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56" r:id="rId2"/>
    <p:sldId id="257" r:id="rId3"/>
    <p:sldId id="272" r:id="rId4"/>
    <p:sldId id="2147478848" r:id="rId5"/>
    <p:sldId id="258" r:id="rId6"/>
    <p:sldId id="273" r:id="rId7"/>
    <p:sldId id="2147478849" r:id="rId8"/>
    <p:sldId id="260" r:id="rId9"/>
    <p:sldId id="2147478852" r:id="rId10"/>
    <p:sldId id="2147478840" r:id="rId11"/>
    <p:sldId id="287" r:id="rId12"/>
    <p:sldId id="2147478841" r:id="rId13"/>
    <p:sldId id="2147478844" r:id="rId14"/>
    <p:sldId id="286" r:id="rId15"/>
    <p:sldId id="2147478842" r:id="rId16"/>
    <p:sldId id="269" r:id="rId17"/>
    <p:sldId id="2147478847" r:id="rId18"/>
    <p:sldId id="276" r:id="rId19"/>
    <p:sldId id="2147478845" r:id="rId20"/>
    <p:sldId id="278" r:id="rId21"/>
    <p:sldId id="277" r:id="rId22"/>
    <p:sldId id="259" r:id="rId23"/>
    <p:sldId id="279" r:id="rId24"/>
    <p:sldId id="262" r:id="rId25"/>
    <p:sldId id="2147478846" r:id="rId26"/>
    <p:sldId id="2147478839" r:id="rId27"/>
    <p:sldId id="2147478818" r:id="rId28"/>
    <p:sldId id="2147478819" r:id="rId29"/>
    <p:sldId id="2147478816" r:id="rId30"/>
    <p:sldId id="2147478832" r:id="rId31"/>
    <p:sldId id="2147478830" r:id="rId32"/>
    <p:sldId id="271" r:id="rId33"/>
    <p:sldId id="275" r:id="rId34"/>
    <p:sldId id="2147478843" r:id="rId35"/>
    <p:sldId id="2147478850" r:id="rId36"/>
    <p:sldId id="2147478851"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229" autoAdjust="0"/>
  </p:normalViewPr>
  <p:slideViewPr>
    <p:cSldViewPr snapToGrid="0" snapToObjects="1">
      <p:cViewPr varScale="1">
        <p:scale>
          <a:sx n="43" d="100"/>
          <a:sy n="43" d="100"/>
        </p:scale>
        <p:origin x="1960" y="5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89C51E-C141-4621-B555-37FA43A72579}" type="datetimeFigureOut">
              <a:rPr lang="sv-SE" smtClean="0"/>
              <a:t>2025-10-10</a:t>
            </a:fld>
            <a:endParaRPr lang="sv-S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F87729-0893-45F9-AD4C-D8249EB1CB1C}" type="slidenum">
              <a:rPr lang="sv-SE" smtClean="0"/>
              <a:t>‹#›</a:t>
            </a:fld>
            <a:endParaRPr lang="sv-SE"/>
          </a:p>
        </p:txBody>
      </p:sp>
    </p:spTree>
    <p:extLst>
      <p:ext uri="{BB962C8B-B14F-4D97-AF65-F5344CB8AC3E}">
        <p14:creationId xmlns:p14="http://schemas.microsoft.com/office/powerpoint/2010/main" val="1873417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Berätta om att idag ska vi </a:t>
            </a:r>
            <a:r>
              <a:rPr lang="sv-SE" dirty="0" err="1"/>
              <a:t>immerse</a:t>
            </a:r>
            <a:r>
              <a:rPr lang="sv-SE" dirty="0"/>
              <a:t> </a:t>
            </a:r>
            <a:r>
              <a:rPr lang="sv-SE" dirty="0" err="1"/>
              <a:t>ourselfs</a:t>
            </a:r>
            <a:r>
              <a:rPr lang="sv-SE" dirty="0"/>
              <a:t> in EOSC…..</a:t>
            </a:r>
          </a:p>
        </p:txBody>
      </p:sp>
      <p:sp>
        <p:nvSpPr>
          <p:cNvPr id="4" name="Slide Number Placeholder 3"/>
          <p:cNvSpPr>
            <a:spLocks noGrp="1"/>
          </p:cNvSpPr>
          <p:nvPr>
            <p:ph type="sldNum" sz="quarter" idx="5"/>
          </p:nvPr>
        </p:nvSpPr>
        <p:spPr/>
        <p:txBody>
          <a:bodyPr/>
          <a:lstStyle/>
          <a:p>
            <a:fld id="{80F87729-0893-45F9-AD4C-D8249EB1CB1C}" type="slidenum">
              <a:rPr lang="sv-SE" smtClean="0"/>
              <a:t>1</a:t>
            </a:fld>
            <a:endParaRPr lang="sv-SE"/>
          </a:p>
        </p:txBody>
      </p:sp>
    </p:spTree>
    <p:extLst>
      <p:ext uri="{BB962C8B-B14F-4D97-AF65-F5344CB8AC3E}">
        <p14:creationId xmlns:p14="http://schemas.microsoft.com/office/powerpoint/2010/main" val="3107238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Berätta om att det inte bara handlar om teknik, utan även om standarder, </a:t>
            </a:r>
            <a:r>
              <a:rPr lang="sv-SE" dirty="0" err="1"/>
              <a:t>iteroperabiltiet</a:t>
            </a:r>
            <a:r>
              <a:rPr lang="sv-SE" dirty="0"/>
              <a:t>, finansiering over gränser och </a:t>
            </a:r>
            <a:r>
              <a:rPr lang="sv-SE" dirty="0" err="1"/>
              <a:t>policies</a:t>
            </a:r>
            <a:r>
              <a:rPr lang="sv-SE" dirty="0"/>
              <a:t>!</a:t>
            </a:r>
          </a:p>
        </p:txBody>
      </p:sp>
      <p:sp>
        <p:nvSpPr>
          <p:cNvPr id="4" name="Slide Number Placeholder 3"/>
          <p:cNvSpPr>
            <a:spLocks noGrp="1"/>
          </p:cNvSpPr>
          <p:nvPr>
            <p:ph type="sldNum" sz="quarter" idx="5"/>
          </p:nvPr>
        </p:nvSpPr>
        <p:spPr/>
        <p:txBody>
          <a:bodyPr/>
          <a:lstStyle/>
          <a:p>
            <a:fld id="{80F87729-0893-45F9-AD4C-D8249EB1CB1C}" type="slidenum">
              <a:rPr lang="sv-SE" smtClean="0"/>
              <a:t>12</a:t>
            </a:fld>
            <a:endParaRPr lang="sv-SE"/>
          </a:p>
        </p:txBody>
      </p:sp>
    </p:spTree>
    <p:extLst>
      <p:ext uri="{BB962C8B-B14F-4D97-AF65-F5344CB8AC3E}">
        <p14:creationId xmlns:p14="http://schemas.microsoft.com/office/powerpoint/2010/main" val="3437041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Looks different in </a:t>
            </a:r>
            <a:r>
              <a:rPr lang="sv-SE" dirty="0" err="1"/>
              <a:t>each</a:t>
            </a:r>
            <a:r>
              <a:rPr lang="sv-SE" dirty="0"/>
              <a:t> country. Berätta om hur det ser ut i Sverige. Att VR har nationellt mandat, lärosäten deltar, att det kan se helt annorlunda ut i andra länder – </a:t>
            </a:r>
            <a:r>
              <a:rPr lang="sv-SE" dirty="0" err="1"/>
              <a:t>diverst</a:t>
            </a:r>
            <a:r>
              <a:rPr lang="sv-SE" dirty="0"/>
              <a:t>!</a:t>
            </a:r>
          </a:p>
        </p:txBody>
      </p:sp>
      <p:sp>
        <p:nvSpPr>
          <p:cNvPr id="4" name="Slide Number Placeholder 3"/>
          <p:cNvSpPr>
            <a:spLocks noGrp="1"/>
          </p:cNvSpPr>
          <p:nvPr>
            <p:ph type="sldNum" sz="quarter" idx="5"/>
          </p:nvPr>
        </p:nvSpPr>
        <p:spPr/>
        <p:txBody>
          <a:bodyPr/>
          <a:lstStyle/>
          <a:p>
            <a:fld id="{80F87729-0893-45F9-AD4C-D8249EB1CB1C}" type="slidenum">
              <a:rPr lang="sv-SE" smtClean="0"/>
              <a:t>14</a:t>
            </a:fld>
            <a:endParaRPr lang="sv-SE"/>
          </a:p>
        </p:txBody>
      </p:sp>
    </p:spTree>
    <p:extLst>
      <p:ext uri="{BB962C8B-B14F-4D97-AF65-F5344CB8AC3E}">
        <p14:creationId xmlns:p14="http://schemas.microsoft.com/office/powerpoint/2010/main" val="3336830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Berätta om att EU finansierat in-cash hittills, via utlysningar och upphandlingar </a:t>
            </a:r>
          </a:p>
          <a:p>
            <a:r>
              <a:rPr lang="sv-SE" dirty="0"/>
              <a:t>Berätta om att medlemmar finansierat in-kind hittills</a:t>
            </a:r>
          </a:p>
        </p:txBody>
      </p:sp>
      <p:sp>
        <p:nvSpPr>
          <p:cNvPr id="4" name="Slide Number Placeholder 3"/>
          <p:cNvSpPr>
            <a:spLocks noGrp="1"/>
          </p:cNvSpPr>
          <p:nvPr>
            <p:ph type="sldNum" sz="quarter" idx="5"/>
          </p:nvPr>
        </p:nvSpPr>
        <p:spPr/>
        <p:txBody>
          <a:bodyPr/>
          <a:lstStyle/>
          <a:p>
            <a:fld id="{80F87729-0893-45F9-AD4C-D8249EB1CB1C}" type="slidenum">
              <a:rPr lang="sv-SE" smtClean="0"/>
              <a:t>15</a:t>
            </a:fld>
            <a:endParaRPr lang="sv-SE"/>
          </a:p>
        </p:txBody>
      </p:sp>
    </p:spTree>
    <p:extLst>
      <p:ext uri="{BB962C8B-B14F-4D97-AF65-F5344CB8AC3E}">
        <p14:creationId xmlns:p14="http://schemas.microsoft.com/office/powerpoint/2010/main" val="54541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Berätta om att </a:t>
            </a:r>
            <a:r>
              <a:rPr lang="sv-SE" dirty="0" err="1"/>
              <a:t>förenignen</a:t>
            </a:r>
            <a:r>
              <a:rPr lang="sv-SE" dirty="0"/>
              <a:t> finns, att vi är </a:t>
            </a:r>
            <a:r>
              <a:rPr lang="sv-SE" dirty="0" err="1"/>
              <a:t>emd</a:t>
            </a:r>
            <a:r>
              <a:rPr lang="sv-SE" dirty="0"/>
              <a:t>, att VR är </a:t>
            </a:r>
            <a:r>
              <a:rPr lang="sv-SE" dirty="0" err="1"/>
              <a:t>mandated</a:t>
            </a:r>
            <a:r>
              <a:rPr lang="sv-SE" dirty="0"/>
              <a:t> </a:t>
            </a:r>
            <a:r>
              <a:rPr lang="sv-SE" dirty="0" err="1"/>
              <a:t>org</a:t>
            </a:r>
            <a:r>
              <a:rPr lang="sv-SE" dirty="0"/>
              <a:t>, och att det finns en styrelse med </a:t>
            </a:r>
            <a:r>
              <a:rPr lang="sv-SE" dirty="0" err="1"/>
              <a:t>represenanter</a:t>
            </a:r>
            <a:r>
              <a:rPr lang="sv-SE" dirty="0"/>
              <a:t> från medlemsländerna (även här VR) och där kommissionen sitter med. Detta är </a:t>
            </a:r>
            <a:r>
              <a:rPr lang="sv-SE" dirty="0" err="1"/>
              <a:t>tripartate</a:t>
            </a:r>
            <a:r>
              <a:rPr lang="sv-SE" dirty="0"/>
              <a:t> </a:t>
            </a:r>
            <a:r>
              <a:rPr lang="sv-SE" dirty="0" err="1"/>
              <a:t>governance</a:t>
            </a:r>
            <a:r>
              <a:rPr lang="sv-SE" dirty="0"/>
              <a:t> </a:t>
            </a:r>
          </a:p>
        </p:txBody>
      </p:sp>
      <p:sp>
        <p:nvSpPr>
          <p:cNvPr id="4" name="Slide Number Placeholder 3"/>
          <p:cNvSpPr>
            <a:spLocks noGrp="1"/>
          </p:cNvSpPr>
          <p:nvPr>
            <p:ph type="sldNum" sz="quarter" idx="5"/>
          </p:nvPr>
        </p:nvSpPr>
        <p:spPr/>
        <p:txBody>
          <a:bodyPr/>
          <a:lstStyle/>
          <a:p>
            <a:fld id="{80F87729-0893-45F9-AD4C-D8249EB1CB1C}" type="slidenum">
              <a:rPr lang="sv-SE" smtClean="0"/>
              <a:t>16</a:t>
            </a:fld>
            <a:endParaRPr lang="sv-SE"/>
          </a:p>
        </p:txBody>
      </p:sp>
    </p:spTree>
    <p:extLst>
      <p:ext uri="{BB962C8B-B14F-4D97-AF65-F5344CB8AC3E}">
        <p14:creationId xmlns:p14="http://schemas.microsoft.com/office/powerpoint/2010/main" val="3455092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Berätta om att det finns olika task </a:t>
            </a:r>
            <a:r>
              <a:rPr lang="sv-SE" dirty="0" err="1"/>
              <a:t>forces</a:t>
            </a:r>
            <a:r>
              <a:rPr lang="sv-SE" dirty="0"/>
              <a:t> som fokuserar på en himla massa saker som måste knytas samman om det ska funka</a:t>
            </a:r>
          </a:p>
        </p:txBody>
      </p:sp>
      <p:sp>
        <p:nvSpPr>
          <p:cNvPr id="4" name="Slide Number Placeholder 3"/>
          <p:cNvSpPr>
            <a:spLocks noGrp="1"/>
          </p:cNvSpPr>
          <p:nvPr>
            <p:ph type="sldNum" sz="quarter" idx="5"/>
          </p:nvPr>
        </p:nvSpPr>
        <p:spPr/>
        <p:txBody>
          <a:bodyPr/>
          <a:lstStyle/>
          <a:p>
            <a:fld id="{80F87729-0893-45F9-AD4C-D8249EB1CB1C}" type="slidenum">
              <a:rPr lang="sv-SE" smtClean="0"/>
              <a:t>17</a:t>
            </a:fld>
            <a:endParaRPr lang="sv-SE"/>
          </a:p>
        </p:txBody>
      </p:sp>
    </p:spTree>
    <p:extLst>
      <p:ext uri="{BB962C8B-B14F-4D97-AF65-F5344CB8AC3E}">
        <p14:creationId xmlns:p14="http://schemas.microsoft.com/office/powerpoint/2010/main" val="19664368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Berätta om att vi på UU har mest deltagande nationellt i task </a:t>
            </a:r>
            <a:r>
              <a:rPr lang="sv-SE" dirty="0" err="1"/>
              <a:t>forces</a:t>
            </a:r>
            <a:r>
              <a:rPr lang="sv-SE" dirty="0"/>
              <a:t>. Alla utom 1-2 </a:t>
            </a:r>
            <a:r>
              <a:rPr lang="sv-SE" dirty="0" err="1"/>
              <a:t>pers</a:t>
            </a:r>
            <a:r>
              <a:rPr lang="sv-SE" dirty="0"/>
              <a:t> nationellt har UU-hatt!</a:t>
            </a:r>
          </a:p>
        </p:txBody>
      </p:sp>
      <p:sp>
        <p:nvSpPr>
          <p:cNvPr id="4" name="Slide Number Placeholder 3"/>
          <p:cNvSpPr>
            <a:spLocks noGrp="1"/>
          </p:cNvSpPr>
          <p:nvPr>
            <p:ph type="sldNum" sz="quarter" idx="5"/>
          </p:nvPr>
        </p:nvSpPr>
        <p:spPr/>
        <p:txBody>
          <a:bodyPr/>
          <a:lstStyle/>
          <a:p>
            <a:fld id="{80F87729-0893-45F9-AD4C-D8249EB1CB1C}" type="slidenum">
              <a:rPr lang="sv-SE" smtClean="0"/>
              <a:t>18</a:t>
            </a:fld>
            <a:endParaRPr lang="sv-SE"/>
          </a:p>
        </p:txBody>
      </p:sp>
    </p:spTree>
    <p:extLst>
      <p:ext uri="{BB962C8B-B14F-4D97-AF65-F5344CB8AC3E}">
        <p14:creationId xmlns:p14="http://schemas.microsoft.com/office/powerpoint/2010/main" val="23318234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Berätta om att jag bara vill måla en bild över hur pass komplicerat sånt här tillhandahållande av tjänster är på EU-nivå</a:t>
            </a:r>
          </a:p>
        </p:txBody>
      </p:sp>
      <p:sp>
        <p:nvSpPr>
          <p:cNvPr id="4" name="Slide Number Placeholder 3"/>
          <p:cNvSpPr>
            <a:spLocks noGrp="1"/>
          </p:cNvSpPr>
          <p:nvPr>
            <p:ph type="sldNum" sz="quarter" idx="5"/>
          </p:nvPr>
        </p:nvSpPr>
        <p:spPr/>
        <p:txBody>
          <a:bodyPr/>
          <a:lstStyle/>
          <a:p>
            <a:fld id="{80F87729-0893-45F9-AD4C-D8249EB1CB1C}" type="slidenum">
              <a:rPr lang="sv-SE" smtClean="0"/>
              <a:t>19</a:t>
            </a:fld>
            <a:endParaRPr lang="sv-SE"/>
          </a:p>
        </p:txBody>
      </p:sp>
    </p:spTree>
    <p:extLst>
      <p:ext uri="{BB962C8B-B14F-4D97-AF65-F5344CB8AC3E}">
        <p14:creationId xmlns:p14="http://schemas.microsoft.com/office/powerpoint/2010/main" val="916007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Berätta om upphandlingen, att den var unik, och vad noden ska göra</a:t>
            </a:r>
            <a:endParaRPr lang="en-DK" dirty="0"/>
          </a:p>
        </p:txBody>
      </p:sp>
      <p:sp>
        <p:nvSpPr>
          <p:cNvPr id="4" name="Slide Number Placeholder 3"/>
          <p:cNvSpPr>
            <a:spLocks noGrp="1"/>
          </p:cNvSpPr>
          <p:nvPr>
            <p:ph type="sldNum" sz="quarter" idx="5"/>
          </p:nvPr>
        </p:nvSpPr>
        <p:spPr/>
        <p:txBody>
          <a:bodyPr/>
          <a:lstStyle/>
          <a:p>
            <a:fld id="{3D4FBA3E-D9B4-A14E-848A-3469B748D234}" type="slidenum">
              <a:rPr lang="en-DK" smtClean="0"/>
              <a:t>20</a:t>
            </a:fld>
            <a:endParaRPr lang="en-DK"/>
          </a:p>
        </p:txBody>
      </p:sp>
    </p:spTree>
    <p:extLst>
      <p:ext uri="{BB962C8B-B14F-4D97-AF65-F5344CB8AC3E}">
        <p14:creationId xmlns:p14="http://schemas.microsoft.com/office/powerpoint/2010/main" val="33465070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Berätta om att upphandlingen var uppdelad i tre delar, som tilldelades tre olika konsortium!</a:t>
            </a:r>
          </a:p>
        </p:txBody>
      </p:sp>
      <p:sp>
        <p:nvSpPr>
          <p:cNvPr id="4" name="Slide Number Placeholder 3"/>
          <p:cNvSpPr>
            <a:spLocks noGrp="1"/>
          </p:cNvSpPr>
          <p:nvPr>
            <p:ph type="sldNum" sz="quarter" idx="5"/>
          </p:nvPr>
        </p:nvSpPr>
        <p:spPr/>
        <p:txBody>
          <a:bodyPr/>
          <a:lstStyle/>
          <a:p>
            <a:fld id="{80F87729-0893-45F9-AD4C-D8249EB1CB1C}" type="slidenum">
              <a:rPr lang="sv-SE" smtClean="0"/>
              <a:t>21</a:t>
            </a:fld>
            <a:endParaRPr lang="sv-SE"/>
          </a:p>
        </p:txBody>
      </p:sp>
    </p:spTree>
    <p:extLst>
      <p:ext uri="{BB962C8B-B14F-4D97-AF65-F5344CB8AC3E}">
        <p14:creationId xmlns:p14="http://schemas.microsoft.com/office/powerpoint/2010/main" val="9049351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Berätta om att det ska tillhandahållas tjänster front end och back end – återigen komplicerat att göra via tre olika konsortium, där de naturliga samarbetsparterna </a:t>
            </a:r>
            <a:r>
              <a:rPr lang="sv-SE" dirty="0" err="1"/>
              <a:t>grekland</a:t>
            </a:r>
            <a:r>
              <a:rPr lang="sv-SE" dirty="0"/>
              <a:t>, polen och Sverige är med på olika håll.  Berätta att en kollega från LU hållit ihop allt, och blivit mer gråhårig. </a:t>
            </a:r>
            <a:endParaRPr lang="en-DK" dirty="0"/>
          </a:p>
        </p:txBody>
      </p:sp>
      <p:sp>
        <p:nvSpPr>
          <p:cNvPr id="4" name="Slide Number Placeholder 3"/>
          <p:cNvSpPr>
            <a:spLocks noGrp="1"/>
          </p:cNvSpPr>
          <p:nvPr>
            <p:ph type="sldNum" sz="quarter" idx="5"/>
          </p:nvPr>
        </p:nvSpPr>
        <p:spPr/>
        <p:txBody>
          <a:bodyPr/>
          <a:lstStyle/>
          <a:p>
            <a:fld id="{3D4FBA3E-D9B4-A14E-848A-3469B748D234}" type="slidenum">
              <a:rPr lang="en-DK" smtClean="0"/>
              <a:t>22</a:t>
            </a:fld>
            <a:endParaRPr lang="en-DK"/>
          </a:p>
        </p:txBody>
      </p:sp>
    </p:spTree>
    <p:extLst>
      <p:ext uri="{BB962C8B-B14F-4D97-AF65-F5344CB8AC3E}">
        <p14:creationId xmlns:p14="http://schemas.microsoft.com/office/powerpoint/2010/main" val="261170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Berätta om att det här är en </a:t>
            </a:r>
            <a:r>
              <a:rPr lang="sv-SE" dirty="0" err="1"/>
              <a:t>rough</a:t>
            </a:r>
            <a:r>
              <a:rPr lang="sv-SE" dirty="0"/>
              <a:t> </a:t>
            </a:r>
            <a:r>
              <a:rPr lang="sv-SE" dirty="0" err="1"/>
              <a:t>outline</a:t>
            </a:r>
            <a:r>
              <a:rPr lang="sv-SE" dirty="0"/>
              <a:t>!</a:t>
            </a:r>
          </a:p>
        </p:txBody>
      </p:sp>
      <p:sp>
        <p:nvSpPr>
          <p:cNvPr id="4" name="Slide Number Placeholder 3"/>
          <p:cNvSpPr>
            <a:spLocks noGrp="1"/>
          </p:cNvSpPr>
          <p:nvPr>
            <p:ph type="sldNum" sz="quarter" idx="5"/>
          </p:nvPr>
        </p:nvSpPr>
        <p:spPr/>
        <p:txBody>
          <a:bodyPr/>
          <a:lstStyle/>
          <a:p>
            <a:fld id="{80F87729-0893-45F9-AD4C-D8249EB1CB1C}" type="slidenum">
              <a:rPr lang="sv-SE" smtClean="0"/>
              <a:t>2</a:t>
            </a:fld>
            <a:endParaRPr lang="sv-SE"/>
          </a:p>
        </p:txBody>
      </p:sp>
    </p:spTree>
    <p:extLst>
      <p:ext uri="{BB962C8B-B14F-4D97-AF65-F5344CB8AC3E}">
        <p14:creationId xmlns:p14="http://schemas.microsoft.com/office/powerpoint/2010/main" val="4928496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Berätta om att </a:t>
            </a:r>
            <a:r>
              <a:rPr lang="sv-SE" dirty="0" err="1"/>
              <a:t>compute</a:t>
            </a:r>
            <a:r>
              <a:rPr lang="sv-SE" dirty="0"/>
              <a:t> </a:t>
            </a:r>
            <a:r>
              <a:rPr lang="sv-SE" dirty="0" err="1"/>
              <a:t>ochh</a:t>
            </a:r>
            <a:r>
              <a:rPr lang="sv-SE" dirty="0"/>
              <a:t> </a:t>
            </a:r>
            <a:r>
              <a:rPr lang="sv-SE" dirty="0" err="1"/>
              <a:t>storage</a:t>
            </a:r>
            <a:r>
              <a:rPr lang="sv-SE" dirty="0"/>
              <a:t> </a:t>
            </a:r>
            <a:r>
              <a:rPr lang="sv-SE" dirty="0" err="1"/>
              <a:t>tillhandaålls</a:t>
            </a:r>
            <a:r>
              <a:rPr lang="sv-SE" dirty="0"/>
              <a:t>, </a:t>
            </a:r>
          </a:p>
        </p:txBody>
      </p:sp>
      <p:sp>
        <p:nvSpPr>
          <p:cNvPr id="4" name="Slide Number Placeholder 3"/>
          <p:cNvSpPr>
            <a:spLocks noGrp="1"/>
          </p:cNvSpPr>
          <p:nvPr>
            <p:ph type="sldNum" sz="quarter" idx="5"/>
          </p:nvPr>
        </p:nvSpPr>
        <p:spPr/>
        <p:txBody>
          <a:bodyPr/>
          <a:lstStyle/>
          <a:p>
            <a:fld id="{80F87729-0893-45F9-AD4C-D8249EB1CB1C}" type="slidenum">
              <a:rPr lang="sv-SE" smtClean="0"/>
              <a:t>23</a:t>
            </a:fld>
            <a:endParaRPr lang="sv-SE"/>
          </a:p>
        </p:txBody>
      </p:sp>
    </p:spTree>
    <p:extLst>
      <p:ext uri="{BB962C8B-B14F-4D97-AF65-F5344CB8AC3E}">
        <p14:creationId xmlns:p14="http://schemas.microsoft.com/office/powerpoint/2010/main" val="31845645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Berätta om att lagret ovanpå </a:t>
            </a:r>
            <a:r>
              <a:rPr lang="sv-SE" dirty="0" err="1"/>
              <a:t>comoute</a:t>
            </a:r>
            <a:r>
              <a:rPr lang="sv-SE" dirty="0"/>
              <a:t> och </a:t>
            </a:r>
            <a:r>
              <a:rPr lang="sv-SE" dirty="0" err="1"/>
              <a:t>storage</a:t>
            </a:r>
            <a:r>
              <a:rPr lang="sv-SE" dirty="0"/>
              <a:t> tillhandahålls, detta via bl.a. </a:t>
            </a:r>
            <a:r>
              <a:rPr lang="sv-SE" dirty="0" err="1"/>
              <a:t>sunet</a:t>
            </a:r>
            <a:r>
              <a:rPr lang="sv-SE" dirty="0"/>
              <a:t> i Sverige </a:t>
            </a:r>
          </a:p>
        </p:txBody>
      </p:sp>
      <p:sp>
        <p:nvSpPr>
          <p:cNvPr id="4" name="Slide Number Placeholder 3"/>
          <p:cNvSpPr>
            <a:spLocks noGrp="1"/>
          </p:cNvSpPr>
          <p:nvPr>
            <p:ph type="sldNum" sz="quarter" idx="5"/>
          </p:nvPr>
        </p:nvSpPr>
        <p:spPr/>
        <p:txBody>
          <a:bodyPr/>
          <a:lstStyle/>
          <a:p>
            <a:fld id="{80F87729-0893-45F9-AD4C-D8249EB1CB1C}" type="slidenum">
              <a:rPr lang="sv-SE" smtClean="0"/>
              <a:t>24</a:t>
            </a:fld>
            <a:endParaRPr lang="sv-SE"/>
          </a:p>
        </p:txBody>
      </p:sp>
    </p:spTree>
    <p:extLst>
      <p:ext uri="{BB962C8B-B14F-4D97-AF65-F5344CB8AC3E}">
        <p14:creationId xmlns:p14="http://schemas.microsoft.com/office/powerpoint/2010/main" val="6580369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Berätta om att EOSC, likt andra </a:t>
            </a:r>
            <a:r>
              <a:rPr lang="sv-SE" dirty="0" err="1"/>
              <a:t>parterskap</a:t>
            </a:r>
            <a:r>
              <a:rPr lang="sv-SE" dirty="0"/>
              <a:t> och </a:t>
            </a:r>
            <a:r>
              <a:rPr lang="sv-SE" dirty="0" err="1"/>
              <a:t>satsnignar</a:t>
            </a:r>
            <a:r>
              <a:rPr lang="sv-SE" dirty="0"/>
              <a:t> står inför förändringar i och med den nya föreslagna budgeten- och att detta ska ge en liten överblick…</a:t>
            </a:r>
          </a:p>
        </p:txBody>
      </p:sp>
      <p:sp>
        <p:nvSpPr>
          <p:cNvPr id="4" name="Slide Number Placeholder 3"/>
          <p:cNvSpPr>
            <a:spLocks noGrp="1"/>
          </p:cNvSpPr>
          <p:nvPr>
            <p:ph type="sldNum" sz="quarter" idx="5"/>
          </p:nvPr>
        </p:nvSpPr>
        <p:spPr/>
        <p:txBody>
          <a:bodyPr/>
          <a:lstStyle/>
          <a:p>
            <a:fld id="{80F87729-0893-45F9-AD4C-D8249EB1CB1C}" type="slidenum">
              <a:rPr lang="sv-SE" smtClean="0"/>
              <a:t>25</a:t>
            </a:fld>
            <a:endParaRPr lang="sv-SE"/>
          </a:p>
        </p:txBody>
      </p:sp>
    </p:spTree>
    <p:extLst>
      <p:ext uri="{BB962C8B-B14F-4D97-AF65-F5344CB8AC3E}">
        <p14:creationId xmlns:p14="http://schemas.microsoft.com/office/powerpoint/2010/main" val="4136875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Berätta om grunderna om delade kostnader framåt inom </a:t>
            </a:r>
            <a:r>
              <a:rPr lang="sv-SE" dirty="0" err="1"/>
              <a:t>eu-finansierade</a:t>
            </a:r>
            <a:r>
              <a:rPr lang="sv-SE" dirty="0"/>
              <a:t> initiativ, </a:t>
            </a:r>
          </a:p>
          <a:p>
            <a:endParaRPr lang="sv-SE" dirty="0"/>
          </a:p>
          <a:p>
            <a:r>
              <a:rPr lang="sv-SE" dirty="0"/>
              <a:t>berätta om att det här är kommissionens </a:t>
            </a:r>
            <a:r>
              <a:rPr lang="sv-SE" dirty="0" err="1"/>
              <a:t>slides</a:t>
            </a:r>
            <a:r>
              <a:rPr lang="sv-SE" dirty="0"/>
              <a:t> som jag fått från VR för referensgruppens diskussioner</a:t>
            </a:r>
          </a:p>
        </p:txBody>
      </p:sp>
      <p:sp>
        <p:nvSpPr>
          <p:cNvPr id="4" name="Slide Number Placeholder 3"/>
          <p:cNvSpPr>
            <a:spLocks noGrp="1"/>
          </p:cNvSpPr>
          <p:nvPr>
            <p:ph type="sldNum" sz="quarter" idx="5"/>
          </p:nvPr>
        </p:nvSpPr>
        <p:spPr/>
        <p:txBody>
          <a:bodyPr/>
          <a:lstStyle/>
          <a:p>
            <a:fld id="{80F87729-0893-45F9-AD4C-D8249EB1CB1C}" type="slidenum">
              <a:rPr lang="sv-SE" smtClean="0"/>
              <a:t>26</a:t>
            </a:fld>
            <a:endParaRPr lang="sv-SE"/>
          </a:p>
        </p:txBody>
      </p:sp>
    </p:spTree>
    <p:extLst>
      <p:ext uri="{BB962C8B-B14F-4D97-AF65-F5344CB8AC3E}">
        <p14:creationId xmlns:p14="http://schemas.microsoft.com/office/powerpoint/2010/main" val="5056270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7FAC53-E0DC-2009-5B42-71871F7491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857B10-2A55-1D96-6E12-3CC7DC9174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60238D-CD73-DCD8-2A04-BA1F254395E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Berätta om att en grund är att man vill se skin in the game från deltagande partners</a:t>
            </a:r>
          </a:p>
          <a:p>
            <a:endParaRPr lang="en-IE" dirty="0"/>
          </a:p>
        </p:txBody>
      </p:sp>
      <p:sp>
        <p:nvSpPr>
          <p:cNvPr id="4" name="Slide Number Placeholder 3">
            <a:extLst>
              <a:ext uri="{FF2B5EF4-FFF2-40B4-BE49-F238E27FC236}">
                <a16:creationId xmlns:a16="http://schemas.microsoft.com/office/drawing/2014/main" id="{377E6968-E3BA-1526-6DB7-177550F97B7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06383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864202-5D4D-C317-E219-33FE883868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071E91-C6B5-4FA3-0A2A-710EB25675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982216-9A27-8FAB-BDD7-0DBA3C81286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Berätta om att det kommer att vara mycket mer stringenta kriterier framåt, då man vill undvika </a:t>
            </a:r>
            <a:r>
              <a:rPr lang="sv-SE" dirty="0" err="1"/>
              <a:t>siloar</a:t>
            </a:r>
            <a:r>
              <a:rPr lang="sv-SE" dirty="0"/>
              <a:t>, man vill undvika slöseri, och tillse långsiktighet, och återigen att man vill se skin in the game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r>
              <a:rPr lang="sv-SE" dirty="0"/>
              <a:t>Long term </a:t>
            </a:r>
            <a:r>
              <a:rPr lang="sv-SE" dirty="0" err="1"/>
              <a:t>commitment</a:t>
            </a:r>
            <a:r>
              <a:rPr lang="sv-SE" dirty="0"/>
              <a:t> </a:t>
            </a:r>
          </a:p>
          <a:p>
            <a:r>
              <a:rPr lang="sv-SE" dirty="0" err="1"/>
              <a:t>Financial</a:t>
            </a:r>
            <a:r>
              <a:rPr lang="sv-SE" dirty="0"/>
              <a:t> </a:t>
            </a:r>
            <a:r>
              <a:rPr lang="sv-SE" dirty="0" err="1"/>
              <a:t>controbution</a:t>
            </a:r>
            <a:r>
              <a:rPr lang="sv-SE" dirty="0"/>
              <a:t> from </a:t>
            </a:r>
            <a:r>
              <a:rPr lang="sv-SE" dirty="0" err="1"/>
              <a:t>member</a:t>
            </a:r>
            <a:r>
              <a:rPr lang="sv-SE" dirty="0"/>
              <a:t> </a:t>
            </a:r>
            <a:r>
              <a:rPr lang="sv-SE" dirty="0" err="1"/>
              <a:t>states</a:t>
            </a:r>
            <a:endParaRPr lang="sv-SE" dirty="0"/>
          </a:p>
          <a:p>
            <a:r>
              <a:rPr lang="sv-SE" dirty="0" err="1"/>
              <a:t>Communicate</a:t>
            </a:r>
            <a:r>
              <a:rPr lang="sv-SE" dirty="0"/>
              <a:t> </a:t>
            </a:r>
            <a:r>
              <a:rPr lang="sv-SE" dirty="0" err="1"/>
              <a:t>about</a:t>
            </a:r>
            <a:r>
              <a:rPr lang="sv-SE" dirty="0"/>
              <a:t> the </a:t>
            </a:r>
            <a:r>
              <a:rPr lang="sv-SE" dirty="0" err="1"/>
              <a:t>enormus</a:t>
            </a:r>
            <a:r>
              <a:rPr lang="sv-SE" dirty="0"/>
              <a:t> </a:t>
            </a:r>
            <a:r>
              <a:rPr lang="sv-SE" dirty="0" err="1"/>
              <a:t>efforts</a:t>
            </a:r>
            <a:endParaRPr lang="sv-SE" dirty="0"/>
          </a:p>
          <a:p>
            <a:r>
              <a:rPr lang="sv-SE" dirty="0" err="1"/>
              <a:t>Showcase</a:t>
            </a:r>
            <a:r>
              <a:rPr lang="sv-SE" dirty="0"/>
              <a:t> </a:t>
            </a:r>
            <a:r>
              <a:rPr lang="sv-SE" dirty="0" err="1"/>
              <a:t>impact</a:t>
            </a:r>
            <a:endParaRPr lang="sv-SE" dirty="0"/>
          </a:p>
          <a:p>
            <a:pPr lvl="1"/>
            <a:r>
              <a:rPr lang="sv-SE" dirty="0" err="1"/>
              <a:t>Both</a:t>
            </a:r>
            <a:r>
              <a:rPr lang="sv-SE" dirty="0"/>
              <a:t> science and </a:t>
            </a:r>
            <a:r>
              <a:rPr lang="sv-SE" dirty="0" err="1"/>
              <a:t>society</a:t>
            </a:r>
            <a:endParaRPr lang="sv-SE" dirty="0"/>
          </a:p>
          <a:p>
            <a:pPr lvl="1"/>
            <a:r>
              <a:rPr lang="sv-SE" dirty="0" err="1"/>
              <a:t>Continue</a:t>
            </a:r>
            <a:r>
              <a:rPr lang="sv-SE" dirty="0"/>
              <a:t> </a:t>
            </a:r>
            <a:r>
              <a:rPr lang="sv-SE" dirty="0" err="1"/>
              <a:t>with</a:t>
            </a:r>
            <a:r>
              <a:rPr lang="sv-SE" dirty="0"/>
              <a:t> the </a:t>
            </a:r>
            <a:r>
              <a:rPr lang="sv-SE" dirty="0" err="1"/>
              <a:t>concrete</a:t>
            </a:r>
            <a:r>
              <a:rPr lang="sv-SE" dirty="0"/>
              <a:t> </a:t>
            </a:r>
            <a:r>
              <a:rPr lang="sv-SE" dirty="0" err="1"/>
              <a:t>buiold</a:t>
            </a:r>
            <a:r>
              <a:rPr lang="sv-SE" dirty="0"/>
              <a:t> </a:t>
            </a:r>
            <a:r>
              <a:rPr lang="sv-SE" dirty="0" err="1"/>
              <a:t>up</a:t>
            </a:r>
            <a:r>
              <a:rPr lang="sv-SE" dirty="0"/>
              <a:t> </a:t>
            </a:r>
            <a:r>
              <a:rPr lang="sv-SE" dirty="0" err="1"/>
              <a:t>of</a:t>
            </a:r>
            <a:r>
              <a:rPr lang="sv-SE" dirty="0"/>
              <a:t> the </a:t>
            </a:r>
            <a:r>
              <a:rPr lang="sv-SE" dirty="0" err="1"/>
              <a:t>Node</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en-IE" dirty="0"/>
          </a:p>
          <a:p>
            <a:endParaRPr lang="en-IE" dirty="0"/>
          </a:p>
        </p:txBody>
      </p:sp>
      <p:sp>
        <p:nvSpPr>
          <p:cNvPr id="4" name="Slide Number Placeholder 3">
            <a:extLst>
              <a:ext uri="{FF2B5EF4-FFF2-40B4-BE49-F238E27FC236}">
                <a16:creationId xmlns:a16="http://schemas.microsoft.com/office/drawing/2014/main" id="{14C26755-BF11-4B0D-757A-021CA6601A0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09060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B448A-FCB1-E043-D59B-253DB6E1E3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42C7E5-3394-93CC-016E-911142274B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4E3A49-774D-09AD-ADD1-2271F8A61EB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Berätta om grunderna om delade kostnader framåt inom </a:t>
            </a:r>
            <a:r>
              <a:rPr lang="sv-SE" dirty="0" err="1"/>
              <a:t>eu-finansierade</a:t>
            </a:r>
            <a:r>
              <a:rPr lang="sv-SE" dirty="0"/>
              <a:t> initiativ och om olika verktyg som finns. Berätta om mervärde, </a:t>
            </a:r>
            <a:r>
              <a:rPr lang="sv-SE" dirty="0" err="1"/>
              <a:t>stragegisk</a:t>
            </a:r>
            <a:r>
              <a:rPr lang="sv-SE" dirty="0"/>
              <a:t> nytta och delade kostnader _in cash_</a:t>
            </a:r>
          </a:p>
          <a:p>
            <a:endParaRPr lang="en-IE"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dirty="0" err="1"/>
              <a:t>Berätta</a:t>
            </a:r>
            <a:r>
              <a:rPr lang="en-IE" dirty="0"/>
              <a:t> om </a:t>
            </a:r>
            <a:r>
              <a:rPr lang="en-IE" dirty="0" err="1"/>
              <a:t>att</a:t>
            </a:r>
            <a:r>
              <a:rPr lang="en-IE" dirty="0"/>
              <a:t> det </a:t>
            </a:r>
            <a:r>
              <a:rPr lang="en-IE" dirty="0" err="1"/>
              <a:t>finns</a:t>
            </a:r>
            <a:r>
              <a:rPr lang="en-IE" dirty="0"/>
              <a:t> </a:t>
            </a:r>
            <a:r>
              <a:rPr lang="en-IE" dirty="0" err="1"/>
              <a:t>olika</a:t>
            </a:r>
            <a:r>
              <a:rPr lang="en-IE" dirty="0"/>
              <a:t> instrument </a:t>
            </a:r>
            <a:r>
              <a:rPr lang="en-IE" dirty="0" err="1"/>
              <a:t>för</a:t>
            </a:r>
            <a:r>
              <a:rPr lang="en-IE" dirty="0"/>
              <a:t> </a:t>
            </a:r>
            <a:r>
              <a:rPr lang="en-IE" dirty="0" err="1"/>
              <a:t>finansiering</a:t>
            </a:r>
            <a:r>
              <a:rPr lang="en-IE" dirty="0"/>
              <a:t>  </a:t>
            </a:r>
            <a:r>
              <a:rPr lang="en-IE" dirty="0" err="1"/>
              <a:t>som</a:t>
            </a:r>
            <a:r>
              <a:rPr lang="en-IE" dirty="0"/>
              <a:t> </a:t>
            </a:r>
            <a:r>
              <a:rPr lang="en-IE" dirty="0" err="1"/>
              <a:t>diskuterades</a:t>
            </a:r>
            <a:r>
              <a:rPr lang="en-IE" dirty="0"/>
              <a:t> </a:t>
            </a:r>
            <a:r>
              <a:rPr lang="en-IE" dirty="0" err="1"/>
              <a:t>inom</a:t>
            </a:r>
            <a:r>
              <a:rPr lang="en-IE" dirty="0"/>
              <a:t> VR, </a:t>
            </a:r>
            <a:r>
              <a:rPr lang="en-IE" dirty="0" err="1"/>
              <a:t>som</a:t>
            </a:r>
            <a:r>
              <a:rPr lang="en-IE" dirty="0"/>
              <a:t> har </a:t>
            </a:r>
            <a:r>
              <a:rPr lang="en-IE" dirty="0" err="1"/>
              <a:t>nationellt</a:t>
            </a:r>
            <a:r>
              <a:rPr lang="en-IE" dirty="0"/>
              <a:t> mandate, </a:t>
            </a:r>
            <a:r>
              <a:rPr lang="en-IE" dirty="0" err="1"/>
              <a:t>och</a:t>
            </a:r>
            <a:r>
              <a:rPr lang="en-IE" dirty="0"/>
              <a:t> </a:t>
            </a:r>
            <a:r>
              <a:rPr lang="en-IE" dirty="0" err="1"/>
              <a:t>är</a:t>
            </a:r>
            <a:r>
              <a:rPr lang="en-IE" dirty="0"/>
              <a:t> nod</a:t>
            </a:r>
          </a:p>
          <a:p>
            <a:endParaRPr lang="en-IE" dirty="0"/>
          </a:p>
        </p:txBody>
      </p:sp>
      <p:sp>
        <p:nvSpPr>
          <p:cNvPr id="4" name="Slide Number Placeholder 3">
            <a:extLst>
              <a:ext uri="{FF2B5EF4-FFF2-40B4-BE49-F238E27FC236}">
                <a16:creationId xmlns:a16="http://schemas.microsoft.com/office/drawing/2014/main" id="{6EC44427-2FCE-3E0C-D01D-9DD0059E253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96432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57F0EC-AE44-2526-FBE7-FE99635AA1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0767A5-D708-1D16-5621-3FE40036F3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401C77-DBA1-7F21-688F-AF17E9ADAA5B}"/>
              </a:ext>
            </a:extLst>
          </p:cNvPr>
          <p:cNvSpPr>
            <a:spLocks noGrp="1"/>
          </p:cNvSpPr>
          <p:nvPr>
            <p:ph type="body" idx="1"/>
          </p:nvPr>
        </p:nvSpPr>
        <p:spPr/>
        <p:txBody>
          <a:bodyPr/>
          <a:lstStyle/>
          <a:p>
            <a:r>
              <a:rPr lang="en-IE" dirty="0" err="1"/>
              <a:t>Berätta</a:t>
            </a:r>
            <a:r>
              <a:rPr lang="en-IE" dirty="0"/>
              <a:t> om </a:t>
            </a:r>
            <a:r>
              <a:rPr lang="en-IE" dirty="0" err="1"/>
              <a:t>att</a:t>
            </a:r>
            <a:r>
              <a:rPr lang="en-IE" dirty="0"/>
              <a:t> joint undertaking, </a:t>
            </a:r>
            <a:r>
              <a:rPr lang="en-IE" dirty="0" err="1"/>
              <a:t>att</a:t>
            </a:r>
            <a:r>
              <a:rPr lang="en-IE" dirty="0"/>
              <a:t> det </a:t>
            </a:r>
            <a:r>
              <a:rPr lang="en-IE" dirty="0" err="1"/>
              <a:t>diskuterades</a:t>
            </a:r>
            <a:r>
              <a:rPr lang="en-IE" dirty="0"/>
              <a:t> </a:t>
            </a:r>
            <a:r>
              <a:rPr lang="en-IE" dirty="0" err="1"/>
              <a:t>på</a:t>
            </a:r>
            <a:r>
              <a:rPr lang="en-IE" dirty="0"/>
              <a:t> EOSC GA, </a:t>
            </a:r>
            <a:r>
              <a:rPr lang="en-IE" dirty="0" err="1"/>
              <a:t>och</a:t>
            </a:r>
            <a:r>
              <a:rPr lang="en-IE" dirty="0"/>
              <a:t> </a:t>
            </a:r>
            <a:r>
              <a:rPr lang="en-IE" dirty="0" err="1"/>
              <a:t>att</a:t>
            </a:r>
            <a:r>
              <a:rPr lang="en-IE" dirty="0"/>
              <a:t> vi har </a:t>
            </a:r>
            <a:r>
              <a:rPr lang="en-IE" dirty="0" err="1"/>
              <a:t>erfarenhet</a:t>
            </a:r>
            <a:r>
              <a:rPr lang="en-IE" dirty="0"/>
              <a:t> (</a:t>
            </a:r>
            <a:r>
              <a:rPr lang="en-IE" dirty="0" err="1"/>
              <a:t>berätta</a:t>
            </a:r>
            <a:r>
              <a:rPr lang="en-IE" dirty="0"/>
              <a:t> om den) </a:t>
            </a:r>
            <a:r>
              <a:rPr lang="en-IE" dirty="0" err="1"/>
              <a:t>som</a:t>
            </a:r>
            <a:r>
              <a:rPr lang="en-IE" dirty="0"/>
              <a:t> vi har med </a:t>
            </a:r>
            <a:r>
              <a:rPr lang="en-IE" dirty="0" err="1"/>
              <a:t>oss</a:t>
            </a:r>
            <a:r>
              <a:rPr lang="en-IE" dirty="0"/>
              <a:t> </a:t>
            </a:r>
            <a:r>
              <a:rPr lang="en-IE" dirty="0" err="1"/>
              <a:t>från</a:t>
            </a:r>
            <a:r>
              <a:rPr lang="en-IE" dirty="0"/>
              <a:t> </a:t>
            </a:r>
            <a:r>
              <a:rPr lang="en-IE" dirty="0" err="1"/>
              <a:t>EuroHPC</a:t>
            </a:r>
            <a:r>
              <a:rPr lang="en-IE" dirty="0"/>
              <a:t> – </a:t>
            </a:r>
            <a:r>
              <a:rPr lang="en-IE" dirty="0" err="1"/>
              <a:t>altlså</a:t>
            </a:r>
            <a:r>
              <a:rPr lang="en-IE" dirty="0"/>
              <a:t> </a:t>
            </a:r>
            <a:r>
              <a:rPr lang="en-IE" dirty="0" err="1"/>
              <a:t>långsiktighet</a:t>
            </a:r>
            <a:r>
              <a:rPr lang="en-IE" dirty="0"/>
              <a:t> </a:t>
            </a:r>
            <a:r>
              <a:rPr lang="en-IE" dirty="0" err="1"/>
              <a:t>och</a:t>
            </a:r>
            <a:r>
              <a:rPr lang="en-IE" dirty="0"/>
              <a:t> </a:t>
            </a:r>
            <a:r>
              <a:rPr lang="en-IE" dirty="0" err="1"/>
              <a:t>stabiltiet</a:t>
            </a:r>
            <a:r>
              <a:rPr lang="en-IE" dirty="0"/>
              <a:t> </a:t>
            </a:r>
            <a:r>
              <a:rPr lang="en-IE" dirty="0" err="1"/>
              <a:t>genom</a:t>
            </a:r>
            <a:r>
              <a:rPr lang="en-IE" dirty="0"/>
              <a:t> </a:t>
            </a:r>
            <a:r>
              <a:rPr lang="en-IE" dirty="0" err="1"/>
              <a:t>att</a:t>
            </a:r>
            <a:r>
              <a:rPr lang="en-IE" dirty="0"/>
              <a:t> det </a:t>
            </a:r>
            <a:r>
              <a:rPr lang="en-IE" dirty="0" err="1"/>
              <a:t>är</a:t>
            </a:r>
            <a:r>
              <a:rPr lang="en-IE" dirty="0"/>
              <a:t> in-cash, </a:t>
            </a:r>
            <a:r>
              <a:rPr lang="en-IE" dirty="0" err="1"/>
              <a:t>och</a:t>
            </a:r>
            <a:r>
              <a:rPr lang="en-IE" dirty="0"/>
              <a:t> </a:t>
            </a:r>
            <a:r>
              <a:rPr lang="en-IE" dirty="0" err="1"/>
              <a:t>relgerat</a:t>
            </a:r>
            <a:r>
              <a:rPr lang="en-IE" dirty="0"/>
              <a:t> </a:t>
            </a:r>
            <a:r>
              <a:rPr lang="en-IE" dirty="0" err="1"/>
              <a:t>genom</a:t>
            </a:r>
            <a:r>
              <a:rPr lang="en-IE" dirty="0"/>
              <a:t> </a:t>
            </a:r>
            <a:r>
              <a:rPr lang="en-IE" dirty="0" err="1"/>
              <a:t>årliga</a:t>
            </a:r>
            <a:r>
              <a:rPr lang="en-IE" dirty="0"/>
              <a:t> </a:t>
            </a:r>
            <a:r>
              <a:rPr lang="en-IE" dirty="0" err="1"/>
              <a:t>arbetsprogram</a:t>
            </a:r>
            <a:endParaRPr lang="en-IE" dirty="0"/>
          </a:p>
          <a:p>
            <a:endParaRPr lang="en-IE" dirty="0"/>
          </a:p>
        </p:txBody>
      </p:sp>
      <p:sp>
        <p:nvSpPr>
          <p:cNvPr id="4" name="Slide Number Placeholder 3">
            <a:extLst>
              <a:ext uri="{FF2B5EF4-FFF2-40B4-BE49-F238E27FC236}">
                <a16:creationId xmlns:a16="http://schemas.microsoft.com/office/drawing/2014/main" id="{104804CF-203F-7043-08A1-3FB1154EC57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74321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09AE12-9861-CE41-2014-88008A647E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5D2D8A-7573-B3BF-9789-4BA7E3A6A3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FCEE2-4E04-A740-1876-4C9711E35C85}"/>
              </a:ext>
            </a:extLst>
          </p:cNvPr>
          <p:cNvSpPr>
            <a:spLocks noGrp="1"/>
          </p:cNvSpPr>
          <p:nvPr>
            <p:ph type="body" idx="1"/>
          </p:nvPr>
        </p:nvSpPr>
        <p:spPr/>
        <p:txBody>
          <a:bodyPr/>
          <a:lstStyle/>
          <a:p>
            <a:r>
              <a:rPr lang="en-IE" dirty="0" err="1"/>
              <a:t>Berätta</a:t>
            </a:r>
            <a:r>
              <a:rPr lang="en-IE" dirty="0"/>
              <a:t> om </a:t>
            </a:r>
            <a:r>
              <a:rPr lang="en-IE" dirty="0" err="1"/>
              <a:t>att</a:t>
            </a:r>
            <a:r>
              <a:rPr lang="en-IE" dirty="0"/>
              <a:t> det </a:t>
            </a:r>
            <a:r>
              <a:rPr lang="en-IE" dirty="0" err="1"/>
              <a:t>finns</a:t>
            </a:r>
            <a:r>
              <a:rPr lang="en-IE" dirty="0"/>
              <a:t> </a:t>
            </a:r>
            <a:r>
              <a:rPr lang="en-IE" dirty="0" err="1"/>
              <a:t>olika</a:t>
            </a:r>
            <a:r>
              <a:rPr lang="en-IE" dirty="0"/>
              <a:t> instrument </a:t>
            </a:r>
            <a:r>
              <a:rPr lang="en-IE" dirty="0" err="1"/>
              <a:t>för</a:t>
            </a:r>
            <a:r>
              <a:rPr lang="en-IE" dirty="0"/>
              <a:t> </a:t>
            </a:r>
            <a:r>
              <a:rPr lang="en-IE" dirty="0" err="1"/>
              <a:t>finansiering</a:t>
            </a:r>
            <a:r>
              <a:rPr lang="en-IE" dirty="0"/>
              <a:t> </a:t>
            </a:r>
            <a:r>
              <a:rPr lang="en-IE" dirty="0" err="1"/>
              <a:t>som</a:t>
            </a:r>
            <a:r>
              <a:rPr lang="en-IE" dirty="0"/>
              <a:t> </a:t>
            </a:r>
            <a:r>
              <a:rPr lang="en-IE" dirty="0" err="1"/>
              <a:t>diskuterades</a:t>
            </a:r>
            <a:r>
              <a:rPr lang="en-IE" dirty="0"/>
              <a:t> </a:t>
            </a:r>
            <a:r>
              <a:rPr lang="en-IE" dirty="0" err="1"/>
              <a:t>inom</a:t>
            </a:r>
            <a:r>
              <a:rPr lang="en-IE" dirty="0"/>
              <a:t> VR, </a:t>
            </a:r>
            <a:r>
              <a:rPr lang="en-IE" dirty="0" err="1"/>
              <a:t>som</a:t>
            </a:r>
            <a:r>
              <a:rPr lang="en-IE" dirty="0"/>
              <a:t> har </a:t>
            </a:r>
            <a:r>
              <a:rPr lang="en-IE" dirty="0" err="1"/>
              <a:t>nationellt</a:t>
            </a:r>
            <a:r>
              <a:rPr lang="en-IE" dirty="0"/>
              <a:t> mandate, </a:t>
            </a:r>
            <a:r>
              <a:rPr lang="en-IE" dirty="0" err="1"/>
              <a:t>och</a:t>
            </a:r>
            <a:r>
              <a:rPr lang="en-IE" dirty="0"/>
              <a:t> </a:t>
            </a:r>
            <a:r>
              <a:rPr lang="en-IE" dirty="0" err="1"/>
              <a:t>är</a:t>
            </a:r>
            <a:r>
              <a:rPr lang="en-IE" dirty="0"/>
              <a:t> nod</a:t>
            </a:r>
          </a:p>
          <a:p>
            <a:endParaRPr lang="en-IE" dirty="0"/>
          </a:p>
          <a:p>
            <a:r>
              <a:rPr lang="en-IE" dirty="0" err="1"/>
              <a:t>Berätta</a:t>
            </a:r>
            <a:r>
              <a:rPr lang="en-IE" dirty="0"/>
              <a:t> om </a:t>
            </a:r>
            <a:r>
              <a:rPr lang="en-IE" dirty="0" err="1"/>
              <a:t>att</a:t>
            </a:r>
            <a:r>
              <a:rPr lang="en-IE" dirty="0"/>
              <a:t> vi </a:t>
            </a:r>
            <a:r>
              <a:rPr lang="en-IE" dirty="0" err="1"/>
              <a:t>inte</a:t>
            </a:r>
            <a:r>
              <a:rPr lang="en-IE" dirty="0"/>
              <a:t> </a:t>
            </a:r>
            <a:r>
              <a:rPr lang="en-IE" dirty="0" err="1"/>
              <a:t>riktigt</a:t>
            </a:r>
            <a:r>
              <a:rPr lang="en-IE" dirty="0"/>
              <a:t> ser </a:t>
            </a:r>
            <a:r>
              <a:rPr lang="en-IE" dirty="0" err="1"/>
              <a:t>frdelarna</a:t>
            </a:r>
            <a:r>
              <a:rPr lang="en-IE" dirty="0"/>
              <a:t> med </a:t>
            </a:r>
            <a:r>
              <a:rPr lang="en-IE" dirty="0" err="1"/>
              <a:t>wp</a:t>
            </a:r>
            <a:r>
              <a:rPr lang="en-IE" dirty="0"/>
              <a:t> </a:t>
            </a:r>
            <a:r>
              <a:rPr lang="en-IE" dirty="0" err="1"/>
              <a:t>baserat</a:t>
            </a:r>
            <a:r>
              <a:rPr lang="en-IE" dirty="0"/>
              <a:t> </a:t>
            </a:r>
            <a:r>
              <a:rPr lang="en-IE" dirty="0" err="1"/>
              <a:t>partnerskap</a:t>
            </a:r>
            <a:endParaRPr lang="en-IE" dirty="0"/>
          </a:p>
        </p:txBody>
      </p:sp>
      <p:sp>
        <p:nvSpPr>
          <p:cNvPr id="4" name="Slide Number Placeholder 3">
            <a:extLst>
              <a:ext uri="{FF2B5EF4-FFF2-40B4-BE49-F238E27FC236}">
                <a16:creationId xmlns:a16="http://schemas.microsoft.com/office/drawing/2014/main" id="{DDECFD68-BD7A-6E44-C0E0-D4B4FACF347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5575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Berätta om mig själv!</a:t>
            </a:r>
          </a:p>
        </p:txBody>
      </p:sp>
      <p:sp>
        <p:nvSpPr>
          <p:cNvPr id="4" name="Slide Number Placeholder 3"/>
          <p:cNvSpPr>
            <a:spLocks noGrp="1"/>
          </p:cNvSpPr>
          <p:nvPr>
            <p:ph type="sldNum" sz="quarter" idx="5"/>
          </p:nvPr>
        </p:nvSpPr>
        <p:spPr/>
        <p:txBody>
          <a:bodyPr/>
          <a:lstStyle/>
          <a:p>
            <a:fld id="{80F87729-0893-45F9-AD4C-D8249EB1CB1C}" type="slidenum">
              <a:rPr lang="sv-SE" smtClean="0"/>
              <a:t>3</a:t>
            </a:fld>
            <a:endParaRPr lang="sv-SE"/>
          </a:p>
        </p:txBody>
      </p:sp>
    </p:spTree>
    <p:extLst>
      <p:ext uri="{BB962C8B-B14F-4D97-AF65-F5344CB8AC3E}">
        <p14:creationId xmlns:p14="http://schemas.microsoft.com/office/powerpoint/2010/main" val="2503216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berätta om att EOSC </a:t>
            </a:r>
            <a:r>
              <a:rPr lang="sv-SE" dirty="0" err="1"/>
              <a:t>urspungligen</a:t>
            </a:r>
            <a:r>
              <a:rPr lang="sv-SE" dirty="0"/>
              <a:t> var lite utforskande och att målet växt fram under tid</a:t>
            </a:r>
          </a:p>
        </p:txBody>
      </p:sp>
      <p:sp>
        <p:nvSpPr>
          <p:cNvPr id="4" name="Slide Number Placeholder 3"/>
          <p:cNvSpPr>
            <a:spLocks noGrp="1"/>
          </p:cNvSpPr>
          <p:nvPr>
            <p:ph type="sldNum" sz="quarter" idx="5"/>
          </p:nvPr>
        </p:nvSpPr>
        <p:spPr/>
        <p:txBody>
          <a:bodyPr/>
          <a:lstStyle/>
          <a:p>
            <a:fld id="{80F87729-0893-45F9-AD4C-D8249EB1CB1C}" type="slidenum">
              <a:rPr lang="sv-SE" smtClean="0"/>
              <a:t>5</a:t>
            </a:fld>
            <a:endParaRPr lang="sv-SE"/>
          </a:p>
        </p:txBody>
      </p:sp>
    </p:spTree>
    <p:extLst>
      <p:ext uri="{BB962C8B-B14F-4D97-AF65-F5344CB8AC3E}">
        <p14:creationId xmlns:p14="http://schemas.microsoft.com/office/powerpoint/2010/main" val="455167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Berätta om att själva funktionaliteten som ska erbjudas är nåt som man vill se från EU. Man spenderar, både på </a:t>
            </a:r>
            <a:r>
              <a:rPr lang="sv-SE" dirty="0" err="1"/>
              <a:t>eu-nivå</a:t>
            </a:r>
            <a:r>
              <a:rPr lang="sv-SE" dirty="0"/>
              <a:t> och nationell nivå en himla massa pengar på infrastruktur, data och tjänster och man vill koppla samman dem för mervärde</a:t>
            </a:r>
          </a:p>
        </p:txBody>
      </p:sp>
      <p:sp>
        <p:nvSpPr>
          <p:cNvPr id="4" name="Slide Number Placeholder 3"/>
          <p:cNvSpPr>
            <a:spLocks noGrp="1"/>
          </p:cNvSpPr>
          <p:nvPr>
            <p:ph type="sldNum" sz="quarter" idx="5"/>
          </p:nvPr>
        </p:nvSpPr>
        <p:spPr/>
        <p:txBody>
          <a:bodyPr/>
          <a:lstStyle/>
          <a:p>
            <a:fld id="{80F87729-0893-45F9-AD4C-D8249EB1CB1C}" type="slidenum">
              <a:rPr lang="sv-SE" smtClean="0"/>
              <a:t>6</a:t>
            </a:fld>
            <a:endParaRPr lang="sv-SE"/>
          </a:p>
        </p:txBody>
      </p:sp>
    </p:spTree>
    <p:extLst>
      <p:ext uri="{BB962C8B-B14F-4D97-AF65-F5344CB8AC3E}">
        <p14:creationId xmlns:p14="http://schemas.microsoft.com/office/powerpoint/2010/main" val="894853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Berätta om att det här är färsk fakta från GA idag!</a:t>
            </a:r>
          </a:p>
        </p:txBody>
      </p:sp>
      <p:sp>
        <p:nvSpPr>
          <p:cNvPr id="4" name="Slide Number Placeholder 3"/>
          <p:cNvSpPr>
            <a:spLocks noGrp="1"/>
          </p:cNvSpPr>
          <p:nvPr>
            <p:ph type="sldNum" sz="quarter" idx="5"/>
          </p:nvPr>
        </p:nvSpPr>
        <p:spPr/>
        <p:txBody>
          <a:bodyPr/>
          <a:lstStyle/>
          <a:p>
            <a:fld id="{80F87729-0893-45F9-AD4C-D8249EB1CB1C}" type="slidenum">
              <a:rPr lang="sv-SE" smtClean="0"/>
              <a:t>8</a:t>
            </a:fld>
            <a:endParaRPr lang="sv-SE"/>
          </a:p>
        </p:txBody>
      </p:sp>
    </p:spTree>
    <p:extLst>
      <p:ext uri="{BB962C8B-B14F-4D97-AF65-F5344CB8AC3E}">
        <p14:creationId xmlns:p14="http://schemas.microsoft.com/office/powerpoint/2010/main" val="2051748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Berätta om att det här är färsk fakta från GA idag! Och att man nu fokuserar mer på AI och rådighet över </a:t>
            </a:r>
            <a:r>
              <a:rPr lang="sv-SE" dirty="0" err="1"/>
              <a:t>forskningdata</a:t>
            </a:r>
            <a:r>
              <a:rPr lang="sv-SE" dirty="0"/>
              <a:t>! Samt maskinläsbarhet</a:t>
            </a:r>
          </a:p>
          <a:p>
            <a:endParaRPr lang="sv-SE" dirty="0"/>
          </a:p>
        </p:txBody>
      </p:sp>
      <p:sp>
        <p:nvSpPr>
          <p:cNvPr id="4" name="Slide Number Placeholder 3"/>
          <p:cNvSpPr>
            <a:spLocks noGrp="1"/>
          </p:cNvSpPr>
          <p:nvPr>
            <p:ph type="sldNum" sz="quarter" idx="5"/>
          </p:nvPr>
        </p:nvSpPr>
        <p:spPr/>
        <p:txBody>
          <a:bodyPr/>
          <a:lstStyle/>
          <a:p>
            <a:fld id="{80F87729-0893-45F9-AD4C-D8249EB1CB1C}" type="slidenum">
              <a:rPr lang="sv-SE" smtClean="0"/>
              <a:t>9</a:t>
            </a:fld>
            <a:endParaRPr lang="sv-SE"/>
          </a:p>
        </p:txBody>
      </p:sp>
    </p:spTree>
    <p:extLst>
      <p:ext uri="{BB962C8B-B14F-4D97-AF65-F5344CB8AC3E}">
        <p14:creationId xmlns:p14="http://schemas.microsoft.com/office/powerpoint/2010/main" val="1305095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Berätta om varför – att man vill öka </a:t>
            </a:r>
            <a:r>
              <a:rPr lang="sv-SE" dirty="0" err="1"/>
              <a:t>återanvänding</a:t>
            </a:r>
            <a:r>
              <a:rPr lang="sv-SE" dirty="0"/>
              <a:t> av data, och ta bort silos mellan </a:t>
            </a:r>
            <a:r>
              <a:rPr lang="sv-SE" dirty="0" err="1"/>
              <a:t>infror</a:t>
            </a:r>
            <a:r>
              <a:rPr lang="sv-SE" dirty="0"/>
              <a:t> på </a:t>
            </a:r>
            <a:r>
              <a:rPr lang="sv-SE" dirty="0" err="1"/>
              <a:t>eu-nivå</a:t>
            </a:r>
            <a:r>
              <a:rPr lang="sv-SE" dirty="0"/>
              <a:t>! Man vill få till </a:t>
            </a:r>
            <a:r>
              <a:rPr lang="sv-SE" dirty="0" err="1"/>
              <a:t>återanvänding</a:t>
            </a:r>
            <a:r>
              <a:rPr lang="sv-SE" dirty="0"/>
              <a:t> och para ihop forskare med data, </a:t>
            </a:r>
            <a:r>
              <a:rPr lang="sv-SE" dirty="0" err="1"/>
              <a:t>infror</a:t>
            </a:r>
            <a:r>
              <a:rPr lang="sv-SE" dirty="0"/>
              <a:t> etc.</a:t>
            </a:r>
          </a:p>
          <a:p>
            <a:endParaRPr lang="sv-SE" dirty="0"/>
          </a:p>
        </p:txBody>
      </p:sp>
      <p:sp>
        <p:nvSpPr>
          <p:cNvPr id="4" name="Slide Number Placeholder 3"/>
          <p:cNvSpPr>
            <a:spLocks noGrp="1"/>
          </p:cNvSpPr>
          <p:nvPr>
            <p:ph type="sldNum" sz="quarter" idx="5"/>
          </p:nvPr>
        </p:nvSpPr>
        <p:spPr/>
        <p:txBody>
          <a:bodyPr/>
          <a:lstStyle/>
          <a:p>
            <a:fld id="{80F87729-0893-45F9-AD4C-D8249EB1CB1C}" type="slidenum">
              <a:rPr lang="sv-SE" smtClean="0"/>
              <a:t>10</a:t>
            </a:fld>
            <a:endParaRPr lang="sv-SE"/>
          </a:p>
        </p:txBody>
      </p:sp>
    </p:spTree>
    <p:extLst>
      <p:ext uri="{BB962C8B-B14F-4D97-AF65-F5344CB8AC3E}">
        <p14:creationId xmlns:p14="http://schemas.microsoft.com/office/powerpoint/2010/main" val="2656487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Berätta</a:t>
            </a:r>
            <a:r>
              <a:rPr lang="en-US" dirty="0"/>
              <a:t> om </a:t>
            </a:r>
            <a:r>
              <a:rPr lang="en-US" dirty="0" err="1"/>
              <a:t>att</a:t>
            </a:r>
            <a:r>
              <a:rPr lang="en-US" dirty="0"/>
              <a:t> </a:t>
            </a:r>
            <a:r>
              <a:rPr lang="en-US" dirty="0" err="1"/>
              <a:t>eosc</a:t>
            </a:r>
            <a:r>
              <a:rPr lang="en-US" dirty="0"/>
              <a:t> </a:t>
            </a:r>
            <a:r>
              <a:rPr lang="en-US" dirty="0" err="1"/>
              <a:t>är</a:t>
            </a:r>
            <a:r>
              <a:rPr lang="en-US" dirty="0"/>
              <a:t> I centrum </a:t>
            </a:r>
            <a:r>
              <a:rPr lang="en-US" dirty="0" err="1"/>
              <a:t>för</a:t>
            </a:r>
            <a:r>
              <a:rPr lang="en-US" dirty="0"/>
              <a:t> </a:t>
            </a:r>
            <a:r>
              <a:rPr lang="en-US" dirty="0" err="1"/>
              <a:t>ett</a:t>
            </a:r>
            <a:r>
              <a:rPr lang="en-US" dirty="0"/>
              <a:t>  an interconnected and interoperable system of nodes—spanning borders and the continent—for combining data and infrastructures. Identifying and removing barriers by facilitating new connections</a:t>
            </a:r>
            <a:endParaRPr lang="sv-SE" dirty="0"/>
          </a:p>
          <a:p>
            <a:endParaRPr lang="sv-SE" dirty="0"/>
          </a:p>
          <a:p>
            <a:r>
              <a:rPr lang="sv-SE" dirty="0" err="1"/>
              <a:t>Act</a:t>
            </a:r>
            <a:r>
              <a:rPr lang="sv-SE" dirty="0"/>
              <a:t> as a </a:t>
            </a:r>
            <a:r>
              <a:rPr lang="sv-SE" dirty="0" err="1"/>
              <a:t>horizontational</a:t>
            </a:r>
            <a:r>
              <a:rPr lang="sv-SE" dirty="0"/>
              <a:t> data space for </a:t>
            </a:r>
            <a:r>
              <a:rPr lang="sv-SE" dirty="0" err="1"/>
              <a:t>other</a:t>
            </a:r>
            <a:r>
              <a:rPr lang="sv-SE" dirty="0"/>
              <a:t> data </a:t>
            </a:r>
            <a:r>
              <a:rPr lang="sv-SE" dirty="0" err="1"/>
              <a:t>spaces</a:t>
            </a:r>
            <a:r>
              <a:rPr lang="sv-SE" dirty="0"/>
              <a:t> (</a:t>
            </a:r>
            <a:r>
              <a:rPr lang="sv-SE" dirty="0" err="1"/>
              <a:t>kinda</a:t>
            </a:r>
            <a:r>
              <a:rPr lang="sv-SE" dirty="0"/>
              <a:t> like a </a:t>
            </a:r>
            <a:r>
              <a:rPr lang="sv-SE" dirty="0" err="1"/>
              <a:t>glue</a:t>
            </a:r>
            <a:r>
              <a:rPr lang="sv-SE" dirty="0"/>
              <a:t>)</a:t>
            </a:r>
          </a:p>
          <a:p>
            <a:r>
              <a:rPr lang="sv-SE" dirty="0" err="1"/>
              <a:t>Provide</a:t>
            </a:r>
            <a:r>
              <a:rPr lang="sv-SE" dirty="0"/>
              <a:t> standards – </a:t>
            </a:r>
            <a:r>
              <a:rPr lang="sv-SE" dirty="0" err="1"/>
              <a:t>both</a:t>
            </a:r>
            <a:r>
              <a:rPr lang="sv-SE" dirty="0"/>
              <a:t> </a:t>
            </a:r>
            <a:r>
              <a:rPr lang="sv-SE" dirty="0" err="1"/>
              <a:t>tehncial</a:t>
            </a:r>
            <a:r>
              <a:rPr lang="sv-SE" dirty="0"/>
              <a:t> in terms </a:t>
            </a:r>
            <a:r>
              <a:rPr lang="sv-SE" dirty="0" err="1"/>
              <a:t>of</a:t>
            </a:r>
            <a:r>
              <a:rPr lang="sv-SE" dirty="0"/>
              <a:t> </a:t>
            </a:r>
            <a:r>
              <a:rPr lang="sv-SE" dirty="0" err="1"/>
              <a:t>tools</a:t>
            </a:r>
            <a:r>
              <a:rPr lang="sv-SE" dirty="0"/>
              <a:t> and standards in </a:t>
            </a:r>
            <a:r>
              <a:rPr lang="sv-SE" dirty="0" err="1"/>
              <a:t>semantics</a:t>
            </a:r>
            <a:r>
              <a:rPr lang="sv-SE" dirty="0"/>
              <a:t>, as </a:t>
            </a:r>
            <a:r>
              <a:rPr lang="sv-SE" dirty="0" err="1"/>
              <a:t>well</a:t>
            </a:r>
            <a:r>
              <a:rPr lang="sv-SE" dirty="0"/>
              <a:t> as </a:t>
            </a:r>
            <a:r>
              <a:rPr lang="sv-SE" dirty="0" err="1"/>
              <a:t>contractual</a:t>
            </a:r>
            <a:r>
              <a:rPr lang="sv-SE" dirty="0"/>
              <a:t>.</a:t>
            </a:r>
          </a:p>
          <a:p>
            <a:r>
              <a:rPr lang="en-US"/>
              <a:t>EOSC is not a single platform but a federation of existing infrastructures and services, interconnected through standards and interoperability frameworks.</a:t>
            </a:r>
          </a:p>
          <a:p>
            <a:endParaRPr lang="sv-SE" dirty="0"/>
          </a:p>
        </p:txBody>
      </p:sp>
      <p:sp>
        <p:nvSpPr>
          <p:cNvPr id="4" name="Slide Number Placeholder 3"/>
          <p:cNvSpPr>
            <a:spLocks noGrp="1"/>
          </p:cNvSpPr>
          <p:nvPr>
            <p:ph type="sldNum" sz="quarter" idx="5"/>
          </p:nvPr>
        </p:nvSpPr>
        <p:spPr/>
        <p:txBody>
          <a:bodyPr/>
          <a:lstStyle/>
          <a:p>
            <a:fld id="{80F87729-0893-45F9-AD4C-D8249EB1CB1C}" type="slidenum">
              <a:rPr lang="sv-SE" smtClean="0"/>
              <a:t>11</a:t>
            </a:fld>
            <a:endParaRPr lang="sv-SE"/>
          </a:p>
        </p:txBody>
      </p:sp>
    </p:spTree>
    <p:extLst>
      <p:ext uri="{BB962C8B-B14F-4D97-AF65-F5344CB8AC3E}">
        <p14:creationId xmlns:p14="http://schemas.microsoft.com/office/powerpoint/2010/main" val="1785530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userDrawn="1">
  <p:cSld name="Tytuł i punktory ze zdjęciem">
    <p:spTree>
      <p:nvGrpSpPr>
        <p:cNvPr id="1" name=""/>
        <p:cNvGrpSpPr/>
        <p:nvPr/>
      </p:nvGrpSpPr>
      <p:grpSpPr bwMode="auto">
        <a:xfrm>
          <a:off x="0" y="0"/>
          <a:ext cx="0" cy="0"/>
          <a:chOff x="0" y="0"/>
          <a:chExt cx="0" cy="0"/>
        </a:xfrm>
      </p:grpSpPr>
      <p:sp>
        <p:nvSpPr>
          <p:cNvPr id="137" name="Title Text"/>
          <p:cNvSpPr txBox="1">
            <a:spLocks noGrp="1"/>
          </p:cNvSpPr>
          <p:nvPr>
            <p:ph type="title"/>
          </p:nvPr>
        </p:nvSpPr>
        <p:spPr bwMode="auto">
          <a:xfrm>
            <a:off x="1330524" y="178591"/>
            <a:ext cx="6482954" cy="1714502"/>
          </a:xfrm>
          <a:prstGeom prst="rect">
            <a:avLst/>
          </a:prstGeom>
        </p:spPr>
        <p:txBody>
          <a:bodyPr lIns="0" tIns="0" rIns="0" bIns="0"/>
          <a:lstStyle>
            <a:lvl1pPr algn="ctr" defTabSz="308073">
              <a:lnSpc>
                <a:spcPct val="100000"/>
              </a:lnSpc>
              <a:defRPr sz="3750" cap="all">
                <a:solidFill>
                  <a:srgbClr val="535353"/>
                </a:solidFill>
                <a:latin typeface="Gill Sans Light"/>
                <a:ea typeface="Gill Sans Light"/>
                <a:cs typeface="Gill Sans Light"/>
              </a:defRPr>
            </a:lvl1pPr>
          </a:lstStyle>
          <a:p>
            <a:pPr>
              <a:defRPr/>
            </a:pPr>
            <a:r>
              <a:t>Title Text</a:t>
            </a:r>
          </a:p>
        </p:txBody>
      </p:sp>
      <p:sp>
        <p:nvSpPr>
          <p:cNvPr id="138" name="Body Level One…"/>
          <p:cNvSpPr txBox="1">
            <a:spLocks noGrp="1"/>
          </p:cNvSpPr>
          <p:nvPr>
            <p:ph type="body" sz="half" idx="1"/>
          </p:nvPr>
        </p:nvSpPr>
        <p:spPr bwMode="auto">
          <a:xfrm>
            <a:off x="1330524" y="1919883"/>
            <a:ext cx="3107533" cy="4429127"/>
          </a:xfrm>
          <a:prstGeom prst="rect">
            <a:avLst/>
          </a:prstGeom>
        </p:spPr>
        <p:txBody>
          <a:bodyPr lIns="0" tIns="0" rIns="0" bIns="0" anchor="ctr"/>
          <a:lstStyle>
            <a:lvl1pPr marL="221581" indent="-221581" defTabSz="308073">
              <a:lnSpc>
                <a:spcPct val="100000"/>
              </a:lnSpc>
              <a:spcBef>
                <a:spcPts val="1950"/>
              </a:spcBef>
              <a:buSzPct val="82000"/>
              <a:buFontTx/>
              <a:defRPr sz="1950">
                <a:solidFill>
                  <a:srgbClr val="535353"/>
                </a:solidFill>
                <a:latin typeface="Gill Sans Light"/>
                <a:ea typeface="Gill Sans Light"/>
                <a:cs typeface="Gill Sans Light"/>
              </a:defRPr>
            </a:lvl1pPr>
            <a:lvl2pPr marL="545431" indent="-221581" defTabSz="308073">
              <a:lnSpc>
                <a:spcPct val="100000"/>
              </a:lnSpc>
              <a:spcBef>
                <a:spcPts val="1950"/>
              </a:spcBef>
              <a:buSzPct val="82000"/>
              <a:buFontTx/>
              <a:defRPr sz="1950">
                <a:solidFill>
                  <a:srgbClr val="535353"/>
                </a:solidFill>
                <a:latin typeface="Gill Sans Light"/>
                <a:ea typeface="Gill Sans Light"/>
                <a:cs typeface="Gill Sans Light"/>
              </a:defRPr>
            </a:lvl2pPr>
            <a:lvl3pPr marL="869282" indent="-221582" defTabSz="308073">
              <a:lnSpc>
                <a:spcPct val="100000"/>
              </a:lnSpc>
              <a:spcBef>
                <a:spcPts val="1950"/>
              </a:spcBef>
              <a:buSzPct val="82000"/>
              <a:buFontTx/>
              <a:defRPr sz="1950">
                <a:solidFill>
                  <a:srgbClr val="535353"/>
                </a:solidFill>
                <a:latin typeface="Gill Sans Light"/>
                <a:ea typeface="Gill Sans Light"/>
                <a:cs typeface="Gill Sans Light"/>
              </a:defRPr>
            </a:lvl3pPr>
            <a:lvl4pPr marL="1193132" indent="-221582" defTabSz="308073">
              <a:lnSpc>
                <a:spcPct val="100000"/>
              </a:lnSpc>
              <a:spcBef>
                <a:spcPts val="1950"/>
              </a:spcBef>
              <a:buSzPct val="82000"/>
              <a:buFontTx/>
              <a:defRPr sz="1950">
                <a:solidFill>
                  <a:srgbClr val="535353"/>
                </a:solidFill>
                <a:latin typeface="Gill Sans Light"/>
                <a:ea typeface="Gill Sans Light"/>
                <a:cs typeface="Gill Sans Light"/>
              </a:defRPr>
            </a:lvl4pPr>
            <a:lvl5pPr marL="1516982" indent="-221582" defTabSz="308073">
              <a:lnSpc>
                <a:spcPct val="100000"/>
              </a:lnSpc>
              <a:spcBef>
                <a:spcPts val="1950"/>
              </a:spcBef>
              <a:buSzPct val="82000"/>
              <a:buFontTx/>
              <a:defRPr sz="1950">
                <a:solidFill>
                  <a:srgbClr val="535353"/>
                </a:solidFill>
                <a:latin typeface="Gill Sans Light"/>
                <a:ea typeface="Gill Sans Light"/>
                <a:cs typeface="Gill Sans Light"/>
              </a:defRPr>
            </a:lvl5pPr>
          </a:lstStyle>
          <a:p>
            <a:pPr>
              <a:defRPr/>
            </a:pPr>
            <a:r>
              <a:t>Body Level One</a:t>
            </a:r>
          </a:p>
          <a:p>
            <a:pPr lvl="1">
              <a:defRPr/>
            </a:pPr>
            <a:r>
              <a:t>Body Level Two</a:t>
            </a:r>
          </a:p>
          <a:p>
            <a:pPr lvl="2">
              <a:defRPr/>
            </a:pPr>
            <a:r>
              <a:t>Body Level Three</a:t>
            </a:r>
          </a:p>
          <a:p>
            <a:pPr lvl="3">
              <a:defRPr/>
            </a:pPr>
            <a:r>
              <a:t>Body Level Four</a:t>
            </a:r>
          </a:p>
          <a:p>
            <a:pPr lvl="4">
              <a:defRPr/>
            </a:pPr>
            <a:r>
              <a:t>Body Level Five</a:t>
            </a:r>
          </a:p>
        </p:txBody>
      </p:sp>
      <p:sp>
        <p:nvSpPr>
          <p:cNvPr id="139" name="Slide Number"/>
          <p:cNvSpPr txBox="1">
            <a:spLocks noGrp="1"/>
          </p:cNvSpPr>
          <p:nvPr>
            <p:ph type="sldNum" sz="quarter" idx="2"/>
          </p:nvPr>
        </p:nvSpPr>
        <p:spPr bwMode="auto">
          <a:xfrm>
            <a:off x="5923956" y="6267054"/>
            <a:ext cx="133945" cy="178593"/>
          </a:xfrm>
          <a:prstGeom prst="rect">
            <a:avLst/>
          </a:prstGeom>
        </p:spPr>
        <p:txBody>
          <a:bodyPr lIns="32145" tIns="32145" rIns="32145" bIns="32145"/>
          <a:lstStyle>
            <a:lvl1pPr defTabSz="308073">
              <a:defRPr sz="600">
                <a:solidFill>
                  <a:srgbClr val="535353"/>
                </a:solidFill>
                <a:latin typeface="Gill Sans Light"/>
                <a:ea typeface="Gill Sans Light"/>
                <a:cs typeface="Gill Sans Light"/>
              </a:defRPr>
            </a:lvl1pPr>
          </a:lstStyle>
          <a:p>
            <a:pPr>
              <a:defRPr/>
            </a:pPr>
            <a:fld id="{86CB4B4D-7CA3-9044-876B-883B54F8677D}" type="slidenum">
              <a:rPr/>
              <a:t>‹#›</a:t>
            </a:fld>
            <a:endParaRPr/>
          </a:p>
        </p:txBody>
      </p:sp>
    </p:spTree>
    <p:extLst>
      <p:ext uri="{BB962C8B-B14F-4D97-AF65-F5344CB8AC3E}">
        <p14:creationId xmlns:p14="http://schemas.microsoft.com/office/powerpoint/2010/main" val="1998625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and body text on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a:solidFill>
            <a:schemeClr val="bg1"/>
          </a:solidFill>
        </p:spPr>
        <p:txBody>
          <a:bodyPr/>
          <a:lstStyle/>
          <a:p>
            <a:r>
              <a:rPr lang="en-US"/>
              <a:t>Click to edit Master title style</a:t>
            </a:r>
            <a:endParaRPr lang="en-IE"/>
          </a:p>
        </p:txBody>
      </p:sp>
      <p:sp>
        <p:nvSpPr>
          <p:cNvPr id="7" name="Text Placeholder 2">
            <a:extLst>
              <a:ext uri="{FF2B5EF4-FFF2-40B4-BE49-F238E27FC236}">
                <a16:creationId xmlns:a16="http://schemas.microsoft.com/office/drawing/2014/main" id="{ABBD8A8F-01F7-069C-2D69-AFCA2F78DFC9}"/>
              </a:ext>
            </a:extLst>
          </p:cNvPr>
          <p:cNvSpPr>
            <a:spLocks noGrp="1"/>
          </p:cNvSpPr>
          <p:nvPr>
            <p:ph idx="1"/>
          </p:nvPr>
        </p:nvSpPr>
        <p:spPr>
          <a:xfrm>
            <a:off x="628651" y="1825625"/>
            <a:ext cx="7886700" cy="3638473"/>
          </a:xfrm>
          <a:prstGeom prst="rect">
            <a:avLst/>
          </a:prstGeom>
        </p:spPr>
        <p:txBody>
          <a:bodyPr vert="horz" lIns="144000" tIns="144000" rIns="144000" bIns="144000" rtlCol="0">
            <a:noAutofit/>
          </a:bodyPr>
          <a:lstStyle>
            <a:lvl1pPr marL="0" indent="0">
              <a:buNone/>
              <a:defRPr sz="1499"/>
            </a:lvl1pPr>
          </a:lstStyle>
          <a:p>
            <a:pPr lvl="0"/>
            <a:r>
              <a:rPr lang="en-US"/>
              <a:t>Click to edit Master text styles</a:t>
            </a:r>
          </a:p>
        </p:txBody>
      </p:sp>
      <p:sp>
        <p:nvSpPr>
          <p:cNvPr id="3" name="Slide Number Placeholder 5">
            <a:extLst>
              <a:ext uri="{FF2B5EF4-FFF2-40B4-BE49-F238E27FC236}">
                <a16:creationId xmlns:a16="http://schemas.microsoft.com/office/drawing/2014/main" id="{487499CD-21D1-84C4-7FD1-F33A396395B0}"/>
              </a:ext>
            </a:extLst>
          </p:cNvPr>
          <p:cNvSpPr>
            <a:spLocks noGrp="1"/>
          </p:cNvSpPr>
          <p:nvPr>
            <p:ph type="sldNum" sz="quarter" idx="4"/>
          </p:nvPr>
        </p:nvSpPr>
        <p:spPr>
          <a:xfrm>
            <a:off x="282142" y="6282070"/>
            <a:ext cx="2057399" cy="365124"/>
          </a:xfrm>
          <a:prstGeom prst="rect">
            <a:avLst/>
          </a:prstGeom>
        </p:spPr>
        <p:txBody>
          <a:bodyPr vert="horz" lIns="91440" tIns="45720" rIns="91440" bIns="45720" rtlCol="0" anchor="b"/>
          <a:lstStyle>
            <a:lvl1pPr algn="r">
              <a:defRPr sz="750">
                <a:solidFill>
                  <a:schemeClr val="tx1"/>
                </a:solidFill>
                <a:latin typeface="+mn-lt"/>
              </a:defRPr>
            </a:lvl1pPr>
          </a:lstStyle>
          <a:p>
            <a:pPr algn="l"/>
            <a:fld id="{768364BB-9B21-4D29-A19C-C6410F652861}" type="slidenum">
              <a:rPr lang="en-IE" smtClean="0"/>
              <a:pPr algn="l"/>
              <a:t>‹#›</a:t>
            </a:fld>
            <a:endParaRPr lang="en-IE"/>
          </a:p>
        </p:txBody>
      </p:sp>
    </p:spTree>
    <p:extLst>
      <p:ext uri="{BB962C8B-B14F-4D97-AF65-F5344CB8AC3E}">
        <p14:creationId xmlns:p14="http://schemas.microsoft.com/office/powerpoint/2010/main" val="38377031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body text three columns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noAutofit/>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833F6E74-65E4-088E-A627-F5CBCB9E0FAA}"/>
              </a:ext>
            </a:extLst>
          </p:cNvPr>
          <p:cNvSpPr>
            <a:spLocks noGrp="1"/>
          </p:cNvSpPr>
          <p:nvPr>
            <p:ph sz="half" idx="1"/>
          </p:nvPr>
        </p:nvSpPr>
        <p:spPr>
          <a:xfrm>
            <a:off x="628650" y="1989058"/>
            <a:ext cx="2291303" cy="3299381"/>
          </a:xfrm>
        </p:spPr>
        <p:txBody>
          <a:bodyPr>
            <a:noAutofit/>
          </a:bodyPr>
          <a:lstStyle>
            <a:lvl1pPr marL="0" indent="0">
              <a:buClr>
                <a:schemeClr val="tx2"/>
              </a:buClr>
              <a:buSzPct val="150000"/>
              <a:buFont typeface="Arial" panose="020B0604020202020204" pitchFamily="34" charset="0"/>
              <a:buNone/>
              <a:defRPr sz="1499">
                <a:solidFill>
                  <a:schemeClr val="tx1"/>
                </a:solidFill>
              </a:defRPr>
            </a:lvl1pPr>
          </a:lstStyle>
          <a:p>
            <a:pPr lvl="0"/>
            <a:r>
              <a:rPr lang="en-US"/>
              <a:t>Click to edit Master text styles</a:t>
            </a:r>
          </a:p>
        </p:txBody>
      </p:sp>
      <p:sp>
        <p:nvSpPr>
          <p:cNvPr id="4" name="Content Placeholder 2">
            <a:extLst>
              <a:ext uri="{FF2B5EF4-FFF2-40B4-BE49-F238E27FC236}">
                <a16:creationId xmlns:a16="http://schemas.microsoft.com/office/drawing/2014/main" id="{AFF39438-760E-ED2B-8243-319A5EF04778}"/>
              </a:ext>
            </a:extLst>
          </p:cNvPr>
          <p:cNvSpPr>
            <a:spLocks noGrp="1"/>
          </p:cNvSpPr>
          <p:nvPr>
            <p:ph sz="half" idx="10"/>
          </p:nvPr>
        </p:nvSpPr>
        <p:spPr>
          <a:xfrm>
            <a:off x="3426349" y="1989058"/>
            <a:ext cx="2291303" cy="3299381"/>
          </a:xfrm>
        </p:spPr>
        <p:txBody>
          <a:bodyPr>
            <a:noAutofit/>
          </a:bodyPr>
          <a:lstStyle>
            <a:lvl1pPr marL="0" indent="0">
              <a:buClr>
                <a:schemeClr val="tx2"/>
              </a:buClr>
              <a:buSzPct val="150000"/>
              <a:buFont typeface="Arial" panose="020B0604020202020204" pitchFamily="34" charset="0"/>
              <a:buNone/>
              <a:defRPr sz="1499">
                <a:solidFill>
                  <a:schemeClr val="tx1"/>
                </a:solidFill>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B6FA7DAD-79FF-9241-7523-B9F28613FBC3}"/>
              </a:ext>
            </a:extLst>
          </p:cNvPr>
          <p:cNvSpPr>
            <a:spLocks noGrp="1"/>
          </p:cNvSpPr>
          <p:nvPr>
            <p:ph type="sldNum" sz="quarter" idx="4"/>
          </p:nvPr>
        </p:nvSpPr>
        <p:spPr>
          <a:xfrm>
            <a:off x="282142" y="6282070"/>
            <a:ext cx="2057399" cy="365124"/>
          </a:xfrm>
          <a:prstGeom prst="rect">
            <a:avLst/>
          </a:prstGeom>
        </p:spPr>
        <p:txBody>
          <a:bodyPr vert="horz" lIns="91440" tIns="45720" rIns="91440" bIns="45720" rtlCol="0" anchor="b">
            <a:noAutofit/>
          </a:bodyPr>
          <a:lstStyle>
            <a:lvl1pPr algn="r">
              <a:defRPr sz="750">
                <a:solidFill>
                  <a:schemeClr val="tx1"/>
                </a:solidFill>
                <a:latin typeface="+mn-lt"/>
              </a:defRPr>
            </a:lvl1pPr>
          </a:lstStyle>
          <a:p>
            <a:pPr algn="l"/>
            <a:fld id="{768364BB-9B21-4D29-A19C-C6410F652861}" type="slidenum">
              <a:rPr lang="en-IE" smtClean="0"/>
              <a:pPr algn="l"/>
              <a:t>‹#›</a:t>
            </a:fld>
            <a:endParaRPr lang="en-IE"/>
          </a:p>
        </p:txBody>
      </p:sp>
      <p:sp>
        <p:nvSpPr>
          <p:cNvPr id="5" name="Content Placeholder 2">
            <a:extLst>
              <a:ext uri="{FF2B5EF4-FFF2-40B4-BE49-F238E27FC236}">
                <a16:creationId xmlns:a16="http://schemas.microsoft.com/office/drawing/2014/main" id="{C2284C9D-0459-8584-A6B3-FFE83837141D}"/>
              </a:ext>
            </a:extLst>
          </p:cNvPr>
          <p:cNvSpPr>
            <a:spLocks noGrp="1"/>
          </p:cNvSpPr>
          <p:nvPr>
            <p:ph sz="half" idx="11"/>
          </p:nvPr>
        </p:nvSpPr>
        <p:spPr>
          <a:xfrm>
            <a:off x="6224047" y="1989058"/>
            <a:ext cx="2291303" cy="3299381"/>
          </a:xfrm>
        </p:spPr>
        <p:txBody>
          <a:bodyPr>
            <a:noAutofit/>
          </a:bodyPr>
          <a:lstStyle>
            <a:lvl1pPr marL="0" indent="0">
              <a:buClr>
                <a:schemeClr val="tx2"/>
              </a:buClr>
              <a:buSzPct val="150000"/>
              <a:buFont typeface="Arial" panose="020B0604020202020204" pitchFamily="34" charset="0"/>
              <a:buNone/>
              <a:defRPr sz="1499">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5881145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0791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10/10/2025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10/10/2025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10/10/2025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10/10/2025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10/10/2025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10/10/2025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10/10/2025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hyperlink" Target="http://eosc.eu/sria-mar"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9" Type="http://schemas.openxmlformats.org/officeDocument/2006/relationships/image" Target="../media/image37.png"/><Relationship Id="rId3" Type="http://schemas.openxmlformats.org/officeDocument/2006/relationships/image" Target="../media/image1.png"/><Relationship Id="rId21" Type="http://schemas.openxmlformats.org/officeDocument/2006/relationships/image" Target="../media/image19.png"/><Relationship Id="rId34" Type="http://schemas.openxmlformats.org/officeDocument/2006/relationships/image" Target="../media/image32.png"/><Relationship Id="rId42" Type="http://schemas.openxmlformats.org/officeDocument/2006/relationships/image" Target="../media/image40.png"/><Relationship Id="rId47" Type="http://schemas.openxmlformats.org/officeDocument/2006/relationships/image" Target="../media/image45.png"/><Relationship Id="rId50" Type="http://schemas.openxmlformats.org/officeDocument/2006/relationships/image" Target="../media/image48.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33" Type="http://schemas.openxmlformats.org/officeDocument/2006/relationships/image" Target="../media/image31.png"/><Relationship Id="rId38" Type="http://schemas.openxmlformats.org/officeDocument/2006/relationships/image" Target="../media/image36.png"/><Relationship Id="rId46" Type="http://schemas.openxmlformats.org/officeDocument/2006/relationships/image" Target="../media/image44.png"/><Relationship Id="rId2" Type="http://schemas.openxmlformats.org/officeDocument/2006/relationships/notesSlide" Target="../notesSlides/notesSlide9.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41" Type="http://schemas.openxmlformats.org/officeDocument/2006/relationships/image" Target="../media/image39.png"/><Relationship Id="rId1" Type="http://schemas.openxmlformats.org/officeDocument/2006/relationships/slideLayout" Target="../slideLayouts/slideLayout15.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32" Type="http://schemas.openxmlformats.org/officeDocument/2006/relationships/image" Target="../media/image30.png"/><Relationship Id="rId37" Type="http://schemas.openxmlformats.org/officeDocument/2006/relationships/image" Target="../media/image35.png"/><Relationship Id="rId40" Type="http://schemas.openxmlformats.org/officeDocument/2006/relationships/image" Target="../media/image38.png"/><Relationship Id="rId45" Type="http://schemas.openxmlformats.org/officeDocument/2006/relationships/image" Target="../media/image43.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36" Type="http://schemas.openxmlformats.org/officeDocument/2006/relationships/image" Target="../media/image34.png"/><Relationship Id="rId49" Type="http://schemas.openxmlformats.org/officeDocument/2006/relationships/image" Target="../media/image47.png"/><Relationship Id="rId10" Type="http://schemas.openxmlformats.org/officeDocument/2006/relationships/image" Target="../media/image8.png"/><Relationship Id="rId19" Type="http://schemas.openxmlformats.org/officeDocument/2006/relationships/image" Target="../media/image17.png"/><Relationship Id="rId31" Type="http://schemas.openxmlformats.org/officeDocument/2006/relationships/image" Target="../media/image29.png"/><Relationship Id="rId44" Type="http://schemas.openxmlformats.org/officeDocument/2006/relationships/image" Target="../media/image42.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 Id="rId35" Type="http://schemas.openxmlformats.org/officeDocument/2006/relationships/image" Target="../media/image33.png"/><Relationship Id="rId43" Type="http://schemas.openxmlformats.org/officeDocument/2006/relationships/image" Target="../media/image41.png"/><Relationship Id="rId48" Type="http://schemas.openxmlformats.org/officeDocument/2006/relationships/image" Target="../media/image46.png"/><Relationship Id="rId8"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5.xm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hyperlink" Target="http://eosc.eu/tripartite-collaboration" TargetMode="External"/><Relationship Id="rId3" Type="http://schemas.openxmlformats.org/officeDocument/2006/relationships/image" Target="../media/image1.png"/><Relationship Id="rId7" Type="http://schemas.openxmlformats.org/officeDocument/2006/relationships/hyperlink" Target="mailto:info@eosc.eu" TargetMode="External"/><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49.pn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png"/><Relationship Id="rId18" Type="http://schemas.openxmlformats.org/officeDocument/2006/relationships/image" Target="../media/image62.png"/><Relationship Id="rId26" Type="http://schemas.openxmlformats.org/officeDocument/2006/relationships/image" Target="../media/image70.png"/><Relationship Id="rId3" Type="http://schemas.openxmlformats.org/officeDocument/2006/relationships/image" Target="../media/image1.png"/><Relationship Id="rId21" Type="http://schemas.openxmlformats.org/officeDocument/2006/relationships/image" Target="../media/image65.png"/><Relationship Id="rId34" Type="http://schemas.openxmlformats.org/officeDocument/2006/relationships/image" Target="../media/image78.png"/><Relationship Id="rId7" Type="http://schemas.openxmlformats.org/officeDocument/2006/relationships/image" Target="../media/image51.png"/><Relationship Id="rId12" Type="http://schemas.openxmlformats.org/officeDocument/2006/relationships/image" Target="../media/image56.png"/><Relationship Id="rId17" Type="http://schemas.openxmlformats.org/officeDocument/2006/relationships/image" Target="../media/image61.png"/><Relationship Id="rId25" Type="http://schemas.openxmlformats.org/officeDocument/2006/relationships/image" Target="../media/image69.png"/><Relationship Id="rId33" Type="http://schemas.openxmlformats.org/officeDocument/2006/relationships/image" Target="../media/image77.png"/><Relationship Id="rId2" Type="http://schemas.openxmlformats.org/officeDocument/2006/relationships/notesSlide" Target="../notesSlides/notesSlide12.xml"/><Relationship Id="rId16" Type="http://schemas.openxmlformats.org/officeDocument/2006/relationships/image" Target="../media/image60.png"/><Relationship Id="rId20" Type="http://schemas.openxmlformats.org/officeDocument/2006/relationships/image" Target="../media/image64.png"/><Relationship Id="rId29" Type="http://schemas.openxmlformats.org/officeDocument/2006/relationships/image" Target="../media/image73.png"/><Relationship Id="rId1" Type="http://schemas.openxmlformats.org/officeDocument/2006/relationships/slideLayout" Target="../slideLayouts/slideLayout15.xml"/><Relationship Id="rId6" Type="http://schemas.openxmlformats.org/officeDocument/2006/relationships/image" Target="../media/image50.png"/><Relationship Id="rId11" Type="http://schemas.openxmlformats.org/officeDocument/2006/relationships/image" Target="../media/image55.png"/><Relationship Id="rId24" Type="http://schemas.openxmlformats.org/officeDocument/2006/relationships/image" Target="../media/image68.png"/><Relationship Id="rId32" Type="http://schemas.openxmlformats.org/officeDocument/2006/relationships/image" Target="../media/image76.png"/><Relationship Id="rId5" Type="http://schemas.openxmlformats.org/officeDocument/2006/relationships/image" Target="../media/image3.png"/><Relationship Id="rId15" Type="http://schemas.openxmlformats.org/officeDocument/2006/relationships/image" Target="../media/image59.png"/><Relationship Id="rId23" Type="http://schemas.openxmlformats.org/officeDocument/2006/relationships/image" Target="../media/image67.png"/><Relationship Id="rId28" Type="http://schemas.openxmlformats.org/officeDocument/2006/relationships/image" Target="../media/image72.png"/><Relationship Id="rId10" Type="http://schemas.openxmlformats.org/officeDocument/2006/relationships/image" Target="../media/image54.png"/><Relationship Id="rId19" Type="http://schemas.openxmlformats.org/officeDocument/2006/relationships/image" Target="../media/image63.png"/><Relationship Id="rId31" Type="http://schemas.openxmlformats.org/officeDocument/2006/relationships/image" Target="../media/image75.png"/><Relationship Id="rId4" Type="http://schemas.openxmlformats.org/officeDocument/2006/relationships/image" Target="../media/image2.png"/><Relationship Id="rId9" Type="http://schemas.openxmlformats.org/officeDocument/2006/relationships/image" Target="../media/image53.png"/><Relationship Id="rId14" Type="http://schemas.openxmlformats.org/officeDocument/2006/relationships/image" Target="../media/image58.png"/><Relationship Id="rId22" Type="http://schemas.openxmlformats.org/officeDocument/2006/relationships/image" Target="../media/image66.png"/><Relationship Id="rId27" Type="http://schemas.openxmlformats.org/officeDocument/2006/relationships/image" Target="../media/image71.png"/><Relationship Id="rId30" Type="http://schemas.openxmlformats.org/officeDocument/2006/relationships/image" Target="../media/image74.png"/></Relationships>
</file>

<file path=ppt/slides/_rels/slide16.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89.png"/><Relationship Id="rId18" Type="http://schemas.openxmlformats.org/officeDocument/2006/relationships/image" Target="../media/image94.png"/><Relationship Id="rId3" Type="http://schemas.openxmlformats.org/officeDocument/2006/relationships/image" Target="../media/image79.png"/><Relationship Id="rId21" Type="http://schemas.openxmlformats.org/officeDocument/2006/relationships/image" Target="../media/image97.png"/><Relationship Id="rId7" Type="http://schemas.openxmlformats.org/officeDocument/2006/relationships/image" Target="../media/image83.png"/><Relationship Id="rId12" Type="http://schemas.openxmlformats.org/officeDocument/2006/relationships/image" Target="../media/image88.png"/><Relationship Id="rId17" Type="http://schemas.openxmlformats.org/officeDocument/2006/relationships/image" Target="../media/image93.png"/><Relationship Id="rId2" Type="http://schemas.openxmlformats.org/officeDocument/2006/relationships/notesSlide" Target="../notesSlides/notesSlide13.xml"/><Relationship Id="rId16" Type="http://schemas.openxmlformats.org/officeDocument/2006/relationships/image" Target="../media/image92.png"/><Relationship Id="rId20" Type="http://schemas.openxmlformats.org/officeDocument/2006/relationships/image" Target="../media/image96.png"/><Relationship Id="rId1" Type="http://schemas.openxmlformats.org/officeDocument/2006/relationships/slideLayout" Target="../slideLayouts/slideLayout15.xml"/><Relationship Id="rId6" Type="http://schemas.openxmlformats.org/officeDocument/2006/relationships/image" Target="../media/image82.png"/><Relationship Id="rId11" Type="http://schemas.openxmlformats.org/officeDocument/2006/relationships/image" Target="../media/image87.png"/><Relationship Id="rId5" Type="http://schemas.openxmlformats.org/officeDocument/2006/relationships/image" Target="../media/image81.png"/><Relationship Id="rId15" Type="http://schemas.openxmlformats.org/officeDocument/2006/relationships/image" Target="../media/image91.png"/><Relationship Id="rId10" Type="http://schemas.openxmlformats.org/officeDocument/2006/relationships/image" Target="../media/image86.svg"/><Relationship Id="rId19" Type="http://schemas.openxmlformats.org/officeDocument/2006/relationships/image" Target="../media/image95.png"/><Relationship Id="rId4" Type="http://schemas.openxmlformats.org/officeDocument/2006/relationships/image" Target="../media/image80.png"/><Relationship Id="rId9" Type="http://schemas.openxmlformats.org/officeDocument/2006/relationships/image" Target="../media/image85.png"/><Relationship Id="rId14" Type="http://schemas.openxmlformats.org/officeDocument/2006/relationships/image" Target="../media/image90.png"/></Relationships>
</file>

<file path=ppt/slides/_rels/slide17.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99.png"/><Relationship Id="rId7" Type="http://schemas.openxmlformats.org/officeDocument/2006/relationships/image" Target="../media/image103.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102.png"/><Relationship Id="rId5" Type="http://schemas.openxmlformats.org/officeDocument/2006/relationships/image" Target="../media/image101.pn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08.png"/><Relationship Id="rId7" Type="http://schemas.microsoft.com/office/2007/relationships/hdphoto" Target="../media/hdphoto1.wdp"/><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111.png"/><Relationship Id="rId5" Type="http://schemas.openxmlformats.org/officeDocument/2006/relationships/image" Target="../media/image110.jpg"/><Relationship Id="rId4" Type="http://schemas.openxmlformats.org/officeDocument/2006/relationships/image" Target="../media/image109.png"/></Relationships>
</file>

<file path=ppt/slides/_rels/slide24.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11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dirty="0"/>
              <a:t>European Open Science Cloud (EOSC)</a:t>
            </a:r>
          </a:p>
        </p:txBody>
      </p:sp>
      <p:sp>
        <p:nvSpPr>
          <p:cNvPr id="3" name="Subtitle 2"/>
          <p:cNvSpPr>
            <a:spLocks noGrp="1"/>
          </p:cNvSpPr>
          <p:nvPr>
            <p:ph type="subTitle" idx="1"/>
          </p:nvPr>
        </p:nvSpPr>
        <p:spPr/>
        <p:txBody>
          <a:bodyPr/>
          <a:lstStyle/>
          <a:p>
            <a:r>
              <a:rPr lang="en-US" dirty="0"/>
              <a:t>What is it and why is it important?</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2" name="Freeform 1322"/>
          <p:cNvSpPr/>
          <p:nvPr/>
        </p:nvSpPr>
        <p:spPr>
          <a:xfrm>
            <a:off x="570097" y="1170033"/>
            <a:ext cx="8002119" cy="4507406"/>
          </a:xfrm>
          <a:custGeom>
            <a:avLst/>
            <a:gdLst/>
            <a:ahLst/>
            <a:cxnLst/>
            <a:rect l="0" t="0" r="0" b="0"/>
            <a:pathLst>
              <a:path w="9358034" h="5271161">
                <a:moveTo>
                  <a:pt x="0" y="5271161"/>
                </a:moveTo>
                <a:lnTo>
                  <a:pt x="9358034" y="5271161"/>
                </a:lnTo>
                <a:lnTo>
                  <a:pt x="9358034" y="0"/>
                </a:lnTo>
                <a:lnTo>
                  <a:pt x="0" y="0"/>
                </a:lnTo>
                <a:lnTo>
                  <a:pt x="0" y="5271161"/>
                </a:lnTo>
                <a:close/>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323" name="Freeform 1323"/>
          <p:cNvSpPr/>
          <p:nvPr/>
        </p:nvSpPr>
        <p:spPr>
          <a:xfrm>
            <a:off x="570096" y="1170033"/>
            <a:ext cx="8003802" cy="4507406"/>
          </a:xfrm>
          <a:custGeom>
            <a:avLst/>
            <a:gdLst/>
            <a:ahLst/>
            <a:cxnLst/>
            <a:rect l="0" t="0" r="0" b="0"/>
            <a:pathLst>
              <a:path w="9360002" h="5271161">
                <a:moveTo>
                  <a:pt x="0" y="5271161"/>
                </a:moveTo>
                <a:lnTo>
                  <a:pt x="9360002" y="5271161"/>
                </a:lnTo>
                <a:lnTo>
                  <a:pt x="9360002" y="0"/>
                </a:lnTo>
                <a:lnTo>
                  <a:pt x="0" y="0"/>
                </a:lnTo>
                <a:lnTo>
                  <a:pt x="0" y="5271161"/>
                </a:lnTo>
                <a:close/>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1324" name="Picture 132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59237" y="1159174"/>
            <a:ext cx="8023838" cy="4529124"/>
          </a:xfrm>
          <a:prstGeom prst="rect">
            <a:avLst/>
          </a:prstGeom>
          <a:noFill/>
          <a:extLst/>
        </p:spPr>
      </p:pic>
      <p:pic>
        <p:nvPicPr>
          <p:cNvPr id="1325" name="Picture 49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a:xfrm>
            <a:off x="772299" y="5310107"/>
            <a:ext cx="634406" cy="227476"/>
          </a:xfrm>
          <a:prstGeom prst="rect">
            <a:avLst/>
          </a:prstGeom>
          <a:noFill/>
          <a:extLst/>
        </p:spPr>
      </p:pic>
      <p:pic>
        <p:nvPicPr>
          <p:cNvPr id="1326" name="Picture 132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a:xfrm>
            <a:off x="6946280" y="5066714"/>
            <a:ext cx="1636797" cy="621584"/>
          </a:xfrm>
          <a:prstGeom prst="rect">
            <a:avLst/>
          </a:prstGeom>
          <a:noFill/>
          <a:extLst/>
        </p:spPr>
      </p:pic>
      <p:sp>
        <p:nvSpPr>
          <p:cNvPr id="1327" name="Freeform 1327"/>
          <p:cNvSpPr/>
          <p:nvPr/>
        </p:nvSpPr>
        <p:spPr>
          <a:xfrm>
            <a:off x="1416635" y="1936215"/>
            <a:ext cx="5818397" cy="904203"/>
          </a:xfrm>
          <a:custGeom>
            <a:avLst/>
            <a:gdLst/>
            <a:ahLst/>
            <a:cxnLst/>
            <a:rect l="0" t="0" r="0" b="0"/>
            <a:pathLst>
              <a:path w="6804292" h="1057415">
                <a:moveTo>
                  <a:pt x="0" y="176238"/>
                </a:moveTo>
                <a:cubicBezTo>
                  <a:pt x="0" y="78905"/>
                  <a:pt x="78817" y="0"/>
                  <a:pt x="176035" y="0"/>
                </a:cubicBezTo>
                <a:lnTo>
                  <a:pt x="6628257" y="0"/>
                </a:lnTo>
                <a:cubicBezTo>
                  <a:pt x="6725476" y="0"/>
                  <a:pt x="6804292" y="78905"/>
                  <a:pt x="6804292" y="176238"/>
                </a:cubicBezTo>
                <a:lnTo>
                  <a:pt x="6804292" y="881190"/>
                </a:lnTo>
                <a:cubicBezTo>
                  <a:pt x="6804292" y="978522"/>
                  <a:pt x="6725476" y="1057415"/>
                  <a:pt x="6628257" y="1057415"/>
                </a:cubicBezTo>
                <a:lnTo>
                  <a:pt x="176035" y="1057415"/>
                </a:lnTo>
                <a:cubicBezTo>
                  <a:pt x="78817" y="1057415"/>
                  <a:pt x="0" y="978522"/>
                  <a:pt x="0" y="881190"/>
                </a:cubicBezTo>
                <a:close/>
              </a:path>
            </a:pathLst>
          </a:custGeom>
          <a:solidFill>
            <a:srgbClr val="008691">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328" name="Freeform 1328"/>
          <p:cNvSpPr/>
          <p:nvPr/>
        </p:nvSpPr>
        <p:spPr>
          <a:xfrm>
            <a:off x="1416635" y="2932836"/>
            <a:ext cx="5818397" cy="904203"/>
          </a:xfrm>
          <a:custGeom>
            <a:avLst/>
            <a:gdLst/>
            <a:ahLst/>
            <a:cxnLst/>
            <a:rect l="0" t="0" r="0" b="0"/>
            <a:pathLst>
              <a:path w="6804292" h="1057415">
                <a:moveTo>
                  <a:pt x="0" y="176238"/>
                </a:moveTo>
                <a:cubicBezTo>
                  <a:pt x="0" y="78905"/>
                  <a:pt x="78817" y="0"/>
                  <a:pt x="176035" y="0"/>
                </a:cubicBezTo>
                <a:lnTo>
                  <a:pt x="6628257" y="0"/>
                </a:lnTo>
                <a:cubicBezTo>
                  <a:pt x="6725476" y="0"/>
                  <a:pt x="6804292" y="78905"/>
                  <a:pt x="6804292" y="176238"/>
                </a:cubicBezTo>
                <a:lnTo>
                  <a:pt x="6804292" y="881177"/>
                </a:lnTo>
                <a:cubicBezTo>
                  <a:pt x="6804292" y="978509"/>
                  <a:pt x="6725476" y="1057415"/>
                  <a:pt x="6628257" y="1057415"/>
                </a:cubicBezTo>
                <a:lnTo>
                  <a:pt x="176035" y="1057415"/>
                </a:lnTo>
                <a:cubicBezTo>
                  <a:pt x="78817" y="1057415"/>
                  <a:pt x="0" y="978509"/>
                  <a:pt x="0" y="881177"/>
                </a:cubicBezTo>
                <a:close/>
              </a:path>
            </a:pathLst>
          </a:custGeom>
          <a:solidFill>
            <a:srgbClr val="009DA9">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329" name="Freeform 1329"/>
          <p:cNvSpPr/>
          <p:nvPr/>
        </p:nvSpPr>
        <p:spPr>
          <a:xfrm>
            <a:off x="1416635" y="3929445"/>
            <a:ext cx="5818397" cy="1032110"/>
          </a:xfrm>
          <a:custGeom>
            <a:avLst/>
            <a:gdLst/>
            <a:ahLst/>
            <a:cxnLst/>
            <a:rect l="0" t="0" r="0" b="0"/>
            <a:pathLst>
              <a:path w="6804292" h="1206995">
                <a:moveTo>
                  <a:pt x="0" y="86449"/>
                </a:moveTo>
                <a:cubicBezTo>
                  <a:pt x="0" y="38710"/>
                  <a:pt x="38659" y="0"/>
                  <a:pt x="86348" y="0"/>
                </a:cubicBezTo>
                <a:lnTo>
                  <a:pt x="6717945" y="0"/>
                </a:lnTo>
                <a:cubicBezTo>
                  <a:pt x="6765633" y="0"/>
                  <a:pt x="6804292" y="38710"/>
                  <a:pt x="6804292" y="86449"/>
                </a:cubicBezTo>
                <a:lnTo>
                  <a:pt x="6804292" y="1120559"/>
                </a:lnTo>
                <a:cubicBezTo>
                  <a:pt x="6804292" y="1168298"/>
                  <a:pt x="6765633" y="1206995"/>
                  <a:pt x="6717945" y="1206995"/>
                </a:cubicBezTo>
                <a:lnTo>
                  <a:pt x="86348" y="1206995"/>
                </a:lnTo>
                <a:cubicBezTo>
                  <a:pt x="38659" y="1206995"/>
                  <a:pt x="0" y="1168298"/>
                  <a:pt x="0" y="1120559"/>
                </a:cubicBezTo>
                <a:close/>
              </a:path>
            </a:pathLst>
          </a:custGeom>
          <a:solidFill>
            <a:srgbClr val="C7EAE6">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330" name="Freeform 1330"/>
          <p:cNvSpPr/>
          <p:nvPr/>
        </p:nvSpPr>
        <p:spPr>
          <a:xfrm>
            <a:off x="7314483" y="4239722"/>
            <a:ext cx="229524" cy="289882"/>
          </a:xfrm>
          <a:custGeom>
            <a:avLst/>
            <a:gdLst/>
            <a:ahLst/>
            <a:cxnLst/>
            <a:rect l="0" t="0" r="0" b="0"/>
            <a:pathLst>
              <a:path w="268415" h="339001">
                <a:moveTo>
                  <a:pt x="0" y="84747"/>
                </a:moveTo>
                <a:lnTo>
                  <a:pt x="134201" y="84747"/>
                </a:lnTo>
                <a:lnTo>
                  <a:pt x="134201" y="0"/>
                </a:lnTo>
                <a:lnTo>
                  <a:pt x="268415" y="169494"/>
                </a:lnTo>
                <a:lnTo>
                  <a:pt x="134201" y="339001"/>
                </a:lnTo>
                <a:lnTo>
                  <a:pt x="134201" y="254254"/>
                </a:lnTo>
                <a:lnTo>
                  <a:pt x="0" y="254254"/>
                </a:lnTo>
                <a:close/>
              </a:path>
            </a:pathLst>
          </a:custGeom>
          <a:solidFill>
            <a:srgbClr val="00818B">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331" name="Freeform 1331"/>
          <p:cNvSpPr/>
          <p:nvPr/>
        </p:nvSpPr>
        <p:spPr>
          <a:xfrm flipV="1">
            <a:off x="7580419" y="3996265"/>
            <a:ext cx="935740" cy="892642"/>
          </a:xfrm>
          <a:custGeom>
            <a:avLst/>
            <a:gdLst/>
            <a:ahLst/>
            <a:cxnLst/>
            <a:rect l="0" t="0" r="0" b="0"/>
            <a:pathLst>
              <a:path w="1094296" h="1043895">
                <a:moveTo>
                  <a:pt x="0" y="869908"/>
                </a:moveTo>
                <a:cubicBezTo>
                  <a:pt x="0" y="965998"/>
                  <a:pt x="77805" y="1043895"/>
                  <a:pt x="173782" y="1043895"/>
                </a:cubicBezTo>
                <a:lnTo>
                  <a:pt x="920508" y="1043895"/>
                </a:lnTo>
                <a:cubicBezTo>
                  <a:pt x="1016488" y="1043895"/>
                  <a:pt x="1094296" y="965998"/>
                  <a:pt x="1094296" y="869908"/>
                </a:cubicBezTo>
                <a:lnTo>
                  <a:pt x="1094296" y="173983"/>
                </a:lnTo>
                <a:cubicBezTo>
                  <a:pt x="1094296" y="77891"/>
                  <a:pt x="1016488" y="0"/>
                  <a:pt x="920508" y="0"/>
                </a:cubicBezTo>
                <a:lnTo>
                  <a:pt x="173782" y="0"/>
                </a:lnTo>
                <a:cubicBezTo>
                  <a:pt x="77805" y="0"/>
                  <a:pt x="0" y="77891"/>
                  <a:pt x="0" y="173983"/>
                </a:cubicBezTo>
                <a:close/>
              </a:path>
            </a:pathLst>
          </a:custGeom>
          <a:noFill/>
          <a:ln w="19500" cap="flat" cmpd="sng">
            <a:solidFill>
              <a:srgbClr val="00818B">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332" name="Rectangle 1332"/>
          <p:cNvSpPr/>
          <p:nvPr/>
        </p:nvSpPr>
        <p:spPr>
          <a:xfrm>
            <a:off x="1760404" y="1266645"/>
            <a:ext cx="3196646" cy="415201"/>
          </a:xfrm>
          <a:prstGeom prst="rect">
            <a:avLst/>
          </a:prstGeom>
        </p:spPr>
      </p:sp>
      <p:sp>
        <p:nvSpPr>
          <p:cNvPr id="1333" name="Freeform 1333"/>
          <p:cNvSpPr/>
          <p:nvPr/>
        </p:nvSpPr>
        <p:spPr>
          <a:xfrm>
            <a:off x="1784879" y="1399908"/>
            <a:ext cx="133137" cy="209903"/>
          </a:xfrm>
          <a:custGeom>
            <a:avLst/>
            <a:gdLst/>
            <a:ahLst/>
            <a:cxnLst/>
            <a:rect l="0" t="0" r="0" b="0"/>
            <a:pathLst>
              <a:path w="5734050" h="9029700">
                <a:moveTo>
                  <a:pt x="5734050" y="8051800"/>
                </a:moveTo>
                <a:lnTo>
                  <a:pt x="5734050" y="9029700"/>
                </a:lnTo>
                <a:lnTo>
                  <a:pt x="952500" y="9029700"/>
                </a:lnTo>
                <a:lnTo>
                  <a:pt x="952500" y="8051800"/>
                </a:lnTo>
                <a:close/>
                <a:moveTo>
                  <a:pt x="1193800" y="0"/>
                </a:moveTo>
                <a:lnTo>
                  <a:pt x="1193800" y="9029700"/>
                </a:lnTo>
                <a:lnTo>
                  <a:pt x="0" y="9029700"/>
                </a:lnTo>
                <a:lnTo>
                  <a:pt x="0" y="0"/>
                </a:lnTo>
                <a:close/>
                <a:moveTo>
                  <a:pt x="5105400" y="3886200"/>
                </a:moveTo>
                <a:lnTo>
                  <a:pt x="5105400" y="4864100"/>
                </a:lnTo>
                <a:lnTo>
                  <a:pt x="952500" y="4864100"/>
                </a:lnTo>
                <a:lnTo>
                  <a:pt x="952500" y="3886200"/>
                </a:lnTo>
                <a:close/>
                <a:moveTo>
                  <a:pt x="5676900" y="0"/>
                </a:moveTo>
                <a:lnTo>
                  <a:pt x="5676900" y="977900"/>
                </a:lnTo>
                <a:lnTo>
                  <a:pt x="952500" y="977900"/>
                </a:lnTo>
                <a:lnTo>
                  <a:pt x="952500" y="0"/>
                </a:ln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1334" name="Freeform 1334"/>
          <p:cNvSpPr/>
          <p:nvPr/>
        </p:nvSpPr>
        <p:spPr>
          <a:xfrm>
            <a:off x="1943199" y="1397251"/>
            <a:ext cx="168669" cy="215513"/>
          </a:xfrm>
          <a:custGeom>
            <a:avLst/>
            <a:gdLst/>
            <a:ahLst/>
            <a:cxnLst/>
            <a:rect l="0" t="0" r="0" b="0"/>
            <a:pathLst>
              <a:path w="7264400" h="9271000">
                <a:moveTo>
                  <a:pt x="7264400" y="4350544"/>
                </a:moveTo>
                <a:lnTo>
                  <a:pt x="7264400" y="4920457"/>
                </a:lnTo>
                <a:cubicBezTo>
                  <a:pt x="7264400" y="5598055"/>
                  <a:pt x="7179601" y="6205406"/>
                  <a:pt x="7010003" y="6742510"/>
                </a:cubicBezTo>
                <a:cubicBezTo>
                  <a:pt x="6840404" y="7279614"/>
                  <a:pt x="6596393" y="7736153"/>
                  <a:pt x="6277967" y="8112125"/>
                </a:cubicBezTo>
                <a:cubicBezTo>
                  <a:pt x="5959540" y="8487966"/>
                  <a:pt x="5578011" y="8775105"/>
                  <a:pt x="5133379" y="8973543"/>
                </a:cubicBezTo>
                <a:cubicBezTo>
                  <a:pt x="4688879" y="9171847"/>
                  <a:pt x="4191595" y="9271000"/>
                  <a:pt x="3641526" y="9271000"/>
                </a:cubicBezTo>
                <a:cubicBezTo>
                  <a:pt x="3107861" y="9271000"/>
                  <a:pt x="2618779" y="9171847"/>
                  <a:pt x="2174279" y="8973543"/>
                </a:cubicBezTo>
                <a:cubicBezTo>
                  <a:pt x="1729779" y="8775105"/>
                  <a:pt x="1345141" y="8487966"/>
                  <a:pt x="1020365" y="8112125"/>
                </a:cubicBezTo>
                <a:cubicBezTo>
                  <a:pt x="695721" y="7736153"/>
                  <a:pt x="444500" y="7279614"/>
                  <a:pt x="266700" y="6742510"/>
                </a:cubicBezTo>
                <a:cubicBezTo>
                  <a:pt x="88900" y="6205406"/>
                  <a:pt x="0" y="5598055"/>
                  <a:pt x="0" y="4920457"/>
                </a:cubicBezTo>
                <a:lnTo>
                  <a:pt x="0" y="4350544"/>
                </a:lnTo>
                <a:cubicBezTo>
                  <a:pt x="0" y="3672946"/>
                  <a:pt x="87841" y="3066654"/>
                  <a:pt x="263525" y="2531666"/>
                </a:cubicBezTo>
                <a:cubicBezTo>
                  <a:pt x="439340" y="1996546"/>
                  <a:pt x="688511" y="1540008"/>
                  <a:pt x="1011039" y="1162050"/>
                </a:cubicBezTo>
                <a:cubicBezTo>
                  <a:pt x="1333698" y="784093"/>
                  <a:pt x="1717278" y="495962"/>
                  <a:pt x="2161778" y="297657"/>
                </a:cubicBezTo>
                <a:cubicBezTo>
                  <a:pt x="2606410" y="99219"/>
                  <a:pt x="3095492" y="0"/>
                  <a:pt x="3629025" y="0"/>
                </a:cubicBezTo>
                <a:cubicBezTo>
                  <a:pt x="4179093" y="0"/>
                  <a:pt x="4676378" y="99219"/>
                  <a:pt x="5120878" y="297657"/>
                </a:cubicBezTo>
                <a:cubicBezTo>
                  <a:pt x="5565510" y="495962"/>
                  <a:pt x="5948098" y="784093"/>
                  <a:pt x="6268640" y="1162050"/>
                </a:cubicBezTo>
                <a:cubicBezTo>
                  <a:pt x="6589183" y="1540008"/>
                  <a:pt x="6835245" y="1996546"/>
                  <a:pt x="7006828" y="2531666"/>
                </a:cubicBezTo>
                <a:cubicBezTo>
                  <a:pt x="7178542" y="3066654"/>
                  <a:pt x="7264400" y="3672946"/>
                  <a:pt x="7264400" y="4350544"/>
                </a:cubicBezTo>
                <a:close/>
                <a:moveTo>
                  <a:pt x="6083300" y="4917282"/>
                </a:moveTo>
                <a:lnTo>
                  <a:pt x="6083300" y="4335066"/>
                </a:lnTo>
                <a:cubicBezTo>
                  <a:pt x="6083300" y="3798359"/>
                  <a:pt x="6028398" y="3323630"/>
                  <a:pt x="5918596" y="2910880"/>
                </a:cubicBezTo>
                <a:cubicBezTo>
                  <a:pt x="5808926" y="2498130"/>
                  <a:pt x="5648457" y="2151394"/>
                  <a:pt x="5437187" y="1870671"/>
                </a:cubicBezTo>
                <a:cubicBezTo>
                  <a:pt x="5225917" y="1589816"/>
                  <a:pt x="4968014" y="1377157"/>
                  <a:pt x="4663479" y="1232694"/>
                </a:cubicBezTo>
                <a:cubicBezTo>
                  <a:pt x="4359076" y="1088232"/>
                  <a:pt x="4014258" y="1016000"/>
                  <a:pt x="3629025" y="1016000"/>
                </a:cubicBezTo>
                <a:cubicBezTo>
                  <a:pt x="3256359" y="1016000"/>
                  <a:pt x="2919809" y="1088232"/>
                  <a:pt x="2619375" y="1232694"/>
                </a:cubicBezTo>
                <a:cubicBezTo>
                  <a:pt x="2319072" y="1377157"/>
                  <a:pt x="2062228" y="1589816"/>
                  <a:pt x="1848842" y="1870671"/>
                </a:cubicBezTo>
                <a:cubicBezTo>
                  <a:pt x="1635587" y="2151394"/>
                  <a:pt x="1470951" y="2498130"/>
                  <a:pt x="1354931" y="2910880"/>
                </a:cubicBezTo>
                <a:cubicBezTo>
                  <a:pt x="1239043" y="3323630"/>
                  <a:pt x="1181100" y="3798359"/>
                  <a:pt x="1181100" y="4335066"/>
                </a:cubicBezTo>
                <a:lnTo>
                  <a:pt x="1181100" y="4917282"/>
                </a:lnTo>
                <a:cubicBezTo>
                  <a:pt x="1181100" y="5458090"/>
                  <a:pt x="1239043" y="5935928"/>
                  <a:pt x="1354931" y="6350794"/>
                </a:cubicBezTo>
                <a:cubicBezTo>
                  <a:pt x="1470951" y="6765661"/>
                  <a:pt x="1637704" y="7114514"/>
                  <a:pt x="1855192" y="7397354"/>
                </a:cubicBezTo>
                <a:cubicBezTo>
                  <a:pt x="2072679" y="7680193"/>
                  <a:pt x="2331574" y="7893844"/>
                  <a:pt x="2631876" y="8038307"/>
                </a:cubicBezTo>
                <a:cubicBezTo>
                  <a:pt x="2932178" y="8182769"/>
                  <a:pt x="3268728" y="8255000"/>
                  <a:pt x="3641526" y="8255000"/>
                </a:cubicBezTo>
                <a:cubicBezTo>
                  <a:pt x="4030860" y="8255000"/>
                  <a:pt x="4376737" y="8182769"/>
                  <a:pt x="4679156" y="8038307"/>
                </a:cubicBezTo>
                <a:cubicBezTo>
                  <a:pt x="4981575" y="7893844"/>
                  <a:pt x="5237360" y="7680193"/>
                  <a:pt x="5446514" y="7397354"/>
                </a:cubicBezTo>
                <a:cubicBezTo>
                  <a:pt x="5655667" y="7114514"/>
                  <a:pt x="5814086" y="6765661"/>
                  <a:pt x="5921771" y="6350794"/>
                </a:cubicBezTo>
                <a:cubicBezTo>
                  <a:pt x="6029457" y="5935928"/>
                  <a:pt x="6083300" y="5458090"/>
                  <a:pt x="6083300" y="4917282"/>
                </a:cubicBez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1335" name="Freeform 1335"/>
          <p:cNvSpPr/>
          <p:nvPr/>
        </p:nvSpPr>
        <p:spPr>
          <a:xfrm>
            <a:off x="2138968" y="1397251"/>
            <a:ext cx="152451" cy="215513"/>
          </a:xfrm>
          <a:custGeom>
            <a:avLst/>
            <a:gdLst/>
            <a:ahLst/>
            <a:cxnLst/>
            <a:rect l="0" t="0" r="0" b="0"/>
            <a:pathLst>
              <a:path w="6565900" h="9271000">
                <a:moveTo>
                  <a:pt x="5359400" y="6862565"/>
                </a:moveTo>
                <a:cubicBezTo>
                  <a:pt x="5359400" y="6651956"/>
                  <a:pt x="5327385" y="6465094"/>
                  <a:pt x="5263356" y="6301979"/>
                </a:cubicBezTo>
                <a:cubicBezTo>
                  <a:pt x="5199459" y="6138863"/>
                  <a:pt x="5087937" y="5991292"/>
                  <a:pt x="4928790" y="5859265"/>
                </a:cubicBezTo>
                <a:cubicBezTo>
                  <a:pt x="4769775" y="5727105"/>
                  <a:pt x="4550899" y="5601164"/>
                  <a:pt x="4272160" y="5481440"/>
                </a:cubicBezTo>
                <a:cubicBezTo>
                  <a:pt x="3993554" y="5361583"/>
                  <a:pt x="3641526" y="5239743"/>
                  <a:pt x="3216076" y="5115918"/>
                </a:cubicBezTo>
                <a:cubicBezTo>
                  <a:pt x="2769989" y="4983758"/>
                  <a:pt x="2367293" y="4836187"/>
                  <a:pt x="2007989" y="4673204"/>
                </a:cubicBezTo>
                <a:cubicBezTo>
                  <a:pt x="1648684" y="4510088"/>
                  <a:pt x="1340974" y="4323226"/>
                  <a:pt x="1084857" y="4112618"/>
                </a:cubicBezTo>
                <a:cubicBezTo>
                  <a:pt x="828873" y="3902009"/>
                  <a:pt x="632751" y="3660445"/>
                  <a:pt x="496490" y="3387924"/>
                </a:cubicBezTo>
                <a:cubicBezTo>
                  <a:pt x="360230" y="3115403"/>
                  <a:pt x="292100" y="2803658"/>
                  <a:pt x="292100" y="2452688"/>
                </a:cubicBezTo>
                <a:cubicBezTo>
                  <a:pt x="292100" y="2101718"/>
                  <a:pt x="364397" y="1777604"/>
                  <a:pt x="508992" y="1480344"/>
                </a:cubicBezTo>
                <a:cubicBezTo>
                  <a:pt x="653586" y="1183085"/>
                  <a:pt x="861218" y="923991"/>
                  <a:pt x="1131887" y="703065"/>
                </a:cubicBezTo>
                <a:cubicBezTo>
                  <a:pt x="1402688" y="482138"/>
                  <a:pt x="1726075" y="309761"/>
                  <a:pt x="2102048" y="185936"/>
                </a:cubicBezTo>
                <a:cubicBezTo>
                  <a:pt x="2478153" y="61979"/>
                  <a:pt x="2897650" y="0"/>
                  <a:pt x="3360539" y="0"/>
                </a:cubicBezTo>
                <a:cubicBezTo>
                  <a:pt x="4038269" y="0"/>
                  <a:pt x="4613671" y="129051"/>
                  <a:pt x="5086746" y="387152"/>
                </a:cubicBezTo>
                <a:cubicBezTo>
                  <a:pt x="5559954" y="645121"/>
                  <a:pt x="5920514" y="981538"/>
                  <a:pt x="6168429" y="1396405"/>
                </a:cubicBezTo>
                <a:cubicBezTo>
                  <a:pt x="6416476" y="1811272"/>
                  <a:pt x="6540500" y="2254052"/>
                  <a:pt x="6540500" y="2724746"/>
                </a:cubicBezTo>
                <a:lnTo>
                  <a:pt x="5346700" y="2724746"/>
                </a:lnTo>
                <a:cubicBezTo>
                  <a:pt x="5346700" y="2386079"/>
                  <a:pt x="5274336" y="2085645"/>
                  <a:pt x="5129609" y="1823443"/>
                </a:cubicBezTo>
                <a:cubicBezTo>
                  <a:pt x="4985014" y="1561241"/>
                  <a:pt x="4766071" y="1354799"/>
                  <a:pt x="4472781" y="1204119"/>
                </a:cubicBezTo>
                <a:cubicBezTo>
                  <a:pt x="4179490" y="1053307"/>
                  <a:pt x="3807750" y="977900"/>
                  <a:pt x="3357562" y="977900"/>
                </a:cubicBezTo>
                <a:cubicBezTo>
                  <a:pt x="2931980" y="977900"/>
                  <a:pt x="2580745" y="1041930"/>
                  <a:pt x="2303859" y="1169988"/>
                </a:cubicBezTo>
                <a:cubicBezTo>
                  <a:pt x="2027105" y="1298046"/>
                  <a:pt x="1821590" y="1471613"/>
                  <a:pt x="1687314" y="1690688"/>
                </a:cubicBezTo>
                <a:cubicBezTo>
                  <a:pt x="1553037" y="1909630"/>
                  <a:pt x="1485900" y="2159596"/>
                  <a:pt x="1485900" y="2440583"/>
                </a:cubicBezTo>
                <a:cubicBezTo>
                  <a:pt x="1485900" y="2630686"/>
                  <a:pt x="1526182" y="2803195"/>
                  <a:pt x="1606748" y="2958108"/>
                </a:cubicBezTo>
                <a:cubicBezTo>
                  <a:pt x="1687446" y="3113022"/>
                  <a:pt x="1813586" y="3256625"/>
                  <a:pt x="1985168" y="3388916"/>
                </a:cubicBezTo>
                <a:cubicBezTo>
                  <a:pt x="2156883" y="3521208"/>
                  <a:pt x="2376090" y="3643115"/>
                  <a:pt x="2642790" y="3754636"/>
                </a:cubicBezTo>
                <a:cubicBezTo>
                  <a:pt x="2909490" y="3866158"/>
                  <a:pt x="3228842" y="3973579"/>
                  <a:pt x="3600846" y="4076899"/>
                </a:cubicBezTo>
                <a:cubicBezTo>
                  <a:pt x="4113609" y="4221626"/>
                  <a:pt x="4556058" y="4382823"/>
                  <a:pt x="4928195" y="4560491"/>
                </a:cubicBezTo>
                <a:cubicBezTo>
                  <a:pt x="5300464" y="4738159"/>
                  <a:pt x="5607513" y="4937522"/>
                  <a:pt x="5849342" y="5158582"/>
                </a:cubicBezTo>
                <a:cubicBezTo>
                  <a:pt x="6091303" y="5379641"/>
                  <a:pt x="6271220" y="5629672"/>
                  <a:pt x="6389092" y="5908675"/>
                </a:cubicBezTo>
                <a:cubicBezTo>
                  <a:pt x="6506964" y="6187546"/>
                  <a:pt x="6565900" y="6502599"/>
                  <a:pt x="6565900" y="6853833"/>
                </a:cubicBezTo>
                <a:cubicBezTo>
                  <a:pt x="6565900" y="7221472"/>
                  <a:pt x="6491420" y="7554053"/>
                  <a:pt x="6342459" y="7851577"/>
                </a:cubicBezTo>
                <a:cubicBezTo>
                  <a:pt x="6193631" y="8148969"/>
                  <a:pt x="5980575" y="8403101"/>
                  <a:pt x="5703292" y="8613974"/>
                </a:cubicBezTo>
                <a:cubicBezTo>
                  <a:pt x="5426008" y="8824715"/>
                  <a:pt x="5093956" y="8986904"/>
                  <a:pt x="4707135" y="9100543"/>
                </a:cubicBezTo>
                <a:cubicBezTo>
                  <a:pt x="4320447" y="9214180"/>
                  <a:pt x="3889176" y="9271000"/>
                  <a:pt x="3413323" y="9271000"/>
                </a:cubicBezTo>
                <a:cubicBezTo>
                  <a:pt x="2995546" y="9271000"/>
                  <a:pt x="2584912" y="9213056"/>
                  <a:pt x="2181423" y="9097169"/>
                </a:cubicBezTo>
                <a:cubicBezTo>
                  <a:pt x="1778066" y="8981282"/>
                  <a:pt x="1411882" y="8807517"/>
                  <a:pt x="1082873" y="8575874"/>
                </a:cubicBezTo>
                <a:cubicBezTo>
                  <a:pt x="753996" y="8344231"/>
                  <a:pt x="491265" y="8057754"/>
                  <a:pt x="294679" y="7716441"/>
                </a:cubicBezTo>
                <a:cubicBezTo>
                  <a:pt x="98226" y="7374996"/>
                  <a:pt x="0" y="6978783"/>
                  <a:pt x="0" y="6527800"/>
                </a:cubicBezTo>
                <a:lnTo>
                  <a:pt x="1193800" y="6527800"/>
                </a:lnTo>
                <a:cubicBezTo>
                  <a:pt x="1193800" y="6837495"/>
                  <a:pt x="1253728" y="7102806"/>
                  <a:pt x="1373584" y="7323733"/>
                </a:cubicBezTo>
                <a:cubicBezTo>
                  <a:pt x="1493440" y="7544660"/>
                  <a:pt x="1657680" y="7727421"/>
                  <a:pt x="1866304" y="7872016"/>
                </a:cubicBezTo>
                <a:cubicBezTo>
                  <a:pt x="2075060" y="8016479"/>
                  <a:pt x="2312722" y="8122775"/>
                  <a:pt x="2579290" y="8190905"/>
                </a:cubicBezTo>
                <a:cubicBezTo>
                  <a:pt x="2845858" y="8259035"/>
                  <a:pt x="3123803" y="8293100"/>
                  <a:pt x="3413125" y="8293100"/>
                </a:cubicBezTo>
                <a:cubicBezTo>
                  <a:pt x="3830505" y="8293100"/>
                  <a:pt x="4183789" y="8235355"/>
                  <a:pt x="4472979" y="8119865"/>
                </a:cubicBezTo>
                <a:cubicBezTo>
                  <a:pt x="4762301" y="8004242"/>
                  <a:pt x="4982368" y="7839075"/>
                  <a:pt x="5133181" y="7624366"/>
                </a:cubicBezTo>
                <a:cubicBezTo>
                  <a:pt x="5283993" y="7409524"/>
                  <a:pt x="5359400" y="7155591"/>
                  <a:pt x="5359400" y="6862565"/>
                </a:cubicBez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1336" name="Freeform 1336"/>
          <p:cNvSpPr/>
          <p:nvPr/>
        </p:nvSpPr>
        <p:spPr>
          <a:xfrm>
            <a:off x="2317634" y="1397251"/>
            <a:ext cx="161335" cy="215513"/>
          </a:xfrm>
          <a:custGeom>
            <a:avLst/>
            <a:gdLst/>
            <a:ahLst/>
            <a:cxnLst/>
            <a:rect l="0" t="0" r="0" b="0"/>
            <a:pathLst>
              <a:path w="6948487" h="9271000">
                <a:moveTo>
                  <a:pt x="5757862" y="6273999"/>
                </a:moveTo>
                <a:lnTo>
                  <a:pt x="6948487" y="6273999"/>
                </a:lnTo>
                <a:cubicBezTo>
                  <a:pt x="6886442" y="6844838"/>
                  <a:pt x="6723062" y="7355748"/>
                  <a:pt x="6458346" y="7806730"/>
                </a:cubicBezTo>
                <a:cubicBezTo>
                  <a:pt x="6193631" y="8257580"/>
                  <a:pt x="5819312" y="8614371"/>
                  <a:pt x="5335389" y="8877102"/>
                </a:cubicBezTo>
                <a:cubicBezTo>
                  <a:pt x="4851598" y="9139701"/>
                  <a:pt x="4247753" y="9271000"/>
                  <a:pt x="3523853" y="9271000"/>
                </a:cubicBezTo>
                <a:cubicBezTo>
                  <a:pt x="2994421" y="9271000"/>
                  <a:pt x="2513607" y="9171847"/>
                  <a:pt x="2081410" y="8973543"/>
                </a:cubicBezTo>
                <a:cubicBezTo>
                  <a:pt x="1649214" y="8775105"/>
                  <a:pt x="1278003" y="8493125"/>
                  <a:pt x="967779" y="8127604"/>
                </a:cubicBezTo>
                <a:cubicBezTo>
                  <a:pt x="657555" y="7761949"/>
                  <a:pt x="418703" y="7321947"/>
                  <a:pt x="251221" y="6807597"/>
                </a:cubicBezTo>
                <a:cubicBezTo>
                  <a:pt x="83740" y="6293247"/>
                  <a:pt x="0" y="5720028"/>
                  <a:pt x="0" y="5087938"/>
                </a:cubicBezTo>
                <a:lnTo>
                  <a:pt x="0" y="4189215"/>
                </a:lnTo>
                <a:cubicBezTo>
                  <a:pt x="0" y="3557125"/>
                  <a:pt x="83740" y="2983905"/>
                  <a:pt x="251221" y="2469555"/>
                </a:cubicBezTo>
                <a:cubicBezTo>
                  <a:pt x="418703" y="1955205"/>
                  <a:pt x="660664" y="1514211"/>
                  <a:pt x="977106" y="1146572"/>
                </a:cubicBezTo>
                <a:cubicBezTo>
                  <a:pt x="1293547" y="778934"/>
                  <a:pt x="1675077" y="495962"/>
                  <a:pt x="2121693" y="297657"/>
                </a:cubicBezTo>
                <a:cubicBezTo>
                  <a:pt x="2568442" y="99219"/>
                  <a:pt x="3070952" y="0"/>
                  <a:pt x="3629223" y="0"/>
                </a:cubicBezTo>
                <a:cubicBezTo>
                  <a:pt x="4311848" y="0"/>
                  <a:pt x="4888904" y="127993"/>
                  <a:pt x="5360392" y="383977"/>
                </a:cubicBezTo>
                <a:cubicBezTo>
                  <a:pt x="5831879" y="639829"/>
                  <a:pt x="6198923" y="993841"/>
                  <a:pt x="6461521" y="1446015"/>
                </a:cubicBezTo>
                <a:cubicBezTo>
                  <a:pt x="6724120" y="1898055"/>
                  <a:pt x="6886442" y="2421269"/>
                  <a:pt x="6948487" y="3015655"/>
                </a:cubicBezTo>
                <a:lnTo>
                  <a:pt x="5757862" y="3015655"/>
                </a:lnTo>
                <a:cubicBezTo>
                  <a:pt x="5700050" y="2594438"/>
                  <a:pt x="5592564" y="2232091"/>
                  <a:pt x="5435401" y="1928615"/>
                </a:cubicBezTo>
                <a:cubicBezTo>
                  <a:pt x="5278371" y="1625138"/>
                  <a:pt x="5055129" y="1390849"/>
                  <a:pt x="4765675" y="1225749"/>
                </a:cubicBezTo>
                <a:cubicBezTo>
                  <a:pt x="4476353" y="1060516"/>
                  <a:pt x="4098064" y="977900"/>
                  <a:pt x="3630810" y="977900"/>
                </a:cubicBezTo>
                <a:cubicBezTo>
                  <a:pt x="3229835" y="977900"/>
                  <a:pt x="2877410" y="1054299"/>
                  <a:pt x="2573535" y="1207096"/>
                </a:cubicBezTo>
                <a:cubicBezTo>
                  <a:pt x="2269662" y="1359893"/>
                  <a:pt x="2015397" y="1576719"/>
                  <a:pt x="1810742" y="1857574"/>
                </a:cubicBezTo>
                <a:cubicBezTo>
                  <a:pt x="1606219" y="2138297"/>
                  <a:pt x="1452231" y="2474847"/>
                  <a:pt x="1348779" y="2867224"/>
                </a:cubicBezTo>
                <a:cubicBezTo>
                  <a:pt x="1245459" y="3259469"/>
                  <a:pt x="1193800" y="3695105"/>
                  <a:pt x="1193800" y="4174133"/>
                </a:cubicBezTo>
                <a:lnTo>
                  <a:pt x="1193800" y="5084565"/>
                </a:lnTo>
                <a:cubicBezTo>
                  <a:pt x="1193800" y="5526419"/>
                  <a:pt x="1240300" y="5941484"/>
                  <a:pt x="1333301" y="6329760"/>
                </a:cubicBezTo>
                <a:cubicBezTo>
                  <a:pt x="1426302" y="6717904"/>
                  <a:pt x="1567854" y="7058555"/>
                  <a:pt x="1757957" y="7351713"/>
                </a:cubicBezTo>
                <a:cubicBezTo>
                  <a:pt x="1948193" y="7644871"/>
                  <a:pt x="2190088" y="7875059"/>
                  <a:pt x="2483643" y="8042275"/>
                </a:cubicBezTo>
                <a:cubicBezTo>
                  <a:pt x="2777199" y="8209492"/>
                  <a:pt x="3124464" y="8293100"/>
                  <a:pt x="3525440" y="8293100"/>
                </a:cubicBezTo>
                <a:cubicBezTo>
                  <a:pt x="4033969" y="8293100"/>
                  <a:pt x="4439113" y="8212601"/>
                  <a:pt x="4740870" y="8051602"/>
                </a:cubicBezTo>
                <a:cubicBezTo>
                  <a:pt x="5042627" y="7890471"/>
                  <a:pt x="5271029" y="7659225"/>
                  <a:pt x="5426075" y="7357865"/>
                </a:cubicBezTo>
                <a:cubicBezTo>
                  <a:pt x="5581120" y="7056504"/>
                  <a:pt x="5691716" y="6695216"/>
                  <a:pt x="5757862" y="6273999"/>
                </a:cubicBez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1337" name="Freeform 1337"/>
          <p:cNvSpPr/>
          <p:nvPr/>
        </p:nvSpPr>
        <p:spPr>
          <a:xfrm>
            <a:off x="2566484" y="1453934"/>
            <a:ext cx="132754" cy="155877"/>
          </a:xfrm>
          <a:custGeom>
            <a:avLst/>
            <a:gdLst/>
            <a:ahLst/>
            <a:cxnLst/>
            <a:rect l="0" t="0" r="0" b="0"/>
            <a:pathLst>
              <a:path w="5717579" h="6705600">
                <a:moveTo>
                  <a:pt x="2710061" y="5670550"/>
                </a:moveTo>
                <a:lnTo>
                  <a:pt x="4545607" y="0"/>
                </a:lnTo>
                <a:lnTo>
                  <a:pt x="5717579" y="0"/>
                </a:lnTo>
                <a:lnTo>
                  <a:pt x="3305373" y="6705600"/>
                </a:lnTo>
                <a:lnTo>
                  <a:pt x="2536428" y="6705600"/>
                </a:lnTo>
                <a:close/>
                <a:moveTo>
                  <a:pt x="1178321" y="0"/>
                </a:moveTo>
                <a:lnTo>
                  <a:pt x="3069629" y="5701507"/>
                </a:lnTo>
                <a:lnTo>
                  <a:pt x="3199804" y="6705600"/>
                </a:lnTo>
                <a:lnTo>
                  <a:pt x="2430859" y="6705600"/>
                </a:lnTo>
                <a:lnTo>
                  <a:pt x="0" y="0"/>
                </a:ln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1338" name="Freeform 1338"/>
          <p:cNvSpPr/>
          <p:nvPr/>
        </p:nvSpPr>
        <p:spPr>
          <a:xfrm>
            <a:off x="2723886" y="1396956"/>
            <a:ext cx="31552" cy="212856"/>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1339" name="Freeform 1339"/>
          <p:cNvSpPr/>
          <p:nvPr/>
        </p:nvSpPr>
        <p:spPr>
          <a:xfrm>
            <a:off x="2787846" y="1450983"/>
            <a:ext cx="123945" cy="161782"/>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1340" name="Freeform 1340"/>
          <p:cNvSpPr/>
          <p:nvPr/>
        </p:nvSpPr>
        <p:spPr>
          <a:xfrm>
            <a:off x="2945870" y="1396956"/>
            <a:ext cx="31552" cy="212856"/>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1341" name="Freeform 1341"/>
          <p:cNvSpPr/>
          <p:nvPr/>
        </p:nvSpPr>
        <p:spPr>
          <a:xfrm>
            <a:off x="3009534" y="1450983"/>
            <a:ext cx="141836" cy="161782"/>
          </a:xfrm>
          <a:custGeom>
            <a:avLst/>
            <a:gdLst/>
            <a:ahLst/>
            <a:cxnLst/>
            <a:rect l="0" t="0" r="0" b="0"/>
            <a:pathLst>
              <a:path w="6108700" h="6959600">
                <a:moveTo>
                  <a:pt x="0" y="3554215"/>
                </a:moveTo>
                <a:lnTo>
                  <a:pt x="0" y="3411538"/>
                </a:lnTo>
                <a:cubicBezTo>
                  <a:pt x="0" y="2927615"/>
                  <a:pt x="70246" y="2477890"/>
                  <a:pt x="210740" y="2062361"/>
                </a:cubicBezTo>
                <a:cubicBezTo>
                  <a:pt x="351366" y="1646701"/>
                  <a:pt x="553971" y="1284883"/>
                  <a:pt x="818554" y="976908"/>
                </a:cubicBezTo>
                <a:cubicBezTo>
                  <a:pt x="1083270" y="668801"/>
                  <a:pt x="1403746" y="428956"/>
                  <a:pt x="1779984" y="257374"/>
                </a:cubicBezTo>
                <a:cubicBezTo>
                  <a:pt x="2156221" y="85791"/>
                  <a:pt x="2577901" y="0"/>
                  <a:pt x="3045023" y="0"/>
                </a:cubicBezTo>
                <a:cubicBezTo>
                  <a:pt x="3516378" y="0"/>
                  <a:pt x="3941167" y="85791"/>
                  <a:pt x="4319389" y="257374"/>
                </a:cubicBezTo>
                <a:cubicBezTo>
                  <a:pt x="4697743" y="428956"/>
                  <a:pt x="5020270" y="668801"/>
                  <a:pt x="5286970" y="976908"/>
                </a:cubicBezTo>
                <a:cubicBezTo>
                  <a:pt x="5553670" y="1284883"/>
                  <a:pt x="5757267" y="1646701"/>
                  <a:pt x="5897760" y="2062361"/>
                </a:cubicBezTo>
                <a:cubicBezTo>
                  <a:pt x="6038387" y="2477890"/>
                  <a:pt x="6108700" y="2927615"/>
                  <a:pt x="6108700" y="3411538"/>
                </a:cubicBezTo>
                <a:lnTo>
                  <a:pt x="6108700" y="3554215"/>
                </a:lnTo>
                <a:cubicBezTo>
                  <a:pt x="6108700" y="4038005"/>
                  <a:pt x="6038387" y="4486672"/>
                  <a:pt x="5897760" y="4900216"/>
                </a:cubicBezTo>
                <a:cubicBezTo>
                  <a:pt x="5757267" y="5313760"/>
                  <a:pt x="5553670" y="5674585"/>
                  <a:pt x="5286970" y="5982693"/>
                </a:cubicBezTo>
                <a:cubicBezTo>
                  <a:pt x="5020270" y="6290800"/>
                  <a:pt x="4699860" y="6530645"/>
                  <a:pt x="4325739" y="6702227"/>
                </a:cubicBezTo>
                <a:cubicBezTo>
                  <a:pt x="3951618" y="6873808"/>
                  <a:pt x="3528814" y="6959600"/>
                  <a:pt x="3057326" y="6959600"/>
                </a:cubicBezTo>
                <a:cubicBezTo>
                  <a:pt x="2586103" y="6959600"/>
                  <a:pt x="2162373" y="6873808"/>
                  <a:pt x="1786135" y="6702227"/>
                </a:cubicBezTo>
                <a:cubicBezTo>
                  <a:pt x="1409898" y="6530645"/>
                  <a:pt x="1088429" y="6290800"/>
                  <a:pt x="821729" y="5982693"/>
                </a:cubicBezTo>
                <a:cubicBezTo>
                  <a:pt x="555029" y="5674585"/>
                  <a:pt x="351366" y="5313760"/>
                  <a:pt x="210740" y="4900216"/>
                </a:cubicBezTo>
                <a:cubicBezTo>
                  <a:pt x="70246" y="4486672"/>
                  <a:pt x="0" y="4038005"/>
                  <a:pt x="0" y="3554215"/>
                </a:cubicBezTo>
                <a:close/>
                <a:moveTo>
                  <a:pt x="1147167" y="3411538"/>
                </a:moveTo>
                <a:lnTo>
                  <a:pt x="1147167" y="3554215"/>
                </a:lnTo>
                <a:cubicBezTo>
                  <a:pt x="1147167" y="3889177"/>
                  <a:pt x="1186523" y="4204560"/>
                  <a:pt x="1265237" y="4500365"/>
                </a:cubicBezTo>
                <a:cubicBezTo>
                  <a:pt x="1343951" y="4796036"/>
                  <a:pt x="1463013" y="5057643"/>
                  <a:pt x="1622425" y="5285185"/>
                </a:cubicBezTo>
                <a:cubicBezTo>
                  <a:pt x="1781836" y="5512594"/>
                  <a:pt x="1981662" y="5691453"/>
                  <a:pt x="2221904" y="5821760"/>
                </a:cubicBezTo>
                <a:cubicBezTo>
                  <a:pt x="2462146" y="5952067"/>
                  <a:pt x="2741678" y="6017221"/>
                  <a:pt x="3060501" y="6017221"/>
                </a:cubicBezTo>
                <a:cubicBezTo>
                  <a:pt x="3375223" y="6017221"/>
                  <a:pt x="3651646" y="5952067"/>
                  <a:pt x="3889771" y="5821760"/>
                </a:cubicBezTo>
                <a:cubicBezTo>
                  <a:pt x="4128029" y="5691453"/>
                  <a:pt x="4325805" y="5512594"/>
                  <a:pt x="4483100" y="5285185"/>
                </a:cubicBezTo>
                <a:cubicBezTo>
                  <a:pt x="4640527" y="5057643"/>
                  <a:pt x="4759589" y="4796036"/>
                  <a:pt x="4840287" y="4500365"/>
                </a:cubicBezTo>
                <a:cubicBezTo>
                  <a:pt x="4921117" y="4204560"/>
                  <a:pt x="4961532" y="3889177"/>
                  <a:pt x="4961532" y="3554215"/>
                </a:cubicBezTo>
                <a:lnTo>
                  <a:pt x="4961532" y="3411538"/>
                </a:lnTo>
                <a:cubicBezTo>
                  <a:pt x="4961532" y="3080544"/>
                  <a:pt x="4921117" y="2767211"/>
                  <a:pt x="4840287" y="2471540"/>
                </a:cubicBezTo>
                <a:cubicBezTo>
                  <a:pt x="4759589" y="2175736"/>
                  <a:pt x="4639535" y="1913070"/>
                  <a:pt x="4480123" y="1683544"/>
                </a:cubicBezTo>
                <a:cubicBezTo>
                  <a:pt x="4320711" y="1454018"/>
                  <a:pt x="4121877" y="1273109"/>
                  <a:pt x="3883620" y="1140818"/>
                </a:cubicBezTo>
                <a:cubicBezTo>
                  <a:pt x="3645495" y="1008526"/>
                  <a:pt x="3367021" y="942380"/>
                  <a:pt x="3048198" y="942380"/>
                </a:cubicBezTo>
                <a:cubicBezTo>
                  <a:pt x="2733476" y="942380"/>
                  <a:pt x="2456987" y="1008526"/>
                  <a:pt x="2218729" y="1140818"/>
                </a:cubicBezTo>
                <a:cubicBezTo>
                  <a:pt x="1980604" y="1273109"/>
                  <a:pt x="1781836" y="1454018"/>
                  <a:pt x="1622425" y="1683544"/>
                </a:cubicBezTo>
                <a:cubicBezTo>
                  <a:pt x="1463013" y="1913070"/>
                  <a:pt x="1343951" y="2175736"/>
                  <a:pt x="1265237" y="2471540"/>
                </a:cubicBezTo>
                <a:cubicBezTo>
                  <a:pt x="1186523" y="2767211"/>
                  <a:pt x="1147167" y="3080544"/>
                  <a:pt x="1147167" y="3411538"/>
                </a:cubicBez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1342" name="Freeform 1342"/>
          <p:cNvSpPr/>
          <p:nvPr/>
        </p:nvSpPr>
        <p:spPr>
          <a:xfrm>
            <a:off x="3183335" y="1450982"/>
            <a:ext cx="122323" cy="158682"/>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1343" name="Freeform 1343"/>
          <p:cNvSpPr/>
          <p:nvPr/>
        </p:nvSpPr>
        <p:spPr>
          <a:xfrm>
            <a:off x="3416966" y="1396956"/>
            <a:ext cx="31552" cy="212856"/>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1344" name="Freeform 1344"/>
          <p:cNvSpPr/>
          <p:nvPr/>
        </p:nvSpPr>
        <p:spPr>
          <a:xfrm>
            <a:off x="3487559" y="1450982"/>
            <a:ext cx="122323" cy="158682"/>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1345" name="Freeform 1345"/>
          <p:cNvSpPr/>
          <p:nvPr/>
        </p:nvSpPr>
        <p:spPr>
          <a:xfrm>
            <a:off x="3716473" y="1450983"/>
            <a:ext cx="128534" cy="161782"/>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1346" name="Freeform 1346"/>
          <p:cNvSpPr/>
          <p:nvPr/>
        </p:nvSpPr>
        <p:spPr>
          <a:xfrm>
            <a:off x="3951284" y="1450982"/>
            <a:ext cx="122323" cy="158682"/>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1347" name="Freeform 1347"/>
          <p:cNvSpPr/>
          <p:nvPr/>
        </p:nvSpPr>
        <p:spPr>
          <a:xfrm>
            <a:off x="4112405" y="1453934"/>
            <a:ext cx="122669" cy="158829"/>
          </a:xfrm>
          <a:custGeom>
            <a:avLst/>
            <a:gdLst/>
            <a:ahLst/>
            <a:cxnLst/>
            <a:rect l="0" t="0" r="0" b="0"/>
            <a:pathLst>
              <a:path w="5283200" h="6832600">
                <a:moveTo>
                  <a:pt x="4132460" y="5156200"/>
                </a:moveTo>
                <a:lnTo>
                  <a:pt x="4132460" y="0"/>
                </a:lnTo>
                <a:lnTo>
                  <a:pt x="5283200" y="0"/>
                </a:lnTo>
                <a:lnTo>
                  <a:pt x="5283200" y="6705600"/>
                </a:lnTo>
                <a:lnTo>
                  <a:pt x="4188420" y="6705600"/>
                </a:lnTo>
                <a:close/>
                <a:moveTo>
                  <a:pt x="4349750" y="3733800"/>
                </a:moveTo>
                <a:lnTo>
                  <a:pt x="4826000" y="3733800"/>
                </a:lnTo>
                <a:cubicBezTo>
                  <a:pt x="4826000" y="4180020"/>
                  <a:pt x="4779499" y="4592175"/>
                  <a:pt x="4686498" y="4970265"/>
                </a:cubicBezTo>
                <a:cubicBezTo>
                  <a:pt x="4593497" y="5348222"/>
                  <a:pt x="4443610" y="5675644"/>
                  <a:pt x="4236839" y="5952530"/>
                </a:cubicBezTo>
                <a:cubicBezTo>
                  <a:pt x="4030067" y="6229417"/>
                  <a:pt x="3759133" y="6445317"/>
                  <a:pt x="3424039" y="6600230"/>
                </a:cubicBezTo>
                <a:cubicBezTo>
                  <a:pt x="3089076" y="6755143"/>
                  <a:pt x="2681750" y="6832600"/>
                  <a:pt x="2202060" y="6832600"/>
                </a:cubicBezTo>
                <a:cubicBezTo>
                  <a:pt x="1875432" y="6832600"/>
                  <a:pt x="1576652" y="6785107"/>
                  <a:pt x="1305718" y="6690122"/>
                </a:cubicBezTo>
                <a:cubicBezTo>
                  <a:pt x="1034917" y="6595005"/>
                  <a:pt x="802282" y="6448227"/>
                  <a:pt x="607814" y="6249790"/>
                </a:cubicBezTo>
                <a:cubicBezTo>
                  <a:pt x="413477" y="6051352"/>
                  <a:pt x="263591" y="5793053"/>
                  <a:pt x="158154" y="5474891"/>
                </a:cubicBezTo>
                <a:cubicBezTo>
                  <a:pt x="52718" y="5156597"/>
                  <a:pt x="0" y="4774208"/>
                  <a:pt x="0" y="4327724"/>
                </a:cubicBezTo>
                <a:lnTo>
                  <a:pt x="0" y="0"/>
                </a:lnTo>
                <a:lnTo>
                  <a:pt x="1147167" y="0"/>
                </a:lnTo>
                <a:lnTo>
                  <a:pt x="1147167" y="4337050"/>
                </a:lnTo>
                <a:cubicBezTo>
                  <a:pt x="1147167" y="4638411"/>
                  <a:pt x="1181298" y="4887252"/>
                  <a:pt x="1249560" y="5083572"/>
                </a:cubicBezTo>
                <a:cubicBezTo>
                  <a:pt x="1317823" y="5279761"/>
                  <a:pt x="1410890" y="5434674"/>
                  <a:pt x="1528762" y="5548313"/>
                </a:cubicBezTo>
                <a:cubicBezTo>
                  <a:pt x="1646634" y="5661819"/>
                  <a:pt x="1778992" y="5741260"/>
                  <a:pt x="1925835" y="5786636"/>
                </a:cubicBezTo>
                <a:cubicBezTo>
                  <a:pt x="2072812" y="5832012"/>
                  <a:pt x="2224881" y="5854700"/>
                  <a:pt x="2382043" y="5854700"/>
                </a:cubicBezTo>
                <a:cubicBezTo>
                  <a:pt x="2870464" y="5854700"/>
                  <a:pt x="3257351" y="5760377"/>
                  <a:pt x="3542704" y="5571729"/>
                </a:cubicBezTo>
                <a:cubicBezTo>
                  <a:pt x="3828189" y="5383081"/>
                  <a:pt x="4034035" y="5128089"/>
                  <a:pt x="4160242" y="4806752"/>
                </a:cubicBezTo>
                <a:cubicBezTo>
                  <a:pt x="4286580" y="4485283"/>
                  <a:pt x="4349750" y="4127633"/>
                  <a:pt x="4349750" y="3733800"/>
                </a:cubicBez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1348" name="Freeform 1348"/>
          <p:cNvSpPr/>
          <p:nvPr/>
        </p:nvSpPr>
        <p:spPr>
          <a:xfrm>
            <a:off x="4254359" y="1415998"/>
            <a:ext cx="84906" cy="196766"/>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1349" name="Freeform 1349"/>
          <p:cNvSpPr/>
          <p:nvPr/>
        </p:nvSpPr>
        <p:spPr>
          <a:xfrm>
            <a:off x="4362402" y="1450983"/>
            <a:ext cx="123945" cy="161782"/>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1350" name="Freeform 1350"/>
          <p:cNvSpPr/>
          <p:nvPr/>
        </p:nvSpPr>
        <p:spPr>
          <a:xfrm>
            <a:off x="4520426" y="1388394"/>
            <a:ext cx="122470" cy="221269"/>
          </a:xfrm>
          <a:custGeom>
            <a:avLst/>
            <a:gdLst/>
            <a:ahLst/>
            <a:cxnLst/>
            <a:rect l="0" t="0" r="0" b="0"/>
            <a:pathLst>
              <a:path w="5274667" h="9518650">
                <a:moveTo>
                  <a:pt x="1147167" y="0"/>
                </a:moveTo>
                <a:lnTo>
                  <a:pt x="1147167" y="9518650"/>
                </a:lnTo>
                <a:lnTo>
                  <a:pt x="0" y="9518650"/>
                </a:lnTo>
                <a:lnTo>
                  <a:pt x="0" y="0"/>
                </a:lnTo>
                <a:close/>
                <a:moveTo>
                  <a:pt x="874315" y="5905500"/>
                </a:moveTo>
                <a:lnTo>
                  <a:pt x="396875" y="5905500"/>
                </a:lnTo>
                <a:cubicBezTo>
                  <a:pt x="396875" y="5445655"/>
                  <a:pt x="463086" y="5019940"/>
                  <a:pt x="595510" y="4628357"/>
                </a:cubicBezTo>
                <a:cubicBezTo>
                  <a:pt x="727934" y="4236773"/>
                  <a:pt x="914069" y="3895990"/>
                  <a:pt x="1153914" y="3606007"/>
                </a:cubicBezTo>
                <a:cubicBezTo>
                  <a:pt x="1393891" y="3315891"/>
                  <a:pt x="1680368" y="3091128"/>
                  <a:pt x="2013346" y="2931716"/>
                </a:cubicBezTo>
                <a:cubicBezTo>
                  <a:pt x="2346457" y="2772172"/>
                  <a:pt x="2715749" y="2692400"/>
                  <a:pt x="3121223" y="2692400"/>
                </a:cubicBezTo>
                <a:cubicBezTo>
                  <a:pt x="3452217" y="2692400"/>
                  <a:pt x="3750071" y="2736785"/>
                  <a:pt x="4014787" y="2825552"/>
                </a:cubicBezTo>
                <a:cubicBezTo>
                  <a:pt x="4279635" y="2914320"/>
                  <a:pt x="4506185" y="3055740"/>
                  <a:pt x="4694435" y="3249811"/>
                </a:cubicBezTo>
                <a:cubicBezTo>
                  <a:pt x="4882686" y="3443883"/>
                  <a:pt x="5026421" y="3694775"/>
                  <a:pt x="5125640" y="4002485"/>
                </a:cubicBezTo>
                <a:cubicBezTo>
                  <a:pt x="5224991" y="4310063"/>
                  <a:pt x="5274667" y="4684845"/>
                  <a:pt x="5274667" y="5126832"/>
                </a:cubicBezTo>
                <a:lnTo>
                  <a:pt x="5274667" y="9518650"/>
                </a:lnTo>
                <a:lnTo>
                  <a:pt x="4127500" y="9518650"/>
                </a:lnTo>
                <a:lnTo>
                  <a:pt x="4127500" y="5113536"/>
                </a:lnTo>
                <a:cubicBezTo>
                  <a:pt x="4127500" y="4762434"/>
                  <a:pt x="4075707" y="4480521"/>
                  <a:pt x="3972123" y="4267796"/>
                </a:cubicBezTo>
                <a:cubicBezTo>
                  <a:pt x="3868671" y="4055071"/>
                  <a:pt x="3717594" y="3900223"/>
                  <a:pt x="3518892" y="3803254"/>
                </a:cubicBezTo>
                <a:cubicBezTo>
                  <a:pt x="3320322" y="3706151"/>
                  <a:pt x="3076178" y="3657600"/>
                  <a:pt x="2786459" y="3657600"/>
                </a:cubicBezTo>
                <a:cubicBezTo>
                  <a:pt x="2500841" y="3657600"/>
                  <a:pt x="2241087" y="3717330"/>
                  <a:pt x="2007195" y="3836790"/>
                </a:cubicBezTo>
                <a:cubicBezTo>
                  <a:pt x="1773435" y="3956117"/>
                  <a:pt x="1572749" y="4120754"/>
                  <a:pt x="1405135" y="4330700"/>
                </a:cubicBezTo>
                <a:cubicBezTo>
                  <a:pt x="1237522" y="4540647"/>
                  <a:pt x="1107148" y="4780492"/>
                  <a:pt x="1014015" y="5050235"/>
                </a:cubicBezTo>
                <a:cubicBezTo>
                  <a:pt x="920882" y="5319845"/>
                  <a:pt x="874315" y="5604934"/>
                  <a:pt x="874315" y="5905500"/>
                </a:cubicBez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1351" name="Freeform 1351"/>
          <p:cNvSpPr/>
          <p:nvPr/>
        </p:nvSpPr>
        <p:spPr>
          <a:xfrm>
            <a:off x="4673733" y="1450983"/>
            <a:ext cx="132252" cy="161782"/>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1352" name="Freeform 1352"/>
          <p:cNvSpPr/>
          <p:nvPr/>
        </p:nvSpPr>
        <p:spPr>
          <a:xfrm>
            <a:off x="4837065" y="1388395"/>
            <a:ext cx="26635" cy="221417"/>
          </a:xfrm>
          <a:custGeom>
            <a:avLst/>
            <a:gdLst/>
            <a:ahLst/>
            <a:cxnLst/>
            <a:rect l="0" t="0" r="0" b="0"/>
            <a:pathLst>
              <a:path w="1147167" h="9525000">
                <a:moveTo>
                  <a:pt x="1147167" y="0"/>
                </a:moveTo>
                <a:lnTo>
                  <a:pt x="1147167" y="9525000"/>
                </a:lnTo>
                <a:lnTo>
                  <a:pt x="0" y="9525000"/>
                </a:lnTo>
                <a:lnTo>
                  <a:pt x="0" y="0"/>
                </a:ln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1353" name="Freeform 1353"/>
          <p:cNvSpPr/>
          <p:nvPr/>
        </p:nvSpPr>
        <p:spPr>
          <a:xfrm>
            <a:off x="4907806" y="1388395"/>
            <a:ext cx="26635" cy="221417"/>
          </a:xfrm>
          <a:custGeom>
            <a:avLst/>
            <a:gdLst/>
            <a:ahLst/>
            <a:cxnLst/>
            <a:rect l="0" t="0" r="0" b="0"/>
            <a:pathLst>
              <a:path w="1147167" h="9525000">
                <a:moveTo>
                  <a:pt x="1147167" y="0"/>
                </a:moveTo>
                <a:lnTo>
                  <a:pt x="1147167" y="9525000"/>
                </a:lnTo>
                <a:lnTo>
                  <a:pt x="0" y="9525000"/>
                </a:lnTo>
                <a:lnTo>
                  <a:pt x="0" y="0"/>
                </a:ln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1354" name="Rectangle 1354"/>
          <p:cNvSpPr/>
          <p:nvPr/>
        </p:nvSpPr>
        <p:spPr>
          <a:xfrm>
            <a:off x="1056914" y="2255620"/>
            <a:ext cx="232489" cy="148285"/>
          </a:xfrm>
          <a:prstGeom prst="rect">
            <a:avLst/>
          </a:prstGeom>
        </p:spPr>
      </p:sp>
      <p:sp>
        <p:nvSpPr>
          <p:cNvPr id="1355" name="Freeform 1355"/>
          <p:cNvSpPr/>
          <p:nvPr/>
        </p:nvSpPr>
        <p:spPr>
          <a:xfrm>
            <a:off x="1058715" y="2303214"/>
            <a:ext cx="88651" cy="74965"/>
          </a:xfrm>
          <a:custGeom>
            <a:avLst/>
            <a:gdLst/>
            <a:ahLst/>
            <a:cxnLst/>
            <a:rect l="0" t="0" r="0" b="0"/>
            <a:pathLst>
              <a:path w="10690820" h="9029700">
                <a:moveTo>
                  <a:pt x="2765624" y="7597180"/>
                </a:moveTo>
                <a:lnTo>
                  <a:pt x="4564063" y="0"/>
                </a:lnTo>
                <a:lnTo>
                  <a:pt x="5568553" y="0"/>
                </a:lnTo>
                <a:lnTo>
                  <a:pt x="5798145" y="1265238"/>
                </a:lnTo>
                <a:lnTo>
                  <a:pt x="3881835" y="9029700"/>
                </a:lnTo>
                <a:lnTo>
                  <a:pt x="2802930" y="9029700"/>
                </a:lnTo>
                <a:close/>
                <a:moveTo>
                  <a:pt x="1841699" y="0"/>
                </a:moveTo>
                <a:lnTo>
                  <a:pt x="3329980" y="7597180"/>
                </a:lnTo>
                <a:lnTo>
                  <a:pt x="3205956" y="9029700"/>
                </a:lnTo>
                <a:lnTo>
                  <a:pt x="2003028" y="9029700"/>
                </a:lnTo>
                <a:lnTo>
                  <a:pt x="0" y="0"/>
                </a:lnTo>
                <a:close/>
                <a:moveTo>
                  <a:pt x="7379295" y="7566025"/>
                </a:moveTo>
                <a:lnTo>
                  <a:pt x="8849122" y="0"/>
                </a:lnTo>
                <a:lnTo>
                  <a:pt x="10690820" y="0"/>
                </a:lnTo>
                <a:lnTo>
                  <a:pt x="8693944" y="9029700"/>
                </a:lnTo>
                <a:lnTo>
                  <a:pt x="7491016" y="9029700"/>
                </a:lnTo>
                <a:close/>
                <a:moveTo>
                  <a:pt x="6132910" y="0"/>
                </a:moveTo>
                <a:lnTo>
                  <a:pt x="7943652" y="7628136"/>
                </a:lnTo>
                <a:lnTo>
                  <a:pt x="7894042" y="9029700"/>
                </a:lnTo>
                <a:lnTo>
                  <a:pt x="6815138" y="9029700"/>
                </a:lnTo>
                <a:lnTo>
                  <a:pt x="4886524" y="1259086"/>
                </a:lnTo>
                <a:lnTo>
                  <a:pt x="5134570" y="0"/>
                </a:lnTo>
                <a:close/>
              </a:path>
            </a:pathLst>
          </a:custGeom>
          <a:solidFill>
            <a:srgbClr val="000000">
              <a:alpha val="100000"/>
            </a:srgbClr>
          </a:solidFill>
          <a:ln w="123">
            <a:noFill/>
          </a:ln>
        </p:spPr>
        <p:style>
          <a:lnRef idx="2">
            <a:schemeClr val="accent1">
              <a:shade val="50000"/>
            </a:schemeClr>
          </a:lnRef>
          <a:fillRef idx="1">
            <a:schemeClr val="accent1"/>
          </a:fillRef>
          <a:effectRef idx="0">
            <a:schemeClr val="accent1"/>
          </a:effectRef>
          <a:fontRef idx="minor">
            <a:schemeClr val="lt1"/>
          </a:fontRef>
        </p:style>
      </p:sp>
      <p:sp>
        <p:nvSpPr>
          <p:cNvPr id="1356" name="Freeform 1356"/>
          <p:cNvSpPr/>
          <p:nvPr/>
        </p:nvSpPr>
        <p:spPr>
          <a:xfrm>
            <a:off x="1149821" y="2299102"/>
            <a:ext cx="48128" cy="79025"/>
          </a:xfrm>
          <a:custGeom>
            <a:avLst/>
            <a:gdLst/>
            <a:ahLst/>
            <a:cxnLst/>
            <a:rect l="0" t="0" r="0" b="0"/>
            <a:pathLst>
              <a:path w="5803900" h="9518650">
                <a:moveTo>
                  <a:pt x="1785937" y="0"/>
                </a:moveTo>
                <a:lnTo>
                  <a:pt x="1785937" y="9518650"/>
                </a:lnTo>
                <a:lnTo>
                  <a:pt x="0" y="9518650"/>
                </a:lnTo>
                <a:lnTo>
                  <a:pt x="0" y="0"/>
                </a:lnTo>
                <a:close/>
                <a:moveTo>
                  <a:pt x="1531739" y="5930900"/>
                </a:moveTo>
                <a:lnTo>
                  <a:pt x="1041796" y="5930900"/>
                </a:lnTo>
                <a:cubicBezTo>
                  <a:pt x="1041796" y="5464440"/>
                  <a:pt x="1101791" y="5034095"/>
                  <a:pt x="1221779" y="4639866"/>
                </a:cubicBezTo>
                <a:cubicBezTo>
                  <a:pt x="1341768" y="4245637"/>
                  <a:pt x="1513482" y="3903001"/>
                  <a:pt x="1736923" y="3611960"/>
                </a:cubicBezTo>
                <a:cubicBezTo>
                  <a:pt x="1960496" y="3320918"/>
                  <a:pt x="2228519" y="3094898"/>
                  <a:pt x="2540992" y="2933899"/>
                </a:cubicBezTo>
                <a:cubicBezTo>
                  <a:pt x="2853597" y="2772900"/>
                  <a:pt x="3200333" y="2692400"/>
                  <a:pt x="3581201" y="2692400"/>
                </a:cubicBezTo>
                <a:cubicBezTo>
                  <a:pt x="3912327" y="2692400"/>
                  <a:pt x="4213423" y="2738901"/>
                  <a:pt x="4484489" y="2831902"/>
                </a:cubicBezTo>
                <a:cubicBezTo>
                  <a:pt x="4755686" y="2924771"/>
                  <a:pt x="4989578" y="3073400"/>
                  <a:pt x="5186164" y="3277791"/>
                </a:cubicBezTo>
                <a:cubicBezTo>
                  <a:pt x="5382749" y="3482182"/>
                  <a:pt x="5534818" y="3749543"/>
                  <a:pt x="5642371" y="4079875"/>
                </a:cubicBezTo>
                <a:cubicBezTo>
                  <a:pt x="5750057" y="4410208"/>
                  <a:pt x="5803900" y="4810787"/>
                  <a:pt x="5803900" y="5281613"/>
                </a:cubicBezTo>
                <a:lnTo>
                  <a:pt x="5803900" y="9518650"/>
                </a:lnTo>
                <a:lnTo>
                  <a:pt x="4000500" y="9518650"/>
                </a:lnTo>
                <a:lnTo>
                  <a:pt x="4000500" y="5265341"/>
                </a:lnTo>
                <a:cubicBezTo>
                  <a:pt x="4000500" y="4967817"/>
                  <a:pt x="3958232" y="4733264"/>
                  <a:pt x="3873698" y="4561682"/>
                </a:cubicBezTo>
                <a:cubicBezTo>
                  <a:pt x="3789164" y="4390100"/>
                  <a:pt x="3667455" y="4268193"/>
                  <a:pt x="3508573" y="4195961"/>
                </a:cubicBezTo>
                <a:cubicBezTo>
                  <a:pt x="3349691" y="4123598"/>
                  <a:pt x="3154759" y="4087416"/>
                  <a:pt x="2923778" y="4087416"/>
                </a:cubicBezTo>
                <a:cubicBezTo>
                  <a:pt x="2668190" y="4087416"/>
                  <a:pt x="2450637" y="4135041"/>
                  <a:pt x="2271117" y="4230291"/>
                </a:cubicBezTo>
                <a:cubicBezTo>
                  <a:pt x="2091729" y="4325409"/>
                  <a:pt x="1948391" y="4456775"/>
                  <a:pt x="1841103" y="4624388"/>
                </a:cubicBezTo>
                <a:cubicBezTo>
                  <a:pt x="1733814" y="4792001"/>
                  <a:pt x="1655431" y="4987529"/>
                  <a:pt x="1605954" y="5210969"/>
                </a:cubicBezTo>
                <a:cubicBezTo>
                  <a:pt x="1556477" y="5434410"/>
                  <a:pt x="1531739" y="5674387"/>
                  <a:pt x="1531739" y="5930900"/>
                </a:cubicBezTo>
                <a:close/>
              </a:path>
            </a:pathLst>
          </a:custGeom>
          <a:solidFill>
            <a:srgbClr val="000000">
              <a:alpha val="100000"/>
            </a:srgbClr>
          </a:solidFill>
          <a:ln w="123">
            <a:noFill/>
          </a:ln>
        </p:spPr>
        <p:style>
          <a:lnRef idx="2">
            <a:schemeClr val="accent1">
              <a:shade val="50000"/>
            </a:schemeClr>
          </a:lnRef>
          <a:fillRef idx="1">
            <a:schemeClr val="accent1"/>
          </a:fillRef>
          <a:effectRef idx="0">
            <a:schemeClr val="accent1"/>
          </a:effectRef>
          <a:fontRef idx="minor">
            <a:schemeClr val="lt1"/>
          </a:fontRef>
        </p:style>
      </p:sp>
      <p:sp>
        <p:nvSpPr>
          <p:cNvPr id="1357" name="Freeform 1357"/>
          <p:cNvSpPr/>
          <p:nvPr/>
        </p:nvSpPr>
        <p:spPr>
          <a:xfrm>
            <a:off x="1204078" y="2321455"/>
            <a:ext cx="49495" cy="57779"/>
          </a:xfrm>
          <a:custGeom>
            <a:avLst/>
            <a:gdLst/>
            <a:ahLst/>
            <a:cxnLst/>
            <a:rect l="0" t="0" r="0" b="0"/>
            <a:pathLst>
              <a:path w="5968801" h="6959600">
                <a:moveTo>
                  <a:pt x="3898900" y="5321697"/>
                </a:moveTo>
                <a:lnTo>
                  <a:pt x="3898900" y="2331046"/>
                </a:lnTo>
                <a:cubicBezTo>
                  <a:pt x="3898900" y="2116072"/>
                  <a:pt x="3863908" y="1931062"/>
                  <a:pt x="3793926" y="1776016"/>
                </a:cubicBezTo>
                <a:cubicBezTo>
                  <a:pt x="3724076" y="1620838"/>
                  <a:pt x="3616126" y="1499857"/>
                  <a:pt x="3470076" y="1413074"/>
                </a:cubicBezTo>
                <a:cubicBezTo>
                  <a:pt x="3324158" y="1326158"/>
                  <a:pt x="3135974" y="1282700"/>
                  <a:pt x="2905521" y="1282700"/>
                </a:cubicBezTo>
                <a:cubicBezTo>
                  <a:pt x="2708142" y="1282700"/>
                  <a:pt x="2537420" y="1316765"/>
                  <a:pt x="2393354" y="1384896"/>
                </a:cubicBezTo>
                <a:cubicBezTo>
                  <a:pt x="2249421" y="1452894"/>
                  <a:pt x="2138362" y="1549797"/>
                  <a:pt x="2060178" y="1675607"/>
                </a:cubicBezTo>
                <a:cubicBezTo>
                  <a:pt x="1982126" y="1801416"/>
                  <a:pt x="1943100" y="1948921"/>
                  <a:pt x="1943100" y="2118122"/>
                </a:cubicBezTo>
                <a:lnTo>
                  <a:pt x="157162" y="2118122"/>
                </a:lnTo>
                <a:cubicBezTo>
                  <a:pt x="157162" y="1833166"/>
                  <a:pt x="223242" y="1562696"/>
                  <a:pt x="355401" y="1306711"/>
                </a:cubicBezTo>
                <a:cubicBezTo>
                  <a:pt x="487560" y="1050727"/>
                  <a:pt x="679582" y="824707"/>
                  <a:pt x="931465" y="628650"/>
                </a:cubicBezTo>
                <a:cubicBezTo>
                  <a:pt x="1183481" y="432462"/>
                  <a:pt x="1483981" y="278673"/>
                  <a:pt x="1832967" y="167283"/>
                </a:cubicBezTo>
                <a:cubicBezTo>
                  <a:pt x="2182084" y="55761"/>
                  <a:pt x="2573469" y="0"/>
                  <a:pt x="3007121" y="0"/>
                </a:cubicBezTo>
                <a:cubicBezTo>
                  <a:pt x="3527557" y="0"/>
                  <a:pt x="3990114" y="86850"/>
                  <a:pt x="4394795" y="260549"/>
                </a:cubicBezTo>
                <a:cubicBezTo>
                  <a:pt x="4799607" y="434115"/>
                  <a:pt x="5118695" y="694598"/>
                  <a:pt x="5352057" y="1041996"/>
                </a:cubicBezTo>
                <a:cubicBezTo>
                  <a:pt x="5585552" y="1389394"/>
                  <a:pt x="5702300" y="1823641"/>
                  <a:pt x="5702300" y="2344738"/>
                </a:cubicBezTo>
                <a:lnTo>
                  <a:pt x="5702300" y="5216525"/>
                </a:lnTo>
                <a:cubicBezTo>
                  <a:pt x="5702300" y="5584693"/>
                  <a:pt x="5724988" y="5885591"/>
                  <a:pt x="5770364" y="6119218"/>
                </a:cubicBezTo>
                <a:cubicBezTo>
                  <a:pt x="5815872" y="6352845"/>
                  <a:pt x="5882018" y="6556508"/>
                  <a:pt x="5968801" y="6730207"/>
                </a:cubicBezTo>
                <a:lnTo>
                  <a:pt x="5968801" y="6835576"/>
                </a:lnTo>
                <a:lnTo>
                  <a:pt x="4160043" y="6835576"/>
                </a:lnTo>
                <a:cubicBezTo>
                  <a:pt x="4072995" y="6653544"/>
                  <a:pt x="4007710" y="6425010"/>
                  <a:pt x="3964185" y="6149975"/>
                </a:cubicBezTo>
                <a:cubicBezTo>
                  <a:pt x="3920661" y="5874941"/>
                  <a:pt x="3898900" y="5598848"/>
                  <a:pt x="3898900" y="5321697"/>
                </a:cubicBezTo>
                <a:close/>
                <a:moveTo>
                  <a:pt x="4141390" y="2743200"/>
                </a:moveTo>
                <a:lnTo>
                  <a:pt x="4141390" y="3759200"/>
                </a:lnTo>
                <a:lnTo>
                  <a:pt x="3146028" y="3759200"/>
                </a:lnTo>
                <a:cubicBezTo>
                  <a:pt x="2911210" y="3759200"/>
                  <a:pt x="2707216" y="3786056"/>
                  <a:pt x="2534046" y="3839766"/>
                </a:cubicBezTo>
                <a:cubicBezTo>
                  <a:pt x="2361009" y="3893477"/>
                  <a:pt x="2218795" y="3968949"/>
                  <a:pt x="2107406" y="4066183"/>
                </a:cubicBezTo>
                <a:cubicBezTo>
                  <a:pt x="1996148" y="4163418"/>
                  <a:pt x="1914723" y="4276130"/>
                  <a:pt x="1863129" y="4404321"/>
                </a:cubicBezTo>
                <a:cubicBezTo>
                  <a:pt x="1811668" y="4532511"/>
                  <a:pt x="1785937" y="4673071"/>
                  <a:pt x="1785937" y="4826000"/>
                </a:cubicBezTo>
                <a:cubicBezTo>
                  <a:pt x="1785937" y="4979062"/>
                  <a:pt x="1820994" y="5116579"/>
                  <a:pt x="1891109" y="5238552"/>
                </a:cubicBezTo>
                <a:cubicBezTo>
                  <a:pt x="1961356" y="5360525"/>
                  <a:pt x="2062559" y="5455643"/>
                  <a:pt x="2194718" y="5523905"/>
                </a:cubicBezTo>
                <a:cubicBezTo>
                  <a:pt x="2327010" y="5592035"/>
                  <a:pt x="2481990" y="5626100"/>
                  <a:pt x="2659657" y="5626100"/>
                </a:cubicBezTo>
                <a:cubicBezTo>
                  <a:pt x="2928210" y="5626100"/>
                  <a:pt x="3161638" y="5572390"/>
                  <a:pt x="3359943" y="5464969"/>
                </a:cubicBezTo>
                <a:cubicBezTo>
                  <a:pt x="3558249" y="5357416"/>
                  <a:pt x="3712170" y="5225058"/>
                  <a:pt x="3821707" y="5067896"/>
                </a:cubicBezTo>
                <a:cubicBezTo>
                  <a:pt x="3931245" y="4910733"/>
                  <a:pt x="3986014" y="4761905"/>
                  <a:pt x="3986014" y="4621411"/>
                </a:cubicBezTo>
                <a:lnTo>
                  <a:pt x="4464843" y="5378054"/>
                </a:lnTo>
                <a:cubicBezTo>
                  <a:pt x="4398830" y="5547519"/>
                  <a:pt x="4309004" y="5723203"/>
                  <a:pt x="4195365" y="5905104"/>
                </a:cubicBezTo>
                <a:cubicBezTo>
                  <a:pt x="4081859" y="6087005"/>
                  <a:pt x="3938389" y="6257595"/>
                  <a:pt x="3764954" y="6416874"/>
                </a:cubicBezTo>
                <a:cubicBezTo>
                  <a:pt x="3591652" y="6576021"/>
                  <a:pt x="3383227" y="6706262"/>
                  <a:pt x="3139678" y="6807597"/>
                </a:cubicBezTo>
                <a:cubicBezTo>
                  <a:pt x="2896129" y="6908932"/>
                  <a:pt x="2607071" y="6959600"/>
                  <a:pt x="2272506" y="6959600"/>
                </a:cubicBezTo>
                <a:cubicBezTo>
                  <a:pt x="1847453" y="6959600"/>
                  <a:pt x="1462550" y="6873742"/>
                  <a:pt x="1117798" y="6702029"/>
                </a:cubicBezTo>
                <a:cubicBezTo>
                  <a:pt x="773046" y="6530182"/>
                  <a:pt x="500525" y="6292123"/>
                  <a:pt x="300235" y="5987852"/>
                </a:cubicBezTo>
                <a:cubicBezTo>
                  <a:pt x="100078" y="5683581"/>
                  <a:pt x="0" y="5336845"/>
                  <a:pt x="0" y="4947643"/>
                </a:cubicBezTo>
                <a:cubicBezTo>
                  <a:pt x="0" y="4595747"/>
                  <a:pt x="66145" y="4283208"/>
                  <a:pt x="198437" y="4010025"/>
                </a:cubicBezTo>
                <a:cubicBezTo>
                  <a:pt x="330729" y="3736843"/>
                  <a:pt x="525991" y="3506061"/>
                  <a:pt x="784225" y="3317677"/>
                </a:cubicBezTo>
                <a:cubicBezTo>
                  <a:pt x="1042590" y="3129161"/>
                  <a:pt x="1365977" y="2986286"/>
                  <a:pt x="1754385" y="2889052"/>
                </a:cubicBezTo>
                <a:cubicBezTo>
                  <a:pt x="2142926" y="2791818"/>
                  <a:pt x="2593445" y="2743200"/>
                  <a:pt x="3105943" y="2743200"/>
                </a:cubicBezTo>
                <a:close/>
              </a:path>
            </a:pathLst>
          </a:custGeom>
          <a:solidFill>
            <a:srgbClr val="000000">
              <a:alpha val="100000"/>
            </a:srgbClr>
          </a:solidFill>
          <a:ln w="123">
            <a:noFill/>
          </a:ln>
        </p:spPr>
        <p:style>
          <a:lnRef idx="2">
            <a:schemeClr val="accent1">
              <a:shade val="50000"/>
            </a:schemeClr>
          </a:lnRef>
          <a:fillRef idx="1">
            <a:schemeClr val="accent1"/>
          </a:fillRef>
          <a:effectRef idx="0">
            <a:schemeClr val="accent1"/>
          </a:effectRef>
          <a:fontRef idx="minor">
            <a:schemeClr val="lt1"/>
          </a:fontRef>
        </p:style>
      </p:sp>
      <p:sp>
        <p:nvSpPr>
          <p:cNvPr id="1358" name="Freeform 1358"/>
          <p:cNvSpPr/>
          <p:nvPr/>
        </p:nvSpPr>
        <p:spPr>
          <a:xfrm>
            <a:off x="1254438" y="2308697"/>
            <a:ext cx="33052" cy="70484"/>
          </a:xfrm>
          <a:custGeom>
            <a:avLst/>
            <a:gdLst/>
            <a:ahLst/>
            <a:cxnLst/>
            <a:rect l="0" t="0" r="0" b="0"/>
            <a:pathLst>
              <a:path w="3985815" h="8489950">
                <a:moveTo>
                  <a:pt x="3905250" y="1651000"/>
                </a:moveTo>
                <a:lnTo>
                  <a:pt x="3905250" y="2921000"/>
                </a:lnTo>
                <a:lnTo>
                  <a:pt x="0" y="2921000"/>
                </a:lnTo>
                <a:lnTo>
                  <a:pt x="0" y="1651000"/>
                </a:lnTo>
                <a:close/>
                <a:moveTo>
                  <a:pt x="965200" y="0"/>
                </a:moveTo>
                <a:lnTo>
                  <a:pt x="2751137" y="0"/>
                </a:lnTo>
                <a:lnTo>
                  <a:pt x="2751137" y="6344047"/>
                </a:lnTo>
                <a:cubicBezTo>
                  <a:pt x="2751137" y="6538516"/>
                  <a:pt x="2776934" y="6687410"/>
                  <a:pt x="2828528" y="6790730"/>
                </a:cubicBezTo>
                <a:cubicBezTo>
                  <a:pt x="2880254" y="6894050"/>
                  <a:pt x="2957843" y="6965355"/>
                  <a:pt x="3061295" y="7004646"/>
                </a:cubicBezTo>
                <a:cubicBezTo>
                  <a:pt x="3164747" y="7043936"/>
                  <a:pt x="3295054" y="7063582"/>
                  <a:pt x="3452217" y="7063582"/>
                </a:cubicBezTo>
                <a:cubicBezTo>
                  <a:pt x="3563871" y="7063582"/>
                  <a:pt x="3664148" y="7058422"/>
                  <a:pt x="3753048" y="7048104"/>
                </a:cubicBezTo>
                <a:cubicBezTo>
                  <a:pt x="3842080" y="7037653"/>
                  <a:pt x="3917619" y="7026275"/>
                  <a:pt x="3979664" y="7013972"/>
                </a:cubicBezTo>
                <a:lnTo>
                  <a:pt x="3985815" y="8328621"/>
                </a:lnTo>
                <a:cubicBezTo>
                  <a:pt x="3832886" y="8378097"/>
                  <a:pt x="3667455" y="8417321"/>
                  <a:pt x="3489523" y="8446293"/>
                </a:cubicBezTo>
                <a:cubicBezTo>
                  <a:pt x="3311723" y="8475397"/>
                  <a:pt x="3115336" y="8489950"/>
                  <a:pt x="2900362" y="8489950"/>
                </a:cubicBezTo>
                <a:cubicBezTo>
                  <a:pt x="2507456" y="8489950"/>
                  <a:pt x="2165217" y="8424862"/>
                  <a:pt x="1873646" y="8294688"/>
                </a:cubicBezTo>
                <a:cubicBezTo>
                  <a:pt x="1582208" y="8164381"/>
                  <a:pt x="1357907" y="7954566"/>
                  <a:pt x="1200745" y="7665244"/>
                </a:cubicBezTo>
                <a:cubicBezTo>
                  <a:pt x="1043715" y="7375790"/>
                  <a:pt x="965200" y="6995385"/>
                  <a:pt x="965200" y="6524030"/>
                </a:cubicBezTo>
                <a:close/>
              </a:path>
            </a:pathLst>
          </a:custGeom>
          <a:solidFill>
            <a:srgbClr val="000000">
              <a:alpha val="100000"/>
            </a:srgbClr>
          </a:solidFill>
          <a:ln w="123">
            <a:noFill/>
          </a:ln>
        </p:spPr>
        <p:style>
          <a:lnRef idx="2">
            <a:schemeClr val="accent1">
              <a:shade val="50000"/>
            </a:schemeClr>
          </a:lnRef>
          <a:fillRef idx="1">
            <a:schemeClr val="accent1"/>
          </a:fillRef>
          <a:effectRef idx="0">
            <a:schemeClr val="accent1"/>
          </a:effectRef>
          <a:fontRef idx="minor">
            <a:schemeClr val="lt1"/>
          </a:fontRef>
        </p:style>
      </p:sp>
      <p:sp>
        <p:nvSpPr>
          <p:cNvPr id="1359" name="Rectangle 1359"/>
          <p:cNvSpPr/>
          <p:nvPr/>
        </p:nvSpPr>
        <p:spPr>
          <a:xfrm>
            <a:off x="1056914" y="3271680"/>
            <a:ext cx="196767" cy="148285"/>
          </a:xfrm>
          <a:prstGeom prst="rect">
            <a:avLst/>
          </a:prstGeom>
        </p:spPr>
      </p:sp>
      <p:sp>
        <p:nvSpPr>
          <p:cNvPr id="1360" name="Freeform 1360"/>
          <p:cNvSpPr/>
          <p:nvPr/>
        </p:nvSpPr>
        <p:spPr>
          <a:xfrm>
            <a:off x="1058715" y="3319274"/>
            <a:ext cx="88651" cy="74965"/>
          </a:xfrm>
          <a:custGeom>
            <a:avLst/>
            <a:gdLst/>
            <a:ahLst/>
            <a:cxnLst/>
            <a:rect l="0" t="0" r="0" b="0"/>
            <a:pathLst>
              <a:path w="10690820" h="9029700">
                <a:moveTo>
                  <a:pt x="2765624" y="7597180"/>
                </a:moveTo>
                <a:lnTo>
                  <a:pt x="4564063" y="0"/>
                </a:lnTo>
                <a:lnTo>
                  <a:pt x="5568553" y="0"/>
                </a:lnTo>
                <a:lnTo>
                  <a:pt x="5798145" y="1265238"/>
                </a:lnTo>
                <a:lnTo>
                  <a:pt x="3881835" y="9029700"/>
                </a:lnTo>
                <a:lnTo>
                  <a:pt x="2802930" y="9029700"/>
                </a:lnTo>
                <a:close/>
                <a:moveTo>
                  <a:pt x="1841699" y="0"/>
                </a:moveTo>
                <a:lnTo>
                  <a:pt x="3329980" y="7597180"/>
                </a:lnTo>
                <a:lnTo>
                  <a:pt x="3205956" y="9029700"/>
                </a:lnTo>
                <a:lnTo>
                  <a:pt x="2003028" y="9029700"/>
                </a:lnTo>
                <a:lnTo>
                  <a:pt x="0" y="0"/>
                </a:lnTo>
                <a:close/>
                <a:moveTo>
                  <a:pt x="7379295" y="7566025"/>
                </a:moveTo>
                <a:lnTo>
                  <a:pt x="8849122" y="0"/>
                </a:lnTo>
                <a:lnTo>
                  <a:pt x="10690820" y="0"/>
                </a:lnTo>
                <a:lnTo>
                  <a:pt x="8693944" y="9029700"/>
                </a:lnTo>
                <a:lnTo>
                  <a:pt x="7491016" y="9029700"/>
                </a:lnTo>
                <a:close/>
                <a:moveTo>
                  <a:pt x="6132910" y="0"/>
                </a:moveTo>
                <a:lnTo>
                  <a:pt x="7943652" y="7628136"/>
                </a:lnTo>
                <a:lnTo>
                  <a:pt x="7894042" y="9029700"/>
                </a:lnTo>
                <a:lnTo>
                  <a:pt x="6815138" y="9029700"/>
                </a:lnTo>
                <a:lnTo>
                  <a:pt x="4886524" y="1259086"/>
                </a:lnTo>
                <a:lnTo>
                  <a:pt x="5134570" y="0"/>
                </a:lnTo>
                <a:close/>
              </a:path>
            </a:pathLst>
          </a:custGeom>
          <a:solidFill>
            <a:srgbClr val="000000">
              <a:alpha val="100000"/>
            </a:srgbClr>
          </a:solidFill>
          <a:ln w="123">
            <a:noFill/>
          </a:ln>
        </p:spPr>
        <p:style>
          <a:lnRef idx="2">
            <a:schemeClr val="accent1">
              <a:shade val="50000"/>
            </a:schemeClr>
          </a:lnRef>
          <a:fillRef idx="1">
            <a:schemeClr val="accent1"/>
          </a:fillRef>
          <a:effectRef idx="0">
            <a:schemeClr val="accent1"/>
          </a:effectRef>
          <a:fontRef idx="minor">
            <a:schemeClr val="lt1"/>
          </a:fontRef>
        </p:style>
      </p:sp>
      <p:sp>
        <p:nvSpPr>
          <p:cNvPr id="1361" name="Freeform 1361"/>
          <p:cNvSpPr/>
          <p:nvPr/>
        </p:nvSpPr>
        <p:spPr>
          <a:xfrm>
            <a:off x="1149821" y="3315162"/>
            <a:ext cx="48128" cy="79025"/>
          </a:xfrm>
          <a:custGeom>
            <a:avLst/>
            <a:gdLst/>
            <a:ahLst/>
            <a:cxnLst/>
            <a:rect l="0" t="0" r="0" b="0"/>
            <a:pathLst>
              <a:path w="5803900" h="9518650">
                <a:moveTo>
                  <a:pt x="1785937" y="0"/>
                </a:moveTo>
                <a:lnTo>
                  <a:pt x="1785937" y="9518650"/>
                </a:lnTo>
                <a:lnTo>
                  <a:pt x="0" y="9518650"/>
                </a:lnTo>
                <a:lnTo>
                  <a:pt x="0" y="0"/>
                </a:lnTo>
                <a:close/>
                <a:moveTo>
                  <a:pt x="1531739" y="5930900"/>
                </a:moveTo>
                <a:lnTo>
                  <a:pt x="1041796" y="5930900"/>
                </a:lnTo>
                <a:cubicBezTo>
                  <a:pt x="1041796" y="5464440"/>
                  <a:pt x="1101791" y="5034095"/>
                  <a:pt x="1221779" y="4639866"/>
                </a:cubicBezTo>
                <a:cubicBezTo>
                  <a:pt x="1341768" y="4245637"/>
                  <a:pt x="1513482" y="3903001"/>
                  <a:pt x="1736923" y="3611960"/>
                </a:cubicBezTo>
                <a:cubicBezTo>
                  <a:pt x="1960496" y="3320918"/>
                  <a:pt x="2228519" y="3094898"/>
                  <a:pt x="2540992" y="2933899"/>
                </a:cubicBezTo>
                <a:cubicBezTo>
                  <a:pt x="2853597" y="2772900"/>
                  <a:pt x="3200333" y="2692400"/>
                  <a:pt x="3581201" y="2692400"/>
                </a:cubicBezTo>
                <a:cubicBezTo>
                  <a:pt x="3912327" y="2692400"/>
                  <a:pt x="4213423" y="2738901"/>
                  <a:pt x="4484489" y="2831902"/>
                </a:cubicBezTo>
                <a:cubicBezTo>
                  <a:pt x="4755686" y="2924771"/>
                  <a:pt x="4989578" y="3073400"/>
                  <a:pt x="5186164" y="3277791"/>
                </a:cubicBezTo>
                <a:cubicBezTo>
                  <a:pt x="5382749" y="3482182"/>
                  <a:pt x="5534818" y="3749543"/>
                  <a:pt x="5642371" y="4079875"/>
                </a:cubicBezTo>
                <a:cubicBezTo>
                  <a:pt x="5750057" y="4410208"/>
                  <a:pt x="5803900" y="4810787"/>
                  <a:pt x="5803900" y="5281613"/>
                </a:cubicBezTo>
                <a:lnTo>
                  <a:pt x="5803900" y="9518650"/>
                </a:lnTo>
                <a:lnTo>
                  <a:pt x="4000500" y="9518650"/>
                </a:lnTo>
                <a:lnTo>
                  <a:pt x="4000500" y="5265341"/>
                </a:lnTo>
                <a:cubicBezTo>
                  <a:pt x="4000500" y="4967817"/>
                  <a:pt x="3958232" y="4733264"/>
                  <a:pt x="3873698" y="4561682"/>
                </a:cubicBezTo>
                <a:cubicBezTo>
                  <a:pt x="3789164" y="4390100"/>
                  <a:pt x="3667455" y="4268193"/>
                  <a:pt x="3508573" y="4195961"/>
                </a:cubicBezTo>
                <a:cubicBezTo>
                  <a:pt x="3349691" y="4123598"/>
                  <a:pt x="3154759" y="4087416"/>
                  <a:pt x="2923778" y="4087416"/>
                </a:cubicBezTo>
                <a:cubicBezTo>
                  <a:pt x="2668190" y="4087416"/>
                  <a:pt x="2450637" y="4135041"/>
                  <a:pt x="2271117" y="4230291"/>
                </a:cubicBezTo>
                <a:cubicBezTo>
                  <a:pt x="2091729" y="4325409"/>
                  <a:pt x="1948391" y="4456775"/>
                  <a:pt x="1841103" y="4624388"/>
                </a:cubicBezTo>
                <a:cubicBezTo>
                  <a:pt x="1733814" y="4792001"/>
                  <a:pt x="1655431" y="4987529"/>
                  <a:pt x="1605954" y="5210969"/>
                </a:cubicBezTo>
                <a:cubicBezTo>
                  <a:pt x="1556477" y="5434410"/>
                  <a:pt x="1531739" y="5674387"/>
                  <a:pt x="1531739" y="5930900"/>
                </a:cubicBezTo>
                <a:close/>
              </a:path>
            </a:pathLst>
          </a:custGeom>
          <a:solidFill>
            <a:srgbClr val="000000">
              <a:alpha val="100000"/>
            </a:srgbClr>
          </a:solidFill>
          <a:ln w="123">
            <a:noFill/>
          </a:ln>
        </p:spPr>
        <p:style>
          <a:lnRef idx="2">
            <a:schemeClr val="accent1">
              <a:shade val="50000"/>
            </a:schemeClr>
          </a:lnRef>
          <a:fillRef idx="1">
            <a:schemeClr val="accent1"/>
          </a:fillRef>
          <a:effectRef idx="0">
            <a:schemeClr val="accent1"/>
          </a:effectRef>
          <a:fontRef idx="minor">
            <a:schemeClr val="lt1"/>
          </a:fontRef>
        </p:style>
      </p:sp>
      <p:sp>
        <p:nvSpPr>
          <p:cNvPr id="1362" name="Freeform 1362"/>
          <p:cNvSpPr/>
          <p:nvPr/>
        </p:nvSpPr>
        <p:spPr>
          <a:xfrm>
            <a:off x="1200957" y="3338515"/>
            <a:ext cx="52707" cy="78181"/>
          </a:xfrm>
          <a:custGeom>
            <a:avLst/>
            <a:gdLst/>
            <a:ahLst/>
            <a:cxnLst/>
            <a:rect l="0" t="0" r="0" b="0"/>
            <a:pathLst>
              <a:path w="6356151" h="9417050">
                <a:moveTo>
                  <a:pt x="2660253" y="5949554"/>
                </a:moveTo>
                <a:lnTo>
                  <a:pt x="4440039" y="0"/>
                </a:lnTo>
                <a:lnTo>
                  <a:pt x="6356151" y="0"/>
                </a:lnTo>
                <a:lnTo>
                  <a:pt x="3658790" y="7718425"/>
                </a:lnTo>
                <a:cubicBezTo>
                  <a:pt x="3600846" y="7887890"/>
                  <a:pt x="3523257" y="8069725"/>
                  <a:pt x="3426023" y="8263929"/>
                </a:cubicBezTo>
                <a:cubicBezTo>
                  <a:pt x="3328921" y="8458133"/>
                  <a:pt x="3198746" y="8643077"/>
                  <a:pt x="3035498" y="8818760"/>
                </a:cubicBezTo>
                <a:cubicBezTo>
                  <a:pt x="2872250" y="8994444"/>
                  <a:pt x="2667595" y="9138046"/>
                  <a:pt x="2421532" y="9249568"/>
                </a:cubicBezTo>
                <a:cubicBezTo>
                  <a:pt x="2175602" y="9361222"/>
                  <a:pt x="1874837" y="9417050"/>
                  <a:pt x="1519237" y="9417050"/>
                </a:cubicBezTo>
                <a:cubicBezTo>
                  <a:pt x="1349771" y="9417050"/>
                  <a:pt x="1211262" y="9406665"/>
                  <a:pt x="1103709" y="9385895"/>
                </a:cubicBezTo>
                <a:cubicBezTo>
                  <a:pt x="996288" y="9365125"/>
                  <a:pt x="868164" y="9336153"/>
                  <a:pt x="719336" y="9298979"/>
                </a:cubicBezTo>
                <a:lnTo>
                  <a:pt x="719336" y="7994650"/>
                </a:lnTo>
                <a:cubicBezTo>
                  <a:pt x="764844" y="7994650"/>
                  <a:pt x="812403" y="7994650"/>
                  <a:pt x="862012" y="7994650"/>
                </a:cubicBezTo>
                <a:cubicBezTo>
                  <a:pt x="911621" y="7994650"/>
                  <a:pt x="959180" y="7994650"/>
                  <a:pt x="1004689" y="7994650"/>
                </a:cubicBezTo>
                <a:cubicBezTo>
                  <a:pt x="1240300" y="7994650"/>
                  <a:pt x="1432520" y="7967794"/>
                  <a:pt x="1581348" y="7914084"/>
                </a:cubicBezTo>
                <a:cubicBezTo>
                  <a:pt x="1730176" y="7860373"/>
                  <a:pt x="1850032" y="7778750"/>
                  <a:pt x="1940917" y="7669212"/>
                </a:cubicBezTo>
                <a:cubicBezTo>
                  <a:pt x="2031933" y="7559807"/>
                  <a:pt x="2104297" y="7418321"/>
                  <a:pt x="2158007" y="7244754"/>
                </a:cubicBezTo>
                <a:close/>
                <a:moveTo>
                  <a:pt x="1916112" y="0"/>
                </a:moveTo>
                <a:lnTo>
                  <a:pt x="3373437" y="4858743"/>
                </a:lnTo>
                <a:lnTo>
                  <a:pt x="3627636" y="6749057"/>
                </a:lnTo>
                <a:lnTo>
                  <a:pt x="2412206" y="6879034"/>
                </a:lnTo>
                <a:lnTo>
                  <a:pt x="0" y="0"/>
                </a:lnTo>
                <a:close/>
              </a:path>
            </a:pathLst>
          </a:custGeom>
          <a:solidFill>
            <a:srgbClr val="000000">
              <a:alpha val="100000"/>
            </a:srgbClr>
          </a:solidFill>
          <a:ln w="123">
            <a:noFill/>
          </a:ln>
        </p:spPr>
        <p:style>
          <a:lnRef idx="2">
            <a:schemeClr val="accent1">
              <a:shade val="50000"/>
            </a:schemeClr>
          </a:lnRef>
          <a:fillRef idx="1">
            <a:schemeClr val="accent1"/>
          </a:fillRef>
          <a:effectRef idx="0">
            <a:schemeClr val="accent1"/>
          </a:effectRef>
          <a:fontRef idx="minor">
            <a:schemeClr val="lt1"/>
          </a:fontRef>
        </p:style>
      </p:sp>
      <p:sp>
        <p:nvSpPr>
          <p:cNvPr id="1363" name="Rectangle 1363"/>
          <p:cNvSpPr/>
          <p:nvPr/>
        </p:nvSpPr>
        <p:spPr>
          <a:xfrm>
            <a:off x="1050327" y="4285219"/>
            <a:ext cx="204496" cy="148285"/>
          </a:xfrm>
          <a:prstGeom prst="rect">
            <a:avLst/>
          </a:prstGeom>
        </p:spPr>
      </p:sp>
      <p:sp>
        <p:nvSpPr>
          <p:cNvPr id="1364" name="Freeform 1364"/>
          <p:cNvSpPr/>
          <p:nvPr/>
        </p:nvSpPr>
        <p:spPr>
          <a:xfrm>
            <a:off x="1056962" y="4332865"/>
            <a:ext cx="60976" cy="74912"/>
          </a:xfrm>
          <a:custGeom>
            <a:avLst/>
            <a:gdLst/>
            <a:ahLst/>
            <a:cxnLst/>
            <a:rect l="0" t="0" r="0" b="0"/>
            <a:pathLst>
              <a:path w="7353300" h="9023350">
                <a:moveTo>
                  <a:pt x="6026150" y="3676650"/>
                </a:moveTo>
                <a:lnTo>
                  <a:pt x="6026150" y="5124450"/>
                </a:lnTo>
                <a:lnTo>
                  <a:pt x="1303932" y="5124450"/>
                </a:lnTo>
                <a:lnTo>
                  <a:pt x="1303932" y="3676650"/>
                </a:lnTo>
                <a:close/>
                <a:moveTo>
                  <a:pt x="1854200" y="0"/>
                </a:moveTo>
                <a:lnTo>
                  <a:pt x="1854200" y="9023350"/>
                </a:lnTo>
                <a:lnTo>
                  <a:pt x="0" y="9023350"/>
                </a:lnTo>
                <a:lnTo>
                  <a:pt x="0" y="0"/>
                </a:lnTo>
                <a:close/>
                <a:moveTo>
                  <a:pt x="7353300" y="0"/>
                </a:moveTo>
                <a:lnTo>
                  <a:pt x="7353300" y="9023350"/>
                </a:lnTo>
                <a:lnTo>
                  <a:pt x="5499100" y="9023350"/>
                </a:lnTo>
                <a:lnTo>
                  <a:pt x="5499100" y="0"/>
                </a:lnTo>
                <a:close/>
              </a:path>
            </a:pathLst>
          </a:custGeom>
          <a:solidFill>
            <a:srgbClr val="000000">
              <a:alpha val="100000"/>
            </a:srgbClr>
          </a:solidFill>
          <a:ln w="123">
            <a:noFill/>
          </a:ln>
        </p:spPr>
        <p:style>
          <a:lnRef idx="2">
            <a:schemeClr val="accent1">
              <a:shade val="50000"/>
            </a:schemeClr>
          </a:lnRef>
          <a:fillRef idx="1">
            <a:schemeClr val="accent1"/>
          </a:fillRef>
          <a:effectRef idx="0">
            <a:schemeClr val="accent1"/>
          </a:effectRef>
          <a:fontRef idx="minor">
            <a:schemeClr val="lt1"/>
          </a:fontRef>
        </p:style>
      </p:sp>
      <p:sp>
        <p:nvSpPr>
          <p:cNvPr id="1365" name="Freeform 1365"/>
          <p:cNvSpPr/>
          <p:nvPr/>
        </p:nvSpPr>
        <p:spPr>
          <a:xfrm>
            <a:off x="1124562" y="4351070"/>
            <a:ext cx="52656" cy="57762"/>
          </a:xfrm>
          <a:custGeom>
            <a:avLst/>
            <a:gdLst/>
            <a:ahLst/>
            <a:cxnLst/>
            <a:rect l="0" t="0" r="0" b="0"/>
            <a:pathLst>
              <a:path w="6350000" h="6957615">
                <a:moveTo>
                  <a:pt x="0" y="3546872"/>
                </a:moveTo>
                <a:lnTo>
                  <a:pt x="0" y="3416697"/>
                </a:lnTo>
                <a:cubicBezTo>
                  <a:pt x="0" y="2924704"/>
                  <a:pt x="70180" y="2471010"/>
                  <a:pt x="210542" y="2055614"/>
                </a:cubicBezTo>
                <a:cubicBezTo>
                  <a:pt x="351035" y="1640086"/>
                  <a:pt x="555492" y="1279393"/>
                  <a:pt x="823912" y="973534"/>
                </a:cubicBezTo>
                <a:cubicBezTo>
                  <a:pt x="1092332" y="667676"/>
                  <a:pt x="1422730" y="428955"/>
                  <a:pt x="1815107" y="257373"/>
                </a:cubicBezTo>
                <a:cubicBezTo>
                  <a:pt x="2207484" y="85791"/>
                  <a:pt x="2657673" y="0"/>
                  <a:pt x="3165673" y="0"/>
                </a:cubicBezTo>
                <a:cubicBezTo>
                  <a:pt x="3673673" y="0"/>
                  <a:pt x="4125912" y="85791"/>
                  <a:pt x="4522390" y="257373"/>
                </a:cubicBezTo>
                <a:cubicBezTo>
                  <a:pt x="4918868" y="428955"/>
                  <a:pt x="5252375" y="667676"/>
                  <a:pt x="5522912" y="973534"/>
                </a:cubicBezTo>
                <a:cubicBezTo>
                  <a:pt x="5793449" y="1279393"/>
                  <a:pt x="5998897" y="1640086"/>
                  <a:pt x="6139259" y="2055614"/>
                </a:cubicBezTo>
                <a:cubicBezTo>
                  <a:pt x="6279753" y="2471010"/>
                  <a:pt x="6350000" y="2924704"/>
                  <a:pt x="6350000" y="3416697"/>
                </a:cubicBezTo>
                <a:lnTo>
                  <a:pt x="6350000" y="3546872"/>
                </a:lnTo>
                <a:cubicBezTo>
                  <a:pt x="6350000" y="4034763"/>
                  <a:pt x="6279753" y="4486473"/>
                  <a:pt x="6139259" y="4902001"/>
                </a:cubicBezTo>
                <a:cubicBezTo>
                  <a:pt x="5998897" y="5317397"/>
                  <a:pt x="5793449" y="5679149"/>
                  <a:pt x="5522912" y="5987256"/>
                </a:cubicBezTo>
                <a:cubicBezTo>
                  <a:pt x="5252375" y="6295231"/>
                  <a:pt x="4920919" y="6533951"/>
                  <a:pt x="4528542" y="6703417"/>
                </a:cubicBezTo>
                <a:cubicBezTo>
                  <a:pt x="4136297" y="6872882"/>
                  <a:pt x="3686175" y="6957615"/>
                  <a:pt x="3178175" y="6957615"/>
                </a:cubicBezTo>
                <a:cubicBezTo>
                  <a:pt x="2670042" y="6957615"/>
                  <a:pt x="2218729" y="6872882"/>
                  <a:pt x="1824235" y="6703417"/>
                </a:cubicBezTo>
                <a:cubicBezTo>
                  <a:pt x="1429874" y="6533951"/>
                  <a:pt x="1097425" y="6295231"/>
                  <a:pt x="826889" y="5987256"/>
                </a:cubicBezTo>
                <a:cubicBezTo>
                  <a:pt x="556484" y="5679149"/>
                  <a:pt x="351035" y="5317397"/>
                  <a:pt x="210542" y="4902001"/>
                </a:cubicBezTo>
                <a:cubicBezTo>
                  <a:pt x="70180" y="4486473"/>
                  <a:pt x="0" y="4034763"/>
                  <a:pt x="0" y="3546872"/>
                </a:cubicBezTo>
                <a:close/>
                <a:moveTo>
                  <a:pt x="1785937" y="3416697"/>
                </a:moveTo>
                <a:lnTo>
                  <a:pt x="1785937" y="3546872"/>
                </a:lnTo>
                <a:cubicBezTo>
                  <a:pt x="1785937" y="3828124"/>
                  <a:pt x="1810742" y="4090723"/>
                  <a:pt x="1860351" y="4334669"/>
                </a:cubicBezTo>
                <a:cubicBezTo>
                  <a:pt x="1909960" y="4578614"/>
                  <a:pt x="1989534" y="4792596"/>
                  <a:pt x="2099071" y="4976614"/>
                </a:cubicBezTo>
                <a:cubicBezTo>
                  <a:pt x="2208609" y="5160632"/>
                  <a:pt x="2352212" y="5304300"/>
                  <a:pt x="2529879" y="5407620"/>
                </a:cubicBezTo>
                <a:cubicBezTo>
                  <a:pt x="2707679" y="5510940"/>
                  <a:pt x="2924770" y="5562600"/>
                  <a:pt x="3181151" y="5562600"/>
                </a:cubicBezTo>
                <a:cubicBezTo>
                  <a:pt x="3429198" y="5562600"/>
                  <a:pt x="3642055" y="5510940"/>
                  <a:pt x="3819723" y="5407620"/>
                </a:cubicBezTo>
                <a:cubicBezTo>
                  <a:pt x="3997523" y="5304300"/>
                  <a:pt x="4140133" y="5160632"/>
                  <a:pt x="4247554" y="4976614"/>
                </a:cubicBezTo>
                <a:cubicBezTo>
                  <a:pt x="4355107" y="4792596"/>
                  <a:pt x="4434747" y="4578614"/>
                  <a:pt x="4486473" y="4334669"/>
                </a:cubicBezTo>
                <a:cubicBezTo>
                  <a:pt x="4538199" y="4090723"/>
                  <a:pt x="4564062" y="3828124"/>
                  <a:pt x="4564062" y="3546872"/>
                </a:cubicBezTo>
                <a:lnTo>
                  <a:pt x="4564062" y="3416697"/>
                </a:lnTo>
                <a:cubicBezTo>
                  <a:pt x="4564062" y="3143779"/>
                  <a:pt x="4538199" y="2886405"/>
                  <a:pt x="4486473" y="2644576"/>
                </a:cubicBezTo>
                <a:cubicBezTo>
                  <a:pt x="4434747" y="2402615"/>
                  <a:pt x="4354115" y="2187575"/>
                  <a:pt x="4244578" y="1999456"/>
                </a:cubicBezTo>
                <a:cubicBezTo>
                  <a:pt x="4135040" y="1811337"/>
                  <a:pt x="3991371" y="1663568"/>
                  <a:pt x="3813571" y="1556147"/>
                </a:cubicBezTo>
                <a:cubicBezTo>
                  <a:pt x="3635904" y="1448726"/>
                  <a:pt x="3420930" y="1395015"/>
                  <a:pt x="3168650" y="1395015"/>
                </a:cubicBezTo>
                <a:cubicBezTo>
                  <a:pt x="2916502" y="1395015"/>
                  <a:pt x="2702586" y="1448726"/>
                  <a:pt x="2526903" y="1556147"/>
                </a:cubicBezTo>
                <a:cubicBezTo>
                  <a:pt x="2351219" y="1663568"/>
                  <a:pt x="2208609" y="1811337"/>
                  <a:pt x="2099071" y="1999456"/>
                </a:cubicBezTo>
                <a:cubicBezTo>
                  <a:pt x="1989534" y="2187575"/>
                  <a:pt x="1909960" y="2402615"/>
                  <a:pt x="1860351" y="2644576"/>
                </a:cubicBezTo>
                <a:cubicBezTo>
                  <a:pt x="1810742" y="2886405"/>
                  <a:pt x="1785937" y="3143779"/>
                  <a:pt x="1785937" y="3416697"/>
                </a:cubicBezTo>
                <a:close/>
              </a:path>
            </a:pathLst>
          </a:custGeom>
          <a:solidFill>
            <a:srgbClr val="000000">
              <a:alpha val="100000"/>
            </a:srgbClr>
          </a:solidFill>
          <a:ln w="123">
            <a:noFill/>
          </a:ln>
        </p:spPr>
        <p:style>
          <a:lnRef idx="2">
            <a:schemeClr val="accent1">
              <a:shade val="50000"/>
            </a:schemeClr>
          </a:lnRef>
          <a:fillRef idx="1">
            <a:schemeClr val="accent1"/>
          </a:fillRef>
          <a:effectRef idx="0">
            <a:schemeClr val="accent1"/>
          </a:effectRef>
          <a:fontRef idx="minor">
            <a:schemeClr val="lt1"/>
          </a:fontRef>
        </p:style>
      </p:sp>
      <p:sp>
        <p:nvSpPr>
          <p:cNvPr id="1366" name="Freeform 1366"/>
          <p:cNvSpPr/>
          <p:nvPr/>
        </p:nvSpPr>
        <p:spPr>
          <a:xfrm>
            <a:off x="1179016" y="4352108"/>
            <a:ext cx="74151" cy="55670"/>
          </a:xfrm>
          <a:custGeom>
            <a:avLst/>
            <a:gdLst/>
            <a:ahLst/>
            <a:cxnLst/>
            <a:rect l="0" t="0" r="0" b="0"/>
            <a:pathLst>
              <a:path w="8942189" h="6705600">
                <a:moveTo>
                  <a:pt x="2430859" y="4970463"/>
                </a:moveTo>
                <a:lnTo>
                  <a:pt x="3826272" y="0"/>
                </a:lnTo>
                <a:lnTo>
                  <a:pt x="4960937" y="0"/>
                </a:lnTo>
                <a:lnTo>
                  <a:pt x="4595217" y="1952229"/>
                </a:lnTo>
                <a:lnTo>
                  <a:pt x="3199805" y="6705600"/>
                </a:lnTo>
                <a:lnTo>
                  <a:pt x="2251075" y="6705600"/>
                </a:lnTo>
                <a:close/>
                <a:moveTo>
                  <a:pt x="1724025" y="0"/>
                </a:moveTo>
                <a:lnTo>
                  <a:pt x="2722364" y="4964113"/>
                </a:lnTo>
                <a:lnTo>
                  <a:pt x="2815431" y="6705600"/>
                </a:lnTo>
                <a:lnTo>
                  <a:pt x="1699220" y="6705600"/>
                </a:lnTo>
                <a:lnTo>
                  <a:pt x="0" y="0"/>
                </a:lnTo>
                <a:close/>
                <a:moveTo>
                  <a:pt x="6238478" y="4883547"/>
                </a:moveTo>
                <a:lnTo>
                  <a:pt x="7212012" y="0"/>
                </a:lnTo>
                <a:lnTo>
                  <a:pt x="8942189" y="0"/>
                </a:lnTo>
                <a:lnTo>
                  <a:pt x="7242969" y="6705600"/>
                </a:lnTo>
                <a:lnTo>
                  <a:pt x="6133108" y="6705600"/>
                </a:lnTo>
                <a:close/>
                <a:moveTo>
                  <a:pt x="5116116" y="0"/>
                </a:moveTo>
                <a:lnTo>
                  <a:pt x="6505178" y="4933157"/>
                </a:lnTo>
                <a:lnTo>
                  <a:pt x="6697266" y="6705600"/>
                </a:lnTo>
                <a:lnTo>
                  <a:pt x="5742384" y="6705600"/>
                </a:lnTo>
                <a:lnTo>
                  <a:pt x="4347170" y="1958579"/>
                </a:lnTo>
                <a:lnTo>
                  <a:pt x="3993555" y="0"/>
                </a:lnTo>
                <a:close/>
              </a:path>
            </a:pathLst>
          </a:custGeom>
          <a:solidFill>
            <a:srgbClr val="000000">
              <a:alpha val="100000"/>
            </a:srgbClr>
          </a:solidFill>
          <a:ln w="123">
            <a:noFill/>
          </a:ln>
        </p:spPr>
        <p:style>
          <a:lnRef idx="2">
            <a:schemeClr val="accent1">
              <a:shade val="50000"/>
            </a:schemeClr>
          </a:lnRef>
          <a:fillRef idx="1">
            <a:schemeClr val="accent1"/>
          </a:fillRef>
          <a:effectRef idx="0">
            <a:schemeClr val="accent1"/>
          </a:effectRef>
          <a:fontRef idx="minor">
            <a:schemeClr val="lt1"/>
          </a:fontRef>
        </p:style>
      </p:sp>
      <p:sp>
        <p:nvSpPr>
          <p:cNvPr id="1367" name="Rectangle 1367"/>
          <p:cNvSpPr/>
          <p:nvPr/>
        </p:nvSpPr>
        <p:spPr>
          <a:xfrm>
            <a:off x="1601101" y="2070869"/>
            <a:ext cx="5449966" cy="408998"/>
          </a:xfrm>
          <a:prstGeom prst="rect">
            <a:avLst/>
          </a:prstGeom>
        </p:spPr>
      </p:sp>
      <p:sp>
        <p:nvSpPr>
          <p:cNvPr id="1368" name="Freeform 1368"/>
          <p:cNvSpPr/>
          <p:nvPr/>
        </p:nvSpPr>
        <p:spPr>
          <a:xfrm>
            <a:off x="1611717" y="2147020"/>
            <a:ext cx="80375" cy="119944"/>
          </a:xfrm>
          <a:custGeom>
            <a:avLst/>
            <a:gdLst/>
            <a:ahLst/>
            <a:cxnLst/>
            <a:rect l="0" t="0" r="0" b="0"/>
            <a:pathLst>
              <a:path w="6057900" h="9029700">
                <a:moveTo>
                  <a:pt x="6057900" y="7581900"/>
                </a:moveTo>
                <a:lnTo>
                  <a:pt x="6057900" y="9029700"/>
                </a:lnTo>
                <a:lnTo>
                  <a:pt x="1248370" y="9029700"/>
                </a:lnTo>
                <a:lnTo>
                  <a:pt x="1248370" y="7581900"/>
                </a:lnTo>
                <a:close/>
                <a:moveTo>
                  <a:pt x="1854200" y="0"/>
                </a:moveTo>
                <a:lnTo>
                  <a:pt x="1854200" y="9029700"/>
                </a:lnTo>
                <a:lnTo>
                  <a:pt x="0" y="9029700"/>
                </a:lnTo>
                <a:lnTo>
                  <a:pt x="0" y="0"/>
                </a:lnTo>
                <a:close/>
                <a:moveTo>
                  <a:pt x="5429250" y="3683000"/>
                </a:moveTo>
                <a:lnTo>
                  <a:pt x="5429250" y="5092700"/>
                </a:lnTo>
                <a:lnTo>
                  <a:pt x="1248370" y="5092700"/>
                </a:lnTo>
                <a:lnTo>
                  <a:pt x="1248370" y="3683000"/>
                </a:lnTo>
                <a:close/>
                <a:moveTo>
                  <a:pt x="6051550" y="0"/>
                </a:moveTo>
                <a:lnTo>
                  <a:pt x="6051550" y="1460500"/>
                </a:lnTo>
                <a:lnTo>
                  <a:pt x="1248370" y="1460500"/>
                </a:lnTo>
                <a:lnTo>
                  <a:pt x="1248370" y="0"/>
                </a:ln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369" name="Freeform 1369"/>
          <p:cNvSpPr/>
          <p:nvPr/>
        </p:nvSpPr>
        <p:spPr>
          <a:xfrm>
            <a:off x="1701966" y="2145501"/>
            <a:ext cx="101942" cy="123150"/>
          </a:xfrm>
          <a:custGeom>
            <a:avLst/>
            <a:gdLst/>
            <a:ahLst/>
            <a:cxnLst/>
            <a:rect l="0" t="0" r="0" b="0"/>
            <a:pathLst>
              <a:path w="7683500" h="9271000">
                <a:moveTo>
                  <a:pt x="7683500" y="4424958"/>
                </a:moveTo>
                <a:lnTo>
                  <a:pt x="7683500" y="4852591"/>
                </a:lnTo>
                <a:cubicBezTo>
                  <a:pt x="7683500" y="5538259"/>
                  <a:pt x="7590498" y="6153812"/>
                  <a:pt x="7404496" y="6699250"/>
                </a:cubicBezTo>
                <a:cubicBezTo>
                  <a:pt x="7218626" y="7244557"/>
                  <a:pt x="6956292" y="7708305"/>
                  <a:pt x="6617493" y="8090496"/>
                </a:cubicBezTo>
                <a:cubicBezTo>
                  <a:pt x="6278826" y="8472554"/>
                  <a:pt x="5875072" y="8764853"/>
                  <a:pt x="5406231" y="8967391"/>
                </a:cubicBezTo>
                <a:cubicBezTo>
                  <a:pt x="4937389" y="9169796"/>
                  <a:pt x="4417946" y="9271000"/>
                  <a:pt x="3847901" y="9271000"/>
                </a:cubicBezTo>
                <a:cubicBezTo>
                  <a:pt x="3281957" y="9271000"/>
                  <a:pt x="2764564" y="9169796"/>
                  <a:pt x="2295723" y="8967391"/>
                </a:cubicBezTo>
                <a:cubicBezTo>
                  <a:pt x="1826881" y="8764853"/>
                  <a:pt x="1421010" y="8472554"/>
                  <a:pt x="1078110" y="8090496"/>
                </a:cubicBezTo>
                <a:cubicBezTo>
                  <a:pt x="735210" y="7708305"/>
                  <a:pt x="469767" y="7244557"/>
                  <a:pt x="281781" y="6699250"/>
                </a:cubicBezTo>
                <a:cubicBezTo>
                  <a:pt x="93927" y="6153812"/>
                  <a:pt x="0" y="5538259"/>
                  <a:pt x="0" y="4852591"/>
                </a:cubicBezTo>
                <a:lnTo>
                  <a:pt x="0" y="4424958"/>
                </a:lnTo>
                <a:cubicBezTo>
                  <a:pt x="0" y="3734925"/>
                  <a:pt x="92934" y="3118247"/>
                  <a:pt x="278804" y="2574925"/>
                </a:cubicBezTo>
                <a:cubicBezTo>
                  <a:pt x="464674" y="2031604"/>
                  <a:pt x="728001" y="1567855"/>
                  <a:pt x="1068784" y="1183680"/>
                </a:cubicBezTo>
                <a:cubicBezTo>
                  <a:pt x="1409567" y="799505"/>
                  <a:pt x="1814380" y="506215"/>
                  <a:pt x="2283221" y="303808"/>
                </a:cubicBezTo>
                <a:cubicBezTo>
                  <a:pt x="2752063" y="101270"/>
                  <a:pt x="3269456" y="0"/>
                  <a:pt x="3835400" y="0"/>
                </a:cubicBezTo>
                <a:cubicBezTo>
                  <a:pt x="4405577" y="0"/>
                  <a:pt x="4925086" y="101270"/>
                  <a:pt x="5393928" y="303808"/>
                </a:cubicBezTo>
                <a:cubicBezTo>
                  <a:pt x="5862769" y="506215"/>
                  <a:pt x="6267582" y="799505"/>
                  <a:pt x="6608365" y="1183680"/>
                </a:cubicBezTo>
                <a:cubicBezTo>
                  <a:pt x="6949148" y="1567855"/>
                  <a:pt x="7213534" y="2031604"/>
                  <a:pt x="7401520" y="2574925"/>
                </a:cubicBezTo>
                <a:cubicBezTo>
                  <a:pt x="7589506" y="3118247"/>
                  <a:pt x="7683500" y="3734925"/>
                  <a:pt x="7683500" y="4424958"/>
                </a:cubicBezTo>
                <a:close/>
                <a:moveTo>
                  <a:pt x="5803900" y="4855568"/>
                </a:moveTo>
                <a:lnTo>
                  <a:pt x="5803900" y="4415830"/>
                </a:lnTo>
                <a:cubicBezTo>
                  <a:pt x="5803900" y="3936802"/>
                  <a:pt x="5760574" y="3515651"/>
                  <a:pt x="5673923" y="3152379"/>
                </a:cubicBezTo>
                <a:cubicBezTo>
                  <a:pt x="5587272" y="2788973"/>
                  <a:pt x="5459346" y="2483380"/>
                  <a:pt x="5290145" y="2235597"/>
                </a:cubicBezTo>
                <a:cubicBezTo>
                  <a:pt x="5120944" y="1987683"/>
                  <a:pt x="4914569" y="1800755"/>
                  <a:pt x="4671020" y="1674813"/>
                </a:cubicBezTo>
                <a:cubicBezTo>
                  <a:pt x="4427603" y="1548871"/>
                  <a:pt x="4149129" y="1485900"/>
                  <a:pt x="3835598" y="1485900"/>
                </a:cubicBezTo>
                <a:cubicBezTo>
                  <a:pt x="3521935" y="1485900"/>
                  <a:pt x="3244386" y="1548871"/>
                  <a:pt x="3002954" y="1674813"/>
                </a:cubicBezTo>
                <a:cubicBezTo>
                  <a:pt x="2761654" y="1800755"/>
                  <a:pt x="2557462" y="1987683"/>
                  <a:pt x="2390378" y="2235597"/>
                </a:cubicBezTo>
                <a:cubicBezTo>
                  <a:pt x="2223293" y="2483380"/>
                  <a:pt x="2096359" y="2788973"/>
                  <a:pt x="2009576" y="3152379"/>
                </a:cubicBezTo>
                <a:cubicBezTo>
                  <a:pt x="1922925" y="3515651"/>
                  <a:pt x="1879600" y="3936802"/>
                  <a:pt x="1879600" y="4415830"/>
                </a:cubicBezTo>
                <a:lnTo>
                  <a:pt x="1879600" y="4855568"/>
                </a:lnTo>
                <a:cubicBezTo>
                  <a:pt x="1879600" y="5330495"/>
                  <a:pt x="1922925" y="5750719"/>
                  <a:pt x="2009576" y="6116241"/>
                </a:cubicBezTo>
                <a:cubicBezTo>
                  <a:pt x="2096359" y="6481631"/>
                  <a:pt x="2224285" y="6789275"/>
                  <a:pt x="2393354" y="7039174"/>
                </a:cubicBezTo>
                <a:cubicBezTo>
                  <a:pt x="2562555" y="7288941"/>
                  <a:pt x="2768864" y="7477853"/>
                  <a:pt x="3012281" y="7605911"/>
                </a:cubicBezTo>
                <a:cubicBezTo>
                  <a:pt x="3255830" y="7733837"/>
                  <a:pt x="3534370" y="7797800"/>
                  <a:pt x="3847901" y="7797800"/>
                </a:cubicBezTo>
                <a:cubicBezTo>
                  <a:pt x="4161564" y="7797800"/>
                  <a:pt x="4440105" y="7733837"/>
                  <a:pt x="4683521" y="7605911"/>
                </a:cubicBezTo>
                <a:cubicBezTo>
                  <a:pt x="4926938" y="7477853"/>
                  <a:pt x="5131196" y="7288941"/>
                  <a:pt x="5296296" y="7039174"/>
                </a:cubicBezTo>
                <a:cubicBezTo>
                  <a:pt x="5461396" y="6789275"/>
                  <a:pt x="5587272" y="6481631"/>
                  <a:pt x="5673923" y="6116241"/>
                </a:cubicBezTo>
                <a:cubicBezTo>
                  <a:pt x="5760574" y="5750719"/>
                  <a:pt x="5803900" y="5330495"/>
                  <a:pt x="5803900" y="4855568"/>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370" name="Freeform 1370"/>
          <p:cNvSpPr/>
          <p:nvPr/>
        </p:nvSpPr>
        <p:spPr>
          <a:xfrm>
            <a:off x="1815300" y="2145501"/>
            <a:ext cx="92001" cy="123150"/>
          </a:xfrm>
          <a:custGeom>
            <a:avLst/>
            <a:gdLst/>
            <a:ahLst/>
            <a:cxnLst/>
            <a:rect l="0" t="0" r="0" b="0"/>
            <a:pathLst>
              <a:path w="6934200" h="9271000">
                <a:moveTo>
                  <a:pt x="5080000" y="6783190"/>
                </a:moveTo>
                <a:cubicBezTo>
                  <a:pt x="5080000" y="6622058"/>
                  <a:pt x="5056187" y="6476471"/>
                  <a:pt x="5008562" y="6346429"/>
                </a:cubicBezTo>
                <a:cubicBezTo>
                  <a:pt x="4961069" y="6216386"/>
                  <a:pt x="4873228" y="6096662"/>
                  <a:pt x="4745037" y="5987257"/>
                </a:cubicBezTo>
                <a:cubicBezTo>
                  <a:pt x="4616979" y="5877719"/>
                  <a:pt x="4437128" y="5769240"/>
                  <a:pt x="4205485" y="5661819"/>
                </a:cubicBezTo>
                <a:cubicBezTo>
                  <a:pt x="3973975" y="5554398"/>
                  <a:pt x="3674202" y="5442876"/>
                  <a:pt x="3306167" y="5327254"/>
                </a:cubicBezTo>
                <a:cubicBezTo>
                  <a:pt x="2896856" y="5195226"/>
                  <a:pt x="2509176" y="5046597"/>
                  <a:pt x="2143125" y="4881365"/>
                </a:cubicBezTo>
                <a:cubicBezTo>
                  <a:pt x="1777206" y="4716132"/>
                  <a:pt x="1454679" y="4523053"/>
                  <a:pt x="1175543" y="4302125"/>
                </a:cubicBezTo>
                <a:cubicBezTo>
                  <a:pt x="896540" y="4081198"/>
                  <a:pt x="677399" y="3824156"/>
                  <a:pt x="518120" y="3530997"/>
                </a:cubicBezTo>
                <a:cubicBezTo>
                  <a:pt x="358973" y="3237707"/>
                  <a:pt x="279400" y="2896990"/>
                  <a:pt x="279400" y="2508846"/>
                </a:cubicBezTo>
                <a:cubicBezTo>
                  <a:pt x="279400" y="2133005"/>
                  <a:pt x="362082" y="1791230"/>
                  <a:pt x="527446" y="1483519"/>
                </a:cubicBezTo>
                <a:cubicBezTo>
                  <a:pt x="692811" y="1175809"/>
                  <a:pt x="924321" y="911490"/>
                  <a:pt x="1221978" y="690563"/>
                </a:cubicBezTo>
                <a:cubicBezTo>
                  <a:pt x="1519766" y="469636"/>
                  <a:pt x="1872257" y="299310"/>
                  <a:pt x="2279451" y="179586"/>
                </a:cubicBezTo>
                <a:cubicBezTo>
                  <a:pt x="2686777" y="59863"/>
                  <a:pt x="3134386" y="0"/>
                  <a:pt x="3622278" y="0"/>
                </a:cubicBezTo>
                <a:cubicBezTo>
                  <a:pt x="4287969" y="0"/>
                  <a:pt x="4868862" y="119658"/>
                  <a:pt x="5364956" y="358974"/>
                </a:cubicBezTo>
                <a:cubicBezTo>
                  <a:pt x="5861182" y="598290"/>
                  <a:pt x="6246746" y="926373"/>
                  <a:pt x="6521648" y="1343224"/>
                </a:cubicBezTo>
                <a:cubicBezTo>
                  <a:pt x="6796682" y="1760075"/>
                  <a:pt x="6934200" y="2236788"/>
                  <a:pt x="6934200" y="2773363"/>
                </a:cubicBezTo>
                <a:lnTo>
                  <a:pt x="5080000" y="2773363"/>
                </a:lnTo>
                <a:cubicBezTo>
                  <a:pt x="5080000" y="2508912"/>
                  <a:pt x="5025164" y="2276541"/>
                  <a:pt x="4915495" y="2076252"/>
                </a:cubicBezTo>
                <a:cubicBezTo>
                  <a:pt x="4805957" y="1875830"/>
                  <a:pt x="4640527" y="1716749"/>
                  <a:pt x="4419203" y="1599010"/>
                </a:cubicBezTo>
                <a:cubicBezTo>
                  <a:pt x="4198011" y="1481271"/>
                  <a:pt x="3919934" y="1422400"/>
                  <a:pt x="3584971" y="1422400"/>
                </a:cubicBezTo>
                <a:cubicBezTo>
                  <a:pt x="3262577" y="1422400"/>
                  <a:pt x="2993826" y="1472010"/>
                  <a:pt x="2778720" y="1571229"/>
                </a:cubicBezTo>
                <a:cubicBezTo>
                  <a:pt x="2563746" y="1670447"/>
                  <a:pt x="2402482" y="1801680"/>
                  <a:pt x="2294929" y="1964929"/>
                </a:cubicBezTo>
                <a:cubicBezTo>
                  <a:pt x="2187376" y="2128177"/>
                  <a:pt x="2133600" y="2311070"/>
                  <a:pt x="2133600" y="2513608"/>
                </a:cubicBezTo>
                <a:cubicBezTo>
                  <a:pt x="2133600" y="2666537"/>
                  <a:pt x="2171832" y="2804981"/>
                  <a:pt x="2248296" y="2928938"/>
                </a:cubicBezTo>
                <a:cubicBezTo>
                  <a:pt x="2324761" y="3052895"/>
                  <a:pt x="2439458" y="3168650"/>
                  <a:pt x="2592387" y="3276204"/>
                </a:cubicBezTo>
                <a:cubicBezTo>
                  <a:pt x="2745448" y="3383625"/>
                  <a:pt x="2933567" y="3484894"/>
                  <a:pt x="3156743" y="3580011"/>
                </a:cubicBezTo>
                <a:cubicBezTo>
                  <a:pt x="3380052" y="3674997"/>
                  <a:pt x="3638550" y="3767932"/>
                  <a:pt x="3932237" y="3858816"/>
                </a:cubicBezTo>
                <a:cubicBezTo>
                  <a:pt x="4424362" y="4007644"/>
                  <a:pt x="4857485" y="4175059"/>
                  <a:pt x="5231606" y="4361061"/>
                </a:cubicBezTo>
                <a:cubicBezTo>
                  <a:pt x="5605859" y="4546931"/>
                  <a:pt x="5919125" y="4755621"/>
                  <a:pt x="6171406" y="4987132"/>
                </a:cubicBezTo>
                <a:cubicBezTo>
                  <a:pt x="6423686" y="5218642"/>
                  <a:pt x="6613855" y="5481109"/>
                  <a:pt x="6741914" y="5774532"/>
                </a:cubicBezTo>
                <a:cubicBezTo>
                  <a:pt x="6870104" y="6067955"/>
                  <a:pt x="6934200" y="6400602"/>
                  <a:pt x="6934200" y="6772474"/>
                </a:cubicBezTo>
                <a:cubicBezTo>
                  <a:pt x="6934200" y="7165248"/>
                  <a:pt x="6857801" y="7516615"/>
                  <a:pt x="6705004" y="7826574"/>
                </a:cubicBezTo>
                <a:cubicBezTo>
                  <a:pt x="6552207" y="8136533"/>
                  <a:pt x="6331214" y="8399000"/>
                  <a:pt x="6042025" y="8613974"/>
                </a:cubicBezTo>
                <a:cubicBezTo>
                  <a:pt x="5752835" y="8828816"/>
                  <a:pt x="5407818" y="8992064"/>
                  <a:pt x="5006975" y="9103718"/>
                </a:cubicBezTo>
                <a:cubicBezTo>
                  <a:pt x="4606263" y="9215239"/>
                  <a:pt x="4158059" y="9271000"/>
                  <a:pt x="3662362" y="9271000"/>
                </a:cubicBezTo>
                <a:cubicBezTo>
                  <a:pt x="3216142" y="9271000"/>
                  <a:pt x="2776140" y="9212064"/>
                  <a:pt x="2342356" y="9094193"/>
                </a:cubicBezTo>
                <a:cubicBezTo>
                  <a:pt x="1908704" y="8976321"/>
                  <a:pt x="1515268" y="8797462"/>
                  <a:pt x="1162050" y="8557618"/>
                </a:cubicBezTo>
                <a:cubicBezTo>
                  <a:pt x="808831" y="8317773"/>
                  <a:pt x="526851" y="8011716"/>
                  <a:pt x="316110" y="7639447"/>
                </a:cubicBezTo>
                <a:cubicBezTo>
                  <a:pt x="105370" y="7267179"/>
                  <a:pt x="0" y="6826647"/>
                  <a:pt x="0" y="6317854"/>
                </a:cubicBezTo>
                <a:lnTo>
                  <a:pt x="1866900" y="6317854"/>
                </a:lnTo>
                <a:cubicBezTo>
                  <a:pt x="1866900" y="6598841"/>
                  <a:pt x="1910291" y="6836437"/>
                  <a:pt x="1997075" y="7030641"/>
                </a:cubicBezTo>
                <a:cubicBezTo>
                  <a:pt x="2083858" y="7224713"/>
                  <a:pt x="2206823" y="7381677"/>
                  <a:pt x="2365970" y="7501533"/>
                </a:cubicBezTo>
                <a:cubicBezTo>
                  <a:pt x="2525249" y="7621257"/>
                  <a:pt x="2715484" y="7709033"/>
                  <a:pt x="2936676" y="7764860"/>
                </a:cubicBezTo>
                <a:cubicBezTo>
                  <a:pt x="3158000" y="7820687"/>
                  <a:pt x="3401020" y="7848600"/>
                  <a:pt x="3665735" y="7848600"/>
                </a:cubicBezTo>
                <a:cubicBezTo>
                  <a:pt x="3988395" y="7848600"/>
                  <a:pt x="4254103" y="7802166"/>
                  <a:pt x="4462859" y="7709297"/>
                </a:cubicBezTo>
                <a:cubicBezTo>
                  <a:pt x="4671615" y="7616296"/>
                  <a:pt x="4826661" y="7489296"/>
                  <a:pt x="4927996" y="7328297"/>
                </a:cubicBezTo>
                <a:cubicBezTo>
                  <a:pt x="5029332" y="7167166"/>
                  <a:pt x="5080000" y="6985463"/>
                  <a:pt x="5080000" y="6783190"/>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371" name="Freeform 1371"/>
          <p:cNvSpPr/>
          <p:nvPr/>
        </p:nvSpPr>
        <p:spPr>
          <a:xfrm>
            <a:off x="1919871" y="2145333"/>
            <a:ext cx="97835" cy="123318"/>
          </a:xfrm>
          <a:custGeom>
            <a:avLst/>
            <a:gdLst/>
            <a:ahLst/>
            <a:cxnLst/>
            <a:rect l="0" t="0" r="0" b="0"/>
            <a:pathLst>
              <a:path w="7373937" h="9283700">
                <a:moveTo>
                  <a:pt x="5507434" y="6161088"/>
                </a:moveTo>
                <a:lnTo>
                  <a:pt x="7361435" y="6161088"/>
                </a:lnTo>
                <a:cubicBezTo>
                  <a:pt x="7324262" y="6769497"/>
                  <a:pt x="7157839" y="7309644"/>
                  <a:pt x="6862167" y="7781529"/>
                </a:cubicBezTo>
                <a:cubicBezTo>
                  <a:pt x="6566495" y="8253281"/>
                  <a:pt x="6155134" y="8621581"/>
                  <a:pt x="5628084" y="8886429"/>
                </a:cubicBezTo>
                <a:cubicBezTo>
                  <a:pt x="5101034" y="9151277"/>
                  <a:pt x="4467423" y="9283700"/>
                  <a:pt x="3727251" y="9283700"/>
                </a:cubicBezTo>
                <a:cubicBezTo>
                  <a:pt x="3148475" y="9283700"/>
                  <a:pt x="2629561" y="9183422"/>
                  <a:pt x="2170509" y="8982869"/>
                </a:cubicBezTo>
                <a:cubicBezTo>
                  <a:pt x="1711589" y="8782315"/>
                  <a:pt x="1319807" y="8493985"/>
                  <a:pt x="995164" y="8117880"/>
                </a:cubicBezTo>
                <a:cubicBezTo>
                  <a:pt x="670652" y="7741643"/>
                  <a:pt x="423664" y="7286890"/>
                  <a:pt x="254198" y="6753622"/>
                </a:cubicBezTo>
                <a:cubicBezTo>
                  <a:pt x="84732" y="6220222"/>
                  <a:pt x="0" y="5622727"/>
                  <a:pt x="0" y="4961136"/>
                </a:cubicBezTo>
                <a:lnTo>
                  <a:pt x="0" y="4334868"/>
                </a:lnTo>
                <a:cubicBezTo>
                  <a:pt x="0" y="3673409"/>
                  <a:pt x="87841" y="3074988"/>
                  <a:pt x="263525" y="2539604"/>
                </a:cubicBezTo>
                <a:cubicBezTo>
                  <a:pt x="439208" y="2004087"/>
                  <a:pt x="691422" y="1548276"/>
                  <a:pt x="1020167" y="1172171"/>
                </a:cubicBezTo>
                <a:cubicBezTo>
                  <a:pt x="1348912" y="795933"/>
                  <a:pt x="1742744" y="506546"/>
                  <a:pt x="2201664" y="304007"/>
                </a:cubicBezTo>
                <a:cubicBezTo>
                  <a:pt x="2660583" y="101336"/>
                  <a:pt x="3173214" y="0"/>
                  <a:pt x="3739554" y="0"/>
                </a:cubicBezTo>
                <a:cubicBezTo>
                  <a:pt x="4492161" y="0"/>
                  <a:pt x="5127889" y="136327"/>
                  <a:pt x="5646737" y="408980"/>
                </a:cubicBezTo>
                <a:cubicBezTo>
                  <a:pt x="6165585" y="681501"/>
                  <a:pt x="6568678" y="1057341"/>
                  <a:pt x="6856015" y="1536502"/>
                </a:cubicBezTo>
                <a:cubicBezTo>
                  <a:pt x="7143353" y="2015663"/>
                  <a:pt x="7315993" y="2560902"/>
                  <a:pt x="7373937" y="3172222"/>
                </a:cubicBezTo>
                <a:lnTo>
                  <a:pt x="5519737" y="3172222"/>
                </a:lnTo>
                <a:cubicBezTo>
                  <a:pt x="5494999" y="2808420"/>
                  <a:pt x="5420585" y="2499387"/>
                  <a:pt x="5296495" y="2245122"/>
                </a:cubicBezTo>
                <a:cubicBezTo>
                  <a:pt x="5172538" y="1990858"/>
                  <a:pt x="4985477" y="1798638"/>
                  <a:pt x="4735314" y="1668463"/>
                </a:cubicBezTo>
                <a:cubicBezTo>
                  <a:pt x="4485150" y="1538288"/>
                  <a:pt x="4153363" y="1473200"/>
                  <a:pt x="3739951" y="1473200"/>
                </a:cubicBezTo>
                <a:cubicBezTo>
                  <a:pt x="3429992" y="1473200"/>
                  <a:pt x="3159257" y="1531078"/>
                  <a:pt x="2927746" y="1646833"/>
                </a:cubicBezTo>
                <a:cubicBezTo>
                  <a:pt x="2696236" y="1762588"/>
                  <a:pt x="2501900" y="1938338"/>
                  <a:pt x="2344737" y="2174082"/>
                </a:cubicBezTo>
                <a:cubicBezTo>
                  <a:pt x="2187707" y="2409693"/>
                  <a:pt x="2070893" y="2706291"/>
                  <a:pt x="1994296" y="3063875"/>
                </a:cubicBezTo>
                <a:cubicBezTo>
                  <a:pt x="1917832" y="3421328"/>
                  <a:pt x="1879600" y="3839832"/>
                  <a:pt x="1879600" y="4319390"/>
                </a:cubicBezTo>
                <a:lnTo>
                  <a:pt x="1879600" y="4957961"/>
                </a:lnTo>
                <a:cubicBezTo>
                  <a:pt x="1879600" y="5425215"/>
                  <a:pt x="1914723" y="5835584"/>
                  <a:pt x="1984970" y="6189068"/>
                </a:cubicBezTo>
                <a:cubicBezTo>
                  <a:pt x="2055349" y="6542419"/>
                  <a:pt x="2163894" y="6840075"/>
                  <a:pt x="2310606" y="7082036"/>
                </a:cubicBezTo>
                <a:cubicBezTo>
                  <a:pt x="2457450" y="7323866"/>
                  <a:pt x="2647619" y="7505767"/>
                  <a:pt x="2881114" y="7627740"/>
                </a:cubicBezTo>
                <a:cubicBezTo>
                  <a:pt x="3114741" y="7749580"/>
                  <a:pt x="3396919" y="7810500"/>
                  <a:pt x="3727648" y="7810500"/>
                </a:cubicBezTo>
                <a:cubicBezTo>
                  <a:pt x="4116189" y="7810500"/>
                  <a:pt x="4436533" y="7748522"/>
                  <a:pt x="4688681" y="7624565"/>
                </a:cubicBezTo>
                <a:cubicBezTo>
                  <a:pt x="4940961" y="7500475"/>
                  <a:pt x="5134239" y="7316457"/>
                  <a:pt x="5268515" y="7072511"/>
                </a:cubicBezTo>
                <a:cubicBezTo>
                  <a:pt x="5402924" y="6828566"/>
                  <a:pt x="5482563" y="6524758"/>
                  <a:pt x="5507434" y="6161088"/>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372" name="Freeform 1372"/>
          <p:cNvSpPr/>
          <p:nvPr/>
        </p:nvSpPr>
        <p:spPr>
          <a:xfrm>
            <a:off x="2072904" y="2142633"/>
            <a:ext cx="26623" cy="124331"/>
          </a:xfrm>
          <a:custGeom>
            <a:avLst/>
            <a:gdLst/>
            <a:ahLst/>
            <a:cxnLst/>
            <a:rect l="0" t="0" r="0" b="0"/>
            <a:pathLst>
              <a:path w="2006600" h="9359900">
                <a:moveTo>
                  <a:pt x="1900237" y="2654300"/>
                </a:moveTo>
                <a:lnTo>
                  <a:pt x="1900237" y="9359900"/>
                </a:lnTo>
                <a:lnTo>
                  <a:pt x="114300" y="9359900"/>
                </a:lnTo>
                <a:lnTo>
                  <a:pt x="114300" y="2654300"/>
                </a:lnTo>
                <a:close/>
                <a:moveTo>
                  <a:pt x="0" y="901700"/>
                </a:moveTo>
                <a:cubicBezTo>
                  <a:pt x="0" y="640557"/>
                  <a:pt x="90818" y="424988"/>
                  <a:pt x="272454" y="254993"/>
                </a:cubicBezTo>
                <a:cubicBezTo>
                  <a:pt x="454091" y="84998"/>
                  <a:pt x="697772" y="0"/>
                  <a:pt x="1003498" y="0"/>
                </a:cubicBezTo>
                <a:cubicBezTo>
                  <a:pt x="1304858" y="0"/>
                  <a:pt x="1547349" y="84998"/>
                  <a:pt x="1730970" y="254993"/>
                </a:cubicBezTo>
                <a:cubicBezTo>
                  <a:pt x="1914723" y="424988"/>
                  <a:pt x="2006600" y="640557"/>
                  <a:pt x="2006600" y="901700"/>
                </a:cubicBezTo>
                <a:cubicBezTo>
                  <a:pt x="2006600" y="1162844"/>
                  <a:pt x="1914723" y="1378413"/>
                  <a:pt x="1730970" y="1548408"/>
                </a:cubicBezTo>
                <a:cubicBezTo>
                  <a:pt x="1547349" y="1718403"/>
                  <a:pt x="1304858" y="1803400"/>
                  <a:pt x="1003498" y="1803400"/>
                </a:cubicBezTo>
                <a:cubicBezTo>
                  <a:pt x="697772" y="1803400"/>
                  <a:pt x="454091" y="1718403"/>
                  <a:pt x="272454" y="1548408"/>
                </a:cubicBezTo>
                <a:cubicBezTo>
                  <a:pt x="90818" y="1378413"/>
                  <a:pt x="0" y="1162844"/>
                  <a:pt x="0" y="901700"/>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373" name="Freeform 1373"/>
          <p:cNvSpPr/>
          <p:nvPr/>
        </p:nvSpPr>
        <p:spPr>
          <a:xfrm>
            <a:off x="2112266" y="2176205"/>
            <a:ext cx="75825" cy="92446"/>
          </a:xfrm>
          <a:custGeom>
            <a:avLst/>
            <a:gdLst/>
            <a:ahLst/>
            <a:cxnLst/>
            <a:rect l="0" t="0" r="0" b="0"/>
            <a:pathLst>
              <a:path w="5715000" h="6959600">
                <a:moveTo>
                  <a:pt x="3975100" y="4977408"/>
                </a:moveTo>
                <a:cubicBezTo>
                  <a:pt x="3975100" y="4849218"/>
                  <a:pt x="3937860" y="4733529"/>
                  <a:pt x="3863379" y="4630341"/>
                </a:cubicBezTo>
                <a:cubicBezTo>
                  <a:pt x="3789031" y="4527021"/>
                  <a:pt x="3651514" y="4430978"/>
                  <a:pt x="3450828" y="4342210"/>
                </a:cubicBezTo>
                <a:cubicBezTo>
                  <a:pt x="3250274" y="4253310"/>
                  <a:pt x="2961811" y="4171620"/>
                  <a:pt x="2585442" y="4097140"/>
                </a:cubicBezTo>
                <a:cubicBezTo>
                  <a:pt x="2246378" y="4022792"/>
                  <a:pt x="1931061" y="3928798"/>
                  <a:pt x="1639490" y="3815160"/>
                </a:cubicBezTo>
                <a:cubicBezTo>
                  <a:pt x="1347919" y="3701521"/>
                  <a:pt x="1095639" y="3564136"/>
                  <a:pt x="882650" y="3403005"/>
                </a:cubicBezTo>
                <a:cubicBezTo>
                  <a:pt x="669660" y="3241742"/>
                  <a:pt x="503171" y="3050580"/>
                  <a:pt x="383182" y="2829521"/>
                </a:cubicBezTo>
                <a:cubicBezTo>
                  <a:pt x="263194" y="2608461"/>
                  <a:pt x="203200" y="2355321"/>
                  <a:pt x="203200" y="2070100"/>
                </a:cubicBezTo>
                <a:cubicBezTo>
                  <a:pt x="203200" y="1789245"/>
                  <a:pt x="264252" y="1524861"/>
                  <a:pt x="386357" y="1276946"/>
                </a:cubicBezTo>
                <a:cubicBezTo>
                  <a:pt x="508463" y="1028899"/>
                  <a:pt x="684344" y="808832"/>
                  <a:pt x="914003" y="616744"/>
                </a:cubicBezTo>
                <a:cubicBezTo>
                  <a:pt x="1143793" y="424525"/>
                  <a:pt x="1425244" y="273712"/>
                  <a:pt x="1758354" y="164307"/>
                </a:cubicBezTo>
                <a:cubicBezTo>
                  <a:pt x="2091597" y="54769"/>
                  <a:pt x="2467173" y="0"/>
                  <a:pt x="2885082" y="0"/>
                </a:cubicBezTo>
                <a:cubicBezTo>
                  <a:pt x="3468753" y="0"/>
                  <a:pt x="3970602" y="92935"/>
                  <a:pt x="4390628" y="278805"/>
                </a:cubicBezTo>
                <a:cubicBezTo>
                  <a:pt x="4810654" y="464675"/>
                  <a:pt x="5133445" y="719733"/>
                  <a:pt x="5359003" y="1043980"/>
                </a:cubicBezTo>
                <a:cubicBezTo>
                  <a:pt x="5584692" y="1368095"/>
                  <a:pt x="5697537" y="1736659"/>
                  <a:pt x="5697537" y="2149674"/>
                </a:cubicBezTo>
                <a:lnTo>
                  <a:pt x="3911600" y="2149674"/>
                </a:lnTo>
                <a:cubicBezTo>
                  <a:pt x="3911600" y="1976107"/>
                  <a:pt x="3875352" y="1820069"/>
                  <a:pt x="3802856" y="1681560"/>
                </a:cubicBezTo>
                <a:cubicBezTo>
                  <a:pt x="3730360" y="1543050"/>
                  <a:pt x="3618574" y="1433513"/>
                  <a:pt x="3467496" y="1352947"/>
                </a:cubicBezTo>
                <a:cubicBezTo>
                  <a:pt x="3316419" y="1272250"/>
                  <a:pt x="3120760" y="1231900"/>
                  <a:pt x="2880518" y="1231900"/>
                </a:cubicBezTo>
                <a:cubicBezTo>
                  <a:pt x="2681684" y="1231900"/>
                  <a:pt x="2509837" y="1266032"/>
                  <a:pt x="2364978" y="1334294"/>
                </a:cubicBezTo>
                <a:cubicBezTo>
                  <a:pt x="2220118" y="1402557"/>
                  <a:pt x="2109324" y="1493573"/>
                  <a:pt x="2032595" y="1607344"/>
                </a:cubicBezTo>
                <a:cubicBezTo>
                  <a:pt x="1955998" y="1721115"/>
                  <a:pt x="1917700" y="1846263"/>
                  <a:pt x="1917700" y="1982788"/>
                </a:cubicBezTo>
                <a:cubicBezTo>
                  <a:pt x="1917700" y="2086240"/>
                  <a:pt x="1939395" y="2178315"/>
                  <a:pt x="1982787" y="2259013"/>
                </a:cubicBezTo>
                <a:cubicBezTo>
                  <a:pt x="2026311" y="2339579"/>
                  <a:pt x="2097682" y="2413000"/>
                  <a:pt x="2196901" y="2479279"/>
                </a:cubicBezTo>
                <a:cubicBezTo>
                  <a:pt x="2296252" y="2545425"/>
                  <a:pt x="2425567" y="2606477"/>
                  <a:pt x="2584846" y="2662436"/>
                </a:cubicBezTo>
                <a:cubicBezTo>
                  <a:pt x="2744126" y="2718264"/>
                  <a:pt x="2941637" y="2768931"/>
                  <a:pt x="3177381" y="2814440"/>
                </a:cubicBezTo>
                <a:cubicBezTo>
                  <a:pt x="3661304" y="2913526"/>
                  <a:pt x="4093500" y="3042775"/>
                  <a:pt x="4473971" y="3202186"/>
                </a:cubicBezTo>
                <a:cubicBezTo>
                  <a:pt x="4854575" y="3361465"/>
                  <a:pt x="5156530" y="3576572"/>
                  <a:pt x="5379839" y="3847505"/>
                </a:cubicBezTo>
                <a:cubicBezTo>
                  <a:pt x="5603279" y="4118438"/>
                  <a:pt x="5715000" y="4473179"/>
                  <a:pt x="5715000" y="4911725"/>
                </a:cubicBezTo>
                <a:cubicBezTo>
                  <a:pt x="5715000" y="5209646"/>
                  <a:pt x="5648854" y="5482696"/>
                  <a:pt x="5516562" y="5730875"/>
                </a:cubicBezTo>
                <a:cubicBezTo>
                  <a:pt x="5384403" y="5979055"/>
                  <a:pt x="5194300" y="6195219"/>
                  <a:pt x="4946253" y="6379369"/>
                </a:cubicBezTo>
                <a:cubicBezTo>
                  <a:pt x="4698338" y="6563519"/>
                  <a:pt x="4401872" y="6706262"/>
                  <a:pt x="4056856" y="6807597"/>
                </a:cubicBezTo>
                <a:cubicBezTo>
                  <a:pt x="3711971" y="6908932"/>
                  <a:pt x="3324621" y="6959600"/>
                  <a:pt x="2894806" y="6959600"/>
                </a:cubicBezTo>
                <a:cubicBezTo>
                  <a:pt x="2270786" y="6959600"/>
                  <a:pt x="1742876" y="6847747"/>
                  <a:pt x="1311076" y="6624043"/>
                </a:cubicBezTo>
                <a:cubicBezTo>
                  <a:pt x="879276" y="6400337"/>
                  <a:pt x="552780" y="6115646"/>
                  <a:pt x="331589" y="5769968"/>
                </a:cubicBezTo>
                <a:cubicBezTo>
                  <a:pt x="110529" y="5424157"/>
                  <a:pt x="0" y="5068954"/>
                  <a:pt x="0" y="4704358"/>
                </a:cubicBezTo>
                <a:lnTo>
                  <a:pt x="1701800" y="4704358"/>
                </a:lnTo>
                <a:cubicBezTo>
                  <a:pt x="1701800" y="4948304"/>
                  <a:pt x="1760603" y="5144691"/>
                  <a:pt x="1878210" y="5293519"/>
                </a:cubicBezTo>
                <a:cubicBezTo>
                  <a:pt x="1995950" y="5442215"/>
                  <a:pt x="2146696" y="5549636"/>
                  <a:pt x="2330450" y="5615782"/>
                </a:cubicBezTo>
                <a:cubicBezTo>
                  <a:pt x="2514203" y="5681928"/>
                  <a:pt x="2713434" y="5715000"/>
                  <a:pt x="2928143" y="5715000"/>
                </a:cubicBezTo>
                <a:cubicBezTo>
                  <a:pt x="3159521" y="5715000"/>
                  <a:pt x="3351609" y="5682986"/>
                  <a:pt x="3504406" y="5618957"/>
                </a:cubicBezTo>
                <a:cubicBezTo>
                  <a:pt x="3657203" y="5554795"/>
                  <a:pt x="3773818" y="5468012"/>
                  <a:pt x="3854251" y="5358607"/>
                </a:cubicBezTo>
                <a:cubicBezTo>
                  <a:pt x="3934817" y="5249069"/>
                  <a:pt x="3975100" y="5122003"/>
                  <a:pt x="3975100" y="4977408"/>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374" name="Freeform 1374"/>
          <p:cNvSpPr/>
          <p:nvPr/>
        </p:nvSpPr>
        <p:spPr>
          <a:xfrm>
            <a:off x="2235753" y="2155791"/>
            <a:ext cx="52882" cy="112775"/>
          </a:xfrm>
          <a:custGeom>
            <a:avLst/>
            <a:gdLst/>
            <a:ahLst/>
            <a:cxnLst/>
            <a:rect l="0" t="0" r="0" b="0"/>
            <a:pathLst>
              <a:path w="3985815" h="8489950">
                <a:moveTo>
                  <a:pt x="3905250" y="1651000"/>
                </a:moveTo>
                <a:lnTo>
                  <a:pt x="3905250" y="2921000"/>
                </a:lnTo>
                <a:lnTo>
                  <a:pt x="0" y="2921000"/>
                </a:lnTo>
                <a:lnTo>
                  <a:pt x="0" y="1651000"/>
                </a:lnTo>
                <a:close/>
                <a:moveTo>
                  <a:pt x="965200" y="0"/>
                </a:moveTo>
                <a:lnTo>
                  <a:pt x="2751137" y="0"/>
                </a:lnTo>
                <a:lnTo>
                  <a:pt x="2751137" y="6344047"/>
                </a:lnTo>
                <a:cubicBezTo>
                  <a:pt x="2751137" y="6538516"/>
                  <a:pt x="2776934" y="6687410"/>
                  <a:pt x="2828528" y="6790730"/>
                </a:cubicBezTo>
                <a:cubicBezTo>
                  <a:pt x="2880254" y="6894050"/>
                  <a:pt x="2957843" y="6965355"/>
                  <a:pt x="3061295" y="7004646"/>
                </a:cubicBezTo>
                <a:cubicBezTo>
                  <a:pt x="3164747" y="7043936"/>
                  <a:pt x="3295054" y="7063582"/>
                  <a:pt x="3452217" y="7063582"/>
                </a:cubicBezTo>
                <a:cubicBezTo>
                  <a:pt x="3563871" y="7063582"/>
                  <a:pt x="3664148" y="7058422"/>
                  <a:pt x="3753048" y="7048104"/>
                </a:cubicBezTo>
                <a:cubicBezTo>
                  <a:pt x="3842080" y="7037653"/>
                  <a:pt x="3917619" y="7026275"/>
                  <a:pt x="3979664" y="7013972"/>
                </a:cubicBezTo>
                <a:lnTo>
                  <a:pt x="3985815" y="8328621"/>
                </a:lnTo>
                <a:cubicBezTo>
                  <a:pt x="3832886" y="8378097"/>
                  <a:pt x="3667455" y="8417321"/>
                  <a:pt x="3489523" y="8446293"/>
                </a:cubicBezTo>
                <a:cubicBezTo>
                  <a:pt x="3311723" y="8475397"/>
                  <a:pt x="3115336" y="8489950"/>
                  <a:pt x="2900362" y="8489950"/>
                </a:cubicBezTo>
                <a:cubicBezTo>
                  <a:pt x="2507456" y="8489950"/>
                  <a:pt x="2165217" y="8424862"/>
                  <a:pt x="1873646" y="8294688"/>
                </a:cubicBezTo>
                <a:cubicBezTo>
                  <a:pt x="1582208" y="8164381"/>
                  <a:pt x="1357907" y="7954566"/>
                  <a:pt x="1200745" y="7665244"/>
                </a:cubicBezTo>
                <a:cubicBezTo>
                  <a:pt x="1043715" y="7375790"/>
                  <a:pt x="965200" y="6995385"/>
                  <a:pt x="965200" y="6524030"/>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375" name="Freeform 1375"/>
          <p:cNvSpPr/>
          <p:nvPr/>
        </p:nvSpPr>
        <p:spPr>
          <a:xfrm>
            <a:off x="2299614" y="2140440"/>
            <a:ext cx="77004" cy="126440"/>
          </a:xfrm>
          <a:custGeom>
            <a:avLst/>
            <a:gdLst/>
            <a:ahLst/>
            <a:cxnLst/>
            <a:rect l="0" t="0" r="0" b="0"/>
            <a:pathLst>
              <a:path w="5803900" h="9518650">
                <a:moveTo>
                  <a:pt x="1785937" y="0"/>
                </a:moveTo>
                <a:lnTo>
                  <a:pt x="1785937" y="9518650"/>
                </a:lnTo>
                <a:lnTo>
                  <a:pt x="0" y="9518650"/>
                </a:lnTo>
                <a:lnTo>
                  <a:pt x="0" y="0"/>
                </a:lnTo>
                <a:close/>
                <a:moveTo>
                  <a:pt x="1531739" y="5930900"/>
                </a:moveTo>
                <a:lnTo>
                  <a:pt x="1041796" y="5930900"/>
                </a:lnTo>
                <a:cubicBezTo>
                  <a:pt x="1041796" y="5464440"/>
                  <a:pt x="1101791" y="5034095"/>
                  <a:pt x="1221779" y="4639866"/>
                </a:cubicBezTo>
                <a:cubicBezTo>
                  <a:pt x="1341768" y="4245637"/>
                  <a:pt x="1513482" y="3903001"/>
                  <a:pt x="1736923" y="3611960"/>
                </a:cubicBezTo>
                <a:cubicBezTo>
                  <a:pt x="1960496" y="3320918"/>
                  <a:pt x="2228519" y="3094898"/>
                  <a:pt x="2540992" y="2933899"/>
                </a:cubicBezTo>
                <a:cubicBezTo>
                  <a:pt x="2853597" y="2772900"/>
                  <a:pt x="3200333" y="2692400"/>
                  <a:pt x="3581201" y="2692400"/>
                </a:cubicBezTo>
                <a:cubicBezTo>
                  <a:pt x="3912327" y="2692400"/>
                  <a:pt x="4213423" y="2738901"/>
                  <a:pt x="4484489" y="2831902"/>
                </a:cubicBezTo>
                <a:cubicBezTo>
                  <a:pt x="4755686" y="2924771"/>
                  <a:pt x="4989578" y="3073400"/>
                  <a:pt x="5186164" y="3277791"/>
                </a:cubicBezTo>
                <a:cubicBezTo>
                  <a:pt x="5382749" y="3482182"/>
                  <a:pt x="5534818" y="3749543"/>
                  <a:pt x="5642371" y="4079875"/>
                </a:cubicBezTo>
                <a:cubicBezTo>
                  <a:pt x="5750057" y="4410208"/>
                  <a:pt x="5803900" y="4810787"/>
                  <a:pt x="5803900" y="5281613"/>
                </a:cubicBezTo>
                <a:lnTo>
                  <a:pt x="5803900" y="9518650"/>
                </a:lnTo>
                <a:lnTo>
                  <a:pt x="4000500" y="9518650"/>
                </a:lnTo>
                <a:lnTo>
                  <a:pt x="4000500" y="5265341"/>
                </a:lnTo>
                <a:cubicBezTo>
                  <a:pt x="4000500" y="4967817"/>
                  <a:pt x="3958232" y="4733264"/>
                  <a:pt x="3873698" y="4561682"/>
                </a:cubicBezTo>
                <a:cubicBezTo>
                  <a:pt x="3789164" y="4390100"/>
                  <a:pt x="3667455" y="4268193"/>
                  <a:pt x="3508573" y="4195961"/>
                </a:cubicBezTo>
                <a:cubicBezTo>
                  <a:pt x="3349691" y="4123598"/>
                  <a:pt x="3154759" y="4087416"/>
                  <a:pt x="2923778" y="4087416"/>
                </a:cubicBezTo>
                <a:cubicBezTo>
                  <a:pt x="2668190" y="4087416"/>
                  <a:pt x="2450637" y="4135041"/>
                  <a:pt x="2271117" y="4230291"/>
                </a:cubicBezTo>
                <a:cubicBezTo>
                  <a:pt x="2091729" y="4325409"/>
                  <a:pt x="1948391" y="4456775"/>
                  <a:pt x="1841103" y="4624388"/>
                </a:cubicBezTo>
                <a:cubicBezTo>
                  <a:pt x="1733814" y="4792001"/>
                  <a:pt x="1655431" y="4987529"/>
                  <a:pt x="1605954" y="5210969"/>
                </a:cubicBezTo>
                <a:cubicBezTo>
                  <a:pt x="1556477" y="5434410"/>
                  <a:pt x="1531739" y="5674387"/>
                  <a:pt x="1531739" y="5930900"/>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376" name="Freeform 1376"/>
          <p:cNvSpPr/>
          <p:nvPr/>
        </p:nvSpPr>
        <p:spPr>
          <a:xfrm>
            <a:off x="2390773" y="2176231"/>
            <a:ext cx="80880" cy="92420"/>
          </a:xfrm>
          <a:custGeom>
            <a:avLst/>
            <a:gdLst/>
            <a:ahLst/>
            <a:cxnLst/>
            <a:rect l="0" t="0" r="0" b="0"/>
            <a:pathLst>
              <a:path w="6096000" h="6957615">
                <a:moveTo>
                  <a:pt x="3342679" y="6957615"/>
                </a:moveTo>
                <a:cubicBezTo>
                  <a:pt x="2821714" y="6957615"/>
                  <a:pt x="2354460" y="6873940"/>
                  <a:pt x="1940917" y="6706592"/>
                </a:cubicBezTo>
                <a:cubicBezTo>
                  <a:pt x="1527505" y="6539111"/>
                  <a:pt x="1177131" y="6306542"/>
                  <a:pt x="889793" y="6008886"/>
                </a:cubicBezTo>
                <a:cubicBezTo>
                  <a:pt x="602456" y="5711230"/>
                  <a:pt x="382322" y="5365022"/>
                  <a:pt x="229393" y="4970264"/>
                </a:cubicBezTo>
                <a:cubicBezTo>
                  <a:pt x="76464" y="4575373"/>
                  <a:pt x="0" y="4154686"/>
                  <a:pt x="0" y="3708201"/>
                </a:cubicBezTo>
                <a:lnTo>
                  <a:pt x="0" y="3460155"/>
                </a:lnTo>
                <a:cubicBezTo>
                  <a:pt x="0" y="2951626"/>
                  <a:pt x="72297" y="2486554"/>
                  <a:pt x="216892" y="2064940"/>
                </a:cubicBezTo>
                <a:cubicBezTo>
                  <a:pt x="361619" y="1643195"/>
                  <a:pt x="569383" y="1277342"/>
                  <a:pt x="840184" y="967383"/>
                </a:cubicBezTo>
                <a:cubicBezTo>
                  <a:pt x="1110985" y="657291"/>
                  <a:pt x="1440656" y="418571"/>
                  <a:pt x="1829196" y="251222"/>
                </a:cubicBezTo>
                <a:cubicBezTo>
                  <a:pt x="2217869" y="83740"/>
                  <a:pt x="2656152" y="0"/>
                  <a:pt x="3144043" y="0"/>
                </a:cubicBezTo>
                <a:cubicBezTo>
                  <a:pt x="3619500" y="0"/>
                  <a:pt x="4041179" y="78647"/>
                  <a:pt x="4409082" y="235942"/>
                </a:cubicBezTo>
                <a:cubicBezTo>
                  <a:pt x="4777118" y="393237"/>
                  <a:pt x="5086151" y="616810"/>
                  <a:pt x="5336182" y="906661"/>
                </a:cubicBezTo>
                <a:cubicBezTo>
                  <a:pt x="5586346" y="1196380"/>
                  <a:pt x="5775523" y="1543116"/>
                  <a:pt x="5903714" y="1946870"/>
                </a:cubicBezTo>
                <a:cubicBezTo>
                  <a:pt x="6031904" y="2350492"/>
                  <a:pt x="6096000" y="2798696"/>
                  <a:pt x="6096000" y="3291483"/>
                </a:cubicBezTo>
                <a:lnTo>
                  <a:pt x="6096000" y="4036615"/>
                </a:lnTo>
                <a:lnTo>
                  <a:pt x="760214" y="4036615"/>
                </a:lnTo>
                <a:lnTo>
                  <a:pt x="760214" y="2842815"/>
                </a:lnTo>
                <a:lnTo>
                  <a:pt x="4343400" y="2842815"/>
                </a:lnTo>
                <a:lnTo>
                  <a:pt x="4343400" y="2705894"/>
                </a:lnTo>
                <a:cubicBezTo>
                  <a:pt x="4343400" y="2457318"/>
                  <a:pt x="4298751" y="2234671"/>
                  <a:pt x="4209454" y="2037953"/>
                </a:cubicBezTo>
                <a:cubicBezTo>
                  <a:pt x="4120289" y="1841235"/>
                  <a:pt x="3986543" y="1684933"/>
                  <a:pt x="3808214" y="1569045"/>
                </a:cubicBezTo>
                <a:cubicBezTo>
                  <a:pt x="3629885" y="1453026"/>
                  <a:pt x="3401747" y="1395015"/>
                  <a:pt x="3123803" y="1395015"/>
                </a:cubicBezTo>
                <a:cubicBezTo>
                  <a:pt x="2887397" y="1395015"/>
                  <a:pt x="2684131" y="1446676"/>
                  <a:pt x="2514004" y="1549995"/>
                </a:cubicBezTo>
                <a:cubicBezTo>
                  <a:pt x="2343877" y="1653315"/>
                  <a:pt x="2205897" y="1798042"/>
                  <a:pt x="2100064" y="1984176"/>
                </a:cubicBezTo>
                <a:cubicBezTo>
                  <a:pt x="1994362" y="2170179"/>
                  <a:pt x="1915583" y="2388261"/>
                  <a:pt x="1863725" y="2638425"/>
                </a:cubicBezTo>
                <a:cubicBezTo>
                  <a:pt x="1811866" y="2888456"/>
                  <a:pt x="1785937" y="3162366"/>
                  <a:pt x="1785937" y="3460155"/>
                </a:cubicBezTo>
                <a:lnTo>
                  <a:pt x="1785937" y="3708201"/>
                </a:lnTo>
                <a:cubicBezTo>
                  <a:pt x="1785937" y="3977018"/>
                  <a:pt x="1824235" y="4225131"/>
                  <a:pt x="1900832" y="4452540"/>
                </a:cubicBezTo>
                <a:cubicBezTo>
                  <a:pt x="1977562" y="4679950"/>
                  <a:pt x="2087430" y="4876337"/>
                  <a:pt x="2230437" y="5041701"/>
                </a:cubicBezTo>
                <a:cubicBezTo>
                  <a:pt x="2373444" y="5207066"/>
                  <a:pt x="2547474" y="5335257"/>
                  <a:pt x="2752526" y="5426273"/>
                </a:cubicBezTo>
                <a:cubicBezTo>
                  <a:pt x="2957578" y="5517158"/>
                  <a:pt x="3190676" y="5562600"/>
                  <a:pt x="3451820" y="5562600"/>
                </a:cubicBezTo>
                <a:cubicBezTo>
                  <a:pt x="3775008" y="5562600"/>
                  <a:pt x="4076435" y="5499827"/>
                  <a:pt x="4356100" y="5374283"/>
                </a:cubicBezTo>
                <a:cubicBezTo>
                  <a:pt x="4635764" y="5248606"/>
                  <a:pt x="4877196" y="5058106"/>
                  <a:pt x="5080396" y="4802783"/>
                </a:cubicBezTo>
                <a:lnTo>
                  <a:pt x="5947370" y="5742384"/>
                </a:lnTo>
                <a:cubicBezTo>
                  <a:pt x="5806744" y="5944923"/>
                  <a:pt x="5615516" y="6139193"/>
                  <a:pt x="5373687" y="6325195"/>
                </a:cubicBezTo>
                <a:cubicBezTo>
                  <a:pt x="5131858" y="6511197"/>
                  <a:pt x="4841411" y="6663134"/>
                  <a:pt x="4502348" y="6781006"/>
                </a:cubicBezTo>
                <a:cubicBezTo>
                  <a:pt x="4163285" y="6898745"/>
                  <a:pt x="3776728" y="6957615"/>
                  <a:pt x="3342679" y="6957615"/>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377" name="Freeform 1377"/>
          <p:cNvSpPr/>
          <p:nvPr/>
        </p:nvSpPr>
        <p:spPr>
          <a:xfrm>
            <a:off x="2526753" y="2147020"/>
            <a:ext cx="80375" cy="119944"/>
          </a:xfrm>
          <a:custGeom>
            <a:avLst/>
            <a:gdLst/>
            <a:ahLst/>
            <a:cxnLst/>
            <a:rect l="0" t="0" r="0" b="0"/>
            <a:pathLst>
              <a:path w="6057900" h="9029700">
                <a:moveTo>
                  <a:pt x="6057900" y="7581900"/>
                </a:moveTo>
                <a:lnTo>
                  <a:pt x="6057900" y="9029700"/>
                </a:lnTo>
                <a:lnTo>
                  <a:pt x="1248370" y="9029700"/>
                </a:lnTo>
                <a:lnTo>
                  <a:pt x="1248370" y="7581900"/>
                </a:lnTo>
                <a:close/>
                <a:moveTo>
                  <a:pt x="1854200" y="0"/>
                </a:moveTo>
                <a:lnTo>
                  <a:pt x="1854200" y="9029700"/>
                </a:lnTo>
                <a:lnTo>
                  <a:pt x="0" y="9029700"/>
                </a:lnTo>
                <a:lnTo>
                  <a:pt x="0" y="0"/>
                </a:lnTo>
                <a:close/>
                <a:moveTo>
                  <a:pt x="5429250" y="3683000"/>
                </a:moveTo>
                <a:lnTo>
                  <a:pt x="5429250" y="5092700"/>
                </a:lnTo>
                <a:lnTo>
                  <a:pt x="1248370" y="5092700"/>
                </a:lnTo>
                <a:lnTo>
                  <a:pt x="1248370" y="3683000"/>
                </a:lnTo>
                <a:close/>
                <a:moveTo>
                  <a:pt x="6051550" y="0"/>
                </a:moveTo>
                <a:lnTo>
                  <a:pt x="6051550" y="1460500"/>
                </a:lnTo>
                <a:lnTo>
                  <a:pt x="1248370" y="1460500"/>
                </a:lnTo>
                <a:lnTo>
                  <a:pt x="1248370" y="0"/>
                </a:ln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378" name="Freeform 1378"/>
          <p:cNvSpPr/>
          <p:nvPr/>
        </p:nvSpPr>
        <p:spPr>
          <a:xfrm>
            <a:off x="2618586" y="2177892"/>
            <a:ext cx="77004" cy="90759"/>
          </a:xfrm>
          <a:custGeom>
            <a:avLst/>
            <a:gdLst/>
            <a:ahLst/>
            <a:cxnLst/>
            <a:rect l="0" t="0" r="0" b="0"/>
            <a:pathLst>
              <a:path w="5803900" h="6832600">
                <a:moveTo>
                  <a:pt x="4017962" y="5100638"/>
                </a:moveTo>
                <a:lnTo>
                  <a:pt x="4017962" y="0"/>
                </a:lnTo>
                <a:lnTo>
                  <a:pt x="5803900" y="0"/>
                </a:lnTo>
                <a:lnTo>
                  <a:pt x="5803900" y="6705600"/>
                </a:lnTo>
                <a:lnTo>
                  <a:pt x="4123332" y="6705600"/>
                </a:lnTo>
                <a:close/>
                <a:moveTo>
                  <a:pt x="4216400" y="3721100"/>
                </a:moveTo>
                <a:lnTo>
                  <a:pt x="4743450" y="3721100"/>
                </a:lnTo>
                <a:cubicBezTo>
                  <a:pt x="4743450" y="4166394"/>
                  <a:pt x="4691789" y="4579806"/>
                  <a:pt x="4588470" y="4961335"/>
                </a:cubicBezTo>
                <a:cubicBezTo>
                  <a:pt x="4485150" y="5342864"/>
                  <a:pt x="4330170" y="5672799"/>
                  <a:pt x="4123531" y="5951141"/>
                </a:cubicBezTo>
                <a:cubicBezTo>
                  <a:pt x="3916891" y="6229483"/>
                  <a:pt x="3656475" y="6445978"/>
                  <a:pt x="3342282" y="6600627"/>
                </a:cubicBezTo>
                <a:cubicBezTo>
                  <a:pt x="3028089" y="6755275"/>
                  <a:pt x="2658070" y="6832600"/>
                  <a:pt x="2232223" y="6832600"/>
                </a:cubicBezTo>
                <a:cubicBezTo>
                  <a:pt x="1905595" y="6832600"/>
                  <a:pt x="1604830" y="6786099"/>
                  <a:pt x="1329928" y="6693099"/>
                </a:cubicBezTo>
                <a:cubicBezTo>
                  <a:pt x="1055158" y="6600098"/>
                  <a:pt x="819546" y="6453386"/>
                  <a:pt x="623093" y="6252965"/>
                </a:cubicBezTo>
                <a:cubicBezTo>
                  <a:pt x="426772" y="6052410"/>
                  <a:pt x="273843" y="5794045"/>
                  <a:pt x="164306" y="5477868"/>
                </a:cubicBezTo>
                <a:cubicBezTo>
                  <a:pt x="54768" y="5161691"/>
                  <a:pt x="0" y="4780360"/>
                  <a:pt x="0" y="4333875"/>
                </a:cubicBezTo>
                <a:lnTo>
                  <a:pt x="0" y="0"/>
                </a:lnTo>
                <a:lnTo>
                  <a:pt x="1785937" y="0"/>
                </a:lnTo>
                <a:lnTo>
                  <a:pt x="1785937" y="4344591"/>
                </a:lnTo>
                <a:cubicBezTo>
                  <a:pt x="1785937" y="4543029"/>
                  <a:pt x="1809683" y="4710444"/>
                  <a:pt x="1857176" y="4846836"/>
                </a:cubicBezTo>
                <a:cubicBezTo>
                  <a:pt x="1904801" y="4983097"/>
                  <a:pt x="1972005" y="5094619"/>
                  <a:pt x="2058789" y="5181402"/>
                </a:cubicBezTo>
                <a:cubicBezTo>
                  <a:pt x="2145572" y="5268053"/>
                  <a:pt x="2247833" y="5329966"/>
                  <a:pt x="2365573" y="5367140"/>
                </a:cubicBezTo>
                <a:cubicBezTo>
                  <a:pt x="2483445" y="5404314"/>
                  <a:pt x="2614678" y="5422900"/>
                  <a:pt x="2759273" y="5422900"/>
                </a:cubicBezTo>
                <a:cubicBezTo>
                  <a:pt x="3127308" y="5422900"/>
                  <a:pt x="3417689" y="5348420"/>
                  <a:pt x="3630414" y="5199460"/>
                </a:cubicBezTo>
                <a:cubicBezTo>
                  <a:pt x="3843271" y="5050367"/>
                  <a:pt x="3994150" y="4846440"/>
                  <a:pt x="4083050" y="4587677"/>
                </a:cubicBezTo>
                <a:cubicBezTo>
                  <a:pt x="4171950" y="4328782"/>
                  <a:pt x="4216400" y="4039923"/>
                  <a:pt x="4216400" y="3721100"/>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379" name="Freeform 1379"/>
          <p:cNvSpPr/>
          <p:nvPr/>
        </p:nvSpPr>
        <p:spPr>
          <a:xfrm>
            <a:off x="2713115" y="2176204"/>
            <a:ext cx="50518" cy="90759"/>
          </a:xfrm>
          <a:custGeom>
            <a:avLst/>
            <a:gdLst/>
            <a:ahLst/>
            <a:cxnLst/>
            <a:rect l="0" t="0" r="0" b="0"/>
            <a:pathLst>
              <a:path w="3807618" h="6832600">
                <a:moveTo>
                  <a:pt x="1785937" y="1589882"/>
                </a:moveTo>
                <a:lnTo>
                  <a:pt x="1785937" y="6832600"/>
                </a:lnTo>
                <a:lnTo>
                  <a:pt x="0" y="6832600"/>
                </a:lnTo>
                <a:lnTo>
                  <a:pt x="0" y="127000"/>
                </a:lnTo>
                <a:lnTo>
                  <a:pt x="1680567" y="127000"/>
                </a:lnTo>
                <a:close/>
                <a:moveTo>
                  <a:pt x="3807618" y="82550"/>
                </a:moveTo>
                <a:lnTo>
                  <a:pt x="3776464" y="1738710"/>
                </a:lnTo>
                <a:cubicBezTo>
                  <a:pt x="3689416" y="1726275"/>
                  <a:pt x="3584707" y="1714897"/>
                  <a:pt x="3462337" y="1704579"/>
                </a:cubicBezTo>
                <a:cubicBezTo>
                  <a:pt x="3340100" y="1694260"/>
                  <a:pt x="3229239" y="1689100"/>
                  <a:pt x="3129756" y="1689100"/>
                </a:cubicBezTo>
                <a:cubicBezTo>
                  <a:pt x="2876814" y="1689100"/>
                  <a:pt x="2658070" y="1721115"/>
                  <a:pt x="2473523" y="1785144"/>
                </a:cubicBezTo>
                <a:cubicBezTo>
                  <a:pt x="2289108" y="1849173"/>
                  <a:pt x="2135716" y="1942108"/>
                  <a:pt x="2013346" y="2063949"/>
                </a:cubicBezTo>
                <a:cubicBezTo>
                  <a:pt x="1891109" y="2185790"/>
                  <a:pt x="1799894" y="2336602"/>
                  <a:pt x="1739701" y="2516386"/>
                </a:cubicBezTo>
                <a:cubicBezTo>
                  <a:pt x="1679641" y="2696039"/>
                  <a:pt x="1649610" y="2899503"/>
                  <a:pt x="1649610" y="3126780"/>
                </a:cubicBezTo>
                <a:lnTo>
                  <a:pt x="1283692" y="3015258"/>
                </a:lnTo>
                <a:cubicBezTo>
                  <a:pt x="1283692" y="2581077"/>
                  <a:pt x="1327083" y="2180961"/>
                  <a:pt x="1413867" y="1814910"/>
                </a:cubicBezTo>
                <a:cubicBezTo>
                  <a:pt x="1500650" y="1448726"/>
                  <a:pt x="1627782" y="1129176"/>
                  <a:pt x="1795264" y="856258"/>
                </a:cubicBezTo>
                <a:cubicBezTo>
                  <a:pt x="1962745" y="583208"/>
                  <a:pt x="2168392" y="372269"/>
                  <a:pt x="2412206" y="223441"/>
                </a:cubicBezTo>
                <a:cubicBezTo>
                  <a:pt x="2656152" y="74480"/>
                  <a:pt x="2935221" y="0"/>
                  <a:pt x="3249414" y="0"/>
                </a:cubicBezTo>
                <a:cubicBezTo>
                  <a:pt x="3348632" y="0"/>
                  <a:pt x="3449902" y="7409"/>
                  <a:pt x="3553221" y="22225"/>
                </a:cubicBezTo>
                <a:cubicBezTo>
                  <a:pt x="3656674" y="36910"/>
                  <a:pt x="3741472" y="57018"/>
                  <a:pt x="3807618" y="82550"/>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380" name="Freeform 1380"/>
          <p:cNvSpPr/>
          <p:nvPr/>
        </p:nvSpPr>
        <p:spPr>
          <a:xfrm>
            <a:off x="2770742" y="2176231"/>
            <a:ext cx="84250" cy="92420"/>
          </a:xfrm>
          <a:custGeom>
            <a:avLst/>
            <a:gdLst/>
            <a:ahLst/>
            <a:cxnLst/>
            <a:rect l="0" t="0" r="0" b="0"/>
            <a:pathLst>
              <a:path w="6350000" h="6957615">
                <a:moveTo>
                  <a:pt x="0" y="3546872"/>
                </a:moveTo>
                <a:lnTo>
                  <a:pt x="0" y="3416697"/>
                </a:lnTo>
                <a:cubicBezTo>
                  <a:pt x="0" y="2924704"/>
                  <a:pt x="70180" y="2471010"/>
                  <a:pt x="210542" y="2055614"/>
                </a:cubicBezTo>
                <a:cubicBezTo>
                  <a:pt x="351035" y="1640086"/>
                  <a:pt x="555492" y="1279393"/>
                  <a:pt x="823912" y="973534"/>
                </a:cubicBezTo>
                <a:cubicBezTo>
                  <a:pt x="1092332" y="667676"/>
                  <a:pt x="1422730" y="428955"/>
                  <a:pt x="1815107" y="257373"/>
                </a:cubicBezTo>
                <a:cubicBezTo>
                  <a:pt x="2207484" y="85791"/>
                  <a:pt x="2657673" y="0"/>
                  <a:pt x="3165673" y="0"/>
                </a:cubicBezTo>
                <a:cubicBezTo>
                  <a:pt x="3673673" y="0"/>
                  <a:pt x="4125912" y="85791"/>
                  <a:pt x="4522390" y="257373"/>
                </a:cubicBezTo>
                <a:cubicBezTo>
                  <a:pt x="4918868" y="428955"/>
                  <a:pt x="5252375" y="667676"/>
                  <a:pt x="5522912" y="973534"/>
                </a:cubicBezTo>
                <a:cubicBezTo>
                  <a:pt x="5793449" y="1279393"/>
                  <a:pt x="5998897" y="1640086"/>
                  <a:pt x="6139259" y="2055614"/>
                </a:cubicBezTo>
                <a:cubicBezTo>
                  <a:pt x="6279753" y="2471010"/>
                  <a:pt x="6350000" y="2924704"/>
                  <a:pt x="6350000" y="3416697"/>
                </a:cubicBezTo>
                <a:lnTo>
                  <a:pt x="6350000" y="3546872"/>
                </a:lnTo>
                <a:cubicBezTo>
                  <a:pt x="6350000" y="4034763"/>
                  <a:pt x="6279753" y="4486473"/>
                  <a:pt x="6139259" y="4902001"/>
                </a:cubicBezTo>
                <a:cubicBezTo>
                  <a:pt x="5998897" y="5317397"/>
                  <a:pt x="5793449" y="5679149"/>
                  <a:pt x="5522912" y="5987256"/>
                </a:cubicBezTo>
                <a:cubicBezTo>
                  <a:pt x="5252375" y="6295231"/>
                  <a:pt x="4920919" y="6533951"/>
                  <a:pt x="4528542" y="6703417"/>
                </a:cubicBezTo>
                <a:cubicBezTo>
                  <a:pt x="4136297" y="6872882"/>
                  <a:pt x="3686175" y="6957615"/>
                  <a:pt x="3178175" y="6957615"/>
                </a:cubicBezTo>
                <a:cubicBezTo>
                  <a:pt x="2670042" y="6957615"/>
                  <a:pt x="2218729" y="6872882"/>
                  <a:pt x="1824235" y="6703417"/>
                </a:cubicBezTo>
                <a:cubicBezTo>
                  <a:pt x="1429874" y="6533951"/>
                  <a:pt x="1097425" y="6295231"/>
                  <a:pt x="826889" y="5987256"/>
                </a:cubicBezTo>
                <a:cubicBezTo>
                  <a:pt x="556484" y="5679149"/>
                  <a:pt x="351035" y="5317397"/>
                  <a:pt x="210542" y="4902001"/>
                </a:cubicBezTo>
                <a:cubicBezTo>
                  <a:pt x="70180" y="4486473"/>
                  <a:pt x="0" y="4034763"/>
                  <a:pt x="0" y="3546872"/>
                </a:cubicBezTo>
                <a:close/>
                <a:moveTo>
                  <a:pt x="1785937" y="3416697"/>
                </a:moveTo>
                <a:lnTo>
                  <a:pt x="1785937" y="3546872"/>
                </a:lnTo>
                <a:cubicBezTo>
                  <a:pt x="1785937" y="3828124"/>
                  <a:pt x="1810742" y="4090723"/>
                  <a:pt x="1860351" y="4334669"/>
                </a:cubicBezTo>
                <a:cubicBezTo>
                  <a:pt x="1909960" y="4578614"/>
                  <a:pt x="1989534" y="4792596"/>
                  <a:pt x="2099071" y="4976614"/>
                </a:cubicBezTo>
                <a:cubicBezTo>
                  <a:pt x="2208609" y="5160632"/>
                  <a:pt x="2352212" y="5304300"/>
                  <a:pt x="2529879" y="5407620"/>
                </a:cubicBezTo>
                <a:cubicBezTo>
                  <a:pt x="2707679" y="5510940"/>
                  <a:pt x="2924770" y="5562600"/>
                  <a:pt x="3181151" y="5562600"/>
                </a:cubicBezTo>
                <a:cubicBezTo>
                  <a:pt x="3429198" y="5562600"/>
                  <a:pt x="3642055" y="5510940"/>
                  <a:pt x="3819723" y="5407620"/>
                </a:cubicBezTo>
                <a:cubicBezTo>
                  <a:pt x="3997523" y="5304300"/>
                  <a:pt x="4140133" y="5160632"/>
                  <a:pt x="4247554" y="4976614"/>
                </a:cubicBezTo>
                <a:cubicBezTo>
                  <a:pt x="4355107" y="4792596"/>
                  <a:pt x="4434747" y="4578614"/>
                  <a:pt x="4486473" y="4334669"/>
                </a:cubicBezTo>
                <a:cubicBezTo>
                  <a:pt x="4538199" y="4090723"/>
                  <a:pt x="4564062" y="3828124"/>
                  <a:pt x="4564062" y="3546872"/>
                </a:cubicBezTo>
                <a:lnTo>
                  <a:pt x="4564062" y="3416697"/>
                </a:lnTo>
                <a:cubicBezTo>
                  <a:pt x="4564062" y="3143779"/>
                  <a:pt x="4538199" y="2886405"/>
                  <a:pt x="4486473" y="2644576"/>
                </a:cubicBezTo>
                <a:cubicBezTo>
                  <a:pt x="4434747" y="2402615"/>
                  <a:pt x="4354115" y="2187575"/>
                  <a:pt x="4244578" y="1999456"/>
                </a:cubicBezTo>
                <a:cubicBezTo>
                  <a:pt x="4135040" y="1811337"/>
                  <a:pt x="3991371" y="1663568"/>
                  <a:pt x="3813571" y="1556147"/>
                </a:cubicBezTo>
                <a:cubicBezTo>
                  <a:pt x="3635904" y="1448726"/>
                  <a:pt x="3420930" y="1395015"/>
                  <a:pt x="3168650" y="1395015"/>
                </a:cubicBezTo>
                <a:cubicBezTo>
                  <a:pt x="2916502" y="1395015"/>
                  <a:pt x="2702586" y="1448726"/>
                  <a:pt x="2526903" y="1556147"/>
                </a:cubicBezTo>
                <a:cubicBezTo>
                  <a:pt x="2351219" y="1663568"/>
                  <a:pt x="2208609" y="1811337"/>
                  <a:pt x="2099071" y="1999456"/>
                </a:cubicBezTo>
                <a:cubicBezTo>
                  <a:pt x="1989534" y="2187575"/>
                  <a:pt x="1909960" y="2402615"/>
                  <a:pt x="1860351" y="2644576"/>
                </a:cubicBezTo>
                <a:cubicBezTo>
                  <a:pt x="1810742" y="2886405"/>
                  <a:pt x="1785937" y="3143779"/>
                  <a:pt x="1785937" y="3416697"/>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381" name="Freeform 1381"/>
          <p:cNvSpPr/>
          <p:nvPr/>
        </p:nvSpPr>
        <p:spPr>
          <a:xfrm>
            <a:off x="2868474" y="2176231"/>
            <a:ext cx="80037" cy="124979"/>
          </a:xfrm>
          <a:custGeom>
            <a:avLst/>
            <a:gdLst/>
            <a:ahLst/>
            <a:cxnLst/>
            <a:rect l="0" t="0" r="0" b="0"/>
            <a:pathLst>
              <a:path w="6032500" h="9408715">
                <a:moveTo>
                  <a:pt x="1785937" y="1407517"/>
                </a:moveTo>
                <a:lnTo>
                  <a:pt x="1785937" y="9408715"/>
                </a:lnTo>
                <a:lnTo>
                  <a:pt x="0" y="9408715"/>
                </a:lnTo>
                <a:lnTo>
                  <a:pt x="0" y="125015"/>
                </a:lnTo>
                <a:lnTo>
                  <a:pt x="1655762" y="125015"/>
                </a:lnTo>
                <a:close/>
                <a:moveTo>
                  <a:pt x="6032500" y="3403401"/>
                </a:moveTo>
                <a:lnTo>
                  <a:pt x="6032500" y="3533576"/>
                </a:lnTo>
                <a:cubicBezTo>
                  <a:pt x="6032500" y="4021203"/>
                  <a:pt x="5975680" y="4473773"/>
                  <a:pt x="5862042" y="4891286"/>
                </a:cubicBezTo>
                <a:cubicBezTo>
                  <a:pt x="5748403" y="5308666"/>
                  <a:pt x="5582046" y="5671344"/>
                  <a:pt x="5362971" y="5979319"/>
                </a:cubicBezTo>
                <a:cubicBezTo>
                  <a:pt x="5143896" y="6287161"/>
                  <a:pt x="4872103" y="6526874"/>
                  <a:pt x="4547592" y="6698456"/>
                </a:cubicBezTo>
                <a:cubicBezTo>
                  <a:pt x="4223213" y="6869905"/>
                  <a:pt x="3850216" y="6955630"/>
                  <a:pt x="3428603" y="6955630"/>
                </a:cubicBezTo>
                <a:cubicBezTo>
                  <a:pt x="3019557" y="6955630"/>
                  <a:pt x="2664155" y="6872882"/>
                  <a:pt x="2362398" y="6707386"/>
                </a:cubicBezTo>
                <a:cubicBezTo>
                  <a:pt x="2060641" y="6541889"/>
                  <a:pt x="1807434" y="6309254"/>
                  <a:pt x="1602779" y="6009481"/>
                </a:cubicBezTo>
                <a:cubicBezTo>
                  <a:pt x="1398124" y="5709576"/>
                  <a:pt x="1233818" y="5361054"/>
                  <a:pt x="1109860" y="4963914"/>
                </a:cubicBezTo>
                <a:cubicBezTo>
                  <a:pt x="985903" y="4566774"/>
                  <a:pt x="890852" y="4140729"/>
                  <a:pt x="824706" y="3685778"/>
                </a:cubicBezTo>
                <a:lnTo>
                  <a:pt x="824706" y="3344267"/>
                </a:lnTo>
                <a:cubicBezTo>
                  <a:pt x="890852" y="2857037"/>
                  <a:pt x="985903" y="2410090"/>
                  <a:pt x="1109860" y="2003425"/>
                </a:cubicBezTo>
                <a:cubicBezTo>
                  <a:pt x="1233818" y="1596760"/>
                  <a:pt x="1398124" y="1243740"/>
                  <a:pt x="1602779" y="944364"/>
                </a:cubicBezTo>
                <a:cubicBezTo>
                  <a:pt x="1807434" y="644988"/>
                  <a:pt x="2059582" y="412750"/>
                  <a:pt x="2359223" y="247650"/>
                </a:cubicBezTo>
                <a:cubicBezTo>
                  <a:pt x="2658864" y="82550"/>
                  <a:pt x="3011222" y="0"/>
                  <a:pt x="3416300" y="0"/>
                </a:cubicBezTo>
                <a:cubicBezTo>
                  <a:pt x="3842014" y="0"/>
                  <a:pt x="4217061" y="80565"/>
                  <a:pt x="4541440" y="241697"/>
                </a:cubicBezTo>
                <a:cubicBezTo>
                  <a:pt x="4865952" y="402828"/>
                  <a:pt x="5138737" y="634272"/>
                  <a:pt x="5359796" y="936030"/>
                </a:cubicBezTo>
                <a:cubicBezTo>
                  <a:pt x="5580988" y="1237655"/>
                  <a:pt x="5748403" y="1597223"/>
                  <a:pt x="5862042" y="2014736"/>
                </a:cubicBezTo>
                <a:cubicBezTo>
                  <a:pt x="5975680" y="2432116"/>
                  <a:pt x="6032500" y="2895005"/>
                  <a:pt x="6032500" y="3403401"/>
                </a:cubicBezTo>
                <a:close/>
                <a:moveTo>
                  <a:pt x="4246562" y="3530600"/>
                </a:moveTo>
                <a:lnTo>
                  <a:pt x="4246562" y="3400226"/>
                </a:lnTo>
                <a:cubicBezTo>
                  <a:pt x="4246562" y="3114609"/>
                  <a:pt x="4221757" y="2850753"/>
                  <a:pt x="4172148" y="2608659"/>
                </a:cubicBezTo>
                <a:cubicBezTo>
                  <a:pt x="4122539" y="2366565"/>
                  <a:pt x="4047066" y="2154502"/>
                  <a:pt x="3945731" y="1972469"/>
                </a:cubicBezTo>
                <a:cubicBezTo>
                  <a:pt x="3844528" y="1790303"/>
                  <a:pt x="3712236" y="1648552"/>
                  <a:pt x="3548856" y="1547217"/>
                </a:cubicBezTo>
                <a:cubicBezTo>
                  <a:pt x="3385608" y="1445749"/>
                  <a:pt x="3188229" y="1395015"/>
                  <a:pt x="2956718" y="1395015"/>
                </a:cubicBezTo>
                <a:cubicBezTo>
                  <a:pt x="2712905" y="1395015"/>
                  <a:pt x="2505207" y="1434372"/>
                  <a:pt x="2333625" y="1513086"/>
                </a:cubicBezTo>
                <a:cubicBezTo>
                  <a:pt x="2162042" y="1591667"/>
                  <a:pt x="2022475" y="1705504"/>
                  <a:pt x="1914921" y="1854597"/>
                </a:cubicBezTo>
                <a:cubicBezTo>
                  <a:pt x="1807501" y="2003557"/>
                  <a:pt x="1726869" y="2181490"/>
                  <a:pt x="1673026" y="2388394"/>
                </a:cubicBezTo>
                <a:cubicBezTo>
                  <a:pt x="1619316" y="2595298"/>
                  <a:pt x="1586309" y="2829123"/>
                  <a:pt x="1574006" y="3089870"/>
                </a:cubicBezTo>
                <a:lnTo>
                  <a:pt x="1574006" y="3952875"/>
                </a:lnTo>
                <a:cubicBezTo>
                  <a:pt x="1594643" y="4259130"/>
                  <a:pt x="1652455" y="4533305"/>
                  <a:pt x="1747440" y="4775398"/>
                </a:cubicBezTo>
                <a:cubicBezTo>
                  <a:pt x="1842558" y="5017360"/>
                  <a:pt x="1989335" y="5208720"/>
                  <a:pt x="2187773" y="5349478"/>
                </a:cubicBezTo>
                <a:cubicBezTo>
                  <a:pt x="2386210" y="5490236"/>
                  <a:pt x="2646693" y="5560615"/>
                  <a:pt x="2969220" y="5560615"/>
                </a:cubicBezTo>
                <a:cubicBezTo>
                  <a:pt x="3204831" y="5560615"/>
                  <a:pt x="3403269" y="5507831"/>
                  <a:pt x="3564532" y="5402262"/>
                </a:cubicBezTo>
                <a:cubicBezTo>
                  <a:pt x="3725796" y="5296694"/>
                  <a:pt x="3857029" y="5150776"/>
                  <a:pt x="3958232" y="4964509"/>
                </a:cubicBezTo>
                <a:cubicBezTo>
                  <a:pt x="4059568" y="4778243"/>
                  <a:pt x="4132924" y="4563070"/>
                  <a:pt x="4178300" y="4318992"/>
                </a:cubicBezTo>
                <a:cubicBezTo>
                  <a:pt x="4223808" y="4074914"/>
                  <a:pt x="4246562" y="3812117"/>
                  <a:pt x="4246562" y="3530600"/>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382" name="Freeform 1382"/>
          <p:cNvSpPr/>
          <p:nvPr/>
        </p:nvSpPr>
        <p:spPr>
          <a:xfrm>
            <a:off x="2958959" y="2176231"/>
            <a:ext cx="80880" cy="92420"/>
          </a:xfrm>
          <a:custGeom>
            <a:avLst/>
            <a:gdLst/>
            <a:ahLst/>
            <a:cxnLst/>
            <a:rect l="0" t="0" r="0" b="0"/>
            <a:pathLst>
              <a:path w="6096000" h="6957615">
                <a:moveTo>
                  <a:pt x="3342679" y="6957615"/>
                </a:moveTo>
                <a:cubicBezTo>
                  <a:pt x="2821714" y="6957615"/>
                  <a:pt x="2354460" y="6873940"/>
                  <a:pt x="1940917" y="6706592"/>
                </a:cubicBezTo>
                <a:cubicBezTo>
                  <a:pt x="1527505" y="6539111"/>
                  <a:pt x="1177131" y="6306542"/>
                  <a:pt x="889793" y="6008886"/>
                </a:cubicBezTo>
                <a:cubicBezTo>
                  <a:pt x="602456" y="5711230"/>
                  <a:pt x="382322" y="5365022"/>
                  <a:pt x="229393" y="4970264"/>
                </a:cubicBezTo>
                <a:cubicBezTo>
                  <a:pt x="76464" y="4575373"/>
                  <a:pt x="0" y="4154686"/>
                  <a:pt x="0" y="3708201"/>
                </a:cubicBezTo>
                <a:lnTo>
                  <a:pt x="0" y="3460155"/>
                </a:lnTo>
                <a:cubicBezTo>
                  <a:pt x="0" y="2951626"/>
                  <a:pt x="72297" y="2486554"/>
                  <a:pt x="216892" y="2064940"/>
                </a:cubicBezTo>
                <a:cubicBezTo>
                  <a:pt x="361619" y="1643195"/>
                  <a:pt x="569383" y="1277342"/>
                  <a:pt x="840184" y="967383"/>
                </a:cubicBezTo>
                <a:cubicBezTo>
                  <a:pt x="1110985" y="657291"/>
                  <a:pt x="1440656" y="418571"/>
                  <a:pt x="1829196" y="251222"/>
                </a:cubicBezTo>
                <a:cubicBezTo>
                  <a:pt x="2217869" y="83740"/>
                  <a:pt x="2656152" y="0"/>
                  <a:pt x="3144043" y="0"/>
                </a:cubicBezTo>
                <a:cubicBezTo>
                  <a:pt x="3619500" y="0"/>
                  <a:pt x="4041179" y="78647"/>
                  <a:pt x="4409082" y="235942"/>
                </a:cubicBezTo>
                <a:cubicBezTo>
                  <a:pt x="4777118" y="393237"/>
                  <a:pt x="5086151" y="616810"/>
                  <a:pt x="5336182" y="906661"/>
                </a:cubicBezTo>
                <a:cubicBezTo>
                  <a:pt x="5586346" y="1196380"/>
                  <a:pt x="5775523" y="1543116"/>
                  <a:pt x="5903714" y="1946870"/>
                </a:cubicBezTo>
                <a:cubicBezTo>
                  <a:pt x="6031904" y="2350492"/>
                  <a:pt x="6096000" y="2798696"/>
                  <a:pt x="6096000" y="3291483"/>
                </a:cubicBezTo>
                <a:lnTo>
                  <a:pt x="6096000" y="4036615"/>
                </a:lnTo>
                <a:lnTo>
                  <a:pt x="760214" y="4036615"/>
                </a:lnTo>
                <a:lnTo>
                  <a:pt x="760214" y="2842815"/>
                </a:lnTo>
                <a:lnTo>
                  <a:pt x="4343400" y="2842815"/>
                </a:lnTo>
                <a:lnTo>
                  <a:pt x="4343400" y="2705894"/>
                </a:lnTo>
                <a:cubicBezTo>
                  <a:pt x="4343400" y="2457318"/>
                  <a:pt x="4298751" y="2234671"/>
                  <a:pt x="4209454" y="2037953"/>
                </a:cubicBezTo>
                <a:cubicBezTo>
                  <a:pt x="4120289" y="1841235"/>
                  <a:pt x="3986543" y="1684933"/>
                  <a:pt x="3808214" y="1569045"/>
                </a:cubicBezTo>
                <a:cubicBezTo>
                  <a:pt x="3629885" y="1453026"/>
                  <a:pt x="3401747" y="1395015"/>
                  <a:pt x="3123803" y="1395015"/>
                </a:cubicBezTo>
                <a:cubicBezTo>
                  <a:pt x="2887397" y="1395015"/>
                  <a:pt x="2684131" y="1446676"/>
                  <a:pt x="2514004" y="1549995"/>
                </a:cubicBezTo>
                <a:cubicBezTo>
                  <a:pt x="2343877" y="1653315"/>
                  <a:pt x="2205897" y="1798042"/>
                  <a:pt x="2100064" y="1984176"/>
                </a:cubicBezTo>
                <a:cubicBezTo>
                  <a:pt x="1994362" y="2170179"/>
                  <a:pt x="1915583" y="2388261"/>
                  <a:pt x="1863725" y="2638425"/>
                </a:cubicBezTo>
                <a:cubicBezTo>
                  <a:pt x="1811866" y="2888456"/>
                  <a:pt x="1785937" y="3162366"/>
                  <a:pt x="1785937" y="3460155"/>
                </a:cubicBezTo>
                <a:lnTo>
                  <a:pt x="1785937" y="3708201"/>
                </a:lnTo>
                <a:cubicBezTo>
                  <a:pt x="1785937" y="3977018"/>
                  <a:pt x="1824235" y="4225131"/>
                  <a:pt x="1900832" y="4452540"/>
                </a:cubicBezTo>
                <a:cubicBezTo>
                  <a:pt x="1977562" y="4679950"/>
                  <a:pt x="2087430" y="4876337"/>
                  <a:pt x="2230437" y="5041701"/>
                </a:cubicBezTo>
                <a:cubicBezTo>
                  <a:pt x="2373444" y="5207066"/>
                  <a:pt x="2547474" y="5335257"/>
                  <a:pt x="2752526" y="5426273"/>
                </a:cubicBezTo>
                <a:cubicBezTo>
                  <a:pt x="2957578" y="5517158"/>
                  <a:pt x="3190676" y="5562600"/>
                  <a:pt x="3451820" y="5562600"/>
                </a:cubicBezTo>
                <a:cubicBezTo>
                  <a:pt x="3775008" y="5562600"/>
                  <a:pt x="4076435" y="5499827"/>
                  <a:pt x="4356100" y="5374283"/>
                </a:cubicBezTo>
                <a:cubicBezTo>
                  <a:pt x="4635764" y="5248606"/>
                  <a:pt x="4877196" y="5058106"/>
                  <a:pt x="5080396" y="4802783"/>
                </a:cubicBezTo>
                <a:lnTo>
                  <a:pt x="5947370" y="5742384"/>
                </a:lnTo>
                <a:cubicBezTo>
                  <a:pt x="5806744" y="5944923"/>
                  <a:pt x="5615516" y="6139193"/>
                  <a:pt x="5373687" y="6325195"/>
                </a:cubicBezTo>
                <a:cubicBezTo>
                  <a:pt x="5131858" y="6511197"/>
                  <a:pt x="4841411" y="6663134"/>
                  <a:pt x="4502348" y="6781006"/>
                </a:cubicBezTo>
                <a:cubicBezTo>
                  <a:pt x="4163285" y="6898745"/>
                  <a:pt x="3776728" y="6957615"/>
                  <a:pt x="3342679" y="6957615"/>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383" name="Freeform 1383"/>
          <p:cNvSpPr/>
          <p:nvPr/>
        </p:nvSpPr>
        <p:spPr>
          <a:xfrm>
            <a:off x="3048096" y="2176205"/>
            <a:ext cx="79192" cy="92446"/>
          </a:xfrm>
          <a:custGeom>
            <a:avLst/>
            <a:gdLst/>
            <a:ahLst/>
            <a:cxnLst/>
            <a:rect l="0" t="0" r="0" b="0"/>
            <a:pathLst>
              <a:path w="5968801" h="6959600">
                <a:moveTo>
                  <a:pt x="3898900" y="5321697"/>
                </a:moveTo>
                <a:lnTo>
                  <a:pt x="3898900" y="2331046"/>
                </a:lnTo>
                <a:cubicBezTo>
                  <a:pt x="3898900" y="2116072"/>
                  <a:pt x="3863908" y="1931062"/>
                  <a:pt x="3793926" y="1776016"/>
                </a:cubicBezTo>
                <a:cubicBezTo>
                  <a:pt x="3724076" y="1620838"/>
                  <a:pt x="3616126" y="1499857"/>
                  <a:pt x="3470076" y="1413074"/>
                </a:cubicBezTo>
                <a:cubicBezTo>
                  <a:pt x="3324158" y="1326158"/>
                  <a:pt x="3135974" y="1282700"/>
                  <a:pt x="2905521" y="1282700"/>
                </a:cubicBezTo>
                <a:cubicBezTo>
                  <a:pt x="2708142" y="1282700"/>
                  <a:pt x="2537420" y="1316765"/>
                  <a:pt x="2393354" y="1384896"/>
                </a:cubicBezTo>
                <a:cubicBezTo>
                  <a:pt x="2249421" y="1452894"/>
                  <a:pt x="2138362" y="1549797"/>
                  <a:pt x="2060178" y="1675607"/>
                </a:cubicBezTo>
                <a:cubicBezTo>
                  <a:pt x="1982126" y="1801416"/>
                  <a:pt x="1943100" y="1948921"/>
                  <a:pt x="1943100" y="2118122"/>
                </a:cubicBezTo>
                <a:lnTo>
                  <a:pt x="157162" y="2118122"/>
                </a:lnTo>
                <a:cubicBezTo>
                  <a:pt x="157162" y="1833166"/>
                  <a:pt x="223242" y="1562696"/>
                  <a:pt x="355401" y="1306711"/>
                </a:cubicBezTo>
                <a:cubicBezTo>
                  <a:pt x="487560" y="1050727"/>
                  <a:pt x="679582" y="824707"/>
                  <a:pt x="931465" y="628650"/>
                </a:cubicBezTo>
                <a:cubicBezTo>
                  <a:pt x="1183481" y="432462"/>
                  <a:pt x="1483981" y="278673"/>
                  <a:pt x="1832967" y="167283"/>
                </a:cubicBezTo>
                <a:cubicBezTo>
                  <a:pt x="2182084" y="55761"/>
                  <a:pt x="2573469" y="0"/>
                  <a:pt x="3007121" y="0"/>
                </a:cubicBezTo>
                <a:cubicBezTo>
                  <a:pt x="3527557" y="0"/>
                  <a:pt x="3990114" y="86850"/>
                  <a:pt x="4394795" y="260549"/>
                </a:cubicBezTo>
                <a:cubicBezTo>
                  <a:pt x="4799607" y="434115"/>
                  <a:pt x="5118695" y="694598"/>
                  <a:pt x="5352057" y="1041996"/>
                </a:cubicBezTo>
                <a:cubicBezTo>
                  <a:pt x="5585552" y="1389394"/>
                  <a:pt x="5702300" y="1823641"/>
                  <a:pt x="5702300" y="2344738"/>
                </a:cubicBezTo>
                <a:lnTo>
                  <a:pt x="5702300" y="5216525"/>
                </a:lnTo>
                <a:cubicBezTo>
                  <a:pt x="5702300" y="5584693"/>
                  <a:pt x="5724988" y="5885591"/>
                  <a:pt x="5770364" y="6119218"/>
                </a:cubicBezTo>
                <a:cubicBezTo>
                  <a:pt x="5815872" y="6352845"/>
                  <a:pt x="5882018" y="6556508"/>
                  <a:pt x="5968801" y="6730207"/>
                </a:cubicBezTo>
                <a:lnTo>
                  <a:pt x="5968801" y="6835576"/>
                </a:lnTo>
                <a:lnTo>
                  <a:pt x="4160043" y="6835576"/>
                </a:lnTo>
                <a:cubicBezTo>
                  <a:pt x="4072995" y="6653544"/>
                  <a:pt x="4007710" y="6425010"/>
                  <a:pt x="3964185" y="6149975"/>
                </a:cubicBezTo>
                <a:cubicBezTo>
                  <a:pt x="3920661" y="5874941"/>
                  <a:pt x="3898900" y="5598848"/>
                  <a:pt x="3898900" y="5321697"/>
                </a:cubicBezTo>
                <a:close/>
                <a:moveTo>
                  <a:pt x="4141390" y="2743200"/>
                </a:moveTo>
                <a:lnTo>
                  <a:pt x="4141390" y="3759200"/>
                </a:lnTo>
                <a:lnTo>
                  <a:pt x="3146028" y="3759200"/>
                </a:lnTo>
                <a:cubicBezTo>
                  <a:pt x="2911210" y="3759200"/>
                  <a:pt x="2707216" y="3786056"/>
                  <a:pt x="2534046" y="3839766"/>
                </a:cubicBezTo>
                <a:cubicBezTo>
                  <a:pt x="2361009" y="3893477"/>
                  <a:pt x="2218795" y="3968949"/>
                  <a:pt x="2107406" y="4066183"/>
                </a:cubicBezTo>
                <a:cubicBezTo>
                  <a:pt x="1996148" y="4163418"/>
                  <a:pt x="1914723" y="4276130"/>
                  <a:pt x="1863129" y="4404321"/>
                </a:cubicBezTo>
                <a:cubicBezTo>
                  <a:pt x="1811668" y="4532511"/>
                  <a:pt x="1785937" y="4673071"/>
                  <a:pt x="1785937" y="4826000"/>
                </a:cubicBezTo>
                <a:cubicBezTo>
                  <a:pt x="1785937" y="4979062"/>
                  <a:pt x="1820994" y="5116579"/>
                  <a:pt x="1891109" y="5238552"/>
                </a:cubicBezTo>
                <a:cubicBezTo>
                  <a:pt x="1961356" y="5360525"/>
                  <a:pt x="2062559" y="5455643"/>
                  <a:pt x="2194718" y="5523905"/>
                </a:cubicBezTo>
                <a:cubicBezTo>
                  <a:pt x="2327010" y="5592035"/>
                  <a:pt x="2481990" y="5626100"/>
                  <a:pt x="2659657" y="5626100"/>
                </a:cubicBezTo>
                <a:cubicBezTo>
                  <a:pt x="2928210" y="5626100"/>
                  <a:pt x="3161638" y="5572390"/>
                  <a:pt x="3359943" y="5464969"/>
                </a:cubicBezTo>
                <a:cubicBezTo>
                  <a:pt x="3558249" y="5357416"/>
                  <a:pt x="3712170" y="5225058"/>
                  <a:pt x="3821707" y="5067896"/>
                </a:cubicBezTo>
                <a:cubicBezTo>
                  <a:pt x="3931245" y="4910733"/>
                  <a:pt x="3986014" y="4761905"/>
                  <a:pt x="3986014" y="4621411"/>
                </a:cubicBezTo>
                <a:lnTo>
                  <a:pt x="4464843" y="5378054"/>
                </a:lnTo>
                <a:cubicBezTo>
                  <a:pt x="4398830" y="5547519"/>
                  <a:pt x="4309004" y="5723203"/>
                  <a:pt x="4195365" y="5905104"/>
                </a:cubicBezTo>
                <a:cubicBezTo>
                  <a:pt x="4081859" y="6087005"/>
                  <a:pt x="3938389" y="6257595"/>
                  <a:pt x="3764954" y="6416874"/>
                </a:cubicBezTo>
                <a:cubicBezTo>
                  <a:pt x="3591652" y="6576021"/>
                  <a:pt x="3383227" y="6706262"/>
                  <a:pt x="3139678" y="6807597"/>
                </a:cubicBezTo>
                <a:cubicBezTo>
                  <a:pt x="2896129" y="6908932"/>
                  <a:pt x="2607071" y="6959600"/>
                  <a:pt x="2272506" y="6959600"/>
                </a:cubicBezTo>
                <a:cubicBezTo>
                  <a:pt x="1847453" y="6959600"/>
                  <a:pt x="1462550" y="6873742"/>
                  <a:pt x="1117798" y="6702029"/>
                </a:cubicBezTo>
                <a:cubicBezTo>
                  <a:pt x="773046" y="6530182"/>
                  <a:pt x="500525" y="6292123"/>
                  <a:pt x="300235" y="5987852"/>
                </a:cubicBezTo>
                <a:cubicBezTo>
                  <a:pt x="100078" y="5683581"/>
                  <a:pt x="0" y="5336845"/>
                  <a:pt x="0" y="4947643"/>
                </a:cubicBezTo>
                <a:cubicBezTo>
                  <a:pt x="0" y="4595747"/>
                  <a:pt x="66145" y="4283208"/>
                  <a:pt x="198437" y="4010025"/>
                </a:cubicBezTo>
                <a:cubicBezTo>
                  <a:pt x="330729" y="3736843"/>
                  <a:pt x="525991" y="3506061"/>
                  <a:pt x="784225" y="3317677"/>
                </a:cubicBezTo>
                <a:cubicBezTo>
                  <a:pt x="1042590" y="3129161"/>
                  <a:pt x="1365977" y="2986286"/>
                  <a:pt x="1754385" y="2889052"/>
                </a:cubicBezTo>
                <a:cubicBezTo>
                  <a:pt x="2142926" y="2791818"/>
                  <a:pt x="2593445" y="2743200"/>
                  <a:pt x="3105943" y="2743200"/>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384" name="Freeform 1384"/>
          <p:cNvSpPr/>
          <p:nvPr/>
        </p:nvSpPr>
        <p:spPr>
          <a:xfrm>
            <a:off x="3141108" y="2176205"/>
            <a:ext cx="77004" cy="90675"/>
          </a:xfrm>
          <a:custGeom>
            <a:avLst/>
            <a:gdLst/>
            <a:ahLst/>
            <a:cxnLst/>
            <a:rect l="0" t="0" r="0" b="0"/>
            <a:pathLst>
              <a:path w="5803900" h="6826250">
                <a:moveTo>
                  <a:pt x="1785937" y="1550194"/>
                </a:moveTo>
                <a:lnTo>
                  <a:pt x="1785937" y="6826250"/>
                </a:lnTo>
                <a:lnTo>
                  <a:pt x="0" y="6826250"/>
                </a:lnTo>
                <a:lnTo>
                  <a:pt x="0" y="114300"/>
                </a:lnTo>
                <a:lnTo>
                  <a:pt x="1674217" y="114300"/>
                </a:lnTo>
                <a:close/>
                <a:moveTo>
                  <a:pt x="1525389" y="3238500"/>
                </a:moveTo>
                <a:lnTo>
                  <a:pt x="1041796" y="3238500"/>
                </a:lnTo>
                <a:cubicBezTo>
                  <a:pt x="1041796" y="2743200"/>
                  <a:pt x="1105892" y="2296386"/>
                  <a:pt x="1234082" y="1898055"/>
                </a:cubicBezTo>
                <a:cubicBezTo>
                  <a:pt x="1362405" y="1499593"/>
                  <a:pt x="1542454" y="1158942"/>
                  <a:pt x="1774229" y="876102"/>
                </a:cubicBezTo>
                <a:cubicBezTo>
                  <a:pt x="2006137" y="593262"/>
                  <a:pt x="2282494" y="376569"/>
                  <a:pt x="2603301" y="226021"/>
                </a:cubicBezTo>
                <a:cubicBezTo>
                  <a:pt x="2924108" y="75341"/>
                  <a:pt x="3283214" y="0"/>
                  <a:pt x="3680618" y="0"/>
                </a:cubicBezTo>
                <a:cubicBezTo>
                  <a:pt x="3995208" y="0"/>
                  <a:pt x="4282876" y="45443"/>
                  <a:pt x="4543623" y="136327"/>
                </a:cubicBezTo>
                <a:cubicBezTo>
                  <a:pt x="4804370" y="227079"/>
                  <a:pt x="5028869" y="371608"/>
                  <a:pt x="5217120" y="569913"/>
                </a:cubicBezTo>
                <a:cubicBezTo>
                  <a:pt x="5405503" y="768086"/>
                  <a:pt x="5550363" y="1030288"/>
                  <a:pt x="5651698" y="1356519"/>
                </a:cubicBezTo>
                <a:cubicBezTo>
                  <a:pt x="5753166" y="1682750"/>
                  <a:pt x="5803900" y="2081213"/>
                  <a:pt x="5803900" y="2551907"/>
                </a:cubicBezTo>
                <a:lnTo>
                  <a:pt x="5803900" y="6826250"/>
                </a:lnTo>
                <a:lnTo>
                  <a:pt x="4000500" y="6826250"/>
                </a:lnTo>
                <a:lnTo>
                  <a:pt x="4000500" y="2541985"/>
                </a:lnTo>
                <a:cubicBezTo>
                  <a:pt x="4000500" y="2244329"/>
                  <a:pt x="3959158" y="2012884"/>
                  <a:pt x="3876476" y="1847652"/>
                </a:cubicBezTo>
                <a:cubicBezTo>
                  <a:pt x="3793794" y="1682287"/>
                  <a:pt x="3672813" y="1565540"/>
                  <a:pt x="3513534" y="1497410"/>
                </a:cubicBezTo>
                <a:cubicBezTo>
                  <a:pt x="3354387" y="1429147"/>
                  <a:pt x="3158992" y="1395016"/>
                  <a:pt x="2927350" y="1395016"/>
                </a:cubicBezTo>
                <a:cubicBezTo>
                  <a:pt x="2687505" y="1395016"/>
                  <a:pt x="2479675" y="1442641"/>
                  <a:pt x="2303859" y="1537891"/>
                </a:cubicBezTo>
                <a:cubicBezTo>
                  <a:pt x="2128176" y="1633009"/>
                  <a:pt x="1983448" y="1764375"/>
                  <a:pt x="1869678" y="1931988"/>
                </a:cubicBezTo>
                <a:cubicBezTo>
                  <a:pt x="1755907" y="2099601"/>
                  <a:pt x="1670050" y="2295129"/>
                  <a:pt x="1612106" y="2518569"/>
                </a:cubicBezTo>
                <a:cubicBezTo>
                  <a:pt x="1554294" y="2742010"/>
                  <a:pt x="1525389" y="2981987"/>
                  <a:pt x="1525389" y="3238500"/>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385" name="Freeform 1385"/>
          <p:cNvSpPr/>
          <p:nvPr/>
        </p:nvSpPr>
        <p:spPr>
          <a:xfrm>
            <a:off x="3269899" y="2177892"/>
            <a:ext cx="118643" cy="89072"/>
          </a:xfrm>
          <a:custGeom>
            <a:avLst/>
            <a:gdLst/>
            <a:ahLst/>
            <a:cxnLst/>
            <a:rect l="0" t="0" r="0" b="0"/>
            <a:pathLst>
              <a:path w="8942189" h="6705600">
                <a:moveTo>
                  <a:pt x="2430859" y="4970463"/>
                </a:moveTo>
                <a:lnTo>
                  <a:pt x="3826272" y="0"/>
                </a:lnTo>
                <a:lnTo>
                  <a:pt x="4960937" y="0"/>
                </a:lnTo>
                <a:lnTo>
                  <a:pt x="4595217" y="1952229"/>
                </a:lnTo>
                <a:lnTo>
                  <a:pt x="3199805" y="6705600"/>
                </a:lnTo>
                <a:lnTo>
                  <a:pt x="2251075" y="6705600"/>
                </a:lnTo>
                <a:close/>
                <a:moveTo>
                  <a:pt x="1724025" y="0"/>
                </a:moveTo>
                <a:lnTo>
                  <a:pt x="2722364" y="4964113"/>
                </a:lnTo>
                <a:lnTo>
                  <a:pt x="2815431" y="6705600"/>
                </a:lnTo>
                <a:lnTo>
                  <a:pt x="1699220" y="6705600"/>
                </a:lnTo>
                <a:lnTo>
                  <a:pt x="0" y="0"/>
                </a:lnTo>
                <a:close/>
                <a:moveTo>
                  <a:pt x="6238478" y="4883547"/>
                </a:moveTo>
                <a:lnTo>
                  <a:pt x="7212012" y="0"/>
                </a:lnTo>
                <a:lnTo>
                  <a:pt x="8942189" y="0"/>
                </a:lnTo>
                <a:lnTo>
                  <a:pt x="7242969" y="6705600"/>
                </a:lnTo>
                <a:lnTo>
                  <a:pt x="6133108" y="6705600"/>
                </a:lnTo>
                <a:close/>
                <a:moveTo>
                  <a:pt x="5116116" y="0"/>
                </a:moveTo>
                <a:lnTo>
                  <a:pt x="6505178" y="4933157"/>
                </a:lnTo>
                <a:lnTo>
                  <a:pt x="6697266" y="6705600"/>
                </a:lnTo>
                <a:lnTo>
                  <a:pt x="5742384" y="6705600"/>
                </a:lnTo>
                <a:lnTo>
                  <a:pt x="4347170" y="1958579"/>
                </a:lnTo>
                <a:lnTo>
                  <a:pt x="3993555" y="0"/>
                </a:ln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386" name="Freeform 1386"/>
          <p:cNvSpPr/>
          <p:nvPr/>
        </p:nvSpPr>
        <p:spPr>
          <a:xfrm>
            <a:off x="3396383" y="2176231"/>
            <a:ext cx="80880" cy="92420"/>
          </a:xfrm>
          <a:custGeom>
            <a:avLst/>
            <a:gdLst/>
            <a:ahLst/>
            <a:cxnLst/>
            <a:rect l="0" t="0" r="0" b="0"/>
            <a:pathLst>
              <a:path w="6096000" h="6957615">
                <a:moveTo>
                  <a:pt x="3342679" y="6957615"/>
                </a:moveTo>
                <a:cubicBezTo>
                  <a:pt x="2821714" y="6957615"/>
                  <a:pt x="2354460" y="6873940"/>
                  <a:pt x="1940917" y="6706592"/>
                </a:cubicBezTo>
                <a:cubicBezTo>
                  <a:pt x="1527505" y="6539111"/>
                  <a:pt x="1177131" y="6306542"/>
                  <a:pt x="889793" y="6008886"/>
                </a:cubicBezTo>
                <a:cubicBezTo>
                  <a:pt x="602456" y="5711230"/>
                  <a:pt x="382322" y="5365022"/>
                  <a:pt x="229393" y="4970264"/>
                </a:cubicBezTo>
                <a:cubicBezTo>
                  <a:pt x="76464" y="4575373"/>
                  <a:pt x="0" y="4154686"/>
                  <a:pt x="0" y="3708201"/>
                </a:cubicBezTo>
                <a:lnTo>
                  <a:pt x="0" y="3460155"/>
                </a:lnTo>
                <a:cubicBezTo>
                  <a:pt x="0" y="2951626"/>
                  <a:pt x="72297" y="2486554"/>
                  <a:pt x="216892" y="2064940"/>
                </a:cubicBezTo>
                <a:cubicBezTo>
                  <a:pt x="361619" y="1643195"/>
                  <a:pt x="569383" y="1277342"/>
                  <a:pt x="840184" y="967383"/>
                </a:cubicBezTo>
                <a:cubicBezTo>
                  <a:pt x="1110985" y="657291"/>
                  <a:pt x="1440656" y="418571"/>
                  <a:pt x="1829196" y="251222"/>
                </a:cubicBezTo>
                <a:cubicBezTo>
                  <a:pt x="2217869" y="83740"/>
                  <a:pt x="2656152" y="0"/>
                  <a:pt x="3144043" y="0"/>
                </a:cubicBezTo>
                <a:cubicBezTo>
                  <a:pt x="3619500" y="0"/>
                  <a:pt x="4041179" y="78647"/>
                  <a:pt x="4409082" y="235942"/>
                </a:cubicBezTo>
                <a:cubicBezTo>
                  <a:pt x="4777118" y="393237"/>
                  <a:pt x="5086151" y="616810"/>
                  <a:pt x="5336182" y="906661"/>
                </a:cubicBezTo>
                <a:cubicBezTo>
                  <a:pt x="5586346" y="1196380"/>
                  <a:pt x="5775523" y="1543116"/>
                  <a:pt x="5903714" y="1946870"/>
                </a:cubicBezTo>
                <a:cubicBezTo>
                  <a:pt x="6031904" y="2350492"/>
                  <a:pt x="6096000" y="2798696"/>
                  <a:pt x="6096000" y="3291483"/>
                </a:cubicBezTo>
                <a:lnTo>
                  <a:pt x="6096000" y="4036615"/>
                </a:lnTo>
                <a:lnTo>
                  <a:pt x="760214" y="4036615"/>
                </a:lnTo>
                <a:lnTo>
                  <a:pt x="760214" y="2842815"/>
                </a:lnTo>
                <a:lnTo>
                  <a:pt x="4343400" y="2842815"/>
                </a:lnTo>
                <a:lnTo>
                  <a:pt x="4343400" y="2705894"/>
                </a:lnTo>
                <a:cubicBezTo>
                  <a:pt x="4343400" y="2457318"/>
                  <a:pt x="4298751" y="2234671"/>
                  <a:pt x="4209454" y="2037953"/>
                </a:cubicBezTo>
                <a:cubicBezTo>
                  <a:pt x="4120289" y="1841235"/>
                  <a:pt x="3986543" y="1684933"/>
                  <a:pt x="3808214" y="1569045"/>
                </a:cubicBezTo>
                <a:cubicBezTo>
                  <a:pt x="3629885" y="1453026"/>
                  <a:pt x="3401747" y="1395015"/>
                  <a:pt x="3123803" y="1395015"/>
                </a:cubicBezTo>
                <a:cubicBezTo>
                  <a:pt x="2887397" y="1395015"/>
                  <a:pt x="2684131" y="1446676"/>
                  <a:pt x="2514004" y="1549995"/>
                </a:cubicBezTo>
                <a:cubicBezTo>
                  <a:pt x="2343877" y="1653315"/>
                  <a:pt x="2205897" y="1798042"/>
                  <a:pt x="2100064" y="1984176"/>
                </a:cubicBezTo>
                <a:cubicBezTo>
                  <a:pt x="1994362" y="2170179"/>
                  <a:pt x="1915583" y="2388261"/>
                  <a:pt x="1863725" y="2638425"/>
                </a:cubicBezTo>
                <a:cubicBezTo>
                  <a:pt x="1811866" y="2888456"/>
                  <a:pt x="1785937" y="3162366"/>
                  <a:pt x="1785937" y="3460155"/>
                </a:cubicBezTo>
                <a:lnTo>
                  <a:pt x="1785937" y="3708201"/>
                </a:lnTo>
                <a:cubicBezTo>
                  <a:pt x="1785937" y="3977018"/>
                  <a:pt x="1824235" y="4225131"/>
                  <a:pt x="1900832" y="4452540"/>
                </a:cubicBezTo>
                <a:cubicBezTo>
                  <a:pt x="1977562" y="4679950"/>
                  <a:pt x="2087430" y="4876337"/>
                  <a:pt x="2230437" y="5041701"/>
                </a:cubicBezTo>
                <a:cubicBezTo>
                  <a:pt x="2373444" y="5207066"/>
                  <a:pt x="2547474" y="5335257"/>
                  <a:pt x="2752526" y="5426273"/>
                </a:cubicBezTo>
                <a:cubicBezTo>
                  <a:pt x="2957578" y="5517158"/>
                  <a:pt x="3190676" y="5562600"/>
                  <a:pt x="3451820" y="5562600"/>
                </a:cubicBezTo>
                <a:cubicBezTo>
                  <a:pt x="3775008" y="5562600"/>
                  <a:pt x="4076435" y="5499827"/>
                  <a:pt x="4356100" y="5374283"/>
                </a:cubicBezTo>
                <a:cubicBezTo>
                  <a:pt x="4635764" y="5248606"/>
                  <a:pt x="4877196" y="5058106"/>
                  <a:pt x="5080396" y="4802783"/>
                </a:cubicBezTo>
                <a:lnTo>
                  <a:pt x="5947370" y="5742384"/>
                </a:lnTo>
                <a:cubicBezTo>
                  <a:pt x="5806744" y="5944923"/>
                  <a:pt x="5615516" y="6139193"/>
                  <a:pt x="5373687" y="6325195"/>
                </a:cubicBezTo>
                <a:cubicBezTo>
                  <a:pt x="5131858" y="6511197"/>
                  <a:pt x="4841411" y="6663134"/>
                  <a:pt x="4502348" y="6781006"/>
                </a:cubicBezTo>
                <a:cubicBezTo>
                  <a:pt x="4163285" y="6898745"/>
                  <a:pt x="3776728" y="6957615"/>
                  <a:pt x="3342679" y="6957615"/>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387" name="Freeform 1387"/>
          <p:cNvSpPr/>
          <p:nvPr/>
        </p:nvSpPr>
        <p:spPr>
          <a:xfrm>
            <a:off x="3489362" y="2140441"/>
            <a:ext cx="80037" cy="128210"/>
          </a:xfrm>
          <a:custGeom>
            <a:avLst/>
            <a:gdLst/>
            <a:ahLst/>
            <a:cxnLst/>
            <a:rect l="0" t="0" r="0" b="0"/>
            <a:pathLst>
              <a:path w="6032500" h="9652000">
                <a:moveTo>
                  <a:pt x="0" y="0"/>
                </a:moveTo>
                <a:lnTo>
                  <a:pt x="1785937" y="0"/>
                </a:lnTo>
                <a:lnTo>
                  <a:pt x="1785937" y="7995643"/>
                </a:lnTo>
                <a:lnTo>
                  <a:pt x="1606153" y="9525000"/>
                </a:lnTo>
                <a:lnTo>
                  <a:pt x="0" y="9525000"/>
                </a:lnTo>
                <a:close/>
                <a:moveTo>
                  <a:pt x="6032500" y="6103938"/>
                </a:moveTo>
                <a:lnTo>
                  <a:pt x="6032500" y="6234113"/>
                </a:lnTo>
                <a:cubicBezTo>
                  <a:pt x="6032500" y="6734572"/>
                  <a:pt x="5979781" y="7193624"/>
                  <a:pt x="5874345" y="7611269"/>
                </a:cubicBezTo>
                <a:cubicBezTo>
                  <a:pt x="5769041" y="8028914"/>
                  <a:pt x="5606851" y="8389740"/>
                  <a:pt x="5387776" y="8693746"/>
                </a:cubicBezTo>
                <a:cubicBezTo>
                  <a:pt x="5168701" y="8997620"/>
                  <a:pt x="4896908" y="9233297"/>
                  <a:pt x="4572396" y="9400779"/>
                </a:cubicBezTo>
                <a:cubicBezTo>
                  <a:pt x="4248017" y="9568259"/>
                  <a:pt x="3866753" y="9652000"/>
                  <a:pt x="3428603" y="9652000"/>
                </a:cubicBezTo>
                <a:cubicBezTo>
                  <a:pt x="3019557" y="9652000"/>
                  <a:pt x="2665147" y="9569317"/>
                  <a:pt x="2365375" y="9403954"/>
                </a:cubicBezTo>
                <a:cubicBezTo>
                  <a:pt x="2065734" y="9238457"/>
                  <a:pt x="1814644" y="9004830"/>
                  <a:pt x="1612106" y="8703072"/>
                </a:cubicBezTo>
                <a:cubicBezTo>
                  <a:pt x="1409567" y="8401315"/>
                  <a:pt x="1246319" y="8047832"/>
                  <a:pt x="1122362" y="7642622"/>
                </a:cubicBezTo>
                <a:cubicBezTo>
                  <a:pt x="998405" y="7237413"/>
                  <a:pt x="905404" y="6794963"/>
                  <a:pt x="843359" y="6315274"/>
                </a:cubicBezTo>
                <a:lnTo>
                  <a:pt x="843359" y="6029127"/>
                </a:lnTo>
                <a:cubicBezTo>
                  <a:pt x="905404" y="5549570"/>
                  <a:pt x="998405" y="5107186"/>
                  <a:pt x="1122362" y="4701977"/>
                </a:cubicBezTo>
                <a:cubicBezTo>
                  <a:pt x="1246319" y="4296768"/>
                  <a:pt x="1409567" y="3943218"/>
                  <a:pt x="1612106" y="3641329"/>
                </a:cubicBezTo>
                <a:cubicBezTo>
                  <a:pt x="1814644" y="3339439"/>
                  <a:pt x="2064676" y="3105812"/>
                  <a:pt x="2362200" y="2940447"/>
                </a:cubicBezTo>
                <a:cubicBezTo>
                  <a:pt x="2659856" y="2775083"/>
                  <a:pt x="3011222" y="2692400"/>
                  <a:pt x="3416300" y="2692400"/>
                </a:cubicBezTo>
                <a:cubicBezTo>
                  <a:pt x="3858550" y="2692400"/>
                  <a:pt x="4243916" y="2776141"/>
                  <a:pt x="4572396" y="2943622"/>
                </a:cubicBezTo>
                <a:cubicBezTo>
                  <a:pt x="4901009" y="3110971"/>
                  <a:pt x="5173794" y="3346649"/>
                  <a:pt x="5390753" y="3650655"/>
                </a:cubicBezTo>
                <a:cubicBezTo>
                  <a:pt x="5607843" y="3954529"/>
                  <a:pt x="5769041" y="4314296"/>
                  <a:pt x="5874345" y="4729957"/>
                </a:cubicBezTo>
                <a:cubicBezTo>
                  <a:pt x="5979781" y="5145485"/>
                  <a:pt x="6032500" y="5603479"/>
                  <a:pt x="6032500" y="6103938"/>
                </a:cubicBezTo>
                <a:close/>
                <a:moveTo>
                  <a:pt x="4246562" y="6234311"/>
                </a:moveTo>
                <a:lnTo>
                  <a:pt x="4246562" y="6103740"/>
                </a:lnTo>
                <a:cubicBezTo>
                  <a:pt x="4246562" y="5829896"/>
                  <a:pt x="4226917" y="5571596"/>
                  <a:pt x="4187626" y="5328841"/>
                </a:cubicBezTo>
                <a:cubicBezTo>
                  <a:pt x="4148335" y="5086086"/>
                  <a:pt x="4080999" y="4872435"/>
                  <a:pt x="3985617" y="4687888"/>
                </a:cubicBezTo>
                <a:cubicBezTo>
                  <a:pt x="3890367" y="4503209"/>
                  <a:pt x="3760919" y="4356961"/>
                  <a:pt x="3597275" y="4249143"/>
                </a:cubicBezTo>
                <a:cubicBezTo>
                  <a:pt x="3433630" y="4141325"/>
                  <a:pt x="3223418" y="4087416"/>
                  <a:pt x="2966640" y="4087416"/>
                </a:cubicBezTo>
                <a:cubicBezTo>
                  <a:pt x="2722297" y="4087416"/>
                  <a:pt x="2515195" y="4128956"/>
                  <a:pt x="2345332" y="4212035"/>
                </a:cubicBezTo>
                <a:cubicBezTo>
                  <a:pt x="2175602" y="4294982"/>
                  <a:pt x="2035836" y="4411134"/>
                  <a:pt x="1926034" y="4560491"/>
                </a:cubicBezTo>
                <a:cubicBezTo>
                  <a:pt x="1816232" y="4709716"/>
                  <a:pt x="1733351" y="4887053"/>
                  <a:pt x="1677392" y="5092502"/>
                </a:cubicBezTo>
                <a:cubicBezTo>
                  <a:pt x="1621565" y="5297819"/>
                  <a:pt x="1593651" y="5522847"/>
                  <a:pt x="1593651" y="5767586"/>
                </a:cubicBezTo>
                <a:lnTo>
                  <a:pt x="1593651" y="6582966"/>
                </a:lnTo>
                <a:cubicBezTo>
                  <a:pt x="1593651" y="6910653"/>
                  <a:pt x="1642401" y="7200041"/>
                  <a:pt x="1739900" y="7451130"/>
                </a:cubicBezTo>
                <a:cubicBezTo>
                  <a:pt x="1837531" y="7702088"/>
                  <a:pt x="1987020" y="7899136"/>
                  <a:pt x="2188368" y="8042275"/>
                </a:cubicBezTo>
                <a:cubicBezTo>
                  <a:pt x="2389716" y="8185415"/>
                  <a:pt x="2652315" y="8256985"/>
                  <a:pt x="2976165" y="8256985"/>
                </a:cubicBezTo>
                <a:cubicBezTo>
                  <a:pt x="3229504" y="8256985"/>
                  <a:pt x="3439186" y="8207177"/>
                  <a:pt x="3605212" y="8107561"/>
                </a:cubicBezTo>
                <a:cubicBezTo>
                  <a:pt x="3771370" y="8007946"/>
                  <a:pt x="3901149" y="7866857"/>
                  <a:pt x="3994546" y="7684294"/>
                </a:cubicBezTo>
                <a:cubicBezTo>
                  <a:pt x="4087944" y="7501732"/>
                  <a:pt x="4153296" y="7287022"/>
                  <a:pt x="4190603" y="7040166"/>
                </a:cubicBezTo>
                <a:cubicBezTo>
                  <a:pt x="4227909" y="6793310"/>
                  <a:pt x="4246562" y="6524692"/>
                  <a:pt x="4246562" y="6234311"/>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388" name="Freeform 1388"/>
          <p:cNvSpPr/>
          <p:nvPr/>
        </p:nvSpPr>
        <p:spPr>
          <a:xfrm>
            <a:off x="3621062" y="2176231"/>
            <a:ext cx="84250" cy="92420"/>
          </a:xfrm>
          <a:custGeom>
            <a:avLst/>
            <a:gdLst/>
            <a:ahLst/>
            <a:cxnLst/>
            <a:rect l="0" t="0" r="0" b="0"/>
            <a:pathLst>
              <a:path w="6350000" h="6957615">
                <a:moveTo>
                  <a:pt x="0" y="3546872"/>
                </a:moveTo>
                <a:lnTo>
                  <a:pt x="0" y="3416697"/>
                </a:lnTo>
                <a:cubicBezTo>
                  <a:pt x="0" y="2924704"/>
                  <a:pt x="70180" y="2471010"/>
                  <a:pt x="210542" y="2055614"/>
                </a:cubicBezTo>
                <a:cubicBezTo>
                  <a:pt x="351035" y="1640086"/>
                  <a:pt x="555492" y="1279393"/>
                  <a:pt x="823912" y="973534"/>
                </a:cubicBezTo>
                <a:cubicBezTo>
                  <a:pt x="1092332" y="667676"/>
                  <a:pt x="1422730" y="428955"/>
                  <a:pt x="1815107" y="257373"/>
                </a:cubicBezTo>
                <a:cubicBezTo>
                  <a:pt x="2207484" y="85791"/>
                  <a:pt x="2657673" y="0"/>
                  <a:pt x="3165673" y="0"/>
                </a:cubicBezTo>
                <a:cubicBezTo>
                  <a:pt x="3673673" y="0"/>
                  <a:pt x="4125912" y="85791"/>
                  <a:pt x="4522390" y="257373"/>
                </a:cubicBezTo>
                <a:cubicBezTo>
                  <a:pt x="4918868" y="428955"/>
                  <a:pt x="5252375" y="667676"/>
                  <a:pt x="5522912" y="973534"/>
                </a:cubicBezTo>
                <a:cubicBezTo>
                  <a:pt x="5793449" y="1279393"/>
                  <a:pt x="5998897" y="1640086"/>
                  <a:pt x="6139259" y="2055614"/>
                </a:cubicBezTo>
                <a:cubicBezTo>
                  <a:pt x="6279753" y="2471010"/>
                  <a:pt x="6350000" y="2924704"/>
                  <a:pt x="6350000" y="3416697"/>
                </a:cubicBezTo>
                <a:lnTo>
                  <a:pt x="6350000" y="3546872"/>
                </a:lnTo>
                <a:cubicBezTo>
                  <a:pt x="6350000" y="4034763"/>
                  <a:pt x="6279753" y="4486473"/>
                  <a:pt x="6139259" y="4902001"/>
                </a:cubicBezTo>
                <a:cubicBezTo>
                  <a:pt x="5998897" y="5317397"/>
                  <a:pt x="5793449" y="5679149"/>
                  <a:pt x="5522912" y="5987256"/>
                </a:cubicBezTo>
                <a:cubicBezTo>
                  <a:pt x="5252375" y="6295231"/>
                  <a:pt x="4920919" y="6533951"/>
                  <a:pt x="4528542" y="6703417"/>
                </a:cubicBezTo>
                <a:cubicBezTo>
                  <a:pt x="4136297" y="6872882"/>
                  <a:pt x="3686175" y="6957615"/>
                  <a:pt x="3178175" y="6957615"/>
                </a:cubicBezTo>
                <a:cubicBezTo>
                  <a:pt x="2670042" y="6957615"/>
                  <a:pt x="2218729" y="6872882"/>
                  <a:pt x="1824235" y="6703417"/>
                </a:cubicBezTo>
                <a:cubicBezTo>
                  <a:pt x="1429874" y="6533951"/>
                  <a:pt x="1097425" y="6295231"/>
                  <a:pt x="826889" y="5987256"/>
                </a:cubicBezTo>
                <a:cubicBezTo>
                  <a:pt x="556484" y="5679149"/>
                  <a:pt x="351035" y="5317397"/>
                  <a:pt x="210542" y="4902001"/>
                </a:cubicBezTo>
                <a:cubicBezTo>
                  <a:pt x="70180" y="4486473"/>
                  <a:pt x="0" y="4034763"/>
                  <a:pt x="0" y="3546872"/>
                </a:cubicBezTo>
                <a:close/>
                <a:moveTo>
                  <a:pt x="1785937" y="3416697"/>
                </a:moveTo>
                <a:lnTo>
                  <a:pt x="1785937" y="3546872"/>
                </a:lnTo>
                <a:cubicBezTo>
                  <a:pt x="1785937" y="3828124"/>
                  <a:pt x="1810742" y="4090723"/>
                  <a:pt x="1860351" y="4334669"/>
                </a:cubicBezTo>
                <a:cubicBezTo>
                  <a:pt x="1909960" y="4578614"/>
                  <a:pt x="1989534" y="4792596"/>
                  <a:pt x="2099071" y="4976614"/>
                </a:cubicBezTo>
                <a:cubicBezTo>
                  <a:pt x="2208609" y="5160632"/>
                  <a:pt x="2352212" y="5304300"/>
                  <a:pt x="2529879" y="5407620"/>
                </a:cubicBezTo>
                <a:cubicBezTo>
                  <a:pt x="2707679" y="5510940"/>
                  <a:pt x="2924770" y="5562600"/>
                  <a:pt x="3181151" y="5562600"/>
                </a:cubicBezTo>
                <a:cubicBezTo>
                  <a:pt x="3429198" y="5562600"/>
                  <a:pt x="3642055" y="5510940"/>
                  <a:pt x="3819723" y="5407620"/>
                </a:cubicBezTo>
                <a:cubicBezTo>
                  <a:pt x="3997523" y="5304300"/>
                  <a:pt x="4140133" y="5160632"/>
                  <a:pt x="4247554" y="4976614"/>
                </a:cubicBezTo>
                <a:cubicBezTo>
                  <a:pt x="4355107" y="4792596"/>
                  <a:pt x="4434747" y="4578614"/>
                  <a:pt x="4486473" y="4334669"/>
                </a:cubicBezTo>
                <a:cubicBezTo>
                  <a:pt x="4538199" y="4090723"/>
                  <a:pt x="4564062" y="3828124"/>
                  <a:pt x="4564062" y="3546872"/>
                </a:cubicBezTo>
                <a:lnTo>
                  <a:pt x="4564062" y="3416697"/>
                </a:lnTo>
                <a:cubicBezTo>
                  <a:pt x="4564062" y="3143779"/>
                  <a:pt x="4538199" y="2886405"/>
                  <a:pt x="4486473" y="2644576"/>
                </a:cubicBezTo>
                <a:cubicBezTo>
                  <a:pt x="4434747" y="2402615"/>
                  <a:pt x="4354115" y="2187575"/>
                  <a:pt x="4244578" y="1999456"/>
                </a:cubicBezTo>
                <a:cubicBezTo>
                  <a:pt x="4135040" y="1811337"/>
                  <a:pt x="3991371" y="1663568"/>
                  <a:pt x="3813571" y="1556147"/>
                </a:cubicBezTo>
                <a:cubicBezTo>
                  <a:pt x="3635904" y="1448726"/>
                  <a:pt x="3420930" y="1395015"/>
                  <a:pt x="3168650" y="1395015"/>
                </a:cubicBezTo>
                <a:cubicBezTo>
                  <a:pt x="2916502" y="1395015"/>
                  <a:pt x="2702586" y="1448726"/>
                  <a:pt x="2526903" y="1556147"/>
                </a:cubicBezTo>
                <a:cubicBezTo>
                  <a:pt x="2351219" y="1663568"/>
                  <a:pt x="2208609" y="1811337"/>
                  <a:pt x="2099071" y="1999456"/>
                </a:cubicBezTo>
                <a:cubicBezTo>
                  <a:pt x="1989534" y="2187575"/>
                  <a:pt x="1909960" y="2402615"/>
                  <a:pt x="1860351" y="2644576"/>
                </a:cubicBezTo>
                <a:cubicBezTo>
                  <a:pt x="1810742" y="2886405"/>
                  <a:pt x="1785937" y="3143779"/>
                  <a:pt x="1785937" y="3416697"/>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389" name="Freeform 1389"/>
          <p:cNvSpPr/>
          <p:nvPr/>
        </p:nvSpPr>
        <p:spPr>
          <a:xfrm>
            <a:off x="3711766" y="2138584"/>
            <a:ext cx="57880" cy="128295"/>
          </a:xfrm>
          <a:custGeom>
            <a:avLst/>
            <a:gdLst/>
            <a:ahLst/>
            <a:cxnLst/>
            <a:rect l="0" t="0" r="0" b="0"/>
            <a:pathLst>
              <a:path w="4362450" h="9658350">
                <a:moveTo>
                  <a:pt x="2800350" y="9658350"/>
                </a:moveTo>
                <a:lnTo>
                  <a:pt x="996950" y="9658350"/>
                </a:lnTo>
                <a:lnTo>
                  <a:pt x="996950" y="2351088"/>
                </a:lnTo>
                <a:cubicBezTo>
                  <a:pt x="996950" y="1842427"/>
                  <a:pt x="1096764" y="1413405"/>
                  <a:pt x="1296392" y="1064022"/>
                </a:cubicBezTo>
                <a:cubicBezTo>
                  <a:pt x="1496152" y="714640"/>
                  <a:pt x="1778198" y="449991"/>
                  <a:pt x="2142529" y="270074"/>
                </a:cubicBezTo>
                <a:cubicBezTo>
                  <a:pt x="2506860" y="90025"/>
                  <a:pt x="2940116" y="0"/>
                  <a:pt x="3442295" y="0"/>
                </a:cubicBezTo>
                <a:cubicBezTo>
                  <a:pt x="3606866" y="0"/>
                  <a:pt x="3765351" y="11444"/>
                  <a:pt x="3917751" y="34330"/>
                </a:cubicBezTo>
                <a:cubicBezTo>
                  <a:pt x="4070151" y="57085"/>
                  <a:pt x="4218384" y="84998"/>
                  <a:pt x="4362450" y="118071"/>
                </a:cubicBezTo>
                <a:lnTo>
                  <a:pt x="4362450" y="1465461"/>
                </a:lnTo>
                <a:cubicBezTo>
                  <a:pt x="4283868" y="1444824"/>
                  <a:pt x="4201186" y="1430404"/>
                  <a:pt x="4114403" y="1422202"/>
                </a:cubicBezTo>
                <a:cubicBezTo>
                  <a:pt x="4027752" y="1413868"/>
                  <a:pt x="3926549" y="1409700"/>
                  <a:pt x="3810793" y="1409700"/>
                </a:cubicBezTo>
                <a:cubicBezTo>
                  <a:pt x="3595952" y="1409700"/>
                  <a:pt x="3413058" y="1445882"/>
                  <a:pt x="3262114" y="1518246"/>
                </a:cubicBezTo>
                <a:cubicBezTo>
                  <a:pt x="3111301" y="1590477"/>
                  <a:pt x="2996604" y="1696905"/>
                  <a:pt x="2918023" y="1837532"/>
                </a:cubicBezTo>
                <a:cubicBezTo>
                  <a:pt x="2839574" y="1978158"/>
                  <a:pt x="2800350" y="2149740"/>
                  <a:pt x="2800350" y="2352279"/>
                </a:cubicBezTo>
                <a:close/>
                <a:moveTo>
                  <a:pt x="4133850" y="2946400"/>
                </a:moveTo>
                <a:lnTo>
                  <a:pt x="4133850" y="4216400"/>
                </a:lnTo>
                <a:lnTo>
                  <a:pt x="0" y="4216400"/>
                </a:lnTo>
                <a:lnTo>
                  <a:pt x="0" y="2946400"/>
                </a:ln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390" name="Freeform 1390"/>
          <p:cNvSpPr/>
          <p:nvPr/>
        </p:nvSpPr>
        <p:spPr>
          <a:xfrm>
            <a:off x="3821309" y="2147020"/>
            <a:ext cx="78184" cy="119944"/>
          </a:xfrm>
          <a:custGeom>
            <a:avLst/>
            <a:gdLst/>
            <a:ahLst/>
            <a:cxnLst/>
            <a:rect l="0" t="0" r="0" b="0"/>
            <a:pathLst>
              <a:path w="5892800" h="9029700">
                <a:moveTo>
                  <a:pt x="1854200" y="0"/>
                </a:moveTo>
                <a:lnTo>
                  <a:pt x="1854200" y="9029700"/>
                </a:lnTo>
                <a:lnTo>
                  <a:pt x="0" y="9029700"/>
                </a:lnTo>
                <a:lnTo>
                  <a:pt x="0" y="0"/>
                </a:lnTo>
                <a:close/>
                <a:moveTo>
                  <a:pt x="5454650" y="3860800"/>
                </a:moveTo>
                <a:lnTo>
                  <a:pt x="5454650" y="5308600"/>
                </a:lnTo>
                <a:lnTo>
                  <a:pt x="1347192" y="5308600"/>
                </a:lnTo>
                <a:lnTo>
                  <a:pt x="1347192" y="3860800"/>
                </a:lnTo>
                <a:close/>
                <a:moveTo>
                  <a:pt x="5892800" y="0"/>
                </a:moveTo>
                <a:lnTo>
                  <a:pt x="5892800" y="1460500"/>
                </a:lnTo>
                <a:lnTo>
                  <a:pt x="1347192" y="1460500"/>
                </a:lnTo>
                <a:lnTo>
                  <a:pt x="1347192" y="0"/>
                </a:ln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391" name="Freeform 1391"/>
          <p:cNvSpPr/>
          <p:nvPr/>
        </p:nvSpPr>
        <p:spPr>
          <a:xfrm>
            <a:off x="3902917" y="2147020"/>
            <a:ext cx="112142" cy="119944"/>
          </a:xfrm>
          <a:custGeom>
            <a:avLst/>
            <a:gdLst/>
            <a:ahLst/>
            <a:cxnLst/>
            <a:rect l="0" t="0" r="0" b="0"/>
            <a:pathLst>
              <a:path w="8452247" h="9029700">
                <a:moveTo>
                  <a:pt x="4430117" y="1544241"/>
                </a:moveTo>
                <a:lnTo>
                  <a:pt x="1977628" y="9029700"/>
                </a:lnTo>
                <a:lnTo>
                  <a:pt x="0" y="9029700"/>
                </a:lnTo>
                <a:lnTo>
                  <a:pt x="3352403" y="0"/>
                </a:lnTo>
                <a:lnTo>
                  <a:pt x="4609703" y="0"/>
                </a:lnTo>
                <a:close/>
                <a:moveTo>
                  <a:pt x="6467872" y="9029700"/>
                </a:moveTo>
                <a:lnTo>
                  <a:pt x="4009033" y="1544241"/>
                </a:lnTo>
                <a:lnTo>
                  <a:pt x="3810794" y="0"/>
                </a:lnTo>
                <a:lnTo>
                  <a:pt x="5080397" y="0"/>
                </a:lnTo>
                <a:lnTo>
                  <a:pt x="8452247" y="9029700"/>
                </a:lnTo>
                <a:close/>
                <a:moveTo>
                  <a:pt x="6356152" y="5664200"/>
                </a:moveTo>
                <a:lnTo>
                  <a:pt x="6356152" y="7124700"/>
                </a:lnTo>
                <a:lnTo>
                  <a:pt x="1593652" y="7124700"/>
                </a:lnTo>
                <a:lnTo>
                  <a:pt x="1593652" y="5664200"/>
                </a:ln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392" name="Freeform 1392"/>
          <p:cNvSpPr/>
          <p:nvPr/>
        </p:nvSpPr>
        <p:spPr>
          <a:xfrm>
            <a:off x="4027150" y="2147020"/>
            <a:ext cx="24601" cy="119944"/>
          </a:xfrm>
          <a:custGeom>
            <a:avLst/>
            <a:gdLst/>
            <a:ahLst/>
            <a:cxnLst/>
            <a:rect l="0" t="0" r="0" b="0"/>
            <a:pathLst>
              <a:path w="1854200" h="9029700">
                <a:moveTo>
                  <a:pt x="1854200" y="0"/>
                </a:moveTo>
                <a:lnTo>
                  <a:pt x="1854200" y="9029700"/>
                </a:lnTo>
                <a:lnTo>
                  <a:pt x="0" y="9029700"/>
                </a:lnTo>
                <a:lnTo>
                  <a:pt x="0" y="0"/>
                </a:ln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393" name="Freeform 1393"/>
          <p:cNvSpPr/>
          <p:nvPr/>
        </p:nvSpPr>
        <p:spPr>
          <a:xfrm>
            <a:off x="4074465" y="2147020"/>
            <a:ext cx="93409" cy="119944"/>
          </a:xfrm>
          <a:custGeom>
            <a:avLst/>
            <a:gdLst/>
            <a:ahLst/>
            <a:cxnLst/>
            <a:rect l="0" t="0" r="0" b="0"/>
            <a:pathLst>
              <a:path w="7040364" h="9029700">
                <a:moveTo>
                  <a:pt x="0" y="0"/>
                </a:moveTo>
                <a:lnTo>
                  <a:pt x="3368079" y="0"/>
                </a:lnTo>
                <a:cubicBezTo>
                  <a:pt x="4058774" y="0"/>
                  <a:pt x="4653293" y="103386"/>
                  <a:pt x="5151635" y="310158"/>
                </a:cubicBezTo>
                <a:cubicBezTo>
                  <a:pt x="5649978" y="516930"/>
                  <a:pt x="6033558" y="823053"/>
                  <a:pt x="6302375" y="1228527"/>
                </a:cubicBezTo>
                <a:cubicBezTo>
                  <a:pt x="6571191" y="1633869"/>
                  <a:pt x="6705600" y="2132277"/>
                  <a:pt x="6705600" y="2723754"/>
                </a:cubicBezTo>
                <a:cubicBezTo>
                  <a:pt x="6705600" y="3207809"/>
                  <a:pt x="6624042" y="3622543"/>
                  <a:pt x="6460926" y="3967957"/>
                </a:cubicBezTo>
                <a:cubicBezTo>
                  <a:pt x="6297810" y="4313370"/>
                  <a:pt x="6068615" y="4600840"/>
                  <a:pt x="5773340" y="4830366"/>
                </a:cubicBezTo>
                <a:cubicBezTo>
                  <a:pt x="5478065" y="5059892"/>
                  <a:pt x="5132189" y="5242918"/>
                  <a:pt x="4735710" y="5379443"/>
                </a:cubicBezTo>
                <a:lnTo>
                  <a:pt x="4147343" y="5689600"/>
                </a:lnTo>
                <a:lnTo>
                  <a:pt x="1205110" y="5689600"/>
                </a:lnTo>
                <a:lnTo>
                  <a:pt x="1205110" y="4241800"/>
                </a:lnTo>
                <a:lnTo>
                  <a:pt x="3385542" y="4241800"/>
                </a:lnTo>
                <a:cubicBezTo>
                  <a:pt x="3712699" y="4241800"/>
                  <a:pt x="3983897" y="4183857"/>
                  <a:pt x="4199135" y="4067969"/>
                </a:cubicBezTo>
                <a:cubicBezTo>
                  <a:pt x="4414506" y="3952082"/>
                  <a:pt x="4577027" y="3790686"/>
                  <a:pt x="4686696" y="3583782"/>
                </a:cubicBezTo>
                <a:cubicBezTo>
                  <a:pt x="4796499" y="3376878"/>
                  <a:pt x="4851400" y="3136834"/>
                  <a:pt x="4851400" y="2863652"/>
                </a:cubicBezTo>
                <a:cubicBezTo>
                  <a:pt x="4851400" y="2573933"/>
                  <a:pt x="4797358" y="2323571"/>
                  <a:pt x="4689276" y="2112566"/>
                </a:cubicBezTo>
                <a:cubicBezTo>
                  <a:pt x="4581326" y="1901429"/>
                  <a:pt x="4417218" y="1739966"/>
                  <a:pt x="4196953" y="1628180"/>
                </a:cubicBezTo>
                <a:cubicBezTo>
                  <a:pt x="3976819" y="1516394"/>
                  <a:pt x="3700594" y="1460500"/>
                  <a:pt x="3368278" y="1460500"/>
                </a:cubicBezTo>
                <a:lnTo>
                  <a:pt x="1854200" y="1460500"/>
                </a:lnTo>
                <a:lnTo>
                  <a:pt x="1854200" y="9029700"/>
                </a:lnTo>
                <a:lnTo>
                  <a:pt x="0" y="9029700"/>
                </a:lnTo>
                <a:close/>
                <a:moveTo>
                  <a:pt x="5055393" y="9029700"/>
                </a:moveTo>
                <a:lnTo>
                  <a:pt x="2988270" y="5002808"/>
                </a:lnTo>
                <a:lnTo>
                  <a:pt x="4962723" y="5002808"/>
                </a:lnTo>
                <a:lnTo>
                  <a:pt x="7040364" y="8942983"/>
                </a:lnTo>
                <a:lnTo>
                  <a:pt x="7040364" y="9029700"/>
                </a:ln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394" name="Freeform 1394"/>
          <p:cNvSpPr/>
          <p:nvPr/>
        </p:nvSpPr>
        <p:spPr>
          <a:xfrm>
            <a:off x="4218465" y="2140441"/>
            <a:ext cx="80206" cy="128210"/>
          </a:xfrm>
          <a:custGeom>
            <a:avLst/>
            <a:gdLst/>
            <a:ahLst/>
            <a:cxnLst/>
            <a:rect l="0" t="0" r="0" b="0"/>
            <a:pathLst>
              <a:path w="6045200" h="9652000">
                <a:moveTo>
                  <a:pt x="4241800" y="8062119"/>
                </a:moveTo>
                <a:lnTo>
                  <a:pt x="4241800" y="0"/>
                </a:lnTo>
                <a:lnTo>
                  <a:pt x="6045200" y="0"/>
                </a:lnTo>
                <a:lnTo>
                  <a:pt x="6045200" y="9525000"/>
                </a:lnTo>
                <a:lnTo>
                  <a:pt x="4422179" y="9525000"/>
                </a:lnTo>
                <a:close/>
                <a:moveTo>
                  <a:pt x="0" y="6252766"/>
                </a:moveTo>
                <a:lnTo>
                  <a:pt x="0" y="6122591"/>
                </a:lnTo>
                <a:cubicBezTo>
                  <a:pt x="0" y="5609696"/>
                  <a:pt x="57877" y="5143434"/>
                  <a:pt x="173632" y="4723805"/>
                </a:cubicBezTo>
                <a:cubicBezTo>
                  <a:pt x="289520" y="4304044"/>
                  <a:pt x="459118" y="3943218"/>
                  <a:pt x="682426" y="3641329"/>
                </a:cubicBezTo>
                <a:cubicBezTo>
                  <a:pt x="905867" y="3339439"/>
                  <a:pt x="1180967" y="3105812"/>
                  <a:pt x="1507728" y="2940447"/>
                </a:cubicBezTo>
                <a:cubicBezTo>
                  <a:pt x="1834488" y="2775083"/>
                  <a:pt x="2206823" y="2692400"/>
                  <a:pt x="2624732" y="2692400"/>
                </a:cubicBezTo>
                <a:cubicBezTo>
                  <a:pt x="3017506" y="2692400"/>
                  <a:pt x="3361795" y="2775016"/>
                  <a:pt x="3657600" y="2940249"/>
                </a:cubicBezTo>
                <a:cubicBezTo>
                  <a:pt x="3953404" y="3105349"/>
                  <a:pt x="4205750" y="3339704"/>
                  <a:pt x="4414639" y="3643313"/>
                </a:cubicBezTo>
                <a:cubicBezTo>
                  <a:pt x="4623527" y="3946790"/>
                  <a:pt x="4792067" y="4304044"/>
                  <a:pt x="4920257" y="4715074"/>
                </a:cubicBezTo>
                <a:cubicBezTo>
                  <a:pt x="5048580" y="5125972"/>
                  <a:pt x="5141647" y="5575102"/>
                  <a:pt x="5199459" y="6062465"/>
                </a:cubicBezTo>
                <a:lnTo>
                  <a:pt x="5199459" y="6348016"/>
                </a:lnTo>
                <a:cubicBezTo>
                  <a:pt x="5141647" y="6815799"/>
                  <a:pt x="5048580" y="7250510"/>
                  <a:pt x="4920257" y="7652147"/>
                </a:cubicBezTo>
                <a:cubicBezTo>
                  <a:pt x="4792067" y="8053785"/>
                  <a:pt x="4623527" y="8404689"/>
                  <a:pt x="4414639" y="8704858"/>
                </a:cubicBezTo>
                <a:cubicBezTo>
                  <a:pt x="4205750" y="9005028"/>
                  <a:pt x="3952345" y="9237928"/>
                  <a:pt x="3654425" y="9403557"/>
                </a:cubicBezTo>
                <a:cubicBezTo>
                  <a:pt x="3356636" y="9569185"/>
                  <a:pt x="3009238" y="9652000"/>
                  <a:pt x="2612231" y="9652000"/>
                </a:cubicBezTo>
                <a:cubicBezTo>
                  <a:pt x="2194454" y="9652000"/>
                  <a:pt x="1823177" y="9567267"/>
                  <a:pt x="1498401" y="9397802"/>
                </a:cubicBezTo>
                <a:cubicBezTo>
                  <a:pt x="1173757" y="9228204"/>
                  <a:pt x="900773" y="8990410"/>
                  <a:pt x="679450" y="8684419"/>
                </a:cubicBezTo>
                <a:cubicBezTo>
                  <a:pt x="458126" y="8378429"/>
                  <a:pt x="289520" y="8018661"/>
                  <a:pt x="173632" y="7605118"/>
                </a:cubicBezTo>
                <a:cubicBezTo>
                  <a:pt x="57877" y="7191574"/>
                  <a:pt x="0" y="6740790"/>
                  <a:pt x="0" y="6252766"/>
                </a:cubicBezTo>
                <a:close/>
                <a:moveTo>
                  <a:pt x="1785937" y="6118424"/>
                </a:moveTo>
                <a:lnTo>
                  <a:pt x="1785937" y="6248797"/>
                </a:lnTo>
                <a:cubicBezTo>
                  <a:pt x="1785937" y="6526081"/>
                  <a:pt x="1807633" y="6784843"/>
                  <a:pt x="1851025" y="7025085"/>
                </a:cubicBezTo>
                <a:cubicBezTo>
                  <a:pt x="1894416" y="7265327"/>
                  <a:pt x="1966714" y="7477522"/>
                  <a:pt x="2067917" y="7661672"/>
                </a:cubicBezTo>
                <a:cubicBezTo>
                  <a:pt x="2169252" y="7845822"/>
                  <a:pt x="2301544" y="7988631"/>
                  <a:pt x="2464792" y="8090099"/>
                </a:cubicBezTo>
                <a:cubicBezTo>
                  <a:pt x="2628172" y="8191567"/>
                  <a:pt x="2827668" y="8242300"/>
                  <a:pt x="3063279" y="8242300"/>
                </a:cubicBezTo>
                <a:cubicBezTo>
                  <a:pt x="3369270" y="8242300"/>
                  <a:pt x="3621484" y="8172980"/>
                  <a:pt x="3819921" y="8034338"/>
                </a:cubicBezTo>
                <a:cubicBezTo>
                  <a:pt x="4018359" y="7895564"/>
                  <a:pt x="4170296" y="7704072"/>
                  <a:pt x="4275732" y="7459861"/>
                </a:cubicBezTo>
                <a:cubicBezTo>
                  <a:pt x="4381169" y="7215519"/>
                  <a:pt x="4442155" y="6933936"/>
                  <a:pt x="4458692" y="6615113"/>
                </a:cubicBezTo>
                <a:lnTo>
                  <a:pt x="4458692" y="5801519"/>
                </a:lnTo>
                <a:cubicBezTo>
                  <a:pt x="4446256" y="5540640"/>
                  <a:pt x="4410075" y="5305690"/>
                  <a:pt x="4350146" y="5096669"/>
                </a:cubicBezTo>
                <a:cubicBezTo>
                  <a:pt x="4290218" y="4887516"/>
                  <a:pt x="4203369" y="4708459"/>
                  <a:pt x="4089598" y="4559499"/>
                </a:cubicBezTo>
                <a:cubicBezTo>
                  <a:pt x="3975960" y="4410406"/>
                  <a:pt x="3835400" y="4294453"/>
                  <a:pt x="3667918" y="4211638"/>
                </a:cubicBezTo>
                <a:cubicBezTo>
                  <a:pt x="3500569" y="4128823"/>
                  <a:pt x="3303190" y="4087416"/>
                  <a:pt x="3075781" y="4087416"/>
                </a:cubicBezTo>
                <a:cubicBezTo>
                  <a:pt x="2844270" y="4087416"/>
                  <a:pt x="2645833" y="4140200"/>
                  <a:pt x="2480468" y="4245769"/>
                </a:cubicBezTo>
                <a:cubicBezTo>
                  <a:pt x="2315104" y="4351338"/>
                  <a:pt x="2181754" y="4495205"/>
                  <a:pt x="2080418" y="4677371"/>
                </a:cubicBezTo>
                <a:cubicBezTo>
                  <a:pt x="1979215" y="4859536"/>
                  <a:pt x="1904801" y="5073849"/>
                  <a:pt x="1857176" y="5320308"/>
                </a:cubicBezTo>
                <a:cubicBezTo>
                  <a:pt x="1809683" y="5566636"/>
                  <a:pt x="1785937" y="5832674"/>
                  <a:pt x="1785937" y="6118424"/>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395" name="Freeform 1395"/>
          <p:cNvSpPr/>
          <p:nvPr/>
        </p:nvSpPr>
        <p:spPr>
          <a:xfrm>
            <a:off x="4312119" y="2176205"/>
            <a:ext cx="79192" cy="92446"/>
          </a:xfrm>
          <a:custGeom>
            <a:avLst/>
            <a:gdLst/>
            <a:ahLst/>
            <a:cxnLst/>
            <a:rect l="0" t="0" r="0" b="0"/>
            <a:pathLst>
              <a:path w="5968801" h="6959600">
                <a:moveTo>
                  <a:pt x="3898900" y="5321697"/>
                </a:moveTo>
                <a:lnTo>
                  <a:pt x="3898900" y="2331046"/>
                </a:lnTo>
                <a:cubicBezTo>
                  <a:pt x="3898900" y="2116072"/>
                  <a:pt x="3863908" y="1931062"/>
                  <a:pt x="3793926" y="1776016"/>
                </a:cubicBezTo>
                <a:cubicBezTo>
                  <a:pt x="3724076" y="1620838"/>
                  <a:pt x="3616126" y="1499857"/>
                  <a:pt x="3470076" y="1413074"/>
                </a:cubicBezTo>
                <a:cubicBezTo>
                  <a:pt x="3324158" y="1326158"/>
                  <a:pt x="3135974" y="1282700"/>
                  <a:pt x="2905521" y="1282700"/>
                </a:cubicBezTo>
                <a:cubicBezTo>
                  <a:pt x="2708142" y="1282700"/>
                  <a:pt x="2537420" y="1316765"/>
                  <a:pt x="2393354" y="1384896"/>
                </a:cubicBezTo>
                <a:cubicBezTo>
                  <a:pt x="2249421" y="1452894"/>
                  <a:pt x="2138362" y="1549797"/>
                  <a:pt x="2060178" y="1675607"/>
                </a:cubicBezTo>
                <a:cubicBezTo>
                  <a:pt x="1982126" y="1801416"/>
                  <a:pt x="1943100" y="1948921"/>
                  <a:pt x="1943100" y="2118122"/>
                </a:cubicBezTo>
                <a:lnTo>
                  <a:pt x="157162" y="2118122"/>
                </a:lnTo>
                <a:cubicBezTo>
                  <a:pt x="157162" y="1833166"/>
                  <a:pt x="223242" y="1562696"/>
                  <a:pt x="355401" y="1306711"/>
                </a:cubicBezTo>
                <a:cubicBezTo>
                  <a:pt x="487560" y="1050727"/>
                  <a:pt x="679582" y="824707"/>
                  <a:pt x="931465" y="628650"/>
                </a:cubicBezTo>
                <a:cubicBezTo>
                  <a:pt x="1183481" y="432462"/>
                  <a:pt x="1483981" y="278673"/>
                  <a:pt x="1832967" y="167283"/>
                </a:cubicBezTo>
                <a:cubicBezTo>
                  <a:pt x="2182084" y="55761"/>
                  <a:pt x="2573469" y="0"/>
                  <a:pt x="3007121" y="0"/>
                </a:cubicBezTo>
                <a:cubicBezTo>
                  <a:pt x="3527557" y="0"/>
                  <a:pt x="3990114" y="86850"/>
                  <a:pt x="4394795" y="260549"/>
                </a:cubicBezTo>
                <a:cubicBezTo>
                  <a:pt x="4799607" y="434115"/>
                  <a:pt x="5118695" y="694598"/>
                  <a:pt x="5352057" y="1041996"/>
                </a:cubicBezTo>
                <a:cubicBezTo>
                  <a:pt x="5585552" y="1389394"/>
                  <a:pt x="5702300" y="1823641"/>
                  <a:pt x="5702300" y="2344738"/>
                </a:cubicBezTo>
                <a:lnTo>
                  <a:pt x="5702300" y="5216525"/>
                </a:lnTo>
                <a:cubicBezTo>
                  <a:pt x="5702300" y="5584693"/>
                  <a:pt x="5724988" y="5885591"/>
                  <a:pt x="5770364" y="6119218"/>
                </a:cubicBezTo>
                <a:cubicBezTo>
                  <a:pt x="5815872" y="6352845"/>
                  <a:pt x="5882018" y="6556508"/>
                  <a:pt x="5968801" y="6730207"/>
                </a:cubicBezTo>
                <a:lnTo>
                  <a:pt x="5968801" y="6835576"/>
                </a:lnTo>
                <a:lnTo>
                  <a:pt x="4160043" y="6835576"/>
                </a:lnTo>
                <a:cubicBezTo>
                  <a:pt x="4072995" y="6653544"/>
                  <a:pt x="4007710" y="6425010"/>
                  <a:pt x="3964185" y="6149975"/>
                </a:cubicBezTo>
                <a:cubicBezTo>
                  <a:pt x="3920661" y="5874941"/>
                  <a:pt x="3898900" y="5598848"/>
                  <a:pt x="3898900" y="5321697"/>
                </a:cubicBezTo>
                <a:close/>
                <a:moveTo>
                  <a:pt x="4141390" y="2743200"/>
                </a:moveTo>
                <a:lnTo>
                  <a:pt x="4141390" y="3759200"/>
                </a:lnTo>
                <a:lnTo>
                  <a:pt x="3146028" y="3759200"/>
                </a:lnTo>
                <a:cubicBezTo>
                  <a:pt x="2911210" y="3759200"/>
                  <a:pt x="2707216" y="3786056"/>
                  <a:pt x="2534046" y="3839766"/>
                </a:cubicBezTo>
                <a:cubicBezTo>
                  <a:pt x="2361009" y="3893477"/>
                  <a:pt x="2218795" y="3968949"/>
                  <a:pt x="2107406" y="4066183"/>
                </a:cubicBezTo>
                <a:cubicBezTo>
                  <a:pt x="1996148" y="4163418"/>
                  <a:pt x="1914723" y="4276130"/>
                  <a:pt x="1863129" y="4404321"/>
                </a:cubicBezTo>
                <a:cubicBezTo>
                  <a:pt x="1811668" y="4532511"/>
                  <a:pt x="1785937" y="4673071"/>
                  <a:pt x="1785937" y="4826000"/>
                </a:cubicBezTo>
                <a:cubicBezTo>
                  <a:pt x="1785937" y="4979062"/>
                  <a:pt x="1820994" y="5116579"/>
                  <a:pt x="1891109" y="5238552"/>
                </a:cubicBezTo>
                <a:cubicBezTo>
                  <a:pt x="1961356" y="5360525"/>
                  <a:pt x="2062559" y="5455643"/>
                  <a:pt x="2194718" y="5523905"/>
                </a:cubicBezTo>
                <a:cubicBezTo>
                  <a:pt x="2327010" y="5592035"/>
                  <a:pt x="2481990" y="5626100"/>
                  <a:pt x="2659657" y="5626100"/>
                </a:cubicBezTo>
                <a:cubicBezTo>
                  <a:pt x="2928210" y="5626100"/>
                  <a:pt x="3161638" y="5572390"/>
                  <a:pt x="3359943" y="5464969"/>
                </a:cubicBezTo>
                <a:cubicBezTo>
                  <a:pt x="3558249" y="5357416"/>
                  <a:pt x="3712170" y="5225058"/>
                  <a:pt x="3821707" y="5067896"/>
                </a:cubicBezTo>
                <a:cubicBezTo>
                  <a:pt x="3931245" y="4910733"/>
                  <a:pt x="3986014" y="4761905"/>
                  <a:pt x="3986014" y="4621411"/>
                </a:cubicBezTo>
                <a:lnTo>
                  <a:pt x="4464843" y="5378054"/>
                </a:lnTo>
                <a:cubicBezTo>
                  <a:pt x="4398830" y="5547519"/>
                  <a:pt x="4309004" y="5723203"/>
                  <a:pt x="4195365" y="5905104"/>
                </a:cubicBezTo>
                <a:cubicBezTo>
                  <a:pt x="4081859" y="6087005"/>
                  <a:pt x="3938389" y="6257595"/>
                  <a:pt x="3764954" y="6416874"/>
                </a:cubicBezTo>
                <a:cubicBezTo>
                  <a:pt x="3591652" y="6576021"/>
                  <a:pt x="3383227" y="6706262"/>
                  <a:pt x="3139678" y="6807597"/>
                </a:cubicBezTo>
                <a:cubicBezTo>
                  <a:pt x="2896129" y="6908932"/>
                  <a:pt x="2607071" y="6959600"/>
                  <a:pt x="2272506" y="6959600"/>
                </a:cubicBezTo>
                <a:cubicBezTo>
                  <a:pt x="1847453" y="6959600"/>
                  <a:pt x="1462550" y="6873742"/>
                  <a:pt x="1117798" y="6702029"/>
                </a:cubicBezTo>
                <a:cubicBezTo>
                  <a:pt x="773046" y="6530182"/>
                  <a:pt x="500525" y="6292123"/>
                  <a:pt x="300235" y="5987852"/>
                </a:cubicBezTo>
                <a:cubicBezTo>
                  <a:pt x="100078" y="5683581"/>
                  <a:pt x="0" y="5336845"/>
                  <a:pt x="0" y="4947643"/>
                </a:cubicBezTo>
                <a:cubicBezTo>
                  <a:pt x="0" y="4595747"/>
                  <a:pt x="66145" y="4283208"/>
                  <a:pt x="198437" y="4010025"/>
                </a:cubicBezTo>
                <a:cubicBezTo>
                  <a:pt x="330729" y="3736843"/>
                  <a:pt x="525991" y="3506061"/>
                  <a:pt x="784225" y="3317677"/>
                </a:cubicBezTo>
                <a:cubicBezTo>
                  <a:pt x="1042590" y="3129161"/>
                  <a:pt x="1365977" y="2986286"/>
                  <a:pt x="1754385" y="2889052"/>
                </a:cubicBezTo>
                <a:cubicBezTo>
                  <a:pt x="2142926" y="2791818"/>
                  <a:pt x="2593445" y="2743200"/>
                  <a:pt x="3105943" y="2743200"/>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396" name="Freeform 1396"/>
          <p:cNvSpPr/>
          <p:nvPr/>
        </p:nvSpPr>
        <p:spPr>
          <a:xfrm>
            <a:off x="4397347" y="2155791"/>
            <a:ext cx="52882" cy="112775"/>
          </a:xfrm>
          <a:custGeom>
            <a:avLst/>
            <a:gdLst/>
            <a:ahLst/>
            <a:cxnLst/>
            <a:rect l="0" t="0" r="0" b="0"/>
            <a:pathLst>
              <a:path w="3985815" h="8489950">
                <a:moveTo>
                  <a:pt x="3905250" y="1651000"/>
                </a:moveTo>
                <a:lnTo>
                  <a:pt x="3905250" y="2921000"/>
                </a:lnTo>
                <a:lnTo>
                  <a:pt x="0" y="2921000"/>
                </a:lnTo>
                <a:lnTo>
                  <a:pt x="0" y="1651000"/>
                </a:lnTo>
                <a:close/>
                <a:moveTo>
                  <a:pt x="965200" y="0"/>
                </a:moveTo>
                <a:lnTo>
                  <a:pt x="2751137" y="0"/>
                </a:lnTo>
                <a:lnTo>
                  <a:pt x="2751137" y="6344047"/>
                </a:lnTo>
                <a:cubicBezTo>
                  <a:pt x="2751137" y="6538516"/>
                  <a:pt x="2776934" y="6687410"/>
                  <a:pt x="2828528" y="6790730"/>
                </a:cubicBezTo>
                <a:cubicBezTo>
                  <a:pt x="2880254" y="6894050"/>
                  <a:pt x="2957843" y="6965355"/>
                  <a:pt x="3061295" y="7004646"/>
                </a:cubicBezTo>
                <a:cubicBezTo>
                  <a:pt x="3164747" y="7043936"/>
                  <a:pt x="3295054" y="7063582"/>
                  <a:pt x="3452217" y="7063582"/>
                </a:cubicBezTo>
                <a:cubicBezTo>
                  <a:pt x="3563871" y="7063582"/>
                  <a:pt x="3664148" y="7058422"/>
                  <a:pt x="3753048" y="7048104"/>
                </a:cubicBezTo>
                <a:cubicBezTo>
                  <a:pt x="3842080" y="7037653"/>
                  <a:pt x="3917619" y="7026275"/>
                  <a:pt x="3979664" y="7013972"/>
                </a:cubicBezTo>
                <a:lnTo>
                  <a:pt x="3985815" y="8328621"/>
                </a:lnTo>
                <a:cubicBezTo>
                  <a:pt x="3832886" y="8378097"/>
                  <a:pt x="3667455" y="8417321"/>
                  <a:pt x="3489523" y="8446293"/>
                </a:cubicBezTo>
                <a:cubicBezTo>
                  <a:pt x="3311723" y="8475397"/>
                  <a:pt x="3115336" y="8489950"/>
                  <a:pt x="2900362" y="8489950"/>
                </a:cubicBezTo>
                <a:cubicBezTo>
                  <a:pt x="2507456" y="8489950"/>
                  <a:pt x="2165217" y="8424862"/>
                  <a:pt x="1873646" y="8294688"/>
                </a:cubicBezTo>
                <a:cubicBezTo>
                  <a:pt x="1582208" y="8164381"/>
                  <a:pt x="1357907" y="7954566"/>
                  <a:pt x="1200745" y="7665244"/>
                </a:cubicBezTo>
                <a:cubicBezTo>
                  <a:pt x="1043715" y="7375790"/>
                  <a:pt x="965200" y="6995385"/>
                  <a:pt x="965200" y="6524030"/>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397" name="Freeform 1397"/>
          <p:cNvSpPr/>
          <p:nvPr/>
        </p:nvSpPr>
        <p:spPr>
          <a:xfrm>
            <a:off x="4457973" y="2176205"/>
            <a:ext cx="79192" cy="92446"/>
          </a:xfrm>
          <a:custGeom>
            <a:avLst/>
            <a:gdLst/>
            <a:ahLst/>
            <a:cxnLst/>
            <a:rect l="0" t="0" r="0" b="0"/>
            <a:pathLst>
              <a:path w="5968801" h="6959600">
                <a:moveTo>
                  <a:pt x="3898900" y="5321697"/>
                </a:moveTo>
                <a:lnTo>
                  <a:pt x="3898900" y="2331046"/>
                </a:lnTo>
                <a:cubicBezTo>
                  <a:pt x="3898900" y="2116072"/>
                  <a:pt x="3863908" y="1931062"/>
                  <a:pt x="3793926" y="1776016"/>
                </a:cubicBezTo>
                <a:cubicBezTo>
                  <a:pt x="3724076" y="1620838"/>
                  <a:pt x="3616126" y="1499857"/>
                  <a:pt x="3470076" y="1413074"/>
                </a:cubicBezTo>
                <a:cubicBezTo>
                  <a:pt x="3324158" y="1326158"/>
                  <a:pt x="3135974" y="1282700"/>
                  <a:pt x="2905521" y="1282700"/>
                </a:cubicBezTo>
                <a:cubicBezTo>
                  <a:pt x="2708142" y="1282700"/>
                  <a:pt x="2537420" y="1316765"/>
                  <a:pt x="2393354" y="1384896"/>
                </a:cubicBezTo>
                <a:cubicBezTo>
                  <a:pt x="2249421" y="1452894"/>
                  <a:pt x="2138362" y="1549797"/>
                  <a:pt x="2060178" y="1675607"/>
                </a:cubicBezTo>
                <a:cubicBezTo>
                  <a:pt x="1982126" y="1801416"/>
                  <a:pt x="1943100" y="1948921"/>
                  <a:pt x="1943100" y="2118122"/>
                </a:cubicBezTo>
                <a:lnTo>
                  <a:pt x="157162" y="2118122"/>
                </a:lnTo>
                <a:cubicBezTo>
                  <a:pt x="157162" y="1833166"/>
                  <a:pt x="223242" y="1562696"/>
                  <a:pt x="355401" y="1306711"/>
                </a:cubicBezTo>
                <a:cubicBezTo>
                  <a:pt x="487560" y="1050727"/>
                  <a:pt x="679582" y="824707"/>
                  <a:pt x="931465" y="628650"/>
                </a:cubicBezTo>
                <a:cubicBezTo>
                  <a:pt x="1183481" y="432462"/>
                  <a:pt x="1483981" y="278673"/>
                  <a:pt x="1832967" y="167283"/>
                </a:cubicBezTo>
                <a:cubicBezTo>
                  <a:pt x="2182084" y="55761"/>
                  <a:pt x="2573469" y="0"/>
                  <a:pt x="3007121" y="0"/>
                </a:cubicBezTo>
                <a:cubicBezTo>
                  <a:pt x="3527557" y="0"/>
                  <a:pt x="3990114" y="86850"/>
                  <a:pt x="4394795" y="260549"/>
                </a:cubicBezTo>
                <a:cubicBezTo>
                  <a:pt x="4799607" y="434115"/>
                  <a:pt x="5118695" y="694598"/>
                  <a:pt x="5352057" y="1041996"/>
                </a:cubicBezTo>
                <a:cubicBezTo>
                  <a:pt x="5585552" y="1389394"/>
                  <a:pt x="5702300" y="1823641"/>
                  <a:pt x="5702300" y="2344738"/>
                </a:cubicBezTo>
                <a:lnTo>
                  <a:pt x="5702300" y="5216525"/>
                </a:lnTo>
                <a:cubicBezTo>
                  <a:pt x="5702300" y="5584693"/>
                  <a:pt x="5724988" y="5885591"/>
                  <a:pt x="5770364" y="6119218"/>
                </a:cubicBezTo>
                <a:cubicBezTo>
                  <a:pt x="5815872" y="6352845"/>
                  <a:pt x="5882018" y="6556508"/>
                  <a:pt x="5968801" y="6730207"/>
                </a:cubicBezTo>
                <a:lnTo>
                  <a:pt x="5968801" y="6835576"/>
                </a:lnTo>
                <a:lnTo>
                  <a:pt x="4160043" y="6835576"/>
                </a:lnTo>
                <a:cubicBezTo>
                  <a:pt x="4072995" y="6653544"/>
                  <a:pt x="4007710" y="6425010"/>
                  <a:pt x="3964185" y="6149975"/>
                </a:cubicBezTo>
                <a:cubicBezTo>
                  <a:pt x="3920661" y="5874941"/>
                  <a:pt x="3898900" y="5598848"/>
                  <a:pt x="3898900" y="5321697"/>
                </a:cubicBezTo>
                <a:close/>
                <a:moveTo>
                  <a:pt x="4141390" y="2743200"/>
                </a:moveTo>
                <a:lnTo>
                  <a:pt x="4141390" y="3759200"/>
                </a:lnTo>
                <a:lnTo>
                  <a:pt x="3146028" y="3759200"/>
                </a:lnTo>
                <a:cubicBezTo>
                  <a:pt x="2911210" y="3759200"/>
                  <a:pt x="2707216" y="3786056"/>
                  <a:pt x="2534046" y="3839766"/>
                </a:cubicBezTo>
                <a:cubicBezTo>
                  <a:pt x="2361009" y="3893477"/>
                  <a:pt x="2218795" y="3968949"/>
                  <a:pt x="2107406" y="4066183"/>
                </a:cubicBezTo>
                <a:cubicBezTo>
                  <a:pt x="1996148" y="4163418"/>
                  <a:pt x="1914723" y="4276130"/>
                  <a:pt x="1863129" y="4404321"/>
                </a:cubicBezTo>
                <a:cubicBezTo>
                  <a:pt x="1811668" y="4532511"/>
                  <a:pt x="1785937" y="4673071"/>
                  <a:pt x="1785937" y="4826000"/>
                </a:cubicBezTo>
                <a:cubicBezTo>
                  <a:pt x="1785937" y="4979062"/>
                  <a:pt x="1820994" y="5116579"/>
                  <a:pt x="1891109" y="5238552"/>
                </a:cubicBezTo>
                <a:cubicBezTo>
                  <a:pt x="1961356" y="5360525"/>
                  <a:pt x="2062559" y="5455643"/>
                  <a:pt x="2194718" y="5523905"/>
                </a:cubicBezTo>
                <a:cubicBezTo>
                  <a:pt x="2327010" y="5592035"/>
                  <a:pt x="2481990" y="5626100"/>
                  <a:pt x="2659657" y="5626100"/>
                </a:cubicBezTo>
                <a:cubicBezTo>
                  <a:pt x="2928210" y="5626100"/>
                  <a:pt x="3161638" y="5572390"/>
                  <a:pt x="3359943" y="5464969"/>
                </a:cubicBezTo>
                <a:cubicBezTo>
                  <a:pt x="3558249" y="5357416"/>
                  <a:pt x="3712170" y="5225058"/>
                  <a:pt x="3821707" y="5067896"/>
                </a:cubicBezTo>
                <a:cubicBezTo>
                  <a:pt x="3931245" y="4910733"/>
                  <a:pt x="3986014" y="4761905"/>
                  <a:pt x="3986014" y="4621411"/>
                </a:cubicBezTo>
                <a:lnTo>
                  <a:pt x="4464843" y="5378054"/>
                </a:lnTo>
                <a:cubicBezTo>
                  <a:pt x="4398830" y="5547519"/>
                  <a:pt x="4309004" y="5723203"/>
                  <a:pt x="4195365" y="5905104"/>
                </a:cubicBezTo>
                <a:cubicBezTo>
                  <a:pt x="4081859" y="6087005"/>
                  <a:pt x="3938389" y="6257595"/>
                  <a:pt x="3764954" y="6416874"/>
                </a:cubicBezTo>
                <a:cubicBezTo>
                  <a:pt x="3591652" y="6576021"/>
                  <a:pt x="3383227" y="6706262"/>
                  <a:pt x="3139678" y="6807597"/>
                </a:cubicBezTo>
                <a:cubicBezTo>
                  <a:pt x="2896129" y="6908932"/>
                  <a:pt x="2607071" y="6959600"/>
                  <a:pt x="2272506" y="6959600"/>
                </a:cubicBezTo>
                <a:cubicBezTo>
                  <a:pt x="1847453" y="6959600"/>
                  <a:pt x="1462550" y="6873742"/>
                  <a:pt x="1117798" y="6702029"/>
                </a:cubicBezTo>
                <a:cubicBezTo>
                  <a:pt x="773046" y="6530182"/>
                  <a:pt x="500525" y="6292123"/>
                  <a:pt x="300235" y="5987852"/>
                </a:cubicBezTo>
                <a:cubicBezTo>
                  <a:pt x="100078" y="5683581"/>
                  <a:pt x="0" y="5336845"/>
                  <a:pt x="0" y="4947643"/>
                </a:cubicBezTo>
                <a:cubicBezTo>
                  <a:pt x="0" y="4595747"/>
                  <a:pt x="66145" y="4283208"/>
                  <a:pt x="198437" y="4010025"/>
                </a:cubicBezTo>
                <a:cubicBezTo>
                  <a:pt x="330729" y="3736843"/>
                  <a:pt x="525991" y="3506061"/>
                  <a:pt x="784225" y="3317677"/>
                </a:cubicBezTo>
                <a:cubicBezTo>
                  <a:pt x="1042590" y="3129161"/>
                  <a:pt x="1365977" y="2986286"/>
                  <a:pt x="1754385" y="2889052"/>
                </a:cubicBezTo>
                <a:cubicBezTo>
                  <a:pt x="2142926" y="2791818"/>
                  <a:pt x="2593445" y="2743200"/>
                  <a:pt x="3105943" y="2743200"/>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398" name="Freeform 1398"/>
          <p:cNvSpPr/>
          <p:nvPr/>
        </p:nvSpPr>
        <p:spPr>
          <a:xfrm>
            <a:off x="4589336" y="2176205"/>
            <a:ext cx="79192" cy="92446"/>
          </a:xfrm>
          <a:custGeom>
            <a:avLst/>
            <a:gdLst/>
            <a:ahLst/>
            <a:cxnLst/>
            <a:rect l="0" t="0" r="0" b="0"/>
            <a:pathLst>
              <a:path w="5968801" h="6959600">
                <a:moveTo>
                  <a:pt x="3898900" y="5321697"/>
                </a:moveTo>
                <a:lnTo>
                  <a:pt x="3898900" y="2331046"/>
                </a:lnTo>
                <a:cubicBezTo>
                  <a:pt x="3898900" y="2116072"/>
                  <a:pt x="3863908" y="1931062"/>
                  <a:pt x="3793926" y="1776016"/>
                </a:cubicBezTo>
                <a:cubicBezTo>
                  <a:pt x="3724076" y="1620838"/>
                  <a:pt x="3616126" y="1499857"/>
                  <a:pt x="3470076" y="1413074"/>
                </a:cubicBezTo>
                <a:cubicBezTo>
                  <a:pt x="3324158" y="1326158"/>
                  <a:pt x="3135974" y="1282700"/>
                  <a:pt x="2905521" y="1282700"/>
                </a:cubicBezTo>
                <a:cubicBezTo>
                  <a:pt x="2708142" y="1282700"/>
                  <a:pt x="2537420" y="1316765"/>
                  <a:pt x="2393354" y="1384896"/>
                </a:cubicBezTo>
                <a:cubicBezTo>
                  <a:pt x="2249421" y="1452894"/>
                  <a:pt x="2138362" y="1549797"/>
                  <a:pt x="2060178" y="1675607"/>
                </a:cubicBezTo>
                <a:cubicBezTo>
                  <a:pt x="1982126" y="1801416"/>
                  <a:pt x="1943100" y="1948921"/>
                  <a:pt x="1943100" y="2118122"/>
                </a:cubicBezTo>
                <a:lnTo>
                  <a:pt x="157162" y="2118122"/>
                </a:lnTo>
                <a:cubicBezTo>
                  <a:pt x="157162" y="1833166"/>
                  <a:pt x="223242" y="1562696"/>
                  <a:pt x="355401" y="1306711"/>
                </a:cubicBezTo>
                <a:cubicBezTo>
                  <a:pt x="487560" y="1050727"/>
                  <a:pt x="679582" y="824707"/>
                  <a:pt x="931465" y="628650"/>
                </a:cubicBezTo>
                <a:cubicBezTo>
                  <a:pt x="1183481" y="432462"/>
                  <a:pt x="1483981" y="278673"/>
                  <a:pt x="1832967" y="167283"/>
                </a:cubicBezTo>
                <a:cubicBezTo>
                  <a:pt x="2182084" y="55761"/>
                  <a:pt x="2573469" y="0"/>
                  <a:pt x="3007121" y="0"/>
                </a:cubicBezTo>
                <a:cubicBezTo>
                  <a:pt x="3527557" y="0"/>
                  <a:pt x="3990114" y="86850"/>
                  <a:pt x="4394795" y="260549"/>
                </a:cubicBezTo>
                <a:cubicBezTo>
                  <a:pt x="4799607" y="434115"/>
                  <a:pt x="5118695" y="694598"/>
                  <a:pt x="5352057" y="1041996"/>
                </a:cubicBezTo>
                <a:cubicBezTo>
                  <a:pt x="5585552" y="1389394"/>
                  <a:pt x="5702300" y="1823641"/>
                  <a:pt x="5702300" y="2344738"/>
                </a:cubicBezTo>
                <a:lnTo>
                  <a:pt x="5702300" y="5216525"/>
                </a:lnTo>
                <a:cubicBezTo>
                  <a:pt x="5702300" y="5584693"/>
                  <a:pt x="5724988" y="5885591"/>
                  <a:pt x="5770364" y="6119218"/>
                </a:cubicBezTo>
                <a:cubicBezTo>
                  <a:pt x="5815872" y="6352845"/>
                  <a:pt x="5882018" y="6556508"/>
                  <a:pt x="5968801" y="6730207"/>
                </a:cubicBezTo>
                <a:lnTo>
                  <a:pt x="5968801" y="6835576"/>
                </a:lnTo>
                <a:lnTo>
                  <a:pt x="4160043" y="6835576"/>
                </a:lnTo>
                <a:cubicBezTo>
                  <a:pt x="4072995" y="6653544"/>
                  <a:pt x="4007710" y="6425010"/>
                  <a:pt x="3964185" y="6149975"/>
                </a:cubicBezTo>
                <a:cubicBezTo>
                  <a:pt x="3920661" y="5874941"/>
                  <a:pt x="3898900" y="5598848"/>
                  <a:pt x="3898900" y="5321697"/>
                </a:cubicBezTo>
                <a:close/>
                <a:moveTo>
                  <a:pt x="4141390" y="2743200"/>
                </a:moveTo>
                <a:lnTo>
                  <a:pt x="4141390" y="3759200"/>
                </a:lnTo>
                <a:lnTo>
                  <a:pt x="3146028" y="3759200"/>
                </a:lnTo>
                <a:cubicBezTo>
                  <a:pt x="2911210" y="3759200"/>
                  <a:pt x="2707216" y="3786056"/>
                  <a:pt x="2534046" y="3839766"/>
                </a:cubicBezTo>
                <a:cubicBezTo>
                  <a:pt x="2361009" y="3893477"/>
                  <a:pt x="2218795" y="3968949"/>
                  <a:pt x="2107406" y="4066183"/>
                </a:cubicBezTo>
                <a:cubicBezTo>
                  <a:pt x="1996148" y="4163418"/>
                  <a:pt x="1914723" y="4276130"/>
                  <a:pt x="1863129" y="4404321"/>
                </a:cubicBezTo>
                <a:cubicBezTo>
                  <a:pt x="1811668" y="4532511"/>
                  <a:pt x="1785937" y="4673071"/>
                  <a:pt x="1785937" y="4826000"/>
                </a:cubicBezTo>
                <a:cubicBezTo>
                  <a:pt x="1785937" y="4979062"/>
                  <a:pt x="1820994" y="5116579"/>
                  <a:pt x="1891109" y="5238552"/>
                </a:cubicBezTo>
                <a:cubicBezTo>
                  <a:pt x="1961356" y="5360525"/>
                  <a:pt x="2062559" y="5455643"/>
                  <a:pt x="2194718" y="5523905"/>
                </a:cubicBezTo>
                <a:cubicBezTo>
                  <a:pt x="2327010" y="5592035"/>
                  <a:pt x="2481990" y="5626100"/>
                  <a:pt x="2659657" y="5626100"/>
                </a:cubicBezTo>
                <a:cubicBezTo>
                  <a:pt x="2928210" y="5626100"/>
                  <a:pt x="3161638" y="5572390"/>
                  <a:pt x="3359943" y="5464969"/>
                </a:cubicBezTo>
                <a:cubicBezTo>
                  <a:pt x="3558249" y="5357416"/>
                  <a:pt x="3712170" y="5225058"/>
                  <a:pt x="3821707" y="5067896"/>
                </a:cubicBezTo>
                <a:cubicBezTo>
                  <a:pt x="3931245" y="4910733"/>
                  <a:pt x="3986014" y="4761905"/>
                  <a:pt x="3986014" y="4621411"/>
                </a:cubicBezTo>
                <a:lnTo>
                  <a:pt x="4464843" y="5378054"/>
                </a:lnTo>
                <a:cubicBezTo>
                  <a:pt x="4398830" y="5547519"/>
                  <a:pt x="4309004" y="5723203"/>
                  <a:pt x="4195365" y="5905104"/>
                </a:cubicBezTo>
                <a:cubicBezTo>
                  <a:pt x="4081859" y="6087005"/>
                  <a:pt x="3938389" y="6257595"/>
                  <a:pt x="3764954" y="6416874"/>
                </a:cubicBezTo>
                <a:cubicBezTo>
                  <a:pt x="3591652" y="6576021"/>
                  <a:pt x="3383227" y="6706262"/>
                  <a:pt x="3139678" y="6807597"/>
                </a:cubicBezTo>
                <a:cubicBezTo>
                  <a:pt x="2896129" y="6908932"/>
                  <a:pt x="2607071" y="6959600"/>
                  <a:pt x="2272506" y="6959600"/>
                </a:cubicBezTo>
                <a:cubicBezTo>
                  <a:pt x="1847453" y="6959600"/>
                  <a:pt x="1462550" y="6873742"/>
                  <a:pt x="1117798" y="6702029"/>
                </a:cubicBezTo>
                <a:cubicBezTo>
                  <a:pt x="773046" y="6530182"/>
                  <a:pt x="500525" y="6292123"/>
                  <a:pt x="300235" y="5987852"/>
                </a:cubicBezTo>
                <a:cubicBezTo>
                  <a:pt x="100078" y="5683581"/>
                  <a:pt x="0" y="5336845"/>
                  <a:pt x="0" y="4947643"/>
                </a:cubicBezTo>
                <a:cubicBezTo>
                  <a:pt x="0" y="4595747"/>
                  <a:pt x="66145" y="4283208"/>
                  <a:pt x="198437" y="4010025"/>
                </a:cubicBezTo>
                <a:cubicBezTo>
                  <a:pt x="330729" y="3736843"/>
                  <a:pt x="525991" y="3506061"/>
                  <a:pt x="784225" y="3317677"/>
                </a:cubicBezTo>
                <a:cubicBezTo>
                  <a:pt x="1042590" y="3129161"/>
                  <a:pt x="1365977" y="2986286"/>
                  <a:pt x="1754385" y="2889052"/>
                </a:cubicBezTo>
                <a:cubicBezTo>
                  <a:pt x="2142926" y="2791818"/>
                  <a:pt x="2593445" y="2743200"/>
                  <a:pt x="3105943" y="2743200"/>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399" name="Freeform 1399"/>
          <p:cNvSpPr/>
          <p:nvPr/>
        </p:nvSpPr>
        <p:spPr>
          <a:xfrm>
            <a:off x="4682315" y="2176205"/>
            <a:ext cx="77004" cy="90675"/>
          </a:xfrm>
          <a:custGeom>
            <a:avLst/>
            <a:gdLst/>
            <a:ahLst/>
            <a:cxnLst/>
            <a:rect l="0" t="0" r="0" b="0"/>
            <a:pathLst>
              <a:path w="5803900" h="6826250">
                <a:moveTo>
                  <a:pt x="1785937" y="1550194"/>
                </a:moveTo>
                <a:lnTo>
                  <a:pt x="1785937" y="6826250"/>
                </a:lnTo>
                <a:lnTo>
                  <a:pt x="0" y="6826250"/>
                </a:lnTo>
                <a:lnTo>
                  <a:pt x="0" y="114300"/>
                </a:lnTo>
                <a:lnTo>
                  <a:pt x="1674217" y="114300"/>
                </a:lnTo>
                <a:close/>
                <a:moveTo>
                  <a:pt x="1525389" y="3238500"/>
                </a:moveTo>
                <a:lnTo>
                  <a:pt x="1041796" y="3238500"/>
                </a:lnTo>
                <a:cubicBezTo>
                  <a:pt x="1041796" y="2743200"/>
                  <a:pt x="1105892" y="2296386"/>
                  <a:pt x="1234082" y="1898055"/>
                </a:cubicBezTo>
                <a:cubicBezTo>
                  <a:pt x="1362405" y="1499593"/>
                  <a:pt x="1542454" y="1158942"/>
                  <a:pt x="1774229" y="876102"/>
                </a:cubicBezTo>
                <a:cubicBezTo>
                  <a:pt x="2006137" y="593262"/>
                  <a:pt x="2282494" y="376569"/>
                  <a:pt x="2603301" y="226021"/>
                </a:cubicBezTo>
                <a:cubicBezTo>
                  <a:pt x="2924108" y="75341"/>
                  <a:pt x="3283214" y="0"/>
                  <a:pt x="3680618" y="0"/>
                </a:cubicBezTo>
                <a:cubicBezTo>
                  <a:pt x="3995208" y="0"/>
                  <a:pt x="4282876" y="45443"/>
                  <a:pt x="4543623" y="136327"/>
                </a:cubicBezTo>
                <a:cubicBezTo>
                  <a:pt x="4804370" y="227079"/>
                  <a:pt x="5028869" y="371608"/>
                  <a:pt x="5217120" y="569913"/>
                </a:cubicBezTo>
                <a:cubicBezTo>
                  <a:pt x="5405503" y="768086"/>
                  <a:pt x="5550363" y="1030288"/>
                  <a:pt x="5651698" y="1356519"/>
                </a:cubicBezTo>
                <a:cubicBezTo>
                  <a:pt x="5753166" y="1682750"/>
                  <a:pt x="5803900" y="2081213"/>
                  <a:pt x="5803900" y="2551907"/>
                </a:cubicBezTo>
                <a:lnTo>
                  <a:pt x="5803900" y="6826250"/>
                </a:lnTo>
                <a:lnTo>
                  <a:pt x="4000500" y="6826250"/>
                </a:lnTo>
                <a:lnTo>
                  <a:pt x="4000500" y="2541985"/>
                </a:lnTo>
                <a:cubicBezTo>
                  <a:pt x="4000500" y="2244329"/>
                  <a:pt x="3959158" y="2012884"/>
                  <a:pt x="3876476" y="1847652"/>
                </a:cubicBezTo>
                <a:cubicBezTo>
                  <a:pt x="3793794" y="1682287"/>
                  <a:pt x="3672813" y="1565540"/>
                  <a:pt x="3513534" y="1497410"/>
                </a:cubicBezTo>
                <a:cubicBezTo>
                  <a:pt x="3354387" y="1429147"/>
                  <a:pt x="3158992" y="1395016"/>
                  <a:pt x="2927350" y="1395016"/>
                </a:cubicBezTo>
                <a:cubicBezTo>
                  <a:pt x="2687505" y="1395016"/>
                  <a:pt x="2479675" y="1442641"/>
                  <a:pt x="2303859" y="1537891"/>
                </a:cubicBezTo>
                <a:cubicBezTo>
                  <a:pt x="2128176" y="1633009"/>
                  <a:pt x="1983448" y="1764375"/>
                  <a:pt x="1869678" y="1931988"/>
                </a:cubicBezTo>
                <a:cubicBezTo>
                  <a:pt x="1755907" y="2099601"/>
                  <a:pt x="1670050" y="2295129"/>
                  <a:pt x="1612106" y="2518569"/>
                </a:cubicBezTo>
                <a:cubicBezTo>
                  <a:pt x="1554294" y="2742010"/>
                  <a:pt x="1525389" y="2981987"/>
                  <a:pt x="1525389" y="3238500"/>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400" name="Freeform 1400"/>
          <p:cNvSpPr/>
          <p:nvPr/>
        </p:nvSpPr>
        <p:spPr>
          <a:xfrm>
            <a:off x="4772935" y="2140441"/>
            <a:ext cx="80206" cy="128210"/>
          </a:xfrm>
          <a:custGeom>
            <a:avLst/>
            <a:gdLst/>
            <a:ahLst/>
            <a:cxnLst/>
            <a:rect l="0" t="0" r="0" b="0"/>
            <a:pathLst>
              <a:path w="6045200" h="9652000">
                <a:moveTo>
                  <a:pt x="4241800" y="8062119"/>
                </a:moveTo>
                <a:lnTo>
                  <a:pt x="4241800" y="0"/>
                </a:lnTo>
                <a:lnTo>
                  <a:pt x="6045200" y="0"/>
                </a:lnTo>
                <a:lnTo>
                  <a:pt x="6045200" y="9525000"/>
                </a:lnTo>
                <a:lnTo>
                  <a:pt x="4422179" y="9525000"/>
                </a:lnTo>
                <a:close/>
                <a:moveTo>
                  <a:pt x="0" y="6252766"/>
                </a:moveTo>
                <a:lnTo>
                  <a:pt x="0" y="6122591"/>
                </a:lnTo>
                <a:cubicBezTo>
                  <a:pt x="0" y="5609696"/>
                  <a:pt x="57877" y="5143434"/>
                  <a:pt x="173632" y="4723805"/>
                </a:cubicBezTo>
                <a:cubicBezTo>
                  <a:pt x="289520" y="4304044"/>
                  <a:pt x="459118" y="3943218"/>
                  <a:pt x="682426" y="3641329"/>
                </a:cubicBezTo>
                <a:cubicBezTo>
                  <a:pt x="905867" y="3339439"/>
                  <a:pt x="1180967" y="3105812"/>
                  <a:pt x="1507728" y="2940447"/>
                </a:cubicBezTo>
                <a:cubicBezTo>
                  <a:pt x="1834488" y="2775083"/>
                  <a:pt x="2206823" y="2692400"/>
                  <a:pt x="2624732" y="2692400"/>
                </a:cubicBezTo>
                <a:cubicBezTo>
                  <a:pt x="3017506" y="2692400"/>
                  <a:pt x="3361795" y="2775016"/>
                  <a:pt x="3657600" y="2940249"/>
                </a:cubicBezTo>
                <a:cubicBezTo>
                  <a:pt x="3953404" y="3105349"/>
                  <a:pt x="4205750" y="3339704"/>
                  <a:pt x="4414639" y="3643313"/>
                </a:cubicBezTo>
                <a:cubicBezTo>
                  <a:pt x="4623527" y="3946790"/>
                  <a:pt x="4792067" y="4304044"/>
                  <a:pt x="4920257" y="4715074"/>
                </a:cubicBezTo>
                <a:cubicBezTo>
                  <a:pt x="5048580" y="5125972"/>
                  <a:pt x="5141647" y="5575102"/>
                  <a:pt x="5199459" y="6062465"/>
                </a:cubicBezTo>
                <a:lnTo>
                  <a:pt x="5199459" y="6348016"/>
                </a:lnTo>
                <a:cubicBezTo>
                  <a:pt x="5141647" y="6815799"/>
                  <a:pt x="5048580" y="7250510"/>
                  <a:pt x="4920257" y="7652147"/>
                </a:cubicBezTo>
                <a:cubicBezTo>
                  <a:pt x="4792067" y="8053785"/>
                  <a:pt x="4623527" y="8404689"/>
                  <a:pt x="4414639" y="8704858"/>
                </a:cubicBezTo>
                <a:cubicBezTo>
                  <a:pt x="4205750" y="9005028"/>
                  <a:pt x="3952345" y="9237928"/>
                  <a:pt x="3654425" y="9403557"/>
                </a:cubicBezTo>
                <a:cubicBezTo>
                  <a:pt x="3356636" y="9569185"/>
                  <a:pt x="3009238" y="9652000"/>
                  <a:pt x="2612231" y="9652000"/>
                </a:cubicBezTo>
                <a:cubicBezTo>
                  <a:pt x="2194454" y="9652000"/>
                  <a:pt x="1823177" y="9567267"/>
                  <a:pt x="1498401" y="9397802"/>
                </a:cubicBezTo>
                <a:cubicBezTo>
                  <a:pt x="1173757" y="9228204"/>
                  <a:pt x="900773" y="8990410"/>
                  <a:pt x="679450" y="8684419"/>
                </a:cubicBezTo>
                <a:cubicBezTo>
                  <a:pt x="458126" y="8378429"/>
                  <a:pt x="289520" y="8018661"/>
                  <a:pt x="173632" y="7605118"/>
                </a:cubicBezTo>
                <a:cubicBezTo>
                  <a:pt x="57877" y="7191574"/>
                  <a:pt x="0" y="6740790"/>
                  <a:pt x="0" y="6252766"/>
                </a:cubicBezTo>
                <a:close/>
                <a:moveTo>
                  <a:pt x="1785937" y="6118424"/>
                </a:moveTo>
                <a:lnTo>
                  <a:pt x="1785937" y="6248797"/>
                </a:lnTo>
                <a:cubicBezTo>
                  <a:pt x="1785937" y="6526081"/>
                  <a:pt x="1807633" y="6784843"/>
                  <a:pt x="1851025" y="7025085"/>
                </a:cubicBezTo>
                <a:cubicBezTo>
                  <a:pt x="1894416" y="7265327"/>
                  <a:pt x="1966714" y="7477522"/>
                  <a:pt x="2067917" y="7661672"/>
                </a:cubicBezTo>
                <a:cubicBezTo>
                  <a:pt x="2169252" y="7845822"/>
                  <a:pt x="2301544" y="7988631"/>
                  <a:pt x="2464792" y="8090099"/>
                </a:cubicBezTo>
                <a:cubicBezTo>
                  <a:pt x="2628172" y="8191567"/>
                  <a:pt x="2827668" y="8242300"/>
                  <a:pt x="3063279" y="8242300"/>
                </a:cubicBezTo>
                <a:cubicBezTo>
                  <a:pt x="3369270" y="8242300"/>
                  <a:pt x="3621484" y="8172980"/>
                  <a:pt x="3819921" y="8034338"/>
                </a:cubicBezTo>
                <a:cubicBezTo>
                  <a:pt x="4018359" y="7895564"/>
                  <a:pt x="4170296" y="7704072"/>
                  <a:pt x="4275732" y="7459861"/>
                </a:cubicBezTo>
                <a:cubicBezTo>
                  <a:pt x="4381169" y="7215519"/>
                  <a:pt x="4442155" y="6933936"/>
                  <a:pt x="4458692" y="6615113"/>
                </a:cubicBezTo>
                <a:lnTo>
                  <a:pt x="4458692" y="5801519"/>
                </a:lnTo>
                <a:cubicBezTo>
                  <a:pt x="4446256" y="5540640"/>
                  <a:pt x="4410075" y="5305690"/>
                  <a:pt x="4350146" y="5096669"/>
                </a:cubicBezTo>
                <a:cubicBezTo>
                  <a:pt x="4290218" y="4887516"/>
                  <a:pt x="4203369" y="4708459"/>
                  <a:pt x="4089598" y="4559499"/>
                </a:cubicBezTo>
                <a:cubicBezTo>
                  <a:pt x="3975960" y="4410406"/>
                  <a:pt x="3835400" y="4294453"/>
                  <a:pt x="3667918" y="4211638"/>
                </a:cubicBezTo>
                <a:cubicBezTo>
                  <a:pt x="3500569" y="4128823"/>
                  <a:pt x="3303190" y="4087416"/>
                  <a:pt x="3075781" y="4087416"/>
                </a:cubicBezTo>
                <a:cubicBezTo>
                  <a:pt x="2844270" y="4087416"/>
                  <a:pt x="2645833" y="4140200"/>
                  <a:pt x="2480468" y="4245769"/>
                </a:cubicBezTo>
                <a:cubicBezTo>
                  <a:pt x="2315104" y="4351338"/>
                  <a:pt x="2181754" y="4495205"/>
                  <a:pt x="2080418" y="4677371"/>
                </a:cubicBezTo>
                <a:cubicBezTo>
                  <a:pt x="1979215" y="4859536"/>
                  <a:pt x="1904801" y="5073849"/>
                  <a:pt x="1857176" y="5320308"/>
                </a:cubicBezTo>
                <a:cubicBezTo>
                  <a:pt x="1809683" y="5566636"/>
                  <a:pt x="1785937" y="5832674"/>
                  <a:pt x="1785937" y="6118424"/>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401" name="Freeform 1401"/>
          <p:cNvSpPr/>
          <p:nvPr/>
        </p:nvSpPr>
        <p:spPr>
          <a:xfrm>
            <a:off x="4912217" y="2176204"/>
            <a:ext cx="50518" cy="90759"/>
          </a:xfrm>
          <a:custGeom>
            <a:avLst/>
            <a:gdLst/>
            <a:ahLst/>
            <a:cxnLst/>
            <a:rect l="0" t="0" r="0" b="0"/>
            <a:pathLst>
              <a:path w="3807618" h="6832600">
                <a:moveTo>
                  <a:pt x="1785937" y="1589882"/>
                </a:moveTo>
                <a:lnTo>
                  <a:pt x="1785937" y="6832600"/>
                </a:lnTo>
                <a:lnTo>
                  <a:pt x="0" y="6832600"/>
                </a:lnTo>
                <a:lnTo>
                  <a:pt x="0" y="127000"/>
                </a:lnTo>
                <a:lnTo>
                  <a:pt x="1680567" y="127000"/>
                </a:lnTo>
                <a:close/>
                <a:moveTo>
                  <a:pt x="3807618" y="82550"/>
                </a:moveTo>
                <a:lnTo>
                  <a:pt x="3776464" y="1738710"/>
                </a:lnTo>
                <a:cubicBezTo>
                  <a:pt x="3689416" y="1726275"/>
                  <a:pt x="3584707" y="1714897"/>
                  <a:pt x="3462337" y="1704579"/>
                </a:cubicBezTo>
                <a:cubicBezTo>
                  <a:pt x="3340100" y="1694260"/>
                  <a:pt x="3229239" y="1689100"/>
                  <a:pt x="3129756" y="1689100"/>
                </a:cubicBezTo>
                <a:cubicBezTo>
                  <a:pt x="2876814" y="1689100"/>
                  <a:pt x="2658070" y="1721115"/>
                  <a:pt x="2473523" y="1785144"/>
                </a:cubicBezTo>
                <a:cubicBezTo>
                  <a:pt x="2289108" y="1849173"/>
                  <a:pt x="2135716" y="1942108"/>
                  <a:pt x="2013346" y="2063949"/>
                </a:cubicBezTo>
                <a:cubicBezTo>
                  <a:pt x="1891109" y="2185790"/>
                  <a:pt x="1799894" y="2336602"/>
                  <a:pt x="1739701" y="2516386"/>
                </a:cubicBezTo>
                <a:cubicBezTo>
                  <a:pt x="1679641" y="2696039"/>
                  <a:pt x="1649610" y="2899503"/>
                  <a:pt x="1649610" y="3126780"/>
                </a:cubicBezTo>
                <a:lnTo>
                  <a:pt x="1283692" y="3015258"/>
                </a:lnTo>
                <a:cubicBezTo>
                  <a:pt x="1283692" y="2581077"/>
                  <a:pt x="1327083" y="2180961"/>
                  <a:pt x="1413867" y="1814910"/>
                </a:cubicBezTo>
                <a:cubicBezTo>
                  <a:pt x="1500650" y="1448726"/>
                  <a:pt x="1627782" y="1129176"/>
                  <a:pt x="1795264" y="856258"/>
                </a:cubicBezTo>
                <a:cubicBezTo>
                  <a:pt x="1962745" y="583208"/>
                  <a:pt x="2168392" y="372269"/>
                  <a:pt x="2412206" y="223441"/>
                </a:cubicBezTo>
                <a:cubicBezTo>
                  <a:pt x="2656152" y="74480"/>
                  <a:pt x="2935221" y="0"/>
                  <a:pt x="3249414" y="0"/>
                </a:cubicBezTo>
                <a:cubicBezTo>
                  <a:pt x="3348632" y="0"/>
                  <a:pt x="3449902" y="7409"/>
                  <a:pt x="3553221" y="22225"/>
                </a:cubicBezTo>
                <a:cubicBezTo>
                  <a:pt x="3656674" y="36910"/>
                  <a:pt x="3741472" y="57018"/>
                  <a:pt x="3807618" y="82550"/>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402" name="Freeform 1402"/>
          <p:cNvSpPr/>
          <p:nvPr/>
        </p:nvSpPr>
        <p:spPr>
          <a:xfrm>
            <a:off x="4970317" y="2176231"/>
            <a:ext cx="80880" cy="92420"/>
          </a:xfrm>
          <a:custGeom>
            <a:avLst/>
            <a:gdLst/>
            <a:ahLst/>
            <a:cxnLst/>
            <a:rect l="0" t="0" r="0" b="0"/>
            <a:pathLst>
              <a:path w="6096000" h="6957615">
                <a:moveTo>
                  <a:pt x="3342679" y="6957615"/>
                </a:moveTo>
                <a:cubicBezTo>
                  <a:pt x="2821714" y="6957615"/>
                  <a:pt x="2354460" y="6873940"/>
                  <a:pt x="1940917" y="6706592"/>
                </a:cubicBezTo>
                <a:cubicBezTo>
                  <a:pt x="1527505" y="6539111"/>
                  <a:pt x="1177131" y="6306542"/>
                  <a:pt x="889793" y="6008886"/>
                </a:cubicBezTo>
                <a:cubicBezTo>
                  <a:pt x="602456" y="5711230"/>
                  <a:pt x="382322" y="5365022"/>
                  <a:pt x="229393" y="4970264"/>
                </a:cubicBezTo>
                <a:cubicBezTo>
                  <a:pt x="76464" y="4575373"/>
                  <a:pt x="0" y="4154686"/>
                  <a:pt x="0" y="3708201"/>
                </a:cubicBezTo>
                <a:lnTo>
                  <a:pt x="0" y="3460155"/>
                </a:lnTo>
                <a:cubicBezTo>
                  <a:pt x="0" y="2951626"/>
                  <a:pt x="72297" y="2486554"/>
                  <a:pt x="216892" y="2064940"/>
                </a:cubicBezTo>
                <a:cubicBezTo>
                  <a:pt x="361619" y="1643195"/>
                  <a:pt x="569383" y="1277342"/>
                  <a:pt x="840184" y="967383"/>
                </a:cubicBezTo>
                <a:cubicBezTo>
                  <a:pt x="1110985" y="657291"/>
                  <a:pt x="1440656" y="418571"/>
                  <a:pt x="1829196" y="251222"/>
                </a:cubicBezTo>
                <a:cubicBezTo>
                  <a:pt x="2217869" y="83740"/>
                  <a:pt x="2656152" y="0"/>
                  <a:pt x="3144043" y="0"/>
                </a:cubicBezTo>
                <a:cubicBezTo>
                  <a:pt x="3619500" y="0"/>
                  <a:pt x="4041179" y="78647"/>
                  <a:pt x="4409082" y="235942"/>
                </a:cubicBezTo>
                <a:cubicBezTo>
                  <a:pt x="4777118" y="393237"/>
                  <a:pt x="5086151" y="616810"/>
                  <a:pt x="5336182" y="906661"/>
                </a:cubicBezTo>
                <a:cubicBezTo>
                  <a:pt x="5586346" y="1196380"/>
                  <a:pt x="5775523" y="1543116"/>
                  <a:pt x="5903714" y="1946870"/>
                </a:cubicBezTo>
                <a:cubicBezTo>
                  <a:pt x="6031904" y="2350492"/>
                  <a:pt x="6096000" y="2798696"/>
                  <a:pt x="6096000" y="3291483"/>
                </a:cubicBezTo>
                <a:lnTo>
                  <a:pt x="6096000" y="4036615"/>
                </a:lnTo>
                <a:lnTo>
                  <a:pt x="760214" y="4036615"/>
                </a:lnTo>
                <a:lnTo>
                  <a:pt x="760214" y="2842815"/>
                </a:lnTo>
                <a:lnTo>
                  <a:pt x="4343400" y="2842815"/>
                </a:lnTo>
                <a:lnTo>
                  <a:pt x="4343400" y="2705894"/>
                </a:lnTo>
                <a:cubicBezTo>
                  <a:pt x="4343400" y="2457318"/>
                  <a:pt x="4298751" y="2234671"/>
                  <a:pt x="4209454" y="2037953"/>
                </a:cubicBezTo>
                <a:cubicBezTo>
                  <a:pt x="4120289" y="1841235"/>
                  <a:pt x="3986543" y="1684933"/>
                  <a:pt x="3808214" y="1569045"/>
                </a:cubicBezTo>
                <a:cubicBezTo>
                  <a:pt x="3629885" y="1453026"/>
                  <a:pt x="3401747" y="1395015"/>
                  <a:pt x="3123803" y="1395015"/>
                </a:cubicBezTo>
                <a:cubicBezTo>
                  <a:pt x="2887397" y="1395015"/>
                  <a:pt x="2684131" y="1446676"/>
                  <a:pt x="2514004" y="1549995"/>
                </a:cubicBezTo>
                <a:cubicBezTo>
                  <a:pt x="2343877" y="1653315"/>
                  <a:pt x="2205897" y="1798042"/>
                  <a:pt x="2100064" y="1984176"/>
                </a:cubicBezTo>
                <a:cubicBezTo>
                  <a:pt x="1994362" y="2170179"/>
                  <a:pt x="1915583" y="2388261"/>
                  <a:pt x="1863725" y="2638425"/>
                </a:cubicBezTo>
                <a:cubicBezTo>
                  <a:pt x="1811866" y="2888456"/>
                  <a:pt x="1785937" y="3162366"/>
                  <a:pt x="1785937" y="3460155"/>
                </a:cubicBezTo>
                <a:lnTo>
                  <a:pt x="1785937" y="3708201"/>
                </a:lnTo>
                <a:cubicBezTo>
                  <a:pt x="1785937" y="3977018"/>
                  <a:pt x="1824235" y="4225131"/>
                  <a:pt x="1900832" y="4452540"/>
                </a:cubicBezTo>
                <a:cubicBezTo>
                  <a:pt x="1977562" y="4679950"/>
                  <a:pt x="2087430" y="4876337"/>
                  <a:pt x="2230437" y="5041701"/>
                </a:cubicBezTo>
                <a:cubicBezTo>
                  <a:pt x="2373444" y="5207066"/>
                  <a:pt x="2547474" y="5335257"/>
                  <a:pt x="2752526" y="5426273"/>
                </a:cubicBezTo>
                <a:cubicBezTo>
                  <a:pt x="2957578" y="5517158"/>
                  <a:pt x="3190676" y="5562600"/>
                  <a:pt x="3451820" y="5562600"/>
                </a:cubicBezTo>
                <a:cubicBezTo>
                  <a:pt x="3775008" y="5562600"/>
                  <a:pt x="4076435" y="5499827"/>
                  <a:pt x="4356100" y="5374283"/>
                </a:cubicBezTo>
                <a:cubicBezTo>
                  <a:pt x="4635764" y="5248606"/>
                  <a:pt x="4877196" y="5058106"/>
                  <a:pt x="5080396" y="4802783"/>
                </a:cubicBezTo>
                <a:lnTo>
                  <a:pt x="5947370" y="5742384"/>
                </a:lnTo>
                <a:cubicBezTo>
                  <a:pt x="5806744" y="5944923"/>
                  <a:pt x="5615516" y="6139193"/>
                  <a:pt x="5373687" y="6325195"/>
                </a:cubicBezTo>
                <a:cubicBezTo>
                  <a:pt x="5131858" y="6511197"/>
                  <a:pt x="4841411" y="6663134"/>
                  <a:pt x="4502348" y="6781006"/>
                </a:cubicBezTo>
                <a:cubicBezTo>
                  <a:pt x="4163285" y="6898745"/>
                  <a:pt x="3776728" y="6957615"/>
                  <a:pt x="3342679" y="6957615"/>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403" name="Freeform 1403"/>
          <p:cNvSpPr/>
          <p:nvPr/>
        </p:nvSpPr>
        <p:spPr>
          <a:xfrm>
            <a:off x="5064475" y="2140440"/>
            <a:ext cx="23695" cy="126523"/>
          </a:xfrm>
          <a:custGeom>
            <a:avLst/>
            <a:gdLst/>
            <a:ahLst/>
            <a:cxnLst/>
            <a:rect l="0" t="0" r="0" b="0"/>
            <a:pathLst>
              <a:path w="1785937" h="9525000">
                <a:moveTo>
                  <a:pt x="1785937" y="0"/>
                </a:moveTo>
                <a:lnTo>
                  <a:pt x="1785937" y="9525000"/>
                </a:lnTo>
                <a:lnTo>
                  <a:pt x="0" y="9525000"/>
                </a:lnTo>
                <a:lnTo>
                  <a:pt x="0" y="0"/>
                </a:ln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404" name="Freeform 1404"/>
          <p:cNvSpPr/>
          <p:nvPr/>
        </p:nvSpPr>
        <p:spPr>
          <a:xfrm>
            <a:off x="5103196" y="2176205"/>
            <a:ext cx="79192" cy="92446"/>
          </a:xfrm>
          <a:custGeom>
            <a:avLst/>
            <a:gdLst/>
            <a:ahLst/>
            <a:cxnLst/>
            <a:rect l="0" t="0" r="0" b="0"/>
            <a:pathLst>
              <a:path w="5968801" h="6959600">
                <a:moveTo>
                  <a:pt x="3898900" y="5321697"/>
                </a:moveTo>
                <a:lnTo>
                  <a:pt x="3898900" y="2331046"/>
                </a:lnTo>
                <a:cubicBezTo>
                  <a:pt x="3898900" y="2116072"/>
                  <a:pt x="3863908" y="1931062"/>
                  <a:pt x="3793926" y="1776016"/>
                </a:cubicBezTo>
                <a:cubicBezTo>
                  <a:pt x="3724076" y="1620838"/>
                  <a:pt x="3616126" y="1499857"/>
                  <a:pt x="3470076" y="1413074"/>
                </a:cubicBezTo>
                <a:cubicBezTo>
                  <a:pt x="3324158" y="1326158"/>
                  <a:pt x="3135974" y="1282700"/>
                  <a:pt x="2905521" y="1282700"/>
                </a:cubicBezTo>
                <a:cubicBezTo>
                  <a:pt x="2708142" y="1282700"/>
                  <a:pt x="2537420" y="1316765"/>
                  <a:pt x="2393354" y="1384896"/>
                </a:cubicBezTo>
                <a:cubicBezTo>
                  <a:pt x="2249421" y="1452894"/>
                  <a:pt x="2138362" y="1549797"/>
                  <a:pt x="2060178" y="1675607"/>
                </a:cubicBezTo>
                <a:cubicBezTo>
                  <a:pt x="1982126" y="1801416"/>
                  <a:pt x="1943100" y="1948921"/>
                  <a:pt x="1943100" y="2118122"/>
                </a:cubicBezTo>
                <a:lnTo>
                  <a:pt x="157162" y="2118122"/>
                </a:lnTo>
                <a:cubicBezTo>
                  <a:pt x="157162" y="1833166"/>
                  <a:pt x="223242" y="1562696"/>
                  <a:pt x="355401" y="1306711"/>
                </a:cubicBezTo>
                <a:cubicBezTo>
                  <a:pt x="487560" y="1050727"/>
                  <a:pt x="679582" y="824707"/>
                  <a:pt x="931465" y="628650"/>
                </a:cubicBezTo>
                <a:cubicBezTo>
                  <a:pt x="1183481" y="432462"/>
                  <a:pt x="1483981" y="278673"/>
                  <a:pt x="1832967" y="167283"/>
                </a:cubicBezTo>
                <a:cubicBezTo>
                  <a:pt x="2182084" y="55761"/>
                  <a:pt x="2573469" y="0"/>
                  <a:pt x="3007121" y="0"/>
                </a:cubicBezTo>
                <a:cubicBezTo>
                  <a:pt x="3527557" y="0"/>
                  <a:pt x="3990114" y="86850"/>
                  <a:pt x="4394795" y="260549"/>
                </a:cubicBezTo>
                <a:cubicBezTo>
                  <a:pt x="4799607" y="434115"/>
                  <a:pt x="5118695" y="694598"/>
                  <a:pt x="5352057" y="1041996"/>
                </a:cubicBezTo>
                <a:cubicBezTo>
                  <a:pt x="5585552" y="1389394"/>
                  <a:pt x="5702300" y="1823641"/>
                  <a:pt x="5702300" y="2344738"/>
                </a:cubicBezTo>
                <a:lnTo>
                  <a:pt x="5702300" y="5216525"/>
                </a:lnTo>
                <a:cubicBezTo>
                  <a:pt x="5702300" y="5584693"/>
                  <a:pt x="5724988" y="5885591"/>
                  <a:pt x="5770364" y="6119218"/>
                </a:cubicBezTo>
                <a:cubicBezTo>
                  <a:pt x="5815872" y="6352845"/>
                  <a:pt x="5882018" y="6556508"/>
                  <a:pt x="5968801" y="6730207"/>
                </a:cubicBezTo>
                <a:lnTo>
                  <a:pt x="5968801" y="6835576"/>
                </a:lnTo>
                <a:lnTo>
                  <a:pt x="4160043" y="6835576"/>
                </a:lnTo>
                <a:cubicBezTo>
                  <a:pt x="4072995" y="6653544"/>
                  <a:pt x="4007710" y="6425010"/>
                  <a:pt x="3964185" y="6149975"/>
                </a:cubicBezTo>
                <a:cubicBezTo>
                  <a:pt x="3920661" y="5874941"/>
                  <a:pt x="3898900" y="5598848"/>
                  <a:pt x="3898900" y="5321697"/>
                </a:cubicBezTo>
                <a:close/>
                <a:moveTo>
                  <a:pt x="4141390" y="2743200"/>
                </a:moveTo>
                <a:lnTo>
                  <a:pt x="4141390" y="3759200"/>
                </a:lnTo>
                <a:lnTo>
                  <a:pt x="3146028" y="3759200"/>
                </a:lnTo>
                <a:cubicBezTo>
                  <a:pt x="2911210" y="3759200"/>
                  <a:pt x="2707216" y="3786056"/>
                  <a:pt x="2534046" y="3839766"/>
                </a:cubicBezTo>
                <a:cubicBezTo>
                  <a:pt x="2361009" y="3893477"/>
                  <a:pt x="2218795" y="3968949"/>
                  <a:pt x="2107406" y="4066183"/>
                </a:cubicBezTo>
                <a:cubicBezTo>
                  <a:pt x="1996148" y="4163418"/>
                  <a:pt x="1914723" y="4276130"/>
                  <a:pt x="1863129" y="4404321"/>
                </a:cubicBezTo>
                <a:cubicBezTo>
                  <a:pt x="1811668" y="4532511"/>
                  <a:pt x="1785937" y="4673071"/>
                  <a:pt x="1785937" y="4826000"/>
                </a:cubicBezTo>
                <a:cubicBezTo>
                  <a:pt x="1785937" y="4979062"/>
                  <a:pt x="1820994" y="5116579"/>
                  <a:pt x="1891109" y="5238552"/>
                </a:cubicBezTo>
                <a:cubicBezTo>
                  <a:pt x="1961356" y="5360525"/>
                  <a:pt x="2062559" y="5455643"/>
                  <a:pt x="2194718" y="5523905"/>
                </a:cubicBezTo>
                <a:cubicBezTo>
                  <a:pt x="2327010" y="5592035"/>
                  <a:pt x="2481990" y="5626100"/>
                  <a:pt x="2659657" y="5626100"/>
                </a:cubicBezTo>
                <a:cubicBezTo>
                  <a:pt x="2928210" y="5626100"/>
                  <a:pt x="3161638" y="5572390"/>
                  <a:pt x="3359943" y="5464969"/>
                </a:cubicBezTo>
                <a:cubicBezTo>
                  <a:pt x="3558249" y="5357416"/>
                  <a:pt x="3712170" y="5225058"/>
                  <a:pt x="3821707" y="5067896"/>
                </a:cubicBezTo>
                <a:cubicBezTo>
                  <a:pt x="3931245" y="4910733"/>
                  <a:pt x="3986014" y="4761905"/>
                  <a:pt x="3986014" y="4621411"/>
                </a:cubicBezTo>
                <a:lnTo>
                  <a:pt x="4464843" y="5378054"/>
                </a:lnTo>
                <a:cubicBezTo>
                  <a:pt x="4398830" y="5547519"/>
                  <a:pt x="4309004" y="5723203"/>
                  <a:pt x="4195365" y="5905104"/>
                </a:cubicBezTo>
                <a:cubicBezTo>
                  <a:pt x="4081859" y="6087005"/>
                  <a:pt x="3938389" y="6257595"/>
                  <a:pt x="3764954" y="6416874"/>
                </a:cubicBezTo>
                <a:cubicBezTo>
                  <a:pt x="3591652" y="6576021"/>
                  <a:pt x="3383227" y="6706262"/>
                  <a:pt x="3139678" y="6807597"/>
                </a:cubicBezTo>
                <a:cubicBezTo>
                  <a:pt x="2896129" y="6908932"/>
                  <a:pt x="2607071" y="6959600"/>
                  <a:pt x="2272506" y="6959600"/>
                </a:cubicBezTo>
                <a:cubicBezTo>
                  <a:pt x="1847453" y="6959600"/>
                  <a:pt x="1462550" y="6873742"/>
                  <a:pt x="1117798" y="6702029"/>
                </a:cubicBezTo>
                <a:cubicBezTo>
                  <a:pt x="773046" y="6530182"/>
                  <a:pt x="500525" y="6292123"/>
                  <a:pt x="300235" y="5987852"/>
                </a:cubicBezTo>
                <a:cubicBezTo>
                  <a:pt x="100078" y="5683581"/>
                  <a:pt x="0" y="5336845"/>
                  <a:pt x="0" y="4947643"/>
                </a:cubicBezTo>
                <a:cubicBezTo>
                  <a:pt x="0" y="4595747"/>
                  <a:pt x="66145" y="4283208"/>
                  <a:pt x="198437" y="4010025"/>
                </a:cubicBezTo>
                <a:cubicBezTo>
                  <a:pt x="330729" y="3736843"/>
                  <a:pt x="525991" y="3506061"/>
                  <a:pt x="784225" y="3317677"/>
                </a:cubicBezTo>
                <a:cubicBezTo>
                  <a:pt x="1042590" y="3129161"/>
                  <a:pt x="1365977" y="2986286"/>
                  <a:pt x="1754385" y="2889052"/>
                </a:cubicBezTo>
                <a:cubicBezTo>
                  <a:pt x="2142926" y="2791818"/>
                  <a:pt x="2593445" y="2743200"/>
                  <a:pt x="3105943" y="2743200"/>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405" name="Freeform 1405"/>
          <p:cNvSpPr/>
          <p:nvPr/>
        </p:nvSpPr>
        <p:spPr>
          <a:xfrm>
            <a:off x="5188425" y="2155791"/>
            <a:ext cx="52882" cy="112775"/>
          </a:xfrm>
          <a:custGeom>
            <a:avLst/>
            <a:gdLst/>
            <a:ahLst/>
            <a:cxnLst/>
            <a:rect l="0" t="0" r="0" b="0"/>
            <a:pathLst>
              <a:path w="3985815" h="8489950">
                <a:moveTo>
                  <a:pt x="3905250" y="1651000"/>
                </a:moveTo>
                <a:lnTo>
                  <a:pt x="3905250" y="2921000"/>
                </a:lnTo>
                <a:lnTo>
                  <a:pt x="0" y="2921000"/>
                </a:lnTo>
                <a:lnTo>
                  <a:pt x="0" y="1651000"/>
                </a:lnTo>
                <a:close/>
                <a:moveTo>
                  <a:pt x="965200" y="0"/>
                </a:moveTo>
                <a:lnTo>
                  <a:pt x="2751137" y="0"/>
                </a:lnTo>
                <a:lnTo>
                  <a:pt x="2751137" y="6344047"/>
                </a:lnTo>
                <a:cubicBezTo>
                  <a:pt x="2751137" y="6538516"/>
                  <a:pt x="2776934" y="6687410"/>
                  <a:pt x="2828528" y="6790730"/>
                </a:cubicBezTo>
                <a:cubicBezTo>
                  <a:pt x="2880254" y="6894050"/>
                  <a:pt x="2957843" y="6965355"/>
                  <a:pt x="3061295" y="7004646"/>
                </a:cubicBezTo>
                <a:cubicBezTo>
                  <a:pt x="3164747" y="7043936"/>
                  <a:pt x="3295054" y="7063582"/>
                  <a:pt x="3452217" y="7063582"/>
                </a:cubicBezTo>
                <a:cubicBezTo>
                  <a:pt x="3563871" y="7063582"/>
                  <a:pt x="3664148" y="7058422"/>
                  <a:pt x="3753048" y="7048104"/>
                </a:cubicBezTo>
                <a:cubicBezTo>
                  <a:pt x="3842080" y="7037653"/>
                  <a:pt x="3917619" y="7026275"/>
                  <a:pt x="3979664" y="7013972"/>
                </a:cubicBezTo>
                <a:lnTo>
                  <a:pt x="3985815" y="8328621"/>
                </a:lnTo>
                <a:cubicBezTo>
                  <a:pt x="3832886" y="8378097"/>
                  <a:pt x="3667455" y="8417321"/>
                  <a:pt x="3489523" y="8446293"/>
                </a:cubicBezTo>
                <a:cubicBezTo>
                  <a:pt x="3311723" y="8475397"/>
                  <a:pt x="3115336" y="8489950"/>
                  <a:pt x="2900362" y="8489950"/>
                </a:cubicBezTo>
                <a:cubicBezTo>
                  <a:pt x="2507456" y="8489950"/>
                  <a:pt x="2165217" y="8424862"/>
                  <a:pt x="1873646" y="8294688"/>
                </a:cubicBezTo>
                <a:cubicBezTo>
                  <a:pt x="1582208" y="8164381"/>
                  <a:pt x="1357907" y="7954566"/>
                  <a:pt x="1200745" y="7665244"/>
                </a:cubicBezTo>
                <a:cubicBezTo>
                  <a:pt x="1043715" y="7375790"/>
                  <a:pt x="965200" y="6995385"/>
                  <a:pt x="965200" y="6524030"/>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406" name="Freeform 1406"/>
          <p:cNvSpPr/>
          <p:nvPr/>
        </p:nvSpPr>
        <p:spPr>
          <a:xfrm>
            <a:off x="5249556" y="2176231"/>
            <a:ext cx="80880" cy="92420"/>
          </a:xfrm>
          <a:custGeom>
            <a:avLst/>
            <a:gdLst/>
            <a:ahLst/>
            <a:cxnLst/>
            <a:rect l="0" t="0" r="0" b="0"/>
            <a:pathLst>
              <a:path w="6096000" h="6957615">
                <a:moveTo>
                  <a:pt x="3342679" y="6957615"/>
                </a:moveTo>
                <a:cubicBezTo>
                  <a:pt x="2821714" y="6957615"/>
                  <a:pt x="2354460" y="6873940"/>
                  <a:pt x="1940917" y="6706592"/>
                </a:cubicBezTo>
                <a:cubicBezTo>
                  <a:pt x="1527505" y="6539111"/>
                  <a:pt x="1177131" y="6306542"/>
                  <a:pt x="889793" y="6008886"/>
                </a:cubicBezTo>
                <a:cubicBezTo>
                  <a:pt x="602456" y="5711230"/>
                  <a:pt x="382322" y="5365022"/>
                  <a:pt x="229393" y="4970264"/>
                </a:cubicBezTo>
                <a:cubicBezTo>
                  <a:pt x="76464" y="4575373"/>
                  <a:pt x="0" y="4154686"/>
                  <a:pt x="0" y="3708201"/>
                </a:cubicBezTo>
                <a:lnTo>
                  <a:pt x="0" y="3460155"/>
                </a:lnTo>
                <a:cubicBezTo>
                  <a:pt x="0" y="2951626"/>
                  <a:pt x="72297" y="2486554"/>
                  <a:pt x="216892" y="2064940"/>
                </a:cubicBezTo>
                <a:cubicBezTo>
                  <a:pt x="361619" y="1643195"/>
                  <a:pt x="569383" y="1277342"/>
                  <a:pt x="840184" y="967383"/>
                </a:cubicBezTo>
                <a:cubicBezTo>
                  <a:pt x="1110985" y="657291"/>
                  <a:pt x="1440656" y="418571"/>
                  <a:pt x="1829196" y="251222"/>
                </a:cubicBezTo>
                <a:cubicBezTo>
                  <a:pt x="2217869" y="83740"/>
                  <a:pt x="2656152" y="0"/>
                  <a:pt x="3144043" y="0"/>
                </a:cubicBezTo>
                <a:cubicBezTo>
                  <a:pt x="3619500" y="0"/>
                  <a:pt x="4041179" y="78647"/>
                  <a:pt x="4409082" y="235942"/>
                </a:cubicBezTo>
                <a:cubicBezTo>
                  <a:pt x="4777118" y="393237"/>
                  <a:pt x="5086151" y="616810"/>
                  <a:pt x="5336182" y="906661"/>
                </a:cubicBezTo>
                <a:cubicBezTo>
                  <a:pt x="5586346" y="1196380"/>
                  <a:pt x="5775523" y="1543116"/>
                  <a:pt x="5903714" y="1946870"/>
                </a:cubicBezTo>
                <a:cubicBezTo>
                  <a:pt x="6031904" y="2350492"/>
                  <a:pt x="6096000" y="2798696"/>
                  <a:pt x="6096000" y="3291483"/>
                </a:cubicBezTo>
                <a:lnTo>
                  <a:pt x="6096000" y="4036615"/>
                </a:lnTo>
                <a:lnTo>
                  <a:pt x="760214" y="4036615"/>
                </a:lnTo>
                <a:lnTo>
                  <a:pt x="760214" y="2842815"/>
                </a:lnTo>
                <a:lnTo>
                  <a:pt x="4343400" y="2842815"/>
                </a:lnTo>
                <a:lnTo>
                  <a:pt x="4343400" y="2705894"/>
                </a:lnTo>
                <a:cubicBezTo>
                  <a:pt x="4343400" y="2457318"/>
                  <a:pt x="4298751" y="2234671"/>
                  <a:pt x="4209454" y="2037953"/>
                </a:cubicBezTo>
                <a:cubicBezTo>
                  <a:pt x="4120289" y="1841235"/>
                  <a:pt x="3986543" y="1684933"/>
                  <a:pt x="3808214" y="1569045"/>
                </a:cubicBezTo>
                <a:cubicBezTo>
                  <a:pt x="3629885" y="1453026"/>
                  <a:pt x="3401747" y="1395015"/>
                  <a:pt x="3123803" y="1395015"/>
                </a:cubicBezTo>
                <a:cubicBezTo>
                  <a:pt x="2887397" y="1395015"/>
                  <a:pt x="2684131" y="1446676"/>
                  <a:pt x="2514004" y="1549995"/>
                </a:cubicBezTo>
                <a:cubicBezTo>
                  <a:pt x="2343877" y="1653315"/>
                  <a:pt x="2205897" y="1798042"/>
                  <a:pt x="2100064" y="1984176"/>
                </a:cubicBezTo>
                <a:cubicBezTo>
                  <a:pt x="1994362" y="2170179"/>
                  <a:pt x="1915583" y="2388261"/>
                  <a:pt x="1863725" y="2638425"/>
                </a:cubicBezTo>
                <a:cubicBezTo>
                  <a:pt x="1811866" y="2888456"/>
                  <a:pt x="1785937" y="3162366"/>
                  <a:pt x="1785937" y="3460155"/>
                </a:cubicBezTo>
                <a:lnTo>
                  <a:pt x="1785937" y="3708201"/>
                </a:lnTo>
                <a:cubicBezTo>
                  <a:pt x="1785937" y="3977018"/>
                  <a:pt x="1824235" y="4225131"/>
                  <a:pt x="1900832" y="4452540"/>
                </a:cubicBezTo>
                <a:cubicBezTo>
                  <a:pt x="1977562" y="4679950"/>
                  <a:pt x="2087430" y="4876337"/>
                  <a:pt x="2230437" y="5041701"/>
                </a:cubicBezTo>
                <a:cubicBezTo>
                  <a:pt x="2373444" y="5207066"/>
                  <a:pt x="2547474" y="5335257"/>
                  <a:pt x="2752526" y="5426273"/>
                </a:cubicBezTo>
                <a:cubicBezTo>
                  <a:pt x="2957578" y="5517158"/>
                  <a:pt x="3190676" y="5562600"/>
                  <a:pt x="3451820" y="5562600"/>
                </a:cubicBezTo>
                <a:cubicBezTo>
                  <a:pt x="3775008" y="5562600"/>
                  <a:pt x="4076435" y="5499827"/>
                  <a:pt x="4356100" y="5374283"/>
                </a:cubicBezTo>
                <a:cubicBezTo>
                  <a:pt x="4635764" y="5248606"/>
                  <a:pt x="4877196" y="5058106"/>
                  <a:pt x="5080396" y="4802783"/>
                </a:cubicBezTo>
                <a:lnTo>
                  <a:pt x="5947370" y="5742384"/>
                </a:lnTo>
                <a:cubicBezTo>
                  <a:pt x="5806744" y="5944923"/>
                  <a:pt x="5615516" y="6139193"/>
                  <a:pt x="5373687" y="6325195"/>
                </a:cubicBezTo>
                <a:cubicBezTo>
                  <a:pt x="5131858" y="6511197"/>
                  <a:pt x="4841411" y="6663134"/>
                  <a:pt x="4502348" y="6781006"/>
                </a:cubicBezTo>
                <a:cubicBezTo>
                  <a:pt x="4163285" y="6898745"/>
                  <a:pt x="3776728" y="6957615"/>
                  <a:pt x="3342679" y="6957615"/>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407" name="Freeform 1407"/>
          <p:cNvSpPr/>
          <p:nvPr/>
        </p:nvSpPr>
        <p:spPr>
          <a:xfrm>
            <a:off x="5338828" y="2140441"/>
            <a:ext cx="80206" cy="128210"/>
          </a:xfrm>
          <a:custGeom>
            <a:avLst/>
            <a:gdLst/>
            <a:ahLst/>
            <a:cxnLst/>
            <a:rect l="0" t="0" r="0" b="0"/>
            <a:pathLst>
              <a:path w="6045200" h="9652000">
                <a:moveTo>
                  <a:pt x="4241800" y="8062119"/>
                </a:moveTo>
                <a:lnTo>
                  <a:pt x="4241800" y="0"/>
                </a:lnTo>
                <a:lnTo>
                  <a:pt x="6045200" y="0"/>
                </a:lnTo>
                <a:lnTo>
                  <a:pt x="6045200" y="9525000"/>
                </a:lnTo>
                <a:lnTo>
                  <a:pt x="4422179" y="9525000"/>
                </a:lnTo>
                <a:close/>
                <a:moveTo>
                  <a:pt x="0" y="6252766"/>
                </a:moveTo>
                <a:lnTo>
                  <a:pt x="0" y="6122591"/>
                </a:lnTo>
                <a:cubicBezTo>
                  <a:pt x="0" y="5609696"/>
                  <a:pt x="57877" y="5143434"/>
                  <a:pt x="173632" y="4723805"/>
                </a:cubicBezTo>
                <a:cubicBezTo>
                  <a:pt x="289520" y="4304044"/>
                  <a:pt x="459118" y="3943218"/>
                  <a:pt x="682426" y="3641329"/>
                </a:cubicBezTo>
                <a:cubicBezTo>
                  <a:pt x="905867" y="3339439"/>
                  <a:pt x="1180967" y="3105812"/>
                  <a:pt x="1507728" y="2940447"/>
                </a:cubicBezTo>
                <a:cubicBezTo>
                  <a:pt x="1834488" y="2775083"/>
                  <a:pt x="2206823" y="2692400"/>
                  <a:pt x="2624732" y="2692400"/>
                </a:cubicBezTo>
                <a:cubicBezTo>
                  <a:pt x="3017506" y="2692400"/>
                  <a:pt x="3361795" y="2775016"/>
                  <a:pt x="3657600" y="2940249"/>
                </a:cubicBezTo>
                <a:cubicBezTo>
                  <a:pt x="3953404" y="3105349"/>
                  <a:pt x="4205750" y="3339704"/>
                  <a:pt x="4414639" y="3643313"/>
                </a:cubicBezTo>
                <a:cubicBezTo>
                  <a:pt x="4623527" y="3946790"/>
                  <a:pt x="4792067" y="4304044"/>
                  <a:pt x="4920257" y="4715074"/>
                </a:cubicBezTo>
                <a:cubicBezTo>
                  <a:pt x="5048580" y="5125972"/>
                  <a:pt x="5141647" y="5575102"/>
                  <a:pt x="5199459" y="6062465"/>
                </a:cubicBezTo>
                <a:lnTo>
                  <a:pt x="5199459" y="6348016"/>
                </a:lnTo>
                <a:cubicBezTo>
                  <a:pt x="5141647" y="6815799"/>
                  <a:pt x="5048580" y="7250510"/>
                  <a:pt x="4920257" y="7652147"/>
                </a:cubicBezTo>
                <a:cubicBezTo>
                  <a:pt x="4792067" y="8053785"/>
                  <a:pt x="4623527" y="8404689"/>
                  <a:pt x="4414639" y="8704858"/>
                </a:cubicBezTo>
                <a:cubicBezTo>
                  <a:pt x="4205750" y="9005028"/>
                  <a:pt x="3952345" y="9237928"/>
                  <a:pt x="3654425" y="9403557"/>
                </a:cubicBezTo>
                <a:cubicBezTo>
                  <a:pt x="3356636" y="9569185"/>
                  <a:pt x="3009238" y="9652000"/>
                  <a:pt x="2612231" y="9652000"/>
                </a:cubicBezTo>
                <a:cubicBezTo>
                  <a:pt x="2194454" y="9652000"/>
                  <a:pt x="1823177" y="9567267"/>
                  <a:pt x="1498401" y="9397802"/>
                </a:cubicBezTo>
                <a:cubicBezTo>
                  <a:pt x="1173757" y="9228204"/>
                  <a:pt x="900773" y="8990410"/>
                  <a:pt x="679450" y="8684419"/>
                </a:cubicBezTo>
                <a:cubicBezTo>
                  <a:pt x="458126" y="8378429"/>
                  <a:pt x="289520" y="8018661"/>
                  <a:pt x="173632" y="7605118"/>
                </a:cubicBezTo>
                <a:cubicBezTo>
                  <a:pt x="57877" y="7191574"/>
                  <a:pt x="0" y="6740790"/>
                  <a:pt x="0" y="6252766"/>
                </a:cubicBezTo>
                <a:close/>
                <a:moveTo>
                  <a:pt x="1785937" y="6118424"/>
                </a:moveTo>
                <a:lnTo>
                  <a:pt x="1785937" y="6248797"/>
                </a:lnTo>
                <a:cubicBezTo>
                  <a:pt x="1785937" y="6526081"/>
                  <a:pt x="1807633" y="6784843"/>
                  <a:pt x="1851025" y="7025085"/>
                </a:cubicBezTo>
                <a:cubicBezTo>
                  <a:pt x="1894416" y="7265327"/>
                  <a:pt x="1966714" y="7477522"/>
                  <a:pt x="2067917" y="7661672"/>
                </a:cubicBezTo>
                <a:cubicBezTo>
                  <a:pt x="2169252" y="7845822"/>
                  <a:pt x="2301544" y="7988631"/>
                  <a:pt x="2464792" y="8090099"/>
                </a:cubicBezTo>
                <a:cubicBezTo>
                  <a:pt x="2628172" y="8191567"/>
                  <a:pt x="2827668" y="8242300"/>
                  <a:pt x="3063279" y="8242300"/>
                </a:cubicBezTo>
                <a:cubicBezTo>
                  <a:pt x="3369270" y="8242300"/>
                  <a:pt x="3621484" y="8172980"/>
                  <a:pt x="3819921" y="8034338"/>
                </a:cubicBezTo>
                <a:cubicBezTo>
                  <a:pt x="4018359" y="7895564"/>
                  <a:pt x="4170296" y="7704072"/>
                  <a:pt x="4275732" y="7459861"/>
                </a:cubicBezTo>
                <a:cubicBezTo>
                  <a:pt x="4381169" y="7215519"/>
                  <a:pt x="4442155" y="6933936"/>
                  <a:pt x="4458692" y="6615113"/>
                </a:cubicBezTo>
                <a:lnTo>
                  <a:pt x="4458692" y="5801519"/>
                </a:lnTo>
                <a:cubicBezTo>
                  <a:pt x="4446256" y="5540640"/>
                  <a:pt x="4410075" y="5305690"/>
                  <a:pt x="4350146" y="5096669"/>
                </a:cubicBezTo>
                <a:cubicBezTo>
                  <a:pt x="4290218" y="4887516"/>
                  <a:pt x="4203369" y="4708459"/>
                  <a:pt x="4089598" y="4559499"/>
                </a:cubicBezTo>
                <a:cubicBezTo>
                  <a:pt x="3975960" y="4410406"/>
                  <a:pt x="3835400" y="4294453"/>
                  <a:pt x="3667918" y="4211638"/>
                </a:cubicBezTo>
                <a:cubicBezTo>
                  <a:pt x="3500569" y="4128823"/>
                  <a:pt x="3303190" y="4087416"/>
                  <a:pt x="3075781" y="4087416"/>
                </a:cubicBezTo>
                <a:cubicBezTo>
                  <a:pt x="2844270" y="4087416"/>
                  <a:pt x="2645833" y="4140200"/>
                  <a:pt x="2480468" y="4245769"/>
                </a:cubicBezTo>
                <a:cubicBezTo>
                  <a:pt x="2315104" y="4351338"/>
                  <a:pt x="2181754" y="4495205"/>
                  <a:pt x="2080418" y="4677371"/>
                </a:cubicBezTo>
                <a:cubicBezTo>
                  <a:pt x="1979215" y="4859536"/>
                  <a:pt x="1904801" y="5073849"/>
                  <a:pt x="1857176" y="5320308"/>
                </a:cubicBezTo>
                <a:cubicBezTo>
                  <a:pt x="1809683" y="5566636"/>
                  <a:pt x="1785937" y="5832674"/>
                  <a:pt x="1785937" y="6118424"/>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408" name="Freeform 1408"/>
          <p:cNvSpPr/>
          <p:nvPr/>
        </p:nvSpPr>
        <p:spPr>
          <a:xfrm>
            <a:off x="5473393" y="2176205"/>
            <a:ext cx="75825" cy="92446"/>
          </a:xfrm>
          <a:custGeom>
            <a:avLst/>
            <a:gdLst/>
            <a:ahLst/>
            <a:cxnLst/>
            <a:rect l="0" t="0" r="0" b="0"/>
            <a:pathLst>
              <a:path w="5715000" h="6959600">
                <a:moveTo>
                  <a:pt x="3975100" y="4977408"/>
                </a:moveTo>
                <a:cubicBezTo>
                  <a:pt x="3975100" y="4849218"/>
                  <a:pt x="3937860" y="4733529"/>
                  <a:pt x="3863379" y="4630341"/>
                </a:cubicBezTo>
                <a:cubicBezTo>
                  <a:pt x="3789031" y="4527021"/>
                  <a:pt x="3651514" y="4430978"/>
                  <a:pt x="3450828" y="4342210"/>
                </a:cubicBezTo>
                <a:cubicBezTo>
                  <a:pt x="3250274" y="4253310"/>
                  <a:pt x="2961811" y="4171620"/>
                  <a:pt x="2585442" y="4097140"/>
                </a:cubicBezTo>
                <a:cubicBezTo>
                  <a:pt x="2246378" y="4022792"/>
                  <a:pt x="1931061" y="3928798"/>
                  <a:pt x="1639490" y="3815160"/>
                </a:cubicBezTo>
                <a:cubicBezTo>
                  <a:pt x="1347919" y="3701521"/>
                  <a:pt x="1095639" y="3564136"/>
                  <a:pt x="882650" y="3403005"/>
                </a:cubicBezTo>
                <a:cubicBezTo>
                  <a:pt x="669660" y="3241742"/>
                  <a:pt x="503171" y="3050580"/>
                  <a:pt x="383182" y="2829521"/>
                </a:cubicBezTo>
                <a:cubicBezTo>
                  <a:pt x="263194" y="2608461"/>
                  <a:pt x="203200" y="2355321"/>
                  <a:pt x="203200" y="2070100"/>
                </a:cubicBezTo>
                <a:cubicBezTo>
                  <a:pt x="203200" y="1789245"/>
                  <a:pt x="264252" y="1524861"/>
                  <a:pt x="386357" y="1276946"/>
                </a:cubicBezTo>
                <a:cubicBezTo>
                  <a:pt x="508463" y="1028899"/>
                  <a:pt x="684344" y="808832"/>
                  <a:pt x="914003" y="616744"/>
                </a:cubicBezTo>
                <a:cubicBezTo>
                  <a:pt x="1143793" y="424525"/>
                  <a:pt x="1425244" y="273712"/>
                  <a:pt x="1758354" y="164307"/>
                </a:cubicBezTo>
                <a:cubicBezTo>
                  <a:pt x="2091597" y="54769"/>
                  <a:pt x="2467173" y="0"/>
                  <a:pt x="2885082" y="0"/>
                </a:cubicBezTo>
                <a:cubicBezTo>
                  <a:pt x="3468753" y="0"/>
                  <a:pt x="3970602" y="92935"/>
                  <a:pt x="4390628" y="278805"/>
                </a:cubicBezTo>
                <a:cubicBezTo>
                  <a:pt x="4810654" y="464675"/>
                  <a:pt x="5133445" y="719733"/>
                  <a:pt x="5359003" y="1043980"/>
                </a:cubicBezTo>
                <a:cubicBezTo>
                  <a:pt x="5584692" y="1368095"/>
                  <a:pt x="5697537" y="1736659"/>
                  <a:pt x="5697537" y="2149674"/>
                </a:cubicBezTo>
                <a:lnTo>
                  <a:pt x="3911600" y="2149674"/>
                </a:lnTo>
                <a:cubicBezTo>
                  <a:pt x="3911600" y="1976107"/>
                  <a:pt x="3875352" y="1820069"/>
                  <a:pt x="3802856" y="1681560"/>
                </a:cubicBezTo>
                <a:cubicBezTo>
                  <a:pt x="3730360" y="1543050"/>
                  <a:pt x="3618574" y="1433513"/>
                  <a:pt x="3467496" y="1352947"/>
                </a:cubicBezTo>
                <a:cubicBezTo>
                  <a:pt x="3316419" y="1272250"/>
                  <a:pt x="3120760" y="1231900"/>
                  <a:pt x="2880518" y="1231900"/>
                </a:cubicBezTo>
                <a:cubicBezTo>
                  <a:pt x="2681684" y="1231900"/>
                  <a:pt x="2509837" y="1266032"/>
                  <a:pt x="2364978" y="1334294"/>
                </a:cubicBezTo>
                <a:cubicBezTo>
                  <a:pt x="2220118" y="1402557"/>
                  <a:pt x="2109324" y="1493573"/>
                  <a:pt x="2032595" y="1607344"/>
                </a:cubicBezTo>
                <a:cubicBezTo>
                  <a:pt x="1955998" y="1721115"/>
                  <a:pt x="1917700" y="1846263"/>
                  <a:pt x="1917700" y="1982788"/>
                </a:cubicBezTo>
                <a:cubicBezTo>
                  <a:pt x="1917700" y="2086240"/>
                  <a:pt x="1939395" y="2178315"/>
                  <a:pt x="1982787" y="2259013"/>
                </a:cubicBezTo>
                <a:cubicBezTo>
                  <a:pt x="2026311" y="2339579"/>
                  <a:pt x="2097682" y="2413000"/>
                  <a:pt x="2196901" y="2479279"/>
                </a:cubicBezTo>
                <a:cubicBezTo>
                  <a:pt x="2296252" y="2545425"/>
                  <a:pt x="2425567" y="2606477"/>
                  <a:pt x="2584846" y="2662436"/>
                </a:cubicBezTo>
                <a:cubicBezTo>
                  <a:pt x="2744126" y="2718264"/>
                  <a:pt x="2941637" y="2768931"/>
                  <a:pt x="3177381" y="2814440"/>
                </a:cubicBezTo>
                <a:cubicBezTo>
                  <a:pt x="3661304" y="2913526"/>
                  <a:pt x="4093500" y="3042775"/>
                  <a:pt x="4473971" y="3202186"/>
                </a:cubicBezTo>
                <a:cubicBezTo>
                  <a:pt x="4854575" y="3361465"/>
                  <a:pt x="5156530" y="3576572"/>
                  <a:pt x="5379839" y="3847505"/>
                </a:cubicBezTo>
                <a:cubicBezTo>
                  <a:pt x="5603279" y="4118438"/>
                  <a:pt x="5715000" y="4473179"/>
                  <a:pt x="5715000" y="4911725"/>
                </a:cubicBezTo>
                <a:cubicBezTo>
                  <a:pt x="5715000" y="5209646"/>
                  <a:pt x="5648854" y="5482696"/>
                  <a:pt x="5516562" y="5730875"/>
                </a:cubicBezTo>
                <a:cubicBezTo>
                  <a:pt x="5384403" y="5979055"/>
                  <a:pt x="5194300" y="6195219"/>
                  <a:pt x="4946253" y="6379369"/>
                </a:cubicBezTo>
                <a:cubicBezTo>
                  <a:pt x="4698338" y="6563519"/>
                  <a:pt x="4401872" y="6706262"/>
                  <a:pt x="4056856" y="6807597"/>
                </a:cubicBezTo>
                <a:cubicBezTo>
                  <a:pt x="3711971" y="6908932"/>
                  <a:pt x="3324621" y="6959600"/>
                  <a:pt x="2894806" y="6959600"/>
                </a:cubicBezTo>
                <a:cubicBezTo>
                  <a:pt x="2270786" y="6959600"/>
                  <a:pt x="1742876" y="6847747"/>
                  <a:pt x="1311076" y="6624043"/>
                </a:cubicBezTo>
                <a:cubicBezTo>
                  <a:pt x="879276" y="6400337"/>
                  <a:pt x="552780" y="6115646"/>
                  <a:pt x="331589" y="5769968"/>
                </a:cubicBezTo>
                <a:cubicBezTo>
                  <a:pt x="110529" y="5424157"/>
                  <a:pt x="0" y="5068954"/>
                  <a:pt x="0" y="4704358"/>
                </a:cubicBezTo>
                <a:lnTo>
                  <a:pt x="1701800" y="4704358"/>
                </a:lnTo>
                <a:cubicBezTo>
                  <a:pt x="1701800" y="4948304"/>
                  <a:pt x="1760603" y="5144691"/>
                  <a:pt x="1878210" y="5293519"/>
                </a:cubicBezTo>
                <a:cubicBezTo>
                  <a:pt x="1995950" y="5442215"/>
                  <a:pt x="2146696" y="5549636"/>
                  <a:pt x="2330450" y="5615782"/>
                </a:cubicBezTo>
                <a:cubicBezTo>
                  <a:pt x="2514203" y="5681928"/>
                  <a:pt x="2713434" y="5715000"/>
                  <a:pt x="2928143" y="5715000"/>
                </a:cubicBezTo>
                <a:cubicBezTo>
                  <a:pt x="3159521" y="5715000"/>
                  <a:pt x="3351609" y="5682986"/>
                  <a:pt x="3504406" y="5618957"/>
                </a:cubicBezTo>
                <a:cubicBezTo>
                  <a:pt x="3657203" y="5554795"/>
                  <a:pt x="3773818" y="5468012"/>
                  <a:pt x="3854251" y="5358607"/>
                </a:cubicBezTo>
                <a:cubicBezTo>
                  <a:pt x="3934817" y="5249069"/>
                  <a:pt x="3975100" y="5122003"/>
                  <a:pt x="3975100" y="4977408"/>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409" name="Freeform 1409"/>
          <p:cNvSpPr/>
          <p:nvPr/>
        </p:nvSpPr>
        <p:spPr>
          <a:xfrm>
            <a:off x="5560137" y="2176231"/>
            <a:ext cx="80880" cy="92420"/>
          </a:xfrm>
          <a:custGeom>
            <a:avLst/>
            <a:gdLst/>
            <a:ahLst/>
            <a:cxnLst/>
            <a:rect l="0" t="0" r="0" b="0"/>
            <a:pathLst>
              <a:path w="6096000" h="6957615">
                <a:moveTo>
                  <a:pt x="3342679" y="6957615"/>
                </a:moveTo>
                <a:cubicBezTo>
                  <a:pt x="2821714" y="6957615"/>
                  <a:pt x="2354460" y="6873940"/>
                  <a:pt x="1940917" y="6706592"/>
                </a:cubicBezTo>
                <a:cubicBezTo>
                  <a:pt x="1527505" y="6539111"/>
                  <a:pt x="1177131" y="6306542"/>
                  <a:pt x="889793" y="6008886"/>
                </a:cubicBezTo>
                <a:cubicBezTo>
                  <a:pt x="602456" y="5711230"/>
                  <a:pt x="382322" y="5365022"/>
                  <a:pt x="229393" y="4970264"/>
                </a:cubicBezTo>
                <a:cubicBezTo>
                  <a:pt x="76464" y="4575373"/>
                  <a:pt x="0" y="4154686"/>
                  <a:pt x="0" y="3708201"/>
                </a:cubicBezTo>
                <a:lnTo>
                  <a:pt x="0" y="3460155"/>
                </a:lnTo>
                <a:cubicBezTo>
                  <a:pt x="0" y="2951626"/>
                  <a:pt x="72297" y="2486554"/>
                  <a:pt x="216892" y="2064940"/>
                </a:cubicBezTo>
                <a:cubicBezTo>
                  <a:pt x="361619" y="1643195"/>
                  <a:pt x="569383" y="1277342"/>
                  <a:pt x="840184" y="967383"/>
                </a:cubicBezTo>
                <a:cubicBezTo>
                  <a:pt x="1110985" y="657291"/>
                  <a:pt x="1440656" y="418571"/>
                  <a:pt x="1829196" y="251222"/>
                </a:cubicBezTo>
                <a:cubicBezTo>
                  <a:pt x="2217869" y="83740"/>
                  <a:pt x="2656152" y="0"/>
                  <a:pt x="3144043" y="0"/>
                </a:cubicBezTo>
                <a:cubicBezTo>
                  <a:pt x="3619500" y="0"/>
                  <a:pt x="4041179" y="78647"/>
                  <a:pt x="4409082" y="235942"/>
                </a:cubicBezTo>
                <a:cubicBezTo>
                  <a:pt x="4777118" y="393237"/>
                  <a:pt x="5086151" y="616810"/>
                  <a:pt x="5336182" y="906661"/>
                </a:cubicBezTo>
                <a:cubicBezTo>
                  <a:pt x="5586346" y="1196380"/>
                  <a:pt x="5775523" y="1543116"/>
                  <a:pt x="5903714" y="1946870"/>
                </a:cubicBezTo>
                <a:cubicBezTo>
                  <a:pt x="6031904" y="2350492"/>
                  <a:pt x="6096000" y="2798696"/>
                  <a:pt x="6096000" y="3291483"/>
                </a:cubicBezTo>
                <a:lnTo>
                  <a:pt x="6096000" y="4036615"/>
                </a:lnTo>
                <a:lnTo>
                  <a:pt x="760214" y="4036615"/>
                </a:lnTo>
                <a:lnTo>
                  <a:pt x="760214" y="2842815"/>
                </a:lnTo>
                <a:lnTo>
                  <a:pt x="4343400" y="2842815"/>
                </a:lnTo>
                <a:lnTo>
                  <a:pt x="4343400" y="2705894"/>
                </a:lnTo>
                <a:cubicBezTo>
                  <a:pt x="4343400" y="2457318"/>
                  <a:pt x="4298751" y="2234671"/>
                  <a:pt x="4209454" y="2037953"/>
                </a:cubicBezTo>
                <a:cubicBezTo>
                  <a:pt x="4120289" y="1841235"/>
                  <a:pt x="3986543" y="1684933"/>
                  <a:pt x="3808214" y="1569045"/>
                </a:cubicBezTo>
                <a:cubicBezTo>
                  <a:pt x="3629885" y="1453026"/>
                  <a:pt x="3401747" y="1395015"/>
                  <a:pt x="3123803" y="1395015"/>
                </a:cubicBezTo>
                <a:cubicBezTo>
                  <a:pt x="2887397" y="1395015"/>
                  <a:pt x="2684131" y="1446676"/>
                  <a:pt x="2514004" y="1549995"/>
                </a:cubicBezTo>
                <a:cubicBezTo>
                  <a:pt x="2343877" y="1653315"/>
                  <a:pt x="2205897" y="1798042"/>
                  <a:pt x="2100064" y="1984176"/>
                </a:cubicBezTo>
                <a:cubicBezTo>
                  <a:pt x="1994362" y="2170179"/>
                  <a:pt x="1915583" y="2388261"/>
                  <a:pt x="1863725" y="2638425"/>
                </a:cubicBezTo>
                <a:cubicBezTo>
                  <a:pt x="1811866" y="2888456"/>
                  <a:pt x="1785937" y="3162366"/>
                  <a:pt x="1785937" y="3460155"/>
                </a:cubicBezTo>
                <a:lnTo>
                  <a:pt x="1785937" y="3708201"/>
                </a:lnTo>
                <a:cubicBezTo>
                  <a:pt x="1785937" y="3977018"/>
                  <a:pt x="1824235" y="4225131"/>
                  <a:pt x="1900832" y="4452540"/>
                </a:cubicBezTo>
                <a:cubicBezTo>
                  <a:pt x="1977562" y="4679950"/>
                  <a:pt x="2087430" y="4876337"/>
                  <a:pt x="2230437" y="5041701"/>
                </a:cubicBezTo>
                <a:cubicBezTo>
                  <a:pt x="2373444" y="5207066"/>
                  <a:pt x="2547474" y="5335257"/>
                  <a:pt x="2752526" y="5426273"/>
                </a:cubicBezTo>
                <a:cubicBezTo>
                  <a:pt x="2957578" y="5517158"/>
                  <a:pt x="3190676" y="5562600"/>
                  <a:pt x="3451820" y="5562600"/>
                </a:cubicBezTo>
                <a:cubicBezTo>
                  <a:pt x="3775008" y="5562600"/>
                  <a:pt x="4076435" y="5499827"/>
                  <a:pt x="4356100" y="5374283"/>
                </a:cubicBezTo>
                <a:cubicBezTo>
                  <a:pt x="4635764" y="5248606"/>
                  <a:pt x="4877196" y="5058106"/>
                  <a:pt x="5080396" y="4802783"/>
                </a:cubicBezTo>
                <a:lnTo>
                  <a:pt x="5947370" y="5742384"/>
                </a:lnTo>
                <a:cubicBezTo>
                  <a:pt x="5806744" y="5944923"/>
                  <a:pt x="5615516" y="6139193"/>
                  <a:pt x="5373687" y="6325195"/>
                </a:cubicBezTo>
                <a:cubicBezTo>
                  <a:pt x="5131858" y="6511197"/>
                  <a:pt x="4841411" y="6663134"/>
                  <a:pt x="4502348" y="6781006"/>
                </a:cubicBezTo>
                <a:cubicBezTo>
                  <a:pt x="4163285" y="6898745"/>
                  <a:pt x="3776728" y="6957615"/>
                  <a:pt x="3342679" y="6957615"/>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410" name="Freeform 1410"/>
          <p:cNvSpPr/>
          <p:nvPr/>
        </p:nvSpPr>
        <p:spPr>
          <a:xfrm>
            <a:off x="5653116" y="2176204"/>
            <a:ext cx="50518" cy="90759"/>
          </a:xfrm>
          <a:custGeom>
            <a:avLst/>
            <a:gdLst/>
            <a:ahLst/>
            <a:cxnLst/>
            <a:rect l="0" t="0" r="0" b="0"/>
            <a:pathLst>
              <a:path w="3807618" h="6832600">
                <a:moveTo>
                  <a:pt x="1785937" y="1589882"/>
                </a:moveTo>
                <a:lnTo>
                  <a:pt x="1785937" y="6832600"/>
                </a:lnTo>
                <a:lnTo>
                  <a:pt x="0" y="6832600"/>
                </a:lnTo>
                <a:lnTo>
                  <a:pt x="0" y="127000"/>
                </a:lnTo>
                <a:lnTo>
                  <a:pt x="1680567" y="127000"/>
                </a:lnTo>
                <a:close/>
                <a:moveTo>
                  <a:pt x="3807618" y="82550"/>
                </a:moveTo>
                <a:lnTo>
                  <a:pt x="3776464" y="1738710"/>
                </a:lnTo>
                <a:cubicBezTo>
                  <a:pt x="3689416" y="1726275"/>
                  <a:pt x="3584707" y="1714897"/>
                  <a:pt x="3462337" y="1704579"/>
                </a:cubicBezTo>
                <a:cubicBezTo>
                  <a:pt x="3340100" y="1694260"/>
                  <a:pt x="3229239" y="1689100"/>
                  <a:pt x="3129756" y="1689100"/>
                </a:cubicBezTo>
                <a:cubicBezTo>
                  <a:pt x="2876814" y="1689100"/>
                  <a:pt x="2658070" y="1721115"/>
                  <a:pt x="2473523" y="1785144"/>
                </a:cubicBezTo>
                <a:cubicBezTo>
                  <a:pt x="2289108" y="1849173"/>
                  <a:pt x="2135716" y="1942108"/>
                  <a:pt x="2013346" y="2063949"/>
                </a:cubicBezTo>
                <a:cubicBezTo>
                  <a:pt x="1891109" y="2185790"/>
                  <a:pt x="1799894" y="2336602"/>
                  <a:pt x="1739701" y="2516386"/>
                </a:cubicBezTo>
                <a:cubicBezTo>
                  <a:pt x="1679641" y="2696039"/>
                  <a:pt x="1649610" y="2899503"/>
                  <a:pt x="1649610" y="3126780"/>
                </a:cubicBezTo>
                <a:lnTo>
                  <a:pt x="1283692" y="3015258"/>
                </a:lnTo>
                <a:cubicBezTo>
                  <a:pt x="1283692" y="2581077"/>
                  <a:pt x="1327083" y="2180961"/>
                  <a:pt x="1413867" y="1814910"/>
                </a:cubicBezTo>
                <a:cubicBezTo>
                  <a:pt x="1500650" y="1448726"/>
                  <a:pt x="1627782" y="1129176"/>
                  <a:pt x="1795264" y="856258"/>
                </a:cubicBezTo>
                <a:cubicBezTo>
                  <a:pt x="1962745" y="583208"/>
                  <a:pt x="2168392" y="372269"/>
                  <a:pt x="2412206" y="223441"/>
                </a:cubicBezTo>
                <a:cubicBezTo>
                  <a:pt x="2656152" y="74480"/>
                  <a:pt x="2935221" y="0"/>
                  <a:pt x="3249414" y="0"/>
                </a:cubicBezTo>
                <a:cubicBezTo>
                  <a:pt x="3348632" y="0"/>
                  <a:pt x="3449902" y="7409"/>
                  <a:pt x="3553221" y="22225"/>
                </a:cubicBezTo>
                <a:cubicBezTo>
                  <a:pt x="3656674" y="36910"/>
                  <a:pt x="3741472" y="57018"/>
                  <a:pt x="3807618" y="82550"/>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411" name="Freeform 1411"/>
          <p:cNvSpPr/>
          <p:nvPr/>
        </p:nvSpPr>
        <p:spPr>
          <a:xfrm>
            <a:off x="5706387" y="2177892"/>
            <a:ext cx="82933" cy="89072"/>
          </a:xfrm>
          <a:custGeom>
            <a:avLst/>
            <a:gdLst/>
            <a:ahLst/>
            <a:cxnLst/>
            <a:rect l="0" t="0" r="0" b="0"/>
            <a:pathLst>
              <a:path w="6250781" h="6705600">
                <a:moveTo>
                  <a:pt x="2895997" y="5404049"/>
                </a:moveTo>
                <a:lnTo>
                  <a:pt x="4384278" y="0"/>
                </a:lnTo>
                <a:lnTo>
                  <a:pt x="6250781" y="0"/>
                </a:lnTo>
                <a:lnTo>
                  <a:pt x="3987403" y="6705600"/>
                </a:lnTo>
                <a:lnTo>
                  <a:pt x="2858889" y="6705600"/>
                </a:lnTo>
                <a:close/>
                <a:moveTo>
                  <a:pt x="1872853" y="0"/>
                </a:moveTo>
                <a:lnTo>
                  <a:pt x="3367286" y="5410399"/>
                </a:lnTo>
                <a:lnTo>
                  <a:pt x="3398242" y="6705600"/>
                </a:lnTo>
                <a:lnTo>
                  <a:pt x="2263577" y="6705600"/>
                </a:lnTo>
                <a:lnTo>
                  <a:pt x="0" y="0"/>
                </a:ln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412" name="Freeform 1412"/>
          <p:cNvSpPr/>
          <p:nvPr/>
        </p:nvSpPr>
        <p:spPr>
          <a:xfrm>
            <a:off x="5798634" y="2142633"/>
            <a:ext cx="26623" cy="124331"/>
          </a:xfrm>
          <a:custGeom>
            <a:avLst/>
            <a:gdLst/>
            <a:ahLst/>
            <a:cxnLst/>
            <a:rect l="0" t="0" r="0" b="0"/>
            <a:pathLst>
              <a:path w="2006600" h="9359900">
                <a:moveTo>
                  <a:pt x="1900237" y="2654300"/>
                </a:moveTo>
                <a:lnTo>
                  <a:pt x="1900237" y="9359900"/>
                </a:lnTo>
                <a:lnTo>
                  <a:pt x="114300" y="9359900"/>
                </a:lnTo>
                <a:lnTo>
                  <a:pt x="114300" y="2654300"/>
                </a:lnTo>
                <a:close/>
                <a:moveTo>
                  <a:pt x="0" y="901700"/>
                </a:moveTo>
                <a:cubicBezTo>
                  <a:pt x="0" y="640557"/>
                  <a:pt x="90818" y="424988"/>
                  <a:pt x="272454" y="254993"/>
                </a:cubicBezTo>
                <a:cubicBezTo>
                  <a:pt x="454091" y="84998"/>
                  <a:pt x="697772" y="0"/>
                  <a:pt x="1003498" y="0"/>
                </a:cubicBezTo>
                <a:cubicBezTo>
                  <a:pt x="1304858" y="0"/>
                  <a:pt x="1547349" y="84998"/>
                  <a:pt x="1730970" y="254993"/>
                </a:cubicBezTo>
                <a:cubicBezTo>
                  <a:pt x="1914723" y="424988"/>
                  <a:pt x="2006600" y="640557"/>
                  <a:pt x="2006600" y="901700"/>
                </a:cubicBezTo>
                <a:cubicBezTo>
                  <a:pt x="2006600" y="1162844"/>
                  <a:pt x="1914723" y="1378413"/>
                  <a:pt x="1730970" y="1548408"/>
                </a:cubicBezTo>
                <a:cubicBezTo>
                  <a:pt x="1547349" y="1718403"/>
                  <a:pt x="1304858" y="1803400"/>
                  <a:pt x="1003498" y="1803400"/>
                </a:cubicBezTo>
                <a:cubicBezTo>
                  <a:pt x="697772" y="1803400"/>
                  <a:pt x="454091" y="1718403"/>
                  <a:pt x="272454" y="1548408"/>
                </a:cubicBezTo>
                <a:cubicBezTo>
                  <a:pt x="90818" y="1378413"/>
                  <a:pt x="0" y="1162844"/>
                  <a:pt x="0" y="901700"/>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413" name="Freeform 1413"/>
          <p:cNvSpPr/>
          <p:nvPr/>
        </p:nvSpPr>
        <p:spPr>
          <a:xfrm>
            <a:off x="5838871" y="2176231"/>
            <a:ext cx="77847" cy="92420"/>
          </a:xfrm>
          <a:custGeom>
            <a:avLst/>
            <a:gdLst/>
            <a:ahLst/>
            <a:cxnLst/>
            <a:rect l="0" t="0" r="0" b="0"/>
            <a:pathLst>
              <a:path w="5867400" h="6957615">
                <a:moveTo>
                  <a:pt x="3059906" y="5562600"/>
                </a:moveTo>
                <a:cubicBezTo>
                  <a:pt x="3279510" y="5562600"/>
                  <a:pt x="3474243" y="5520267"/>
                  <a:pt x="3644106" y="5435600"/>
                </a:cubicBezTo>
                <a:cubicBezTo>
                  <a:pt x="3814100" y="5350801"/>
                  <a:pt x="3947715" y="5230879"/>
                  <a:pt x="4044950" y="5075833"/>
                </a:cubicBezTo>
                <a:cubicBezTo>
                  <a:pt x="4142316" y="4920655"/>
                  <a:pt x="4191000" y="4737695"/>
                  <a:pt x="4191000" y="4526955"/>
                </a:cubicBezTo>
                <a:lnTo>
                  <a:pt x="5867400" y="4526955"/>
                </a:lnTo>
                <a:cubicBezTo>
                  <a:pt x="5867400" y="4998178"/>
                  <a:pt x="5743310" y="5416748"/>
                  <a:pt x="5495131" y="5782667"/>
                </a:cubicBezTo>
                <a:cubicBezTo>
                  <a:pt x="5247084" y="6148454"/>
                  <a:pt x="4914238" y="6435725"/>
                  <a:pt x="4496593" y="6644481"/>
                </a:cubicBezTo>
                <a:cubicBezTo>
                  <a:pt x="4079081" y="6853236"/>
                  <a:pt x="3611827" y="6957615"/>
                  <a:pt x="3094831" y="6957615"/>
                </a:cubicBezTo>
                <a:cubicBezTo>
                  <a:pt x="2573866" y="6957615"/>
                  <a:pt x="2120040" y="6870831"/>
                  <a:pt x="1733351" y="6697265"/>
                </a:cubicBezTo>
                <a:cubicBezTo>
                  <a:pt x="1346795" y="6523567"/>
                  <a:pt x="1025326" y="6282730"/>
                  <a:pt x="768945" y="5974755"/>
                </a:cubicBezTo>
                <a:cubicBezTo>
                  <a:pt x="512564" y="5666780"/>
                  <a:pt x="320278" y="5307145"/>
                  <a:pt x="192087" y="4895850"/>
                </a:cubicBezTo>
                <a:cubicBezTo>
                  <a:pt x="64029" y="4484423"/>
                  <a:pt x="0" y="4043032"/>
                  <a:pt x="0" y="3571676"/>
                </a:cubicBezTo>
                <a:lnTo>
                  <a:pt x="0" y="3391892"/>
                </a:lnTo>
                <a:cubicBezTo>
                  <a:pt x="0" y="2916436"/>
                  <a:pt x="64029" y="2473060"/>
                  <a:pt x="192087" y="2061765"/>
                </a:cubicBezTo>
                <a:cubicBezTo>
                  <a:pt x="320278" y="1650338"/>
                  <a:pt x="512564" y="1290704"/>
                  <a:pt x="768945" y="982861"/>
                </a:cubicBezTo>
                <a:cubicBezTo>
                  <a:pt x="1025326" y="674886"/>
                  <a:pt x="1345803" y="434115"/>
                  <a:pt x="1730375" y="260548"/>
                </a:cubicBezTo>
                <a:cubicBezTo>
                  <a:pt x="2114946" y="86850"/>
                  <a:pt x="2565664" y="0"/>
                  <a:pt x="3082528" y="0"/>
                </a:cubicBezTo>
                <a:cubicBezTo>
                  <a:pt x="3632464" y="0"/>
                  <a:pt x="4115196" y="105370"/>
                  <a:pt x="4530725" y="316111"/>
                </a:cubicBezTo>
                <a:cubicBezTo>
                  <a:pt x="4946253" y="526851"/>
                  <a:pt x="5272881" y="827616"/>
                  <a:pt x="5510609" y="1218406"/>
                </a:cubicBezTo>
                <a:cubicBezTo>
                  <a:pt x="5748469" y="1609063"/>
                  <a:pt x="5867400" y="2071026"/>
                  <a:pt x="5867400" y="2604294"/>
                </a:cubicBezTo>
                <a:lnTo>
                  <a:pt x="4191000" y="2604294"/>
                </a:lnTo>
                <a:cubicBezTo>
                  <a:pt x="4191000" y="2380985"/>
                  <a:pt x="4146483" y="2178380"/>
                  <a:pt x="4057451" y="1996480"/>
                </a:cubicBezTo>
                <a:cubicBezTo>
                  <a:pt x="3968419" y="1814579"/>
                  <a:pt x="3839964" y="1668859"/>
                  <a:pt x="3672085" y="1559322"/>
                </a:cubicBezTo>
                <a:cubicBezTo>
                  <a:pt x="3504207" y="1449784"/>
                  <a:pt x="3298097" y="1395015"/>
                  <a:pt x="3053754" y="1395015"/>
                </a:cubicBezTo>
                <a:cubicBezTo>
                  <a:pt x="2792743" y="1395015"/>
                  <a:pt x="2579356" y="1449784"/>
                  <a:pt x="2413595" y="1559322"/>
                </a:cubicBezTo>
                <a:cubicBezTo>
                  <a:pt x="2247833" y="1668727"/>
                  <a:pt x="2119378" y="1817555"/>
                  <a:pt x="2028229" y="2005806"/>
                </a:cubicBezTo>
                <a:cubicBezTo>
                  <a:pt x="1937080" y="2193925"/>
                  <a:pt x="1873911" y="2406848"/>
                  <a:pt x="1838721" y="2644576"/>
                </a:cubicBezTo>
                <a:cubicBezTo>
                  <a:pt x="1803532" y="2882305"/>
                  <a:pt x="1785937" y="3131410"/>
                  <a:pt x="1785937" y="3391892"/>
                </a:cubicBezTo>
                <a:lnTo>
                  <a:pt x="1785937" y="3571676"/>
                </a:lnTo>
                <a:cubicBezTo>
                  <a:pt x="1785937" y="3832291"/>
                  <a:pt x="1802473" y="4082521"/>
                  <a:pt x="1835546" y="4322365"/>
                </a:cubicBezTo>
                <a:cubicBezTo>
                  <a:pt x="1868752" y="4562078"/>
                  <a:pt x="1931921" y="4775001"/>
                  <a:pt x="2025054" y="4961136"/>
                </a:cubicBezTo>
                <a:cubicBezTo>
                  <a:pt x="2118320" y="5147138"/>
                  <a:pt x="2247833" y="5293915"/>
                  <a:pt x="2413595" y="5401469"/>
                </a:cubicBezTo>
                <a:cubicBezTo>
                  <a:pt x="2579356" y="5508889"/>
                  <a:pt x="2794793" y="5562600"/>
                  <a:pt x="3059906" y="5562600"/>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414" name="Freeform 1414"/>
          <p:cNvSpPr/>
          <p:nvPr/>
        </p:nvSpPr>
        <p:spPr>
          <a:xfrm>
            <a:off x="5925784" y="2176231"/>
            <a:ext cx="80880" cy="92420"/>
          </a:xfrm>
          <a:custGeom>
            <a:avLst/>
            <a:gdLst/>
            <a:ahLst/>
            <a:cxnLst/>
            <a:rect l="0" t="0" r="0" b="0"/>
            <a:pathLst>
              <a:path w="6096000" h="6957615">
                <a:moveTo>
                  <a:pt x="3342679" y="6957615"/>
                </a:moveTo>
                <a:cubicBezTo>
                  <a:pt x="2821714" y="6957615"/>
                  <a:pt x="2354460" y="6873940"/>
                  <a:pt x="1940917" y="6706592"/>
                </a:cubicBezTo>
                <a:cubicBezTo>
                  <a:pt x="1527505" y="6539111"/>
                  <a:pt x="1177131" y="6306542"/>
                  <a:pt x="889793" y="6008886"/>
                </a:cubicBezTo>
                <a:cubicBezTo>
                  <a:pt x="602456" y="5711230"/>
                  <a:pt x="382322" y="5365022"/>
                  <a:pt x="229393" y="4970264"/>
                </a:cubicBezTo>
                <a:cubicBezTo>
                  <a:pt x="76464" y="4575373"/>
                  <a:pt x="0" y="4154686"/>
                  <a:pt x="0" y="3708201"/>
                </a:cubicBezTo>
                <a:lnTo>
                  <a:pt x="0" y="3460155"/>
                </a:lnTo>
                <a:cubicBezTo>
                  <a:pt x="0" y="2951626"/>
                  <a:pt x="72297" y="2486554"/>
                  <a:pt x="216892" y="2064940"/>
                </a:cubicBezTo>
                <a:cubicBezTo>
                  <a:pt x="361619" y="1643195"/>
                  <a:pt x="569383" y="1277342"/>
                  <a:pt x="840184" y="967383"/>
                </a:cubicBezTo>
                <a:cubicBezTo>
                  <a:pt x="1110985" y="657291"/>
                  <a:pt x="1440656" y="418571"/>
                  <a:pt x="1829196" y="251222"/>
                </a:cubicBezTo>
                <a:cubicBezTo>
                  <a:pt x="2217869" y="83740"/>
                  <a:pt x="2656152" y="0"/>
                  <a:pt x="3144043" y="0"/>
                </a:cubicBezTo>
                <a:cubicBezTo>
                  <a:pt x="3619500" y="0"/>
                  <a:pt x="4041179" y="78647"/>
                  <a:pt x="4409082" y="235942"/>
                </a:cubicBezTo>
                <a:cubicBezTo>
                  <a:pt x="4777118" y="393237"/>
                  <a:pt x="5086151" y="616810"/>
                  <a:pt x="5336182" y="906661"/>
                </a:cubicBezTo>
                <a:cubicBezTo>
                  <a:pt x="5586346" y="1196380"/>
                  <a:pt x="5775523" y="1543116"/>
                  <a:pt x="5903714" y="1946870"/>
                </a:cubicBezTo>
                <a:cubicBezTo>
                  <a:pt x="6031904" y="2350492"/>
                  <a:pt x="6096000" y="2798696"/>
                  <a:pt x="6096000" y="3291483"/>
                </a:cubicBezTo>
                <a:lnTo>
                  <a:pt x="6096000" y="4036615"/>
                </a:lnTo>
                <a:lnTo>
                  <a:pt x="760214" y="4036615"/>
                </a:lnTo>
                <a:lnTo>
                  <a:pt x="760214" y="2842815"/>
                </a:lnTo>
                <a:lnTo>
                  <a:pt x="4343400" y="2842815"/>
                </a:lnTo>
                <a:lnTo>
                  <a:pt x="4343400" y="2705894"/>
                </a:lnTo>
                <a:cubicBezTo>
                  <a:pt x="4343400" y="2457318"/>
                  <a:pt x="4298751" y="2234671"/>
                  <a:pt x="4209454" y="2037953"/>
                </a:cubicBezTo>
                <a:cubicBezTo>
                  <a:pt x="4120289" y="1841235"/>
                  <a:pt x="3986543" y="1684933"/>
                  <a:pt x="3808214" y="1569045"/>
                </a:cubicBezTo>
                <a:cubicBezTo>
                  <a:pt x="3629885" y="1453026"/>
                  <a:pt x="3401747" y="1395015"/>
                  <a:pt x="3123803" y="1395015"/>
                </a:cubicBezTo>
                <a:cubicBezTo>
                  <a:pt x="2887397" y="1395015"/>
                  <a:pt x="2684131" y="1446676"/>
                  <a:pt x="2514004" y="1549995"/>
                </a:cubicBezTo>
                <a:cubicBezTo>
                  <a:pt x="2343877" y="1653315"/>
                  <a:pt x="2205897" y="1798042"/>
                  <a:pt x="2100064" y="1984176"/>
                </a:cubicBezTo>
                <a:cubicBezTo>
                  <a:pt x="1994362" y="2170179"/>
                  <a:pt x="1915583" y="2388261"/>
                  <a:pt x="1863725" y="2638425"/>
                </a:cubicBezTo>
                <a:cubicBezTo>
                  <a:pt x="1811866" y="2888456"/>
                  <a:pt x="1785937" y="3162366"/>
                  <a:pt x="1785937" y="3460155"/>
                </a:cubicBezTo>
                <a:lnTo>
                  <a:pt x="1785937" y="3708201"/>
                </a:lnTo>
                <a:cubicBezTo>
                  <a:pt x="1785937" y="3977018"/>
                  <a:pt x="1824235" y="4225131"/>
                  <a:pt x="1900832" y="4452540"/>
                </a:cubicBezTo>
                <a:cubicBezTo>
                  <a:pt x="1977562" y="4679950"/>
                  <a:pt x="2087430" y="4876337"/>
                  <a:pt x="2230437" y="5041701"/>
                </a:cubicBezTo>
                <a:cubicBezTo>
                  <a:pt x="2373444" y="5207066"/>
                  <a:pt x="2547474" y="5335257"/>
                  <a:pt x="2752526" y="5426273"/>
                </a:cubicBezTo>
                <a:cubicBezTo>
                  <a:pt x="2957578" y="5517158"/>
                  <a:pt x="3190676" y="5562600"/>
                  <a:pt x="3451820" y="5562600"/>
                </a:cubicBezTo>
                <a:cubicBezTo>
                  <a:pt x="3775008" y="5562600"/>
                  <a:pt x="4076435" y="5499827"/>
                  <a:pt x="4356100" y="5374283"/>
                </a:cubicBezTo>
                <a:cubicBezTo>
                  <a:pt x="4635764" y="5248606"/>
                  <a:pt x="4877196" y="5058106"/>
                  <a:pt x="5080396" y="4802783"/>
                </a:cubicBezTo>
                <a:lnTo>
                  <a:pt x="5947370" y="5742384"/>
                </a:lnTo>
                <a:cubicBezTo>
                  <a:pt x="5806744" y="5944923"/>
                  <a:pt x="5615516" y="6139193"/>
                  <a:pt x="5373687" y="6325195"/>
                </a:cubicBezTo>
                <a:cubicBezTo>
                  <a:pt x="5131858" y="6511197"/>
                  <a:pt x="4841411" y="6663134"/>
                  <a:pt x="4502348" y="6781006"/>
                </a:cubicBezTo>
                <a:cubicBezTo>
                  <a:pt x="4163285" y="6898745"/>
                  <a:pt x="3776728" y="6957615"/>
                  <a:pt x="3342679" y="6957615"/>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415" name="Freeform 1415"/>
          <p:cNvSpPr/>
          <p:nvPr/>
        </p:nvSpPr>
        <p:spPr>
          <a:xfrm>
            <a:off x="6014045" y="2176205"/>
            <a:ext cx="75825" cy="92446"/>
          </a:xfrm>
          <a:custGeom>
            <a:avLst/>
            <a:gdLst/>
            <a:ahLst/>
            <a:cxnLst/>
            <a:rect l="0" t="0" r="0" b="0"/>
            <a:pathLst>
              <a:path w="5715000" h="6959600">
                <a:moveTo>
                  <a:pt x="3975100" y="4977408"/>
                </a:moveTo>
                <a:cubicBezTo>
                  <a:pt x="3975100" y="4849218"/>
                  <a:pt x="3937860" y="4733529"/>
                  <a:pt x="3863379" y="4630341"/>
                </a:cubicBezTo>
                <a:cubicBezTo>
                  <a:pt x="3789031" y="4527021"/>
                  <a:pt x="3651514" y="4430978"/>
                  <a:pt x="3450828" y="4342210"/>
                </a:cubicBezTo>
                <a:cubicBezTo>
                  <a:pt x="3250274" y="4253310"/>
                  <a:pt x="2961811" y="4171620"/>
                  <a:pt x="2585442" y="4097140"/>
                </a:cubicBezTo>
                <a:cubicBezTo>
                  <a:pt x="2246378" y="4022792"/>
                  <a:pt x="1931061" y="3928798"/>
                  <a:pt x="1639490" y="3815160"/>
                </a:cubicBezTo>
                <a:cubicBezTo>
                  <a:pt x="1347919" y="3701521"/>
                  <a:pt x="1095639" y="3564136"/>
                  <a:pt x="882650" y="3403005"/>
                </a:cubicBezTo>
                <a:cubicBezTo>
                  <a:pt x="669660" y="3241742"/>
                  <a:pt x="503171" y="3050580"/>
                  <a:pt x="383182" y="2829521"/>
                </a:cubicBezTo>
                <a:cubicBezTo>
                  <a:pt x="263194" y="2608461"/>
                  <a:pt x="203200" y="2355321"/>
                  <a:pt x="203200" y="2070100"/>
                </a:cubicBezTo>
                <a:cubicBezTo>
                  <a:pt x="203200" y="1789245"/>
                  <a:pt x="264252" y="1524861"/>
                  <a:pt x="386357" y="1276946"/>
                </a:cubicBezTo>
                <a:cubicBezTo>
                  <a:pt x="508463" y="1028899"/>
                  <a:pt x="684344" y="808832"/>
                  <a:pt x="914003" y="616744"/>
                </a:cubicBezTo>
                <a:cubicBezTo>
                  <a:pt x="1143793" y="424525"/>
                  <a:pt x="1425244" y="273712"/>
                  <a:pt x="1758354" y="164307"/>
                </a:cubicBezTo>
                <a:cubicBezTo>
                  <a:pt x="2091597" y="54769"/>
                  <a:pt x="2467173" y="0"/>
                  <a:pt x="2885082" y="0"/>
                </a:cubicBezTo>
                <a:cubicBezTo>
                  <a:pt x="3468753" y="0"/>
                  <a:pt x="3970602" y="92935"/>
                  <a:pt x="4390628" y="278805"/>
                </a:cubicBezTo>
                <a:cubicBezTo>
                  <a:pt x="4810654" y="464675"/>
                  <a:pt x="5133445" y="719733"/>
                  <a:pt x="5359003" y="1043980"/>
                </a:cubicBezTo>
                <a:cubicBezTo>
                  <a:pt x="5584692" y="1368095"/>
                  <a:pt x="5697537" y="1736659"/>
                  <a:pt x="5697537" y="2149674"/>
                </a:cubicBezTo>
                <a:lnTo>
                  <a:pt x="3911600" y="2149674"/>
                </a:lnTo>
                <a:cubicBezTo>
                  <a:pt x="3911600" y="1976107"/>
                  <a:pt x="3875352" y="1820069"/>
                  <a:pt x="3802856" y="1681560"/>
                </a:cubicBezTo>
                <a:cubicBezTo>
                  <a:pt x="3730360" y="1543050"/>
                  <a:pt x="3618574" y="1433513"/>
                  <a:pt x="3467496" y="1352947"/>
                </a:cubicBezTo>
                <a:cubicBezTo>
                  <a:pt x="3316419" y="1272250"/>
                  <a:pt x="3120760" y="1231900"/>
                  <a:pt x="2880518" y="1231900"/>
                </a:cubicBezTo>
                <a:cubicBezTo>
                  <a:pt x="2681684" y="1231900"/>
                  <a:pt x="2509837" y="1266032"/>
                  <a:pt x="2364978" y="1334294"/>
                </a:cubicBezTo>
                <a:cubicBezTo>
                  <a:pt x="2220118" y="1402557"/>
                  <a:pt x="2109324" y="1493573"/>
                  <a:pt x="2032595" y="1607344"/>
                </a:cubicBezTo>
                <a:cubicBezTo>
                  <a:pt x="1955998" y="1721115"/>
                  <a:pt x="1917700" y="1846263"/>
                  <a:pt x="1917700" y="1982788"/>
                </a:cubicBezTo>
                <a:cubicBezTo>
                  <a:pt x="1917700" y="2086240"/>
                  <a:pt x="1939395" y="2178315"/>
                  <a:pt x="1982787" y="2259013"/>
                </a:cubicBezTo>
                <a:cubicBezTo>
                  <a:pt x="2026311" y="2339579"/>
                  <a:pt x="2097682" y="2413000"/>
                  <a:pt x="2196901" y="2479279"/>
                </a:cubicBezTo>
                <a:cubicBezTo>
                  <a:pt x="2296252" y="2545425"/>
                  <a:pt x="2425567" y="2606477"/>
                  <a:pt x="2584846" y="2662436"/>
                </a:cubicBezTo>
                <a:cubicBezTo>
                  <a:pt x="2744126" y="2718264"/>
                  <a:pt x="2941637" y="2768931"/>
                  <a:pt x="3177381" y="2814440"/>
                </a:cubicBezTo>
                <a:cubicBezTo>
                  <a:pt x="3661304" y="2913526"/>
                  <a:pt x="4093500" y="3042775"/>
                  <a:pt x="4473971" y="3202186"/>
                </a:cubicBezTo>
                <a:cubicBezTo>
                  <a:pt x="4854575" y="3361465"/>
                  <a:pt x="5156530" y="3576572"/>
                  <a:pt x="5379839" y="3847505"/>
                </a:cubicBezTo>
                <a:cubicBezTo>
                  <a:pt x="5603279" y="4118438"/>
                  <a:pt x="5715000" y="4473179"/>
                  <a:pt x="5715000" y="4911725"/>
                </a:cubicBezTo>
                <a:cubicBezTo>
                  <a:pt x="5715000" y="5209646"/>
                  <a:pt x="5648854" y="5482696"/>
                  <a:pt x="5516562" y="5730875"/>
                </a:cubicBezTo>
                <a:cubicBezTo>
                  <a:pt x="5384403" y="5979055"/>
                  <a:pt x="5194300" y="6195219"/>
                  <a:pt x="4946253" y="6379369"/>
                </a:cubicBezTo>
                <a:cubicBezTo>
                  <a:pt x="4698338" y="6563519"/>
                  <a:pt x="4401872" y="6706262"/>
                  <a:pt x="4056856" y="6807597"/>
                </a:cubicBezTo>
                <a:cubicBezTo>
                  <a:pt x="3711971" y="6908932"/>
                  <a:pt x="3324621" y="6959600"/>
                  <a:pt x="2894806" y="6959600"/>
                </a:cubicBezTo>
                <a:cubicBezTo>
                  <a:pt x="2270786" y="6959600"/>
                  <a:pt x="1742876" y="6847747"/>
                  <a:pt x="1311076" y="6624043"/>
                </a:cubicBezTo>
                <a:cubicBezTo>
                  <a:pt x="879276" y="6400337"/>
                  <a:pt x="552780" y="6115646"/>
                  <a:pt x="331589" y="5769968"/>
                </a:cubicBezTo>
                <a:cubicBezTo>
                  <a:pt x="110529" y="5424157"/>
                  <a:pt x="0" y="5068954"/>
                  <a:pt x="0" y="4704358"/>
                </a:cubicBezTo>
                <a:lnTo>
                  <a:pt x="1701800" y="4704358"/>
                </a:lnTo>
                <a:cubicBezTo>
                  <a:pt x="1701800" y="4948304"/>
                  <a:pt x="1760603" y="5144691"/>
                  <a:pt x="1878210" y="5293519"/>
                </a:cubicBezTo>
                <a:cubicBezTo>
                  <a:pt x="1995950" y="5442215"/>
                  <a:pt x="2146696" y="5549636"/>
                  <a:pt x="2330450" y="5615782"/>
                </a:cubicBezTo>
                <a:cubicBezTo>
                  <a:pt x="2514203" y="5681928"/>
                  <a:pt x="2713434" y="5715000"/>
                  <a:pt x="2928143" y="5715000"/>
                </a:cubicBezTo>
                <a:cubicBezTo>
                  <a:pt x="3159521" y="5715000"/>
                  <a:pt x="3351609" y="5682986"/>
                  <a:pt x="3504406" y="5618957"/>
                </a:cubicBezTo>
                <a:cubicBezTo>
                  <a:pt x="3657203" y="5554795"/>
                  <a:pt x="3773818" y="5468012"/>
                  <a:pt x="3854251" y="5358607"/>
                </a:cubicBezTo>
                <a:cubicBezTo>
                  <a:pt x="3934817" y="5249069"/>
                  <a:pt x="3975100" y="5122003"/>
                  <a:pt x="3975100" y="4977408"/>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416" name="Freeform 1416"/>
          <p:cNvSpPr/>
          <p:nvPr/>
        </p:nvSpPr>
        <p:spPr>
          <a:xfrm>
            <a:off x="6138921" y="2138584"/>
            <a:ext cx="57880" cy="128295"/>
          </a:xfrm>
          <a:custGeom>
            <a:avLst/>
            <a:gdLst/>
            <a:ahLst/>
            <a:cxnLst/>
            <a:rect l="0" t="0" r="0" b="0"/>
            <a:pathLst>
              <a:path w="4362450" h="9658350">
                <a:moveTo>
                  <a:pt x="2800350" y="9658350"/>
                </a:moveTo>
                <a:lnTo>
                  <a:pt x="996950" y="9658350"/>
                </a:lnTo>
                <a:lnTo>
                  <a:pt x="996950" y="2351088"/>
                </a:lnTo>
                <a:cubicBezTo>
                  <a:pt x="996950" y="1842427"/>
                  <a:pt x="1096764" y="1413405"/>
                  <a:pt x="1296392" y="1064022"/>
                </a:cubicBezTo>
                <a:cubicBezTo>
                  <a:pt x="1496152" y="714640"/>
                  <a:pt x="1778198" y="449991"/>
                  <a:pt x="2142529" y="270074"/>
                </a:cubicBezTo>
                <a:cubicBezTo>
                  <a:pt x="2506860" y="90025"/>
                  <a:pt x="2940116" y="0"/>
                  <a:pt x="3442295" y="0"/>
                </a:cubicBezTo>
                <a:cubicBezTo>
                  <a:pt x="3606866" y="0"/>
                  <a:pt x="3765351" y="11444"/>
                  <a:pt x="3917751" y="34330"/>
                </a:cubicBezTo>
                <a:cubicBezTo>
                  <a:pt x="4070151" y="57085"/>
                  <a:pt x="4218384" y="84998"/>
                  <a:pt x="4362450" y="118071"/>
                </a:cubicBezTo>
                <a:lnTo>
                  <a:pt x="4362450" y="1465461"/>
                </a:lnTo>
                <a:cubicBezTo>
                  <a:pt x="4283868" y="1444824"/>
                  <a:pt x="4201186" y="1430404"/>
                  <a:pt x="4114403" y="1422202"/>
                </a:cubicBezTo>
                <a:cubicBezTo>
                  <a:pt x="4027752" y="1413868"/>
                  <a:pt x="3926549" y="1409700"/>
                  <a:pt x="3810793" y="1409700"/>
                </a:cubicBezTo>
                <a:cubicBezTo>
                  <a:pt x="3595952" y="1409700"/>
                  <a:pt x="3413058" y="1445882"/>
                  <a:pt x="3262114" y="1518246"/>
                </a:cubicBezTo>
                <a:cubicBezTo>
                  <a:pt x="3111301" y="1590477"/>
                  <a:pt x="2996604" y="1696905"/>
                  <a:pt x="2918023" y="1837532"/>
                </a:cubicBezTo>
                <a:cubicBezTo>
                  <a:pt x="2839574" y="1978158"/>
                  <a:pt x="2800350" y="2149740"/>
                  <a:pt x="2800350" y="2352279"/>
                </a:cubicBezTo>
                <a:close/>
                <a:moveTo>
                  <a:pt x="4133850" y="2946400"/>
                </a:moveTo>
                <a:lnTo>
                  <a:pt x="4133850" y="4216400"/>
                </a:lnTo>
                <a:lnTo>
                  <a:pt x="0" y="4216400"/>
                </a:lnTo>
                <a:lnTo>
                  <a:pt x="0" y="2946400"/>
                </a:ln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417" name="Freeform 1417"/>
          <p:cNvSpPr/>
          <p:nvPr/>
        </p:nvSpPr>
        <p:spPr>
          <a:xfrm>
            <a:off x="6201485" y="2176231"/>
            <a:ext cx="84250" cy="92420"/>
          </a:xfrm>
          <a:custGeom>
            <a:avLst/>
            <a:gdLst/>
            <a:ahLst/>
            <a:cxnLst/>
            <a:rect l="0" t="0" r="0" b="0"/>
            <a:pathLst>
              <a:path w="6350000" h="6957615">
                <a:moveTo>
                  <a:pt x="0" y="3546872"/>
                </a:moveTo>
                <a:lnTo>
                  <a:pt x="0" y="3416697"/>
                </a:lnTo>
                <a:cubicBezTo>
                  <a:pt x="0" y="2924704"/>
                  <a:pt x="70180" y="2471010"/>
                  <a:pt x="210542" y="2055614"/>
                </a:cubicBezTo>
                <a:cubicBezTo>
                  <a:pt x="351035" y="1640086"/>
                  <a:pt x="555492" y="1279393"/>
                  <a:pt x="823912" y="973534"/>
                </a:cubicBezTo>
                <a:cubicBezTo>
                  <a:pt x="1092332" y="667676"/>
                  <a:pt x="1422730" y="428955"/>
                  <a:pt x="1815107" y="257373"/>
                </a:cubicBezTo>
                <a:cubicBezTo>
                  <a:pt x="2207484" y="85791"/>
                  <a:pt x="2657673" y="0"/>
                  <a:pt x="3165673" y="0"/>
                </a:cubicBezTo>
                <a:cubicBezTo>
                  <a:pt x="3673673" y="0"/>
                  <a:pt x="4125912" y="85791"/>
                  <a:pt x="4522390" y="257373"/>
                </a:cubicBezTo>
                <a:cubicBezTo>
                  <a:pt x="4918868" y="428955"/>
                  <a:pt x="5252375" y="667676"/>
                  <a:pt x="5522912" y="973534"/>
                </a:cubicBezTo>
                <a:cubicBezTo>
                  <a:pt x="5793449" y="1279393"/>
                  <a:pt x="5998897" y="1640086"/>
                  <a:pt x="6139259" y="2055614"/>
                </a:cubicBezTo>
                <a:cubicBezTo>
                  <a:pt x="6279753" y="2471010"/>
                  <a:pt x="6350000" y="2924704"/>
                  <a:pt x="6350000" y="3416697"/>
                </a:cubicBezTo>
                <a:lnTo>
                  <a:pt x="6350000" y="3546872"/>
                </a:lnTo>
                <a:cubicBezTo>
                  <a:pt x="6350000" y="4034763"/>
                  <a:pt x="6279753" y="4486473"/>
                  <a:pt x="6139259" y="4902001"/>
                </a:cubicBezTo>
                <a:cubicBezTo>
                  <a:pt x="5998897" y="5317397"/>
                  <a:pt x="5793449" y="5679149"/>
                  <a:pt x="5522912" y="5987256"/>
                </a:cubicBezTo>
                <a:cubicBezTo>
                  <a:pt x="5252375" y="6295231"/>
                  <a:pt x="4920919" y="6533951"/>
                  <a:pt x="4528542" y="6703417"/>
                </a:cubicBezTo>
                <a:cubicBezTo>
                  <a:pt x="4136297" y="6872882"/>
                  <a:pt x="3686175" y="6957615"/>
                  <a:pt x="3178175" y="6957615"/>
                </a:cubicBezTo>
                <a:cubicBezTo>
                  <a:pt x="2670042" y="6957615"/>
                  <a:pt x="2218729" y="6872882"/>
                  <a:pt x="1824235" y="6703417"/>
                </a:cubicBezTo>
                <a:cubicBezTo>
                  <a:pt x="1429874" y="6533951"/>
                  <a:pt x="1097425" y="6295231"/>
                  <a:pt x="826889" y="5987256"/>
                </a:cubicBezTo>
                <a:cubicBezTo>
                  <a:pt x="556484" y="5679149"/>
                  <a:pt x="351035" y="5317397"/>
                  <a:pt x="210542" y="4902001"/>
                </a:cubicBezTo>
                <a:cubicBezTo>
                  <a:pt x="70180" y="4486473"/>
                  <a:pt x="0" y="4034763"/>
                  <a:pt x="0" y="3546872"/>
                </a:cubicBezTo>
                <a:close/>
                <a:moveTo>
                  <a:pt x="1785937" y="3416697"/>
                </a:moveTo>
                <a:lnTo>
                  <a:pt x="1785937" y="3546872"/>
                </a:lnTo>
                <a:cubicBezTo>
                  <a:pt x="1785937" y="3828124"/>
                  <a:pt x="1810742" y="4090723"/>
                  <a:pt x="1860351" y="4334669"/>
                </a:cubicBezTo>
                <a:cubicBezTo>
                  <a:pt x="1909960" y="4578614"/>
                  <a:pt x="1989534" y="4792596"/>
                  <a:pt x="2099071" y="4976614"/>
                </a:cubicBezTo>
                <a:cubicBezTo>
                  <a:pt x="2208609" y="5160632"/>
                  <a:pt x="2352212" y="5304300"/>
                  <a:pt x="2529879" y="5407620"/>
                </a:cubicBezTo>
                <a:cubicBezTo>
                  <a:pt x="2707679" y="5510940"/>
                  <a:pt x="2924770" y="5562600"/>
                  <a:pt x="3181151" y="5562600"/>
                </a:cubicBezTo>
                <a:cubicBezTo>
                  <a:pt x="3429198" y="5562600"/>
                  <a:pt x="3642055" y="5510940"/>
                  <a:pt x="3819723" y="5407620"/>
                </a:cubicBezTo>
                <a:cubicBezTo>
                  <a:pt x="3997523" y="5304300"/>
                  <a:pt x="4140133" y="5160632"/>
                  <a:pt x="4247554" y="4976614"/>
                </a:cubicBezTo>
                <a:cubicBezTo>
                  <a:pt x="4355107" y="4792596"/>
                  <a:pt x="4434747" y="4578614"/>
                  <a:pt x="4486473" y="4334669"/>
                </a:cubicBezTo>
                <a:cubicBezTo>
                  <a:pt x="4538199" y="4090723"/>
                  <a:pt x="4564062" y="3828124"/>
                  <a:pt x="4564062" y="3546872"/>
                </a:cubicBezTo>
                <a:lnTo>
                  <a:pt x="4564062" y="3416697"/>
                </a:lnTo>
                <a:cubicBezTo>
                  <a:pt x="4564062" y="3143779"/>
                  <a:pt x="4538199" y="2886405"/>
                  <a:pt x="4486473" y="2644576"/>
                </a:cubicBezTo>
                <a:cubicBezTo>
                  <a:pt x="4434747" y="2402615"/>
                  <a:pt x="4354115" y="2187575"/>
                  <a:pt x="4244578" y="1999456"/>
                </a:cubicBezTo>
                <a:cubicBezTo>
                  <a:pt x="4135040" y="1811337"/>
                  <a:pt x="3991371" y="1663568"/>
                  <a:pt x="3813571" y="1556147"/>
                </a:cubicBezTo>
                <a:cubicBezTo>
                  <a:pt x="3635904" y="1448726"/>
                  <a:pt x="3420930" y="1395015"/>
                  <a:pt x="3168650" y="1395015"/>
                </a:cubicBezTo>
                <a:cubicBezTo>
                  <a:pt x="2916502" y="1395015"/>
                  <a:pt x="2702586" y="1448726"/>
                  <a:pt x="2526903" y="1556147"/>
                </a:cubicBezTo>
                <a:cubicBezTo>
                  <a:pt x="2351219" y="1663568"/>
                  <a:pt x="2208609" y="1811337"/>
                  <a:pt x="2099071" y="1999456"/>
                </a:cubicBezTo>
                <a:cubicBezTo>
                  <a:pt x="1989534" y="2187575"/>
                  <a:pt x="1909960" y="2402615"/>
                  <a:pt x="1860351" y="2644576"/>
                </a:cubicBezTo>
                <a:cubicBezTo>
                  <a:pt x="1810742" y="2886405"/>
                  <a:pt x="1785937" y="3143779"/>
                  <a:pt x="1785937" y="3416697"/>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418" name="Freeform 1418"/>
          <p:cNvSpPr/>
          <p:nvPr/>
        </p:nvSpPr>
        <p:spPr>
          <a:xfrm>
            <a:off x="6299182" y="2176204"/>
            <a:ext cx="50518" cy="90759"/>
          </a:xfrm>
          <a:custGeom>
            <a:avLst/>
            <a:gdLst/>
            <a:ahLst/>
            <a:cxnLst/>
            <a:rect l="0" t="0" r="0" b="0"/>
            <a:pathLst>
              <a:path w="3807618" h="6832600">
                <a:moveTo>
                  <a:pt x="1785937" y="1589882"/>
                </a:moveTo>
                <a:lnTo>
                  <a:pt x="1785937" y="6832600"/>
                </a:lnTo>
                <a:lnTo>
                  <a:pt x="0" y="6832600"/>
                </a:lnTo>
                <a:lnTo>
                  <a:pt x="0" y="127000"/>
                </a:lnTo>
                <a:lnTo>
                  <a:pt x="1680567" y="127000"/>
                </a:lnTo>
                <a:close/>
                <a:moveTo>
                  <a:pt x="3807618" y="82550"/>
                </a:moveTo>
                <a:lnTo>
                  <a:pt x="3776464" y="1738710"/>
                </a:lnTo>
                <a:cubicBezTo>
                  <a:pt x="3689416" y="1726275"/>
                  <a:pt x="3584707" y="1714897"/>
                  <a:pt x="3462337" y="1704579"/>
                </a:cubicBezTo>
                <a:cubicBezTo>
                  <a:pt x="3340100" y="1694260"/>
                  <a:pt x="3229239" y="1689100"/>
                  <a:pt x="3129756" y="1689100"/>
                </a:cubicBezTo>
                <a:cubicBezTo>
                  <a:pt x="2876814" y="1689100"/>
                  <a:pt x="2658070" y="1721115"/>
                  <a:pt x="2473523" y="1785144"/>
                </a:cubicBezTo>
                <a:cubicBezTo>
                  <a:pt x="2289108" y="1849173"/>
                  <a:pt x="2135716" y="1942108"/>
                  <a:pt x="2013346" y="2063949"/>
                </a:cubicBezTo>
                <a:cubicBezTo>
                  <a:pt x="1891109" y="2185790"/>
                  <a:pt x="1799894" y="2336602"/>
                  <a:pt x="1739701" y="2516386"/>
                </a:cubicBezTo>
                <a:cubicBezTo>
                  <a:pt x="1679641" y="2696039"/>
                  <a:pt x="1649610" y="2899503"/>
                  <a:pt x="1649610" y="3126780"/>
                </a:cubicBezTo>
                <a:lnTo>
                  <a:pt x="1283692" y="3015258"/>
                </a:lnTo>
                <a:cubicBezTo>
                  <a:pt x="1283692" y="2581077"/>
                  <a:pt x="1327083" y="2180961"/>
                  <a:pt x="1413867" y="1814910"/>
                </a:cubicBezTo>
                <a:cubicBezTo>
                  <a:pt x="1500650" y="1448726"/>
                  <a:pt x="1627782" y="1129176"/>
                  <a:pt x="1795264" y="856258"/>
                </a:cubicBezTo>
                <a:cubicBezTo>
                  <a:pt x="1962745" y="583208"/>
                  <a:pt x="2168392" y="372269"/>
                  <a:pt x="2412206" y="223441"/>
                </a:cubicBezTo>
                <a:cubicBezTo>
                  <a:pt x="2656152" y="74480"/>
                  <a:pt x="2935221" y="0"/>
                  <a:pt x="3249414" y="0"/>
                </a:cubicBezTo>
                <a:cubicBezTo>
                  <a:pt x="3348632" y="0"/>
                  <a:pt x="3449902" y="7409"/>
                  <a:pt x="3553221" y="22225"/>
                </a:cubicBezTo>
                <a:cubicBezTo>
                  <a:pt x="3656674" y="36910"/>
                  <a:pt x="3741472" y="57018"/>
                  <a:pt x="3807618" y="82550"/>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419" name="Freeform 1419"/>
          <p:cNvSpPr/>
          <p:nvPr/>
        </p:nvSpPr>
        <p:spPr>
          <a:xfrm>
            <a:off x="6402406" y="2176204"/>
            <a:ext cx="50518" cy="90759"/>
          </a:xfrm>
          <a:custGeom>
            <a:avLst/>
            <a:gdLst/>
            <a:ahLst/>
            <a:cxnLst/>
            <a:rect l="0" t="0" r="0" b="0"/>
            <a:pathLst>
              <a:path w="3807618" h="6832600">
                <a:moveTo>
                  <a:pt x="1785937" y="1589882"/>
                </a:moveTo>
                <a:lnTo>
                  <a:pt x="1785937" y="6832600"/>
                </a:lnTo>
                <a:lnTo>
                  <a:pt x="0" y="6832600"/>
                </a:lnTo>
                <a:lnTo>
                  <a:pt x="0" y="127000"/>
                </a:lnTo>
                <a:lnTo>
                  <a:pt x="1680567" y="127000"/>
                </a:lnTo>
                <a:close/>
                <a:moveTo>
                  <a:pt x="3807618" y="82550"/>
                </a:moveTo>
                <a:lnTo>
                  <a:pt x="3776464" y="1738710"/>
                </a:lnTo>
                <a:cubicBezTo>
                  <a:pt x="3689416" y="1726275"/>
                  <a:pt x="3584707" y="1714897"/>
                  <a:pt x="3462337" y="1704579"/>
                </a:cubicBezTo>
                <a:cubicBezTo>
                  <a:pt x="3340100" y="1694260"/>
                  <a:pt x="3229239" y="1689100"/>
                  <a:pt x="3129756" y="1689100"/>
                </a:cubicBezTo>
                <a:cubicBezTo>
                  <a:pt x="2876814" y="1689100"/>
                  <a:pt x="2658070" y="1721115"/>
                  <a:pt x="2473523" y="1785144"/>
                </a:cubicBezTo>
                <a:cubicBezTo>
                  <a:pt x="2289108" y="1849173"/>
                  <a:pt x="2135716" y="1942108"/>
                  <a:pt x="2013346" y="2063949"/>
                </a:cubicBezTo>
                <a:cubicBezTo>
                  <a:pt x="1891109" y="2185790"/>
                  <a:pt x="1799894" y="2336602"/>
                  <a:pt x="1739701" y="2516386"/>
                </a:cubicBezTo>
                <a:cubicBezTo>
                  <a:pt x="1679641" y="2696039"/>
                  <a:pt x="1649610" y="2899503"/>
                  <a:pt x="1649610" y="3126780"/>
                </a:cubicBezTo>
                <a:lnTo>
                  <a:pt x="1283692" y="3015258"/>
                </a:lnTo>
                <a:cubicBezTo>
                  <a:pt x="1283692" y="2581077"/>
                  <a:pt x="1327083" y="2180961"/>
                  <a:pt x="1413867" y="1814910"/>
                </a:cubicBezTo>
                <a:cubicBezTo>
                  <a:pt x="1500650" y="1448726"/>
                  <a:pt x="1627782" y="1129176"/>
                  <a:pt x="1795264" y="856258"/>
                </a:cubicBezTo>
                <a:cubicBezTo>
                  <a:pt x="1962745" y="583208"/>
                  <a:pt x="2168392" y="372269"/>
                  <a:pt x="2412206" y="223441"/>
                </a:cubicBezTo>
                <a:cubicBezTo>
                  <a:pt x="2656152" y="74480"/>
                  <a:pt x="2935221" y="0"/>
                  <a:pt x="3249414" y="0"/>
                </a:cubicBezTo>
                <a:cubicBezTo>
                  <a:pt x="3348632" y="0"/>
                  <a:pt x="3449902" y="7409"/>
                  <a:pt x="3553221" y="22225"/>
                </a:cubicBezTo>
                <a:cubicBezTo>
                  <a:pt x="3656674" y="36910"/>
                  <a:pt x="3741472" y="57018"/>
                  <a:pt x="3807618" y="82550"/>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420" name="Freeform 1420"/>
          <p:cNvSpPr/>
          <p:nvPr/>
        </p:nvSpPr>
        <p:spPr>
          <a:xfrm>
            <a:off x="6460505" y="2176231"/>
            <a:ext cx="80880" cy="92420"/>
          </a:xfrm>
          <a:custGeom>
            <a:avLst/>
            <a:gdLst/>
            <a:ahLst/>
            <a:cxnLst/>
            <a:rect l="0" t="0" r="0" b="0"/>
            <a:pathLst>
              <a:path w="6096000" h="6957615">
                <a:moveTo>
                  <a:pt x="3342679" y="6957615"/>
                </a:moveTo>
                <a:cubicBezTo>
                  <a:pt x="2821714" y="6957615"/>
                  <a:pt x="2354460" y="6873940"/>
                  <a:pt x="1940917" y="6706592"/>
                </a:cubicBezTo>
                <a:cubicBezTo>
                  <a:pt x="1527505" y="6539111"/>
                  <a:pt x="1177131" y="6306542"/>
                  <a:pt x="889793" y="6008886"/>
                </a:cubicBezTo>
                <a:cubicBezTo>
                  <a:pt x="602456" y="5711230"/>
                  <a:pt x="382322" y="5365022"/>
                  <a:pt x="229393" y="4970264"/>
                </a:cubicBezTo>
                <a:cubicBezTo>
                  <a:pt x="76464" y="4575373"/>
                  <a:pt x="0" y="4154686"/>
                  <a:pt x="0" y="3708201"/>
                </a:cubicBezTo>
                <a:lnTo>
                  <a:pt x="0" y="3460155"/>
                </a:lnTo>
                <a:cubicBezTo>
                  <a:pt x="0" y="2951626"/>
                  <a:pt x="72297" y="2486554"/>
                  <a:pt x="216892" y="2064940"/>
                </a:cubicBezTo>
                <a:cubicBezTo>
                  <a:pt x="361619" y="1643195"/>
                  <a:pt x="569383" y="1277342"/>
                  <a:pt x="840184" y="967383"/>
                </a:cubicBezTo>
                <a:cubicBezTo>
                  <a:pt x="1110985" y="657291"/>
                  <a:pt x="1440656" y="418571"/>
                  <a:pt x="1829196" y="251222"/>
                </a:cubicBezTo>
                <a:cubicBezTo>
                  <a:pt x="2217869" y="83740"/>
                  <a:pt x="2656152" y="0"/>
                  <a:pt x="3144043" y="0"/>
                </a:cubicBezTo>
                <a:cubicBezTo>
                  <a:pt x="3619500" y="0"/>
                  <a:pt x="4041179" y="78647"/>
                  <a:pt x="4409082" y="235942"/>
                </a:cubicBezTo>
                <a:cubicBezTo>
                  <a:pt x="4777118" y="393237"/>
                  <a:pt x="5086151" y="616810"/>
                  <a:pt x="5336182" y="906661"/>
                </a:cubicBezTo>
                <a:cubicBezTo>
                  <a:pt x="5586346" y="1196380"/>
                  <a:pt x="5775523" y="1543116"/>
                  <a:pt x="5903714" y="1946870"/>
                </a:cubicBezTo>
                <a:cubicBezTo>
                  <a:pt x="6031904" y="2350492"/>
                  <a:pt x="6096000" y="2798696"/>
                  <a:pt x="6096000" y="3291483"/>
                </a:cubicBezTo>
                <a:lnTo>
                  <a:pt x="6096000" y="4036615"/>
                </a:lnTo>
                <a:lnTo>
                  <a:pt x="760214" y="4036615"/>
                </a:lnTo>
                <a:lnTo>
                  <a:pt x="760214" y="2842815"/>
                </a:lnTo>
                <a:lnTo>
                  <a:pt x="4343400" y="2842815"/>
                </a:lnTo>
                <a:lnTo>
                  <a:pt x="4343400" y="2705894"/>
                </a:lnTo>
                <a:cubicBezTo>
                  <a:pt x="4343400" y="2457318"/>
                  <a:pt x="4298751" y="2234671"/>
                  <a:pt x="4209454" y="2037953"/>
                </a:cubicBezTo>
                <a:cubicBezTo>
                  <a:pt x="4120289" y="1841235"/>
                  <a:pt x="3986543" y="1684933"/>
                  <a:pt x="3808214" y="1569045"/>
                </a:cubicBezTo>
                <a:cubicBezTo>
                  <a:pt x="3629885" y="1453026"/>
                  <a:pt x="3401747" y="1395015"/>
                  <a:pt x="3123803" y="1395015"/>
                </a:cubicBezTo>
                <a:cubicBezTo>
                  <a:pt x="2887397" y="1395015"/>
                  <a:pt x="2684131" y="1446676"/>
                  <a:pt x="2514004" y="1549995"/>
                </a:cubicBezTo>
                <a:cubicBezTo>
                  <a:pt x="2343877" y="1653315"/>
                  <a:pt x="2205897" y="1798042"/>
                  <a:pt x="2100064" y="1984176"/>
                </a:cubicBezTo>
                <a:cubicBezTo>
                  <a:pt x="1994362" y="2170179"/>
                  <a:pt x="1915583" y="2388261"/>
                  <a:pt x="1863725" y="2638425"/>
                </a:cubicBezTo>
                <a:cubicBezTo>
                  <a:pt x="1811866" y="2888456"/>
                  <a:pt x="1785937" y="3162366"/>
                  <a:pt x="1785937" y="3460155"/>
                </a:cubicBezTo>
                <a:lnTo>
                  <a:pt x="1785937" y="3708201"/>
                </a:lnTo>
                <a:cubicBezTo>
                  <a:pt x="1785937" y="3977018"/>
                  <a:pt x="1824235" y="4225131"/>
                  <a:pt x="1900832" y="4452540"/>
                </a:cubicBezTo>
                <a:cubicBezTo>
                  <a:pt x="1977562" y="4679950"/>
                  <a:pt x="2087430" y="4876337"/>
                  <a:pt x="2230437" y="5041701"/>
                </a:cubicBezTo>
                <a:cubicBezTo>
                  <a:pt x="2373444" y="5207066"/>
                  <a:pt x="2547474" y="5335257"/>
                  <a:pt x="2752526" y="5426273"/>
                </a:cubicBezTo>
                <a:cubicBezTo>
                  <a:pt x="2957578" y="5517158"/>
                  <a:pt x="3190676" y="5562600"/>
                  <a:pt x="3451820" y="5562600"/>
                </a:cubicBezTo>
                <a:cubicBezTo>
                  <a:pt x="3775008" y="5562600"/>
                  <a:pt x="4076435" y="5499827"/>
                  <a:pt x="4356100" y="5374283"/>
                </a:cubicBezTo>
                <a:cubicBezTo>
                  <a:pt x="4635764" y="5248606"/>
                  <a:pt x="4877196" y="5058106"/>
                  <a:pt x="5080396" y="4802783"/>
                </a:cubicBezTo>
                <a:lnTo>
                  <a:pt x="5947370" y="5742384"/>
                </a:lnTo>
                <a:cubicBezTo>
                  <a:pt x="5806744" y="5944923"/>
                  <a:pt x="5615516" y="6139193"/>
                  <a:pt x="5373687" y="6325195"/>
                </a:cubicBezTo>
                <a:cubicBezTo>
                  <a:pt x="5131858" y="6511197"/>
                  <a:pt x="4841411" y="6663134"/>
                  <a:pt x="4502348" y="6781006"/>
                </a:cubicBezTo>
                <a:cubicBezTo>
                  <a:pt x="4163285" y="6898745"/>
                  <a:pt x="3776728" y="6957615"/>
                  <a:pt x="3342679" y="6957615"/>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421" name="Freeform 1421"/>
          <p:cNvSpPr/>
          <p:nvPr/>
        </p:nvSpPr>
        <p:spPr>
          <a:xfrm>
            <a:off x="6548766" y="2176205"/>
            <a:ext cx="75825" cy="92446"/>
          </a:xfrm>
          <a:custGeom>
            <a:avLst/>
            <a:gdLst/>
            <a:ahLst/>
            <a:cxnLst/>
            <a:rect l="0" t="0" r="0" b="0"/>
            <a:pathLst>
              <a:path w="5715000" h="6959600">
                <a:moveTo>
                  <a:pt x="3975100" y="4977408"/>
                </a:moveTo>
                <a:cubicBezTo>
                  <a:pt x="3975100" y="4849218"/>
                  <a:pt x="3937860" y="4733529"/>
                  <a:pt x="3863379" y="4630341"/>
                </a:cubicBezTo>
                <a:cubicBezTo>
                  <a:pt x="3789031" y="4527021"/>
                  <a:pt x="3651514" y="4430978"/>
                  <a:pt x="3450828" y="4342210"/>
                </a:cubicBezTo>
                <a:cubicBezTo>
                  <a:pt x="3250274" y="4253310"/>
                  <a:pt x="2961811" y="4171620"/>
                  <a:pt x="2585442" y="4097140"/>
                </a:cubicBezTo>
                <a:cubicBezTo>
                  <a:pt x="2246378" y="4022792"/>
                  <a:pt x="1931061" y="3928798"/>
                  <a:pt x="1639490" y="3815160"/>
                </a:cubicBezTo>
                <a:cubicBezTo>
                  <a:pt x="1347919" y="3701521"/>
                  <a:pt x="1095639" y="3564136"/>
                  <a:pt x="882650" y="3403005"/>
                </a:cubicBezTo>
                <a:cubicBezTo>
                  <a:pt x="669660" y="3241742"/>
                  <a:pt x="503171" y="3050580"/>
                  <a:pt x="383182" y="2829521"/>
                </a:cubicBezTo>
                <a:cubicBezTo>
                  <a:pt x="263194" y="2608461"/>
                  <a:pt x="203200" y="2355321"/>
                  <a:pt x="203200" y="2070100"/>
                </a:cubicBezTo>
                <a:cubicBezTo>
                  <a:pt x="203200" y="1789245"/>
                  <a:pt x="264252" y="1524861"/>
                  <a:pt x="386357" y="1276946"/>
                </a:cubicBezTo>
                <a:cubicBezTo>
                  <a:pt x="508463" y="1028899"/>
                  <a:pt x="684344" y="808832"/>
                  <a:pt x="914003" y="616744"/>
                </a:cubicBezTo>
                <a:cubicBezTo>
                  <a:pt x="1143793" y="424525"/>
                  <a:pt x="1425244" y="273712"/>
                  <a:pt x="1758354" y="164307"/>
                </a:cubicBezTo>
                <a:cubicBezTo>
                  <a:pt x="2091597" y="54769"/>
                  <a:pt x="2467173" y="0"/>
                  <a:pt x="2885082" y="0"/>
                </a:cubicBezTo>
                <a:cubicBezTo>
                  <a:pt x="3468753" y="0"/>
                  <a:pt x="3970602" y="92935"/>
                  <a:pt x="4390628" y="278805"/>
                </a:cubicBezTo>
                <a:cubicBezTo>
                  <a:pt x="4810654" y="464675"/>
                  <a:pt x="5133445" y="719733"/>
                  <a:pt x="5359003" y="1043980"/>
                </a:cubicBezTo>
                <a:cubicBezTo>
                  <a:pt x="5584692" y="1368095"/>
                  <a:pt x="5697537" y="1736659"/>
                  <a:pt x="5697537" y="2149674"/>
                </a:cubicBezTo>
                <a:lnTo>
                  <a:pt x="3911600" y="2149674"/>
                </a:lnTo>
                <a:cubicBezTo>
                  <a:pt x="3911600" y="1976107"/>
                  <a:pt x="3875352" y="1820069"/>
                  <a:pt x="3802856" y="1681560"/>
                </a:cubicBezTo>
                <a:cubicBezTo>
                  <a:pt x="3730360" y="1543050"/>
                  <a:pt x="3618574" y="1433513"/>
                  <a:pt x="3467496" y="1352947"/>
                </a:cubicBezTo>
                <a:cubicBezTo>
                  <a:pt x="3316419" y="1272250"/>
                  <a:pt x="3120760" y="1231900"/>
                  <a:pt x="2880518" y="1231900"/>
                </a:cubicBezTo>
                <a:cubicBezTo>
                  <a:pt x="2681684" y="1231900"/>
                  <a:pt x="2509837" y="1266032"/>
                  <a:pt x="2364978" y="1334294"/>
                </a:cubicBezTo>
                <a:cubicBezTo>
                  <a:pt x="2220118" y="1402557"/>
                  <a:pt x="2109324" y="1493573"/>
                  <a:pt x="2032595" y="1607344"/>
                </a:cubicBezTo>
                <a:cubicBezTo>
                  <a:pt x="1955998" y="1721115"/>
                  <a:pt x="1917700" y="1846263"/>
                  <a:pt x="1917700" y="1982788"/>
                </a:cubicBezTo>
                <a:cubicBezTo>
                  <a:pt x="1917700" y="2086240"/>
                  <a:pt x="1939395" y="2178315"/>
                  <a:pt x="1982787" y="2259013"/>
                </a:cubicBezTo>
                <a:cubicBezTo>
                  <a:pt x="2026311" y="2339579"/>
                  <a:pt x="2097682" y="2413000"/>
                  <a:pt x="2196901" y="2479279"/>
                </a:cubicBezTo>
                <a:cubicBezTo>
                  <a:pt x="2296252" y="2545425"/>
                  <a:pt x="2425567" y="2606477"/>
                  <a:pt x="2584846" y="2662436"/>
                </a:cubicBezTo>
                <a:cubicBezTo>
                  <a:pt x="2744126" y="2718264"/>
                  <a:pt x="2941637" y="2768931"/>
                  <a:pt x="3177381" y="2814440"/>
                </a:cubicBezTo>
                <a:cubicBezTo>
                  <a:pt x="3661304" y="2913526"/>
                  <a:pt x="4093500" y="3042775"/>
                  <a:pt x="4473971" y="3202186"/>
                </a:cubicBezTo>
                <a:cubicBezTo>
                  <a:pt x="4854575" y="3361465"/>
                  <a:pt x="5156530" y="3576572"/>
                  <a:pt x="5379839" y="3847505"/>
                </a:cubicBezTo>
                <a:cubicBezTo>
                  <a:pt x="5603279" y="4118438"/>
                  <a:pt x="5715000" y="4473179"/>
                  <a:pt x="5715000" y="4911725"/>
                </a:cubicBezTo>
                <a:cubicBezTo>
                  <a:pt x="5715000" y="5209646"/>
                  <a:pt x="5648854" y="5482696"/>
                  <a:pt x="5516562" y="5730875"/>
                </a:cubicBezTo>
                <a:cubicBezTo>
                  <a:pt x="5384403" y="5979055"/>
                  <a:pt x="5194300" y="6195219"/>
                  <a:pt x="4946253" y="6379369"/>
                </a:cubicBezTo>
                <a:cubicBezTo>
                  <a:pt x="4698338" y="6563519"/>
                  <a:pt x="4401872" y="6706262"/>
                  <a:pt x="4056856" y="6807597"/>
                </a:cubicBezTo>
                <a:cubicBezTo>
                  <a:pt x="3711971" y="6908932"/>
                  <a:pt x="3324621" y="6959600"/>
                  <a:pt x="2894806" y="6959600"/>
                </a:cubicBezTo>
                <a:cubicBezTo>
                  <a:pt x="2270786" y="6959600"/>
                  <a:pt x="1742876" y="6847747"/>
                  <a:pt x="1311076" y="6624043"/>
                </a:cubicBezTo>
                <a:cubicBezTo>
                  <a:pt x="879276" y="6400337"/>
                  <a:pt x="552780" y="6115646"/>
                  <a:pt x="331589" y="5769968"/>
                </a:cubicBezTo>
                <a:cubicBezTo>
                  <a:pt x="110529" y="5424157"/>
                  <a:pt x="0" y="5068954"/>
                  <a:pt x="0" y="4704358"/>
                </a:cubicBezTo>
                <a:lnTo>
                  <a:pt x="1701800" y="4704358"/>
                </a:lnTo>
                <a:cubicBezTo>
                  <a:pt x="1701800" y="4948304"/>
                  <a:pt x="1760603" y="5144691"/>
                  <a:pt x="1878210" y="5293519"/>
                </a:cubicBezTo>
                <a:cubicBezTo>
                  <a:pt x="1995950" y="5442215"/>
                  <a:pt x="2146696" y="5549636"/>
                  <a:pt x="2330450" y="5615782"/>
                </a:cubicBezTo>
                <a:cubicBezTo>
                  <a:pt x="2514203" y="5681928"/>
                  <a:pt x="2713434" y="5715000"/>
                  <a:pt x="2928143" y="5715000"/>
                </a:cubicBezTo>
                <a:cubicBezTo>
                  <a:pt x="3159521" y="5715000"/>
                  <a:pt x="3351609" y="5682986"/>
                  <a:pt x="3504406" y="5618957"/>
                </a:cubicBezTo>
                <a:cubicBezTo>
                  <a:pt x="3657203" y="5554795"/>
                  <a:pt x="3773818" y="5468012"/>
                  <a:pt x="3854251" y="5358607"/>
                </a:cubicBezTo>
                <a:cubicBezTo>
                  <a:pt x="3934817" y="5249069"/>
                  <a:pt x="3975100" y="5122003"/>
                  <a:pt x="3975100" y="4977408"/>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422" name="Freeform 1422"/>
          <p:cNvSpPr/>
          <p:nvPr/>
        </p:nvSpPr>
        <p:spPr>
          <a:xfrm>
            <a:off x="6635510" y="2176231"/>
            <a:ext cx="80880" cy="92420"/>
          </a:xfrm>
          <a:custGeom>
            <a:avLst/>
            <a:gdLst/>
            <a:ahLst/>
            <a:cxnLst/>
            <a:rect l="0" t="0" r="0" b="0"/>
            <a:pathLst>
              <a:path w="6096000" h="6957615">
                <a:moveTo>
                  <a:pt x="3342679" y="6957615"/>
                </a:moveTo>
                <a:cubicBezTo>
                  <a:pt x="2821714" y="6957615"/>
                  <a:pt x="2354460" y="6873940"/>
                  <a:pt x="1940917" y="6706592"/>
                </a:cubicBezTo>
                <a:cubicBezTo>
                  <a:pt x="1527505" y="6539111"/>
                  <a:pt x="1177131" y="6306542"/>
                  <a:pt x="889793" y="6008886"/>
                </a:cubicBezTo>
                <a:cubicBezTo>
                  <a:pt x="602456" y="5711230"/>
                  <a:pt x="382322" y="5365022"/>
                  <a:pt x="229393" y="4970264"/>
                </a:cubicBezTo>
                <a:cubicBezTo>
                  <a:pt x="76464" y="4575373"/>
                  <a:pt x="0" y="4154686"/>
                  <a:pt x="0" y="3708201"/>
                </a:cubicBezTo>
                <a:lnTo>
                  <a:pt x="0" y="3460155"/>
                </a:lnTo>
                <a:cubicBezTo>
                  <a:pt x="0" y="2951626"/>
                  <a:pt x="72297" y="2486554"/>
                  <a:pt x="216892" y="2064940"/>
                </a:cubicBezTo>
                <a:cubicBezTo>
                  <a:pt x="361619" y="1643195"/>
                  <a:pt x="569383" y="1277342"/>
                  <a:pt x="840184" y="967383"/>
                </a:cubicBezTo>
                <a:cubicBezTo>
                  <a:pt x="1110985" y="657291"/>
                  <a:pt x="1440656" y="418571"/>
                  <a:pt x="1829196" y="251222"/>
                </a:cubicBezTo>
                <a:cubicBezTo>
                  <a:pt x="2217869" y="83740"/>
                  <a:pt x="2656152" y="0"/>
                  <a:pt x="3144043" y="0"/>
                </a:cubicBezTo>
                <a:cubicBezTo>
                  <a:pt x="3619500" y="0"/>
                  <a:pt x="4041179" y="78647"/>
                  <a:pt x="4409082" y="235942"/>
                </a:cubicBezTo>
                <a:cubicBezTo>
                  <a:pt x="4777118" y="393237"/>
                  <a:pt x="5086151" y="616810"/>
                  <a:pt x="5336182" y="906661"/>
                </a:cubicBezTo>
                <a:cubicBezTo>
                  <a:pt x="5586346" y="1196380"/>
                  <a:pt x="5775523" y="1543116"/>
                  <a:pt x="5903714" y="1946870"/>
                </a:cubicBezTo>
                <a:cubicBezTo>
                  <a:pt x="6031904" y="2350492"/>
                  <a:pt x="6096000" y="2798696"/>
                  <a:pt x="6096000" y="3291483"/>
                </a:cubicBezTo>
                <a:lnTo>
                  <a:pt x="6096000" y="4036615"/>
                </a:lnTo>
                <a:lnTo>
                  <a:pt x="760214" y="4036615"/>
                </a:lnTo>
                <a:lnTo>
                  <a:pt x="760214" y="2842815"/>
                </a:lnTo>
                <a:lnTo>
                  <a:pt x="4343400" y="2842815"/>
                </a:lnTo>
                <a:lnTo>
                  <a:pt x="4343400" y="2705894"/>
                </a:lnTo>
                <a:cubicBezTo>
                  <a:pt x="4343400" y="2457318"/>
                  <a:pt x="4298751" y="2234671"/>
                  <a:pt x="4209454" y="2037953"/>
                </a:cubicBezTo>
                <a:cubicBezTo>
                  <a:pt x="4120289" y="1841235"/>
                  <a:pt x="3986543" y="1684933"/>
                  <a:pt x="3808214" y="1569045"/>
                </a:cubicBezTo>
                <a:cubicBezTo>
                  <a:pt x="3629885" y="1453026"/>
                  <a:pt x="3401747" y="1395015"/>
                  <a:pt x="3123803" y="1395015"/>
                </a:cubicBezTo>
                <a:cubicBezTo>
                  <a:pt x="2887397" y="1395015"/>
                  <a:pt x="2684131" y="1446676"/>
                  <a:pt x="2514004" y="1549995"/>
                </a:cubicBezTo>
                <a:cubicBezTo>
                  <a:pt x="2343877" y="1653315"/>
                  <a:pt x="2205897" y="1798042"/>
                  <a:pt x="2100064" y="1984176"/>
                </a:cubicBezTo>
                <a:cubicBezTo>
                  <a:pt x="1994362" y="2170179"/>
                  <a:pt x="1915583" y="2388261"/>
                  <a:pt x="1863725" y="2638425"/>
                </a:cubicBezTo>
                <a:cubicBezTo>
                  <a:pt x="1811866" y="2888456"/>
                  <a:pt x="1785937" y="3162366"/>
                  <a:pt x="1785937" y="3460155"/>
                </a:cubicBezTo>
                <a:lnTo>
                  <a:pt x="1785937" y="3708201"/>
                </a:lnTo>
                <a:cubicBezTo>
                  <a:pt x="1785937" y="3977018"/>
                  <a:pt x="1824235" y="4225131"/>
                  <a:pt x="1900832" y="4452540"/>
                </a:cubicBezTo>
                <a:cubicBezTo>
                  <a:pt x="1977562" y="4679950"/>
                  <a:pt x="2087430" y="4876337"/>
                  <a:pt x="2230437" y="5041701"/>
                </a:cubicBezTo>
                <a:cubicBezTo>
                  <a:pt x="2373444" y="5207066"/>
                  <a:pt x="2547474" y="5335257"/>
                  <a:pt x="2752526" y="5426273"/>
                </a:cubicBezTo>
                <a:cubicBezTo>
                  <a:pt x="2957578" y="5517158"/>
                  <a:pt x="3190676" y="5562600"/>
                  <a:pt x="3451820" y="5562600"/>
                </a:cubicBezTo>
                <a:cubicBezTo>
                  <a:pt x="3775008" y="5562600"/>
                  <a:pt x="4076435" y="5499827"/>
                  <a:pt x="4356100" y="5374283"/>
                </a:cubicBezTo>
                <a:cubicBezTo>
                  <a:pt x="4635764" y="5248606"/>
                  <a:pt x="4877196" y="5058106"/>
                  <a:pt x="5080396" y="4802783"/>
                </a:cubicBezTo>
                <a:lnTo>
                  <a:pt x="5947370" y="5742384"/>
                </a:lnTo>
                <a:cubicBezTo>
                  <a:pt x="5806744" y="5944923"/>
                  <a:pt x="5615516" y="6139193"/>
                  <a:pt x="5373687" y="6325195"/>
                </a:cubicBezTo>
                <a:cubicBezTo>
                  <a:pt x="5131858" y="6511197"/>
                  <a:pt x="4841411" y="6663134"/>
                  <a:pt x="4502348" y="6781006"/>
                </a:cubicBezTo>
                <a:cubicBezTo>
                  <a:pt x="4163285" y="6898745"/>
                  <a:pt x="3776728" y="6957615"/>
                  <a:pt x="3342679" y="6957615"/>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423" name="Freeform 1423"/>
          <p:cNvSpPr/>
          <p:nvPr/>
        </p:nvSpPr>
        <p:spPr>
          <a:xfrm>
            <a:off x="6724613" y="2176205"/>
            <a:ext cx="79192" cy="92446"/>
          </a:xfrm>
          <a:custGeom>
            <a:avLst/>
            <a:gdLst/>
            <a:ahLst/>
            <a:cxnLst/>
            <a:rect l="0" t="0" r="0" b="0"/>
            <a:pathLst>
              <a:path w="5968801" h="6959600">
                <a:moveTo>
                  <a:pt x="3898900" y="5321697"/>
                </a:moveTo>
                <a:lnTo>
                  <a:pt x="3898900" y="2331046"/>
                </a:lnTo>
                <a:cubicBezTo>
                  <a:pt x="3898900" y="2116072"/>
                  <a:pt x="3863908" y="1931062"/>
                  <a:pt x="3793926" y="1776016"/>
                </a:cubicBezTo>
                <a:cubicBezTo>
                  <a:pt x="3724076" y="1620838"/>
                  <a:pt x="3616126" y="1499857"/>
                  <a:pt x="3470076" y="1413074"/>
                </a:cubicBezTo>
                <a:cubicBezTo>
                  <a:pt x="3324158" y="1326158"/>
                  <a:pt x="3135974" y="1282700"/>
                  <a:pt x="2905521" y="1282700"/>
                </a:cubicBezTo>
                <a:cubicBezTo>
                  <a:pt x="2708142" y="1282700"/>
                  <a:pt x="2537420" y="1316765"/>
                  <a:pt x="2393354" y="1384896"/>
                </a:cubicBezTo>
                <a:cubicBezTo>
                  <a:pt x="2249421" y="1452894"/>
                  <a:pt x="2138362" y="1549797"/>
                  <a:pt x="2060178" y="1675607"/>
                </a:cubicBezTo>
                <a:cubicBezTo>
                  <a:pt x="1982126" y="1801416"/>
                  <a:pt x="1943100" y="1948921"/>
                  <a:pt x="1943100" y="2118122"/>
                </a:cubicBezTo>
                <a:lnTo>
                  <a:pt x="157162" y="2118122"/>
                </a:lnTo>
                <a:cubicBezTo>
                  <a:pt x="157162" y="1833166"/>
                  <a:pt x="223242" y="1562696"/>
                  <a:pt x="355401" y="1306711"/>
                </a:cubicBezTo>
                <a:cubicBezTo>
                  <a:pt x="487560" y="1050727"/>
                  <a:pt x="679582" y="824707"/>
                  <a:pt x="931465" y="628650"/>
                </a:cubicBezTo>
                <a:cubicBezTo>
                  <a:pt x="1183481" y="432462"/>
                  <a:pt x="1483981" y="278673"/>
                  <a:pt x="1832967" y="167283"/>
                </a:cubicBezTo>
                <a:cubicBezTo>
                  <a:pt x="2182084" y="55761"/>
                  <a:pt x="2573469" y="0"/>
                  <a:pt x="3007121" y="0"/>
                </a:cubicBezTo>
                <a:cubicBezTo>
                  <a:pt x="3527557" y="0"/>
                  <a:pt x="3990114" y="86850"/>
                  <a:pt x="4394795" y="260549"/>
                </a:cubicBezTo>
                <a:cubicBezTo>
                  <a:pt x="4799607" y="434115"/>
                  <a:pt x="5118695" y="694598"/>
                  <a:pt x="5352057" y="1041996"/>
                </a:cubicBezTo>
                <a:cubicBezTo>
                  <a:pt x="5585552" y="1389394"/>
                  <a:pt x="5702300" y="1823641"/>
                  <a:pt x="5702300" y="2344738"/>
                </a:cubicBezTo>
                <a:lnTo>
                  <a:pt x="5702300" y="5216525"/>
                </a:lnTo>
                <a:cubicBezTo>
                  <a:pt x="5702300" y="5584693"/>
                  <a:pt x="5724988" y="5885591"/>
                  <a:pt x="5770364" y="6119218"/>
                </a:cubicBezTo>
                <a:cubicBezTo>
                  <a:pt x="5815872" y="6352845"/>
                  <a:pt x="5882018" y="6556508"/>
                  <a:pt x="5968801" y="6730207"/>
                </a:cubicBezTo>
                <a:lnTo>
                  <a:pt x="5968801" y="6835576"/>
                </a:lnTo>
                <a:lnTo>
                  <a:pt x="4160043" y="6835576"/>
                </a:lnTo>
                <a:cubicBezTo>
                  <a:pt x="4072995" y="6653544"/>
                  <a:pt x="4007710" y="6425010"/>
                  <a:pt x="3964185" y="6149975"/>
                </a:cubicBezTo>
                <a:cubicBezTo>
                  <a:pt x="3920661" y="5874941"/>
                  <a:pt x="3898900" y="5598848"/>
                  <a:pt x="3898900" y="5321697"/>
                </a:cubicBezTo>
                <a:close/>
                <a:moveTo>
                  <a:pt x="4141390" y="2743200"/>
                </a:moveTo>
                <a:lnTo>
                  <a:pt x="4141390" y="3759200"/>
                </a:lnTo>
                <a:lnTo>
                  <a:pt x="3146028" y="3759200"/>
                </a:lnTo>
                <a:cubicBezTo>
                  <a:pt x="2911210" y="3759200"/>
                  <a:pt x="2707216" y="3786056"/>
                  <a:pt x="2534046" y="3839766"/>
                </a:cubicBezTo>
                <a:cubicBezTo>
                  <a:pt x="2361009" y="3893477"/>
                  <a:pt x="2218795" y="3968949"/>
                  <a:pt x="2107406" y="4066183"/>
                </a:cubicBezTo>
                <a:cubicBezTo>
                  <a:pt x="1996148" y="4163418"/>
                  <a:pt x="1914723" y="4276130"/>
                  <a:pt x="1863129" y="4404321"/>
                </a:cubicBezTo>
                <a:cubicBezTo>
                  <a:pt x="1811668" y="4532511"/>
                  <a:pt x="1785937" y="4673071"/>
                  <a:pt x="1785937" y="4826000"/>
                </a:cubicBezTo>
                <a:cubicBezTo>
                  <a:pt x="1785937" y="4979062"/>
                  <a:pt x="1820994" y="5116579"/>
                  <a:pt x="1891109" y="5238552"/>
                </a:cubicBezTo>
                <a:cubicBezTo>
                  <a:pt x="1961356" y="5360525"/>
                  <a:pt x="2062559" y="5455643"/>
                  <a:pt x="2194718" y="5523905"/>
                </a:cubicBezTo>
                <a:cubicBezTo>
                  <a:pt x="2327010" y="5592035"/>
                  <a:pt x="2481990" y="5626100"/>
                  <a:pt x="2659657" y="5626100"/>
                </a:cubicBezTo>
                <a:cubicBezTo>
                  <a:pt x="2928210" y="5626100"/>
                  <a:pt x="3161638" y="5572390"/>
                  <a:pt x="3359943" y="5464969"/>
                </a:cubicBezTo>
                <a:cubicBezTo>
                  <a:pt x="3558249" y="5357416"/>
                  <a:pt x="3712170" y="5225058"/>
                  <a:pt x="3821707" y="5067896"/>
                </a:cubicBezTo>
                <a:cubicBezTo>
                  <a:pt x="3931245" y="4910733"/>
                  <a:pt x="3986014" y="4761905"/>
                  <a:pt x="3986014" y="4621411"/>
                </a:cubicBezTo>
                <a:lnTo>
                  <a:pt x="4464843" y="5378054"/>
                </a:lnTo>
                <a:cubicBezTo>
                  <a:pt x="4398830" y="5547519"/>
                  <a:pt x="4309004" y="5723203"/>
                  <a:pt x="4195365" y="5905104"/>
                </a:cubicBezTo>
                <a:cubicBezTo>
                  <a:pt x="4081859" y="6087005"/>
                  <a:pt x="3938389" y="6257595"/>
                  <a:pt x="3764954" y="6416874"/>
                </a:cubicBezTo>
                <a:cubicBezTo>
                  <a:pt x="3591652" y="6576021"/>
                  <a:pt x="3383227" y="6706262"/>
                  <a:pt x="3139678" y="6807597"/>
                </a:cubicBezTo>
                <a:cubicBezTo>
                  <a:pt x="2896129" y="6908932"/>
                  <a:pt x="2607071" y="6959600"/>
                  <a:pt x="2272506" y="6959600"/>
                </a:cubicBezTo>
                <a:cubicBezTo>
                  <a:pt x="1847453" y="6959600"/>
                  <a:pt x="1462550" y="6873742"/>
                  <a:pt x="1117798" y="6702029"/>
                </a:cubicBezTo>
                <a:cubicBezTo>
                  <a:pt x="773046" y="6530182"/>
                  <a:pt x="500525" y="6292123"/>
                  <a:pt x="300235" y="5987852"/>
                </a:cubicBezTo>
                <a:cubicBezTo>
                  <a:pt x="100078" y="5683581"/>
                  <a:pt x="0" y="5336845"/>
                  <a:pt x="0" y="4947643"/>
                </a:cubicBezTo>
                <a:cubicBezTo>
                  <a:pt x="0" y="4595747"/>
                  <a:pt x="66145" y="4283208"/>
                  <a:pt x="198437" y="4010025"/>
                </a:cubicBezTo>
                <a:cubicBezTo>
                  <a:pt x="330729" y="3736843"/>
                  <a:pt x="525991" y="3506061"/>
                  <a:pt x="784225" y="3317677"/>
                </a:cubicBezTo>
                <a:cubicBezTo>
                  <a:pt x="1042590" y="3129161"/>
                  <a:pt x="1365977" y="2986286"/>
                  <a:pt x="1754385" y="2889052"/>
                </a:cubicBezTo>
                <a:cubicBezTo>
                  <a:pt x="2142926" y="2791818"/>
                  <a:pt x="2593445" y="2743200"/>
                  <a:pt x="3105943" y="2743200"/>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424" name="Freeform 1424"/>
          <p:cNvSpPr/>
          <p:nvPr/>
        </p:nvSpPr>
        <p:spPr>
          <a:xfrm>
            <a:off x="6818097" y="2176204"/>
            <a:ext cx="50518" cy="90759"/>
          </a:xfrm>
          <a:custGeom>
            <a:avLst/>
            <a:gdLst/>
            <a:ahLst/>
            <a:cxnLst/>
            <a:rect l="0" t="0" r="0" b="0"/>
            <a:pathLst>
              <a:path w="3807618" h="6832600">
                <a:moveTo>
                  <a:pt x="1785937" y="1589882"/>
                </a:moveTo>
                <a:lnTo>
                  <a:pt x="1785937" y="6832600"/>
                </a:lnTo>
                <a:lnTo>
                  <a:pt x="0" y="6832600"/>
                </a:lnTo>
                <a:lnTo>
                  <a:pt x="0" y="127000"/>
                </a:lnTo>
                <a:lnTo>
                  <a:pt x="1680567" y="127000"/>
                </a:lnTo>
                <a:close/>
                <a:moveTo>
                  <a:pt x="3807618" y="82550"/>
                </a:moveTo>
                <a:lnTo>
                  <a:pt x="3776464" y="1738710"/>
                </a:lnTo>
                <a:cubicBezTo>
                  <a:pt x="3689416" y="1726275"/>
                  <a:pt x="3584707" y="1714897"/>
                  <a:pt x="3462337" y="1704579"/>
                </a:cubicBezTo>
                <a:cubicBezTo>
                  <a:pt x="3340100" y="1694260"/>
                  <a:pt x="3229239" y="1689100"/>
                  <a:pt x="3129756" y="1689100"/>
                </a:cubicBezTo>
                <a:cubicBezTo>
                  <a:pt x="2876814" y="1689100"/>
                  <a:pt x="2658070" y="1721115"/>
                  <a:pt x="2473523" y="1785144"/>
                </a:cubicBezTo>
                <a:cubicBezTo>
                  <a:pt x="2289108" y="1849173"/>
                  <a:pt x="2135716" y="1942108"/>
                  <a:pt x="2013346" y="2063949"/>
                </a:cubicBezTo>
                <a:cubicBezTo>
                  <a:pt x="1891109" y="2185790"/>
                  <a:pt x="1799894" y="2336602"/>
                  <a:pt x="1739701" y="2516386"/>
                </a:cubicBezTo>
                <a:cubicBezTo>
                  <a:pt x="1679641" y="2696039"/>
                  <a:pt x="1649610" y="2899503"/>
                  <a:pt x="1649610" y="3126780"/>
                </a:cubicBezTo>
                <a:lnTo>
                  <a:pt x="1283692" y="3015258"/>
                </a:lnTo>
                <a:cubicBezTo>
                  <a:pt x="1283692" y="2581077"/>
                  <a:pt x="1327083" y="2180961"/>
                  <a:pt x="1413867" y="1814910"/>
                </a:cubicBezTo>
                <a:cubicBezTo>
                  <a:pt x="1500650" y="1448726"/>
                  <a:pt x="1627782" y="1129176"/>
                  <a:pt x="1795264" y="856258"/>
                </a:cubicBezTo>
                <a:cubicBezTo>
                  <a:pt x="1962745" y="583208"/>
                  <a:pt x="2168392" y="372269"/>
                  <a:pt x="2412206" y="223441"/>
                </a:cubicBezTo>
                <a:cubicBezTo>
                  <a:pt x="2656152" y="74480"/>
                  <a:pt x="2935221" y="0"/>
                  <a:pt x="3249414" y="0"/>
                </a:cubicBezTo>
                <a:cubicBezTo>
                  <a:pt x="3348632" y="0"/>
                  <a:pt x="3449902" y="7409"/>
                  <a:pt x="3553221" y="22225"/>
                </a:cubicBezTo>
                <a:cubicBezTo>
                  <a:pt x="3656674" y="36910"/>
                  <a:pt x="3741472" y="57018"/>
                  <a:pt x="3807618" y="82550"/>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425" name="Freeform 1425"/>
          <p:cNvSpPr/>
          <p:nvPr/>
        </p:nvSpPr>
        <p:spPr>
          <a:xfrm>
            <a:off x="6875691" y="2176231"/>
            <a:ext cx="77847" cy="92420"/>
          </a:xfrm>
          <a:custGeom>
            <a:avLst/>
            <a:gdLst/>
            <a:ahLst/>
            <a:cxnLst/>
            <a:rect l="0" t="0" r="0" b="0"/>
            <a:pathLst>
              <a:path w="5867400" h="6957615">
                <a:moveTo>
                  <a:pt x="3059906" y="5562600"/>
                </a:moveTo>
                <a:cubicBezTo>
                  <a:pt x="3279510" y="5562600"/>
                  <a:pt x="3474243" y="5520267"/>
                  <a:pt x="3644106" y="5435600"/>
                </a:cubicBezTo>
                <a:cubicBezTo>
                  <a:pt x="3814100" y="5350801"/>
                  <a:pt x="3947715" y="5230879"/>
                  <a:pt x="4044950" y="5075833"/>
                </a:cubicBezTo>
                <a:cubicBezTo>
                  <a:pt x="4142316" y="4920655"/>
                  <a:pt x="4191000" y="4737695"/>
                  <a:pt x="4191000" y="4526955"/>
                </a:cubicBezTo>
                <a:lnTo>
                  <a:pt x="5867400" y="4526955"/>
                </a:lnTo>
                <a:cubicBezTo>
                  <a:pt x="5867400" y="4998178"/>
                  <a:pt x="5743310" y="5416748"/>
                  <a:pt x="5495131" y="5782667"/>
                </a:cubicBezTo>
                <a:cubicBezTo>
                  <a:pt x="5247084" y="6148454"/>
                  <a:pt x="4914238" y="6435725"/>
                  <a:pt x="4496593" y="6644481"/>
                </a:cubicBezTo>
                <a:cubicBezTo>
                  <a:pt x="4079081" y="6853236"/>
                  <a:pt x="3611827" y="6957615"/>
                  <a:pt x="3094831" y="6957615"/>
                </a:cubicBezTo>
                <a:cubicBezTo>
                  <a:pt x="2573866" y="6957615"/>
                  <a:pt x="2120040" y="6870831"/>
                  <a:pt x="1733351" y="6697265"/>
                </a:cubicBezTo>
                <a:cubicBezTo>
                  <a:pt x="1346795" y="6523567"/>
                  <a:pt x="1025326" y="6282730"/>
                  <a:pt x="768945" y="5974755"/>
                </a:cubicBezTo>
                <a:cubicBezTo>
                  <a:pt x="512564" y="5666780"/>
                  <a:pt x="320278" y="5307145"/>
                  <a:pt x="192087" y="4895850"/>
                </a:cubicBezTo>
                <a:cubicBezTo>
                  <a:pt x="64029" y="4484423"/>
                  <a:pt x="0" y="4043032"/>
                  <a:pt x="0" y="3571676"/>
                </a:cubicBezTo>
                <a:lnTo>
                  <a:pt x="0" y="3391892"/>
                </a:lnTo>
                <a:cubicBezTo>
                  <a:pt x="0" y="2916436"/>
                  <a:pt x="64029" y="2473060"/>
                  <a:pt x="192087" y="2061765"/>
                </a:cubicBezTo>
                <a:cubicBezTo>
                  <a:pt x="320278" y="1650338"/>
                  <a:pt x="512564" y="1290704"/>
                  <a:pt x="768945" y="982861"/>
                </a:cubicBezTo>
                <a:cubicBezTo>
                  <a:pt x="1025326" y="674886"/>
                  <a:pt x="1345803" y="434115"/>
                  <a:pt x="1730375" y="260548"/>
                </a:cubicBezTo>
                <a:cubicBezTo>
                  <a:pt x="2114946" y="86850"/>
                  <a:pt x="2565664" y="0"/>
                  <a:pt x="3082528" y="0"/>
                </a:cubicBezTo>
                <a:cubicBezTo>
                  <a:pt x="3632464" y="0"/>
                  <a:pt x="4115196" y="105370"/>
                  <a:pt x="4530725" y="316111"/>
                </a:cubicBezTo>
                <a:cubicBezTo>
                  <a:pt x="4946253" y="526851"/>
                  <a:pt x="5272881" y="827616"/>
                  <a:pt x="5510609" y="1218406"/>
                </a:cubicBezTo>
                <a:cubicBezTo>
                  <a:pt x="5748469" y="1609063"/>
                  <a:pt x="5867400" y="2071026"/>
                  <a:pt x="5867400" y="2604294"/>
                </a:cubicBezTo>
                <a:lnTo>
                  <a:pt x="4191000" y="2604294"/>
                </a:lnTo>
                <a:cubicBezTo>
                  <a:pt x="4191000" y="2380985"/>
                  <a:pt x="4146483" y="2178380"/>
                  <a:pt x="4057451" y="1996480"/>
                </a:cubicBezTo>
                <a:cubicBezTo>
                  <a:pt x="3968419" y="1814579"/>
                  <a:pt x="3839964" y="1668859"/>
                  <a:pt x="3672085" y="1559322"/>
                </a:cubicBezTo>
                <a:cubicBezTo>
                  <a:pt x="3504207" y="1449784"/>
                  <a:pt x="3298097" y="1395015"/>
                  <a:pt x="3053754" y="1395015"/>
                </a:cubicBezTo>
                <a:cubicBezTo>
                  <a:pt x="2792743" y="1395015"/>
                  <a:pt x="2579356" y="1449784"/>
                  <a:pt x="2413595" y="1559322"/>
                </a:cubicBezTo>
                <a:cubicBezTo>
                  <a:pt x="2247833" y="1668727"/>
                  <a:pt x="2119378" y="1817555"/>
                  <a:pt x="2028229" y="2005806"/>
                </a:cubicBezTo>
                <a:cubicBezTo>
                  <a:pt x="1937080" y="2193925"/>
                  <a:pt x="1873911" y="2406848"/>
                  <a:pt x="1838721" y="2644576"/>
                </a:cubicBezTo>
                <a:cubicBezTo>
                  <a:pt x="1803532" y="2882305"/>
                  <a:pt x="1785937" y="3131410"/>
                  <a:pt x="1785937" y="3391892"/>
                </a:cubicBezTo>
                <a:lnTo>
                  <a:pt x="1785937" y="3571676"/>
                </a:lnTo>
                <a:cubicBezTo>
                  <a:pt x="1785937" y="3832291"/>
                  <a:pt x="1802473" y="4082521"/>
                  <a:pt x="1835546" y="4322365"/>
                </a:cubicBezTo>
                <a:cubicBezTo>
                  <a:pt x="1868752" y="4562078"/>
                  <a:pt x="1931921" y="4775001"/>
                  <a:pt x="2025054" y="4961136"/>
                </a:cubicBezTo>
                <a:cubicBezTo>
                  <a:pt x="2118320" y="5147138"/>
                  <a:pt x="2247833" y="5293915"/>
                  <a:pt x="2413595" y="5401469"/>
                </a:cubicBezTo>
                <a:cubicBezTo>
                  <a:pt x="2579356" y="5508889"/>
                  <a:pt x="2794793" y="5562600"/>
                  <a:pt x="3059906" y="5562600"/>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426" name="Freeform 1426"/>
          <p:cNvSpPr/>
          <p:nvPr/>
        </p:nvSpPr>
        <p:spPr>
          <a:xfrm>
            <a:off x="6965300" y="2140440"/>
            <a:ext cx="77004" cy="126440"/>
          </a:xfrm>
          <a:custGeom>
            <a:avLst/>
            <a:gdLst/>
            <a:ahLst/>
            <a:cxnLst/>
            <a:rect l="0" t="0" r="0" b="0"/>
            <a:pathLst>
              <a:path w="5803900" h="9518650">
                <a:moveTo>
                  <a:pt x="1785937" y="0"/>
                </a:moveTo>
                <a:lnTo>
                  <a:pt x="1785937" y="9518650"/>
                </a:lnTo>
                <a:lnTo>
                  <a:pt x="0" y="9518650"/>
                </a:lnTo>
                <a:lnTo>
                  <a:pt x="0" y="0"/>
                </a:lnTo>
                <a:close/>
                <a:moveTo>
                  <a:pt x="1531739" y="5930900"/>
                </a:moveTo>
                <a:lnTo>
                  <a:pt x="1041796" y="5930900"/>
                </a:lnTo>
                <a:cubicBezTo>
                  <a:pt x="1041796" y="5464440"/>
                  <a:pt x="1101791" y="5034095"/>
                  <a:pt x="1221779" y="4639866"/>
                </a:cubicBezTo>
                <a:cubicBezTo>
                  <a:pt x="1341768" y="4245637"/>
                  <a:pt x="1513482" y="3903001"/>
                  <a:pt x="1736923" y="3611960"/>
                </a:cubicBezTo>
                <a:cubicBezTo>
                  <a:pt x="1960496" y="3320918"/>
                  <a:pt x="2228519" y="3094898"/>
                  <a:pt x="2540992" y="2933899"/>
                </a:cubicBezTo>
                <a:cubicBezTo>
                  <a:pt x="2853597" y="2772900"/>
                  <a:pt x="3200333" y="2692400"/>
                  <a:pt x="3581201" y="2692400"/>
                </a:cubicBezTo>
                <a:cubicBezTo>
                  <a:pt x="3912327" y="2692400"/>
                  <a:pt x="4213423" y="2738901"/>
                  <a:pt x="4484489" y="2831902"/>
                </a:cubicBezTo>
                <a:cubicBezTo>
                  <a:pt x="4755686" y="2924771"/>
                  <a:pt x="4989578" y="3073400"/>
                  <a:pt x="5186164" y="3277791"/>
                </a:cubicBezTo>
                <a:cubicBezTo>
                  <a:pt x="5382749" y="3482182"/>
                  <a:pt x="5534818" y="3749543"/>
                  <a:pt x="5642371" y="4079875"/>
                </a:cubicBezTo>
                <a:cubicBezTo>
                  <a:pt x="5750057" y="4410208"/>
                  <a:pt x="5803900" y="4810787"/>
                  <a:pt x="5803900" y="5281613"/>
                </a:cubicBezTo>
                <a:lnTo>
                  <a:pt x="5803900" y="9518650"/>
                </a:lnTo>
                <a:lnTo>
                  <a:pt x="4000500" y="9518650"/>
                </a:lnTo>
                <a:lnTo>
                  <a:pt x="4000500" y="5265341"/>
                </a:lnTo>
                <a:cubicBezTo>
                  <a:pt x="4000500" y="4967817"/>
                  <a:pt x="3958232" y="4733264"/>
                  <a:pt x="3873698" y="4561682"/>
                </a:cubicBezTo>
                <a:cubicBezTo>
                  <a:pt x="3789164" y="4390100"/>
                  <a:pt x="3667455" y="4268193"/>
                  <a:pt x="3508573" y="4195961"/>
                </a:cubicBezTo>
                <a:cubicBezTo>
                  <a:pt x="3349691" y="4123598"/>
                  <a:pt x="3154759" y="4087416"/>
                  <a:pt x="2923778" y="4087416"/>
                </a:cubicBezTo>
                <a:cubicBezTo>
                  <a:pt x="2668190" y="4087416"/>
                  <a:pt x="2450637" y="4135041"/>
                  <a:pt x="2271117" y="4230291"/>
                </a:cubicBezTo>
                <a:cubicBezTo>
                  <a:pt x="2091729" y="4325409"/>
                  <a:pt x="1948391" y="4456775"/>
                  <a:pt x="1841103" y="4624388"/>
                </a:cubicBezTo>
                <a:cubicBezTo>
                  <a:pt x="1733814" y="4792001"/>
                  <a:pt x="1655431" y="4987529"/>
                  <a:pt x="1605954" y="5210969"/>
                </a:cubicBezTo>
                <a:cubicBezTo>
                  <a:pt x="1556477" y="5434410"/>
                  <a:pt x="1531739" y="5674387"/>
                  <a:pt x="1531739" y="5930900"/>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427" name="Freeform 1427"/>
          <p:cNvSpPr/>
          <p:nvPr/>
        </p:nvSpPr>
        <p:spPr>
          <a:xfrm>
            <a:off x="2205456" y="2348967"/>
            <a:ext cx="70610" cy="97455"/>
          </a:xfrm>
          <a:custGeom>
            <a:avLst/>
            <a:gdLst/>
            <a:ahLst/>
            <a:cxnLst/>
            <a:rect l="0" t="0" r="0" b="0"/>
            <a:pathLst>
              <a:path w="6550025" h="9029700">
                <a:moveTo>
                  <a:pt x="0" y="0"/>
                </a:moveTo>
                <a:lnTo>
                  <a:pt x="2986682" y="0"/>
                </a:lnTo>
                <a:cubicBezTo>
                  <a:pt x="3664148" y="0"/>
                  <a:pt x="4237302" y="103386"/>
                  <a:pt x="4706143" y="310158"/>
                </a:cubicBezTo>
                <a:cubicBezTo>
                  <a:pt x="5175117" y="516930"/>
                  <a:pt x="5532437" y="821929"/>
                  <a:pt x="5778103" y="1225154"/>
                </a:cubicBezTo>
                <a:cubicBezTo>
                  <a:pt x="6023901" y="1628379"/>
                  <a:pt x="6146800" y="2123613"/>
                  <a:pt x="6146800" y="2710855"/>
                </a:cubicBezTo>
                <a:cubicBezTo>
                  <a:pt x="6146800" y="3124399"/>
                  <a:pt x="6062993" y="3501761"/>
                  <a:pt x="5895379" y="3842941"/>
                </a:cubicBezTo>
                <a:cubicBezTo>
                  <a:pt x="5727898" y="4184121"/>
                  <a:pt x="5487987" y="4473642"/>
                  <a:pt x="5175646" y="4711502"/>
                </a:cubicBezTo>
                <a:cubicBezTo>
                  <a:pt x="4863306" y="4949230"/>
                  <a:pt x="4489913" y="5126038"/>
                  <a:pt x="4055467" y="5241925"/>
                </a:cubicBezTo>
                <a:lnTo>
                  <a:pt x="3720504" y="5372100"/>
                </a:lnTo>
                <a:lnTo>
                  <a:pt x="909240" y="5372100"/>
                </a:lnTo>
                <a:lnTo>
                  <a:pt x="909240" y="4394200"/>
                </a:lnTo>
                <a:lnTo>
                  <a:pt x="3023790" y="4394200"/>
                </a:lnTo>
                <a:cubicBezTo>
                  <a:pt x="3452547" y="4394200"/>
                  <a:pt x="3809139" y="4318794"/>
                  <a:pt x="4093567" y="4167982"/>
                </a:cubicBezTo>
                <a:cubicBezTo>
                  <a:pt x="4377994" y="4017037"/>
                  <a:pt x="4592306" y="3813440"/>
                  <a:pt x="4736504" y="3557191"/>
                </a:cubicBezTo>
                <a:cubicBezTo>
                  <a:pt x="4880835" y="3300942"/>
                  <a:pt x="4953000" y="3017772"/>
                  <a:pt x="4953000" y="2707680"/>
                </a:cubicBezTo>
                <a:cubicBezTo>
                  <a:pt x="4953000" y="2360415"/>
                  <a:pt x="4884869" y="2056607"/>
                  <a:pt x="4748609" y="1796257"/>
                </a:cubicBezTo>
                <a:cubicBezTo>
                  <a:pt x="4612481" y="1535774"/>
                  <a:pt x="4398830" y="1334294"/>
                  <a:pt x="4107656" y="1191816"/>
                </a:cubicBezTo>
                <a:cubicBezTo>
                  <a:pt x="3816614" y="1049205"/>
                  <a:pt x="3441964" y="977900"/>
                  <a:pt x="2983706" y="977900"/>
                </a:cubicBezTo>
                <a:lnTo>
                  <a:pt x="1193800" y="977900"/>
                </a:lnTo>
                <a:lnTo>
                  <a:pt x="1193800" y="9029700"/>
                </a:lnTo>
                <a:lnTo>
                  <a:pt x="0" y="9029700"/>
                </a:lnTo>
                <a:close/>
                <a:moveTo>
                  <a:pt x="5270103" y="9029700"/>
                </a:moveTo>
                <a:lnTo>
                  <a:pt x="3076575" y="4936133"/>
                </a:lnTo>
                <a:lnTo>
                  <a:pt x="4321373" y="4936133"/>
                </a:lnTo>
                <a:lnTo>
                  <a:pt x="6550025" y="8955286"/>
                </a:lnTo>
                <a:lnTo>
                  <a:pt x="6550025" y="9029700"/>
                </a:ln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428" name="Freeform 1428"/>
          <p:cNvSpPr/>
          <p:nvPr/>
        </p:nvSpPr>
        <p:spPr>
          <a:xfrm>
            <a:off x="2282589" y="2372680"/>
            <a:ext cx="61403" cy="75113"/>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429" name="Freeform 1429"/>
          <p:cNvSpPr/>
          <p:nvPr/>
        </p:nvSpPr>
        <p:spPr>
          <a:xfrm>
            <a:off x="2353562" y="2372680"/>
            <a:ext cx="57545" cy="75113"/>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430" name="Freeform 1430"/>
          <p:cNvSpPr/>
          <p:nvPr/>
        </p:nvSpPr>
        <p:spPr>
          <a:xfrm>
            <a:off x="2422208" y="2372680"/>
            <a:ext cx="61403" cy="75113"/>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431" name="Freeform 1431"/>
          <p:cNvSpPr/>
          <p:nvPr/>
        </p:nvSpPr>
        <p:spPr>
          <a:xfrm>
            <a:off x="2494138" y="2372680"/>
            <a:ext cx="59676" cy="75113"/>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432" name="Freeform 1432"/>
          <p:cNvSpPr/>
          <p:nvPr/>
        </p:nvSpPr>
        <p:spPr>
          <a:xfrm>
            <a:off x="2569355" y="2372681"/>
            <a:ext cx="34992" cy="73742"/>
          </a:xfrm>
          <a:custGeom>
            <a:avLst/>
            <a:gdLst/>
            <a:ahLst/>
            <a:cxnLst/>
            <a:rect l="0" t="0" r="0" b="0"/>
            <a:pathLst>
              <a:path w="3246040" h="6832600">
                <a:moveTo>
                  <a:pt x="1150143" y="1180704"/>
                </a:moveTo>
                <a:lnTo>
                  <a:pt x="1150143" y="6832600"/>
                </a:lnTo>
                <a:lnTo>
                  <a:pt x="0" y="6832600"/>
                </a:lnTo>
                <a:lnTo>
                  <a:pt x="0" y="127000"/>
                </a:lnTo>
                <a:lnTo>
                  <a:pt x="1118989" y="127000"/>
                </a:lnTo>
                <a:close/>
                <a:moveTo>
                  <a:pt x="3246040" y="86916"/>
                </a:moveTo>
                <a:lnTo>
                  <a:pt x="3239889" y="1154510"/>
                </a:lnTo>
                <a:cubicBezTo>
                  <a:pt x="3144771" y="1133872"/>
                  <a:pt x="3054813" y="1120445"/>
                  <a:pt x="2970014" y="1114227"/>
                </a:cubicBezTo>
                <a:cubicBezTo>
                  <a:pt x="2885347" y="1108009"/>
                  <a:pt x="2789237" y="1104900"/>
                  <a:pt x="2681684" y="1104900"/>
                </a:cubicBezTo>
                <a:cubicBezTo>
                  <a:pt x="2417100" y="1104900"/>
                  <a:pt x="2183540" y="1146242"/>
                  <a:pt x="1981001" y="1228924"/>
                </a:cubicBezTo>
                <a:cubicBezTo>
                  <a:pt x="1778462" y="1311606"/>
                  <a:pt x="1606880" y="1427295"/>
                  <a:pt x="1466254" y="1575991"/>
                </a:cubicBezTo>
                <a:cubicBezTo>
                  <a:pt x="1325760" y="1724687"/>
                  <a:pt x="1215165" y="1901362"/>
                  <a:pt x="1134467" y="2106018"/>
                </a:cubicBezTo>
                <a:cubicBezTo>
                  <a:pt x="1053901" y="2310673"/>
                  <a:pt x="1001249" y="2534841"/>
                  <a:pt x="976510" y="2778522"/>
                </a:cubicBezTo>
                <a:lnTo>
                  <a:pt x="654050" y="2964458"/>
                </a:lnTo>
                <a:cubicBezTo>
                  <a:pt x="654050" y="2559249"/>
                  <a:pt x="694332" y="2178844"/>
                  <a:pt x="774898" y="1823244"/>
                </a:cubicBezTo>
                <a:cubicBezTo>
                  <a:pt x="855464" y="1467644"/>
                  <a:pt x="980479" y="1152393"/>
                  <a:pt x="1149945" y="877491"/>
                </a:cubicBezTo>
                <a:cubicBezTo>
                  <a:pt x="1319543" y="602589"/>
                  <a:pt x="1535575" y="387615"/>
                  <a:pt x="1798042" y="232569"/>
                </a:cubicBezTo>
                <a:cubicBezTo>
                  <a:pt x="2060641" y="77524"/>
                  <a:pt x="2373841" y="0"/>
                  <a:pt x="2737643" y="0"/>
                </a:cubicBezTo>
                <a:cubicBezTo>
                  <a:pt x="2820325" y="0"/>
                  <a:pt x="2915377" y="9327"/>
                  <a:pt x="3022798" y="27980"/>
                </a:cubicBezTo>
                <a:cubicBezTo>
                  <a:pt x="3130351" y="46501"/>
                  <a:pt x="3204765" y="66146"/>
                  <a:pt x="3246040" y="86916"/>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433" name="Freeform 1433"/>
          <p:cNvSpPr/>
          <p:nvPr/>
        </p:nvSpPr>
        <p:spPr>
          <a:xfrm>
            <a:off x="2610892" y="2372680"/>
            <a:ext cx="60964" cy="75113"/>
          </a:xfrm>
          <a:custGeom>
            <a:avLst/>
            <a:gdLst/>
            <a:ahLst/>
            <a:cxnLst/>
            <a:rect l="0" t="0" r="0" b="0"/>
            <a:pathLst>
              <a:path w="5655270" h="6959600">
                <a:moveTo>
                  <a:pt x="2982714" y="6017221"/>
                </a:moveTo>
                <a:cubicBezTo>
                  <a:pt x="3255499" y="6017221"/>
                  <a:pt x="3507647" y="5961394"/>
                  <a:pt x="3739157" y="5849740"/>
                </a:cubicBezTo>
                <a:cubicBezTo>
                  <a:pt x="3970668" y="5738085"/>
                  <a:pt x="4160837" y="5584032"/>
                  <a:pt x="4309665" y="5387579"/>
                </a:cubicBezTo>
                <a:cubicBezTo>
                  <a:pt x="4458493" y="5190993"/>
                  <a:pt x="4543226" y="4966560"/>
                  <a:pt x="4563864" y="4714280"/>
                </a:cubicBezTo>
                <a:lnTo>
                  <a:pt x="5655270" y="4714280"/>
                </a:lnTo>
                <a:cubicBezTo>
                  <a:pt x="5634632" y="5111288"/>
                  <a:pt x="5501282" y="5480381"/>
                  <a:pt x="5255220" y="5821561"/>
                </a:cubicBezTo>
                <a:cubicBezTo>
                  <a:pt x="5009289" y="6162609"/>
                  <a:pt x="4687887" y="6437578"/>
                  <a:pt x="4291012" y="6646466"/>
                </a:cubicBezTo>
                <a:cubicBezTo>
                  <a:pt x="3894137" y="6855221"/>
                  <a:pt x="3458104" y="6959600"/>
                  <a:pt x="2982912" y="6959600"/>
                </a:cubicBezTo>
                <a:cubicBezTo>
                  <a:pt x="2478484" y="6959600"/>
                  <a:pt x="2039209" y="6870700"/>
                  <a:pt x="1665089" y="6692900"/>
                </a:cubicBezTo>
                <a:cubicBezTo>
                  <a:pt x="1290968" y="6515100"/>
                  <a:pt x="980876" y="6271155"/>
                  <a:pt x="734814" y="5961063"/>
                </a:cubicBezTo>
                <a:cubicBezTo>
                  <a:pt x="488883" y="5650839"/>
                  <a:pt x="304932" y="5294115"/>
                  <a:pt x="182959" y="4890890"/>
                </a:cubicBezTo>
                <a:cubicBezTo>
                  <a:pt x="60986" y="4487665"/>
                  <a:pt x="0" y="4060693"/>
                  <a:pt x="0" y="3609975"/>
                </a:cubicBezTo>
                <a:lnTo>
                  <a:pt x="0" y="3349625"/>
                </a:lnTo>
                <a:cubicBezTo>
                  <a:pt x="0" y="2898775"/>
                  <a:pt x="60986" y="2471738"/>
                  <a:pt x="182959" y="2068513"/>
                </a:cubicBezTo>
                <a:cubicBezTo>
                  <a:pt x="304932" y="1665288"/>
                  <a:pt x="488883" y="1308630"/>
                  <a:pt x="734814" y="998538"/>
                </a:cubicBezTo>
                <a:cubicBezTo>
                  <a:pt x="980876" y="688446"/>
                  <a:pt x="1290968" y="444500"/>
                  <a:pt x="1665089" y="266700"/>
                </a:cubicBezTo>
                <a:cubicBezTo>
                  <a:pt x="2039209" y="88900"/>
                  <a:pt x="2478484" y="0"/>
                  <a:pt x="2982912" y="0"/>
                </a:cubicBezTo>
                <a:cubicBezTo>
                  <a:pt x="3507713" y="0"/>
                  <a:pt x="3966500" y="106496"/>
                  <a:pt x="4359275" y="319485"/>
                </a:cubicBezTo>
                <a:cubicBezTo>
                  <a:pt x="4752049" y="532342"/>
                  <a:pt x="5061082" y="821796"/>
                  <a:pt x="5286375" y="1187847"/>
                </a:cubicBezTo>
                <a:cubicBezTo>
                  <a:pt x="5511667" y="1553766"/>
                  <a:pt x="5634632" y="1968236"/>
                  <a:pt x="5655270" y="2431257"/>
                </a:cubicBezTo>
                <a:lnTo>
                  <a:pt x="4563864" y="2431257"/>
                </a:lnTo>
                <a:cubicBezTo>
                  <a:pt x="4543226" y="2154238"/>
                  <a:pt x="4465703" y="1904075"/>
                  <a:pt x="4331295" y="1680766"/>
                </a:cubicBezTo>
                <a:cubicBezTo>
                  <a:pt x="4197019" y="1457325"/>
                  <a:pt x="4015118" y="1278401"/>
                  <a:pt x="3785592" y="1143993"/>
                </a:cubicBezTo>
                <a:cubicBezTo>
                  <a:pt x="3556198" y="1009584"/>
                  <a:pt x="3288572" y="942380"/>
                  <a:pt x="2982714" y="942380"/>
                </a:cubicBezTo>
                <a:cubicBezTo>
                  <a:pt x="2631215" y="942380"/>
                  <a:pt x="2336601" y="1011635"/>
                  <a:pt x="2098873" y="1150144"/>
                </a:cubicBezTo>
                <a:cubicBezTo>
                  <a:pt x="1861277" y="1288654"/>
                  <a:pt x="1673225" y="1474788"/>
                  <a:pt x="1534715" y="1708547"/>
                </a:cubicBezTo>
                <a:cubicBezTo>
                  <a:pt x="1396206" y="1942307"/>
                  <a:pt x="1296987" y="2200805"/>
                  <a:pt x="1237059" y="2484041"/>
                </a:cubicBezTo>
                <a:cubicBezTo>
                  <a:pt x="1177131" y="2767278"/>
                  <a:pt x="1147167" y="3055806"/>
                  <a:pt x="1147167" y="3349625"/>
                </a:cubicBezTo>
                <a:lnTo>
                  <a:pt x="1147167" y="3609975"/>
                </a:lnTo>
                <a:cubicBezTo>
                  <a:pt x="1147167" y="3903663"/>
                  <a:pt x="1176072" y="4193249"/>
                  <a:pt x="1233884" y="4478735"/>
                </a:cubicBezTo>
                <a:cubicBezTo>
                  <a:pt x="1291828" y="4764088"/>
                  <a:pt x="1389988" y="5022586"/>
                  <a:pt x="1528365" y="5254229"/>
                </a:cubicBezTo>
                <a:cubicBezTo>
                  <a:pt x="1666875" y="5485739"/>
                  <a:pt x="1854993" y="5670815"/>
                  <a:pt x="2092721" y="5809457"/>
                </a:cubicBezTo>
                <a:cubicBezTo>
                  <a:pt x="2330450" y="5947966"/>
                  <a:pt x="2627114" y="6017221"/>
                  <a:pt x="2982714" y="6017221"/>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434" name="Freeform 1434"/>
          <p:cNvSpPr/>
          <p:nvPr/>
        </p:nvSpPr>
        <p:spPr>
          <a:xfrm>
            <a:off x="2684056" y="2343623"/>
            <a:ext cx="56861" cy="102732"/>
          </a:xfrm>
          <a:custGeom>
            <a:avLst/>
            <a:gdLst/>
            <a:ahLst/>
            <a:cxnLst/>
            <a:rect l="0" t="0" r="0" b="0"/>
            <a:pathLst>
              <a:path w="5274667" h="9518650">
                <a:moveTo>
                  <a:pt x="1147167" y="0"/>
                </a:moveTo>
                <a:lnTo>
                  <a:pt x="1147167" y="9518650"/>
                </a:lnTo>
                <a:lnTo>
                  <a:pt x="0" y="9518650"/>
                </a:lnTo>
                <a:lnTo>
                  <a:pt x="0" y="0"/>
                </a:lnTo>
                <a:close/>
                <a:moveTo>
                  <a:pt x="874315" y="5905500"/>
                </a:moveTo>
                <a:lnTo>
                  <a:pt x="396875" y="5905500"/>
                </a:lnTo>
                <a:cubicBezTo>
                  <a:pt x="396875" y="5445655"/>
                  <a:pt x="463086" y="5019940"/>
                  <a:pt x="595510" y="4628357"/>
                </a:cubicBezTo>
                <a:cubicBezTo>
                  <a:pt x="727934" y="4236773"/>
                  <a:pt x="914069" y="3895990"/>
                  <a:pt x="1153914" y="3606007"/>
                </a:cubicBezTo>
                <a:cubicBezTo>
                  <a:pt x="1393891" y="3315891"/>
                  <a:pt x="1680368" y="3091128"/>
                  <a:pt x="2013346" y="2931716"/>
                </a:cubicBezTo>
                <a:cubicBezTo>
                  <a:pt x="2346457" y="2772172"/>
                  <a:pt x="2715749" y="2692400"/>
                  <a:pt x="3121223" y="2692400"/>
                </a:cubicBezTo>
                <a:cubicBezTo>
                  <a:pt x="3452217" y="2692400"/>
                  <a:pt x="3750071" y="2736785"/>
                  <a:pt x="4014787" y="2825552"/>
                </a:cubicBezTo>
                <a:cubicBezTo>
                  <a:pt x="4279635" y="2914320"/>
                  <a:pt x="4506185" y="3055740"/>
                  <a:pt x="4694435" y="3249811"/>
                </a:cubicBezTo>
                <a:cubicBezTo>
                  <a:pt x="4882686" y="3443883"/>
                  <a:pt x="5026421" y="3694775"/>
                  <a:pt x="5125640" y="4002485"/>
                </a:cubicBezTo>
                <a:cubicBezTo>
                  <a:pt x="5224991" y="4310063"/>
                  <a:pt x="5274667" y="4684845"/>
                  <a:pt x="5274667" y="5126832"/>
                </a:cubicBezTo>
                <a:lnTo>
                  <a:pt x="5274667" y="9518650"/>
                </a:lnTo>
                <a:lnTo>
                  <a:pt x="4127500" y="9518650"/>
                </a:lnTo>
                <a:lnTo>
                  <a:pt x="4127500" y="5113536"/>
                </a:lnTo>
                <a:cubicBezTo>
                  <a:pt x="4127500" y="4762434"/>
                  <a:pt x="4075707" y="4480521"/>
                  <a:pt x="3972123" y="4267796"/>
                </a:cubicBezTo>
                <a:cubicBezTo>
                  <a:pt x="3868671" y="4055071"/>
                  <a:pt x="3717594" y="3900223"/>
                  <a:pt x="3518892" y="3803254"/>
                </a:cubicBezTo>
                <a:cubicBezTo>
                  <a:pt x="3320322" y="3706151"/>
                  <a:pt x="3076178" y="3657600"/>
                  <a:pt x="2786459" y="3657600"/>
                </a:cubicBezTo>
                <a:cubicBezTo>
                  <a:pt x="2500841" y="3657600"/>
                  <a:pt x="2241087" y="3717330"/>
                  <a:pt x="2007195" y="3836790"/>
                </a:cubicBezTo>
                <a:cubicBezTo>
                  <a:pt x="1773435" y="3956117"/>
                  <a:pt x="1572749" y="4120754"/>
                  <a:pt x="1405135" y="4330700"/>
                </a:cubicBezTo>
                <a:cubicBezTo>
                  <a:pt x="1237522" y="4540647"/>
                  <a:pt x="1107148" y="4780492"/>
                  <a:pt x="1014015" y="5050235"/>
                </a:cubicBezTo>
                <a:cubicBezTo>
                  <a:pt x="920882" y="5319845"/>
                  <a:pt x="874315" y="5604934"/>
                  <a:pt x="874315" y="5905500"/>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435" name="Freeform 1435"/>
          <p:cNvSpPr/>
          <p:nvPr/>
        </p:nvSpPr>
        <p:spPr>
          <a:xfrm>
            <a:off x="2788214" y="2343622"/>
            <a:ext cx="61060" cy="104171"/>
          </a:xfrm>
          <a:custGeom>
            <a:avLst/>
            <a:gdLst/>
            <a:ahLst/>
            <a:cxnLst/>
            <a:rect l="0" t="0" r="0" b="0"/>
            <a:pathLst>
              <a:path w="5664200" h="9652000">
                <a:moveTo>
                  <a:pt x="4517032" y="8221465"/>
                </a:moveTo>
                <a:lnTo>
                  <a:pt x="4517032" y="0"/>
                </a:lnTo>
                <a:lnTo>
                  <a:pt x="5664200" y="0"/>
                </a:lnTo>
                <a:lnTo>
                  <a:pt x="5664200" y="9525000"/>
                </a:lnTo>
                <a:lnTo>
                  <a:pt x="4615656" y="9525000"/>
                </a:lnTo>
                <a:close/>
                <a:moveTo>
                  <a:pt x="0" y="6246615"/>
                </a:moveTo>
                <a:lnTo>
                  <a:pt x="0" y="6116241"/>
                </a:lnTo>
                <a:cubicBezTo>
                  <a:pt x="0" y="5603479"/>
                  <a:pt x="62970" y="5137283"/>
                  <a:pt x="188912" y="4717654"/>
                </a:cubicBezTo>
                <a:cubicBezTo>
                  <a:pt x="314986" y="4297892"/>
                  <a:pt x="494770" y="3937067"/>
                  <a:pt x="728265" y="3635177"/>
                </a:cubicBezTo>
                <a:cubicBezTo>
                  <a:pt x="961760" y="3333287"/>
                  <a:pt x="1240697" y="3100719"/>
                  <a:pt x="1565076" y="2937471"/>
                </a:cubicBezTo>
                <a:cubicBezTo>
                  <a:pt x="1889587" y="2774091"/>
                  <a:pt x="2252265" y="2692400"/>
                  <a:pt x="2653109" y="2692400"/>
                </a:cubicBezTo>
                <a:cubicBezTo>
                  <a:pt x="3074590" y="2692400"/>
                  <a:pt x="3443419" y="2765756"/>
                  <a:pt x="3759596" y="2912468"/>
                </a:cubicBezTo>
                <a:cubicBezTo>
                  <a:pt x="4075774" y="3059047"/>
                  <a:pt x="4344392" y="3271772"/>
                  <a:pt x="4565451" y="3550643"/>
                </a:cubicBezTo>
                <a:cubicBezTo>
                  <a:pt x="4786510" y="3829381"/>
                  <a:pt x="4961069" y="4165005"/>
                  <a:pt x="5089128" y="4557515"/>
                </a:cubicBezTo>
                <a:cubicBezTo>
                  <a:pt x="5217318" y="4949892"/>
                  <a:pt x="5306218" y="5393995"/>
                  <a:pt x="5355828" y="5889824"/>
                </a:cubicBezTo>
                <a:lnTo>
                  <a:pt x="5355828" y="6460332"/>
                </a:lnTo>
                <a:cubicBezTo>
                  <a:pt x="5310319" y="6952986"/>
                  <a:pt x="5222478" y="7395965"/>
                  <a:pt x="5092303" y="7789268"/>
                </a:cubicBezTo>
                <a:cubicBezTo>
                  <a:pt x="4962128" y="8182439"/>
                  <a:pt x="4786510" y="8517732"/>
                  <a:pt x="4565451" y="8795147"/>
                </a:cubicBezTo>
                <a:cubicBezTo>
                  <a:pt x="4344392" y="9072563"/>
                  <a:pt x="4074715" y="9284759"/>
                  <a:pt x="3756421" y="9431735"/>
                </a:cubicBezTo>
                <a:cubicBezTo>
                  <a:pt x="3438260" y="9578578"/>
                  <a:pt x="3066322" y="9652000"/>
                  <a:pt x="2640607" y="9652000"/>
                </a:cubicBezTo>
                <a:cubicBezTo>
                  <a:pt x="2248098" y="9652000"/>
                  <a:pt x="1889587" y="9567267"/>
                  <a:pt x="1565076" y="9397802"/>
                </a:cubicBezTo>
                <a:cubicBezTo>
                  <a:pt x="1240697" y="9228204"/>
                  <a:pt x="961760" y="8990410"/>
                  <a:pt x="728265" y="8684419"/>
                </a:cubicBezTo>
                <a:cubicBezTo>
                  <a:pt x="494770" y="8378429"/>
                  <a:pt x="314986" y="8017603"/>
                  <a:pt x="188912" y="7601943"/>
                </a:cubicBezTo>
                <a:cubicBezTo>
                  <a:pt x="62970" y="7186282"/>
                  <a:pt x="0" y="6734506"/>
                  <a:pt x="0" y="6246615"/>
                </a:cubicBezTo>
                <a:close/>
                <a:moveTo>
                  <a:pt x="1147167" y="6113066"/>
                </a:moveTo>
                <a:lnTo>
                  <a:pt x="1147167" y="6243440"/>
                </a:lnTo>
                <a:cubicBezTo>
                  <a:pt x="1147167" y="6578270"/>
                  <a:pt x="1181364" y="6892463"/>
                  <a:pt x="1249759" y="7186018"/>
                </a:cubicBezTo>
                <a:cubicBezTo>
                  <a:pt x="1318154" y="7479441"/>
                  <a:pt x="1424781" y="7737806"/>
                  <a:pt x="1569640" y="7961115"/>
                </a:cubicBezTo>
                <a:cubicBezTo>
                  <a:pt x="1714632" y="8184423"/>
                  <a:pt x="1898980" y="8359114"/>
                  <a:pt x="2122685" y="8485188"/>
                </a:cubicBezTo>
                <a:cubicBezTo>
                  <a:pt x="2346391" y="8611130"/>
                  <a:pt x="2613554" y="8674100"/>
                  <a:pt x="2924175" y="8674100"/>
                </a:cubicBezTo>
                <a:cubicBezTo>
                  <a:pt x="3305307" y="8674100"/>
                  <a:pt x="3619103" y="8593469"/>
                  <a:pt x="3865562" y="8432205"/>
                </a:cubicBezTo>
                <a:cubicBezTo>
                  <a:pt x="4112021" y="8270942"/>
                  <a:pt x="4309797" y="8058084"/>
                  <a:pt x="4458890" y="7793633"/>
                </a:cubicBezTo>
                <a:cubicBezTo>
                  <a:pt x="4608115" y="7529050"/>
                  <a:pt x="4724135" y="7241713"/>
                  <a:pt x="4806950" y="6931621"/>
                </a:cubicBezTo>
                <a:lnTo>
                  <a:pt x="4806950" y="5437188"/>
                </a:lnTo>
                <a:cubicBezTo>
                  <a:pt x="4757208" y="5209779"/>
                  <a:pt x="4685704" y="4989645"/>
                  <a:pt x="4592439" y="4776788"/>
                </a:cubicBezTo>
                <a:cubicBezTo>
                  <a:pt x="4499173" y="4563798"/>
                  <a:pt x="4379052" y="4373629"/>
                  <a:pt x="4232076" y="4206280"/>
                </a:cubicBezTo>
                <a:cubicBezTo>
                  <a:pt x="4085100" y="4038799"/>
                  <a:pt x="3904919" y="3905515"/>
                  <a:pt x="3691532" y="3806429"/>
                </a:cubicBezTo>
                <a:cubicBezTo>
                  <a:pt x="3478278" y="3707210"/>
                  <a:pt x="3226660" y="3657600"/>
                  <a:pt x="2936676" y="3657600"/>
                </a:cubicBezTo>
                <a:cubicBezTo>
                  <a:pt x="2621822" y="3657600"/>
                  <a:pt x="2351484" y="3722688"/>
                  <a:pt x="2125662" y="3852863"/>
                </a:cubicBezTo>
                <a:cubicBezTo>
                  <a:pt x="1899972" y="3983038"/>
                  <a:pt x="1714632" y="4160838"/>
                  <a:pt x="1569640" y="4386263"/>
                </a:cubicBezTo>
                <a:cubicBezTo>
                  <a:pt x="1424781" y="4611556"/>
                  <a:pt x="1318154" y="4872038"/>
                  <a:pt x="1249759" y="5167710"/>
                </a:cubicBezTo>
                <a:cubicBezTo>
                  <a:pt x="1181364" y="5463250"/>
                  <a:pt x="1147167" y="5778368"/>
                  <a:pt x="1147167" y="6113066"/>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436" name="Freeform 1436"/>
          <p:cNvSpPr/>
          <p:nvPr/>
        </p:nvSpPr>
        <p:spPr>
          <a:xfrm>
            <a:off x="2864252" y="2372680"/>
            <a:ext cx="59676" cy="75113"/>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437" name="Freeform 1437"/>
          <p:cNvSpPr/>
          <p:nvPr/>
        </p:nvSpPr>
        <p:spPr>
          <a:xfrm>
            <a:off x="2930639" y="2356438"/>
            <a:ext cx="39420" cy="91355"/>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438" name="Freeform 1438"/>
          <p:cNvSpPr/>
          <p:nvPr/>
        </p:nvSpPr>
        <p:spPr>
          <a:xfrm>
            <a:off x="2981007" y="2372680"/>
            <a:ext cx="59676" cy="75113"/>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439" name="Freeform 1439"/>
          <p:cNvSpPr/>
          <p:nvPr/>
        </p:nvSpPr>
        <p:spPr>
          <a:xfrm>
            <a:off x="3080716" y="2356438"/>
            <a:ext cx="39420" cy="91355"/>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440" name="Freeform 1440"/>
          <p:cNvSpPr/>
          <p:nvPr/>
        </p:nvSpPr>
        <p:spPr>
          <a:xfrm>
            <a:off x="3133274" y="2343623"/>
            <a:ext cx="56861" cy="102732"/>
          </a:xfrm>
          <a:custGeom>
            <a:avLst/>
            <a:gdLst/>
            <a:ahLst/>
            <a:cxnLst/>
            <a:rect l="0" t="0" r="0" b="0"/>
            <a:pathLst>
              <a:path w="5274667" h="9518650">
                <a:moveTo>
                  <a:pt x="1147167" y="0"/>
                </a:moveTo>
                <a:lnTo>
                  <a:pt x="1147167" y="9518650"/>
                </a:lnTo>
                <a:lnTo>
                  <a:pt x="0" y="9518650"/>
                </a:lnTo>
                <a:lnTo>
                  <a:pt x="0" y="0"/>
                </a:lnTo>
                <a:close/>
                <a:moveTo>
                  <a:pt x="874315" y="5905500"/>
                </a:moveTo>
                <a:lnTo>
                  <a:pt x="396875" y="5905500"/>
                </a:lnTo>
                <a:cubicBezTo>
                  <a:pt x="396875" y="5445655"/>
                  <a:pt x="463086" y="5019940"/>
                  <a:pt x="595510" y="4628357"/>
                </a:cubicBezTo>
                <a:cubicBezTo>
                  <a:pt x="727934" y="4236773"/>
                  <a:pt x="914069" y="3895990"/>
                  <a:pt x="1153914" y="3606007"/>
                </a:cubicBezTo>
                <a:cubicBezTo>
                  <a:pt x="1393891" y="3315891"/>
                  <a:pt x="1680368" y="3091128"/>
                  <a:pt x="2013346" y="2931716"/>
                </a:cubicBezTo>
                <a:cubicBezTo>
                  <a:pt x="2346457" y="2772172"/>
                  <a:pt x="2715749" y="2692400"/>
                  <a:pt x="3121223" y="2692400"/>
                </a:cubicBezTo>
                <a:cubicBezTo>
                  <a:pt x="3452217" y="2692400"/>
                  <a:pt x="3750071" y="2736785"/>
                  <a:pt x="4014787" y="2825552"/>
                </a:cubicBezTo>
                <a:cubicBezTo>
                  <a:pt x="4279635" y="2914320"/>
                  <a:pt x="4506185" y="3055740"/>
                  <a:pt x="4694435" y="3249811"/>
                </a:cubicBezTo>
                <a:cubicBezTo>
                  <a:pt x="4882686" y="3443883"/>
                  <a:pt x="5026421" y="3694775"/>
                  <a:pt x="5125640" y="4002485"/>
                </a:cubicBezTo>
                <a:cubicBezTo>
                  <a:pt x="5224991" y="4310063"/>
                  <a:pt x="5274667" y="4684845"/>
                  <a:pt x="5274667" y="5126832"/>
                </a:cubicBezTo>
                <a:lnTo>
                  <a:pt x="5274667" y="9518650"/>
                </a:lnTo>
                <a:lnTo>
                  <a:pt x="4127500" y="9518650"/>
                </a:lnTo>
                <a:lnTo>
                  <a:pt x="4127500" y="5113536"/>
                </a:lnTo>
                <a:cubicBezTo>
                  <a:pt x="4127500" y="4762434"/>
                  <a:pt x="4075707" y="4480521"/>
                  <a:pt x="3972123" y="4267796"/>
                </a:cubicBezTo>
                <a:cubicBezTo>
                  <a:pt x="3868671" y="4055071"/>
                  <a:pt x="3717594" y="3900223"/>
                  <a:pt x="3518892" y="3803254"/>
                </a:cubicBezTo>
                <a:cubicBezTo>
                  <a:pt x="3320322" y="3706151"/>
                  <a:pt x="3076178" y="3657600"/>
                  <a:pt x="2786459" y="3657600"/>
                </a:cubicBezTo>
                <a:cubicBezTo>
                  <a:pt x="2500841" y="3657600"/>
                  <a:pt x="2241087" y="3717330"/>
                  <a:pt x="2007195" y="3836790"/>
                </a:cubicBezTo>
                <a:cubicBezTo>
                  <a:pt x="1773435" y="3956117"/>
                  <a:pt x="1572749" y="4120754"/>
                  <a:pt x="1405135" y="4330700"/>
                </a:cubicBezTo>
                <a:cubicBezTo>
                  <a:pt x="1237522" y="4540647"/>
                  <a:pt x="1107148" y="4780492"/>
                  <a:pt x="1014015" y="5050235"/>
                </a:cubicBezTo>
                <a:cubicBezTo>
                  <a:pt x="920882" y="5319845"/>
                  <a:pt x="874315" y="5604934"/>
                  <a:pt x="874315" y="5905500"/>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441" name="Freeform 1441"/>
          <p:cNvSpPr/>
          <p:nvPr/>
        </p:nvSpPr>
        <p:spPr>
          <a:xfrm>
            <a:off x="3205069" y="2372680"/>
            <a:ext cx="59676" cy="75113"/>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442" name="Freeform 1442"/>
          <p:cNvSpPr/>
          <p:nvPr/>
        </p:nvSpPr>
        <p:spPr>
          <a:xfrm>
            <a:off x="3271455" y="2356438"/>
            <a:ext cx="39420" cy="91355"/>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443" name="Freeform 1443"/>
          <p:cNvSpPr/>
          <p:nvPr/>
        </p:nvSpPr>
        <p:spPr>
          <a:xfrm>
            <a:off x="3357337" y="2347597"/>
            <a:ext cx="14649" cy="98826"/>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444" name="Freeform 1444"/>
          <p:cNvSpPr/>
          <p:nvPr/>
        </p:nvSpPr>
        <p:spPr>
          <a:xfrm>
            <a:off x="3386553" y="2372680"/>
            <a:ext cx="57545" cy="75113"/>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445" name="Freeform 1445"/>
          <p:cNvSpPr/>
          <p:nvPr/>
        </p:nvSpPr>
        <p:spPr>
          <a:xfrm>
            <a:off x="3488522" y="2372680"/>
            <a:ext cx="61403" cy="75113"/>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446" name="Freeform 1446"/>
          <p:cNvSpPr/>
          <p:nvPr/>
        </p:nvSpPr>
        <p:spPr>
          <a:xfrm>
            <a:off x="3560452" y="2372680"/>
            <a:ext cx="59676" cy="75113"/>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447" name="Freeform 1447"/>
          <p:cNvSpPr/>
          <p:nvPr/>
        </p:nvSpPr>
        <p:spPr>
          <a:xfrm>
            <a:off x="3632520" y="2372680"/>
            <a:ext cx="57545" cy="75113"/>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448" name="Freeform 1448"/>
          <p:cNvSpPr/>
          <p:nvPr/>
        </p:nvSpPr>
        <p:spPr>
          <a:xfrm>
            <a:off x="3696476" y="2373983"/>
            <a:ext cx="61634" cy="101635"/>
          </a:xfrm>
          <a:custGeom>
            <a:avLst/>
            <a:gdLst/>
            <a:ahLst/>
            <a:cxnLst/>
            <a:rect l="0" t="0" r="0" b="0"/>
            <a:pathLst>
              <a:path w="5717381" h="9417050">
                <a:moveTo>
                  <a:pt x="2622946" y="6014443"/>
                </a:moveTo>
                <a:lnTo>
                  <a:pt x="4489648" y="0"/>
                </a:lnTo>
                <a:lnTo>
                  <a:pt x="5717381" y="0"/>
                </a:lnTo>
                <a:lnTo>
                  <a:pt x="3026171" y="7743229"/>
                </a:lnTo>
                <a:cubicBezTo>
                  <a:pt x="2964127" y="7908594"/>
                  <a:pt x="2882437" y="8087320"/>
                  <a:pt x="2781101" y="8279407"/>
                </a:cubicBezTo>
                <a:cubicBezTo>
                  <a:pt x="2679898" y="8471495"/>
                  <a:pt x="2550715" y="8654322"/>
                  <a:pt x="2393553" y="8827889"/>
                </a:cubicBezTo>
                <a:cubicBezTo>
                  <a:pt x="2236522" y="9001587"/>
                  <a:pt x="2047412" y="9143206"/>
                  <a:pt x="1826220" y="9252743"/>
                </a:cubicBezTo>
                <a:cubicBezTo>
                  <a:pt x="1605028" y="9362281"/>
                  <a:pt x="1341437" y="9417050"/>
                  <a:pt x="1035446" y="9417050"/>
                </a:cubicBezTo>
                <a:cubicBezTo>
                  <a:pt x="944562" y="9417050"/>
                  <a:pt x="828807" y="9404614"/>
                  <a:pt x="688181" y="9379743"/>
                </a:cubicBezTo>
                <a:cubicBezTo>
                  <a:pt x="547687" y="9355005"/>
                  <a:pt x="448468" y="9334433"/>
                  <a:pt x="390525" y="9318029"/>
                </a:cubicBezTo>
                <a:lnTo>
                  <a:pt x="384373" y="8388945"/>
                </a:lnTo>
                <a:cubicBezTo>
                  <a:pt x="417446" y="8393178"/>
                  <a:pt x="470164" y="8398337"/>
                  <a:pt x="542528" y="8404423"/>
                </a:cubicBezTo>
                <a:cubicBezTo>
                  <a:pt x="614891" y="8410641"/>
                  <a:pt x="665559" y="8413750"/>
                  <a:pt x="694531" y="8413750"/>
                </a:cubicBezTo>
                <a:cubicBezTo>
                  <a:pt x="954881" y="8413750"/>
                  <a:pt x="1176006" y="8379618"/>
                  <a:pt x="1357907" y="8311356"/>
                </a:cubicBezTo>
                <a:cubicBezTo>
                  <a:pt x="1539808" y="8243226"/>
                  <a:pt x="1693796" y="8129587"/>
                  <a:pt x="1819870" y="7970440"/>
                </a:cubicBezTo>
                <a:cubicBezTo>
                  <a:pt x="1946076" y="7811293"/>
                  <a:pt x="2054621" y="7593277"/>
                  <a:pt x="2145506" y="7316390"/>
                </a:cubicBezTo>
                <a:close/>
                <a:moveTo>
                  <a:pt x="1252537" y="0"/>
                </a:moveTo>
                <a:lnTo>
                  <a:pt x="2995017" y="5208191"/>
                </a:lnTo>
                <a:lnTo>
                  <a:pt x="3292673" y="6417271"/>
                </a:lnTo>
                <a:lnTo>
                  <a:pt x="2467967" y="6838950"/>
                </a:lnTo>
                <a:lnTo>
                  <a:pt x="0" y="0"/>
                </a:ln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449" name="Freeform 1449"/>
          <p:cNvSpPr/>
          <p:nvPr/>
        </p:nvSpPr>
        <p:spPr>
          <a:xfrm>
            <a:off x="3792523" y="2356438"/>
            <a:ext cx="39420" cy="91355"/>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450" name="Freeform 1450"/>
          <p:cNvSpPr/>
          <p:nvPr/>
        </p:nvSpPr>
        <p:spPr>
          <a:xfrm>
            <a:off x="3841796" y="2372680"/>
            <a:ext cx="65852" cy="75113"/>
          </a:xfrm>
          <a:custGeom>
            <a:avLst/>
            <a:gdLst/>
            <a:ahLst/>
            <a:cxnLst/>
            <a:rect l="0" t="0" r="0" b="0"/>
            <a:pathLst>
              <a:path w="6108700" h="6959600">
                <a:moveTo>
                  <a:pt x="0" y="3554215"/>
                </a:moveTo>
                <a:lnTo>
                  <a:pt x="0" y="3411538"/>
                </a:lnTo>
                <a:cubicBezTo>
                  <a:pt x="0" y="2927615"/>
                  <a:pt x="70246" y="2477890"/>
                  <a:pt x="210740" y="2062361"/>
                </a:cubicBezTo>
                <a:cubicBezTo>
                  <a:pt x="351366" y="1646701"/>
                  <a:pt x="553971" y="1284883"/>
                  <a:pt x="818554" y="976908"/>
                </a:cubicBezTo>
                <a:cubicBezTo>
                  <a:pt x="1083270" y="668801"/>
                  <a:pt x="1403746" y="428956"/>
                  <a:pt x="1779984" y="257374"/>
                </a:cubicBezTo>
                <a:cubicBezTo>
                  <a:pt x="2156221" y="85791"/>
                  <a:pt x="2577901" y="0"/>
                  <a:pt x="3045023" y="0"/>
                </a:cubicBezTo>
                <a:cubicBezTo>
                  <a:pt x="3516378" y="0"/>
                  <a:pt x="3941167" y="85791"/>
                  <a:pt x="4319389" y="257374"/>
                </a:cubicBezTo>
                <a:cubicBezTo>
                  <a:pt x="4697743" y="428956"/>
                  <a:pt x="5020270" y="668801"/>
                  <a:pt x="5286970" y="976908"/>
                </a:cubicBezTo>
                <a:cubicBezTo>
                  <a:pt x="5553670" y="1284883"/>
                  <a:pt x="5757267" y="1646701"/>
                  <a:pt x="5897760" y="2062361"/>
                </a:cubicBezTo>
                <a:cubicBezTo>
                  <a:pt x="6038387" y="2477890"/>
                  <a:pt x="6108700" y="2927615"/>
                  <a:pt x="6108700" y="3411538"/>
                </a:cubicBezTo>
                <a:lnTo>
                  <a:pt x="6108700" y="3554215"/>
                </a:lnTo>
                <a:cubicBezTo>
                  <a:pt x="6108700" y="4038005"/>
                  <a:pt x="6038387" y="4486672"/>
                  <a:pt x="5897760" y="4900216"/>
                </a:cubicBezTo>
                <a:cubicBezTo>
                  <a:pt x="5757267" y="5313760"/>
                  <a:pt x="5553670" y="5674585"/>
                  <a:pt x="5286970" y="5982693"/>
                </a:cubicBezTo>
                <a:cubicBezTo>
                  <a:pt x="5020270" y="6290800"/>
                  <a:pt x="4699860" y="6530645"/>
                  <a:pt x="4325739" y="6702227"/>
                </a:cubicBezTo>
                <a:cubicBezTo>
                  <a:pt x="3951618" y="6873808"/>
                  <a:pt x="3528814" y="6959600"/>
                  <a:pt x="3057326" y="6959600"/>
                </a:cubicBezTo>
                <a:cubicBezTo>
                  <a:pt x="2586103" y="6959600"/>
                  <a:pt x="2162373" y="6873808"/>
                  <a:pt x="1786135" y="6702227"/>
                </a:cubicBezTo>
                <a:cubicBezTo>
                  <a:pt x="1409898" y="6530645"/>
                  <a:pt x="1088429" y="6290800"/>
                  <a:pt x="821729" y="5982693"/>
                </a:cubicBezTo>
                <a:cubicBezTo>
                  <a:pt x="555029" y="5674585"/>
                  <a:pt x="351366" y="5313760"/>
                  <a:pt x="210740" y="4900216"/>
                </a:cubicBezTo>
                <a:cubicBezTo>
                  <a:pt x="70246" y="4486672"/>
                  <a:pt x="0" y="4038005"/>
                  <a:pt x="0" y="3554215"/>
                </a:cubicBezTo>
                <a:close/>
                <a:moveTo>
                  <a:pt x="1147167" y="3411538"/>
                </a:moveTo>
                <a:lnTo>
                  <a:pt x="1147167" y="3554215"/>
                </a:lnTo>
                <a:cubicBezTo>
                  <a:pt x="1147167" y="3889177"/>
                  <a:pt x="1186523" y="4204560"/>
                  <a:pt x="1265237" y="4500365"/>
                </a:cubicBezTo>
                <a:cubicBezTo>
                  <a:pt x="1343951" y="4796036"/>
                  <a:pt x="1463013" y="5057643"/>
                  <a:pt x="1622425" y="5285185"/>
                </a:cubicBezTo>
                <a:cubicBezTo>
                  <a:pt x="1781836" y="5512594"/>
                  <a:pt x="1981662" y="5691453"/>
                  <a:pt x="2221904" y="5821760"/>
                </a:cubicBezTo>
                <a:cubicBezTo>
                  <a:pt x="2462146" y="5952067"/>
                  <a:pt x="2741678" y="6017221"/>
                  <a:pt x="3060501" y="6017221"/>
                </a:cubicBezTo>
                <a:cubicBezTo>
                  <a:pt x="3375223" y="6017221"/>
                  <a:pt x="3651646" y="5952067"/>
                  <a:pt x="3889771" y="5821760"/>
                </a:cubicBezTo>
                <a:cubicBezTo>
                  <a:pt x="4128029" y="5691453"/>
                  <a:pt x="4325805" y="5512594"/>
                  <a:pt x="4483100" y="5285185"/>
                </a:cubicBezTo>
                <a:cubicBezTo>
                  <a:pt x="4640527" y="5057643"/>
                  <a:pt x="4759589" y="4796036"/>
                  <a:pt x="4840287" y="4500365"/>
                </a:cubicBezTo>
                <a:cubicBezTo>
                  <a:pt x="4921117" y="4204560"/>
                  <a:pt x="4961532" y="3889177"/>
                  <a:pt x="4961532" y="3554215"/>
                </a:cubicBezTo>
                <a:lnTo>
                  <a:pt x="4961532" y="3411538"/>
                </a:lnTo>
                <a:cubicBezTo>
                  <a:pt x="4961532" y="3080544"/>
                  <a:pt x="4921117" y="2767211"/>
                  <a:pt x="4840287" y="2471540"/>
                </a:cubicBezTo>
                <a:cubicBezTo>
                  <a:pt x="4759589" y="2175736"/>
                  <a:pt x="4639535" y="1913070"/>
                  <a:pt x="4480123" y="1683544"/>
                </a:cubicBezTo>
                <a:cubicBezTo>
                  <a:pt x="4320711" y="1454018"/>
                  <a:pt x="4121877" y="1273109"/>
                  <a:pt x="3883620" y="1140818"/>
                </a:cubicBezTo>
                <a:cubicBezTo>
                  <a:pt x="3645495" y="1008526"/>
                  <a:pt x="3367021" y="942380"/>
                  <a:pt x="3048198" y="942380"/>
                </a:cubicBezTo>
                <a:cubicBezTo>
                  <a:pt x="2733476" y="942380"/>
                  <a:pt x="2456987" y="1008526"/>
                  <a:pt x="2218729" y="1140818"/>
                </a:cubicBezTo>
                <a:cubicBezTo>
                  <a:pt x="1980604" y="1273109"/>
                  <a:pt x="1781836" y="1454018"/>
                  <a:pt x="1622425" y="1683544"/>
                </a:cubicBezTo>
                <a:cubicBezTo>
                  <a:pt x="1463013" y="1913070"/>
                  <a:pt x="1343951" y="2175736"/>
                  <a:pt x="1265237" y="2471540"/>
                </a:cubicBezTo>
                <a:cubicBezTo>
                  <a:pt x="1186523" y="2767211"/>
                  <a:pt x="1147167" y="3080544"/>
                  <a:pt x="1147167" y="3411538"/>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451" name="Freeform 1451"/>
          <p:cNvSpPr/>
          <p:nvPr/>
        </p:nvSpPr>
        <p:spPr>
          <a:xfrm>
            <a:off x="3949035" y="2342251"/>
            <a:ext cx="43701" cy="104171"/>
          </a:xfrm>
          <a:custGeom>
            <a:avLst/>
            <a:gdLst/>
            <a:ahLst/>
            <a:cxnLst/>
            <a:rect l="0" t="0" r="0" b="0"/>
            <a:pathLst>
              <a:path w="4053879" h="9652000">
                <a:moveTo>
                  <a:pt x="2207617" y="9652000"/>
                </a:moveTo>
                <a:lnTo>
                  <a:pt x="1060450" y="9652000"/>
                </a:lnTo>
                <a:lnTo>
                  <a:pt x="1060450" y="2237979"/>
                </a:lnTo>
                <a:cubicBezTo>
                  <a:pt x="1060450" y="1754452"/>
                  <a:pt x="1148225" y="1346399"/>
                  <a:pt x="1323776" y="1013818"/>
                </a:cubicBezTo>
                <a:cubicBezTo>
                  <a:pt x="1499327" y="681104"/>
                  <a:pt x="1752335" y="428956"/>
                  <a:pt x="2082800" y="257374"/>
                </a:cubicBezTo>
                <a:cubicBezTo>
                  <a:pt x="2413396" y="85791"/>
                  <a:pt x="2805972" y="0"/>
                  <a:pt x="3260526" y="0"/>
                </a:cubicBezTo>
                <a:cubicBezTo>
                  <a:pt x="3392818" y="0"/>
                  <a:pt x="3526102" y="8269"/>
                  <a:pt x="3660378" y="24805"/>
                </a:cubicBezTo>
                <a:cubicBezTo>
                  <a:pt x="3794654" y="41210"/>
                  <a:pt x="3925821" y="65948"/>
                  <a:pt x="4053879" y="99021"/>
                </a:cubicBezTo>
                <a:lnTo>
                  <a:pt x="3991768" y="1033860"/>
                </a:lnTo>
                <a:cubicBezTo>
                  <a:pt x="3905117" y="1013090"/>
                  <a:pt x="3807023" y="998604"/>
                  <a:pt x="3697485" y="990402"/>
                </a:cubicBezTo>
                <a:cubicBezTo>
                  <a:pt x="3588080" y="982068"/>
                  <a:pt x="3479667" y="977900"/>
                  <a:pt x="3372246" y="977900"/>
                </a:cubicBezTo>
                <a:cubicBezTo>
                  <a:pt x="3128697" y="977900"/>
                  <a:pt x="2919147" y="1026452"/>
                  <a:pt x="2743596" y="1123554"/>
                </a:cubicBezTo>
                <a:cubicBezTo>
                  <a:pt x="2568045" y="1220655"/>
                  <a:pt x="2434828" y="1362208"/>
                  <a:pt x="2343943" y="1548210"/>
                </a:cubicBezTo>
                <a:cubicBezTo>
                  <a:pt x="2253059" y="1734212"/>
                  <a:pt x="2207617" y="1963672"/>
                  <a:pt x="2207617" y="2236590"/>
                </a:cubicBezTo>
                <a:close/>
                <a:moveTo>
                  <a:pt x="3632200" y="2946400"/>
                </a:moveTo>
                <a:lnTo>
                  <a:pt x="3632200" y="3822700"/>
                </a:lnTo>
                <a:lnTo>
                  <a:pt x="0" y="3822700"/>
                </a:lnTo>
                <a:lnTo>
                  <a:pt x="0" y="2946400"/>
                </a:ln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452" name="Freeform 1452"/>
          <p:cNvSpPr/>
          <p:nvPr/>
        </p:nvSpPr>
        <p:spPr>
          <a:xfrm>
            <a:off x="4001320" y="2347597"/>
            <a:ext cx="14649" cy="98826"/>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453" name="Freeform 1453"/>
          <p:cNvSpPr/>
          <p:nvPr/>
        </p:nvSpPr>
        <p:spPr>
          <a:xfrm>
            <a:off x="4033616" y="2372681"/>
            <a:ext cx="56793" cy="73673"/>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454" name="Freeform 1454"/>
          <p:cNvSpPr/>
          <p:nvPr/>
        </p:nvSpPr>
        <p:spPr>
          <a:xfrm>
            <a:off x="4104521" y="2343622"/>
            <a:ext cx="61060" cy="104171"/>
          </a:xfrm>
          <a:custGeom>
            <a:avLst/>
            <a:gdLst/>
            <a:ahLst/>
            <a:cxnLst/>
            <a:rect l="0" t="0" r="0" b="0"/>
            <a:pathLst>
              <a:path w="5664200" h="9652000">
                <a:moveTo>
                  <a:pt x="4517032" y="8221465"/>
                </a:moveTo>
                <a:lnTo>
                  <a:pt x="4517032" y="0"/>
                </a:lnTo>
                <a:lnTo>
                  <a:pt x="5664200" y="0"/>
                </a:lnTo>
                <a:lnTo>
                  <a:pt x="5664200" y="9525000"/>
                </a:lnTo>
                <a:lnTo>
                  <a:pt x="4615656" y="9525000"/>
                </a:lnTo>
                <a:close/>
                <a:moveTo>
                  <a:pt x="0" y="6246615"/>
                </a:moveTo>
                <a:lnTo>
                  <a:pt x="0" y="6116241"/>
                </a:lnTo>
                <a:cubicBezTo>
                  <a:pt x="0" y="5603479"/>
                  <a:pt x="62970" y="5137283"/>
                  <a:pt x="188912" y="4717654"/>
                </a:cubicBezTo>
                <a:cubicBezTo>
                  <a:pt x="314986" y="4297892"/>
                  <a:pt x="494770" y="3937067"/>
                  <a:pt x="728265" y="3635177"/>
                </a:cubicBezTo>
                <a:cubicBezTo>
                  <a:pt x="961760" y="3333287"/>
                  <a:pt x="1240697" y="3100719"/>
                  <a:pt x="1565076" y="2937471"/>
                </a:cubicBezTo>
                <a:cubicBezTo>
                  <a:pt x="1889587" y="2774091"/>
                  <a:pt x="2252265" y="2692400"/>
                  <a:pt x="2653109" y="2692400"/>
                </a:cubicBezTo>
                <a:cubicBezTo>
                  <a:pt x="3074590" y="2692400"/>
                  <a:pt x="3443419" y="2765756"/>
                  <a:pt x="3759596" y="2912468"/>
                </a:cubicBezTo>
                <a:cubicBezTo>
                  <a:pt x="4075774" y="3059047"/>
                  <a:pt x="4344392" y="3271772"/>
                  <a:pt x="4565451" y="3550643"/>
                </a:cubicBezTo>
                <a:cubicBezTo>
                  <a:pt x="4786510" y="3829381"/>
                  <a:pt x="4961069" y="4165005"/>
                  <a:pt x="5089128" y="4557515"/>
                </a:cubicBezTo>
                <a:cubicBezTo>
                  <a:pt x="5217318" y="4949892"/>
                  <a:pt x="5306218" y="5393995"/>
                  <a:pt x="5355828" y="5889824"/>
                </a:cubicBezTo>
                <a:lnTo>
                  <a:pt x="5355828" y="6460332"/>
                </a:lnTo>
                <a:cubicBezTo>
                  <a:pt x="5310319" y="6952986"/>
                  <a:pt x="5222478" y="7395965"/>
                  <a:pt x="5092303" y="7789268"/>
                </a:cubicBezTo>
                <a:cubicBezTo>
                  <a:pt x="4962128" y="8182439"/>
                  <a:pt x="4786510" y="8517732"/>
                  <a:pt x="4565451" y="8795147"/>
                </a:cubicBezTo>
                <a:cubicBezTo>
                  <a:pt x="4344392" y="9072563"/>
                  <a:pt x="4074715" y="9284759"/>
                  <a:pt x="3756421" y="9431735"/>
                </a:cubicBezTo>
                <a:cubicBezTo>
                  <a:pt x="3438260" y="9578578"/>
                  <a:pt x="3066322" y="9652000"/>
                  <a:pt x="2640607" y="9652000"/>
                </a:cubicBezTo>
                <a:cubicBezTo>
                  <a:pt x="2248098" y="9652000"/>
                  <a:pt x="1889587" y="9567267"/>
                  <a:pt x="1565076" y="9397802"/>
                </a:cubicBezTo>
                <a:cubicBezTo>
                  <a:pt x="1240697" y="9228204"/>
                  <a:pt x="961760" y="8990410"/>
                  <a:pt x="728265" y="8684419"/>
                </a:cubicBezTo>
                <a:cubicBezTo>
                  <a:pt x="494770" y="8378429"/>
                  <a:pt x="314986" y="8017603"/>
                  <a:pt x="188912" y="7601943"/>
                </a:cubicBezTo>
                <a:cubicBezTo>
                  <a:pt x="62970" y="7186282"/>
                  <a:pt x="0" y="6734506"/>
                  <a:pt x="0" y="6246615"/>
                </a:cubicBezTo>
                <a:close/>
                <a:moveTo>
                  <a:pt x="1147167" y="6113066"/>
                </a:moveTo>
                <a:lnTo>
                  <a:pt x="1147167" y="6243440"/>
                </a:lnTo>
                <a:cubicBezTo>
                  <a:pt x="1147167" y="6578270"/>
                  <a:pt x="1181364" y="6892463"/>
                  <a:pt x="1249759" y="7186018"/>
                </a:cubicBezTo>
                <a:cubicBezTo>
                  <a:pt x="1318154" y="7479441"/>
                  <a:pt x="1424781" y="7737806"/>
                  <a:pt x="1569640" y="7961115"/>
                </a:cubicBezTo>
                <a:cubicBezTo>
                  <a:pt x="1714632" y="8184423"/>
                  <a:pt x="1898980" y="8359114"/>
                  <a:pt x="2122685" y="8485188"/>
                </a:cubicBezTo>
                <a:cubicBezTo>
                  <a:pt x="2346391" y="8611130"/>
                  <a:pt x="2613554" y="8674100"/>
                  <a:pt x="2924175" y="8674100"/>
                </a:cubicBezTo>
                <a:cubicBezTo>
                  <a:pt x="3305307" y="8674100"/>
                  <a:pt x="3619103" y="8593469"/>
                  <a:pt x="3865562" y="8432205"/>
                </a:cubicBezTo>
                <a:cubicBezTo>
                  <a:pt x="4112021" y="8270942"/>
                  <a:pt x="4309797" y="8058084"/>
                  <a:pt x="4458890" y="7793633"/>
                </a:cubicBezTo>
                <a:cubicBezTo>
                  <a:pt x="4608115" y="7529050"/>
                  <a:pt x="4724135" y="7241713"/>
                  <a:pt x="4806950" y="6931621"/>
                </a:cubicBezTo>
                <a:lnTo>
                  <a:pt x="4806950" y="5437188"/>
                </a:lnTo>
                <a:cubicBezTo>
                  <a:pt x="4757208" y="5209779"/>
                  <a:pt x="4685704" y="4989645"/>
                  <a:pt x="4592439" y="4776788"/>
                </a:cubicBezTo>
                <a:cubicBezTo>
                  <a:pt x="4499173" y="4563798"/>
                  <a:pt x="4379052" y="4373629"/>
                  <a:pt x="4232076" y="4206280"/>
                </a:cubicBezTo>
                <a:cubicBezTo>
                  <a:pt x="4085100" y="4038799"/>
                  <a:pt x="3904919" y="3905515"/>
                  <a:pt x="3691532" y="3806429"/>
                </a:cubicBezTo>
                <a:cubicBezTo>
                  <a:pt x="3478278" y="3707210"/>
                  <a:pt x="3226660" y="3657600"/>
                  <a:pt x="2936676" y="3657600"/>
                </a:cubicBezTo>
                <a:cubicBezTo>
                  <a:pt x="2621822" y="3657600"/>
                  <a:pt x="2351484" y="3722688"/>
                  <a:pt x="2125662" y="3852863"/>
                </a:cubicBezTo>
                <a:cubicBezTo>
                  <a:pt x="1899972" y="3983038"/>
                  <a:pt x="1714632" y="4160838"/>
                  <a:pt x="1569640" y="4386263"/>
                </a:cubicBezTo>
                <a:cubicBezTo>
                  <a:pt x="1424781" y="4611556"/>
                  <a:pt x="1318154" y="4872038"/>
                  <a:pt x="1249759" y="5167710"/>
                </a:cubicBezTo>
                <a:cubicBezTo>
                  <a:pt x="1181364" y="5463250"/>
                  <a:pt x="1147167" y="5778368"/>
                  <a:pt x="1147167" y="6113066"/>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455" name="Freeform 1455"/>
          <p:cNvSpPr/>
          <p:nvPr/>
        </p:nvSpPr>
        <p:spPr>
          <a:xfrm>
            <a:off x="4175173" y="2431756"/>
            <a:ext cx="18666" cy="34194"/>
          </a:xfrm>
          <a:custGeom>
            <a:avLst/>
            <a:gdLst/>
            <a:ahLst/>
            <a:cxnLst/>
            <a:rect l="0" t="0" r="0" b="0"/>
            <a:pathLst>
              <a:path w="1731566" h="3168253">
                <a:moveTo>
                  <a:pt x="1731566" y="0"/>
                </a:moveTo>
                <a:lnTo>
                  <a:pt x="1731566" y="923925"/>
                </a:lnTo>
                <a:cubicBezTo>
                  <a:pt x="1731566" y="1300031"/>
                  <a:pt x="1636845" y="1697831"/>
                  <a:pt x="1447403" y="2117328"/>
                </a:cubicBezTo>
                <a:cubicBezTo>
                  <a:pt x="1258094" y="2536957"/>
                  <a:pt x="992650" y="2887265"/>
                  <a:pt x="651073" y="3168253"/>
                </a:cubicBezTo>
                <a:lnTo>
                  <a:pt x="0" y="2715617"/>
                </a:lnTo>
                <a:cubicBezTo>
                  <a:pt x="132292" y="2533848"/>
                  <a:pt x="243880" y="2348904"/>
                  <a:pt x="334764" y="2160785"/>
                </a:cubicBezTo>
                <a:cubicBezTo>
                  <a:pt x="425781" y="1972667"/>
                  <a:pt x="495035" y="1778396"/>
                  <a:pt x="542528" y="1577975"/>
                </a:cubicBezTo>
                <a:cubicBezTo>
                  <a:pt x="590153" y="1377553"/>
                  <a:pt x="613966" y="1165689"/>
                  <a:pt x="613966" y="942380"/>
                </a:cubicBezTo>
                <a:lnTo>
                  <a:pt x="613966" y="0"/>
                </a:ln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456" name="Freeform 1456"/>
          <p:cNvSpPr/>
          <p:nvPr/>
        </p:nvSpPr>
        <p:spPr>
          <a:xfrm>
            <a:off x="4239948" y="2372680"/>
            <a:ext cx="59676" cy="75113"/>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457" name="Freeform 1457"/>
          <p:cNvSpPr/>
          <p:nvPr/>
        </p:nvSpPr>
        <p:spPr>
          <a:xfrm>
            <a:off x="4311880" y="2372680"/>
            <a:ext cx="60964" cy="75113"/>
          </a:xfrm>
          <a:custGeom>
            <a:avLst/>
            <a:gdLst/>
            <a:ahLst/>
            <a:cxnLst/>
            <a:rect l="0" t="0" r="0" b="0"/>
            <a:pathLst>
              <a:path w="5655270" h="6959600">
                <a:moveTo>
                  <a:pt x="2982714" y="6017221"/>
                </a:moveTo>
                <a:cubicBezTo>
                  <a:pt x="3255499" y="6017221"/>
                  <a:pt x="3507647" y="5961394"/>
                  <a:pt x="3739157" y="5849740"/>
                </a:cubicBezTo>
                <a:cubicBezTo>
                  <a:pt x="3970668" y="5738085"/>
                  <a:pt x="4160837" y="5584032"/>
                  <a:pt x="4309665" y="5387579"/>
                </a:cubicBezTo>
                <a:cubicBezTo>
                  <a:pt x="4458493" y="5190993"/>
                  <a:pt x="4543226" y="4966560"/>
                  <a:pt x="4563864" y="4714280"/>
                </a:cubicBezTo>
                <a:lnTo>
                  <a:pt x="5655270" y="4714280"/>
                </a:lnTo>
                <a:cubicBezTo>
                  <a:pt x="5634632" y="5111288"/>
                  <a:pt x="5501282" y="5480381"/>
                  <a:pt x="5255220" y="5821561"/>
                </a:cubicBezTo>
                <a:cubicBezTo>
                  <a:pt x="5009289" y="6162609"/>
                  <a:pt x="4687887" y="6437578"/>
                  <a:pt x="4291012" y="6646466"/>
                </a:cubicBezTo>
                <a:cubicBezTo>
                  <a:pt x="3894137" y="6855221"/>
                  <a:pt x="3458104" y="6959600"/>
                  <a:pt x="2982912" y="6959600"/>
                </a:cubicBezTo>
                <a:cubicBezTo>
                  <a:pt x="2478484" y="6959600"/>
                  <a:pt x="2039209" y="6870700"/>
                  <a:pt x="1665089" y="6692900"/>
                </a:cubicBezTo>
                <a:cubicBezTo>
                  <a:pt x="1290968" y="6515100"/>
                  <a:pt x="980876" y="6271155"/>
                  <a:pt x="734814" y="5961063"/>
                </a:cubicBezTo>
                <a:cubicBezTo>
                  <a:pt x="488883" y="5650839"/>
                  <a:pt x="304932" y="5294115"/>
                  <a:pt x="182959" y="4890890"/>
                </a:cubicBezTo>
                <a:cubicBezTo>
                  <a:pt x="60986" y="4487665"/>
                  <a:pt x="0" y="4060693"/>
                  <a:pt x="0" y="3609975"/>
                </a:cubicBezTo>
                <a:lnTo>
                  <a:pt x="0" y="3349625"/>
                </a:lnTo>
                <a:cubicBezTo>
                  <a:pt x="0" y="2898775"/>
                  <a:pt x="60986" y="2471738"/>
                  <a:pt x="182959" y="2068513"/>
                </a:cubicBezTo>
                <a:cubicBezTo>
                  <a:pt x="304932" y="1665288"/>
                  <a:pt x="488883" y="1308630"/>
                  <a:pt x="734814" y="998538"/>
                </a:cubicBezTo>
                <a:cubicBezTo>
                  <a:pt x="980876" y="688446"/>
                  <a:pt x="1290968" y="444500"/>
                  <a:pt x="1665089" y="266700"/>
                </a:cubicBezTo>
                <a:cubicBezTo>
                  <a:pt x="2039209" y="88900"/>
                  <a:pt x="2478484" y="0"/>
                  <a:pt x="2982912" y="0"/>
                </a:cubicBezTo>
                <a:cubicBezTo>
                  <a:pt x="3507713" y="0"/>
                  <a:pt x="3966500" y="106496"/>
                  <a:pt x="4359275" y="319485"/>
                </a:cubicBezTo>
                <a:cubicBezTo>
                  <a:pt x="4752049" y="532342"/>
                  <a:pt x="5061082" y="821796"/>
                  <a:pt x="5286375" y="1187847"/>
                </a:cubicBezTo>
                <a:cubicBezTo>
                  <a:pt x="5511667" y="1553766"/>
                  <a:pt x="5634632" y="1968236"/>
                  <a:pt x="5655270" y="2431257"/>
                </a:cubicBezTo>
                <a:lnTo>
                  <a:pt x="4563864" y="2431257"/>
                </a:lnTo>
                <a:cubicBezTo>
                  <a:pt x="4543226" y="2154238"/>
                  <a:pt x="4465703" y="1904075"/>
                  <a:pt x="4331295" y="1680766"/>
                </a:cubicBezTo>
                <a:cubicBezTo>
                  <a:pt x="4197019" y="1457325"/>
                  <a:pt x="4015118" y="1278401"/>
                  <a:pt x="3785592" y="1143993"/>
                </a:cubicBezTo>
                <a:cubicBezTo>
                  <a:pt x="3556198" y="1009584"/>
                  <a:pt x="3288572" y="942380"/>
                  <a:pt x="2982714" y="942380"/>
                </a:cubicBezTo>
                <a:cubicBezTo>
                  <a:pt x="2631215" y="942380"/>
                  <a:pt x="2336601" y="1011635"/>
                  <a:pt x="2098873" y="1150144"/>
                </a:cubicBezTo>
                <a:cubicBezTo>
                  <a:pt x="1861277" y="1288654"/>
                  <a:pt x="1673225" y="1474788"/>
                  <a:pt x="1534715" y="1708547"/>
                </a:cubicBezTo>
                <a:cubicBezTo>
                  <a:pt x="1396206" y="1942307"/>
                  <a:pt x="1296987" y="2200805"/>
                  <a:pt x="1237059" y="2484041"/>
                </a:cubicBezTo>
                <a:cubicBezTo>
                  <a:pt x="1177131" y="2767278"/>
                  <a:pt x="1147167" y="3055806"/>
                  <a:pt x="1147167" y="3349625"/>
                </a:cubicBezTo>
                <a:lnTo>
                  <a:pt x="1147167" y="3609975"/>
                </a:lnTo>
                <a:cubicBezTo>
                  <a:pt x="1147167" y="3903663"/>
                  <a:pt x="1176072" y="4193249"/>
                  <a:pt x="1233884" y="4478735"/>
                </a:cubicBezTo>
                <a:cubicBezTo>
                  <a:pt x="1291828" y="4764088"/>
                  <a:pt x="1389988" y="5022586"/>
                  <a:pt x="1528365" y="5254229"/>
                </a:cubicBezTo>
                <a:cubicBezTo>
                  <a:pt x="1666875" y="5485739"/>
                  <a:pt x="1854993" y="5670815"/>
                  <a:pt x="2092721" y="5809457"/>
                </a:cubicBezTo>
                <a:cubicBezTo>
                  <a:pt x="2330450" y="5947966"/>
                  <a:pt x="2627114" y="6017221"/>
                  <a:pt x="2982714" y="6017221"/>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458" name="Freeform 1458"/>
          <p:cNvSpPr/>
          <p:nvPr/>
        </p:nvSpPr>
        <p:spPr>
          <a:xfrm>
            <a:off x="4381757" y="2372680"/>
            <a:ext cx="60964" cy="75113"/>
          </a:xfrm>
          <a:custGeom>
            <a:avLst/>
            <a:gdLst/>
            <a:ahLst/>
            <a:cxnLst/>
            <a:rect l="0" t="0" r="0" b="0"/>
            <a:pathLst>
              <a:path w="5655270" h="6959600">
                <a:moveTo>
                  <a:pt x="2982714" y="6017221"/>
                </a:moveTo>
                <a:cubicBezTo>
                  <a:pt x="3255499" y="6017221"/>
                  <a:pt x="3507647" y="5961394"/>
                  <a:pt x="3739157" y="5849740"/>
                </a:cubicBezTo>
                <a:cubicBezTo>
                  <a:pt x="3970668" y="5738085"/>
                  <a:pt x="4160837" y="5584032"/>
                  <a:pt x="4309665" y="5387579"/>
                </a:cubicBezTo>
                <a:cubicBezTo>
                  <a:pt x="4458493" y="5190993"/>
                  <a:pt x="4543226" y="4966560"/>
                  <a:pt x="4563864" y="4714280"/>
                </a:cubicBezTo>
                <a:lnTo>
                  <a:pt x="5655270" y="4714280"/>
                </a:lnTo>
                <a:cubicBezTo>
                  <a:pt x="5634632" y="5111288"/>
                  <a:pt x="5501282" y="5480381"/>
                  <a:pt x="5255220" y="5821561"/>
                </a:cubicBezTo>
                <a:cubicBezTo>
                  <a:pt x="5009289" y="6162609"/>
                  <a:pt x="4687887" y="6437578"/>
                  <a:pt x="4291012" y="6646466"/>
                </a:cubicBezTo>
                <a:cubicBezTo>
                  <a:pt x="3894137" y="6855221"/>
                  <a:pt x="3458104" y="6959600"/>
                  <a:pt x="2982912" y="6959600"/>
                </a:cubicBezTo>
                <a:cubicBezTo>
                  <a:pt x="2478484" y="6959600"/>
                  <a:pt x="2039209" y="6870700"/>
                  <a:pt x="1665089" y="6692900"/>
                </a:cubicBezTo>
                <a:cubicBezTo>
                  <a:pt x="1290968" y="6515100"/>
                  <a:pt x="980876" y="6271155"/>
                  <a:pt x="734814" y="5961063"/>
                </a:cubicBezTo>
                <a:cubicBezTo>
                  <a:pt x="488883" y="5650839"/>
                  <a:pt x="304932" y="5294115"/>
                  <a:pt x="182959" y="4890890"/>
                </a:cubicBezTo>
                <a:cubicBezTo>
                  <a:pt x="60986" y="4487665"/>
                  <a:pt x="0" y="4060693"/>
                  <a:pt x="0" y="3609975"/>
                </a:cubicBezTo>
                <a:lnTo>
                  <a:pt x="0" y="3349625"/>
                </a:lnTo>
                <a:cubicBezTo>
                  <a:pt x="0" y="2898775"/>
                  <a:pt x="60986" y="2471738"/>
                  <a:pt x="182959" y="2068513"/>
                </a:cubicBezTo>
                <a:cubicBezTo>
                  <a:pt x="304932" y="1665288"/>
                  <a:pt x="488883" y="1308630"/>
                  <a:pt x="734814" y="998538"/>
                </a:cubicBezTo>
                <a:cubicBezTo>
                  <a:pt x="980876" y="688446"/>
                  <a:pt x="1290968" y="444500"/>
                  <a:pt x="1665089" y="266700"/>
                </a:cubicBezTo>
                <a:cubicBezTo>
                  <a:pt x="2039209" y="88900"/>
                  <a:pt x="2478484" y="0"/>
                  <a:pt x="2982912" y="0"/>
                </a:cubicBezTo>
                <a:cubicBezTo>
                  <a:pt x="3507713" y="0"/>
                  <a:pt x="3966500" y="106496"/>
                  <a:pt x="4359275" y="319485"/>
                </a:cubicBezTo>
                <a:cubicBezTo>
                  <a:pt x="4752049" y="532342"/>
                  <a:pt x="5061082" y="821796"/>
                  <a:pt x="5286375" y="1187847"/>
                </a:cubicBezTo>
                <a:cubicBezTo>
                  <a:pt x="5511667" y="1553766"/>
                  <a:pt x="5634632" y="1968236"/>
                  <a:pt x="5655270" y="2431257"/>
                </a:cubicBezTo>
                <a:lnTo>
                  <a:pt x="4563864" y="2431257"/>
                </a:lnTo>
                <a:cubicBezTo>
                  <a:pt x="4543226" y="2154238"/>
                  <a:pt x="4465703" y="1904075"/>
                  <a:pt x="4331295" y="1680766"/>
                </a:cubicBezTo>
                <a:cubicBezTo>
                  <a:pt x="4197019" y="1457325"/>
                  <a:pt x="4015118" y="1278401"/>
                  <a:pt x="3785592" y="1143993"/>
                </a:cubicBezTo>
                <a:cubicBezTo>
                  <a:pt x="3556198" y="1009584"/>
                  <a:pt x="3288572" y="942380"/>
                  <a:pt x="2982714" y="942380"/>
                </a:cubicBezTo>
                <a:cubicBezTo>
                  <a:pt x="2631215" y="942380"/>
                  <a:pt x="2336601" y="1011635"/>
                  <a:pt x="2098873" y="1150144"/>
                </a:cubicBezTo>
                <a:cubicBezTo>
                  <a:pt x="1861277" y="1288654"/>
                  <a:pt x="1673225" y="1474788"/>
                  <a:pt x="1534715" y="1708547"/>
                </a:cubicBezTo>
                <a:cubicBezTo>
                  <a:pt x="1396206" y="1942307"/>
                  <a:pt x="1296987" y="2200805"/>
                  <a:pt x="1237059" y="2484041"/>
                </a:cubicBezTo>
                <a:cubicBezTo>
                  <a:pt x="1177131" y="2767278"/>
                  <a:pt x="1147167" y="3055806"/>
                  <a:pt x="1147167" y="3349625"/>
                </a:cubicBezTo>
                <a:lnTo>
                  <a:pt x="1147167" y="3609975"/>
                </a:lnTo>
                <a:cubicBezTo>
                  <a:pt x="1147167" y="3903663"/>
                  <a:pt x="1176072" y="4193249"/>
                  <a:pt x="1233884" y="4478735"/>
                </a:cubicBezTo>
                <a:cubicBezTo>
                  <a:pt x="1291828" y="4764088"/>
                  <a:pt x="1389988" y="5022586"/>
                  <a:pt x="1528365" y="5254229"/>
                </a:cubicBezTo>
                <a:cubicBezTo>
                  <a:pt x="1666875" y="5485739"/>
                  <a:pt x="1854993" y="5670815"/>
                  <a:pt x="2092721" y="5809457"/>
                </a:cubicBezTo>
                <a:cubicBezTo>
                  <a:pt x="2330450" y="5947966"/>
                  <a:pt x="2627114" y="6017221"/>
                  <a:pt x="2982714" y="6017221"/>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459" name="Freeform 1459"/>
          <p:cNvSpPr/>
          <p:nvPr/>
        </p:nvSpPr>
        <p:spPr>
          <a:xfrm>
            <a:off x="4451635" y="2372680"/>
            <a:ext cx="61403" cy="75113"/>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460" name="Freeform 1460"/>
          <p:cNvSpPr/>
          <p:nvPr/>
        </p:nvSpPr>
        <p:spPr>
          <a:xfrm>
            <a:off x="4522607" y="2372680"/>
            <a:ext cx="57545" cy="75113"/>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461" name="Freeform 1461"/>
          <p:cNvSpPr/>
          <p:nvPr/>
        </p:nvSpPr>
        <p:spPr>
          <a:xfrm>
            <a:off x="4591389" y="2372680"/>
            <a:ext cx="57545" cy="75113"/>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462" name="Freeform 1462"/>
          <p:cNvSpPr/>
          <p:nvPr/>
        </p:nvSpPr>
        <p:spPr>
          <a:xfrm>
            <a:off x="4655744" y="2431756"/>
            <a:ext cx="18666" cy="34194"/>
          </a:xfrm>
          <a:custGeom>
            <a:avLst/>
            <a:gdLst/>
            <a:ahLst/>
            <a:cxnLst/>
            <a:rect l="0" t="0" r="0" b="0"/>
            <a:pathLst>
              <a:path w="1731566" h="3168253">
                <a:moveTo>
                  <a:pt x="1731566" y="0"/>
                </a:moveTo>
                <a:lnTo>
                  <a:pt x="1731566" y="923925"/>
                </a:lnTo>
                <a:cubicBezTo>
                  <a:pt x="1731566" y="1300031"/>
                  <a:pt x="1636845" y="1697831"/>
                  <a:pt x="1447403" y="2117328"/>
                </a:cubicBezTo>
                <a:cubicBezTo>
                  <a:pt x="1258094" y="2536957"/>
                  <a:pt x="992650" y="2887265"/>
                  <a:pt x="651073" y="3168253"/>
                </a:cubicBezTo>
                <a:lnTo>
                  <a:pt x="0" y="2715617"/>
                </a:lnTo>
                <a:cubicBezTo>
                  <a:pt x="132292" y="2533848"/>
                  <a:pt x="243880" y="2348904"/>
                  <a:pt x="334764" y="2160785"/>
                </a:cubicBezTo>
                <a:cubicBezTo>
                  <a:pt x="425781" y="1972667"/>
                  <a:pt x="495035" y="1778396"/>
                  <a:pt x="542528" y="1577975"/>
                </a:cubicBezTo>
                <a:cubicBezTo>
                  <a:pt x="590153" y="1377553"/>
                  <a:pt x="613966" y="1165689"/>
                  <a:pt x="613966" y="942380"/>
                </a:cubicBezTo>
                <a:lnTo>
                  <a:pt x="613966" y="0"/>
                </a:ln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463" name="Freeform 1463"/>
          <p:cNvSpPr/>
          <p:nvPr/>
        </p:nvSpPr>
        <p:spPr>
          <a:xfrm>
            <a:off x="4722711" y="2347597"/>
            <a:ext cx="14649" cy="98826"/>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464" name="Freeform 1464"/>
          <p:cNvSpPr/>
          <p:nvPr/>
        </p:nvSpPr>
        <p:spPr>
          <a:xfrm>
            <a:off x="4755006" y="2372681"/>
            <a:ext cx="56793" cy="73673"/>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465" name="Freeform 1465"/>
          <p:cNvSpPr/>
          <p:nvPr/>
        </p:nvSpPr>
        <p:spPr>
          <a:xfrm>
            <a:off x="4820229" y="2356438"/>
            <a:ext cx="39420" cy="91355"/>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466" name="Freeform 1466"/>
          <p:cNvSpPr/>
          <p:nvPr/>
        </p:nvSpPr>
        <p:spPr>
          <a:xfrm>
            <a:off x="4869502" y="2372680"/>
            <a:ext cx="61403" cy="75113"/>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467" name="Freeform 1467"/>
          <p:cNvSpPr/>
          <p:nvPr/>
        </p:nvSpPr>
        <p:spPr>
          <a:xfrm>
            <a:off x="4943624" y="2372681"/>
            <a:ext cx="34992" cy="73742"/>
          </a:xfrm>
          <a:custGeom>
            <a:avLst/>
            <a:gdLst/>
            <a:ahLst/>
            <a:cxnLst/>
            <a:rect l="0" t="0" r="0" b="0"/>
            <a:pathLst>
              <a:path w="3246040" h="6832600">
                <a:moveTo>
                  <a:pt x="1150143" y="1180704"/>
                </a:moveTo>
                <a:lnTo>
                  <a:pt x="1150143" y="6832600"/>
                </a:lnTo>
                <a:lnTo>
                  <a:pt x="0" y="6832600"/>
                </a:lnTo>
                <a:lnTo>
                  <a:pt x="0" y="127000"/>
                </a:lnTo>
                <a:lnTo>
                  <a:pt x="1118989" y="127000"/>
                </a:lnTo>
                <a:close/>
                <a:moveTo>
                  <a:pt x="3246040" y="86916"/>
                </a:moveTo>
                <a:lnTo>
                  <a:pt x="3239889" y="1154510"/>
                </a:lnTo>
                <a:cubicBezTo>
                  <a:pt x="3144771" y="1133872"/>
                  <a:pt x="3054813" y="1120445"/>
                  <a:pt x="2970014" y="1114227"/>
                </a:cubicBezTo>
                <a:cubicBezTo>
                  <a:pt x="2885347" y="1108009"/>
                  <a:pt x="2789237" y="1104900"/>
                  <a:pt x="2681684" y="1104900"/>
                </a:cubicBezTo>
                <a:cubicBezTo>
                  <a:pt x="2417100" y="1104900"/>
                  <a:pt x="2183540" y="1146242"/>
                  <a:pt x="1981001" y="1228924"/>
                </a:cubicBezTo>
                <a:cubicBezTo>
                  <a:pt x="1778462" y="1311606"/>
                  <a:pt x="1606880" y="1427295"/>
                  <a:pt x="1466254" y="1575991"/>
                </a:cubicBezTo>
                <a:cubicBezTo>
                  <a:pt x="1325760" y="1724687"/>
                  <a:pt x="1215165" y="1901362"/>
                  <a:pt x="1134467" y="2106018"/>
                </a:cubicBezTo>
                <a:cubicBezTo>
                  <a:pt x="1053901" y="2310673"/>
                  <a:pt x="1001249" y="2534841"/>
                  <a:pt x="976510" y="2778522"/>
                </a:cubicBezTo>
                <a:lnTo>
                  <a:pt x="654050" y="2964458"/>
                </a:lnTo>
                <a:cubicBezTo>
                  <a:pt x="654050" y="2559249"/>
                  <a:pt x="694332" y="2178844"/>
                  <a:pt x="774898" y="1823244"/>
                </a:cubicBezTo>
                <a:cubicBezTo>
                  <a:pt x="855464" y="1467644"/>
                  <a:pt x="980479" y="1152393"/>
                  <a:pt x="1149945" y="877491"/>
                </a:cubicBezTo>
                <a:cubicBezTo>
                  <a:pt x="1319543" y="602589"/>
                  <a:pt x="1535575" y="387615"/>
                  <a:pt x="1798042" y="232569"/>
                </a:cubicBezTo>
                <a:cubicBezTo>
                  <a:pt x="2060641" y="77524"/>
                  <a:pt x="2373841" y="0"/>
                  <a:pt x="2737643" y="0"/>
                </a:cubicBezTo>
                <a:cubicBezTo>
                  <a:pt x="2820325" y="0"/>
                  <a:pt x="2915377" y="9327"/>
                  <a:pt x="3022798" y="27980"/>
                </a:cubicBezTo>
                <a:cubicBezTo>
                  <a:pt x="3130351" y="46501"/>
                  <a:pt x="3204765" y="66146"/>
                  <a:pt x="3246040" y="86916"/>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468" name="Freeform 1468"/>
          <p:cNvSpPr/>
          <p:nvPr/>
        </p:nvSpPr>
        <p:spPr>
          <a:xfrm>
            <a:off x="4985161" y="2372680"/>
            <a:ext cx="65852" cy="75113"/>
          </a:xfrm>
          <a:custGeom>
            <a:avLst/>
            <a:gdLst/>
            <a:ahLst/>
            <a:cxnLst/>
            <a:rect l="0" t="0" r="0" b="0"/>
            <a:pathLst>
              <a:path w="6108700" h="6959600">
                <a:moveTo>
                  <a:pt x="0" y="3554215"/>
                </a:moveTo>
                <a:lnTo>
                  <a:pt x="0" y="3411538"/>
                </a:lnTo>
                <a:cubicBezTo>
                  <a:pt x="0" y="2927615"/>
                  <a:pt x="70246" y="2477890"/>
                  <a:pt x="210740" y="2062361"/>
                </a:cubicBezTo>
                <a:cubicBezTo>
                  <a:pt x="351366" y="1646701"/>
                  <a:pt x="553971" y="1284883"/>
                  <a:pt x="818554" y="976908"/>
                </a:cubicBezTo>
                <a:cubicBezTo>
                  <a:pt x="1083270" y="668801"/>
                  <a:pt x="1403746" y="428956"/>
                  <a:pt x="1779984" y="257374"/>
                </a:cubicBezTo>
                <a:cubicBezTo>
                  <a:pt x="2156221" y="85791"/>
                  <a:pt x="2577901" y="0"/>
                  <a:pt x="3045023" y="0"/>
                </a:cubicBezTo>
                <a:cubicBezTo>
                  <a:pt x="3516378" y="0"/>
                  <a:pt x="3941167" y="85791"/>
                  <a:pt x="4319389" y="257374"/>
                </a:cubicBezTo>
                <a:cubicBezTo>
                  <a:pt x="4697743" y="428956"/>
                  <a:pt x="5020270" y="668801"/>
                  <a:pt x="5286970" y="976908"/>
                </a:cubicBezTo>
                <a:cubicBezTo>
                  <a:pt x="5553670" y="1284883"/>
                  <a:pt x="5757267" y="1646701"/>
                  <a:pt x="5897760" y="2062361"/>
                </a:cubicBezTo>
                <a:cubicBezTo>
                  <a:pt x="6038387" y="2477890"/>
                  <a:pt x="6108700" y="2927615"/>
                  <a:pt x="6108700" y="3411538"/>
                </a:cubicBezTo>
                <a:lnTo>
                  <a:pt x="6108700" y="3554215"/>
                </a:lnTo>
                <a:cubicBezTo>
                  <a:pt x="6108700" y="4038005"/>
                  <a:pt x="6038387" y="4486672"/>
                  <a:pt x="5897760" y="4900216"/>
                </a:cubicBezTo>
                <a:cubicBezTo>
                  <a:pt x="5757267" y="5313760"/>
                  <a:pt x="5553670" y="5674585"/>
                  <a:pt x="5286970" y="5982693"/>
                </a:cubicBezTo>
                <a:cubicBezTo>
                  <a:pt x="5020270" y="6290800"/>
                  <a:pt x="4699860" y="6530645"/>
                  <a:pt x="4325739" y="6702227"/>
                </a:cubicBezTo>
                <a:cubicBezTo>
                  <a:pt x="3951618" y="6873808"/>
                  <a:pt x="3528814" y="6959600"/>
                  <a:pt x="3057326" y="6959600"/>
                </a:cubicBezTo>
                <a:cubicBezTo>
                  <a:pt x="2586103" y="6959600"/>
                  <a:pt x="2162373" y="6873808"/>
                  <a:pt x="1786135" y="6702227"/>
                </a:cubicBezTo>
                <a:cubicBezTo>
                  <a:pt x="1409898" y="6530645"/>
                  <a:pt x="1088429" y="6290800"/>
                  <a:pt x="821729" y="5982693"/>
                </a:cubicBezTo>
                <a:cubicBezTo>
                  <a:pt x="555029" y="5674585"/>
                  <a:pt x="351366" y="5313760"/>
                  <a:pt x="210740" y="4900216"/>
                </a:cubicBezTo>
                <a:cubicBezTo>
                  <a:pt x="70246" y="4486672"/>
                  <a:pt x="0" y="4038005"/>
                  <a:pt x="0" y="3554215"/>
                </a:cubicBezTo>
                <a:close/>
                <a:moveTo>
                  <a:pt x="1147167" y="3411538"/>
                </a:moveTo>
                <a:lnTo>
                  <a:pt x="1147167" y="3554215"/>
                </a:lnTo>
                <a:cubicBezTo>
                  <a:pt x="1147167" y="3889177"/>
                  <a:pt x="1186523" y="4204560"/>
                  <a:pt x="1265237" y="4500365"/>
                </a:cubicBezTo>
                <a:cubicBezTo>
                  <a:pt x="1343951" y="4796036"/>
                  <a:pt x="1463013" y="5057643"/>
                  <a:pt x="1622425" y="5285185"/>
                </a:cubicBezTo>
                <a:cubicBezTo>
                  <a:pt x="1781836" y="5512594"/>
                  <a:pt x="1981662" y="5691453"/>
                  <a:pt x="2221904" y="5821760"/>
                </a:cubicBezTo>
                <a:cubicBezTo>
                  <a:pt x="2462146" y="5952067"/>
                  <a:pt x="2741678" y="6017221"/>
                  <a:pt x="3060501" y="6017221"/>
                </a:cubicBezTo>
                <a:cubicBezTo>
                  <a:pt x="3375223" y="6017221"/>
                  <a:pt x="3651646" y="5952067"/>
                  <a:pt x="3889771" y="5821760"/>
                </a:cubicBezTo>
                <a:cubicBezTo>
                  <a:pt x="4128029" y="5691453"/>
                  <a:pt x="4325805" y="5512594"/>
                  <a:pt x="4483100" y="5285185"/>
                </a:cubicBezTo>
                <a:cubicBezTo>
                  <a:pt x="4640527" y="5057643"/>
                  <a:pt x="4759589" y="4796036"/>
                  <a:pt x="4840287" y="4500365"/>
                </a:cubicBezTo>
                <a:cubicBezTo>
                  <a:pt x="4921117" y="4204560"/>
                  <a:pt x="4961532" y="3889177"/>
                  <a:pt x="4961532" y="3554215"/>
                </a:cubicBezTo>
                <a:lnTo>
                  <a:pt x="4961532" y="3411538"/>
                </a:lnTo>
                <a:cubicBezTo>
                  <a:pt x="4961532" y="3080544"/>
                  <a:pt x="4921117" y="2767211"/>
                  <a:pt x="4840287" y="2471540"/>
                </a:cubicBezTo>
                <a:cubicBezTo>
                  <a:pt x="4759589" y="2175736"/>
                  <a:pt x="4639535" y="1913070"/>
                  <a:pt x="4480123" y="1683544"/>
                </a:cubicBezTo>
                <a:cubicBezTo>
                  <a:pt x="4320711" y="1454018"/>
                  <a:pt x="4121877" y="1273109"/>
                  <a:pt x="3883620" y="1140818"/>
                </a:cubicBezTo>
                <a:cubicBezTo>
                  <a:pt x="3645495" y="1008526"/>
                  <a:pt x="3367021" y="942380"/>
                  <a:pt x="3048198" y="942380"/>
                </a:cubicBezTo>
                <a:cubicBezTo>
                  <a:pt x="2733476" y="942380"/>
                  <a:pt x="2456987" y="1008526"/>
                  <a:pt x="2218729" y="1140818"/>
                </a:cubicBezTo>
                <a:cubicBezTo>
                  <a:pt x="1980604" y="1273109"/>
                  <a:pt x="1781836" y="1454018"/>
                  <a:pt x="1622425" y="1683544"/>
                </a:cubicBezTo>
                <a:cubicBezTo>
                  <a:pt x="1463013" y="1913070"/>
                  <a:pt x="1343951" y="2175736"/>
                  <a:pt x="1265237" y="2471540"/>
                </a:cubicBezTo>
                <a:cubicBezTo>
                  <a:pt x="1186523" y="2767211"/>
                  <a:pt x="1147167" y="3080544"/>
                  <a:pt x="1147167" y="3411538"/>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469" name="Freeform 1469"/>
          <p:cNvSpPr/>
          <p:nvPr/>
        </p:nvSpPr>
        <p:spPr>
          <a:xfrm>
            <a:off x="5064349" y="2372681"/>
            <a:ext cx="61105" cy="101567"/>
          </a:xfrm>
          <a:custGeom>
            <a:avLst/>
            <a:gdLst/>
            <a:ahLst/>
            <a:cxnLst/>
            <a:rect l="0" t="0" r="0" b="0"/>
            <a:pathLst>
              <a:path w="5668367" h="9410700">
                <a:moveTo>
                  <a:pt x="1147167" y="1412082"/>
                </a:moveTo>
                <a:lnTo>
                  <a:pt x="1147167" y="9410700"/>
                </a:lnTo>
                <a:lnTo>
                  <a:pt x="0" y="9410700"/>
                </a:lnTo>
                <a:lnTo>
                  <a:pt x="0" y="127000"/>
                </a:lnTo>
                <a:lnTo>
                  <a:pt x="1048345" y="127000"/>
                </a:lnTo>
                <a:close/>
                <a:moveTo>
                  <a:pt x="5668367" y="3423841"/>
                </a:moveTo>
                <a:lnTo>
                  <a:pt x="5668367" y="3554215"/>
                </a:lnTo>
                <a:cubicBezTo>
                  <a:pt x="5668367" y="4042106"/>
                  <a:pt x="5610489" y="4493882"/>
                  <a:pt x="5494734" y="4909543"/>
                </a:cubicBezTo>
                <a:cubicBezTo>
                  <a:pt x="5379111" y="5325203"/>
                  <a:pt x="5210770" y="5686029"/>
                  <a:pt x="4989710" y="5992019"/>
                </a:cubicBezTo>
                <a:cubicBezTo>
                  <a:pt x="4768783" y="6298010"/>
                  <a:pt x="4497189" y="6535804"/>
                  <a:pt x="4174926" y="6705402"/>
                </a:cubicBezTo>
                <a:cubicBezTo>
                  <a:pt x="3852796" y="6874867"/>
                  <a:pt x="3483107" y="6959600"/>
                  <a:pt x="3065859" y="6959600"/>
                </a:cubicBezTo>
                <a:cubicBezTo>
                  <a:pt x="2640409" y="6959600"/>
                  <a:pt x="2264502" y="6889286"/>
                  <a:pt x="1938139" y="6748661"/>
                </a:cubicBezTo>
                <a:cubicBezTo>
                  <a:pt x="1611775" y="6607903"/>
                  <a:pt x="1334955" y="6403116"/>
                  <a:pt x="1107678" y="6134299"/>
                </a:cubicBezTo>
                <a:cubicBezTo>
                  <a:pt x="880533" y="5865482"/>
                  <a:pt x="699822" y="5542889"/>
                  <a:pt x="565546" y="5166519"/>
                </a:cubicBezTo>
                <a:cubicBezTo>
                  <a:pt x="431403" y="4790017"/>
                  <a:pt x="339526" y="4366022"/>
                  <a:pt x="289917" y="3894535"/>
                </a:cubicBezTo>
                <a:lnTo>
                  <a:pt x="289917" y="3199607"/>
                </a:lnTo>
                <a:cubicBezTo>
                  <a:pt x="339526" y="2703513"/>
                  <a:pt x="432461" y="2259145"/>
                  <a:pt x="568721" y="1866504"/>
                </a:cubicBezTo>
                <a:cubicBezTo>
                  <a:pt x="704982" y="1473730"/>
                  <a:pt x="885692" y="1137841"/>
                  <a:pt x="1110853" y="858838"/>
                </a:cubicBezTo>
                <a:cubicBezTo>
                  <a:pt x="1336013" y="579703"/>
                  <a:pt x="1609725" y="366779"/>
                  <a:pt x="1931987" y="220068"/>
                </a:cubicBezTo>
                <a:cubicBezTo>
                  <a:pt x="2254250" y="73356"/>
                  <a:pt x="2625989" y="0"/>
                  <a:pt x="3047206" y="0"/>
                </a:cubicBezTo>
                <a:cubicBezTo>
                  <a:pt x="3468687" y="0"/>
                  <a:pt x="3842543" y="81691"/>
                  <a:pt x="4168775" y="245071"/>
                </a:cubicBezTo>
                <a:cubicBezTo>
                  <a:pt x="4495138" y="408319"/>
                  <a:pt x="4769842" y="640887"/>
                  <a:pt x="4992885" y="942777"/>
                </a:cubicBezTo>
                <a:cubicBezTo>
                  <a:pt x="5215929" y="1244667"/>
                  <a:pt x="5384270" y="1605492"/>
                  <a:pt x="5497909" y="2025254"/>
                </a:cubicBezTo>
                <a:cubicBezTo>
                  <a:pt x="5611547" y="2444883"/>
                  <a:pt x="5668367" y="2911079"/>
                  <a:pt x="5668367" y="3423841"/>
                </a:cubicBezTo>
                <a:close/>
                <a:moveTo>
                  <a:pt x="4521200" y="3553222"/>
                </a:moveTo>
                <a:lnTo>
                  <a:pt x="4521200" y="3422849"/>
                </a:lnTo>
                <a:cubicBezTo>
                  <a:pt x="4521200" y="3087754"/>
                  <a:pt x="4486010" y="2772305"/>
                  <a:pt x="4415631" y="2476500"/>
                </a:cubicBezTo>
                <a:cubicBezTo>
                  <a:pt x="4345384" y="2180564"/>
                  <a:pt x="4236706" y="1919883"/>
                  <a:pt x="4089598" y="1694458"/>
                </a:cubicBezTo>
                <a:cubicBezTo>
                  <a:pt x="3942622" y="1468901"/>
                  <a:pt x="3755297" y="1290969"/>
                  <a:pt x="3527623" y="1160661"/>
                </a:cubicBezTo>
                <a:cubicBezTo>
                  <a:pt x="3299949" y="1030354"/>
                  <a:pt x="3028817" y="965200"/>
                  <a:pt x="2714228" y="965200"/>
                </a:cubicBezTo>
                <a:cubicBezTo>
                  <a:pt x="2424377" y="965200"/>
                  <a:pt x="2172824" y="1014810"/>
                  <a:pt x="1959570" y="1114029"/>
                </a:cubicBezTo>
                <a:cubicBezTo>
                  <a:pt x="1746316" y="1213247"/>
                  <a:pt x="1565142" y="1346664"/>
                  <a:pt x="1416050" y="1514277"/>
                </a:cubicBezTo>
                <a:cubicBezTo>
                  <a:pt x="1267089" y="1681890"/>
                  <a:pt x="1146042" y="1872258"/>
                  <a:pt x="1052909" y="2085380"/>
                </a:cubicBezTo>
                <a:cubicBezTo>
                  <a:pt x="959776" y="2298370"/>
                  <a:pt x="890389" y="2518701"/>
                  <a:pt x="844748" y="2746375"/>
                </a:cubicBezTo>
                <a:lnTo>
                  <a:pt x="844748" y="4353918"/>
                </a:lnTo>
                <a:cubicBezTo>
                  <a:pt x="927562" y="4643504"/>
                  <a:pt x="1043450" y="4915562"/>
                  <a:pt x="1192410" y="5170091"/>
                </a:cubicBezTo>
                <a:cubicBezTo>
                  <a:pt x="1341503" y="5424488"/>
                  <a:pt x="1540271" y="5629275"/>
                  <a:pt x="1788715" y="5784454"/>
                </a:cubicBezTo>
                <a:cubicBezTo>
                  <a:pt x="2037159" y="5939632"/>
                  <a:pt x="2349764" y="6017221"/>
                  <a:pt x="2726531" y="6017221"/>
                </a:cubicBezTo>
                <a:cubicBezTo>
                  <a:pt x="3037019" y="6017221"/>
                  <a:pt x="3305042" y="5952067"/>
                  <a:pt x="3530600" y="5821760"/>
                </a:cubicBezTo>
                <a:cubicBezTo>
                  <a:pt x="3756289" y="5691320"/>
                  <a:pt x="3942622" y="5512330"/>
                  <a:pt x="4089598" y="5284788"/>
                </a:cubicBezTo>
                <a:cubicBezTo>
                  <a:pt x="4236706" y="5057114"/>
                  <a:pt x="4345384" y="4795375"/>
                  <a:pt x="4415631" y="4499571"/>
                </a:cubicBezTo>
                <a:cubicBezTo>
                  <a:pt x="4486010" y="4203767"/>
                  <a:pt x="4521200" y="3888317"/>
                  <a:pt x="4521200" y="3553222"/>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470" name="Freeform 1470"/>
          <p:cNvSpPr/>
          <p:nvPr/>
        </p:nvSpPr>
        <p:spPr>
          <a:xfrm>
            <a:off x="5136279" y="2372680"/>
            <a:ext cx="61403" cy="75113"/>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471" name="Freeform 1471"/>
          <p:cNvSpPr/>
          <p:nvPr/>
        </p:nvSpPr>
        <p:spPr>
          <a:xfrm>
            <a:off x="5210401" y="2372681"/>
            <a:ext cx="34992" cy="73742"/>
          </a:xfrm>
          <a:custGeom>
            <a:avLst/>
            <a:gdLst/>
            <a:ahLst/>
            <a:cxnLst/>
            <a:rect l="0" t="0" r="0" b="0"/>
            <a:pathLst>
              <a:path w="3246040" h="6832600">
                <a:moveTo>
                  <a:pt x="1150143" y="1180704"/>
                </a:moveTo>
                <a:lnTo>
                  <a:pt x="1150143" y="6832600"/>
                </a:lnTo>
                <a:lnTo>
                  <a:pt x="0" y="6832600"/>
                </a:lnTo>
                <a:lnTo>
                  <a:pt x="0" y="127000"/>
                </a:lnTo>
                <a:lnTo>
                  <a:pt x="1118989" y="127000"/>
                </a:lnTo>
                <a:close/>
                <a:moveTo>
                  <a:pt x="3246040" y="86916"/>
                </a:moveTo>
                <a:lnTo>
                  <a:pt x="3239889" y="1154510"/>
                </a:lnTo>
                <a:cubicBezTo>
                  <a:pt x="3144771" y="1133872"/>
                  <a:pt x="3054813" y="1120445"/>
                  <a:pt x="2970014" y="1114227"/>
                </a:cubicBezTo>
                <a:cubicBezTo>
                  <a:pt x="2885347" y="1108009"/>
                  <a:pt x="2789237" y="1104900"/>
                  <a:pt x="2681684" y="1104900"/>
                </a:cubicBezTo>
                <a:cubicBezTo>
                  <a:pt x="2417100" y="1104900"/>
                  <a:pt x="2183540" y="1146242"/>
                  <a:pt x="1981001" y="1228924"/>
                </a:cubicBezTo>
                <a:cubicBezTo>
                  <a:pt x="1778462" y="1311606"/>
                  <a:pt x="1606880" y="1427295"/>
                  <a:pt x="1466254" y="1575991"/>
                </a:cubicBezTo>
                <a:cubicBezTo>
                  <a:pt x="1325760" y="1724687"/>
                  <a:pt x="1215165" y="1901362"/>
                  <a:pt x="1134467" y="2106018"/>
                </a:cubicBezTo>
                <a:cubicBezTo>
                  <a:pt x="1053901" y="2310673"/>
                  <a:pt x="1001249" y="2534841"/>
                  <a:pt x="976510" y="2778522"/>
                </a:cubicBezTo>
                <a:lnTo>
                  <a:pt x="654050" y="2964458"/>
                </a:lnTo>
                <a:cubicBezTo>
                  <a:pt x="654050" y="2559249"/>
                  <a:pt x="694332" y="2178844"/>
                  <a:pt x="774898" y="1823244"/>
                </a:cubicBezTo>
                <a:cubicBezTo>
                  <a:pt x="855464" y="1467644"/>
                  <a:pt x="980479" y="1152393"/>
                  <a:pt x="1149945" y="877491"/>
                </a:cubicBezTo>
                <a:cubicBezTo>
                  <a:pt x="1319543" y="602589"/>
                  <a:pt x="1535575" y="387615"/>
                  <a:pt x="1798042" y="232569"/>
                </a:cubicBezTo>
                <a:cubicBezTo>
                  <a:pt x="2060641" y="77524"/>
                  <a:pt x="2373841" y="0"/>
                  <a:pt x="2737643" y="0"/>
                </a:cubicBezTo>
                <a:cubicBezTo>
                  <a:pt x="2820325" y="0"/>
                  <a:pt x="2915377" y="9327"/>
                  <a:pt x="3022798" y="27980"/>
                </a:cubicBezTo>
                <a:cubicBezTo>
                  <a:pt x="3130351" y="46501"/>
                  <a:pt x="3204765" y="66146"/>
                  <a:pt x="3246040" y="86916"/>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472" name="Freeform 1472"/>
          <p:cNvSpPr/>
          <p:nvPr/>
        </p:nvSpPr>
        <p:spPr>
          <a:xfrm>
            <a:off x="5253034" y="2372680"/>
            <a:ext cx="59676" cy="75113"/>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473" name="Freeform 1473"/>
          <p:cNvSpPr/>
          <p:nvPr/>
        </p:nvSpPr>
        <p:spPr>
          <a:xfrm>
            <a:off x="5319420" y="2356438"/>
            <a:ext cx="39420" cy="91355"/>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474" name="Freeform 1474"/>
          <p:cNvSpPr/>
          <p:nvPr/>
        </p:nvSpPr>
        <p:spPr>
          <a:xfrm>
            <a:off x="5368692" y="2372680"/>
            <a:ext cx="61403" cy="75113"/>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475" name="Freeform 1475"/>
          <p:cNvSpPr/>
          <p:nvPr/>
        </p:nvSpPr>
        <p:spPr>
          <a:xfrm>
            <a:off x="5473946" y="2372680"/>
            <a:ext cx="59676" cy="75113"/>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476" name="Freeform 1476"/>
          <p:cNvSpPr/>
          <p:nvPr/>
        </p:nvSpPr>
        <p:spPr>
          <a:xfrm>
            <a:off x="5549095" y="2372681"/>
            <a:ext cx="56793" cy="73673"/>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477" name="Freeform 1477"/>
          <p:cNvSpPr/>
          <p:nvPr/>
        </p:nvSpPr>
        <p:spPr>
          <a:xfrm>
            <a:off x="5619998" y="2343622"/>
            <a:ext cx="61060" cy="104171"/>
          </a:xfrm>
          <a:custGeom>
            <a:avLst/>
            <a:gdLst/>
            <a:ahLst/>
            <a:cxnLst/>
            <a:rect l="0" t="0" r="0" b="0"/>
            <a:pathLst>
              <a:path w="5664200" h="9652000">
                <a:moveTo>
                  <a:pt x="4517032" y="8221465"/>
                </a:moveTo>
                <a:lnTo>
                  <a:pt x="4517032" y="0"/>
                </a:lnTo>
                <a:lnTo>
                  <a:pt x="5664200" y="0"/>
                </a:lnTo>
                <a:lnTo>
                  <a:pt x="5664200" y="9525000"/>
                </a:lnTo>
                <a:lnTo>
                  <a:pt x="4615656" y="9525000"/>
                </a:lnTo>
                <a:close/>
                <a:moveTo>
                  <a:pt x="0" y="6246615"/>
                </a:moveTo>
                <a:lnTo>
                  <a:pt x="0" y="6116241"/>
                </a:lnTo>
                <a:cubicBezTo>
                  <a:pt x="0" y="5603479"/>
                  <a:pt x="62970" y="5137283"/>
                  <a:pt x="188912" y="4717654"/>
                </a:cubicBezTo>
                <a:cubicBezTo>
                  <a:pt x="314986" y="4297892"/>
                  <a:pt x="494770" y="3937067"/>
                  <a:pt x="728265" y="3635177"/>
                </a:cubicBezTo>
                <a:cubicBezTo>
                  <a:pt x="961760" y="3333287"/>
                  <a:pt x="1240697" y="3100719"/>
                  <a:pt x="1565076" y="2937471"/>
                </a:cubicBezTo>
                <a:cubicBezTo>
                  <a:pt x="1889587" y="2774091"/>
                  <a:pt x="2252265" y="2692400"/>
                  <a:pt x="2653109" y="2692400"/>
                </a:cubicBezTo>
                <a:cubicBezTo>
                  <a:pt x="3074590" y="2692400"/>
                  <a:pt x="3443419" y="2765756"/>
                  <a:pt x="3759596" y="2912468"/>
                </a:cubicBezTo>
                <a:cubicBezTo>
                  <a:pt x="4075774" y="3059047"/>
                  <a:pt x="4344392" y="3271772"/>
                  <a:pt x="4565451" y="3550643"/>
                </a:cubicBezTo>
                <a:cubicBezTo>
                  <a:pt x="4786510" y="3829381"/>
                  <a:pt x="4961069" y="4165005"/>
                  <a:pt x="5089128" y="4557515"/>
                </a:cubicBezTo>
                <a:cubicBezTo>
                  <a:pt x="5217318" y="4949892"/>
                  <a:pt x="5306218" y="5393995"/>
                  <a:pt x="5355828" y="5889824"/>
                </a:cubicBezTo>
                <a:lnTo>
                  <a:pt x="5355828" y="6460332"/>
                </a:lnTo>
                <a:cubicBezTo>
                  <a:pt x="5310319" y="6952986"/>
                  <a:pt x="5222478" y="7395965"/>
                  <a:pt x="5092303" y="7789268"/>
                </a:cubicBezTo>
                <a:cubicBezTo>
                  <a:pt x="4962128" y="8182439"/>
                  <a:pt x="4786510" y="8517732"/>
                  <a:pt x="4565451" y="8795147"/>
                </a:cubicBezTo>
                <a:cubicBezTo>
                  <a:pt x="4344392" y="9072563"/>
                  <a:pt x="4074715" y="9284759"/>
                  <a:pt x="3756421" y="9431735"/>
                </a:cubicBezTo>
                <a:cubicBezTo>
                  <a:pt x="3438260" y="9578578"/>
                  <a:pt x="3066322" y="9652000"/>
                  <a:pt x="2640607" y="9652000"/>
                </a:cubicBezTo>
                <a:cubicBezTo>
                  <a:pt x="2248098" y="9652000"/>
                  <a:pt x="1889587" y="9567267"/>
                  <a:pt x="1565076" y="9397802"/>
                </a:cubicBezTo>
                <a:cubicBezTo>
                  <a:pt x="1240697" y="9228204"/>
                  <a:pt x="961760" y="8990410"/>
                  <a:pt x="728265" y="8684419"/>
                </a:cubicBezTo>
                <a:cubicBezTo>
                  <a:pt x="494770" y="8378429"/>
                  <a:pt x="314986" y="8017603"/>
                  <a:pt x="188912" y="7601943"/>
                </a:cubicBezTo>
                <a:cubicBezTo>
                  <a:pt x="62970" y="7186282"/>
                  <a:pt x="0" y="6734506"/>
                  <a:pt x="0" y="6246615"/>
                </a:cubicBezTo>
                <a:close/>
                <a:moveTo>
                  <a:pt x="1147167" y="6113066"/>
                </a:moveTo>
                <a:lnTo>
                  <a:pt x="1147167" y="6243440"/>
                </a:lnTo>
                <a:cubicBezTo>
                  <a:pt x="1147167" y="6578270"/>
                  <a:pt x="1181364" y="6892463"/>
                  <a:pt x="1249759" y="7186018"/>
                </a:cubicBezTo>
                <a:cubicBezTo>
                  <a:pt x="1318154" y="7479441"/>
                  <a:pt x="1424781" y="7737806"/>
                  <a:pt x="1569640" y="7961115"/>
                </a:cubicBezTo>
                <a:cubicBezTo>
                  <a:pt x="1714632" y="8184423"/>
                  <a:pt x="1898980" y="8359114"/>
                  <a:pt x="2122685" y="8485188"/>
                </a:cubicBezTo>
                <a:cubicBezTo>
                  <a:pt x="2346391" y="8611130"/>
                  <a:pt x="2613554" y="8674100"/>
                  <a:pt x="2924175" y="8674100"/>
                </a:cubicBezTo>
                <a:cubicBezTo>
                  <a:pt x="3305307" y="8674100"/>
                  <a:pt x="3619103" y="8593469"/>
                  <a:pt x="3865562" y="8432205"/>
                </a:cubicBezTo>
                <a:cubicBezTo>
                  <a:pt x="4112021" y="8270942"/>
                  <a:pt x="4309797" y="8058084"/>
                  <a:pt x="4458890" y="7793633"/>
                </a:cubicBezTo>
                <a:cubicBezTo>
                  <a:pt x="4608115" y="7529050"/>
                  <a:pt x="4724135" y="7241713"/>
                  <a:pt x="4806950" y="6931621"/>
                </a:cubicBezTo>
                <a:lnTo>
                  <a:pt x="4806950" y="5437188"/>
                </a:lnTo>
                <a:cubicBezTo>
                  <a:pt x="4757208" y="5209779"/>
                  <a:pt x="4685704" y="4989645"/>
                  <a:pt x="4592439" y="4776788"/>
                </a:cubicBezTo>
                <a:cubicBezTo>
                  <a:pt x="4499173" y="4563798"/>
                  <a:pt x="4379052" y="4373629"/>
                  <a:pt x="4232076" y="4206280"/>
                </a:cubicBezTo>
                <a:cubicBezTo>
                  <a:pt x="4085100" y="4038799"/>
                  <a:pt x="3904919" y="3905515"/>
                  <a:pt x="3691532" y="3806429"/>
                </a:cubicBezTo>
                <a:cubicBezTo>
                  <a:pt x="3478278" y="3707210"/>
                  <a:pt x="3226660" y="3657600"/>
                  <a:pt x="2936676" y="3657600"/>
                </a:cubicBezTo>
                <a:cubicBezTo>
                  <a:pt x="2621822" y="3657600"/>
                  <a:pt x="2351484" y="3722688"/>
                  <a:pt x="2125662" y="3852863"/>
                </a:cubicBezTo>
                <a:cubicBezTo>
                  <a:pt x="1899972" y="3983038"/>
                  <a:pt x="1714632" y="4160838"/>
                  <a:pt x="1569640" y="4386263"/>
                </a:cubicBezTo>
                <a:cubicBezTo>
                  <a:pt x="1424781" y="4611556"/>
                  <a:pt x="1318154" y="4872038"/>
                  <a:pt x="1249759" y="5167710"/>
                </a:cubicBezTo>
                <a:cubicBezTo>
                  <a:pt x="1181364" y="5463250"/>
                  <a:pt x="1147167" y="5778368"/>
                  <a:pt x="1147167" y="6113066"/>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478" name="Freeform 1478"/>
          <p:cNvSpPr/>
          <p:nvPr/>
        </p:nvSpPr>
        <p:spPr>
          <a:xfrm>
            <a:off x="5731551" y="2372681"/>
            <a:ext cx="34992" cy="73742"/>
          </a:xfrm>
          <a:custGeom>
            <a:avLst/>
            <a:gdLst/>
            <a:ahLst/>
            <a:cxnLst/>
            <a:rect l="0" t="0" r="0" b="0"/>
            <a:pathLst>
              <a:path w="3246040" h="6832600">
                <a:moveTo>
                  <a:pt x="1150143" y="1180704"/>
                </a:moveTo>
                <a:lnTo>
                  <a:pt x="1150143" y="6832600"/>
                </a:lnTo>
                <a:lnTo>
                  <a:pt x="0" y="6832600"/>
                </a:lnTo>
                <a:lnTo>
                  <a:pt x="0" y="127000"/>
                </a:lnTo>
                <a:lnTo>
                  <a:pt x="1118989" y="127000"/>
                </a:lnTo>
                <a:close/>
                <a:moveTo>
                  <a:pt x="3246040" y="86916"/>
                </a:moveTo>
                <a:lnTo>
                  <a:pt x="3239889" y="1154510"/>
                </a:lnTo>
                <a:cubicBezTo>
                  <a:pt x="3144771" y="1133872"/>
                  <a:pt x="3054813" y="1120445"/>
                  <a:pt x="2970014" y="1114227"/>
                </a:cubicBezTo>
                <a:cubicBezTo>
                  <a:pt x="2885347" y="1108009"/>
                  <a:pt x="2789237" y="1104900"/>
                  <a:pt x="2681684" y="1104900"/>
                </a:cubicBezTo>
                <a:cubicBezTo>
                  <a:pt x="2417100" y="1104900"/>
                  <a:pt x="2183540" y="1146242"/>
                  <a:pt x="1981001" y="1228924"/>
                </a:cubicBezTo>
                <a:cubicBezTo>
                  <a:pt x="1778462" y="1311606"/>
                  <a:pt x="1606880" y="1427295"/>
                  <a:pt x="1466254" y="1575991"/>
                </a:cubicBezTo>
                <a:cubicBezTo>
                  <a:pt x="1325760" y="1724687"/>
                  <a:pt x="1215165" y="1901362"/>
                  <a:pt x="1134467" y="2106018"/>
                </a:cubicBezTo>
                <a:cubicBezTo>
                  <a:pt x="1053901" y="2310673"/>
                  <a:pt x="1001249" y="2534841"/>
                  <a:pt x="976510" y="2778522"/>
                </a:cubicBezTo>
                <a:lnTo>
                  <a:pt x="654050" y="2964458"/>
                </a:lnTo>
                <a:cubicBezTo>
                  <a:pt x="654050" y="2559249"/>
                  <a:pt x="694332" y="2178844"/>
                  <a:pt x="774898" y="1823244"/>
                </a:cubicBezTo>
                <a:cubicBezTo>
                  <a:pt x="855464" y="1467644"/>
                  <a:pt x="980479" y="1152393"/>
                  <a:pt x="1149945" y="877491"/>
                </a:cubicBezTo>
                <a:cubicBezTo>
                  <a:pt x="1319543" y="602589"/>
                  <a:pt x="1535575" y="387615"/>
                  <a:pt x="1798042" y="232569"/>
                </a:cubicBezTo>
                <a:cubicBezTo>
                  <a:pt x="2060641" y="77524"/>
                  <a:pt x="2373841" y="0"/>
                  <a:pt x="2737643" y="0"/>
                </a:cubicBezTo>
                <a:cubicBezTo>
                  <a:pt x="2820325" y="0"/>
                  <a:pt x="2915377" y="9327"/>
                  <a:pt x="3022798" y="27980"/>
                </a:cubicBezTo>
                <a:cubicBezTo>
                  <a:pt x="3130351" y="46501"/>
                  <a:pt x="3204765" y="66146"/>
                  <a:pt x="3246040" y="86916"/>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479" name="Freeform 1479"/>
          <p:cNvSpPr/>
          <p:nvPr/>
        </p:nvSpPr>
        <p:spPr>
          <a:xfrm>
            <a:off x="5773089" y="2372680"/>
            <a:ext cx="61403" cy="75113"/>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480" name="Freeform 1480"/>
          <p:cNvSpPr/>
          <p:nvPr/>
        </p:nvSpPr>
        <p:spPr>
          <a:xfrm>
            <a:off x="5846936" y="2374052"/>
            <a:ext cx="56953" cy="73742"/>
          </a:xfrm>
          <a:custGeom>
            <a:avLst/>
            <a:gdLst/>
            <a:ahLst/>
            <a:cxnLst/>
            <a:rect l="0" t="0" r="0" b="0"/>
            <a:pathLst>
              <a:path w="5283200" h="6832600">
                <a:moveTo>
                  <a:pt x="4132460" y="5156200"/>
                </a:moveTo>
                <a:lnTo>
                  <a:pt x="4132460" y="0"/>
                </a:lnTo>
                <a:lnTo>
                  <a:pt x="5283200" y="0"/>
                </a:lnTo>
                <a:lnTo>
                  <a:pt x="5283200" y="6705600"/>
                </a:lnTo>
                <a:lnTo>
                  <a:pt x="4188420" y="6705600"/>
                </a:lnTo>
                <a:close/>
                <a:moveTo>
                  <a:pt x="4349750" y="3733800"/>
                </a:moveTo>
                <a:lnTo>
                  <a:pt x="4826000" y="3733800"/>
                </a:lnTo>
                <a:cubicBezTo>
                  <a:pt x="4826000" y="4180020"/>
                  <a:pt x="4779499" y="4592175"/>
                  <a:pt x="4686498" y="4970265"/>
                </a:cubicBezTo>
                <a:cubicBezTo>
                  <a:pt x="4593497" y="5348222"/>
                  <a:pt x="4443610" y="5675644"/>
                  <a:pt x="4236839" y="5952530"/>
                </a:cubicBezTo>
                <a:cubicBezTo>
                  <a:pt x="4030067" y="6229417"/>
                  <a:pt x="3759133" y="6445317"/>
                  <a:pt x="3424039" y="6600230"/>
                </a:cubicBezTo>
                <a:cubicBezTo>
                  <a:pt x="3089076" y="6755143"/>
                  <a:pt x="2681750" y="6832600"/>
                  <a:pt x="2202060" y="6832600"/>
                </a:cubicBezTo>
                <a:cubicBezTo>
                  <a:pt x="1875432" y="6832600"/>
                  <a:pt x="1576652" y="6785107"/>
                  <a:pt x="1305718" y="6690122"/>
                </a:cubicBezTo>
                <a:cubicBezTo>
                  <a:pt x="1034917" y="6595005"/>
                  <a:pt x="802282" y="6448227"/>
                  <a:pt x="607814" y="6249790"/>
                </a:cubicBezTo>
                <a:cubicBezTo>
                  <a:pt x="413477" y="6051352"/>
                  <a:pt x="263591" y="5793053"/>
                  <a:pt x="158154" y="5474891"/>
                </a:cubicBezTo>
                <a:cubicBezTo>
                  <a:pt x="52718" y="5156597"/>
                  <a:pt x="0" y="4774208"/>
                  <a:pt x="0" y="4327724"/>
                </a:cubicBezTo>
                <a:lnTo>
                  <a:pt x="0" y="0"/>
                </a:lnTo>
                <a:lnTo>
                  <a:pt x="1147167" y="0"/>
                </a:lnTo>
                <a:lnTo>
                  <a:pt x="1147167" y="4337050"/>
                </a:lnTo>
                <a:cubicBezTo>
                  <a:pt x="1147167" y="4638411"/>
                  <a:pt x="1181298" y="4887252"/>
                  <a:pt x="1249560" y="5083572"/>
                </a:cubicBezTo>
                <a:cubicBezTo>
                  <a:pt x="1317823" y="5279761"/>
                  <a:pt x="1410890" y="5434674"/>
                  <a:pt x="1528762" y="5548313"/>
                </a:cubicBezTo>
                <a:cubicBezTo>
                  <a:pt x="1646634" y="5661819"/>
                  <a:pt x="1778992" y="5741260"/>
                  <a:pt x="1925835" y="5786636"/>
                </a:cubicBezTo>
                <a:cubicBezTo>
                  <a:pt x="2072812" y="5832012"/>
                  <a:pt x="2224881" y="5854700"/>
                  <a:pt x="2382043" y="5854700"/>
                </a:cubicBezTo>
                <a:cubicBezTo>
                  <a:pt x="2870464" y="5854700"/>
                  <a:pt x="3257351" y="5760377"/>
                  <a:pt x="3542704" y="5571729"/>
                </a:cubicBezTo>
                <a:cubicBezTo>
                  <a:pt x="3828189" y="5383081"/>
                  <a:pt x="4034035" y="5128089"/>
                  <a:pt x="4160242" y="4806752"/>
                </a:cubicBezTo>
                <a:cubicBezTo>
                  <a:pt x="4286580" y="4485283"/>
                  <a:pt x="4349750" y="4127633"/>
                  <a:pt x="4349750" y="3733800"/>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481" name="Freeform 1481"/>
          <p:cNvSpPr/>
          <p:nvPr/>
        </p:nvSpPr>
        <p:spPr>
          <a:xfrm>
            <a:off x="5918045" y="2372680"/>
            <a:ext cx="57545" cy="75113"/>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482" name="Freeform 1482"/>
          <p:cNvSpPr/>
          <p:nvPr/>
        </p:nvSpPr>
        <p:spPr>
          <a:xfrm>
            <a:off x="5986691" y="2372680"/>
            <a:ext cx="61403" cy="75113"/>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483" name="Freeform 1483"/>
          <p:cNvSpPr/>
          <p:nvPr/>
        </p:nvSpPr>
        <p:spPr>
          <a:xfrm>
            <a:off x="6093588" y="2336479"/>
            <a:ext cx="35296" cy="141394"/>
          </a:xfrm>
          <a:custGeom>
            <a:avLst/>
            <a:gdLst/>
            <a:ahLst/>
            <a:cxnLst/>
            <a:rect l="0" t="0" r="0" b="0"/>
            <a:pathLst>
              <a:path w="3274218" h="13100843">
                <a:moveTo>
                  <a:pt x="0" y="6578402"/>
                </a:moveTo>
                <a:lnTo>
                  <a:pt x="0" y="6516291"/>
                </a:lnTo>
                <a:cubicBezTo>
                  <a:pt x="0" y="5615253"/>
                  <a:pt x="101269" y="4800005"/>
                  <a:pt x="303807" y="4070549"/>
                </a:cubicBezTo>
                <a:cubicBezTo>
                  <a:pt x="506346" y="3340960"/>
                  <a:pt x="764711" y="2701330"/>
                  <a:pt x="1078904" y="2151658"/>
                </a:cubicBezTo>
                <a:cubicBezTo>
                  <a:pt x="1393097" y="1601854"/>
                  <a:pt x="1723826" y="1146110"/>
                  <a:pt x="2071092" y="784424"/>
                </a:cubicBezTo>
                <a:cubicBezTo>
                  <a:pt x="2418357" y="422738"/>
                  <a:pt x="2738768" y="161264"/>
                  <a:pt x="3032323" y="0"/>
                </a:cubicBezTo>
                <a:lnTo>
                  <a:pt x="3274218" y="756444"/>
                </a:lnTo>
                <a:cubicBezTo>
                  <a:pt x="3030272" y="942446"/>
                  <a:pt x="2783218" y="1198761"/>
                  <a:pt x="2533054" y="1525389"/>
                </a:cubicBezTo>
                <a:cubicBezTo>
                  <a:pt x="2283023" y="1851885"/>
                  <a:pt x="2053563" y="2252795"/>
                  <a:pt x="1844675" y="2728119"/>
                </a:cubicBezTo>
                <a:cubicBezTo>
                  <a:pt x="1635918" y="3203443"/>
                  <a:pt x="1467445" y="3755232"/>
                  <a:pt x="1339254" y="4383485"/>
                </a:cubicBezTo>
                <a:cubicBezTo>
                  <a:pt x="1211196" y="5011738"/>
                  <a:pt x="1147167" y="5718572"/>
                  <a:pt x="1147167" y="6503988"/>
                </a:cubicBezTo>
                <a:lnTo>
                  <a:pt x="1147167" y="6590705"/>
                </a:lnTo>
                <a:cubicBezTo>
                  <a:pt x="1147167" y="7376121"/>
                  <a:pt x="1211196" y="8084013"/>
                  <a:pt x="1339254" y="8714383"/>
                </a:cubicBezTo>
                <a:cubicBezTo>
                  <a:pt x="1467445" y="9344621"/>
                  <a:pt x="1635918" y="9899452"/>
                  <a:pt x="1844675" y="10378876"/>
                </a:cubicBezTo>
                <a:cubicBezTo>
                  <a:pt x="2053563" y="10858433"/>
                  <a:pt x="2283023" y="11266619"/>
                  <a:pt x="2533054" y="11603434"/>
                </a:cubicBezTo>
                <a:cubicBezTo>
                  <a:pt x="2783218" y="11940381"/>
                  <a:pt x="3030272" y="12208073"/>
                  <a:pt x="3274218" y="12406510"/>
                </a:cubicBezTo>
                <a:lnTo>
                  <a:pt x="3032323" y="13100843"/>
                </a:lnTo>
                <a:cubicBezTo>
                  <a:pt x="2738768" y="12939580"/>
                  <a:pt x="2418357" y="12678105"/>
                  <a:pt x="2071092" y="12316420"/>
                </a:cubicBezTo>
                <a:cubicBezTo>
                  <a:pt x="1723826" y="11954867"/>
                  <a:pt x="1393097" y="11500246"/>
                  <a:pt x="1078904" y="10952559"/>
                </a:cubicBezTo>
                <a:cubicBezTo>
                  <a:pt x="764711" y="10404871"/>
                  <a:pt x="506346" y="9765242"/>
                  <a:pt x="303807" y="9033669"/>
                </a:cubicBezTo>
                <a:cubicBezTo>
                  <a:pt x="101269" y="8301964"/>
                  <a:pt x="0" y="7483542"/>
                  <a:pt x="0" y="6578402"/>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484" name="Freeform 1484"/>
          <p:cNvSpPr/>
          <p:nvPr/>
        </p:nvSpPr>
        <p:spPr>
          <a:xfrm>
            <a:off x="6141970" y="2348967"/>
            <a:ext cx="60307" cy="97455"/>
          </a:xfrm>
          <a:custGeom>
            <a:avLst/>
            <a:gdLst/>
            <a:ahLst/>
            <a:cxnLst/>
            <a:rect l="0" t="0" r="0" b="0"/>
            <a:pathLst>
              <a:path w="5594350" h="9029700">
                <a:moveTo>
                  <a:pt x="1193800" y="0"/>
                </a:moveTo>
                <a:lnTo>
                  <a:pt x="1193800" y="9029700"/>
                </a:lnTo>
                <a:lnTo>
                  <a:pt x="0" y="9029700"/>
                </a:lnTo>
                <a:lnTo>
                  <a:pt x="0" y="0"/>
                </a:lnTo>
                <a:close/>
                <a:moveTo>
                  <a:pt x="4978400" y="4064000"/>
                </a:moveTo>
                <a:lnTo>
                  <a:pt x="4978400" y="5041900"/>
                </a:lnTo>
                <a:lnTo>
                  <a:pt x="933846" y="5041900"/>
                </a:lnTo>
                <a:lnTo>
                  <a:pt x="933846" y="4064000"/>
                </a:lnTo>
                <a:close/>
                <a:moveTo>
                  <a:pt x="5594350" y="0"/>
                </a:moveTo>
                <a:lnTo>
                  <a:pt x="5594350" y="977900"/>
                </a:lnTo>
                <a:lnTo>
                  <a:pt x="933846" y="977900"/>
                </a:lnTo>
                <a:lnTo>
                  <a:pt x="933846" y="0"/>
                </a:ln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485" name="Freeform 1485"/>
          <p:cNvSpPr/>
          <p:nvPr/>
        </p:nvSpPr>
        <p:spPr>
          <a:xfrm>
            <a:off x="6206483" y="2348967"/>
            <a:ext cx="85577" cy="97455"/>
          </a:xfrm>
          <a:custGeom>
            <a:avLst/>
            <a:gdLst/>
            <a:ahLst/>
            <a:cxnLst/>
            <a:rect l="0" t="0" r="0" b="0"/>
            <a:pathLst>
              <a:path w="7938492" h="9029700">
                <a:moveTo>
                  <a:pt x="4218782" y="800299"/>
                </a:moveTo>
                <a:lnTo>
                  <a:pt x="1221780" y="9029700"/>
                </a:lnTo>
                <a:lnTo>
                  <a:pt x="0" y="9029700"/>
                </a:lnTo>
                <a:lnTo>
                  <a:pt x="3443883" y="0"/>
                </a:lnTo>
                <a:lnTo>
                  <a:pt x="4218782" y="0"/>
                </a:lnTo>
                <a:close/>
                <a:moveTo>
                  <a:pt x="6710561" y="9029700"/>
                </a:moveTo>
                <a:lnTo>
                  <a:pt x="3710782" y="800299"/>
                </a:lnTo>
                <a:lnTo>
                  <a:pt x="3710782" y="0"/>
                </a:lnTo>
                <a:lnTo>
                  <a:pt x="4490839" y="0"/>
                </a:lnTo>
                <a:lnTo>
                  <a:pt x="7938492" y="9029700"/>
                </a:lnTo>
                <a:close/>
                <a:moveTo>
                  <a:pt x="6555582" y="5689600"/>
                </a:moveTo>
                <a:lnTo>
                  <a:pt x="6555582" y="6667500"/>
                </a:lnTo>
                <a:lnTo>
                  <a:pt x="1488282" y="6667500"/>
                </a:lnTo>
                <a:lnTo>
                  <a:pt x="1488282" y="5689600"/>
                </a:ln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486" name="Freeform 1486"/>
          <p:cNvSpPr/>
          <p:nvPr/>
        </p:nvSpPr>
        <p:spPr>
          <a:xfrm>
            <a:off x="6304315" y="2348967"/>
            <a:ext cx="12869" cy="97455"/>
          </a:xfrm>
          <a:custGeom>
            <a:avLst/>
            <a:gdLst/>
            <a:ahLst/>
            <a:cxnLst/>
            <a:rect l="0" t="0" r="0" b="0"/>
            <a:pathLst>
              <a:path w="1193800" h="9029700">
                <a:moveTo>
                  <a:pt x="1193800" y="0"/>
                </a:moveTo>
                <a:lnTo>
                  <a:pt x="1193800" y="9029700"/>
                </a:lnTo>
                <a:lnTo>
                  <a:pt x="0" y="9029700"/>
                </a:lnTo>
                <a:lnTo>
                  <a:pt x="0" y="0"/>
                </a:ln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487" name="Freeform 1487"/>
          <p:cNvSpPr/>
          <p:nvPr/>
        </p:nvSpPr>
        <p:spPr>
          <a:xfrm>
            <a:off x="6339965" y="2348967"/>
            <a:ext cx="70610" cy="97455"/>
          </a:xfrm>
          <a:custGeom>
            <a:avLst/>
            <a:gdLst/>
            <a:ahLst/>
            <a:cxnLst/>
            <a:rect l="0" t="0" r="0" b="0"/>
            <a:pathLst>
              <a:path w="6550025" h="9029700">
                <a:moveTo>
                  <a:pt x="0" y="0"/>
                </a:moveTo>
                <a:lnTo>
                  <a:pt x="2986682" y="0"/>
                </a:lnTo>
                <a:cubicBezTo>
                  <a:pt x="3664148" y="0"/>
                  <a:pt x="4237302" y="103386"/>
                  <a:pt x="4706143" y="310158"/>
                </a:cubicBezTo>
                <a:cubicBezTo>
                  <a:pt x="5175117" y="516930"/>
                  <a:pt x="5532437" y="821929"/>
                  <a:pt x="5778103" y="1225154"/>
                </a:cubicBezTo>
                <a:cubicBezTo>
                  <a:pt x="6023901" y="1628379"/>
                  <a:pt x="6146800" y="2123613"/>
                  <a:pt x="6146800" y="2710855"/>
                </a:cubicBezTo>
                <a:cubicBezTo>
                  <a:pt x="6146800" y="3124399"/>
                  <a:pt x="6062993" y="3501761"/>
                  <a:pt x="5895379" y="3842941"/>
                </a:cubicBezTo>
                <a:cubicBezTo>
                  <a:pt x="5727898" y="4184121"/>
                  <a:pt x="5487987" y="4473642"/>
                  <a:pt x="5175646" y="4711502"/>
                </a:cubicBezTo>
                <a:cubicBezTo>
                  <a:pt x="4863306" y="4949230"/>
                  <a:pt x="4489913" y="5126038"/>
                  <a:pt x="4055467" y="5241925"/>
                </a:cubicBezTo>
                <a:lnTo>
                  <a:pt x="3720504" y="5372100"/>
                </a:lnTo>
                <a:lnTo>
                  <a:pt x="909240" y="5372100"/>
                </a:lnTo>
                <a:lnTo>
                  <a:pt x="909240" y="4394200"/>
                </a:lnTo>
                <a:lnTo>
                  <a:pt x="3023790" y="4394200"/>
                </a:lnTo>
                <a:cubicBezTo>
                  <a:pt x="3452547" y="4394200"/>
                  <a:pt x="3809139" y="4318794"/>
                  <a:pt x="4093567" y="4167982"/>
                </a:cubicBezTo>
                <a:cubicBezTo>
                  <a:pt x="4377994" y="4017037"/>
                  <a:pt x="4592306" y="3813440"/>
                  <a:pt x="4736504" y="3557191"/>
                </a:cubicBezTo>
                <a:cubicBezTo>
                  <a:pt x="4880835" y="3300942"/>
                  <a:pt x="4953000" y="3017772"/>
                  <a:pt x="4953000" y="2707680"/>
                </a:cubicBezTo>
                <a:cubicBezTo>
                  <a:pt x="4953000" y="2360415"/>
                  <a:pt x="4884869" y="2056607"/>
                  <a:pt x="4748609" y="1796257"/>
                </a:cubicBezTo>
                <a:cubicBezTo>
                  <a:pt x="4612481" y="1535774"/>
                  <a:pt x="4398830" y="1334294"/>
                  <a:pt x="4107656" y="1191816"/>
                </a:cubicBezTo>
                <a:cubicBezTo>
                  <a:pt x="3816614" y="1049205"/>
                  <a:pt x="3441964" y="977900"/>
                  <a:pt x="2983706" y="977900"/>
                </a:cubicBezTo>
                <a:lnTo>
                  <a:pt x="1193800" y="977900"/>
                </a:lnTo>
                <a:lnTo>
                  <a:pt x="1193800" y="9029700"/>
                </a:lnTo>
                <a:lnTo>
                  <a:pt x="0" y="9029700"/>
                </a:lnTo>
                <a:close/>
                <a:moveTo>
                  <a:pt x="5270103" y="9029700"/>
                </a:moveTo>
                <a:lnTo>
                  <a:pt x="3076575" y="4936133"/>
                </a:lnTo>
                <a:lnTo>
                  <a:pt x="4321373" y="4936133"/>
                </a:lnTo>
                <a:lnTo>
                  <a:pt x="6550025" y="8955286"/>
                </a:lnTo>
                <a:lnTo>
                  <a:pt x="6550025" y="9029700"/>
                </a:ln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488" name="Freeform 1488"/>
          <p:cNvSpPr/>
          <p:nvPr/>
        </p:nvSpPr>
        <p:spPr>
          <a:xfrm>
            <a:off x="6413610" y="2336479"/>
            <a:ext cx="35296" cy="141394"/>
          </a:xfrm>
          <a:custGeom>
            <a:avLst/>
            <a:gdLst/>
            <a:ahLst/>
            <a:cxnLst/>
            <a:rect l="0" t="0" r="0" b="0"/>
            <a:pathLst>
              <a:path w="3274219" h="13100843">
                <a:moveTo>
                  <a:pt x="3274219" y="6516291"/>
                </a:moveTo>
                <a:lnTo>
                  <a:pt x="3274219" y="6578402"/>
                </a:lnTo>
                <a:cubicBezTo>
                  <a:pt x="3274219" y="7483542"/>
                  <a:pt x="3172883" y="8301964"/>
                  <a:pt x="2970212" y="9033669"/>
                </a:cubicBezTo>
                <a:cubicBezTo>
                  <a:pt x="2767674" y="9765242"/>
                  <a:pt x="2509308" y="10404871"/>
                  <a:pt x="2195116" y="10952559"/>
                </a:cubicBezTo>
                <a:cubicBezTo>
                  <a:pt x="1880923" y="11500246"/>
                  <a:pt x="1550194" y="11954867"/>
                  <a:pt x="1202928" y="12316420"/>
                </a:cubicBezTo>
                <a:cubicBezTo>
                  <a:pt x="855662" y="12678105"/>
                  <a:pt x="535318" y="12939580"/>
                  <a:pt x="241895" y="13100843"/>
                </a:cubicBezTo>
                <a:lnTo>
                  <a:pt x="0" y="12406510"/>
                </a:lnTo>
                <a:cubicBezTo>
                  <a:pt x="243946" y="12220508"/>
                  <a:pt x="489942" y="11961084"/>
                  <a:pt x="737989" y="11628239"/>
                </a:cubicBezTo>
                <a:cubicBezTo>
                  <a:pt x="986036" y="11295525"/>
                  <a:pt x="1215430" y="10886347"/>
                  <a:pt x="1426170" y="10400704"/>
                </a:cubicBezTo>
                <a:cubicBezTo>
                  <a:pt x="1637043" y="9915062"/>
                  <a:pt x="1806575" y="9355006"/>
                  <a:pt x="1934766" y="8720535"/>
                </a:cubicBezTo>
                <a:cubicBezTo>
                  <a:pt x="2062956" y="8086064"/>
                  <a:pt x="2127052" y="7376121"/>
                  <a:pt x="2127052" y="6590705"/>
                </a:cubicBezTo>
                <a:lnTo>
                  <a:pt x="2127052" y="6503988"/>
                </a:lnTo>
                <a:cubicBezTo>
                  <a:pt x="2127052" y="5718572"/>
                  <a:pt x="2058789" y="5008629"/>
                  <a:pt x="1922264" y="4374158"/>
                </a:cubicBezTo>
                <a:cubicBezTo>
                  <a:pt x="1785871" y="3739687"/>
                  <a:pt x="1609130" y="3180689"/>
                  <a:pt x="1392039" y="2697163"/>
                </a:cubicBezTo>
                <a:cubicBezTo>
                  <a:pt x="1175081" y="2213505"/>
                  <a:pt x="943570" y="1805319"/>
                  <a:pt x="697508" y="1472605"/>
                </a:cubicBezTo>
                <a:cubicBezTo>
                  <a:pt x="451578" y="1139891"/>
                  <a:pt x="219075" y="882585"/>
                  <a:pt x="0" y="700683"/>
                </a:cubicBezTo>
                <a:lnTo>
                  <a:pt x="241895" y="0"/>
                </a:lnTo>
                <a:cubicBezTo>
                  <a:pt x="535318" y="161264"/>
                  <a:pt x="855662" y="422738"/>
                  <a:pt x="1202928" y="784424"/>
                </a:cubicBezTo>
                <a:cubicBezTo>
                  <a:pt x="1550194" y="1146110"/>
                  <a:pt x="1880923" y="1601854"/>
                  <a:pt x="2195116" y="2151658"/>
                </a:cubicBezTo>
                <a:cubicBezTo>
                  <a:pt x="2509308" y="2701330"/>
                  <a:pt x="2767674" y="3340960"/>
                  <a:pt x="2970212" y="4070549"/>
                </a:cubicBezTo>
                <a:cubicBezTo>
                  <a:pt x="3172883" y="4800005"/>
                  <a:pt x="3274219" y="5615253"/>
                  <a:pt x="3274219" y="6516291"/>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489" name="Rectangle 1489"/>
          <p:cNvSpPr/>
          <p:nvPr/>
        </p:nvSpPr>
        <p:spPr>
          <a:xfrm>
            <a:off x="1540655" y="2456434"/>
            <a:ext cx="5573346" cy="192771"/>
          </a:xfrm>
          <a:prstGeom prst="rect">
            <a:avLst/>
          </a:prstGeom>
        </p:spPr>
      </p:sp>
      <p:sp>
        <p:nvSpPr>
          <p:cNvPr id="1490" name="Freeform 1490"/>
          <p:cNvSpPr/>
          <p:nvPr/>
        </p:nvSpPr>
        <p:spPr>
          <a:xfrm>
            <a:off x="1543941" y="2518305"/>
            <a:ext cx="75230" cy="97386"/>
          </a:xfrm>
          <a:custGeom>
            <a:avLst/>
            <a:gdLst/>
            <a:ahLst/>
            <a:cxnLst/>
            <a:rect l="0" t="0" r="0" b="0"/>
            <a:pathLst>
              <a:path w="6978650" h="9023350">
                <a:moveTo>
                  <a:pt x="4076700" y="0"/>
                </a:moveTo>
                <a:lnTo>
                  <a:pt x="4076700" y="9023350"/>
                </a:lnTo>
                <a:lnTo>
                  <a:pt x="2895600" y="9023350"/>
                </a:lnTo>
                <a:lnTo>
                  <a:pt x="2895600" y="0"/>
                </a:lnTo>
                <a:close/>
                <a:moveTo>
                  <a:pt x="6978650" y="0"/>
                </a:moveTo>
                <a:lnTo>
                  <a:pt x="6978650" y="977900"/>
                </a:lnTo>
                <a:lnTo>
                  <a:pt x="0" y="977900"/>
                </a:lnTo>
                <a:lnTo>
                  <a:pt x="0" y="0"/>
                </a:ln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491" name="Freeform 1491"/>
          <p:cNvSpPr/>
          <p:nvPr/>
        </p:nvSpPr>
        <p:spPr>
          <a:xfrm>
            <a:off x="1629303" y="2542019"/>
            <a:ext cx="34992" cy="73742"/>
          </a:xfrm>
          <a:custGeom>
            <a:avLst/>
            <a:gdLst/>
            <a:ahLst/>
            <a:cxnLst/>
            <a:rect l="0" t="0" r="0" b="0"/>
            <a:pathLst>
              <a:path w="3246040" h="6832600">
                <a:moveTo>
                  <a:pt x="1150143" y="1180704"/>
                </a:moveTo>
                <a:lnTo>
                  <a:pt x="1150143" y="6832600"/>
                </a:lnTo>
                <a:lnTo>
                  <a:pt x="0" y="6832600"/>
                </a:lnTo>
                <a:lnTo>
                  <a:pt x="0" y="127000"/>
                </a:lnTo>
                <a:lnTo>
                  <a:pt x="1118989" y="127000"/>
                </a:lnTo>
                <a:close/>
                <a:moveTo>
                  <a:pt x="3246040" y="86916"/>
                </a:moveTo>
                <a:lnTo>
                  <a:pt x="3239889" y="1154510"/>
                </a:lnTo>
                <a:cubicBezTo>
                  <a:pt x="3144771" y="1133872"/>
                  <a:pt x="3054813" y="1120445"/>
                  <a:pt x="2970014" y="1114227"/>
                </a:cubicBezTo>
                <a:cubicBezTo>
                  <a:pt x="2885347" y="1108009"/>
                  <a:pt x="2789237" y="1104900"/>
                  <a:pt x="2681684" y="1104900"/>
                </a:cubicBezTo>
                <a:cubicBezTo>
                  <a:pt x="2417100" y="1104900"/>
                  <a:pt x="2183540" y="1146242"/>
                  <a:pt x="1981001" y="1228924"/>
                </a:cubicBezTo>
                <a:cubicBezTo>
                  <a:pt x="1778462" y="1311606"/>
                  <a:pt x="1606880" y="1427295"/>
                  <a:pt x="1466254" y="1575991"/>
                </a:cubicBezTo>
                <a:cubicBezTo>
                  <a:pt x="1325760" y="1724687"/>
                  <a:pt x="1215165" y="1901362"/>
                  <a:pt x="1134467" y="2106018"/>
                </a:cubicBezTo>
                <a:cubicBezTo>
                  <a:pt x="1053901" y="2310673"/>
                  <a:pt x="1001249" y="2534841"/>
                  <a:pt x="976510" y="2778522"/>
                </a:cubicBezTo>
                <a:lnTo>
                  <a:pt x="654050" y="2964458"/>
                </a:lnTo>
                <a:cubicBezTo>
                  <a:pt x="654050" y="2559249"/>
                  <a:pt x="694332" y="2178844"/>
                  <a:pt x="774898" y="1823244"/>
                </a:cubicBezTo>
                <a:cubicBezTo>
                  <a:pt x="855464" y="1467644"/>
                  <a:pt x="980479" y="1152393"/>
                  <a:pt x="1149945" y="877491"/>
                </a:cubicBezTo>
                <a:cubicBezTo>
                  <a:pt x="1319543" y="602589"/>
                  <a:pt x="1535575" y="387615"/>
                  <a:pt x="1798042" y="232569"/>
                </a:cubicBezTo>
                <a:cubicBezTo>
                  <a:pt x="2060641" y="77524"/>
                  <a:pt x="2373841" y="0"/>
                  <a:pt x="2737643" y="0"/>
                </a:cubicBezTo>
                <a:cubicBezTo>
                  <a:pt x="2820325" y="0"/>
                  <a:pt x="2915377" y="9327"/>
                  <a:pt x="3022798" y="27980"/>
                </a:cubicBezTo>
                <a:cubicBezTo>
                  <a:pt x="3130351" y="46501"/>
                  <a:pt x="3204765" y="66146"/>
                  <a:pt x="3246040" y="86916"/>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492" name="Freeform 1492"/>
          <p:cNvSpPr/>
          <p:nvPr/>
        </p:nvSpPr>
        <p:spPr>
          <a:xfrm>
            <a:off x="1673866" y="2543389"/>
            <a:ext cx="56953" cy="73742"/>
          </a:xfrm>
          <a:custGeom>
            <a:avLst/>
            <a:gdLst/>
            <a:ahLst/>
            <a:cxnLst/>
            <a:rect l="0" t="0" r="0" b="0"/>
            <a:pathLst>
              <a:path w="5283200" h="6832600">
                <a:moveTo>
                  <a:pt x="4132460" y="5156200"/>
                </a:moveTo>
                <a:lnTo>
                  <a:pt x="4132460" y="0"/>
                </a:lnTo>
                <a:lnTo>
                  <a:pt x="5283200" y="0"/>
                </a:lnTo>
                <a:lnTo>
                  <a:pt x="5283200" y="6705600"/>
                </a:lnTo>
                <a:lnTo>
                  <a:pt x="4188420" y="6705600"/>
                </a:lnTo>
                <a:close/>
                <a:moveTo>
                  <a:pt x="4349750" y="3733800"/>
                </a:moveTo>
                <a:lnTo>
                  <a:pt x="4826000" y="3733800"/>
                </a:lnTo>
                <a:cubicBezTo>
                  <a:pt x="4826000" y="4180020"/>
                  <a:pt x="4779499" y="4592175"/>
                  <a:pt x="4686498" y="4970265"/>
                </a:cubicBezTo>
                <a:cubicBezTo>
                  <a:pt x="4593497" y="5348222"/>
                  <a:pt x="4443610" y="5675644"/>
                  <a:pt x="4236839" y="5952530"/>
                </a:cubicBezTo>
                <a:cubicBezTo>
                  <a:pt x="4030067" y="6229417"/>
                  <a:pt x="3759133" y="6445317"/>
                  <a:pt x="3424039" y="6600230"/>
                </a:cubicBezTo>
                <a:cubicBezTo>
                  <a:pt x="3089076" y="6755143"/>
                  <a:pt x="2681750" y="6832600"/>
                  <a:pt x="2202060" y="6832600"/>
                </a:cubicBezTo>
                <a:cubicBezTo>
                  <a:pt x="1875432" y="6832600"/>
                  <a:pt x="1576652" y="6785107"/>
                  <a:pt x="1305718" y="6690122"/>
                </a:cubicBezTo>
                <a:cubicBezTo>
                  <a:pt x="1034917" y="6595005"/>
                  <a:pt x="802282" y="6448227"/>
                  <a:pt x="607814" y="6249790"/>
                </a:cubicBezTo>
                <a:cubicBezTo>
                  <a:pt x="413477" y="6051352"/>
                  <a:pt x="263591" y="5793053"/>
                  <a:pt x="158154" y="5474891"/>
                </a:cubicBezTo>
                <a:cubicBezTo>
                  <a:pt x="52718" y="5156597"/>
                  <a:pt x="0" y="4774208"/>
                  <a:pt x="0" y="4327724"/>
                </a:cubicBezTo>
                <a:lnTo>
                  <a:pt x="0" y="0"/>
                </a:lnTo>
                <a:lnTo>
                  <a:pt x="1147167" y="0"/>
                </a:lnTo>
                <a:lnTo>
                  <a:pt x="1147167" y="4337050"/>
                </a:lnTo>
                <a:cubicBezTo>
                  <a:pt x="1147167" y="4638411"/>
                  <a:pt x="1181298" y="4887252"/>
                  <a:pt x="1249560" y="5083572"/>
                </a:cubicBezTo>
                <a:cubicBezTo>
                  <a:pt x="1317823" y="5279761"/>
                  <a:pt x="1410890" y="5434674"/>
                  <a:pt x="1528762" y="5548313"/>
                </a:cubicBezTo>
                <a:cubicBezTo>
                  <a:pt x="1646634" y="5661819"/>
                  <a:pt x="1778992" y="5741260"/>
                  <a:pt x="1925835" y="5786636"/>
                </a:cubicBezTo>
                <a:cubicBezTo>
                  <a:pt x="2072812" y="5832012"/>
                  <a:pt x="2224881" y="5854700"/>
                  <a:pt x="2382043" y="5854700"/>
                </a:cubicBezTo>
                <a:cubicBezTo>
                  <a:pt x="2870464" y="5854700"/>
                  <a:pt x="3257351" y="5760377"/>
                  <a:pt x="3542704" y="5571729"/>
                </a:cubicBezTo>
                <a:cubicBezTo>
                  <a:pt x="3828189" y="5383081"/>
                  <a:pt x="4034035" y="5128089"/>
                  <a:pt x="4160242" y="4806752"/>
                </a:cubicBezTo>
                <a:cubicBezTo>
                  <a:pt x="4286580" y="4485283"/>
                  <a:pt x="4349750" y="4127633"/>
                  <a:pt x="4349750" y="3733800"/>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493" name="Freeform 1493"/>
          <p:cNvSpPr/>
          <p:nvPr/>
        </p:nvSpPr>
        <p:spPr>
          <a:xfrm>
            <a:off x="1744989" y="2542018"/>
            <a:ext cx="57545" cy="75113"/>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494" name="Freeform 1494"/>
          <p:cNvSpPr/>
          <p:nvPr/>
        </p:nvSpPr>
        <p:spPr>
          <a:xfrm>
            <a:off x="1808103" y="2525776"/>
            <a:ext cx="39420" cy="91355"/>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495" name="Freeform 1495"/>
          <p:cNvSpPr/>
          <p:nvPr/>
        </p:nvSpPr>
        <p:spPr>
          <a:xfrm>
            <a:off x="1857390" y="2542018"/>
            <a:ext cx="61403" cy="75113"/>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496" name="Freeform 1496"/>
          <p:cNvSpPr/>
          <p:nvPr/>
        </p:nvSpPr>
        <p:spPr>
          <a:xfrm>
            <a:off x="1928375" y="2512960"/>
            <a:ext cx="61060" cy="104171"/>
          </a:xfrm>
          <a:custGeom>
            <a:avLst/>
            <a:gdLst/>
            <a:ahLst/>
            <a:cxnLst/>
            <a:rect l="0" t="0" r="0" b="0"/>
            <a:pathLst>
              <a:path w="5664200" h="9652000">
                <a:moveTo>
                  <a:pt x="4517032" y="8221465"/>
                </a:moveTo>
                <a:lnTo>
                  <a:pt x="4517032" y="0"/>
                </a:lnTo>
                <a:lnTo>
                  <a:pt x="5664200" y="0"/>
                </a:lnTo>
                <a:lnTo>
                  <a:pt x="5664200" y="9525000"/>
                </a:lnTo>
                <a:lnTo>
                  <a:pt x="4615656" y="9525000"/>
                </a:lnTo>
                <a:close/>
                <a:moveTo>
                  <a:pt x="0" y="6246615"/>
                </a:moveTo>
                <a:lnTo>
                  <a:pt x="0" y="6116241"/>
                </a:lnTo>
                <a:cubicBezTo>
                  <a:pt x="0" y="5603479"/>
                  <a:pt x="62970" y="5137283"/>
                  <a:pt x="188912" y="4717654"/>
                </a:cubicBezTo>
                <a:cubicBezTo>
                  <a:pt x="314986" y="4297892"/>
                  <a:pt x="494770" y="3937067"/>
                  <a:pt x="728265" y="3635177"/>
                </a:cubicBezTo>
                <a:cubicBezTo>
                  <a:pt x="961760" y="3333287"/>
                  <a:pt x="1240697" y="3100719"/>
                  <a:pt x="1565076" y="2937471"/>
                </a:cubicBezTo>
                <a:cubicBezTo>
                  <a:pt x="1889587" y="2774091"/>
                  <a:pt x="2252265" y="2692400"/>
                  <a:pt x="2653109" y="2692400"/>
                </a:cubicBezTo>
                <a:cubicBezTo>
                  <a:pt x="3074590" y="2692400"/>
                  <a:pt x="3443419" y="2765756"/>
                  <a:pt x="3759596" y="2912468"/>
                </a:cubicBezTo>
                <a:cubicBezTo>
                  <a:pt x="4075774" y="3059047"/>
                  <a:pt x="4344392" y="3271772"/>
                  <a:pt x="4565451" y="3550643"/>
                </a:cubicBezTo>
                <a:cubicBezTo>
                  <a:pt x="4786510" y="3829381"/>
                  <a:pt x="4961069" y="4165005"/>
                  <a:pt x="5089128" y="4557515"/>
                </a:cubicBezTo>
                <a:cubicBezTo>
                  <a:pt x="5217318" y="4949892"/>
                  <a:pt x="5306218" y="5393995"/>
                  <a:pt x="5355828" y="5889824"/>
                </a:cubicBezTo>
                <a:lnTo>
                  <a:pt x="5355828" y="6460332"/>
                </a:lnTo>
                <a:cubicBezTo>
                  <a:pt x="5310319" y="6952986"/>
                  <a:pt x="5222478" y="7395965"/>
                  <a:pt x="5092303" y="7789268"/>
                </a:cubicBezTo>
                <a:cubicBezTo>
                  <a:pt x="4962128" y="8182439"/>
                  <a:pt x="4786510" y="8517732"/>
                  <a:pt x="4565451" y="8795147"/>
                </a:cubicBezTo>
                <a:cubicBezTo>
                  <a:pt x="4344392" y="9072563"/>
                  <a:pt x="4074715" y="9284759"/>
                  <a:pt x="3756421" y="9431735"/>
                </a:cubicBezTo>
                <a:cubicBezTo>
                  <a:pt x="3438260" y="9578578"/>
                  <a:pt x="3066322" y="9652000"/>
                  <a:pt x="2640607" y="9652000"/>
                </a:cubicBezTo>
                <a:cubicBezTo>
                  <a:pt x="2248098" y="9652000"/>
                  <a:pt x="1889587" y="9567267"/>
                  <a:pt x="1565076" y="9397802"/>
                </a:cubicBezTo>
                <a:cubicBezTo>
                  <a:pt x="1240697" y="9228204"/>
                  <a:pt x="961760" y="8990410"/>
                  <a:pt x="728265" y="8684419"/>
                </a:cubicBezTo>
                <a:cubicBezTo>
                  <a:pt x="494770" y="8378429"/>
                  <a:pt x="314986" y="8017603"/>
                  <a:pt x="188912" y="7601943"/>
                </a:cubicBezTo>
                <a:cubicBezTo>
                  <a:pt x="62970" y="7186282"/>
                  <a:pt x="0" y="6734506"/>
                  <a:pt x="0" y="6246615"/>
                </a:cubicBezTo>
                <a:close/>
                <a:moveTo>
                  <a:pt x="1147167" y="6113066"/>
                </a:moveTo>
                <a:lnTo>
                  <a:pt x="1147167" y="6243440"/>
                </a:lnTo>
                <a:cubicBezTo>
                  <a:pt x="1147167" y="6578270"/>
                  <a:pt x="1181364" y="6892463"/>
                  <a:pt x="1249759" y="7186018"/>
                </a:cubicBezTo>
                <a:cubicBezTo>
                  <a:pt x="1318154" y="7479441"/>
                  <a:pt x="1424781" y="7737806"/>
                  <a:pt x="1569640" y="7961115"/>
                </a:cubicBezTo>
                <a:cubicBezTo>
                  <a:pt x="1714632" y="8184423"/>
                  <a:pt x="1898980" y="8359114"/>
                  <a:pt x="2122685" y="8485188"/>
                </a:cubicBezTo>
                <a:cubicBezTo>
                  <a:pt x="2346391" y="8611130"/>
                  <a:pt x="2613554" y="8674100"/>
                  <a:pt x="2924175" y="8674100"/>
                </a:cubicBezTo>
                <a:cubicBezTo>
                  <a:pt x="3305307" y="8674100"/>
                  <a:pt x="3619103" y="8593469"/>
                  <a:pt x="3865562" y="8432205"/>
                </a:cubicBezTo>
                <a:cubicBezTo>
                  <a:pt x="4112021" y="8270942"/>
                  <a:pt x="4309797" y="8058084"/>
                  <a:pt x="4458890" y="7793633"/>
                </a:cubicBezTo>
                <a:cubicBezTo>
                  <a:pt x="4608115" y="7529050"/>
                  <a:pt x="4724135" y="7241713"/>
                  <a:pt x="4806950" y="6931621"/>
                </a:cubicBezTo>
                <a:lnTo>
                  <a:pt x="4806950" y="5437188"/>
                </a:lnTo>
                <a:cubicBezTo>
                  <a:pt x="4757208" y="5209779"/>
                  <a:pt x="4685704" y="4989645"/>
                  <a:pt x="4592439" y="4776788"/>
                </a:cubicBezTo>
                <a:cubicBezTo>
                  <a:pt x="4499173" y="4563798"/>
                  <a:pt x="4379052" y="4373629"/>
                  <a:pt x="4232076" y="4206280"/>
                </a:cubicBezTo>
                <a:cubicBezTo>
                  <a:pt x="4085100" y="4038799"/>
                  <a:pt x="3904919" y="3905515"/>
                  <a:pt x="3691532" y="3806429"/>
                </a:cubicBezTo>
                <a:cubicBezTo>
                  <a:pt x="3478278" y="3707210"/>
                  <a:pt x="3226660" y="3657600"/>
                  <a:pt x="2936676" y="3657600"/>
                </a:cubicBezTo>
                <a:cubicBezTo>
                  <a:pt x="2621822" y="3657600"/>
                  <a:pt x="2351484" y="3722688"/>
                  <a:pt x="2125662" y="3852863"/>
                </a:cubicBezTo>
                <a:cubicBezTo>
                  <a:pt x="1899972" y="3983038"/>
                  <a:pt x="1714632" y="4160838"/>
                  <a:pt x="1569640" y="4386263"/>
                </a:cubicBezTo>
                <a:cubicBezTo>
                  <a:pt x="1424781" y="4611556"/>
                  <a:pt x="1318154" y="4872038"/>
                  <a:pt x="1249759" y="5167710"/>
                </a:cubicBezTo>
                <a:cubicBezTo>
                  <a:pt x="1181364" y="5463250"/>
                  <a:pt x="1147167" y="5778368"/>
                  <a:pt x="1147167" y="6113066"/>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497" name="Freeform 1497"/>
          <p:cNvSpPr/>
          <p:nvPr/>
        </p:nvSpPr>
        <p:spPr>
          <a:xfrm>
            <a:off x="2037764" y="2542018"/>
            <a:ext cx="59676" cy="75113"/>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498" name="Freeform 1498"/>
          <p:cNvSpPr/>
          <p:nvPr/>
        </p:nvSpPr>
        <p:spPr>
          <a:xfrm>
            <a:off x="2112789" y="2542019"/>
            <a:ext cx="56793" cy="73673"/>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499" name="Freeform 1499"/>
          <p:cNvSpPr/>
          <p:nvPr/>
        </p:nvSpPr>
        <p:spPr>
          <a:xfrm>
            <a:off x="2183707" y="2512960"/>
            <a:ext cx="61060" cy="104171"/>
          </a:xfrm>
          <a:custGeom>
            <a:avLst/>
            <a:gdLst/>
            <a:ahLst/>
            <a:cxnLst/>
            <a:rect l="0" t="0" r="0" b="0"/>
            <a:pathLst>
              <a:path w="5664200" h="9652000">
                <a:moveTo>
                  <a:pt x="4517032" y="8221465"/>
                </a:moveTo>
                <a:lnTo>
                  <a:pt x="4517032" y="0"/>
                </a:lnTo>
                <a:lnTo>
                  <a:pt x="5664200" y="0"/>
                </a:lnTo>
                <a:lnTo>
                  <a:pt x="5664200" y="9525000"/>
                </a:lnTo>
                <a:lnTo>
                  <a:pt x="4615656" y="9525000"/>
                </a:lnTo>
                <a:close/>
                <a:moveTo>
                  <a:pt x="0" y="6246615"/>
                </a:moveTo>
                <a:lnTo>
                  <a:pt x="0" y="6116241"/>
                </a:lnTo>
                <a:cubicBezTo>
                  <a:pt x="0" y="5603479"/>
                  <a:pt x="62970" y="5137283"/>
                  <a:pt x="188912" y="4717654"/>
                </a:cubicBezTo>
                <a:cubicBezTo>
                  <a:pt x="314986" y="4297892"/>
                  <a:pt x="494770" y="3937067"/>
                  <a:pt x="728265" y="3635177"/>
                </a:cubicBezTo>
                <a:cubicBezTo>
                  <a:pt x="961760" y="3333287"/>
                  <a:pt x="1240697" y="3100719"/>
                  <a:pt x="1565076" y="2937471"/>
                </a:cubicBezTo>
                <a:cubicBezTo>
                  <a:pt x="1889587" y="2774091"/>
                  <a:pt x="2252265" y="2692400"/>
                  <a:pt x="2653109" y="2692400"/>
                </a:cubicBezTo>
                <a:cubicBezTo>
                  <a:pt x="3074590" y="2692400"/>
                  <a:pt x="3443419" y="2765756"/>
                  <a:pt x="3759596" y="2912468"/>
                </a:cubicBezTo>
                <a:cubicBezTo>
                  <a:pt x="4075774" y="3059047"/>
                  <a:pt x="4344392" y="3271772"/>
                  <a:pt x="4565451" y="3550643"/>
                </a:cubicBezTo>
                <a:cubicBezTo>
                  <a:pt x="4786510" y="3829381"/>
                  <a:pt x="4961069" y="4165005"/>
                  <a:pt x="5089128" y="4557515"/>
                </a:cubicBezTo>
                <a:cubicBezTo>
                  <a:pt x="5217318" y="4949892"/>
                  <a:pt x="5306218" y="5393995"/>
                  <a:pt x="5355828" y="5889824"/>
                </a:cubicBezTo>
                <a:lnTo>
                  <a:pt x="5355828" y="6460332"/>
                </a:lnTo>
                <a:cubicBezTo>
                  <a:pt x="5310319" y="6952986"/>
                  <a:pt x="5222478" y="7395965"/>
                  <a:pt x="5092303" y="7789268"/>
                </a:cubicBezTo>
                <a:cubicBezTo>
                  <a:pt x="4962128" y="8182439"/>
                  <a:pt x="4786510" y="8517732"/>
                  <a:pt x="4565451" y="8795147"/>
                </a:cubicBezTo>
                <a:cubicBezTo>
                  <a:pt x="4344392" y="9072563"/>
                  <a:pt x="4074715" y="9284759"/>
                  <a:pt x="3756421" y="9431735"/>
                </a:cubicBezTo>
                <a:cubicBezTo>
                  <a:pt x="3438260" y="9578578"/>
                  <a:pt x="3066322" y="9652000"/>
                  <a:pt x="2640607" y="9652000"/>
                </a:cubicBezTo>
                <a:cubicBezTo>
                  <a:pt x="2248098" y="9652000"/>
                  <a:pt x="1889587" y="9567267"/>
                  <a:pt x="1565076" y="9397802"/>
                </a:cubicBezTo>
                <a:cubicBezTo>
                  <a:pt x="1240697" y="9228204"/>
                  <a:pt x="961760" y="8990410"/>
                  <a:pt x="728265" y="8684419"/>
                </a:cubicBezTo>
                <a:cubicBezTo>
                  <a:pt x="494770" y="8378429"/>
                  <a:pt x="314986" y="8017603"/>
                  <a:pt x="188912" y="7601943"/>
                </a:cubicBezTo>
                <a:cubicBezTo>
                  <a:pt x="62970" y="7186282"/>
                  <a:pt x="0" y="6734506"/>
                  <a:pt x="0" y="6246615"/>
                </a:cubicBezTo>
                <a:close/>
                <a:moveTo>
                  <a:pt x="1147167" y="6113066"/>
                </a:moveTo>
                <a:lnTo>
                  <a:pt x="1147167" y="6243440"/>
                </a:lnTo>
                <a:cubicBezTo>
                  <a:pt x="1147167" y="6578270"/>
                  <a:pt x="1181364" y="6892463"/>
                  <a:pt x="1249759" y="7186018"/>
                </a:cubicBezTo>
                <a:cubicBezTo>
                  <a:pt x="1318154" y="7479441"/>
                  <a:pt x="1424781" y="7737806"/>
                  <a:pt x="1569640" y="7961115"/>
                </a:cubicBezTo>
                <a:cubicBezTo>
                  <a:pt x="1714632" y="8184423"/>
                  <a:pt x="1898980" y="8359114"/>
                  <a:pt x="2122685" y="8485188"/>
                </a:cubicBezTo>
                <a:cubicBezTo>
                  <a:pt x="2346391" y="8611130"/>
                  <a:pt x="2613554" y="8674100"/>
                  <a:pt x="2924175" y="8674100"/>
                </a:cubicBezTo>
                <a:cubicBezTo>
                  <a:pt x="3305307" y="8674100"/>
                  <a:pt x="3619103" y="8593469"/>
                  <a:pt x="3865562" y="8432205"/>
                </a:cubicBezTo>
                <a:cubicBezTo>
                  <a:pt x="4112021" y="8270942"/>
                  <a:pt x="4309797" y="8058084"/>
                  <a:pt x="4458890" y="7793633"/>
                </a:cubicBezTo>
                <a:cubicBezTo>
                  <a:pt x="4608115" y="7529050"/>
                  <a:pt x="4724135" y="7241713"/>
                  <a:pt x="4806950" y="6931621"/>
                </a:cubicBezTo>
                <a:lnTo>
                  <a:pt x="4806950" y="5437188"/>
                </a:lnTo>
                <a:cubicBezTo>
                  <a:pt x="4757208" y="5209779"/>
                  <a:pt x="4685704" y="4989645"/>
                  <a:pt x="4592439" y="4776788"/>
                </a:cubicBezTo>
                <a:cubicBezTo>
                  <a:pt x="4499173" y="4563798"/>
                  <a:pt x="4379052" y="4373629"/>
                  <a:pt x="4232076" y="4206280"/>
                </a:cubicBezTo>
                <a:cubicBezTo>
                  <a:pt x="4085100" y="4038799"/>
                  <a:pt x="3904919" y="3905515"/>
                  <a:pt x="3691532" y="3806429"/>
                </a:cubicBezTo>
                <a:cubicBezTo>
                  <a:pt x="3478278" y="3707210"/>
                  <a:pt x="3226660" y="3657600"/>
                  <a:pt x="2936676" y="3657600"/>
                </a:cubicBezTo>
                <a:cubicBezTo>
                  <a:pt x="2621822" y="3657600"/>
                  <a:pt x="2351484" y="3722688"/>
                  <a:pt x="2125662" y="3852863"/>
                </a:cubicBezTo>
                <a:cubicBezTo>
                  <a:pt x="1899972" y="3983038"/>
                  <a:pt x="1714632" y="4160838"/>
                  <a:pt x="1569640" y="4386263"/>
                </a:cubicBezTo>
                <a:cubicBezTo>
                  <a:pt x="1424781" y="4611556"/>
                  <a:pt x="1318154" y="4872038"/>
                  <a:pt x="1249759" y="5167710"/>
                </a:cubicBezTo>
                <a:cubicBezTo>
                  <a:pt x="1181364" y="5463250"/>
                  <a:pt x="1147167" y="5778368"/>
                  <a:pt x="1147167" y="6113066"/>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500" name="Freeform 1500"/>
          <p:cNvSpPr/>
          <p:nvPr/>
        </p:nvSpPr>
        <p:spPr>
          <a:xfrm>
            <a:off x="2292138" y="2542018"/>
            <a:ext cx="57545" cy="75113"/>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501" name="Freeform 1501"/>
          <p:cNvSpPr/>
          <p:nvPr/>
        </p:nvSpPr>
        <p:spPr>
          <a:xfrm>
            <a:off x="2363809" y="2543389"/>
            <a:ext cx="56953" cy="73742"/>
          </a:xfrm>
          <a:custGeom>
            <a:avLst/>
            <a:gdLst/>
            <a:ahLst/>
            <a:cxnLst/>
            <a:rect l="0" t="0" r="0" b="0"/>
            <a:pathLst>
              <a:path w="5283200" h="6832600">
                <a:moveTo>
                  <a:pt x="4132460" y="5156200"/>
                </a:moveTo>
                <a:lnTo>
                  <a:pt x="4132460" y="0"/>
                </a:lnTo>
                <a:lnTo>
                  <a:pt x="5283200" y="0"/>
                </a:lnTo>
                <a:lnTo>
                  <a:pt x="5283200" y="6705600"/>
                </a:lnTo>
                <a:lnTo>
                  <a:pt x="4188420" y="6705600"/>
                </a:lnTo>
                <a:close/>
                <a:moveTo>
                  <a:pt x="4349750" y="3733800"/>
                </a:moveTo>
                <a:lnTo>
                  <a:pt x="4826000" y="3733800"/>
                </a:lnTo>
                <a:cubicBezTo>
                  <a:pt x="4826000" y="4180020"/>
                  <a:pt x="4779499" y="4592175"/>
                  <a:pt x="4686498" y="4970265"/>
                </a:cubicBezTo>
                <a:cubicBezTo>
                  <a:pt x="4593497" y="5348222"/>
                  <a:pt x="4443610" y="5675644"/>
                  <a:pt x="4236839" y="5952530"/>
                </a:cubicBezTo>
                <a:cubicBezTo>
                  <a:pt x="4030067" y="6229417"/>
                  <a:pt x="3759133" y="6445317"/>
                  <a:pt x="3424039" y="6600230"/>
                </a:cubicBezTo>
                <a:cubicBezTo>
                  <a:pt x="3089076" y="6755143"/>
                  <a:pt x="2681750" y="6832600"/>
                  <a:pt x="2202060" y="6832600"/>
                </a:cubicBezTo>
                <a:cubicBezTo>
                  <a:pt x="1875432" y="6832600"/>
                  <a:pt x="1576652" y="6785107"/>
                  <a:pt x="1305718" y="6690122"/>
                </a:cubicBezTo>
                <a:cubicBezTo>
                  <a:pt x="1034917" y="6595005"/>
                  <a:pt x="802282" y="6448227"/>
                  <a:pt x="607814" y="6249790"/>
                </a:cubicBezTo>
                <a:cubicBezTo>
                  <a:pt x="413477" y="6051352"/>
                  <a:pt x="263591" y="5793053"/>
                  <a:pt x="158154" y="5474891"/>
                </a:cubicBezTo>
                <a:cubicBezTo>
                  <a:pt x="52718" y="5156597"/>
                  <a:pt x="0" y="4774208"/>
                  <a:pt x="0" y="4327724"/>
                </a:cubicBezTo>
                <a:lnTo>
                  <a:pt x="0" y="0"/>
                </a:lnTo>
                <a:lnTo>
                  <a:pt x="1147167" y="0"/>
                </a:lnTo>
                <a:lnTo>
                  <a:pt x="1147167" y="4337050"/>
                </a:lnTo>
                <a:cubicBezTo>
                  <a:pt x="1147167" y="4638411"/>
                  <a:pt x="1181298" y="4887252"/>
                  <a:pt x="1249560" y="5083572"/>
                </a:cubicBezTo>
                <a:cubicBezTo>
                  <a:pt x="1317823" y="5279761"/>
                  <a:pt x="1410890" y="5434674"/>
                  <a:pt x="1528762" y="5548313"/>
                </a:cubicBezTo>
                <a:cubicBezTo>
                  <a:pt x="1646634" y="5661819"/>
                  <a:pt x="1778992" y="5741260"/>
                  <a:pt x="1925835" y="5786636"/>
                </a:cubicBezTo>
                <a:cubicBezTo>
                  <a:pt x="2072812" y="5832012"/>
                  <a:pt x="2224881" y="5854700"/>
                  <a:pt x="2382043" y="5854700"/>
                </a:cubicBezTo>
                <a:cubicBezTo>
                  <a:pt x="2870464" y="5854700"/>
                  <a:pt x="3257351" y="5760377"/>
                  <a:pt x="3542704" y="5571729"/>
                </a:cubicBezTo>
                <a:cubicBezTo>
                  <a:pt x="3828189" y="5383081"/>
                  <a:pt x="4034035" y="5128089"/>
                  <a:pt x="4160242" y="4806752"/>
                </a:cubicBezTo>
                <a:cubicBezTo>
                  <a:pt x="4286580" y="4485283"/>
                  <a:pt x="4349750" y="4127633"/>
                  <a:pt x="4349750" y="3733800"/>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502" name="Freeform 1502"/>
          <p:cNvSpPr/>
          <p:nvPr/>
        </p:nvSpPr>
        <p:spPr>
          <a:xfrm>
            <a:off x="2434932" y="2542018"/>
            <a:ext cx="57545" cy="75113"/>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503" name="Freeform 1503"/>
          <p:cNvSpPr/>
          <p:nvPr/>
        </p:nvSpPr>
        <p:spPr>
          <a:xfrm>
            <a:off x="2498046" y="2525776"/>
            <a:ext cx="39420" cy="91355"/>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504" name="Freeform 1504"/>
          <p:cNvSpPr/>
          <p:nvPr/>
        </p:nvSpPr>
        <p:spPr>
          <a:xfrm>
            <a:off x="2548427" y="2542018"/>
            <a:ext cx="59676" cy="75113"/>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505" name="Freeform 1505"/>
          <p:cNvSpPr/>
          <p:nvPr/>
        </p:nvSpPr>
        <p:spPr>
          <a:xfrm>
            <a:off x="2623521" y="2516935"/>
            <a:ext cx="14649" cy="98826"/>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506" name="Freeform 1506"/>
          <p:cNvSpPr/>
          <p:nvPr/>
        </p:nvSpPr>
        <p:spPr>
          <a:xfrm>
            <a:off x="2655831" y="2542019"/>
            <a:ext cx="56793" cy="73673"/>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507" name="Freeform 1507"/>
          <p:cNvSpPr/>
          <p:nvPr/>
        </p:nvSpPr>
        <p:spPr>
          <a:xfrm>
            <a:off x="2727707" y="2542018"/>
            <a:ext cx="59676" cy="75113"/>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508" name="Freeform 1508"/>
          <p:cNvSpPr/>
          <p:nvPr/>
        </p:nvSpPr>
        <p:spPr>
          <a:xfrm>
            <a:off x="2802664" y="2512960"/>
            <a:ext cx="61242" cy="104171"/>
          </a:xfrm>
          <a:custGeom>
            <a:avLst/>
            <a:gdLst/>
            <a:ahLst/>
            <a:cxnLst/>
            <a:rect l="0" t="0" r="0" b="0"/>
            <a:pathLst>
              <a:path w="5681067" h="9652000">
                <a:moveTo>
                  <a:pt x="0" y="0"/>
                </a:moveTo>
                <a:lnTo>
                  <a:pt x="1147167" y="0"/>
                </a:lnTo>
                <a:lnTo>
                  <a:pt x="1147167" y="8221465"/>
                </a:lnTo>
                <a:lnTo>
                  <a:pt x="1048543" y="9525000"/>
                </a:lnTo>
                <a:lnTo>
                  <a:pt x="0" y="9525000"/>
                </a:lnTo>
                <a:close/>
                <a:moveTo>
                  <a:pt x="5681067" y="6116241"/>
                </a:moveTo>
                <a:lnTo>
                  <a:pt x="5681067" y="6246615"/>
                </a:lnTo>
                <a:cubicBezTo>
                  <a:pt x="5681067" y="6734506"/>
                  <a:pt x="5623189" y="7186282"/>
                  <a:pt x="5507434" y="7601943"/>
                </a:cubicBezTo>
                <a:cubicBezTo>
                  <a:pt x="5391811" y="8017603"/>
                  <a:pt x="5222411" y="8378429"/>
                  <a:pt x="4999235" y="8684419"/>
                </a:cubicBezTo>
                <a:cubicBezTo>
                  <a:pt x="4776192" y="8990410"/>
                  <a:pt x="4503539" y="9228204"/>
                  <a:pt x="4181276" y="9397802"/>
                </a:cubicBezTo>
                <a:cubicBezTo>
                  <a:pt x="3859014" y="9567267"/>
                  <a:pt x="3489258" y="9652000"/>
                  <a:pt x="3072010" y="9652000"/>
                </a:cubicBezTo>
                <a:cubicBezTo>
                  <a:pt x="2646428" y="9652000"/>
                  <a:pt x="2273564" y="9578578"/>
                  <a:pt x="1953418" y="9431735"/>
                </a:cubicBezTo>
                <a:cubicBezTo>
                  <a:pt x="1633272" y="9284759"/>
                  <a:pt x="1363728" y="9072563"/>
                  <a:pt x="1144785" y="8795147"/>
                </a:cubicBezTo>
                <a:cubicBezTo>
                  <a:pt x="925843" y="8517732"/>
                  <a:pt x="751284" y="8182439"/>
                  <a:pt x="621109" y="7789268"/>
                </a:cubicBezTo>
                <a:cubicBezTo>
                  <a:pt x="490934" y="7395965"/>
                  <a:pt x="401042" y="6952986"/>
                  <a:pt x="351432" y="6460332"/>
                </a:cubicBezTo>
                <a:lnTo>
                  <a:pt x="351432" y="5889824"/>
                </a:lnTo>
                <a:cubicBezTo>
                  <a:pt x="401042" y="5393995"/>
                  <a:pt x="490934" y="4949892"/>
                  <a:pt x="621109" y="4557515"/>
                </a:cubicBezTo>
                <a:cubicBezTo>
                  <a:pt x="751284" y="4165005"/>
                  <a:pt x="925843" y="3829381"/>
                  <a:pt x="1144785" y="3550643"/>
                </a:cubicBezTo>
                <a:cubicBezTo>
                  <a:pt x="1363728" y="3271772"/>
                  <a:pt x="1632214" y="3059047"/>
                  <a:pt x="1950243" y="2912468"/>
                </a:cubicBezTo>
                <a:cubicBezTo>
                  <a:pt x="2268405" y="2765756"/>
                  <a:pt x="2638226" y="2692400"/>
                  <a:pt x="3059707" y="2692400"/>
                </a:cubicBezTo>
                <a:cubicBezTo>
                  <a:pt x="3481056" y="2692400"/>
                  <a:pt x="3854913" y="2774091"/>
                  <a:pt x="4181276" y="2937471"/>
                </a:cubicBezTo>
                <a:cubicBezTo>
                  <a:pt x="4507772" y="3100719"/>
                  <a:pt x="4781483" y="3333287"/>
                  <a:pt x="5002410" y="3635177"/>
                </a:cubicBezTo>
                <a:cubicBezTo>
                  <a:pt x="5223470" y="3937067"/>
                  <a:pt x="5391811" y="4297892"/>
                  <a:pt x="5507434" y="4717654"/>
                </a:cubicBezTo>
                <a:cubicBezTo>
                  <a:pt x="5623189" y="5137283"/>
                  <a:pt x="5681067" y="5603479"/>
                  <a:pt x="5681067" y="6116241"/>
                </a:cubicBezTo>
                <a:close/>
                <a:moveTo>
                  <a:pt x="4533900" y="6243440"/>
                </a:moveTo>
                <a:lnTo>
                  <a:pt x="4533900" y="6113066"/>
                </a:lnTo>
                <a:cubicBezTo>
                  <a:pt x="4533900" y="5778368"/>
                  <a:pt x="4502811" y="5463250"/>
                  <a:pt x="4440634" y="5167710"/>
                </a:cubicBezTo>
                <a:cubicBezTo>
                  <a:pt x="4378457" y="4872038"/>
                  <a:pt x="4279039" y="4611556"/>
                  <a:pt x="4142382" y="4386263"/>
                </a:cubicBezTo>
                <a:cubicBezTo>
                  <a:pt x="4005857" y="4160838"/>
                  <a:pt x="3825808" y="3983038"/>
                  <a:pt x="3602235" y="3852863"/>
                </a:cubicBezTo>
                <a:cubicBezTo>
                  <a:pt x="3378663" y="3722688"/>
                  <a:pt x="3103297" y="3657600"/>
                  <a:pt x="2776140" y="3657600"/>
                </a:cubicBezTo>
                <a:cubicBezTo>
                  <a:pt x="2486289" y="3657600"/>
                  <a:pt x="2234737" y="3707210"/>
                  <a:pt x="2021482" y="3806429"/>
                </a:cubicBezTo>
                <a:cubicBezTo>
                  <a:pt x="1808228" y="3905515"/>
                  <a:pt x="1627055" y="4038799"/>
                  <a:pt x="1477962" y="4206280"/>
                </a:cubicBezTo>
                <a:cubicBezTo>
                  <a:pt x="1329002" y="4373629"/>
                  <a:pt x="1207955" y="4563798"/>
                  <a:pt x="1114821" y="4776788"/>
                </a:cubicBezTo>
                <a:cubicBezTo>
                  <a:pt x="1021688" y="4989645"/>
                  <a:pt x="952301" y="5209779"/>
                  <a:pt x="906660" y="5437188"/>
                </a:cubicBezTo>
                <a:lnTo>
                  <a:pt x="906660" y="6931621"/>
                </a:lnTo>
                <a:cubicBezTo>
                  <a:pt x="972939" y="7220943"/>
                  <a:pt x="1081616" y="7498954"/>
                  <a:pt x="1232693" y="7765654"/>
                </a:cubicBezTo>
                <a:cubicBezTo>
                  <a:pt x="1383770" y="8032221"/>
                  <a:pt x="1586640" y="8250304"/>
                  <a:pt x="1841301" y="8419902"/>
                </a:cubicBezTo>
                <a:cubicBezTo>
                  <a:pt x="2096095" y="8589368"/>
                  <a:pt x="2411875" y="8674100"/>
                  <a:pt x="2788642" y="8674100"/>
                </a:cubicBezTo>
                <a:cubicBezTo>
                  <a:pt x="3099130" y="8674100"/>
                  <a:pt x="3365103" y="8611130"/>
                  <a:pt x="3586559" y="8485188"/>
                </a:cubicBezTo>
                <a:cubicBezTo>
                  <a:pt x="3808147" y="8359114"/>
                  <a:pt x="3988263" y="8184423"/>
                  <a:pt x="4126904" y="7961115"/>
                </a:cubicBezTo>
                <a:cubicBezTo>
                  <a:pt x="4265678" y="7737806"/>
                  <a:pt x="4368204" y="7479441"/>
                  <a:pt x="4434482" y="7186018"/>
                </a:cubicBezTo>
                <a:cubicBezTo>
                  <a:pt x="4500760" y="6892463"/>
                  <a:pt x="4533900" y="6578270"/>
                  <a:pt x="4533900" y="6243440"/>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509" name="Freeform 1509"/>
          <p:cNvSpPr/>
          <p:nvPr/>
        </p:nvSpPr>
        <p:spPr>
          <a:xfrm>
            <a:off x="2878853" y="2512960"/>
            <a:ext cx="12366" cy="102800"/>
          </a:xfrm>
          <a:custGeom>
            <a:avLst/>
            <a:gdLst/>
            <a:ahLst/>
            <a:cxnLst/>
            <a:rect l="0" t="0" r="0" b="0"/>
            <a:pathLst>
              <a:path w="1147167" h="9525000">
                <a:moveTo>
                  <a:pt x="1147167" y="0"/>
                </a:moveTo>
                <a:lnTo>
                  <a:pt x="1147167" y="9525000"/>
                </a:lnTo>
                <a:lnTo>
                  <a:pt x="0" y="9525000"/>
                </a:lnTo>
                <a:lnTo>
                  <a:pt x="0" y="0"/>
                </a:ln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510" name="Freeform 1510"/>
          <p:cNvSpPr/>
          <p:nvPr/>
        </p:nvSpPr>
        <p:spPr>
          <a:xfrm>
            <a:off x="2906987" y="2542018"/>
            <a:ext cx="61403" cy="75113"/>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511" name="Freeform 1511"/>
          <p:cNvSpPr/>
          <p:nvPr/>
        </p:nvSpPr>
        <p:spPr>
          <a:xfrm>
            <a:off x="3014459" y="2542019"/>
            <a:ext cx="34992" cy="73742"/>
          </a:xfrm>
          <a:custGeom>
            <a:avLst/>
            <a:gdLst/>
            <a:ahLst/>
            <a:cxnLst/>
            <a:rect l="0" t="0" r="0" b="0"/>
            <a:pathLst>
              <a:path w="3246040" h="6832600">
                <a:moveTo>
                  <a:pt x="1150143" y="1180704"/>
                </a:moveTo>
                <a:lnTo>
                  <a:pt x="1150143" y="6832600"/>
                </a:lnTo>
                <a:lnTo>
                  <a:pt x="0" y="6832600"/>
                </a:lnTo>
                <a:lnTo>
                  <a:pt x="0" y="127000"/>
                </a:lnTo>
                <a:lnTo>
                  <a:pt x="1118989" y="127000"/>
                </a:lnTo>
                <a:close/>
                <a:moveTo>
                  <a:pt x="3246040" y="86916"/>
                </a:moveTo>
                <a:lnTo>
                  <a:pt x="3239889" y="1154510"/>
                </a:lnTo>
                <a:cubicBezTo>
                  <a:pt x="3144771" y="1133872"/>
                  <a:pt x="3054813" y="1120445"/>
                  <a:pt x="2970014" y="1114227"/>
                </a:cubicBezTo>
                <a:cubicBezTo>
                  <a:pt x="2885347" y="1108009"/>
                  <a:pt x="2789237" y="1104900"/>
                  <a:pt x="2681684" y="1104900"/>
                </a:cubicBezTo>
                <a:cubicBezTo>
                  <a:pt x="2417100" y="1104900"/>
                  <a:pt x="2183540" y="1146242"/>
                  <a:pt x="1981001" y="1228924"/>
                </a:cubicBezTo>
                <a:cubicBezTo>
                  <a:pt x="1778462" y="1311606"/>
                  <a:pt x="1606880" y="1427295"/>
                  <a:pt x="1466254" y="1575991"/>
                </a:cubicBezTo>
                <a:cubicBezTo>
                  <a:pt x="1325760" y="1724687"/>
                  <a:pt x="1215165" y="1901362"/>
                  <a:pt x="1134467" y="2106018"/>
                </a:cubicBezTo>
                <a:cubicBezTo>
                  <a:pt x="1053901" y="2310673"/>
                  <a:pt x="1001249" y="2534841"/>
                  <a:pt x="976510" y="2778522"/>
                </a:cubicBezTo>
                <a:lnTo>
                  <a:pt x="654050" y="2964458"/>
                </a:lnTo>
                <a:cubicBezTo>
                  <a:pt x="654050" y="2559249"/>
                  <a:pt x="694332" y="2178844"/>
                  <a:pt x="774898" y="1823244"/>
                </a:cubicBezTo>
                <a:cubicBezTo>
                  <a:pt x="855464" y="1467644"/>
                  <a:pt x="980479" y="1152393"/>
                  <a:pt x="1149945" y="877491"/>
                </a:cubicBezTo>
                <a:cubicBezTo>
                  <a:pt x="1319543" y="602589"/>
                  <a:pt x="1535575" y="387615"/>
                  <a:pt x="1798042" y="232569"/>
                </a:cubicBezTo>
                <a:cubicBezTo>
                  <a:pt x="2060641" y="77524"/>
                  <a:pt x="2373841" y="0"/>
                  <a:pt x="2737643" y="0"/>
                </a:cubicBezTo>
                <a:cubicBezTo>
                  <a:pt x="2820325" y="0"/>
                  <a:pt x="2915377" y="9327"/>
                  <a:pt x="3022798" y="27980"/>
                </a:cubicBezTo>
                <a:cubicBezTo>
                  <a:pt x="3130351" y="46501"/>
                  <a:pt x="3204765" y="66146"/>
                  <a:pt x="3246040" y="86916"/>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512" name="Freeform 1512"/>
          <p:cNvSpPr/>
          <p:nvPr/>
        </p:nvSpPr>
        <p:spPr>
          <a:xfrm>
            <a:off x="3056010" y="2542018"/>
            <a:ext cx="61403" cy="75113"/>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513" name="Freeform 1513"/>
          <p:cNvSpPr/>
          <p:nvPr/>
        </p:nvSpPr>
        <p:spPr>
          <a:xfrm>
            <a:off x="3126997" y="2542018"/>
            <a:ext cx="57545" cy="75113"/>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514" name="Freeform 1514"/>
          <p:cNvSpPr/>
          <p:nvPr/>
        </p:nvSpPr>
        <p:spPr>
          <a:xfrm>
            <a:off x="3195656" y="2542018"/>
            <a:ext cx="61403" cy="75113"/>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515" name="Freeform 1515"/>
          <p:cNvSpPr/>
          <p:nvPr/>
        </p:nvSpPr>
        <p:spPr>
          <a:xfrm>
            <a:off x="3267600" y="2542018"/>
            <a:ext cx="59676" cy="75113"/>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516" name="Freeform 1516"/>
          <p:cNvSpPr/>
          <p:nvPr/>
        </p:nvSpPr>
        <p:spPr>
          <a:xfrm>
            <a:off x="3342694" y="2542019"/>
            <a:ext cx="34992" cy="73742"/>
          </a:xfrm>
          <a:custGeom>
            <a:avLst/>
            <a:gdLst/>
            <a:ahLst/>
            <a:cxnLst/>
            <a:rect l="0" t="0" r="0" b="0"/>
            <a:pathLst>
              <a:path w="3246040" h="6832600">
                <a:moveTo>
                  <a:pt x="1150143" y="1180704"/>
                </a:moveTo>
                <a:lnTo>
                  <a:pt x="1150143" y="6832600"/>
                </a:lnTo>
                <a:lnTo>
                  <a:pt x="0" y="6832600"/>
                </a:lnTo>
                <a:lnTo>
                  <a:pt x="0" y="127000"/>
                </a:lnTo>
                <a:lnTo>
                  <a:pt x="1118989" y="127000"/>
                </a:lnTo>
                <a:close/>
                <a:moveTo>
                  <a:pt x="3246040" y="86916"/>
                </a:moveTo>
                <a:lnTo>
                  <a:pt x="3239889" y="1154510"/>
                </a:lnTo>
                <a:cubicBezTo>
                  <a:pt x="3144771" y="1133872"/>
                  <a:pt x="3054813" y="1120445"/>
                  <a:pt x="2970014" y="1114227"/>
                </a:cubicBezTo>
                <a:cubicBezTo>
                  <a:pt x="2885347" y="1108009"/>
                  <a:pt x="2789237" y="1104900"/>
                  <a:pt x="2681684" y="1104900"/>
                </a:cubicBezTo>
                <a:cubicBezTo>
                  <a:pt x="2417100" y="1104900"/>
                  <a:pt x="2183540" y="1146242"/>
                  <a:pt x="1981001" y="1228924"/>
                </a:cubicBezTo>
                <a:cubicBezTo>
                  <a:pt x="1778462" y="1311606"/>
                  <a:pt x="1606880" y="1427295"/>
                  <a:pt x="1466254" y="1575991"/>
                </a:cubicBezTo>
                <a:cubicBezTo>
                  <a:pt x="1325760" y="1724687"/>
                  <a:pt x="1215165" y="1901362"/>
                  <a:pt x="1134467" y="2106018"/>
                </a:cubicBezTo>
                <a:cubicBezTo>
                  <a:pt x="1053901" y="2310673"/>
                  <a:pt x="1001249" y="2534841"/>
                  <a:pt x="976510" y="2778522"/>
                </a:cubicBezTo>
                <a:lnTo>
                  <a:pt x="654050" y="2964458"/>
                </a:lnTo>
                <a:cubicBezTo>
                  <a:pt x="654050" y="2559249"/>
                  <a:pt x="694332" y="2178844"/>
                  <a:pt x="774898" y="1823244"/>
                </a:cubicBezTo>
                <a:cubicBezTo>
                  <a:pt x="855464" y="1467644"/>
                  <a:pt x="980479" y="1152393"/>
                  <a:pt x="1149945" y="877491"/>
                </a:cubicBezTo>
                <a:cubicBezTo>
                  <a:pt x="1319543" y="602589"/>
                  <a:pt x="1535575" y="387615"/>
                  <a:pt x="1798042" y="232569"/>
                </a:cubicBezTo>
                <a:cubicBezTo>
                  <a:pt x="2060641" y="77524"/>
                  <a:pt x="2373841" y="0"/>
                  <a:pt x="2737643" y="0"/>
                </a:cubicBezTo>
                <a:cubicBezTo>
                  <a:pt x="2820325" y="0"/>
                  <a:pt x="2915377" y="9327"/>
                  <a:pt x="3022798" y="27980"/>
                </a:cubicBezTo>
                <a:cubicBezTo>
                  <a:pt x="3130351" y="46501"/>
                  <a:pt x="3204765" y="66146"/>
                  <a:pt x="3246040" y="86916"/>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517" name="Freeform 1517"/>
          <p:cNvSpPr/>
          <p:nvPr/>
        </p:nvSpPr>
        <p:spPr>
          <a:xfrm>
            <a:off x="3384245" y="2542018"/>
            <a:ext cx="60964" cy="75113"/>
          </a:xfrm>
          <a:custGeom>
            <a:avLst/>
            <a:gdLst/>
            <a:ahLst/>
            <a:cxnLst/>
            <a:rect l="0" t="0" r="0" b="0"/>
            <a:pathLst>
              <a:path w="5655270" h="6959600">
                <a:moveTo>
                  <a:pt x="2982714" y="6017221"/>
                </a:moveTo>
                <a:cubicBezTo>
                  <a:pt x="3255499" y="6017221"/>
                  <a:pt x="3507647" y="5961394"/>
                  <a:pt x="3739157" y="5849740"/>
                </a:cubicBezTo>
                <a:cubicBezTo>
                  <a:pt x="3970668" y="5738085"/>
                  <a:pt x="4160837" y="5584032"/>
                  <a:pt x="4309665" y="5387579"/>
                </a:cubicBezTo>
                <a:cubicBezTo>
                  <a:pt x="4458493" y="5190993"/>
                  <a:pt x="4543226" y="4966560"/>
                  <a:pt x="4563864" y="4714280"/>
                </a:cubicBezTo>
                <a:lnTo>
                  <a:pt x="5655270" y="4714280"/>
                </a:lnTo>
                <a:cubicBezTo>
                  <a:pt x="5634632" y="5111288"/>
                  <a:pt x="5501282" y="5480381"/>
                  <a:pt x="5255220" y="5821561"/>
                </a:cubicBezTo>
                <a:cubicBezTo>
                  <a:pt x="5009289" y="6162609"/>
                  <a:pt x="4687887" y="6437578"/>
                  <a:pt x="4291012" y="6646466"/>
                </a:cubicBezTo>
                <a:cubicBezTo>
                  <a:pt x="3894137" y="6855221"/>
                  <a:pt x="3458104" y="6959600"/>
                  <a:pt x="2982912" y="6959600"/>
                </a:cubicBezTo>
                <a:cubicBezTo>
                  <a:pt x="2478484" y="6959600"/>
                  <a:pt x="2039209" y="6870700"/>
                  <a:pt x="1665089" y="6692900"/>
                </a:cubicBezTo>
                <a:cubicBezTo>
                  <a:pt x="1290968" y="6515100"/>
                  <a:pt x="980876" y="6271155"/>
                  <a:pt x="734814" y="5961063"/>
                </a:cubicBezTo>
                <a:cubicBezTo>
                  <a:pt x="488883" y="5650839"/>
                  <a:pt x="304932" y="5294115"/>
                  <a:pt x="182959" y="4890890"/>
                </a:cubicBezTo>
                <a:cubicBezTo>
                  <a:pt x="60986" y="4487665"/>
                  <a:pt x="0" y="4060693"/>
                  <a:pt x="0" y="3609975"/>
                </a:cubicBezTo>
                <a:lnTo>
                  <a:pt x="0" y="3349625"/>
                </a:lnTo>
                <a:cubicBezTo>
                  <a:pt x="0" y="2898775"/>
                  <a:pt x="60986" y="2471738"/>
                  <a:pt x="182959" y="2068513"/>
                </a:cubicBezTo>
                <a:cubicBezTo>
                  <a:pt x="304932" y="1665288"/>
                  <a:pt x="488883" y="1308630"/>
                  <a:pt x="734814" y="998538"/>
                </a:cubicBezTo>
                <a:cubicBezTo>
                  <a:pt x="980876" y="688446"/>
                  <a:pt x="1290968" y="444500"/>
                  <a:pt x="1665089" y="266700"/>
                </a:cubicBezTo>
                <a:cubicBezTo>
                  <a:pt x="2039209" y="88900"/>
                  <a:pt x="2478484" y="0"/>
                  <a:pt x="2982912" y="0"/>
                </a:cubicBezTo>
                <a:cubicBezTo>
                  <a:pt x="3507713" y="0"/>
                  <a:pt x="3966500" y="106496"/>
                  <a:pt x="4359275" y="319485"/>
                </a:cubicBezTo>
                <a:cubicBezTo>
                  <a:pt x="4752049" y="532342"/>
                  <a:pt x="5061082" y="821796"/>
                  <a:pt x="5286375" y="1187847"/>
                </a:cubicBezTo>
                <a:cubicBezTo>
                  <a:pt x="5511667" y="1553766"/>
                  <a:pt x="5634632" y="1968236"/>
                  <a:pt x="5655270" y="2431257"/>
                </a:cubicBezTo>
                <a:lnTo>
                  <a:pt x="4563864" y="2431257"/>
                </a:lnTo>
                <a:cubicBezTo>
                  <a:pt x="4543226" y="2154238"/>
                  <a:pt x="4465703" y="1904075"/>
                  <a:pt x="4331295" y="1680766"/>
                </a:cubicBezTo>
                <a:cubicBezTo>
                  <a:pt x="4197019" y="1457325"/>
                  <a:pt x="4015118" y="1278401"/>
                  <a:pt x="3785592" y="1143993"/>
                </a:cubicBezTo>
                <a:cubicBezTo>
                  <a:pt x="3556198" y="1009584"/>
                  <a:pt x="3288572" y="942380"/>
                  <a:pt x="2982714" y="942380"/>
                </a:cubicBezTo>
                <a:cubicBezTo>
                  <a:pt x="2631215" y="942380"/>
                  <a:pt x="2336601" y="1011635"/>
                  <a:pt x="2098873" y="1150144"/>
                </a:cubicBezTo>
                <a:cubicBezTo>
                  <a:pt x="1861277" y="1288654"/>
                  <a:pt x="1673225" y="1474788"/>
                  <a:pt x="1534715" y="1708547"/>
                </a:cubicBezTo>
                <a:cubicBezTo>
                  <a:pt x="1396206" y="1942307"/>
                  <a:pt x="1296987" y="2200805"/>
                  <a:pt x="1237059" y="2484041"/>
                </a:cubicBezTo>
                <a:cubicBezTo>
                  <a:pt x="1177131" y="2767278"/>
                  <a:pt x="1147167" y="3055806"/>
                  <a:pt x="1147167" y="3349625"/>
                </a:cubicBezTo>
                <a:lnTo>
                  <a:pt x="1147167" y="3609975"/>
                </a:lnTo>
                <a:cubicBezTo>
                  <a:pt x="1147167" y="3903663"/>
                  <a:pt x="1176072" y="4193249"/>
                  <a:pt x="1233884" y="4478735"/>
                </a:cubicBezTo>
                <a:cubicBezTo>
                  <a:pt x="1291828" y="4764088"/>
                  <a:pt x="1389988" y="5022586"/>
                  <a:pt x="1528365" y="5254229"/>
                </a:cubicBezTo>
                <a:cubicBezTo>
                  <a:pt x="1666875" y="5485739"/>
                  <a:pt x="1854993" y="5670815"/>
                  <a:pt x="2092721" y="5809457"/>
                </a:cubicBezTo>
                <a:cubicBezTo>
                  <a:pt x="2330450" y="5947966"/>
                  <a:pt x="2627114" y="6017221"/>
                  <a:pt x="2982714" y="6017221"/>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518" name="Freeform 1518"/>
          <p:cNvSpPr/>
          <p:nvPr/>
        </p:nvSpPr>
        <p:spPr>
          <a:xfrm>
            <a:off x="3457422" y="2512960"/>
            <a:ext cx="56861" cy="102732"/>
          </a:xfrm>
          <a:custGeom>
            <a:avLst/>
            <a:gdLst/>
            <a:ahLst/>
            <a:cxnLst/>
            <a:rect l="0" t="0" r="0" b="0"/>
            <a:pathLst>
              <a:path w="5274667" h="9518650">
                <a:moveTo>
                  <a:pt x="1147167" y="0"/>
                </a:moveTo>
                <a:lnTo>
                  <a:pt x="1147167" y="9518650"/>
                </a:lnTo>
                <a:lnTo>
                  <a:pt x="0" y="9518650"/>
                </a:lnTo>
                <a:lnTo>
                  <a:pt x="0" y="0"/>
                </a:lnTo>
                <a:close/>
                <a:moveTo>
                  <a:pt x="874315" y="5905500"/>
                </a:moveTo>
                <a:lnTo>
                  <a:pt x="396875" y="5905500"/>
                </a:lnTo>
                <a:cubicBezTo>
                  <a:pt x="396875" y="5445655"/>
                  <a:pt x="463086" y="5019940"/>
                  <a:pt x="595510" y="4628357"/>
                </a:cubicBezTo>
                <a:cubicBezTo>
                  <a:pt x="727934" y="4236773"/>
                  <a:pt x="914069" y="3895990"/>
                  <a:pt x="1153914" y="3606007"/>
                </a:cubicBezTo>
                <a:cubicBezTo>
                  <a:pt x="1393891" y="3315891"/>
                  <a:pt x="1680368" y="3091128"/>
                  <a:pt x="2013346" y="2931716"/>
                </a:cubicBezTo>
                <a:cubicBezTo>
                  <a:pt x="2346457" y="2772172"/>
                  <a:pt x="2715749" y="2692400"/>
                  <a:pt x="3121223" y="2692400"/>
                </a:cubicBezTo>
                <a:cubicBezTo>
                  <a:pt x="3452217" y="2692400"/>
                  <a:pt x="3750071" y="2736785"/>
                  <a:pt x="4014787" y="2825552"/>
                </a:cubicBezTo>
                <a:cubicBezTo>
                  <a:pt x="4279635" y="2914320"/>
                  <a:pt x="4506185" y="3055740"/>
                  <a:pt x="4694435" y="3249811"/>
                </a:cubicBezTo>
                <a:cubicBezTo>
                  <a:pt x="4882686" y="3443883"/>
                  <a:pt x="5026421" y="3694775"/>
                  <a:pt x="5125640" y="4002485"/>
                </a:cubicBezTo>
                <a:cubicBezTo>
                  <a:pt x="5224991" y="4310063"/>
                  <a:pt x="5274667" y="4684845"/>
                  <a:pt x="5274667" y="5126832"/>
                </a:cubicBezTo>
                <a:lnTo>
                  <a:pt x="5274667" y="9518650"/>
                </a:lnTo>
                <a:lnTo>
                  <a:pt x="4127500" y="9518650"/>
                </a:lnTo>
                <a:lnTo>
                  <a:pt x="4127500" y="5113536"/>
                </a:lnTo>
                <a:cubicBezTo>
                  <a:pt x="4127500" y="4762434"/>
                  <a:pt x="4075707" y="4480521"/>
                  <a:pt x="3972123" y="4267796"/>
                </a:cubicBezTo>
                <a:cubicBezTo>
                  <a:pt x="3868671" y="4055071"/>
                  <a:pt x="3717594" y="3900223"/>
                  <a:pt x="3518892" y="3803254"/>
                </a:cubicBezTo>
                <a:cubicBezTo>
                  <a:pt x="3320322" y="3706151"/>
                  <a:pt x="3076178" y="3657600"/>
                  <a:pt x="2786459" y="3657600"/>
                </a:cubicBezTo>
                <a:cubicBezTo>
                  <a:pt x="2500841" y="3657600"/>
                  <a:pt x="2241087" y="3717330"/>
                  <a:pt x="2007195" y="3836790"/>
                </a:cubicBezTo>
                <a:cubicBezTo>
                  <a:pt x="1773435" y="3956117"/>
                  <a:pt x="1572749" y="4120754"/>
                  <a:pt x="1405135" y="4330700"/>
                </a:cubicBezTo>
                <a:cubicBezTo>
                  <a:pt x="1237522" y="4540647"/>
                  <a:pt x="1107148" y="4780492"/>
                  <a:pt x="1014015" y="5050235"/>
                </a:cubicBezTo>
                <a:cubicBezTo>
                  <a:pt x="920882" y="5319845"/>
                  <a:pt x="874315" y="5604934"/>
                  <a:pt x="874315" y="5905500"/>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519" name="Freeform 1519"/>
          <p:cNvSpPr/>
          <p:nvPr/>
        </p:nvSpPr>
        <p:spPr>
          <a:xfrm>
            <a:off x="3561470" y="2542018"/>
            <a:ext cx="65852" cy="75113"/>
          </a:xfrm>
          <a:custGeom>
            <a:avLst/>
            <a:gdLst/>
            <a:ahLst/>
            <a:cxnLst/>
            <a:rect l="0" t="0" r="0" b="0"/>
            <a:pathLst>
              <a:path w="6108700" h="6959600">
                <a:moveTo>
                  <a:pt x="0" y="3554215"/>
                </a:moveTo>
                <a:lnTo>
                  <a:pt x="0" y="3411538"/>
                </a:lnTo>
                <a:cubicBezTo>
                  <a:pt x="0" y="2927615"/>
                  <a:pt x="70246" y="2477890"/>
                  <a:pt x="210740" y="2062361"/>
                </a:cubicBezTo>
                <a:cubicBezTo>
                  <a:pt x="351366" y="1646701"/>
                  <a:pt x="553971" y="1284883"/>
                  <a:pt x="818554" y="976908"/>
                </a:cubicBezTo>
                <a:cubicBezTo>
                  <a:pt x="1083270" y="668801"/>
                  <a:pt x="1403746" y="428956"/>
                  <a:pt x="1779984" y="257374"/>
                </a:cubicBezTo>
                <a:cubicBezTo>
                  <a:pt x="2156221" y="85791"/>
                  <a:pt x="2577901" y="0"/>
                  <a:pt x="3045023" y="0"/>
                </a:cubicBezTo>
                <a:cubicBezTo>
                  <a:pt x="3516378" y="0"/>
                  <a:pt x="3941167" y="85791"/>
                  <a:pt x="4319389" y="257374"/>
                </a:cubicBezTo>
                <a:cubicBezTo>
                  <a:pt x="4697743" y="428956"/>
                  <a:pt x="5020270" y="668801"/>
                  <a:pt x="5286970" y="976908"/>
                </a:cubicBezTo>
                <a:cubicBezTo>
                  <a:pt x="5553670" y="1284883"/>
                  <a:pt x="5757267" y="1646701"/>
                  <a:pt x="5897760" y="2062361"/>
                </a:cubicBezTo>
                <a:cubicBezTo>
                  <a:pt x="6038387" y="2477890"/>
                  <a:pt x="6108700" y="2927615"/>
                  <a:pt x="6108700" y="3411538"/>
                </a:cubicBezTo>
                <a:lnTo>
                  <a:pt x="6108700" y="3554215"/>
                </a:lnTo>
                <a:cubicBezTo>
                  <a:pt x="6108700" y="4038005"/>
                  <a:pt x="6038387" y="4486672"/>
                  <a:pt x="5897760" y="4900216"/>
                </a:cubicBezTo>
                <a:cubicBezTo>
                  <a:pt x="5757267" y="5313760"/>
                  <a:pt x="5553670" y="5674585"/>
                  <a:pt x="5286970" y="5982693"/>
                </a:cubicBezTo>
                <a:cubicBezTo>
                  <a:pt x="5020270" y="6290800"/>
                  <a:pt x="4699860" y="6530645"/>
                  <a:pt x="4325739" y="6702227"/>
                </a:cubicBezTo>
                <a:cubicBezTo>
                  <a:pt x="3951618" y="6873808"/>
                  <a:pt x="3528814" y="6959600"/>
                  <a:pt x="3057326" y="6959600"/>
                </a:cubicBezTo>
                <a:cubicBezTo>
                  <a:pt x="2586103" y="6959600"/>
                  <a:pt x="2162373" y="6873808"/>
                  <a:pt x="1786135" y="6702227"/>
                </a:cubicBezTo>
                <a:cubicBezTo>
                  <a:pt x="1409898" y="6530645"/>
                  <a:pt x="1088429" y="6290800"/>
                  <a:pt x="821729" y="5982693"/>
                </a:cubicBezTo>
                <a:cubicBezTo>
                  <a:pt x="555029" y="5674585"/>
                  <a:pt x="351366" y="5313760"/>
                  <a:pt x="210740" y="4900216"/>
                </a:cubicBezTo>
                <a:cubicBezTo>
                  <a:pt x="70246" y="4486672"/>
                  <a:pt x="0" y="4038005"/>
                  <a:pt x="0" y="3554215"/>
                </a:cubicBezTo>
                <a:close/>
                <a:moveTo>
                  <a:pt x="1147167" y="3411538"/>
                </a:moveTo>
                <a:lnTo>
                  <a:pt x="1147167" y="3554215"/>
                </a:lnTo>
                <a:cubicBezTo>
                  <a:pt x="1147167" y="3889177"/>
                  <a:pt x="1186523" y="4204560"/>
                  <a:pt x="1265237" y="4500365"/>
                </a:cubicBezTo>
                <a:cubicBezTo>
                  <a:pt x="1343951" y="4796036"/>
                  <a:pt x="1463013" y="5057643"/>
                  <a:pt x="1622425" y="5285185"/>
                </a:cubicBezTo>
                <a:cubicBezTo>
                  <a:pt x="1781836" y="5512594"/>
                  <a:pt x="1981662" y="5691453"/>
                  <a:pt x="2221904" y="5821760"/>
                </a:cubicBezTo>
                <a:cubicBezTo>
                  <a:pt x="2462146" y="5952067"/>
                  <a:pt x="2741678" y="6017221"/>
                  <a:pt x="3060501" y="6017221"/>
                </a:cubicBezTo>
                <a:cubicBezTo>
                  <a:pt x="3375223" y="6017221"/>
                  <a:pt x="3651646" y="5952067"/>
                  <a:pt x="3889771" y="5821760"/>
                </a:cubicBezTo>
                <a:cubicBezTo>
                  <a:pt x="4128029" y="5691453"/>
                  <a:pt x="4325805" y="5512594"/>
                  <a:pt x="4483100" y="5285185"/>
                </a:cubicBezTo>
                <a:cubicBezTo>
                  <a:pt x="4640527" y="5057643"/>
                  <a:pt x="4759589" y="4796036"/>
                  <a:pt x="4840287" y="4500365"/>
                </a:cubicBezTo>
                <a:cubicBezTo>
                  <a:pt x="4921117" y="4204560"/>
                  <a:pt x="4961532" y="3889177"/>
                  <a:pt x="4961532" y="3554215"/>
                </a:cubicBezTo>
                <a:lnTo>
                  <a:pt x="4961532" y="3411538"/>
                </a:lnTo>
                <a:cubicBezTo>
                  <a:pt x="4961532" y="3080544"/>
                  <a:pt x="4921117" y="2767211"/>
                  <a:pt x="4840287" y="2471540"/>
                </a:cubicBezTo>
                <a:cubicBezTo>
                  <a:pt x="4759589" y="2175736"/>
                  <a:pt x="4639535" y="1913070"/>
                  <a:pt x="4480123" y="1683544"/>
                </a:cubicBezTo>
                <a:cubicBezTo>
                  <a:pt x="4320711" y="1454018"/>
                  <a:pt x="4121877" y="1273109"/>
                  <a:pt x="3883620" y="1140818"/>
                </a:cubicBezTo>
                <a:cubicBezTo>
                  <a:pt x="3645495" y="1008526"/>
                  <a:pt x="3367021" y="942380"/>
                  <a:pt x="3048198" y="942380"/>
                </a:cubicBezTo>
                <a:cubicBezTo>
                  <a:pt x="2733476" y="942380"/>
                  <a:pt x="2456987" y="1008526"/>
                  <a:pt x="2218729" y="1140818"/>
                </a:cubicBezTo>
                <a:cubicBezTo>
                  <a:pt x="1980604" y="1273109"/>
                  <a:pt x="1781836" y="1454018"/>
                  <a:pt x="1622425" y="1683544"/>
                </a:cubicBezTo>
                <a:cubicBezTo>
                  <a:pt x="1463013" y="1913070"/>
                  <a:pt x="1343951" y="2175736"/>
                  <a:pt x="1265237" y="2471540"/>
                </a:cubicBezTo>
                <a:cubicBezTo>
                  <a:pt x="1186523" y="2767211"/>
                  <a:pt x="1147167" y="3080544"/>
                  <a:pt x="1147167" y="3411538"/>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520" name="Freeform 1520"/>
          <p:cNvSpPr/>
          <p:nvPr/>
        </p:nvSpPr>
        <p:spPr>
          <a:xfrm>
            <a:off x="3640535" y="2543389"/>
            <a:ext cx="56953" cy="73742"/>
          </a:xfrm>
          <a:custGeom>
            <a:avLst/>
            <a:gdLst/>
            <a:ahLst/>
            <a:cxnLst/>
            <a:rect l="0" t="0" r="0" b="0"/>
            <a:pathLst>
              <a:path w="5283200" h="6832600">
                <a:moveTo>
                  <a:pt x="4132460" y="5156200"/>
                </a:moveTo>
                <a:lnTo>
                  <a:pt x="4132460" y="0"/>
                </a:lnTo>
                <a:lnTo>
                  <a:pt x="5283200" y="0"/>
                </a:lnTo>
                <a:lnTo>
                  <a:pt x="5283200" y="6705600"/>
                </a:lnTo>
                <a:lnTo>
                  <a:pt x="4188420" y="6705600"/>
                </a:lnTo>
                <a:close/>
                <a:moveTo>
                  <a:pt x="4349750" y="3733800"/>
                </a:moveTo>
                <a:lnTo>
                  <a:pt x="4826000" y="3733800"/>
                </a:lnTo>
                <a:cubicBezTo>
                  <a:pt x="4826000" y="4180020"/>
                  <a:pt x="4779499" y="4592175"/>
                  <a:pt x="4686498" y="4970265"/>
                </a:cubicBezTo>
                <a:cubicBezTo>
                  <a:pt x="4593497" y="5348222"/>
                  <a:pt x="4443610" y="5675644"/>
                  <a:pt x="4236839" y="5952530"/>
                </a:cubicBezTo>
                <a:cubicBezTo>
                  <a:pt x="4030067" y="6229417"/>
                  <a:pt x="3759133" y="6445317"/>
                  <a:pt x="3424039" y="6600230"/>
                </a:cubicBezTo>
                <a:cubicBezTo>
                  <a:pt x="3089076" y="6755143"/>
                  <a:pt x="2681750" y="6832600"/>
                  <a:pt x="2202060" y="6832600"/>
                </a:cubicBezTo>
                <a:cubicBezTo>
                  <a:pt x="1875432" y="6832600"/>
                  <a:pt x="1576652" y="6785107"/>
                  <a:pt x="1305718" y="6690122"/>
                </a:cubicBezTo>
                <a:cubicBezTo>
                  <a:pt x="1034917" y="6595005"/>
                  <a:pt x="802282" y="6448227"/>
                  <a:pt x="607814" y="6249790"/>
                </a:cubicBezTo>
                <a:cubicBezTo>
                  <a:pt x="413477" y="6051352"/>
                  <a:pt x="263591" y="5793053"/>
                  <a:pt x="158154" y="5474891"/>
                </a:cubicBezTo>
                <a:cubicBezTo>
                  <a:pt x="52718" y="5156597"/>
                  <a:pt x="0" y="4774208"/>
                  <a:pt x="0" y="4327724"/>
                </a:cubicBezTo>
                <a:lnTo>
                  <a:pt x="0" y="0"/>
                </a:lnTo>
                <a:lnTo>
                  <a:pt x="1147167" y="0"/>
                </a:lnTo>
                <a:lnTo>
                  <a:pt x="1147167" y="4337050"/>
                </a:lnTo>
                <a:cubicBezTo>
                  <a:pt x="1147167" y="4638411"/>
                  <a:pt x="1181298" y="4887252"/>
                  <a:pt x="1249560" y="5083572"/>
                </a:cubicBezTo>
                <a:cubicBezTo>
                  <a:pt x="1317823" y="5279761"/>
                  <a:pt x="1410890" y="5434674"/>
                  <a:pt x="1528762" y="5548313"/>
                </a:cubicBezTo>
                <a:cubicBezTo>
                  <a:pt x="1646634" y="5661819"/>
                  <a:pt x="1778992" y="5741260"/>
                  <a:pt x="1925835" y="5786636"/>
                </a:cubicBezTo>
                <a:cubicBezTo>
                  <a:pt x="2072812" y="5832012"/>
                  <a:pt x="2224881" y="5854700"/>
                  <a:pt x="2382043" y="5854700"/>
                </a:cubicBezTo>
                <a:cubicBezTo>
                  <a:pt x="2870464" y="5854700"/>
                  <a:pt x="3257351" y="5760377"/>
                  <a:pt x="3542704" y="5571729"/>
                </a:cubicBezTo>
                <a:cubicBezTo>
                  <a:pt x="3828189" y="5383081"/>
                  <a:pt x="4034035" y="5128089"/>
                  <a:pt x="4160242" y="4806752"/>
                </a:cubicBezTo>
                <a:cubicBezTo>
                  <a:pt x="4286580" y="4485283"/>
                  <a:pt x="4349750" y="4127633"/>
                  <a:pt x="4349750" y="3733800"/>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521" name="Freeform 1521"/>
          <p:cNvSpPr/>
          <p:nvPr/>
        </p:nvSpPr>
        <p:spPr>
          <a:xfrm>
            <a:off x="3705976" y="2525776"/>
            <a:ext cx="39420" cy="91355"/>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522" name="Freeform 1522"/>
          <p:cNvSpPr/>
          <p:nvPr/>
        </p:nvSpPr>
        <p:spPr>
          <a:xfrm>
            <a:off x="3758412" y="2542019"/>
            <a:ext cx="61105" cy="101567"/>
          </a:xfrm>
          <a:custGeom>
            <a:avLst/>
            <a:gdLst/>
            <a:ahLst/>
            <a:cxnLst/>
            <a:rect l="0" t="0" r="0" b="0"/>
            <a:pathLst>
              <a:path w="5668367" h="9410700">
                <a:moveTo>
                  <a:pt x="1147167" y="1412082"/>
                </a:moveTo>
                <a:lnTo>
                  <a:pt x="1147167" y="9410700"/>
                </a:lnTo>
                <a:lnTo>
                  <a:pt x="0" y="9410700"/>
                </a:lnTo>
                <a:lnTo>
                  <a:pt x="0" y="127000"/>
                </a:lnTo>
                <a:lnTo>
                  <a:pt x="1048345" y="127000"/>
                </a:lnTo>
                <a:close/>
                <a:moveTo>
                  <a:pt x="5668367" y="3423841"/>
                </a:moveTo>
                <a:lnTo>
                  <a:pt x="5668367" y="3554215"/>
                </a:lnTo>
                <a:cubicBezTo>
                  <a:pt x="5668367" y="4042106"/>
                  <a:pt x="5610489" y="4493882"/>
                  <a:pt x="5494734" y="4909543"/>
                </a:cubicBezTo>
                <a:cubicBezTo>
                  <a:pt x="5379111" y="5325203"/>
                  <a:pt x="5210770" y="5686029"/>
                  <a:pt x="4989710" y="5992019"/>
                </a:cubicBezTo>
                <a:cubicBezTo>
                  <a:pt x="4768783" y="6298010"/>
                  <a:pt x="4497189" y="6535804"/>
                  <a:pt x="4174926" y="6705402"/>
                </a:cubicBezTo>
                <a:cubicBezTo>
                  <a:pt x="3852796" y="6874867"/>
                  <a:pt x="3483107" y="6959600"/>
                  <a:pt x="3065859" y="6959600"/>
                </a:cubicBezTo>
                <a:cubicBezTo>
                  <a:pt x="2640409" y="6959600"/>
                  <a:pt x="2264502" y="6889286"/>
                  <a:pt x="1938139" y="6748661"/>
                </a:cubicBezTo>
                <a:cubicBezTo>
                  <a:pt x="1611775" y="6607903"/>
                  <a:pt x="1334955" y="6403116"/>
                  <a:pt x="1107678" y="6134299"/>
                </a:cubicBezTo>
                <a:cubicBezTo>
                  <a:pt x="880533" y="5865482"/>
                  <a:pt x="699822" y="5542889"/>
                  <a:pt x="565546" y="5166519"/>
                </a:cubicBezTo>
                <a:cubicBezTo>
                  <a:pt x="431403" y="4790017"/>
                  <a:pt x="339526" y="4366022"/>
                  <a:pt x="289917" y="3894535"/>
                </a:cubicBezTo>
                <a:lnTo>
                  <a:pt x="289917" y="3199607"/>
                </a:lnTo>
                <a:cubicBezTo>
                  <a:pt x="339526" y="2703513"/>
                  <a:pt x="432461" y="2259145"/>
                  <a:pt x="568721" y="1866504"/>
                </a:cubicBezTo>
                <a:cubicBezTo>
                  <a:pt x="704982" y="1473730"/>
                  <a:pt x="885692" y="1137841"/>
                  <a:pt x="1110853" y="858838"/>
                </a:cubicBezTo>
                <a:cubicBezTo>
                  <a:pt x="1336013" y="579703"/>
                  <a:pt x="1609725" y="366779"/>
                  <a:pt x="1931987" y="220068"/>
                </a:cubicBezTo>
                <a:cubicBezTo>
                  <a:pt x="2254250" y="73356"/>
                  <a:pt x="2625989" y="0"/>
                  <a:pt x="3047206" y="0"/>
                </a:cubicBezTo>
                <a:cubicBezTo>
                  <a:pt x="3468687" y="0"/>
                  <a:pt x="3842543" y="81691"/>
                  <a:pt x="4168775" y="245071"/>
                </a:cubicBezTo>
                <a:cubicBezTo>
                  <a:pt x="4495138" y="408319"/>
                  <a:pt x="4769842" y="640887"/>
                  <a:pt x="4992885" y="942777"/>
                </a:cubicBezTo>
                <a:cubicBezTo>
                  <a:pt x="5215929" y="1244667"/>
                  <a:pt x="5384270" y="1605492"/>
                  <a:pt x="5497909" y="2025254"/>
                </a:cubicBezTo>
                <a:cubicBezTo>
                  <a:pt x="5611547" y="2444883"/>
                  <a:pt x="5668367" y="2911079"/>
                  <a:pt x="5668367" y="3423841"/>
                </a:cubicBezTo>
                <a:close/>
                <a:moveTo>
                  <a:pt x="4521200" y="3553222"/>
                </a:moveTo>
                <a:lnTo>
                  <a:pt x="4521200" y="3422849"/>
                </a:lnTo>
                <a:cubicBezTo>
                  <a:pt x="4521200" y="3087754"/>
                  <a:pt x="4486010" y="2772305"/>
                  <a:pt x="4415631" y="2476500"/>
                </a:cubicBezTo>
                <a:cubicBezTo>
                  <a:pt x="4345384" y="2180564"/>
                  <a:pt x="4236706" y="1919883"/>
                  <a:pt x="4089598" y="1694458"/>
                </a:cubicBezTo>
                <a:cubicBezTo>
                  <a:pt x="3942622" y="1468901"/>
                  <a:pt x="3755297" y="1290969"/>
                  <a:pt x="3527623" y="1160661"/>
                </a:cubicBezTo>
                <a:cubicBezTo>
                  <a:pt x="3299949" y="1030354"/>
                  <a:pt x="3028817" y="965200"/>
                  <a:pt x="2714228" y="965200"/>
                </a:cubicBezTo>
                <a:cubicBezTo>
                  <a:pt x="2424377" y="965200"/>
                  <a:pt x="2172824" y="1014810"/>
                  <a:pt x="1959570" y="1114029"/>
                </a:cubicBezTo>
                <a:cubicBezTo>
                  <a:pt x="1746316" y="1213247"/>
                  <a:pt x="1565142" y="1346664"/>
                  <a:pt x="1416050" y="1514277"/>
                </a:cubicBezTo>
                <a:cubicBezTo>
                  <a:pt x="1267089" y="1681890"/>
                  <a:pt x="1146042" y="1872258"/>
                  <a:pt x="1052909" y="2085380"/>
                </a:cubicBezTo>
                <a:cubicBezTo>
                  <a:pt x="959776" y="2298370"/>
                  <a:pt x="890389" y="2518701"/>
                  <a:pt x="844748" y="2746375"/>
                </a:cubicBezTo>
                <a:lnTo>
                  <a:pt x="844748" y="4353918"/>
                </a:lnTo>
                <a:cubicBezTo>
                  <a:pt x="927562" y="4643504"/>
                  <a:pt x="1043450" y="4915562"/>
                  <a:pt x="1192410" y="5170091"/>
                </a:cubicBezTo>
                <a:cubicBezTo>
                  <a:pt x="1341503" y="5424488"/>
                  <a:pt x="1540271" y="5629275"/>
                  <a:pt x="1788715" y="5784454"/>
                </a:cubicBezTo>
                <a:cubicBezTo>
                  <a:pt x="2037159" y="5939632"/>
                  <a:pt x="2349764" y="6017221"/>
                  <a:pt x="2726531" y="6017221"/>
                </a:cubicBezTo>
                <a:cubicBezTo>
                  <a:pt x="3037019" y="6017221"/>
                  <a:pt x="3305042" y="5952067"/>
                  <a:pt x="3530600" y="5821760"/>
                </a:cubicBezTo>
                <a:cubicBezTo>
                  <a:pt x="3756289" y="5691320"/>
                  <a:pt x="3942622" y="5512330"/>
                  <a:pt x="4089598" y="5284788"/>
                </a:cubicBezTo>
                <a:cubicBezTo>
                  <a:pt x="4236706" y="5057114"/>
                  <a:pt x="4345384" y="4795375"/>
                  <a:pt x="4415631" y="4499571"/>
                </a:cubicBezTo>
                <a:cubicBezTo>
                  <a:pt x="4486010" y="4203767"/>
                  <a:pt x="4521200" y="3888317"/>
                  <a:pt x="4521200" y="3553222"/>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523" name="Freeform 1523"/>
          <p:cNvSpPr/>
          <p:nvPr/>
        </p:nvSpPr>
        <p:spPr>
          <a:xfrm>
            <a:off x="3833368" y="2543389"/>
            <a:ext cx="56953" cy="73742"/>
          </a:xfrm>
          <a:custGeom>
            <a:avLst/>
            <a:gdLst/>
            <a:ahLst/>
            <a:cxnLst/>
            <a:rect l="0" t="0" r="0" b="0"/>
            <a:pathLst>
              <a:path w="5283200" h="6832600">
                <a:moveTo>
                  <a:pt x="4132460" y="5156200"/>
                </a:moveTo>
                <a:lnTo>
                  <a:pt x="4132460" y="0"/>
                </a:lnTo>
                <a:lnTo>
                  <a:pt x="5283200" y="0"/>
                </a:lnTo>
                <a:lnTo>
                  <a:pt x="5283200" y="6705600"/>
                </a:lnTo>
                <a:lnTo>
                  <a:pt x="4188420" y="6705600"/>
                </a:lnTo>
                <a:close/>
                <a:moveTo>
                  <a:pt x="4349750" y="3733800"/>
                </a:moveTo>
                <a:lnTo>
                  <a:pt x="4826000" y="3733800"/>
                </a:lnTo>
                <a:cubicBezTo>
                  <a:pt x="4826000" y="4180020"/>
                  <a:pt x="4779499" y="4592175"/>
                  <a:pt x="4686498" y="4970265"/>
                </a:cubicBezTo>
                <a:cubicBezTo>
                  <a:pt x="4593497" y="5348222"/>
                  <a:pt x="4443610" y="5675644"/>
                  <a:pt x="4236839" y="5952530"/>
                </a:cubicBezTo>
                <a:cubicBezTo>
                  <a:pt x="4030067" y="6229417"/>
                  <a:pt x="3759133" y="6445317"/>
                  <a:pt x="3424039" y="6600230"/>
                </a:cubicBezTo>
                <a:cubicBezTo>
                  <a:pt x="3089076" y="6755143"/>
                  <a:pt x="2681750" y="6832600"/>
                  <a:pt x="2202060" y="6832600"/>
                </a:cubicBezTo>
                <a:cubicBezTo>
                  <a:pt x="1875432" y="6832600"/>
                  <a:pt x="1576652" y="6785107"/>
                  <a:pt x="1305718" y="6690122"/>
                </a:cubicBezTo>
                <a:cubicBezTo>
                  <a:pt x="1034917" y="6595005"/>
                  <a:pt x="802282" y="6448227"/>
                  <a:pt x="607814" y="6249790"/>
                </a:cubicBezTo>
                <a:cubicBezTo>
                  <a:pt x="413477" y="6051352"/>
                  <a:pt x="263591" y="5793053"/>
                  <a:pt x="158154" y="5474891"/>
                </a:cubicBezTo>
                <a:cubicBezTo>
                  <a:pt x="52718" y="5156597"/>
                  <a:pt x="0" y="4774208"/>
                  <a:pt x="0" y="4327724"/>
                </a:cubicBezTo>
                <a:lnTo>
                  <a:pt x="0" y="0"/>
                </a:lnTo>
                <a:lnTo>
                  <a:pt x="1147167" y="0"/>
                </a:lnTo>
                <a:lnTo>
                  <a:pt x="1147167" y="4337050"/>
                </a:lnTo>
                <a:cubicBezTo>
                  <a:pt x="1147167" y="4638411"/>
                  <a:pt x="1181298" y="4887252"/>
                  <a:pt x="1249560" y="5083572"/>
                </a:cubicBezTo>
                <a:cubicBezTo>
                  <a:pt x="1317823" y="5279761"/>
                  <a:pt x="1410890" y="5434674"/>
                  <a:pt x="1528762" y="5548313"/>
                </a:cubicBezTo>
                <a:cubicBezTo>
                  <a:pt x="1646634" y="5661819"/>
                  <a:pt x="1778992" y="5741260"/>
                  <a:pt x="1925835" y="5786636"/>
                </a:cubicBezTo>
                <a:cubicBezTo>
                  <a:pt x="2072812" y="5832012"/>
                  <a:pt x="2224881" y="5854700"/>
                  <a:pt x="2382043" y="5854700"/>
                </a:cubicBezTo>
                <a:cubicBezTo>
                  <a:pt x="2870464" y="5854700"/>
                  <a:pt x="3257351" y="5760377"/>
                  <a:pt x="3542704" y="5571729"/>
                </a:cubicBezTo>
                <a:cubicBezTo>
                  <a:pt x="3828189" y="5383081"/>
                  <a:pt x="4034035" y="5128089"/>
                  <a:pt x="4160242" y="4806752"/>
                </a:cubicBezTo>
                <a:cubicBezTo>
                  <a:pt x="4286580" y="4485283"/>
                  <a:pt x="4349750" y="4127633"/>
                  <a:pt x="4349750" y="3733800"/>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524" name="Freeform 1524"/>
          <p:cNvSpPr/>
          <p:nvPr/>
        </p:nvSpPr>
        <p:spPr>
          <a:xfrm>
            <a:off x="3898810" y="2525776"/>
            <a:ext cx="39420" cy="91355"/>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525" name="Freeform 1525"/>
          <p:cNvSpPr/>
          <p:nvPr/>
        </p:nvSpPr>
        <p:spPr>
          <a:xfrm>
            <a:off x="3948233" y="2542018"/>
            <a:ext cx="57545" cy="75113"/>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526" name="Freeform 1526"/>
          <p:cNvSpPr/>
          <p:nvPr/>
        </p:nvSpPr>
        <p:spPr>
          <a:xfrm>
            <a:off x="4051325" y="2542018"/>
            <a:ext cx="59676" cy="75113"/>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527" name="Freeform 1527"/>
          <p:cNvSpPr/>
          <p:nvPr/>
        </p:nvSpPr>
        <p:spPr>
          <a:xfrm>
            <a:off x="4126418" y="2542019"/>
            <a:ext cx="34992" cy="73742"/>
          </a:xfrm>
          <a:custGeom>
            <a:avLst/>
            <a:gdLst/>
            <a:ahLst/>
            <a:cxnLst/>
            <a:rect l="0" t="0" r="0" b="0"/>
            <a:pathLst>
              <a:path w="3246040" h="6832600">
                <a:moveTo>
                  <a:pt x="1150143" y="1180704"/>
                </a:moveTo>
                <a:lnTo>
                  <a:pt x="1150143" y="6832600"/>
                </a:lnTo>
                <a:lnTo>
                  <a:pt x="0" y="6832600"/>
                </a:lnTo>
                <a:lnTo>
                  <a:pt x="0" y="127000"/>
                </a:lnTo>
                <a:lnTo>
                  <a:pt x="1118989" y="127000"/>
                </a:lnTo>
                <a:close/>
                <a:moveTo>
                  <a:pt x="3246040" y="86916"/>
                </a:moveTo>
                <a:lnTo>
                  <a:pt x="3239889" y="1154510"/>
                </a:lnTo>
                <a:cubicBezTo>
                  <a:pt x="3144771" y="1133872"/>
                  <a:pt x="3054813" y="1120445"/>
                  <a:pt x="2970014" y="1114227"/>
                </a:cubicBezTo>
                <a:cubicBezTo>
                  <a:pt x="2885347" y="1108009"/>
                  <a:pt x="2789237" y="1104900"/>
                  <a:pt x="2681684" y="1104900"/>
                </a:cubicBezTo>
                <a:cubicBezTo>
                  <a:pt x="2417100" y="1104900"/>
                  <a:pt x="2183540" y="1146242"/>
                  <a:pt x="1981001" y="1228924"/>
                </a:cubicBezTo>
                <a:cubicBezTo>
                  <a:pt x="1778462" y="1311606"/>
                  <a:pt x="1606880" y="1427295"/>
                  <a:pt x="1466254" y="1575991"/>
                </a:cubicBezTo>
                <a:cubicBezTo>
                  <a:pt x="1325760" y="1724687"/>
                  <a:pt x="1215165" y="1901362"/>
                  <a:pt x="1134467" y="2106018"/>
                </a:cubicBezTo>
                <a:cubicBezTo>
                  <a:pt x="1053901" y="2310673"/>
                  <a:pt x="1001249" y="2534841"/>
                  <a:pt x="976510" y="2778522"/>
                </a:cubicBezTo>
                <a:lnTo>
                  <a:pt x="654050" y="2964458"/>
                </a:lnTo>
                <a:cubicBezTo>
                  <a:pt x="654050" y="2559249"/>
                  <a:pt x="694332" y="2178844"/>
                  <a:pt x="774898" y="1823244"/>
                </a:cubicBezTo>
                <a:cubicBezTo>
                  <a:pt x="855464" y="1467644"/>
                  <a:pt x="980479" y="1152393"/>
                  <a:pt x="1149945" y="877491"/>
                </a:cubicBezTo>
                <a:cubicBezTo>
                  <a:pt x="1319543" y="602589"/>
                  <a:pt x="1535575" y="387615"/>
                  <a:pt x="1798042" y="232569"/>
                </a:cubicBezTo>
                <a:cubicBezTo>
                  <a:pt x="2060641" y="77524"/>
                  <a:pt x="2373841" y="0"/>
                  <a:pt x="2737643" y="0"/>
                </a:cubicBezTo>
                <a:cubicBezTo>
                  <a:pt x="2820325" y="0"/>
                  <a:pt x="2915377" y="9327"/>
                  <a:pt x="3022798" y="27980"/>
                </a:cubicBezTo>
                <a:cubicBezTo>
                  <a:pt x="3130351" y="46501"/>
                  <a:pt x="3204765" y="66146"/>
                  <a:pt x="3246040" y="86916"/>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528" name="Freeform 1528"/>
          <p:cNvSpPr/>
          <p:nvPr/>
        </p:nvSpPr>
        <p:spPr>
          <a:xfrm>
            <a:off x="4167969" y="2542018"/>
            <a:ext cx="61403" cy="75113"/>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529" name="Freeform 1529"/>
          <p:cNvSpPr/>
          <p:nvPr/>
        </p:nvSpPr>
        <p:spPr>
          <a:xfrm>
            <a:off x="4273251" y="2542018"/>
            <a:ext cx="59676" cy="75113"/>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530" name="Freeform 1530"/>
          <p:cNvSpPr/>
          <p:nvPr/>
        </p:nvSpPr>
        <p:spPr>
          <a:xfrm>
            <a:off x="4341103" y="2543389"/>
            <a:ext cx="61635" cy="72371"/>
          </a:xfrm>
          <a:custGeom>
            <a:avLst/>
            <a:gdLst/>
            <a:ahLst/>
            <a:cxnLst/>
            <a:rect l="0" t="0" r="0" b="0"/>
            <a:pathLst>
              <a:path w="5717579" h="6705600">
                <a:moveTo>
                  <a:pt x="2710061" y="5670550"/>
                </a:moveTo>
                <a:lnTo>
                  <a:pt x="4545607" y="0"/>
                </a:lnTo>
                <a:lnTo>
                  <a:pt x="5717579" y="0"/>
                </a:lnTo>
                <a:lnTo>
                  <a:pt x="3305373" y="6705600"/>
                </a:lnTo>
                <a:lnTo>
                  <a:pt x="2536428" y="6705600"/>
                </a:lnTo>
                <a:close/>
                <a:moveTo>
                  <a:pt x="1178321" y="0"/>
                </a:moveTo>
                <a:lnTo>
                  <a:pt x="3069629" y="5701507"/>
                </a:lnTo>
                <a:lnTo>
                  <a:pt x="3199804" y="6705600"/>
                </a:lnTo>
                <a:lnTo>
                  <a:pt x="2430859" y="6705600"/>
                </a:lnTo>
                <a:lnTo>
                  <a:pt x="0" y="0"/>
                </a:ln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531" name="Freeform 1531"/>
          <p:cNvSpPr/>
          <p:nvPr/>
        </p:nvSpPr>
        <p:spPr>
          <a:xfrm>
            <a:off x="4410842" y="2542018"/>
            <a:ext cx="59676" cy="75113"/>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532" name="Freeform 1532"/>
          <p:cNvSpPr/>
          <p:nvPr/>
        </p:nvSpPr>
        <p:spPr>
          <a:xfrm>
            <a:off x="4485936" y="2516935"/>
            <a:ext cx="14649" cy="98826"/>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533" name="Freeform 1533"/>
          <p:cNvSpPr/>
          <p:nvPr/>
        </p:nvSpPr>
        <p:spPr>
          <a:xfrm>
            <a:off x="4519273" y="2512960"/>
            <a:ext cx="12366" cy="102800"/>
          </a:xfrm>
          <a:custGeom>
            <a:avLst/>
            <a:gdLst/>
            <a:ahLst/>
            <a:cxnLst/>
            <a:rect l="0" t="0" r="0" b="0"/>
            <a:pathLst>
              <a:path w="1147167" h="9525000">
                <a:moveTo>
                  <a:pt x="1147167" y="0"/>
                </a:moveTo>
                <a:lnTo>
                  <a:pt x="1147167" y="9525000"/>
                </a:lnTo>
                <a:lnTo>
                  <a:pt x="0" y="9525000"/>
                </a:lnTo>
                <a:lnTo>
                  <a:pt x="0" y="0"/>
                </a:ln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534" name="Freeform 1534"/>
          <p:cNvSpPr/>
          <p:nvPr/>
        </p:nvSpPr>
        <p:spPr>
          <a:xfrm>
            <a:off x="4548502" y="2542018"/>
            <a:ext cx="59676" cy="75113"/>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535" name="Freeform 1535"/>
          <p:cNvSpPr/>
          <p:nvPr/>
        </p:nvSpPr>
        <p:spPr>
          <a:xfrm>
            <a:off x="4623459" y="2512960"/>
            <a:ext cx="61242" cy="104171"/>
          </a:xfrm>
          <a:custGeom>
            <a:avLst/>
            <a:gdLst/>
            <a:ahLst/>
            <a:cxnLst/>
            <a:rect l="0" t="0" r="0" b="0"/>
            <a:pathLst>
              <a:path w="5681067" h="9652000">
                <a:moveTo>
                  <a:pt x="0" y="0"/>
                </a:moveTo>
                <a:lnTo>
                  <a:pt x="1147167" y="0"/>
                </a:lnTo>
                <a:lnTo>
                  <a:pt x="1147167" y="8221465"/>
                </a:lnTo>
                <a:lnTo>
                  <a:pt x="1048543" y="9525000"/>
                </a:lnTo>
                <a:lnTo>
                  <a:pt x="0" y="9525000"/>
                </a:lnTo>
                <a:close/>
                <a:moveTo>
                  <a:pt x="5681067" y="6116241"/>
                </a:moveTo>
                <a:lnTo>
                  <a:pt x="5681067" y="6246615"/>
                </a:lnTo>
                <a:cubicBezTo>
                  <a:pt x="5681067" y="6734506"/>
                  <a:pt x="5623189" y="7186282"/>
                  <a:pt x="5507434" y="7601943"/>
                </a:cubicBezTo>
                <a:cubicBezTo>
                  <a:pt x="5391811" y="8017603"/>
                  <a:pt x="5222411" y="8378429"/>
                  <a:pt x="4999235" y="8684419"/>
                </a:cubicBezTo>
                <a:cubicBezTo>
                  <a:pt x="4776192" y="8990410"/>
                  <a:pt x="4503539" y="9228204"/>
                  <a:pt x="4181276" y="9397802"/>
                </a:cubicBezTo>
                <a:cubicBezTo>
                  <a:pt x="3859014" y="9567267"/>
                  <a:pt x="3489258" y="9652000"/>
                  <a:pt x="3072010" y="9652000"/>
                </a:cubicBezTo>
                <a:cubicBezTo>
                  <a:pt x="2646428" y="9652000"/>
                  <a:pt x="2273564" y="9578578"/>
                  <a:pt x="1953418" y="9431735"/>
                </a:cubicBezTo>
                <a:cubicBezTo>
                  <a:pt x="1633272" y="9284759"/>
                  <a:pt x="1363728" y="9072563"/>
                  <a:pt x="1144785" y="8795147"/>
                </a:cubicBezTo>
                <a:cubicBezTo>
                  <a:pt x="925843" y="8517732"/>
                  <a:pt x="751284" y="8182439"/>
                  <a:pt x="621109" y="7789268"/>
                </a:cubicBezTo>
                <a:cubicBezTo>
                  <a:pt x="490934" y="7395965"/>
                  <a:pt x="401042" y="6952986"/>
                  <a:pt x="351432" y="6460332"/>
                </a:cubicBezTo>
                <a:lnTo>
                  <a:pt x="351432" y="5889824"/>
                </a:lnTo>
                <a:cubicBezTo>
                  <a:pt x="401042" y="5393995"/>
                  <a:pt x="490934" y="4949892"/>
                  <a:pt x="621109" y="4557515"/>
                </a:cubicBezTo>
                <a:cubicBezTo>
                  <a:pt x="751284" y="4165005"/>
                  <a:pt x="925843" y="3829381"/>
                  <a:pt x="1144785" y="3550643"/>
                </a:cubicBezTo>
                <a:cubicBezTo>
                  <a:pt x="1363728" y="3271772"/>
                  <a:pt x="1632214" y="3059047"/>
                  <a:pt x="1950243" y="2912468"/>
                </a:cubicBezTo>
                <a:cubicBezTo>
                  <a:pt x="2268405" y="2765756"/>
                  <a:pt x="2638226" y="2692400"/>
                  <a:pt x="3059707" y="2692400"/>
                </a:cubicBezTo>
                <a:cubicBezTo>
                  <a:pt x="3481056" y="2692400"/>
                  <a:pt x="3854913" y="2774091"/>
                  <a:pt x="4181276" y="2937471"/>
                </a:cubicBezTo>
                <a:cubicBezTo>
                  <a:pt x="4507772" y="3100719"/>
                  <a:pt x="4781483" y="3333287"/>
                  <a:pt x="5002410" y="3635177"/>
                </a:cubicBezTo>
                <a:cubicBezTo>
                  <a:pt x="5223470" y="3937067"/>
                  <a:pt x="5391811" y="4297892"/>
                  <a:pt x="5507434" y="4717654"/>
                </a:cubicBezTo>
                <a:cubicBezTo>
                  <a:pt x="5623189" y="5137283"/>
                  <a:pt x="5681067" y="5603479"/>
                  <a:pt x="5681067" y="6116241"/>
                </a:cubicBezTo>
                <a:close/>
                <a:moveTo>
                  <a:pt x="4533900" y="6243440"/>
                </a:moveTo>
                <a:lnTo>
                  <a:pt x="4533900" y="6113066"/>
                </a:lnTo>
                <a:cubicBezTo>
                  <a:pt x="4533900" y="5778368"/>
                  <a:pt x="4502811" y="5463250"/>
                  <a:pt x="4440634" y="5167710"/>
                </a:cubicBezTo>
                <a:cubicBezTo>
                  <a:pt x="4378457" y="4872038"/>
                  <a:pt x="4279039" y="4611556"/>
                  <a:pt x="4142382" y="4386263"/>
                </a:cubicBezTo>
                <a:cubicBezTo>
                  <a:pt x="4005857" y="4160838"/>
                  <a:pt x="3825808" y="3983038"/>
                  <a:pt x="3602235" y="3852863"/>
                </a:cubicBezTo>
                <a:cubicBezTo>
                  <a:pt x="3378663" y="3722688"/>
                  <a:pt x="3103297" y="3657600"/>
                  <a:pt x="2776140" y="3657600"/>
                </a:cubicBezTo>
                <a:cubicBezTo>
                  <a:pt x="2486289" y="3657600"/>
                  <a:pt x="2234737" y="3707210"/>
                  <a:pt x="2021482" y="3806429"/>
                </a:cubicBezTo>
                <a:cubicBezTo>
                  <a:pt x="1808228" y="3905515"/>
                  <a:pt x="1627055" y="4038799"/>
                  <a:pt x="1477962" y="4206280"/>
                </a:cubicBezTo>
                <a:cubicBezTo>
                  <a:pt x="1329002" y="4373629"/>
                  <a:pt x="1207955" y="4563798"/>
                  <a:pt x="1114821" y="4776788"/>
                </a:cubicBezTo>
                <a:cubicBezTo>
                  <a:pt x="1021688" y="4989645"/>
                  <a:pt x="952301" y="5209779"/>
                  <a:pt x="906660" y="5437188"/>
                </a:cubicBezTo>
                <a:lnTo>
                  <a:pt x="906660" y="6931621"/>
                </a:lnTo>
                <a:cubicBezTo>
                  <a:pt x="972939" y="7220943"/>
                  <a:pt x="1081616" y="7498954"/>
                  <a:pt x="1232693" y="7765654"/>
                </a:cubicBezTo>
                <a:cubicBezTo>
                  <a:pt x="1383770" y="8032221"/>
                  <a:pt x="1586640" y="8250304"/>
                  <a:pt x="1841301" y="8419902"/>
                </a:cubicBezTo>
                <a:cubicBezTo>
                  <a:pt x="2096095" y="8589368"/>
                  <a:pt x="2411875" y="8674100"/>
                  <a:pt x="2788642" y="8674100"/>
                </a:cubicBezTo>
                <a:cubicBezTo>
                  <a:pt x="3099130" y="8674100"/>
                  <a:pt x="3365103" y="8611130"/>
                  <a:pt x="3586559" y="8485188"/>
                </a:cubicBezTo>
                <a:cubicBezTo>
                  <a:pt x="3808147" y="8359114"/>
                  <a:pt x="3988263" y="8184423"/>
                  <a:pt x="4126904" y="7961115"/>
                </a:cubicBezTo>
                <a:cubicBezTo>
                  <a:pt x="4265678" y="7737806"/>
                  <a:pt x="4368204" y="7479441"/>
                  <a:pt x="4434482" y="7186018"/>
                </a:cubicBezTo>
                <a:cubicBezTo>
                  <a:pt x="4500760" y="6892463"/>
                  <a:pt x="4533900" y="6578270"/>
                  <a:pt x="4533900" y="6243440"/>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536" name="Freeform 1536"/>
          <p:cNvSpPr/>
          <p:nvPr/>
        </p:nvSpPr>
        <p:spPr>
          <a:xfrm>
            <a:off x="4699647" y="2512960"/>
            <a:ext cx="12366" cy="102800"/>
          </a:xfrm>
          <a:custGeom>
            <a:avLst/>
            <a:gdLst/>
            <a:ahLst/>
            <a:cxnLst/>
            <a:rect l="0" t="0" r="0" b="0"/>
            <a:pathLst>
              <a:path w="1147167" h="9525000">
                <a:moveTo>
                  <a:pt x="1147167" y="0"/>
                </a:moveTo>
                <a:lnTo>
                  <a:pt x="1147167" y="9525000"/>
                </a:lnTo>
                <a:lnTo>
                  <a:pt x="0" y="9525000"/>
                </a:lnTo>
                <a:lnTo>
                  <a:pt x="0" y="0"/>
                </a:ln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537" name="Freeform 1537"/>
          <p:cNvSpPr/>
          <p:nvPr/>
        </p:nvSpPr>
        <p:spPr>
          <a:xfrm>
            <a:off x="4727782" y="2542018"/>
            <a:ext cx="61403" cy="75113"/>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538" name="Freeform 1538"/>
          <p:cNvSpPr/>
          <p:nvPr/>
        </p:nvSpPr>
        <p:spPr>
          <a:xfrm>
            <a:off x="4828683" y="2543389"/>
            <a:ext cx="96797" cy="72371"/>
          </a:xfrm>
          <a:custGeom>
            <a:avLst/>
            <a:gdLst/>
            <a:ahLst/>
            <a:cxnLst/>
            <a:rect l="0" t="0" r="0" b="0"/>
            <a:pathLst>
              <a:path w="8979296" h="6705600">
                <a:moveTo>
                  <a:pt x="2306835" y="5515769"/>
                </a:moveTo>
                <a:lnTo>
                  <a:pt x="4030662" y="0"/>
                </a:lnTo>
                <a:lnTo>
                  <a:pt x="4787304" y="0"/>
                </a:lnTo>
                <a:lnTo>
                  <a:pt x="4638476" y="1097161"/>
                </a:lnTo>
                <a:lnTo>
                  <a:pt x="2883495" y="6705600"/>
                </a:lnTo>
                <a:lnTo>
                  <a:pt x="2145506" y="6705600"/>
                </a:lnTo>
                <a:close/>
                <a:moveTo>
                  <a:pt x="1147167" y="0"/>
                </a:moveTo>
                <a:lnTo>
                  <a:pt x="2616795" y="5577682"/>
                </a:lnTo>
                <a:lnTo>
                  <a:pt x="2722364" y="6705600"/>
                </a:lnTo>
                <a:lnTo>
                  <a:pt x="1947068" y="6705600"/>
                </a:lnTo>
                <a:lnTo>
                  <a:pt x="0" y="0"/>
                </a:lnTo>
                <a:close/>
                <a:moveTo>
                  <a:pt x="6436717" y="5534422"/>
                </a:moveTo>
                <a:lnTo>
                  <a:pt x="7838281" y="0"/>
                </a:lnTo>
                <a:lnTo>
                  <a:pt x="8979296" y="0"/>
                </a:lnTo>
                <a:lnTo>
                  <a:pt x="7032029" y="6705600"/>
                </a:lnTo>
                <a:lnTo>
                  <a:pt x="6263084" y="6705600"/>
                </a:lnTo>
                <a:close/>
                <a:moveTo>
                  <a:pt x="4954785" y="0"/>
                </a:moveTo>
                <a:lnTo>
                  <a:pt x="6641504" y="5422702"/>
                </a:lnTo>
                <a:lnTo>
                  <a:pt x="6833592" y="6705600"/>
                </a:lnTo>
                <a:lnTo>
                  <a:pt x="6101953" y="6705600"/>
                </a:lnTo>
                <a:lnTo>
                  <a:pt x="4297362" y="1084660"/>
                </a:lnTo>
                <a:lnTo>
                  <a:pt x="4148534" y="0"/>
                </a:ln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539" name="Freeform 1539"/>
          <p:cNvSpPr/>
          <p:nvPr/>
        </p:nvSpPr>
        <p:spPr>
          <a:xfrm>
            <a:off x="4935264" y="2516935"/>
            <a:ext cx="14649" cy="98826"/>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540" name="Freeform 1540"/>
          <p:cNvSpPr/>
          <p:nvPr/>
        </p:nvSpPr>
        <p:spPr>
          <a:xfrm>
            <a:off x="4958812" y="2525776"/>
            <a:ext cx="39420" cy="91355"/>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541" name="Freeform 1541"/>
          <p:cNvSpPr/>
          <p:nvPr/>
        </p:nvSpPr>
        <p:spPr>
          <a:xfrm>
            <a:off x="5011385" y="2512960"/>
            <a:ext cx="56861" cy="102732"/>
          </a:xfrm>
          <a:custGeom>
            <a:avLst/>
            <a:gdLst/>
            <a:ahLst/>
            <a:cxnLst/>
            <a:rect l="0" t="0" r="0" b="0"/>
            <a:pathLst>
              <a:path w="5274667" h="9518650">
                <a:moveTo>
                  <a:pt x="1147167" y="0"/>
                </a:moveTo>
                <a:lnTo>
                  <a:pt x="1147167" y="9518650"/>
                </a:lnTo>
                <a:lnTo>
                  <a:pt x="0" y="9518650"/>
                </a:lnTo>
                <a:lnTo>
                  <a:pt x="0" y="0"/>
                </a:lnTo>
                <a:close/>
                <a:moveTo>
                  <a:pt x="874315" y="5905500"/>
                </a:moveTo>
                <a:lnTo>
                  <a:pt x="396875" y="5905500"/>
                </a:lnTo>
                <a:cubicBezTo>
                  <a:pt x="396875" y="5445655"/>
                  <a:pt x="463086" y="5019940"/>
                  <a:pt x="595510" y="4628357"/>
                </a:cubicBezTo>
                <a:cubicBezTo>
                  <a:pt x="727934" y="4236773"/>
                  <a:pt x="914069" y="3895990"/>
                  <a:pt x="1153914" y="3606007"/>
                </a:cubicBezTo>
                <a:cubicBezTo>
                  <a:pt x="1393891" y="3315891"/>
                  <a:pt x="1680368" y="3091128"/>
                  <a:pt x="2013346" y="2931716"/>
                </a:cubicBezTo>
                <a:cubicBezTo>
                  <a:pt x="2346457" y="2772172"/>
                  <a:pt x="2715749" y="2692400"/>
                  <a:pt x="3121223" y="2692400"/>
                </a:cubicBezTo>
                <a:cubicBezTo>
                  <a:pt x="3452217" y="2692400"/>
                  <a:pt x="3750071" y="2736785"/>
                  <a:pt x="4014787" y="2825552"/>
                </a:cubicBezTo>
                <a:cubicBezTo>
                  <a:pt x="4279635" y="2914320"/>
                  <a:pt x="4506185" y="3055740"/>
                  <a:pt x="4694435" y="3249811"/>
                </a:cubicBezTo>
                <a:cubicBezTo>
                  <a:pt x="4882686" y="3443883"/>
                  <a:pt x="5026421" y="3694775"/>
                  <a:pt x="5125640" y="4002485"/>
                </a:cubicBezTo>
                <a:cubicBezTo>
                  <a:pt x="5224991" y="4310063"/>
                  <a:pt x="5274667" y="4684845"/>
                  <a:pt x="5274667" y="5126832"/>
                </a:cubicBezTo>
                <a:lnTo>
                  <a:pt x="5274667" y="9518650"/>
                </a:lnTo>
                <a:lnTo>
                  <a:pt x="4127500" y="9518650"/>
                </a:lnTo>
                <a:lnTo>
                  <a:pt x="4127500" y="5113536"/>
                </a:lnTo>
                <a:cubicBezTo>
                  <a:pt x="4127500" y="4762434"/>
                  <a:pt x="4075707" y="4480521"/>
                  <a:pt x="3972123" y="4267796"/>
                </a:cubicBezTo>
                <a:cubicBezTo>
                  <a:pt x="3868671" y="4055071"/>
                  <a:pt x="3717594" y="3900223"/>
                  <a:pt x="3518892" y="3803254"/>
                </a:cubicBezTo>
                <a:cubicBezTo>
                  <a:pt x="3320322" y="3706151"/>
                  <a:pt x="3076178" y="3657600"/>
                  <a:pt x="2786459" y="3657600"/>
                </a:cubicBezTo>
                <a:cubicBezTo>
                  <a:pt x="2500841" y="3657600"/>
                  <a:pt x="2241087" y="3717330"/>
                  <a:pt x="2007195" y="3836790"/>
                </a:cubicBezTo>
                <a:cubicBezTo>
                  <a:pt x="1773435" y="3956117"/>
                  <a:pt x="1572749" y="4120754"/>
                  <a:pt x="1405135" y="4330700"/>
                </a:cubicBezTo>
                <a:cubicBezTo>
                  <a:pt x="1237522" y="4540647"/>
                  <a:pt x="1107148" y="4780492"/>
                  <a:pt x="1014015" y="5050235"/>
                </a:cubicBezTo>
                <a:cubicBezTo>
                  <a:pt x="920882" y="5319845"/>
                  <a:pt x="874315" y="5604934"/>
                  <a:pt x="874315" y="5905500"/>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542" name="Freeform 1542"/>
          <p:cNvSpPr/>
          <p:nvPr/>
        </p:nvSpPr>
        <p:spPr>
          <a:xfrm>
            <a:off x="5085383" y="2516935"/>
            <a:ext cx="14649" cy="98826"/>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543" name="Freeform 1543"/>
          <p:cNvSpPr/>
          <p:nvPr/>
        </p:nvSpPr>
        <p:spPr>
          <a:xfrm>
            <a:off x="5117692" y="2542019"/>
            <a:ext cx="56793" cy="73673"/>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544" name="Freeform 1544"/>
          <p:cNvSpPr/>
          <p:nvPr/>
        </p:nvSpPr>
        <p:spPr>
          <a:xfrm>
            <a:off x="5222906" y="2542018"/>
            <a:ext cx="59676" cy="75113"/>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545" name="Freeform 1545"/>
          <p:cNvSpPr/>
          <p:nvPr/>
        </p:nvSpPr>
        <p:spPr>
          <a:xfrm>
            <a:off x="5297931" y="2542019"/>
            <a:ext cx="56793" cy="73673"/>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546" name="Freeform 1546"/>
          <p:cNvSpPr/>
          <p:nvPr/>
        </p:nvSpPr>
        <p:spPr>
          <a:xfrm>
            <a:off x="5368848" y="2512960"/>
            <a:ext cx="61060" cy="104171"/>
          </a:xfrm>
          <a:custGeom>
            <a:avLst/>
            <a:gdLst/>
            <a:ahLst/>
            <a:cxnLst/>
            <a:rect l="0" t="0" r="0" b="0"/>
            <a:pathLst>
              <a:path w="5664200" h="9652000">
                <a:moveTo>
                  <a:pt x="4517032" y="8221465"/>
                </a:moveTo>
                <a:lnTo>
                  <a:pt x="4517032" y="0"/>
                </a:lnTo>
                <a:lnTo>
                  <a:pt x="5664200" y="0"/>
                </a:lnTo>
                <a:lnTo>
                  <a:pt x="5664200" y="9525000"/>
                </a:lnTo>
                <a:lnTo>
                  <a:pt x="4615656" y="9525000"/>
                </a:lnTo>
                <a:close/>
                <a:moveTo>
                  <a:pt x="0" y="6246615"/>
                </a:moveTo>
                <a:lnTo>
                  <a:pt x="0" y="6116241"/>
                </a:lnTo>
                <a:cubicBezTo>
                  <a:pt x="0" y="5603479"/>
                  <a:pt x="62970" y="5137283"/>
                  <a:pt x="188912" y="4717654"/>
                </a:cubicBezTo>
                <a:cubicBezTo>
                  <a:pt x="314986" y="4297892"/>
                  <a:pt x="494770" y="3937067"/>
                  <a:pt x="728265" y="3635177"/>
                </a:cubicBezTo>
                <a:cubicBezTo>
                  <a:pt x="961760" y="3333287"/>
                  <a:pt x="1240697" y="3100719"/>
                  <a:pt x="1565076" y="2937471"/>
                </a:cubicBezTo>
                <a:cubicBezTo>
                  <a:pt x="1889587" y="2774091"/>
                  <a:pt x="2252265" y="2692400"/>
                  <a:pt x="2653109" y="2692400"/>
                </a:cubicBezTo>
                <a:cubicBezTo>
                  <a:pt x="3074590" y="2692400"/>
                  <a:pt x="3443419" y="2765756"/>
                  <a:pt x="3759596" y="2912468"/>
                </a:cubicBezTo>
                <a:cubicBezTo>
                  <a:pt x="4075774" y="3059047"/>
                  <a:pt x="4344392" y="3271772"/>
                  <a:pt x="4565451" y="3550643"/>
                </a:cubicBezTo>
                <a:cubicBezTo>
                  <a:pt x="4786510" y="3829381"/>
                  <a:pt x="4961069" y="4165005"/>
                  <a:pt x="5089128" y="4557515"/>
                </a:cubicBezTo>
                <a:cubicBezTo>
                  <a:pt x="5217318" y="4949892"/>
                  <a:pt x="5306218" y="5393995"/>
                  <a:pt x="5355828" y="5889824"/>
                </a:cubicBezTo>
                <a:lnTo>
                  <a:pt x="5355828" y="6460332"/>
                </a:lnTo>
                <a:cubicBezTo>
                  <a:pt x="5310319" y="6952986"/>
                  <a:pt x="5222478" y="7395965"/>
                  <a:pt x="5092303" y="7789268"/>
                </a:cubicBezTo>
                <a:cubicBezTo>
                  <a:pt x="4962128" y="8182439"/>
                  <a:pt x="4786510" y="8517732"/>
                  <a:pt x="4565451" y="8795147"/>
                </a:cubicBezTo>
                <a:cubicBezTo>
                  <a:pt x="4344392" y="9072563"/>
                  <a:pt x="4074715" y="9284759"/>
                  <a:pt x="3756421" y="9431735"/>
                </a:cubicBezTo>
                <a:cubicBezTo>
                  <a:pt x="3438260" y="9578578"/>
                  <a:pt x="3066322" y="9652000"/>
                  <a:pt x="2640607" y="9652000"/>
                </a:cubicBezTo>
                <a:cubicBezTo>
                  <a:pt x="2248098" y="9652000"/>
                  <a:pt x="1889587" y="9567267"/>
                  <a:pt x="1565076" y="9397802"/>
                </a:cubicBezTo>
                <a:cubicBezTo>
                  <a:pt x="1240697" y="9228204"/>
                  <a:pt x="961760" y="8990410"/>
                  <a:pt x="728265" y="8684419"/>
                </a:cubicBezTo>
                <a:cubicBezTo>
                  <a:pt x="494770" y="8378429"/>
                  <a:pt x="314986" y="8017603"/>
                  <a:pt x="188912" y="7601943"/>
                </a:cubicBezTo>
                <a:cubicBezTo>
                  <a:pt x="62970" y="7186282"/>
                  <a:pt x="0" y="6734506"/>
                  <a:pt x="0" y="6246615"/>
                </a:cubicBezTo>
                <a:close/>
                <a:moveTo>
                  <a:pt x="1147167" y="6113066"/>
                </a:moveTo>
                <a:lnTo>
                  <a:pt x="1147167" y="6243440"/>
                </a:lnTo>
                <a:cubicBezTo>
                  <a:pt x="1147167" y="6578270"/>
                  <a:pt x="1181364" y="6892463"/>
                  <a:pt x="1249759" y="7186018"/>
                </a:cubicBezTo>
                <a:cubicBezTo>
                  <a:pt x="1318154" y="7479441"/>
                  <a:pt x="1424781" y="7737806"/>
                  <a:pt x="1569640" y="7961115"/>
                </a:cubicBezTo>
                <a:cubicBezTo>
                  <a:pt x="1714632" y="8184423"/>
                  <a:pt x="1898980" y="8359114"/>
                  <a:pt x="2122685" y="8485188"/>
                </a:cubicBezTo>
                <a:cubicBezTo>
                  <a:pt x="2346391" y="8611130"/>
                  <a:pt x="2613554" y="8674100"/>
                  <a:pt x="2924175" y="8674100"/>
                </a:cubicBezTo>
                <a:cubicBezTo>
                  <a:pt x="3305307" y="8674100"/>
                  <a:pt x="3619103" y="8593469"/>
                  <a:pt x="3865562" y="8432205"/>
                </a:cubicBezTo>
                <a:cubicBezTo>
                  <a:pt x="4112021" y="8270942"/>
                  <a:pt x="4309797" y="8058084"/>
                  <a:pt x="4458890" y="7793633"/>
                </a:cubicBezTo>
                <a:cubicBezTo>
                  <a:pt x="4608115" y="7529050"/>
                  <a:pt x="4724135" y="7241713"/>
                  <a:pt x="4806950" y="6931621"/>
                </a:cubicBezTo>
                <a:lnTo>
                  <a:pt x="4806950" y="5437188"/>
                </a:lnTo>
                <a:cubicBezTo>
                  <a:pt x="4757208" y="5209779"/>
                  <a:pt x="4685704" y="4989645"/>
                  <a:pt x="4592439" y="4776788"/>
                </a:cubicBezTo>
                <a:cubicBezTo>
                  <a:pt x="4499173" y="4563798"/>
                  <a:pt x="4379052" y="4373629"/>
                  <a:pt x="4232076" y="4206280"/>
                </a:cubicBezTo>
                <a:cubicBezTo>
                  <a:pt x="4085100" y="4038799"/>
                  <a:pt x="3904919" y="3905515"/>
                  <a:pt x="3691532" y="3806429"/>
                </a:cubicBezTo>
                <a:cubicBezTo>
                  <a:pt x="3478278" y="3707210"/>
                  <a:pt x="3226660" y="3657600"/>
                  <a:pt x="2936676" y="3657600"/>
                </a:cubicBezTo>
                <a:cubicBezTo>
                  <a:pt x="2621822" y="3657600"/>
                  <a:pt x="2351484" y="3722688"/>
                  <a:pt x="2125662" y="3852863"/>
                </a:cubicBezTo>
                <a:cubicBezTo>
                  <a:pt x="1899972" y="3983038"/>
                  <a:pt x="1714632" y="4160838"/>
                  <a:pt x="1569640" y="4386263"/>
                </a:cubicBezTo>
                <a:cubicBezTo>
                  <a:pt x="1424781" y="4611556"/>
                  <a:pt x="1318154" y="4872038"/>
                  <a:pt x="1249759" y="5167710"/>
                </a:cubicBezTo>
                <a:cubicBezTo>
                  <a:pt x="1181364" y="5463250"/>
                  <a:pt x="1147167" y="5778368"/>
                  <a:pt x="1147167" y="6113066"/>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547" name="Freeform 1547"/>
          <p:cNvSpPr/>
          <p:nvPr/>
        </p:nvSpPr>
        <p:spPr>
          <a:xfrm>
            <a:off x="5478238" y="2542018"/>
            <a:ext cx="59676" cy="75113"/>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548" name="Freeform 1548"/>
          <p:cNvSpPr/>
          <p:nvPr/>
        </p:nvSpPr>
        <p:spPr>
          <a:xfrm>
            <a:off x="5550045" y="2542018"/>
            <a:ext cx="60964" cy="75113"/>
          </a:xfrm>
          <a:custGeom>
            <a:avLst/>
            <a:gdLst/>
            <a:ahLst/>
            <a:cxnLst/>
            <a:rect l="0" t="0" r="0" b="0"/>
            <a:pathLst>
              <a:path w="5655270" h="6959600">
                <a:moveTo>
                  <a:pt x="2982714" y="6017221"/>
                </a:moveTo>
                <a:cubicBezTo>
                  <a:pt x="3255499" y="6017221"/>
                  <a:pt x="3507647" y="5961394"/>
                  <a:pt x="3739157" y="5849740"/>
                </a:cubicBezTo>
                <a:cubicBezTo>
                  <a:pt x="3970668" y="5738085"/>
                  <a:pt x="4160837" y="5584032"/>
                  <a:pt x="4309665" y="5387579"/>
                </a:cubicBezTo>
                <a:cubicBezTo>
                  <a:pt x="4458493" y="5190993"/>
                  <a:pt x="4543226" y="4966560"/>
                  <a:pt x="4563864" y="4714280"/>
                </a:cubicBezTo>
                <a:lnTo>
                  <a:pt x="5655270" y="4714280"/>
                </a:lnTo>
                <a:cubicBezTo>
                  <a:pt x="5634632" y="5111288"/>
                  <a:pt x="5501282" y="5480381"/>
                  <a:pt x="5255220" y="5821561"/>
                </a:cubicBezTo>
                <a:cubicBezTo>
                  <a:pt x="5009289" y="6162609"/>
                  <a:pt x="4687887" y="6437578"/>
                  <a:pt x="4291012" y="6646466"/>
                </a:cubicBezTo>
                <a:cubicBezTo>
                  <a:pt x="3894137" y="6855221"/>
                  <a:pt x="3458104" y="6959600"/>
                  <a:pt x="2982912" y="6959600"/>
                </a:cubicBezTo>
                <a:cubicBezTo>
                  <a:pt x="2478484" y="6959600"/>
                  <a:pt x="2039209" y="6870700"/>
                  <a:pt x="1665089" y="6692900"/>
                </a:cubicBezTo>
                <a:cubicBezTo>
                  <a:pt x="1290968" y="6515100"/>
                  <a:pt x="980876" y="6271155"/>
                  <a:pt x="734814" y="5961063"/>
                </a:cubicBezTo>
                <a:cubicBezTo>
                  <a:pt x="488883" y="5650839"/>
                  <a:pt x="304932" y="5294115"/>
                  <a:pt x="182959" y="4890890"/>
                </a:cubicBezTo>
                <a:cubicBezTo>
                  <a:pt x="60986" y="4487665"/>
                  <a:pt x="0" y="4060693"/>
                  <a:pt x="0" y="3609975"/>
                </a:cubicBezTo>
                <a:lnTo>
                  <a:pt x="0" y="3349625"/>
                </a:lnTo>
                <a:cubicBezTo>
                  <a:pt x="0" y="2898775"/>
                  <a:pt x="60986" y="2471738"/>
                  <a:pt x="182959" y="2068513"/>
                </a:cubicBezTo>
                <a:cubicBezTo>
                  <a:pt x="304932" y="1665288"/>
                  <a:pt x="488883" y="1308630"/>
                  <a:pt x="734814" y="998538"/>
                </a:cubicBezTo>
                <a:cubicBezTo>
                  <a:pt x="980876" y="688446"/>
                  <a:pt x="1290968" y="444500"/>
                  <a:pt x="1665089" y="266700"/>
                </a:cubicBezTo>
                <a:cubicBezTo>
                  <a:pt x="2039209" y="88900"/>
                  <a:pt x="2478484" y="0"/>
                  <a:pt x="2982912" y="0"/>
                </a:cubicBezTo>
                <a:cubicBezTo>
                  <a:pt x="3507713" y="0"/>
                  <a:pt x="3966500" y="106496"/>
                  <a:pt x="4359275" y="319485"/>
                </a:cubicBezTo>
                <a:cubicBezTo>
                  <a:pt x="4752049" y="532342"/>
                  <a:pt x="5061082" y="821796"/>
                  <a:pt x="5286375" y="1187847"/>
                </a:cubicBezTo>
                <a:cubicBezTo>
                  <a:pt x="5511667" y="1553766"/>
                  <a:pt x="5634632" y="1968236"/>
                  <a:pt x="5655270" y="2431257"/>
                </a:cubicBezTo>
                <a:lnTo>
                  <a:pt x="4563864" y="2431257"/>
                </a:lnTo>
                <a:cubicBezTo>
                  <a:pt x="4543226" y="2154238"/>
                  <a:pt x="4465703" y="1904075"/>
                  <a:pt x="4331295" y="1680766"/>
                </a:cubicBezTo>
                <a:cubicBezTo>
                  <a:pt x="4197019" y="1457325"/>
                  <a:pt x="4015118" y="1278401"/>
                  <a:pt x="3785592" y="1143993"/>
                </a:cubicBezTo>
                <a:cubicBezTo>
                  <a:pt x="3556198" y="1009584"/>
                  <a:pt x="3288572" y="942380"/>
                  <a:pt x="2982714" y="942380"/>
                </a:cubicBezTo>
                <a:cubicBezTo>
                  <a:pt x="2631215" y="942380"/>
                  <a:pt x="2336601" y="1011635"/>
                  <a:pt x="2098873" y="1150144"/>
                </a:cubicBezTo>
                <a:cubicBezTo>
                  <a:pt x="1861277" y="1288654"/>
                  <a:pt x="1673225" y="1474788"/>
                  <a:pt x="1534715" y="1708547"/>
                </a:cubicBezTo>
                <a:cubicBezTo>
                  <a:pt x="1396206" y="1942307"/>
                  <a:pt x="1296987" y="2200805"/>
                  <a:pt x="1237059" y="2484041"/>
                </a:cubicBezTo>
                <a:cubicBezTo>
                  <a:pt x="1177131" y="2767278"/>
                  <a:pt x="1147167" y="3055806"/>
                  <a:pt x="1147167" y="3349625"/>
                </a:cubicBezTo>
                <a:lnTo>
                  <a:pt x="1147167" y="3609975"/>
                </a:lnTo>
                <a:cubicBezTo>
                  <a:pt x="1147167" y="3903663"/>
                  <a:pt x="1176072" y="4193249"/>
                  <a:pt x="1233884" y="4478735"/>
                </a:cubicBezTo>
                <a:cubicBezTo>
                  <a:pt x="1291828" y="4764088"/>
                  <a:pt x="1389988" y="5022586"/>
                  <a:pt x="1528365" y="5254229"/>
                </a:cubicBezTo>
                <a:cubicBezTo>
                  <a:pt x="1666875" y="5485739"/>
                  <a:pt x="1854993" y="5670815"/>
                  <a:pt x="2092721" y="5809457"/>
                </a:cubicBezTo>
                <a:cubicBezTo>
                  <a:pt x="2330450" y="5947966"/>
                  <a:pt x="2627114" y="6017221"/>
                  <a:pt x="2982714" y="6017221"/>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549" name="Freeform 1549"/>
          <p:cNvSpPr/>
          <p:nvPr/>
        </p:nvSpPr>
        <p:spPr>
          <a:xfrm>
            <a:off x="5623223" y="2542019"/>
            <a:ext cx="34992" cy="73742"/>
          </a:xfrm>
          <a:custGeom>
            <a:avLst/>
            <a:gdLst/>
            <a:ahLst/>
            <a:cxnLst/>
            <a:rect l="0" t="0" r="0" b="0"/>
            <a:pathLst>
              <a:path w="3246040" h="6832600">
                <a:moveTo>
                  <a:pt x="1150143" y="1180704"/>
                </a:moveTo>
                <a:lnTo>
                  <a:pt x="1150143" y="6832600"/>
                </a:lnTo>
                <a:lnTo>
                  <a:pt x="0" y="6832600"/>
                </a:lnTo>
                <a:lnTo>
                  <a:pt x="0" y="127000"/>
                </a:lnTo>
                <a:lnTo>
                  <a:pt x="1118989" y="127000"/>
                </a:lnTo>
                <a:close/>
                <a:moveTo>
                  <a:pt x="3246040" y="86916"/>
                </a:moveTo>
                <a:lnTo>
                  <a:pt x="3239889" y="1154510"/>
                </a:lnTo>
                <a:cubicBezTo>
                  <a:pt x="3144771" y="1133872"/>
                  <a:pt x="3054813" y="1120445"/>
                  <a:pt x="2970014" y="1114227"/>
                </a:cubicBezTo>
                <a:cubicBezTo>
                  <a:pt x="2885347" y="1108009"/>
                  <a:pt x="2789237" y="1104900"/>
                  <a:pt x="2681684" y="1104900"/>
                </a:cubicBezTo>
                <a:cubicBezTo>
                  <a:pt x="2417100" y="1104900"/>
                  <a:pt x="2183540" y="1146242"/>
                  <a:pt x="1981001" y="1228924"/>
                </a:cubicBezTo>
                <a:cubicBezTo>
                  <a:pt x="1778462" y="1311606"/>
                  <a:pt x="1606880" y="1427295"/>
                  <a:pt x="1466254" y="1575991"/>
                </a:cubicBezTo>
                <a:cubicBezTo>
                  <a:pt x="1325760" y="1724687"/>
                  <a:pt x="1215165" y="1901362"/>
                  <a:pt x="1134467" y="2106018"/>
                </a:cubicBezTo>
                <a:cubicBezTo>
                  <a:pt x="1053901" y="2310673"/>
                  <a:pt x="1001249" y="2534841"/>
                  <a:pt x="976510" y="2778522"/>
                </a:cubicBezTo>
                <a:lnTo>
                  <a:pt x="654050" y="2964458"/>
                </a:lnTo>
                <a:cubicBezTo>
                  <a:pt x="654050" y="2559249"/>
                  <a:pt x="694332" y="2178844"/>
                  <a:pt x="774898" y="1823244"/>
                </a:cubicBezTo>
                <a:cubicBezTo>
                  <a:pt x="855464" y="1467644"/>
                  <a:pt x="980479" y="1152393"/>
                  <a:pt x="1149945" y="877491"/>
                </a:cubicBezTo>
                <a:cubicBezTo>
                  <a:pt x="1319543" y="602589"/>
                  <a:pt x="1535575" y="387615"/>
                  <a:pt x="1798042" y="232569"/>
                </a:cubicBezTo>
                <a:cubicBezTo>
                  <a:pt x="2060641" y="77524"/>
                  <a:pt x="2373841" y="0"/>
                  <a:pt x="2737643" y="0"/>
                </a:cubicBezTo>
                <a:cubicBezTo>
                  <a:pt x="2820325" y="0"/>
                  <a:pt x="2915377" y="9327"/>
                  <a:pt x="3022798" y="27980"/>
                </a:cubicBezTo>
                <a:cubicBezTo>
                  <a:pt x="3130351" y="46501"/>
                  <a:pt x="3204765" y="66146"/>
                  <a:pt x="3246040" y="86916"/>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550" name="Freeform 1550"/>
          <p:cNvSpPr/>
          <p:nvPr/>
        </p:nvSpPr>
        <p:spPr>
          <a:xfrm>
            <a:off x="5664773" y="2542018"/>
            <a:ext cx="65852" cy="75113"/>
          </a:xfrm>
          <a:custGeom>
            <a:avLst/>
            <a:gdLst/>
            <a:ahLst/>
            <a:cxnLst/>
            <a:rect l="0" t="0" r="0" b="0"/>
            <a:pathLst>
              <a:path w="6108700" h="6959600">
                <a:moveTo>
                  <a:pt x="0" y="3554215"/>
                </a:moveTo>
                <a:lnTo>
                  <a:pt x="0" y="3411538"/>
                </a:lnTo>
                <a:cubicBezTo>
                  <a:pt x="0" y="2927615"/>
                  <a:pt x="70246" y="2477890"/>
                  <a:pt x="210740" y="2062361"/>
                </a:cubicBezTo>
                <a:cubicBezTo>
                  <a:pt x="351366" y="1646701"/>
                  <a:pt x="553971" y="1284883"/>
                  <a:pt x="818554" y="976908"/>
                </a:cubicBezTo>
                <a:cubicBezTo>
                  <a:pt x="1083270" y="668801"/>
                  <a:pt x="1403746" y="428956"/>
                  <a:pt x="1779984" y="257374"/>
                </a:cubicBezTo>
                <a:cubicBezTo>
                  <a:pt x="2156221" y="85791"/>
                  <a:pt x="2577901" y="0"/>
                  <a:pt x="3045023" y="0"/>
                </a:cubicBezTo>
                <a:cubicBezTo>
                  <a:pt x="3516378" y="0"/>
                  <a:pt x="3941167" y="85791"/>
                  <a:pt x="4319389" y="257374"/>
                </a:cubicBezTo>
                <a:cubicBezTo>
                  <a:pt x="4697743" y="428956"/>
                  <a:pt x="5020270" y="668801"/>
                  <a:pt x="5286970" y="976908"/>
                </a:cubicBezTo>
                <a:cubicBezTo>
                  <a:pt x="5553670" y="1284883"/>
                  <a:pt x="5757267" y="1646701"/>
                  <a:pt x="5897760" y="2062361"/>
                </a:cubicBezTo>
                <a:cubicBezTo>
                  <a:pt x="6038387" y="2477890"/>
                  <a:pt x="6108700" y="2927615"/>
                  <a:pt x="6108700" y="3411538"/>
                </a:cubicBezTo>
                <a:lnTo>
                  <a:pt x="6108700" y="3554215"/>
                </a:lnTo>
                <a:cubicBezTo>
                  <a:pt x="6108700" y="4038005"/>
                  <a:pt x="6038387" y="4486672"/>
                  <a:pt x="5897760" y="4900216"/>
                </a:cubicBezTo>
                <a:cubicBezTo>
                  <a:pt x="5757267" y="5313760"/>
                  <a:pt x="5553670" y="5674585"/>
                  <a:pt x="5286970" y="5982693"/>
                </a:cubicBezTo>
                <a:cubicBezTo>
                  <a:pt x="5020270" y="6290800"/>
                  <a:pt x="4699860" y="6530645"/>
                  <a:pt x="4325739" y="6702227"/>
                </a:cubicBezTo>
                <a:cubicBezTo>
                  <a:pt x="3951618" y="6873808"/>
                  <a:pt x="3528814" y="6959600"/>
                  <a:pt x="3057326" y="6959600"/>
                </a:cubicBezTo>
                <a:cubicBezTo>
                  <a:pt x="2586103" y="6959600"/>
                  <a:pt x="2162373" y="6873808"/>
                  <a:pt x="1786135" y="6702227"/>
                </a:cubicBezTo>
                <a:cubicBezTo>
                  <a:pt x="1409898" y="6530645"/>
                  <a:pt x="1088429" y="6290800"/>
                  <a:pt x="821729" y="5982693"/>
                </a:cubicBezTo>
                <a:cubicBezTo>
                  <a:pt x="555029" y="5674585"/>
                  <a:pt x="351366" y="5313760"/>
                  <a:pt x="210740" y="4900216"/>
                </a:cubicBezTo>
                <a:cubicBezTo>
                  <a:pt x="70246" y="4486672"/>
                  <a:pt x="0" y="4038005"/>
                  <a:pt x="0" y="3554215"/>
                </a:cubicBezTo>
                <a:close/>
                <a:moveTo>
                  <a:pt x="1147167" y="3411538"/>
                </a:moveTo>
                <a:lnTo>
                  <a:pt x="1147167" y="3554215"/>
                </a:lnTo>
                <a:cubicBezTo>
                  <a:pt x="1147167" y="3889177"/>
                  <a:pt x="1186523" y="4204560"/>
                  <a:pt x="1265237" y="4500365"/>
                </a:cubicBezTo>
                <a:cubicBezTo>
                  <a:pt x="1343951" y="4796036"/>
                  <a:pt x="1463013" y="5057643"/>
                  <a:pt x="1622425" y="5285185"/>
                </a:cubicBezTo>
                <a:cubicBezTo>
                  <a:pt x="1781836" y="5512594"/>
                  <a:pt x="1981662" y="5691453"/>
                  <a:pt x="2221904" y="5821760"/>
                </a:cubicBezTo>
                <a:cubicBezTo>
                  <a:pt x="2462146" y="5952067"/>
                  <a:pt x="2741678" y="6017221"/>
                  <a:pt x="3060501" y="6017221"/>
                </a:cubicBezTo>
                <a:cubicBezTo>
                  <a:pt x="3375223" y="6017221"/>
                  <a:pt x="3651646" y="5952067"/>
                  <a:pt x="3889771" y="5821760"/>
                </a:cubicBezTo>
                <a:cubicBezTo>
                  <a:pt x="4128029" y="5691453"/>
                  <a:pt x="4325805" y="5512594"/>
                  <a:pt x="4483100" y="5285185"/>
                </a:cubicBezTo>
                <a:cubicBezTo>
                  <a:pt x="4640527" y="5057643"/>
                  <a:pt x="4759589" y="4796036"/>
                  <a:pt x="4840287" y="4500365"/>
                </a:cubicBezTo>
                <a:cubicBezTo>
                  <a:pt x="4921117" y="4204560"/>
                  <a:pt x="4961532" y="3889177"/>
                  <a:pt x="4961532" y="3554215"/>
                </a:cubicBezTo>
                <a:lnTo>
                  <a:pt x="4961532" y="3411538"/>
                </a:lnTo>
                <a:cubicBezTo>
                  <a:pt x="4961532" y="3080544"/>
                  <a:pt x="4921117" y="2767211"/>
                  <a:pt x="4840287" y="2471540"/>
                </a:cubicBezTo>
                <a:cubicBezTo>
                  <a:pt x="4759589" y="2175736"/>
                  <a:pt x="4639535" y="1913070"/>
                  <a:pt x="4480123" y="1683544"/>
                </a:cubicBezTo>
                <a:cubicBezTo>
                  <a:pt x="4320711" y="1454018"/>
                  <a:pt x="4121877" y="1273109"/>
                  <a:pt x="3883620" y="1140818"/>
                </a:cubicBezTo>
                <a:cubicBezTo>
                  <a:pt x="3645495" y="1008526"/>
                  <a:pt x="3367021" y="942380"/>
                  <a:pt x="3048198" y="942380"/>
                </a:cubicBezTo>
                <a:cubicBezTo>
                  <a:pt x="2733476" y="942380"/>
                  <a:pt x="2456987" y="1008526"/>
                  <a:pt x="2218729" y="1140818"/>
                </a:cubicBezTo>
                <a:cubicBezTo>
                  <a:pt x="1980604" y="1273109"/>
                  <a:pt x="1781836" y="1454018"/>
                  <a:pt x="1622425" y="1683544"/>
                </a:cubicBezTo>
                <a:cubicBezTo>
                  <a:pt x="1463013" y="1913070"/>
                  <a:pt x="1343951" y="2175736"/>
                  <a:pt x="1265237" y="2471540"/>
                </a:cubicBezTo>
                <a:cubicBezTo>
                  <a:pt x="1186523" y="2767211"/>
                  <a:pt x="1147167" y="3080544"/>
                  <a:pt x="1147167" y="3411538"/>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551" name="Freeform 1551"/>
          <p:cNvSpPr/>
          <p:nvPr/>
        </p:nvSpPr>
        <p:spPr>
          <a:xfrm>
            <a:off x="5740962" y="2542018"/>
            <a:ext cx="57545" cy="75113"/>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552" name="Freeform 1552"/>
          <p:cNvSpPr/>
          <p:nvPr/>
        </p:nvSpPr>
        <p:spPr>
          <a:xfrm>
            <a:off x="5809758" y="2542018"/>
            <a:ext cx="57545" cy="75113"/>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553" name="Freeform 1553"/>
          <p:cNvSpPr/>
          <p:nvPr/>
        </p:nvSpPr>
        <p:spPr>
          <a:xfrm>
            <a:off x="5911890" y="2542018"/>
            <a:ext cx="57545" cy="75113"/>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554" name="Freeform 1554"/>
          <p:cNvSpPr/>
          <p:nvPr/>
        </p:nvSpPr>
        <p:spPr>
          <a:xfrm>
            <a:off x="5980549" y="2542018"/>
            <a:ext cx="60964" cy="75113"/>
          </a:xfrm>
          <a:custGeom>
            <a:avLst/>
            <a:gdLst/>
            <a:ahLst/>
            <a:cxnLst/>
            <a:rect l="0" t="0" r="0" b="0"/>
            <a:pathLst>
              <a:path w="5655270" h="6959600">
                <a:moveTo>
                  <a:pt x="2982714" y="6017221"/>
                </a:moveTo>
                <a:cubicBezTo>
                  <a:pt x="3255499" y="6017221"/>
                  <a:pt x="3507647" y="5961394"/>
                  <a:pt x="3739157" y="5849740"/>
                </a:cubicBezTo>
                <a:cubicBezTo>
                  <a:pt x="3970668" y="5738085"/>
                  <a:pt x="4160837" y="5584032"/>
                  <a:pt x="4309665" y="5387579"/>
                </a:cubicBezTo>
                <a:cubicBezTo>
                  <a:pt x="4458493" y="5190993"/>
                  <a:pt x="4543226" y="4966560"/>
                  <a:pt x="4563864" y="4714280"/>
                </a:cubicBezTo>
                <a:lnTo>
                  <a:pt x="5655270" y="4714280"/>
                </a:lnTo>
                <a:cubicBezTo>
                  <a:pt x="5634632" y="5111288"/>
                  <a:pt x="5501282" y="5480381"/>
                  <a:pt x="5255220" y="5821561"/>
                </a:cubicBezTo>
                <a:cubicBezTo>
                  <a:pt x="5009289" y="6162609"/>
                  <a:pt x="4687887" y="6437578"/>
                  <a:pt x="4291012" y="6646466"/>
                </a:cubicBezTo>
                <a:cubicBezTo>
                  <a:pt x="3894137" y="6855221"/>
                  <a:pt x="3458104" y="6959600"/>
                  <a:pt x="2982912" y="6959600"/>
                </a:cubicBezTo>
                <a:cubicBezTo>
                  <a:pt x="2478484" y="6959600"/>
                  <a:pt x="2039209" y="6870700"/>
                  <a:pt x="1665089" y="6692900"/>
                </a:cubicBezTo>
                <a:cubicBezTo>
                  <a:pt x="1290968" y="6515100"/>
                  <a:pt x="980876" y="6271155"/>
                  <a:pt x="734814" y="5961063"/>
                </a:cubicBezTo>
                <a:cubicBezTo>
                  <a:pt x="488883" y="5650839"/>
                  <a:pt x="304932" y="5294115"/>
                  <a:pt x="182959" y="4890890"/>
                </a:cubicBezTo>
                <a:cubicBezTo>
                  <a:pt x="60986" y="4487665"/>
                  <a:pt x="0" y="4060693"/>
                  <a:pt x="0" y="3609975"/>
                </a:cubicBezTo>
                <a:lnTo>
                  <a:pt x="0" y="3349625"/>
                </a:lnTo>
                <a:cubicBezTo>
                  <a:pt x="0" y="2898775"/>
                  <a:pt x="60986" y="2471738"/>
                  <a:pt x="182959" y="2068513"/>
                </a:cubicBezTo>
                <a:cubicBezTo>
                  <a:pt x="304932" y="1665288"/>
                  <a:pt x="488883" y="1308630"/>
                  <a:pt x="734814" y="998538"/>
                </a:cubicBezTo>
                <a:cubicBezTo>
                  <a:pt x="980876" y="688446"/>
                  <a:pt x="1290968" y="444500"/>
                  <a:pt x="1665089" y="266700"/>
                </a:cubicBezTo>
                <a:cubicBezTo>
                  <a:pt x="2039209" y="88900"/>
                  <a:pt x="2478484" y="0"/>
                  <a:pt x="2982912" y="0"/>
                </a:cubicBezTo>
                <a:cubicBezTo>
                  <a:pt x="3507713" y="0"/>
                  <a:pt x="3966500" y="106496"/>
                  <a:pt x="4359275" y="319485"/>
                </a:cubicBezTo>
                <a:cubicBezTo>
                  <a:pt x="4752049" y="532342"/>
                  <a:pt x="5061082" y="821796"/>
                  <a:pt x="5286375" y="1187847"/>
                </a:cubicBezTo>
                <a:cubicBezTo>
                  <a:pt x="5511667" y="1553766"/>
                  <a:pt x="5634632" y="1968236"/>
                  <a:pt x="5655270" y="2431257"/>
                </a:cubicBezTo>
                <a:lnTo>
                  <a:pt x="4563864" y="2431257"/>
                </a:lnTo>
                <a:cubicBezTo>
                  <a:pt x="4543226" y="2154238"/>
                  <a:pt x="4465703" y="1904075"/>
                  <a:pt x="4331295" y="1680766"/>
                </a:cubicBezTo>
                <a:cubicBezTo>
                  <a:pt x="4197019" y="1457325"/>
                  <a:pt x="4015118" y="1278401"/>
                  <a:pt x="3785592" y="1143993"/>
                </a:cubicBezTo>
                <a:cubicBezTo>
                  <a:pt x="3556198" y="1009584"/>
                  <a:pt x="3288572" y="942380"/>
                  <a:pt x="2982714" y="942380"/>
                </a:cubicBezTo>
                <a:cubicBezTo>
                  <a:pt x="2631215" y="942380"/>
                  <a:pt x="2336601" y="1011635"/>
                  <a:pt x="2098873" y="1150144"/>
                </a:cubicBezTo>
                <a:cubicBezTo>
                  <a:pt x="1861277" y="1288654"/>
                  <a:pt x="1673225" y="1474788"/>
                  <a:pt x="1534715" y="1708547"/>
                </a:cubicBezTo>
                <a:cubicBezTo>
                  <a:pt x="1396206" y="1942307"/>
                  <a:pt x="1296987" y="2200805"/>
                  <a:pt x="1237059" y="2484041"/>
                </a:cubicBezTo>
                <a:cubicBezTo>
                  <a:pt x="1177131" y="2767278"/>
                  <a:pt x="1147167" y="3055806"/>
                  <a:pt x="1147167" y="3349625"/>
                </a:cubicBezTo>
                <a:lnTo>
                  <a:pt x="1147167" y="3609975"/>
                </a:lnTo>
                <a:cubicBezTo>
                  <a:pt x="1147167" y="3903663"/>
                  <a:pt x="1176072" y="4193249"/>
                  <a:pt x="1233884" y="4478735"/>
                </a:cubicBezTo>
                <a:cubicBezTo>
                  <a:pt x="1291828" y="4764088"/>
                  <a:pt x="1389988" y="5022586"/>
                  <a:pt x="1528365" y="5254229"/>
                </a:cubicBezTo>
                <a:cubicBezTo>
                  <a:pt x="1666875" y="5485739"/>
                  <a:pt x="1854993" y="5670815"/>
                  <a:pt x="2092721" y="5809457"/>
                </a:cubicBezTo>
                <a:cubicBezTo>
                  <a:pt x="2330450" y="5947966"/>
                  <a:pt x="2627114" y="6017221"/>
                  <a:pt x="2982714" y="6017221"/>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555" name="Freeform 1555"/>
          <p:cNvSpPr/>
          <p:nvPr/>
        </p:nvSpPr>
        <p:spPr>
          <a:xfrm>
            <a:off x="6053726" y="2516935"/>
            <a:ext cx="14649" cy="98826"/>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556" name="Freeform 1556"/>
          <p:cNvSpPr/>
          <p:nvPr/>
        </p:nvSpPr>
        <p:spPr>
          <a:xfrm>
            <a:off x="6082819" y="2542018"/>
            <a:ext cx="61403" cy="75113"/>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557" name="Freeform 1557"/>
          <p:cNvSpPr/>
          <p:nvPr/>
        </p:nvSpPr>
        <p:spPr>
          <a:xfrm>
            <a:off x="6156886" y="2542019"/>
            <a:ext cx="56793" cy="73673"/>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558" name="Freeform 1558"/>
          <p:cNvSpPr/>
          <p:nvPr/>
        </p:nvSpPr>
        <p:spPr>
          <a:xfrm>
            <a:off x="6222121" y="2525776"/>
            <a:ext cx="39420" cy="91355"/>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559" name="Freeform 1559"/>
          <p:cNvSpPr/>
          <p:nvPr/>
        </p:nvSpPr>
        <p:spPr>
          <a:xfrm>
            <a:off x="6274694" y="2516935"/>
            <a:ext cx="14649" cy="98826"/>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560" name="Freeform 1560"/>
          <p:cNvSpPr/>
          <p:nvPr/>
        </p:nvSpPr>
        <p:spPr>
          <a:xfrm>
            <a:off x="6301665" y="2511589"/>
            <a:ext cx="43701" cy="104171"/>
          </a:xfrm>
          <a:custGeom>
            <a:avLst/>
            <a:gdLst/>
            <a:ahLst/>
            <a:cxnLst/>
            <a:rect l="0" t="0" r="0" b="0"/>
            <a:pathLst>
              <a:path w="4053879" h="9652000">
                <a:moveTo>
                  <a:pt x="2207617" y="9652000"/>
                </a:moveTo>
                <a:lnTo>
                  <a:pt x="1060450" y="9652000"/>
                </a:lnTo>
                <a:lnTo>
                  <a:pt x="1060450" y="2237979"/>
                </a:lnTo>
                <a:cubicBezTo>
                  <a:pt x="1060450" y="1754452"/>
                  <a:pt x="1148225" y="1346399"/>
                  <a:pt x="1323776" y="1013818"/>
                </a:cubicBezTo>
                <a:cubicBezTo>
                  <a:pt x="1499327" y="681104"/>
                  <a:pt x="1752335" y="428956"/>
                  <a:pt x="2082800" y="257374"/>
                </a:cubicBezTo>
                <a:cubicBezTo>
                  <a:pt x="2413396" y="85791"/>
                  <a:pt x="2805972" y="0"/>
                  <a:pt x="3260526" y="0"/>
                </a:cubicBezTo>
                <a:cubicBezTo>
                  <a:pt x="3392818" y="0"/>
                  <a:pt x="3526102" y="8269"/>
                  <a:pt x="3660378" y="24805"/>
                </a:cubicBezTo>
                <a:cubicBezTo>
                  <a:pt x="3794654" y="41210"/>
                  <a:pt x="3925821" y="65948"/>
                  <a:pt x="4053879" y="99021"/>
                </a:cubicBezTo>
                <a:lnTo>
                  <a:pt x="3991768" y="1033860"/>
                </a:lnTo>
                <a:cubicBezTo>
                  <a:pt x="3905117" y="1013090"/>
                  <a:pt x="3807023" y="998604"/>
                  <a:pt x="3697485" y="990402"/>
                </a:cubicBezTo>
                <a:cubicBezTo>
                  <a:pt x="3588080" y="982068"/>
                  <a:pt x="3479667" y="977900"/>
                  <a:pt x="3372246" y="977900"/>
                </a:cubicBezTo>
                <a:cubicBezTo>
                  <a:pt x="3128697" y="977900"/>
                  <a:pt x="2919147" y="1026452"/>
                  <a:pt x="2743596" y="1123554"/>
                </a:cubicBezTo>
                <a:cubicBezTo>
                  <a:pt x="2568045" y="1220655"/>
                  <a:pt x="2434828" y="1362208"/>
                  <a:pt x="2343943" y="1548210"/>
                </a:cubicBezTo>
                <a:cubicBezTo>
                  <a:pt x="2253059" y="1734212"/>
                  <a:pt x="2207617" y="1963672"/>
                  <a:pt x="2207617" y="2236590"/>
                </a:cubicBezTo>
                <a:close/>
                <a:moveTo>
                  <a:pt x="3632200" y="2946400"/>
                </a:moveTo>
                <a:lnTo>
                  <a:pt x="3632200" y="3822700"/>
                </a:lnTo>
                <a:lnTo>
                  <a:pt x="0" y="3822700"/>
                </a:lnTo>
                <a:lnTo>
                  <a:pt x="0" y="2946400"/>
                </a:ln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561" name="Freeform 1561"/>
          <p:cNvSpPr/>
          <p:nvPr/>
        </p:nvSpPr>
        <p:spPr>
          <a:xfrm>
            <a:off x="6353964" y="2516935"/>
            <a:ext cx="14649" cy="98826"/>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562" name="Freeform 1562"/>
          <p:cNvSpPr/>
          <p:nvPr/>
        </p:nvSpPr>
        <p:spPr>
          <a:xfrm>
            <a:off x="6383057" y="2542018"/>
            <a:ext cx="60964" cy="75113"/>
          </a:xfrm>
          <a:custGeom>
            <a:avLst/>
            <a:gdLst/>
            <a:ahLst/>
            <a:cxnLst/>
            <a:rect l="0" t="0" r="0" b="0"/>
            <a:pathLst>
              <a:path w="5655270" h="6959600">
                <a:moveTo>
                  <a:pt x="2982714" y="6017221"/>
                </a:moveTo>
                <a:cubicBezTo>
                  <a:pt x="3255499" y="6017221"/>
                  <a:pt x="3507647" y="5961394"/>
                  <a:pt x="3739157" y="5849740"/>
                </a:cubicBezTo>
                <a:cubicBezTo>
                  <a:pt x="3970668" y="5738085"/>
                  <a:pt x="4160837" y="5584032"/>
                  <a:pt x="4309665" y="5387579"/>
                </a:cubicBezTo>
                <a:cubicBezTo>
                  <a:pt x="4458493" y="5190993"/>
                  <a:pt x="4543226" y="4966560"/>
                  <a:pt x="4563864" y="4714280"/>
                </a:cubicBezTo>
                <a:lnTo>
                  <a:pt x="5655270" y="4714280"/>
                </a:lnTo>
                <a:cubicBezTo>
                  <a:pt x="5634632" y="5111288"/>
                  <a:pt x="5501282" y="5480381"/>
                  <a:pt x="5255220" y="5821561"/>
                </a:cubicBezTo>
                <a:cubicBezTo>
                  <a:pt x="5009289" y="6162609"/>
                  <a:pt x="4687887" y="6437578"/>
                  <a:pt x="4291012" y="6646466"/>
                </a:cubicBezTo>
                <a:cubicBezTo>
                  <a:pt x="3894137" y="6855221"/>
                  <a:pt x="3458104" y="6959600"/>
                  <a:pt x="2982912" y="6959600"/>
                </a:cubicBezTo>
                <a:cubicBezTo>
                  <a:pt x="2478484" y="6959600"/>
                  <a:pt x="2039209" y="6870700"/>
                  <a:pt x="1665089" y="6692900"/>
                </a:cubicBezTo>
                <a:cubicBezTo>
                  <a:pt x="1290968" y="6515100"/>
                  <a:pt x="980876" y="6271155"/>
                  <a:pt x="734814" y="5961063"/>
                </a:cubicBezTo>
                <a:cubicBezTo>
                  <a:pt x="488883" y="5650839"/>
                  <a:pt x="304932" y="5294115"/>
                  <a:pt x="182959" y="4890890"/>
                </a:cubicBezTo>
                <a:cubicBezTo>
                  <a:pt x="60986" y="4487665"/>
                  <a:pt x="0" y="4060693"/>
                  <a:pt x="0" y="3609975"/>
                </a:cubicBezTo>
                <a:lnTo>
                  <a:pt x="0" y="3349625"/>
                </a:lnTo>
                <a:cubicBezTo>
                  <a:pt x="0" y="2898775"/>
                  <a:pt x="60986" y="2471738"/>
                  <a:pt x="182959" y="2068513"/>
                </a:cubicBezTo>
                <a:cubicBezTo>
                  <a:pt x="304932" y="1665288"/>
                  <a:pt x="488883" y="1308630"/>
                  <a:pt x="734814" y="998538"/>
                </a:cubicBezTo>
                <a:cubicBezTo>
                  <a:pt x="980876" y="688446"/>
                  <a:pt x="1290968" y="444500"/>
                  <a:pt x="1665089" y="266700"/>
                </a:cubicBezTo>
                <a:cubicBezTo>
                  <a:pt x="2039209" y="88900"/>
                  <a:pt x="2478484" y="0"/>
                  <a:pt x="2982912" y="0"/>
                </a:cubicBezTo>
                <a:cubicBezTo>
                  <a:pt x="3507713" y="0"/>
                  <a:pt x="3966500" y="106496"/>
                  <a:pt x="4359275" y="319485"/>
                </a:cubicBezTo>
                <a:cubicBezTo>
                  <a:pt x="4752049" y="532342"/>
                  <a:pt x="5061082" y="821796"/>
                  <a:pt x="5286375" y="1187847"/>
                </a:cubicBezTo>
                <a:cubicBezTo>
                  <a:pt x="5511667" y="1553766"/>
                  <a:pt x="5634632" y="1968236"/>
                  <a:pt x="5655270" y="2431257"/>
                </a:cubicBezTo>
                <a:lnTo>
                  <a:pt x="4563864" y="2431257"/>
                </a:lnTo>
                <a:cubicBezTo>
                  <a:pt x="4543226" y="2154238"/>
                  <a:pt x="4465703" y="1904075"/>
                  <a:pt x="4331295" y="1680766"/>
                </a:cubicBezTo>
                <a:cubicBezTo>
                  <a:pt x="4197019" y="1457325"/>
                  <a:pt x="4015118" y="1278401"/>
                  <a:pt x="3785592" y="1143993"/>
                </a:cubicBezTo>
                <a:cubicBezTo>
                  <a:pt x="3556198" y="1009584"/>
                  <a:pt x="3288572" y="942380"/>
                  <a:pt x="2982714" y="942380"/>
                </a:cubicBezTo>
                <a:cubicBezTo>
                  <a:pt x="2631215" y="942380"/>
                  <a:pt x="2336601" y="1011635"/>
                  <a:pt x="2098873" y="1150144"/>
                </a:cubicBezTo>
                <a:cubicBezTo>
                  <a:pt x="1861277" y="1288654"/>
                  <a:pt x="1673225" y="1474788"/>
                  <a:pt x="1534715" y="1708547"/>
                </a:cubicBezTo>
                <a:cubicBezTo>
                  <a:pt x="1396206" y="1942307"/>
                  <a:pt x="1296987" y="2200805"/>
                  <a:pt x="1237059" y="2484041"/>
                </a:cubicBezTo>
                <a:cubicBezTo>
                  <a:pt x="1177131" y="2767278"/>
                  <a:pt x="1147167" y="3055806"/>
                  <a:pt x="1147167" y="3349625"/>
                </a:cubicBezTo>
                <a:lnTo>
                  <a:pt x="1147167" y="3609975"/>
                </a:lnTo>
                <a:cubicBezTo>
                  <a:pt x="1147167" y="3903663"/>
                  <a:pt x="1176072" y="4193249"/>
                  <a:pt x="1233884" y="4478735"/>
                </a:cubicBezTo>
                <a:cubicBezTo>
                  <a:pt x="1291828" y="4764088"/>
                  <a:pt x="1389988" y="5022586"/>
                  <a:pt x="1528365" y="5254229"/>
                </a:cubicBezTo>
                <a:cubicBezTo>
                  <a:pt x="1666875" y="5485739"/>
                  <a:pt x="1854993" y="5670815"/>
                  <a:pt x="2092721" y="5809457"/>
                </a:cubicBezTo>
                <a:cubicBezTo>
                  <a:pt x="2330450" y="5947966"/>
                  <a:pt x="2627114" y="6017221"/>
                  <a:pt x="2982714" y="6017221"/>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563" name="Freeform 1563"/>
          <p:cNvSpPr/>
          <p:nvPr/>
        </p:nvSpPr>
        <p:spPr>
          <a:xfrm>
            <a:off x="6486420" y="2512960"/>
            <a:ext cx="61060" cy="104171"/>
          </a:xfrm>
          <a:custGeom>
            <a:avLst/>
            <a:gdLst/>
            <a:ahLst/>
            <a:cxnLst/>
            <a:rect l="0" t="0" r="0" b="0"/>
            <a:pathLst>
              <a:path w="5664200" h="9652000">
                <a:moveTo>
                  <a:pt x="4517032" y="8221465"/>
                </a:moveTo>
                <a:lnTo>
                  <a:pt x="4517032" y="0"/>
                </a:lnTo>
                <a:lnTo>
                  <a:pt x="5664200" y="0"/>
                </a:lnTo>
                <a:lnTo>
                  <a:pt x="5664200" y="9525000"/>
                </a:lnTo>
                <a:lnTo>
                  <a:pt x="4615656" y="9525000"/>
                </a:lnTo>
                <a:close/>
                <a:moveTo>
                  <a:pt x="0" y="6246615"/>
                </a:moveTo>
                <a:lnTo>
                  <a:pt x="0" y="6116241"/>
                </a:lnTo>
                <a:cubicBezTo>
                  <a:pt x="0" y="5603479"/>
                  <a:pt x="62970" y="5137283"/>
                  <a:pt x="188912" y="4717654"/>
                </a:cubicBezTo>
                <a:cubicBezTo>
                  <a:pt x="314986" y="4297892"/>
                  <a:pt x="494770" y="3937067"/>
                  <a:pt x="728265" y="3635177"/>
                </a:cubicBezTo>
                <a:cubicBezTo>
                  <a:pt x="961760" y="3333287"/>
                  <a:pt x="1240697" y="3100719"/>
                  <a:pt x="1565076" y="2937471"/>
                </a:cubicBezTo>
                <a:cubicBezTo>
                  <a:pt x="1889587" y="2774091"/>
                  <a:pt x="2252265" y="2692400"/>
                  <a:pt x="2653109" y="2692400"/>
                </a:cubicBezTo>
                <a:cubicBezTo>
                  <a:pt x="3074590" y="2692400"/>
                  <a:pt x="3443419" y="2765756"/>
                  <a:pt x="3759596" y="2912468"/>
                </a:cubicBezTo>
                <a:cubicBezTo>
                  <a:pt x="4075774" y="3059047"/>
                  <a:pt x="4344392" y="3271772"/>
                  <a:pt x="4565451" y="3550643"/>
                </a:cubicBezTo>
                <a:cubicBezTo>
                  <a:pt x="4786510" y="3829381"/>
                  <a:pt x="4961069" y="4165005"/>
                  <a:pt x="5089128" y="4557515"/>
                </a:cubicBezTo>
                <a:cubicBezTo>
                  <a:pt x="5217318" y="4949892"/>
                  <a:pt x="5306218" y="5393995"/>
                  <a:pt x="5355828" y="5889824"/>
                </a:cubicBezTo>
                <a:lnTo>
                  <a:pt x="5355828" y="6460332"/>
                </a:lnTo>
                <a:cubicBezTo>
                  <a:pt x="5310319" y="6952986"/>
                  <a:pt x="5222478" y="7395965"/>
                  <a:pt x="5092303" y="7789268"/>
                </a:cubicBezTo>
                <a:cubicBezTo>
                  <a:pt x="4962128" y="8182439"/>
                  <a:pt x="4786510" y="8517732"/>
                  <a:pt x="4565451" y="8795147"/>
                </a:cubicBezTo>
                <a:cubicBezTo>
                  <a:pt x="4344392" y="9072563"/>
                  <a:pt x="4074715" y="9284759"/>
                  <a:pt x="3756421" y="9431735"/>
                </a:cubicBezTo>
                <a:cubicBezTo>
                  <a:pt x="3438260" y="9578578"/>
                  <a:pt x="3066322" y="9652000"/>
                  <a:pt x="2640607" y="9652000"/>
                </a:cubicBezTo>
                <a:cubicBezTo>
                  <a:pt x="2248098" y="9652000"/>
                  <a:pt x="1889587" y="9567267"/>
                  <a:pt x="1565076" y="9397802"/>
                </a:cubicBezTo>
                <a:cubicBezTo>
                  <a:pt x="1240697" y="9228204"/>
                  <a:pt x="961760" y="8990410"/>
                  <a:pt x="728265" y="8684419"/>
                </a:cubicBezTo>
                <a:cubicBezTo>
                  <a:pt x="494770" y="8378429"/>
                  <a:pt x="314986" y="8017603"/>
                  <a:pt x="188912" y="7601943"/>
                </a:cubicBezTo>
                <a:cubicBezTo>
                  <a:pt x="62970" y="7186282"/>
                  <a:pt x="0" y="6734506"/>
                  <a:pt x="0" y="6246615"/>
                </a:cubicBezTo>
                <a:close/>
                <a:moveTo>
                  <a:pt x="1147167" y="6113066"/>
                </a:moveTo>
                <a:lnTo>
                  <a:pt x="1147167" y="6243440"/>
                </a:lnTo>
                <a:cubicBezTo>
                  <a:pt x="1147167" y="6578270"/>
                  <a:pt x="1181364" y="6892463"/>
                  <a:pt x="1249759" y="7186018"/>
                </a:cubicBezTo>
                <a:cubicBezTo>
                  <a:pt x="1318154" y="7479441"/>
                  <a:pt x="1424781" y="7737806"/>
                  <a:pt x="1569640" y="7961115"/>
                </a:cubicBezTo>
                <a:cubicBezTo>
                  <a:pt x="1714632" y="8184423"/>
                  <a:pt x="1898980" y="8359114"/>
                  <a:pt x="2122685" y="8485188"/>
                </a:cubicBezTo>
                <a:cubicBezTo>
                  <a:pt x="2346391" y="8611130"/>
                  <a:pt x="2613554" y="8674100"/>
                  <a:pt x="2924175" y="8674100"/>
                </a:cubicBezTo>
                <a:cubicBezTo>
                  <a:pt x="3305307" y="8674100"/>
                  <a:pt x="3619103" y="8593469"/>
                  <a:pt x="3865562" y="8432205"/>
                </a:cubicBezTo>
                <a:cubicBezTo>
                  <a:pt x="4112021" y="8270942"/>
                  <a:pt x="4309797" y="8058084"/>
                  <a:pt x="4458890" y="7793633"/>
                </a:cubicBezTo>
                <a:cubicBezTo>
                  <a:pt x="4608115" y="7529050"/>
                  <a:pt x="4724135" y="7241713"/>
                  <a:pt x="4806950" y="6931621"/>
                </a:cubicBezTo>
                <a:lnTo>
                  <a:pt x="4806950" y="5437188"/>
                </a:lnTo>
                <a:cubicBezTo>
                  <a:pt x="4757208" y="5209779"/>
                  <a:pt x="4685704" y="4989645"/>
                  <a:pt x="4592439" y="4776788"/>
                </a:cubicBezTo>
                <a:cubicBezTo>
                  <a:pt x="4499173" y="4563798"/>
                  <a:pt x="4379052" y="4373629"/>
                  <a:pt x="4232076" y="4206280"/>
                </a:cubicBezTo>
                <a:cubicBezTo>
                  <a:pt x="4085100" y="4038799"/>
                  <a:pt x="3904919" y="3905515"/>
                  <a:pt x="3691532" y="3806429"/>
                </a:cubicBezTo>
                <a:cubicBezTo>
                  <a:pt x="3478278" y="3707210"/>
                  <a:pt x="3226660" y="3657600"/>
                  <a:pt x="2936676" y="3657600"/>
                </a:cubicBezTo>
                <a:cubicBezTo>
                  <a:pt x="2621822" y="3657600"/>
                  <a:pt x="2351484" y="3722688"/>
                  <a:pt x="2125662" y="3852863"/>
                </a:cubicBezTo>
                <a:cubicBezTo>
                  <a:pt x="1899972" y="3983038"/>
                  <a:pt x="1714632" y="4160838"/>
                  <a:pt x="1569640" y="4386263"/>
                </a:cubicBezTo>
                <a:cubicBezTo>
                  <a:pt x="1424781" y="4611556"/>
                  <a:pt x="1318154" y="4872038"/>
                  <a:pt x="1249759" y="5167710"/>
                </a:cubicBezTo>
                <a:cubicBezTo>
                  <a:pt x="1181364" y="5463250"/>
                  <a:pt x="1147167" y="5778368"/>
                  <a:pt x="1147167" y="6113066"/>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564" name="Freeform 1564"/>
          <p:cNvSpPr/>
          <p:nvPr/>
        </p:nvSpPr>
        <p:spPr>
          <a:xfrm>
            <a:off x="6564663" y="2516935"/>
            <a:ext cx="14649" cy="98826"/>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565" name="Freeform 1565"/>
          <p:cNvSpPr/>
          <p:nvPr/>
        </p:nvSpPr>
        <p:spPr>
          <a:xfrm>
            <a:off x="6593893" y="2542018"/>
            <a:ext cx="57545" cy="75113"/>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566" name="Freeform 1566"/>
          <p:cNvSpPr/>
          <p:nvPr/>
        </p:nvSpPr>
        <p:spPr>
          <a:xfrm>
            <a:off x="6662552" y="2542018"/>
            <a:ext cx="60964" cy="75113"/>
          </a:xfrm>
          <a:custGeom>
            <a:avLst/>
            <a:gdLst/>
            <a:ahLst/>
            <a:cxnLst/>
            <a:rect l="0" t="0" r="0" b="0"/>
            <a:pathLst>
              <a:path w="5655270" h="6959600">
                <a:moveTo>
                  <a:pt x="2982714" y="6017221"/>
                </a:moveTo>
                <a:cubicBezTo>
                  <a:pt x="3255499" y="6017221"/>
                  <a:pt x="3507647" y="5961394"/>
                  <a:pt x="3739157" y="5849740"/>
                </a:cubicBezTo>
                <a:cubicBezTo>
                  <a:pt x="3970668" y="5738085"/>
                  <a:pt x="4160837" y="5584032"/>
                  <a:pt x="4309665" y="5387579"/>
                </a:cubicBezTo>
                <a:cubicBezTo>
                  <a:pt x="4458493" y="5190993"/>
                  <a:pt x="4543226" y="4966560"/>
                  <a:pt x="4563864" y="4714280"/>
                </a:cubicBezTo>
                <a:lnTo>
                  <a:pt x="5655270" y="4714280"/>
                </a:lnTo>
                <a:cubicBezTo>
                  <a:pt x="5634632" y="5111288"/>
                  <a:pt x="5501282" y="5480381"/>
                  <a:pt x="5255220" y="5821561"/>
                </a:cubicBezTo>
                <a:cubicBezTo>
                  <a:pt x="5009289" y="6162609"/>
                  <a:pt x="4687887" y="6437578"/>
                  <a:pt x="4291012" y="6646466"/>
                </a:cubicBezTo>
                <a:cubicBezTo>
                  <a:pt x="3894137" y="6855221"/>
                  <a:pt x="3458104" y="6959600"/>
                  <a:pt x="2982912" y="6959600"/>
                </a:cubicBezTo>
                <a:cubicBezTo>
                  <a:pt x="2478484" y="6959600"/>
                  <a:pt x="2039209" y="6870700"/>
                  <a:pt x="1665089" y="6692900"/>
                </a:cubicBezTo>
                <a:cubicBezTo>
                  <a:pt x="1290968" y="6515100"/>
                  <a:pt x="980876" y="6271155"/>
                  <a:pt x="734814" y="5961063"/>
                </a:cubicBezTo>
                <a:cubicBezTo>
                  <a:pt x="488883" y="5650839"/>
                  <a:pt x="304932" y="5294115"/>
                  <a:pt x="182959" y="4890890"/>
                </a:cubicBezTo>
                <a:cubicBezTo>
                  <a:pt x="60986" y="4487665"/>
                  <a:pt x="0" y="4060693"/>
                  <a:pt x="0" y="3609975"/>
                </a:cubicBezTo>
                <a:lnTo>
                  <a:pt x="0" y="3349625"/>
                </a:lnTo>
                <a:cubicBezTo>
                  <a:pt x="0" y="2898775"/>
                  <a:pt x="60986" y="2471738"/>
                  <a:pt x="182959" y="2068513"/>
                </a:cubicBezTo>
                <a:cubicBezTo>
                  <a:pt x="304932" y="1665288"/>
                  <a:pt x="488883" y="1308630"/>
                  <a:pt x="734814" y="998538"/>
                </a:cubicBezTo>
                <a:cubicBezTo>
                  <a:pt x="980876" y="688446"/>
                  <a:pt x="1290968" y="444500"/>
                  <a:pt x="1665089" y="266700"/>
                </a:cubicBezTo>
                <a:cubicBezTo>
                  <a:pt x="2039209" y="88900"/>
                  <a:pt x="2478484" y="0"/>
                  <a:pt x="2982912" y="0"/>
                </a:cubicBezTo>
                <a:cubicBezTo>
                  <a:pt x="3507713" y="0"/>
                  <a:pt x="3966500" y="106496"/>
                  <a:pt x="4359275" y="319485"/>
                </a:cubicBezTo>
                <a:cubicBezTo>
                  <a:pt x="4752049" y="532342"/>
                  <a:pt x="5061082" y="821796"/>
                  <a:pt x="5286375" y="1187847"/>
                </a:cubicBezTo>
                <a:cubicBezTo>
                  <a:pt x="5511667" y="1553766"/>
                  <a:pt x="5634632" y="1968236"/>
                  <a:pt x="5655270" y="2431257"/>
                </a:cubicBezTo>
                <a:lnTo>
                  <a:pt x="4563864" y="2431257"/>
                </a:lnTo>
                <a:cubicBezTo>
                  <a:pt x="4543226" y="2154238"/>
                  <a:pt x="4465703" y="1904075"/>
                  <a:pt x="4331295" y="1680766"/>
                </a:cubicBezTo>
                <a:cubicBezTo>
                  <a:pt x="4197019" y="1457325"/>
                  <a:pt x="4015118" y="1278401"/>
                  <a:pt x="3785592" y="1143993"/>
                </a:cubicBezTo>
                <a:cubicBezTo>
                  <a:pt x="3556198" y="1009584"/>
                  <a:pt x="3288572" y="942380"/>
                  <a:pt x="2982714" y="942380"/>
                </a:cubicBezTo>
                <a:cubicBezTo>
                  <a:pt x="2631215" y="942380"/>
                  <a:pt x="2336601" y="1011635"/>
                  <a:pt x="2098873" y="1150144"/>
                </a:cubicBezTo>
                <a:cubicBezTo>
                  <a:pt x="1861277" y="1288654"/>
                  <a:pt x="1673225" y="1474788"/>
                  <a:pt x="1534715" y="1708547"/>
                </a:cubicBezTo>
                <a:cubicBezTo>
                  <a:pt x="1396206" y="1942307"/>
                  <a:pt x="1296987" y="2200805"/>
                  <a:pt x="1237059" y="2484041"/>
                </a:cubicBezTo>
                <a:cubicBezTo>
                  <a:pt x="1177131" y="2767278"/>
                  <a:pt x="1147167" y="3055806"/>
                  <a:pt x="1147167" y="3349625"/>
                </a:cubicBezTo>
                <a:lnTo>
                  <a:pt x="1147167" y="3609975"/>
                </a:lnTo>
                <a:cubicBezTo>
                  <a:pt x="1147167" y="3903663"/>
                  <a:pt x="1176072" y="4193249"/>
                  <a:pt x="1233884" y="4478735"/>
                </a:cubicBezTo>
                <a:cubicBezTo>
                  <a:pt x="1291828" y="4764088"/>
                  <a:pt x="1389988" y="5022586"/>
                  <a:pt x="1528365" y="5254229"/>
                </a:cubicBezTo>
                <a:cubicBezTo>
                  <a:pt x="1666875" y="5485739"/>
                  <a:pt x="1854993" y="5670815"/>
                  <a:pt x="2092721" y="5809457"/>
                </a:cubicBezTo>
                <a:cubicBezTo>
                  <a:pt x="2330450" y="5947966"/>
                  <a:pt x="2627114" y="6017221"/>
                  <a:pt x="2982714" y="6017221"/>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567" name="Freeform 1567"/>
          <p:cNvSpPr/>
          <p:nvPr/>
        </p:nvSpPr>
        <p:spPr>
          <a:xfrm>
            <a:off x="6735729" y="2516935"/>
            <a:ext cx="14649" cy="98826"/>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568" name="Freeform 1568"/>
          <p:cNvSpPr/>
          <p:nvPr/>
        </p:nvSpPr>
        <p:spPr>
          <a:xfrm>
            <a:off x="6767971" y="2542019"/>
            <a:ext cx="61105" cy="101567"/>
          </a:xfrm>
          <a:custGeom>
            <a:avLst/>
            <a:gdLst/>
            <a:ahLst/>
            <a:cxnLst/>
            <a:rect l="0" t="0" r="0" b="0"/>
            <a:pathLst>
              <a:path w="5668367" h="9410700">
                <a:moveTo>
                  <a:pt x="1147167" y="1412082"/>
                </a:moveTo>
                <a:lnTo>
                  <a:pt x="1147167" y="9410700"/>
                </a:lnTo>
                <a:lnTo>
                  <a:pt x="0" y="9410700"/>
                </a:lnTo>
                <a:lnTo>
                  <a:pt x="0" y="127000"/>
                </a:lnTo>
                <a:lnTo>
                  <a:pt x="1048345" y="127000"/>
                </a:lnTo>
                <a:close/>
                <a:moveTo>
                  <a:pt x="5668367" y="3423841"/>
                </a:moveTo>
                <a:lnTo>
                  <a:pt x="5668367" y="3554215"/>
                </a:lnTo>
                <a:cubicBezTo>
                  <a:pt x="5668367" y="4042106"/>
                  <a:pt x="5610489" y="4493882"/>
                  <a:pt x="5494734" y="4909543"/>
                </a:cubicBezTo>
                <a:cubicBezTo>
                  <a:pt x="5379111" y="5325203"/>
                  <a:pt x="5210770" y="5686029"/>
                  <a:pt x="4989710" y="5992019"/>
                </a:cubicBezTo>
                <a:cubicBezTo>
                  <a:pt x="4768783" y="6298010"/>
                  <a:pt x="4497189" y="6535804"/>
                  <a:pt x="4174926" y="6705402"/>
                </a:cubicBezTo>
                <a:cubicBezTo>
                  <a:pt x="3852796" y="6874867"/>
                  <a:pt x="3483107" y="6959600"/>
                  <a:pt x="3065859" y="6959600"/>
                </a:cubicBezTo>
                <a:cubicBezTo>
                  <a:pt x="2640409" y="6959600"/>
                  <a:pt x="2264502" y="6889286"/>
                  <a:pt x="1938139" y="6748661"/>
                </a:cubicBezTo>
                <a:cubicBezTo>
                  <a:pt x="1611775" y="6607903"/>
                  <a:pt x="1334955" y="6403116"/>
                  <a:pt x="1107678" y="6134299"/>
                </a:cubicBezTo>
                <a:cubicBezTo>
                  <a:pt x="880533" y="5865482"/>
                  <a:pt x="699822" y="5542889"/>
                  <a:pt x="565546" y="5166519"/>
                </a:cubicBezTo>
                <a:cubicBezTo>
                  <a:pt x="431403" y="4790017"/>
                  <a:pt x="339526" y="4366022"/>
                  <a:pt x="289917" y="3894535"/>
                </a:cubicBezTo>
                <a:lnTo>
                  <a:pt x="289917" y="3199607"/>
                </a:lnTo>
                <a:cubicBezTo>
                  <a:pt x="339526" y="2703513"/>
                  <a:pt x="432461" y="2259145"/>
                  <a:pt x="568721" y="1866504"/>
                </a:cubicBezTo>
                <a:cubicBezTo>
                  <a:pt x="704982" y="1473730"/>
                  <a:pt x="885692" y="1137841"/>
                  <a:pt x="1110853" y="858838"/>
                </a:cubicBezTo>
                <a:cubicBezTo>
                  <a:pt x="1336013" y="579703"/>
                  <a:pt x="1609725" y="366779"/>
                  <a:pt x="1931987" y="220068"/>
                </a:cubicBezTo>
                <a:cubicBezTo>
                  <a:pt x="2254250" y="73356"/>
                  <a:pt x="2625989" y="0"/>
                  <a:pt x="3047206" y="0"/>
                </a:cubicBezTo>
                <a:cubicBezTo>
                  <a:pt x="3468687" y="0"/>
                  <a:pt x="3842543" y="81691"/>
                  <a:pt x="4168775" y="245071"/>
                </a:cubicBezTo>
                <a:cubicBezTo>
                  <a:pt x="4495138" y="408319"/>
                  <a:pt x="4769842" y="640887"/>
                  <a:pt x="4992885" y="942777"/>
                </a:cubicBezTo>
                <a:cubicBezTo>
                  <a:pt x="5215929" y="1244667"/>
                  <a:pt x="5384270" y="1605492"/>
                  <a:pt x="5497909" y="2025254"/>
                </a:cubicBezTo>
                <a:cubicBezTo>
                  <a:pt x="5611547" y="2444883"/>
                  <a:pt x="5668367" y="2911079"/>
                  <a:pt x="5668367" y="3423841"/>
                </a:cubicBezTo>
                <a:close/>
                <a:moveTo>
                  <a:pt x="4521200" y="3553222"/>
                </a:moveTo>
                <a:lnTo>
                  <a:pt x="4521200" y="3422849"/>
                </a:lnTo>
                <a:cubicBezTo>
                  <a:pt x="4521200" y="3087754"/>
                  <a:pt x="4486010" y="2772305"/>
                  <a:pt x="4415631" y="2476500"/>
                </a:cubicBezTo>
                <a:cubicBezTo>
                  <a:pt x="4345384" y="2180564"/>
                  <a:pt x="4236706" y="1919883"/>
                  <a:pt x="4089598" y="1694458"/>
                </a:cubicBezTo>
                <a:cubicBezTo>
                  <a:pt x="3942622" y="1468901"/>
                  <a:pt x="3755297" y="1290969"/>
                  <a:pt x="3527623" y="1160661"/>
                </a:cubicBezTo>
                <a:cubicBezTo>
                  <a:pt x="3299949" y="1030354"/>
                  <a:pt x="3028817" y="965200"/>
                  <a:pt x="2714228" y="965200"/>
                </a:cubicBezTo>
                <a:cubicBezTo>
                  <a:pt x="2424377" y="965200"/>
                  <a:pt x="2172824" y="1014810"/>
                  <a:pt x="1959570" y="1114029"/>
                </a:cubicBezTo>
                <a:cubicBezTo>
                  <a:pt x="1746316" y="1213247"/>
                  <a:pt x="1565142" y="1346664"/>
                  <a:pt x="1416050" y="1514277"/>
                </a:cubicBezTo>
                <a:cubicBezTo>
                  <a:pt x="1267089" y="1681890"/>
                  <a:pt x="1146042" y="1872258"/>
                  <a:pt x="1052909" y="2085380"/>
                </a:cubicBezTo>
                <a:cubicBezTo>
                  <a:pt x="959776" y="2298370"/>
                  <a:pt x="890389" y="2518701"/>
                  <a:pt x="844748" y="2746375"/>
                </a:cubicBezTo>
                <a:lnTo>
                  <a:pt x="844748" y="4353918"/>
                </a:lnTo>
                <a:cubicBezTo>
                  <a:pt x="927562" y="4643504"/>
                  <a:pt x="1043450" y="4915562"/>
                  <a:pt x="1192410" y="5170091"/>
                </a:cubicBezTo>
                <a:cubicBezTo>
                  <a:pt x="1341503" y="5424488"/>
                  <a:pt x="1540271" y="5629275"/>
                  <a:pt x="1788715" y="5784454"/>
                </a:cubicBezTo>
                <a:cubicBezTo>
                  <a:pt x="2037159" y="5939632"/>
                  <a:pt x="2349764" y="6017221"/>
                  <a:pt x="2726531" y="6017221"/>
                </a:cubicBezTo>
                <a:cubicBezTo>
                  <a:pt x="3037019" y="6017221"/>
                  <a:pt x="3305042" y="5952067"/>
                  <a:pt x="3530600" y="5821760"/>
                </a:cubicBezTo>
                <a:cubicBezTo>
                  <a:pt x="3756289" y="5691320"/>
                  <a:pt x="3942622" y="5512330"/>
                  <a:pt x="4089598" y="5284788"/>
                </a:cubicBezTo>
                <a:cubicBezTo>
                  <a:pt x="4236706" y="5057114"/>
                  <a:pt x="4345384" y="4795375"/>
                  <a:pt x="4415631" y="4499571"/>
                </a:cubicBezTo>
                <a:cubicBezTo>
                  <a:pt x="4486010" y="4203767"/>
                  <a:pt x="4521200" y="3888317"/>
                  <a:pt x="4521200" y="3553222"/>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569" name="Freeform 1569"/>
          <p:cNvSpPr/>
          <p:nvPr/>
        </p:nvSpPr>
        <p:spPr>
          <a:xfrm>
            <a:off x="6844159" y="2512960"/>
            <a:ext cx="12366" cy="102800"/>
          </a:xfrm>
          <a:custGeom>
            <a:avLst/>
            <a:gdLst/>
            <a:ahLst/>
            <a:cxnLst/>
            <a:rect l="0" t="0" r="0" b="0"/>
            <a:pathLst>
              <a:path w="1147167" h="9525000">
                <a:moveTo>
                  <a:pt x="1147167" y="0"/>
                </a:moveTo>
                <a:lnTo>
                  <a:pt x="1147167" y="9525000"/>
                </a:lnTo>
                <a:lnTo>
                  <a:pt x="0" y="9525000"/>
                </a:lnTo>
                <a:lnTo>
                  <a:pt x="0" y="0"/>
                </a:ln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570" name="Freeform 1570"/>
          <p:cNvSpPr/>
          <p:nvPr/>
        </p:nvSpPr>
        <p:spPr>
          <a:xfrm>
            <a:off x="6875579" y="2516935"/>
            <a:ext cx="14649" cy="98826"/>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571" name="Freeform 1571"/>
          <p:cNvSpPr/>
          <p:nvPr/>
        </p:nvSpPr>
        <p:spPr>
          <a:xfrm>
            <a:off x="6907889" y="2542019"/>
            <a:ext cx="56793" cy="73673"/>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572" name="Freeform 1572"/>
          <p:cNvSpPr/>
          <p:nvPr/>
        </p:nvSpPr>
        <p:spPr>
          <a:xfrm>
            <a:off x="6978670" y="2542018"/>
            <a:ext cx="61403" cy="75113"/>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573" name="Freeform 1573"/>
          <p:cNvSpPr/>
          <p:nvPr/>
        </p:nvSpPr>
        <p:spPr>
          <a:xfrm>
            <a:off x="7049656" y="2542018"/>
            <a:ext cx="57545" cy="75113"/>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FFFFFF">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574" name="Rectangle 1574"/>
          <p:cNvSpPr/>
          <p:nvPr/>
        </p:nvSpPr>
        <p:spPr>
          <a:xfrm>
            <a:off x="1684994" y="3147590"/>
            <a:ext cx="5324763" cy="416716"/>
          </a:xfrm>
          <a:prstGeom prst="rect">
            <a:avLst/>
          </a:prstGeom>
        </p:spPr>
      </p:sp>
      <p:sp>
        <p:nvSpPr>
          <p:cNvPr id="1575" name="Freeform 1575"/>
          <p:cNvSpPr/>
          <p:nvPr/>
        </p:nvSpPr>
        <p:spPr>
          <a:xfrm>
            <a:off x="1694598" y="3223825"/>
            <a:ext cx="91832" cy="121547"/>
          </a:xfrm>
          <a:custGeom>
            <a:avLst/>
            <a:gdLst/>
            <a:ahLst/>
            <a:cxnLst/>
            <a:rect l="0" t="0" r="0" b="0"/>
            <a:pathLst>
              <a:path w="6921500" h="9150350">
                <a:moveTo>
                  <a:pt x="5067300" y="0"/>
                </a:moveTo>
                <a:lnTo>
                  <a:pt x="6921500" y="0"/>
                </a:lnTo>
                <a:lnTo>
                  <a:pt x="6921500" y="5963841"/>
                </a:lnTo>
                <a:cubicBezTo>
                  <a:pt x="6921500" y="6658108"/>
                  <a:pt x="6773664" y="7242903"/>
                  <a:pt x="6477992" y="7718227"/>
                </a:cubicBezTo>
                <a:cubicBezTo>
                  <a:pt x="6182452" y="8193551"/>
                  <a:pt x="5775192" y="8551069"/>
                  <a:pt x="5256212" y="8790782"/>
                </a:cubicBezTo>
                <a:cubicBezTo>
                  <a:pt x="4737364" y="9030493"/>
                  <a:pt x="4140927" y="9150350"/>
                  <a:pt x="3466901" y="9150350"/>
                </a:cubicBezTo>
                <a:cubicBezTo>
                  <a:pt x="2793007" y="9150350"/>
                  <a:pt x="2194520" y="9030493"/>
                  <a:pt x="1671439" y="8790782"/>
                </a:cubicBezTo>
                <a:cubicBezTo>
                  <a:pt x="1148490" y="8551069"/>
                  <a:pt x="739179" y="8193551"/>
                  <a:pt x="443507" y="7718227"/>
                </a:cubicBezTo>
                <a:cubicBezTo>
                  <a:pt x="147835" y="7242903"/>
                  <a:pt x="0" y="6658108"/>
                  <a:pt x="0" y="5963841"/>
                </a:cubicBezTo>
                <a:lnTo>
                  <a:pt x="0" y="0"/>
                </a:lnTo>
                <a:lnTo>
                  <a:pt x="1854200" y="0"/>
                </a:lnTo>
                <a:lnTo>
                  <a:pt x="1854200" y="5966024"/>
                </a:lnTo>
                <a:cubicBezTo>
                  <a:pt x="1854200" y="6371233"/>
                  <a:pt x="1918427" y="6702029"/>
                  <a:pt x="2046882" y="6958410"/>
                </a:cubicBezTo>
                <a:cubicBezTo>
                  <a:pt x="2175337" y="7214659"/>
                  <a:pt x="2360744" y="7402778"/>
                  <a:pt x="2603103" y="7522766"/>
                </a:cubicBezTo>
                <a:cubicBezTo>
                  <a:pt x="2845461" y="7642622"/>
                  <a:pt x="3132402" y="7702550"/>
                  <a:pt x="3463925" y="7702550"/>
                </a:cubicBezTo>
                <a:cubicBezTo>
                  <a:pt x="3803650" y="7702550"/>
                  <a:pt x="4092575" y="7642622"/>
                  <a:pt x="4330700" y="7522766"/>
                </a:cubicBezTo>
                <a:cubicBezTo>
                  <a:pt x="4568957" y="7402778"/>
                  <a:pt x="4751255" y="7214659"/>
                  <a:pt x="4877593" y="6958410"/>
                </a:cubicBezTo>
                <a:cubicBezTo>
                  <a:pt x="5004064" y="6702029"/>
                  <a:pt x="5067300" y="6371233"/>
                  <a:pt x="5067300" y="5966024"/>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576" name="Freeform 1576"/>
          <p:cNvSpPr/>
          <p:nvPr/>
        </p:nvSpPr>
        <p:spPr>
          <a:xfrm>
            <a:off x="1803180" y="3252926"/>
            <a:ext cx="77004" cy="90675"/>
          </a:xfrm>
          <a:custGeom>
            <a:avLst/>
            <a:gdLst/>
            <a:ahLst/>
            <a:cxnLst/>
            <a:rect l="0" t="0" r="0" b="0"/>
            <a:pathLst>
              <a:path w="5803900" h="6826250">
                <a:moveTo>
                  <a:pt x="1785937" y="1550194"/>
                </a:moveTo>
                <a:lnTo>
                  <a:pt x="1785937" y="6826250"/>
                </a:lnTo>
                <a:lnTo>
                  <a:pt x="0" y="6826250"/>
                </a:lnTo>
                <a:lnTo>
                  <a:pt x="0" y="114300"/>
                </a:lnTo>
                <a:lnTo>
                  <a:pt x="1674217" y="114300"/>
                </a:lnTo>
                <a:close/>
                <a:moveTo>
                  <a:pt x="1525389" y="3238500"/>
                </a:moveTo>
                <a:lnTo>
                  <a:pt x="1041796" y="3238500"/>
                </a:lnTo>
                <a:cubicBezTo>
                  <a:pt x="1041796" y="2743200"/>
                  <a:pt x="1105892" y="2296386"/>
                  <a:pt x="1234082" y="1898055"/>
                </a:cubicBezTo>
                <a:cubicBezTo>
                  <a:pt x="1362405" y="1499593"/>
                  <a:pt x="1542454" y="1158942"/>
                  <a:pt x="1774229" y="876102"/>
                </a:cubicBezTo>
                <a:cubicBezTo>
                  <a:pt x="2006137" y="593262"/>
                  <a:pt x="2282494" y="376569"/>
                  <a:pt x="2603301" y="226021"/>
                </a:cubicBezTo>
                <a:cubicBezTo>
                  <a:pt x="2924108" y="75341"/>
                  <a:pt x="3283214" y="0"/>
                  <a:pt x="3680618" y="0"/>
                </a:cubicBezTo>
                <a:cubicBezTo>
                  <a:pt x="3995208" y="0"/>
                  <a:pt x="4282876" y="45443"/>
                  <a:pt x="4543623" y="136327"/>
                </a:cubicBezTo>
                <a:cubicBezTo>
                  <a:pt x="4804370" y="227079"/>
                  <a:pt x="5028869" y="371608"/>
                  <a:pt x="5217120" y="569913"/>
                </a:cubicBezTo>
                <a:cubicBezTo>
                  <a:pt x="5405503" y="768086"/>
                  <a:pt x="5550363" y="1030288"/>
                  <a:pt x="5651698" y="1356519"/>
                </a:cubicBezTo>
                <a:cubicBezTo>
                  <a:pt x="5753166" y="1682750"/>
                  <a:pt x="5803900" y="2081213"/>
                  <a:pt x="5803900" y="2551907"/>
                </a:cubicBezTo>
                <a:lnTo>
                  <a:pt x="5803900" y="6826250"/>
                </a:lnTo>
                <a:lnTo>
                  <a:pt x="4000500" y="6826250"/>
                </a:lnTo>
                <a:lnTo>
                  <a:pt x="4000500" y="2541985"/>
                </a:lnTo>
                <a:cubicBezTo>
                  <a:pt x="4000500" y="2244329"/>
                  <a:pt x="3959158" y="2012884"/>
                  <a:pt x="3876476" y="1847652"/>
                </a:cubicBezTo>
                <a:cubicBezTo>
                  <a:pt x="3793794" y="1682287"/>
                  <a:pt x="3672813" y="1565540"/>
                  <a:pt x="3513534" y="1497410"/>
                </a:cubicBezTo>
                <a:cubicBezTo>
                  <a:pt x="3354387" y="1429147"/>
                  <a:pt x="3158992" y="1395016"/>
                  <a:pt x="2927350" y="1395016"/>
                </a:cubicBezTo>
                <a:cubicBezTo>
                  <a:pt x="2687505" y="1395016"/>
                  <a:pt x="2479675" y="1442641"/>
                  <a:pt x="2303859" y="1537891"/>
                </a:cubicBezTo>
                <a:cubicBezTo>
                  <a:pt x="2128176" y="1633009"/>
                  <a:pt x="1983448" y="1764375"/>
                  <a:pt x="1869678" y="1931988"/>
                </a:cubicBezTo>
                <a:cubicBezTo>
                  <a:pt x="1755907" y="2099601"/>
                  <a:pt x="1670050" y="2295129"/>
                  <a:pt x="1612106" y="2518569"/>
                </a:cubicBezTo>
                <a:cubicBezTo>
                  <a:pt x="1554294" y="2742010"/>
                  <a:pt x="1525389" y="2981987"/>
                  <a:pt x="1525389" y="3238500"/>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577" name="Freeform 1577"/>
          <p:cNvSpPr/>
          <p:nvPr/>
        </p:nvSpPr>
        <p:spPr>
          <a:xfrm>
            <a:off x="1898619" y="3217162"/>
            <a:ext cx="23695" cy="126523"/>
          </a:xfrm>
          <a:custGeom>
            <a:avLst/>
            <a:gdLst/>
            <a:ahLst/>
            <a:cxnLst/>
            <a:rect l="0" t="0" r="0" b="0"/>
            <a:pathLst>
              <a:path w="1785937" h="9525000">
                <a:moveTo>
                  <a:pt x="1785937" y="0"/>
                </a:moveTo>
                <a:lnTo>
                  <a:pt x="1785937" y="9525000"/>
                </a:lnTo>
                <a:lnTo>
                  <a:pt x="0" y="9525000"/>
                </a:lnTo>
                <a:lnTo>
                  <a:pt x="0" y="0"/>
                </a:ln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578" name="Freeform 1578"/>
          <p:cNvSpPr/>
          <p:nvPr/>
        </p:nvSpPr>
        <p:spPr>
          <a:xfrm>
            <a:off x="1937273" y="3252952"/>
            <a:ext cx="84250" cy="92420"/>
          </a:xfrm>
          <a:custGeom>
            <a:avLst/>
            <a:gdLst/>
            <a:ahLst/>
            <a:cxnLst/>
            <a:rect l="0" t="0" r="0" b="0"/>
            <a:pathLst>
              <a:path w="6350000" h="6957615">
                <a:moveTo>
                  <a:pt x="0" y="3546872"/>
                </a:moveTo>
                <a:lnTo>
                  <a:pt x="0" y="3416697"/>
                </a:lnTo>
                <a:cubicBezTo>
                  <a:pt x="0" y="2924704"/>
                  <a:pt x="70180" y="2471010"/>
                  <a:pt x="210542" y="2055614"/>
                </a:cubicBezTo>
                <a:cubicBezTo>
                  <a:pt x="351035" y="1640086"/>
                  <a:pt x="555492" y="1279393"/>
                  <a:pt x="823912" y="973534"/>
                </a:cubicBezTo>
                <a:cubicBezTo>
                  <a:pt x="1092332" y="667676"/>
                  <a:pt x="1422730" y="428955"/>
                  <a:pt x="1815107" y="257373"/>
                </a:cubicBezTo>
                <a:cubicBezTo>
                  <a:pt x="2207484" y="85791"/>
                  <a:pt x="2657673" y="0"/>
                  <a:pt x="3165673" y="0"/>
                </a:cubicBezTo>
                <a:cubicBezTo>
                  <a:pt x="3673673" y="0"/>
                  <a:pt x="4125912" y="85791"/>
                  <a:pt x="4522390" y="257373"/>
                </a:cubicBezTo>
                <a:cubicBezTo>
                  <a:pt x="4918868" y="428955"/>
                  <a:pt x="5252375" y="667676"/>
                  <a:pt x="5522912" y="973534"/>
                </a:cubicBezTo>
                <a:cubicBezTo>
                  <a:pt x="5793449" y="1279393"/>
                  <a:pt x="5998897" y="1640086"/>
                  <a:pt x="6139259" y="2055614"/>
                </a:cubicBezTo>
                <a:cubicBezTo>
                  <a:pt x="6279753" y="2471010"/>
                  <a:pt x="6350000" y="2924704"/>
                  <a:pt x="6350000" y="3416697"/>
                </a:cubicBezTo>
                <a:lnTo>
                  <a:pt x="6350000" y="3546872"/>
                </a:lnTo>
                <a:cubicBezTo>
                  <a:pt x="6350000" y="4034763"/>
                  <a:pt x="6279753" y="4486473"/>
                  <a:pt x="6139259" y="4902001"/>
                </a:cubicBezTo>
                <a:cubicBezTo>
                  <a:pt x="5998897" y="5317397"/>
                  <a:pt x="5793449" y="5679149"/>
                  <a:pt x="5522912" y="5987256"/>
                </a:cubicBezTo>
                <a:cubicBezTo>
                  <a:pt x="5252375" y="6295231"/>
                  <a:pt x="4920919" y="6533951"/>
                  <a:pt x="4528542" y="6703417"/>
                </a:cubicBezTo>
                <a:cubicBezTo>
                  <a:pt x="4136297" y="6872882"/>
                  <a:pt x="3686175" y="6957615"/>
                  <a:pt x="3178175" y="6957615"/>
                </a:cubicBezTo>
                <a:cubicBezTo>
                  <a:pt x="2670042" y="6957615"/>
                  <a:pt x="2218729" y="6872882"/>
                  <a:pt x="1824235" y="6703417"/>
                </a:cubicBezTo>
                <a:cubicBezTo>
                  <a:pt x="1429874" y="6533951"/>
                  <a:pt x="1097425" y="6295231"/>
                  <a:pt x="826889" y="5987256"/>
                </a:cubicBezTo>
                <a:cubicBezTo>
                  <a:pt x="556484" y="5679149"/>
                  <a:pt x="351035" y="5317397"/>
                  <a:pt x="210542" y="4902001"/>
                </a:cubicBezTo>
                <a:cubicBezTo>
                  <a:pt x="70180" y="4486473"/>
                  <a:pt x="0" y="4034763"/>
                  <a:pt x="0" y="3546872"/>
                </a:cubicBezTo>
                <a:close/>
                <a:moveTo>
                  <a:pt x="1785937" y="3416697"/>
                </a:moveTo>
                <a:lnTo>
                  <a:pt x="1785937" y="3546872"/>
                </a:lnTo>
                <a:cubicBezTo>
                  <a:pt x="1785937" y="3828124"/>
                  <a:pt x="1810742" y="4090723"/>
                  <a:pt x="1860351" y="4334669"/>
                </a:cubicBezTo>
                <a:cubicBezTo>
                  <a:pt x="1909960" y="4578614"/>
                  <a:pt x="1989534" y="4792596"/>
                  <a:pt x="2099071" y="4976614"/>
                </a:cubicBezTo>
                <a:cubicBezTo>
                  <a:pt x="2208609" y="5160632"/>
                  <a:pt x="2352212" y="5304300"/>
                  <a:pt x="2529879" y="5407620"/>
                </a:cubicBezTo>
                <a:cubicBezTo>
                  <a:pt x="2707679" y="5510940"/>
                  <a:pt x="2924770" y="5562600"/>
                  <a:pt x="3181151" y="5562600"/>
                </a:cubicBezTo>
                <a:cubicBezTo>
                  <a:pt x="3429198" y="5562600"/>
                  <a:pt x="3642055" y="5510940"/>
                  <a:pt x="3819723" y="5407620"/>
                </a:cubicBezTo>
                <a:cubicBezTo>
                  <a:pt x="3997523" y="5304300"/>
                  <a:pt x="4140133" y="5160632"/>
                  <a:pt x="4247554" y="4976614"/>
                </a:cubicBezTo>
                <a:cubicBezTo>
                  <a:pt x="4355107" y="4792596"/>
                  <a:pt x="4434747" y="4578614"/>
                  <a:pt x="4486473" y="4334669"/>
                </a:cubicBezTo>
                <a:cubicBezTo>
                  <a:pt x="4538199" y="4090723"/>
                  <a:pt x="4564062" y="3828124"/>
                  <a:pt x="4564062" y="3546872"/>
                </a:cubicBezTo>
                <a:lnTo>
                  <a:pt x="4564062" y="3416697"/>
                </a:lnTo>
                <a:cubicBezTo>
                  <a:pt x="4564062" y="3143779"/>
                  <a:pt x="4538199" y="2886405"/>
                  <a:pt x="4486473" y="2644576"/>
                </a:cubicBezTo>
                <a:cubicBezTo>
                  <a:pt x="4434747" y="2402615"/>
                  <a:pt x="4354115" y="2187575"/>
                  <a:pt x="4244578" y="1999456"/>
                </a:cubicBezTo>
                <a:cubicBezTo>
                  <a:pt x="4135040" y="1811337"/>
                  <a:pt x="3991371" y="1663568"/>
                  <a:pt x="3813571" y="1556147"/>
                </a:cubicBezTo>
                <a:cubicBezTo>
                  <a:pt x="3635904" y="1448726"/>
                  <a:pt x="3420930" y="1395015"/>
                  <a:pt x="3168650" y="1395015"/>
                </a:cubicBezTo>
                <a:cubicBezTo>
                  <a:pt x="2916502" y="1395015"/>
                  <a:pt x="2702586" y="1448726"/>
                  <a:pt x="2526903" y="1556147"/>
                </a:cubicBezTo>
                <a:cubicBezTo>
                  <a:pt x="2351219" y="1663568"/>
                  <a:pt x="2208609" y="1811337"/>
                  <a:pt x="2099071" y="1999456"/>
                </a:cubicBezTo>
                <a:cubicBezTo>
                  <a:pt x="1989534" y="2187575"/>
                  <a:pt x="1909960" y="2402615"/>
                  <a:pt x="1860351" y="2644576"/>
                </a:cubicBezTo>
                <a:cubicBezTo>
                  <a:pt x="1810742" y="2886405"/>
                  <a:pt x="1785937" y="3143779"/>
                  <a:pt x="1785937" y="3416697"/>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579" name="Freeform 1579"/>
          <p:cNvSpPr/>
          <p:nvPr/>
        </p:nvSpPr>
        <p:spPr>
          <a:xfrm>
            <a:off x="2031027" y="3252952"/>
            <a:ext cx="77847" cy="92420"/>
          </a:xfrm>
          <a:custGeom>
            <a:avLst/>
            <a:gdLst/>
            <a:ahLst/>
            <a:cxnLst/>
            <a:rect l="0" t="0" r="0" b="0"/>
            <a:pathLst>
              <a:path w="5867400" h="6957615">
                <a:moveTo>
                  <a:pt x="3059906" y="5562600"/>
                </a:moveTo>
                <a:cubicBezTo>
                  <a:pt x="3279510" y="5562600"/>
                  <a:pt x="3474243" y="5520267"/>
                  <a:pt x="3644106" y="5435600"/>
                </a:cubicBezTo>
                <a:cubicBezTo>
                  <a:pt x="3814100" y="5350801"/>
                  <a:pt x="3947715" y="5230879"/>
                  <a:pt x="4044950" y="5075833"/>
                </a:cubicBezTo>
                <a:cubicBezTo>
                  <a:pt x="4142316" y="4920655"/>
                  <a:pt x="4191000" y="4737695"/>
                  <a:pt x="4191000" y="4526955"/>
                </a:cubicBezTo>
                <a:lnTo>
                  <a:pt x="5867400" y="4526955"/>
                </a:lnTo>
                <a:cubicBezTo>
                  <a:pt x="5867400" y="4998178"/>
                  <a:pt x="5743310" y="5416748"/>
                  <a:pt x="5495131" y="5782667"/>
                </a:cubicBezTo>
                <a:cubicBezTo>
                  <a:pt x="5247084" y="6148454"/>
                  <a:pt x="4914238" y="6435725"/>
                  <a:pt x="4496593" y="6644481"/>
                </a:cubicBezTo>
                <a:cubicBezTo>
                  <a:pt x="4079081" y="6853236"/>
                  <a:pt x="3611827" y="6957615"/>
                  <a:pt x="3094831" y="6957615"/>
                </a:cubicBezTo>
                <a:cubicBezTo>
                  <a:pt x="2573866" y="6957615"/>
                  <a:pt x="2120040" y="6870831"/>
                  <a:pt x="1733351" y="6697265"/>
                </a:cubicBezTo>
                <a:cubicBezTo>
                  <a:pt x="1346795" y="6523567"/>
                  <a:pt x="1025326" y="6282730"/>
                  <a:pt x="768945" y="5974755"/>
                </a:cubicBezTo>
                <a:cubicBezTo>
                  <a:pt x="512564" y="5666780"/>
                  <a:pt x="320278" y="5307145"/>
                  <a:pt x="192087" y="4895850"/>
                </a:cubicBezTo>
                <a:cubicBezTo>
                  <a:pt x="64029" y="4484423"/>
                  <a:pt x="0" y="4043032"/>
                  <a:pt x="0" y="3571676"/>
                </a:cubicBezTo>
                <a:lnTo>
                  <a:pt x="0" y="3391892"/>
                </a:lnTo>
                <a:cubicBezTo>
                  <a:pt x="0" y="2916436"/>
                  <a:pt x="64029" y="2473060"/>
                  <a:pt x="192087" y="2061765"/>
                </a:cubicBezTo>
                <a:cubicBezTo>
                  <a:pt x="320278" y="1650338"/>
                  <a:pt x="512564" y="1290704"/>
                  <a:pt x="768945" y="982861"/>
                </a:cubicBezTo>
                <a:cubicBezTo>
                  <a:pt x="1025326" y="674886"/>
                  <a:pt x="1345803" y="434115"/>
                  <a:pt x="1730375" y="260548"/>
                </a:cubicBezTo>
                <a:cubicBezTo>
                  <a:pt x="2114946" y="86850"/>
                  <a:pt x="2565664" y="0"/>
                  <a:pt x="3082528" y="0"/>
                </a:cubicBezTo>
                <a:cubicBezTo>
                  <a:pt x="3632464" y="0"/>
                  <a:pt x="4115196" y="105370"/>
                  <a:pt x="4530725" y="316111"/>
                </a:cubicBezTo>
                <a:cubicBezTo>
                  <a:pt x="4946253" y="526851"/>
                  <a:pt x="5272881" y="827616"/>
                  <a:pt x="5510609" y="1218406"/>
                </a:cubicBezTo>
                <a:cubicBezTo>
                  <a:pt x="5748469" y="1609063"/>
                  <a:pt x="5867400" y="2071026"/>
                  <a:pt x="5867400" y="2604294"/>
                </a:cubicBezTo>
                <a:lnTo>
                  <a:pt x="4191000" y="2604294"/>
                </a:lnTo>
                <a:cubicBezTo>
                  <a:pt x="4191000" y="2380985"/>
                  <a:pt x="4146483" y="2178380"/>
                  <a:pt x="4057451" y="1996480"/>
                </a:cubicBezTo>
                <a:cubicBezTo>
                  <a:pt x="3968419" y="1814579"/>
                  <a:pt x="3839964" y="1668859"/>
                  <a:pt x="3672085" y="1559322"/>
                </a:cubicBezTo>
                <a:cubicBezTo>
                  <a:pt x="3504207" y="1449784"/>
                  <a:pt x="3298097" y="1395015"/>
                  <a:pt x="3053754" y="1395015"/>
                </a:cubicBezTo>
                <a:cubicBezTo>
                  <a:pt x="2792743" y="1395015"/>
                  <a:pt x="2579356" y="1449784"/>
                  <a:pt x="2413595" y="1559322"/>
                </a:cubicBezTo>
                <a:cubicBezTo>
                  <a:pt x="2247833" y="1668727"/>
                  <a:pt x="2119378" y="1817555"/>
                  <a:pt x="2028229" y="2005806"/>
                </a:cubicBezTo>
                <a:cubicBezTo>
                  <a:pt x="1937080" y="2193925"/>
                  <a:pt x="1873911" y="2406848"/>
                  <a:pt x="1838721" y="2644576"/>
                </a:cubicBezTo>
                <a:cubicBezTo>
                  <a:pt x="1803532" y="2882305"/>
                  <a:pt x="1785937" y="3131410"/>
                  <a:pt x="1785937" y="3391892"/>
                </a:cubicBezTo>
                <a:lnTo>
                  <a:pt x="1785937" y="3571676"/>
                </a:lnTo>
                <a:cubicBezTo>
                  <a:pt x="1785937" y="3832291"/>
                  <a:pt x="1802473" y="4082521"/>
                  <a:pt x="1835546" y="4322365"/>
                </a:cubicBezTo>
                <a:cubicBezTo>
                  <a:pt x="1868752" y="4562078"/>
                  <a:pt x="1931921" y="4775001"/>
                  <a:pt x="2025054" y="4961136"/>
                </a:cubicBezTo>
                <a:cubicBezTo>
                  <a:pt x="2118320" y="5147138"/>
                  <a:pt x="2247833" y="5293915"/>
                  <a:pt x="2413595" y="5401469"/>
                </a:cubicBezTo>
                <a:cubicBezTo>
                  <a:pt x="2579356" y="5508889"/>
                  <a:pt x="2794793" y="5562600"/>
                  <a:pt x="3059906" y="5562600"/>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580" name="Freeform 1580"/>
          <p:cNvSpPr/>
          <p:nvPr/>
        </p:nvSpPr>
        <p:spPr>
          <a:xfrm>
            <a:off x="2121411" y="3217162"/>
            <a:ext cx="82523" cy="126523"/>
          </a:xfrm>
          <a:custGeom>
            <a:avLst/>
            <a:gdLst/>
            <a:ahLst/>
            <a:cxnLst/>
            <a:rect l="0" t="0" r="0" b="0"/>
            <a:pathLst>
              <a:path w="6219825" h="9525000">
                <a:moveTo>
                  <a:pt x="1785937" y="0"/>
                </a:moveTo>
                <a:lnTo>
                  <a:pt x="1785937" y="9525000"/>
                </a:lnTo>
                <a:lnTo>
                  <a:pt x="0" y="9525000"/>
                </a:lnTo>
                <a:lnTo>
                  <a:pt x="0" y="0"/>
                </a:lnTo>
                <a:close/>
                <a:moveTo>
                  <a:pt x="6015235" y="2819400"/>
                </a:moveTo>
                <a:lnTo>
                  <a:pt x="3100585" y="6141244"/>
                </a:lnTo>
                <a:lnTo>
                  <a:pt x="1537890" y="7721600"/>
                </a:lnTo>
                <a:lnTo>
                  <a:pt x="886817" y="6432550"/>
                </a:lnTo>
                <a:lnTo>
                  <a:pt x="2127051" y="4858544"/>
                </a:lnTo>
                <a:lnTo>
                  <a:pt x="3869531" y="2819400"/>
                </a:lnTo>
                <a:close/>
                <a:moveTo>
                  <a:pt x="4161035" y="9525000"/>
                </a:moveTo>
                <a:lnTo>
                  <a:pt x="2176660" y="6426200"/>
                </a:lnTo>
                <a:lnTo>
                  <a:pt x="3410743" y="5347891"/>
                </a:lnTo>
                <a:lnTo>
                  <a:pt x="6219825" y="9525000"/>
                </a:ln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581" name="Freeform 1581"/>
          <p:cNvSpPr/>
          <p:nvPr/>
        </p:nvSpPr>
        <p:spPr>
          <a:xfrm>
            <a:off x="2243372" y="3232513"/>
            <a:ext cx="52882" cy="112775"/>
          </a:xfrm>
          <a:custGeom>
            <a:avLst/>
            <a:gdLst/>
            <a:ahLst/>
            <a:cxnLst/>
            <a:rect l="0" t="0" r="0" b="0"/>
            <a:pathLst>
              <a:path w="3985815" h="8489950">
                <a:moveTo>
                  <a:pt x="3905250" y="1651000"/>
                </a:moveTo>
                <a:lnTo>
                  <a:pt x="3905250" y="2921000"/>
                </a:lnTo>
                <a:lnTo>
                  <a:pt x="0" y="2921000"/>
                </a:lnTo>
                <a:lnTo>
                  <a:pt x="0" y="1651000"/>
                </a:lnTo>
                <a:close/>
                <a:moveTo>
                  <a:pt x="965200" y="0"/>
                </a:moveTo>
                <a:lnTo>
                  <a:pt x="2751137" y="0"/>
                </a:lnTo>
                <a:lnTo>
                  <a:pt x="2751137" y="6344047"/>
                </a:lnTo>
                <a:cubicBezTo>
                  <a:pt x="2751137" y="6538516"/>
                  <a:pt x="2776934" y="6687410"/>
                  <a:pt x="2828528" y="6790730"/>
                </a:cubicBezTo>
                <a:cubicBezTo>
                  <a:pt x="2880254" y="6894050"/>
                  <a:pt x="2957843" y="6965355"/>
                  <a:pt x="3061295" y="7004646"/>
                </a:cubicBezTo>
                <a:cubicBezTo>
                  <a:pt x="3164747" y="7043936"/>
                  <a:pt x="3295054" y="7063582"/>
                  <a:pt x="3452217" y="7063582"/>
                </a:cubicBezTo>
                <a:cubicBezTo>
                  <a:pt x="3563871" y="7063582"/>
                  <a:pt x="3664148" y="7058422"/>
                  <a:pt x="3753048" y="7048104"/>
                </a:cubicBezTo>
                <a:cubicBezTo>
                  <a:pt x="3842080" y="7037653"/>
                  <a:pt x="3917619" y="7026275"/>
                  <a:pt x="3979664" y="7013972"/>
                </a:cubicBezTo>
                <a:lnTo>
                  <a:pt x="3985815" y="8328621"/>
                </a:lnTo>
                <a:cubicBezTo>
                  <a:pt x="3832886" y="8378097"/>
                  <a:pt x="3667455" y="8417321"/>
                  <a:pt x="3489523" y="8446293"/>
                </a:cubicBezTo>
                <a:cubicBezTo>
                  <a:pt x="3311723" y="8475397"/>
                  <a:pt x="3115336" y="8489950"/>
                  <a:pt x="2900362" y="8489950"/>
                </a:cubicBezTo>
                <a:cubicBezTo>
                  <a:pt x="2507456" y="8489950"/>
                  <a:pt x="2165217" y="8424862"/>
                  <a:pt x="1873646" y="8294688"/>
                </a:cubicBezTo>
                <a:cubicBezTo>
                  <a:pt x="1582208" y="8164381"/>
                  <a:pt x="1357907" y="7954566"/>
                  <a:pt x="1200745" y="7665244"/>
                </a:cubicBezTo>
                <a:cubicBezTo>
                  <a:pt x="1043715" y="7375790"/>
                  <a:pt x="965200" y="6995385"/>
                  <a:pt x="965200" y="6524030"/>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582" name="Freeform 1582"/>
          <p:cNvSpPr/>
          <p:nvPr/>
        </p:nvSpPr>
        <p:spPr>
          <a:xfrm>
            <a:off x="2307301" y="3217162"/>
            <a:ext cx="77004" cy="126440"/>
          </a:xfrm>
          <a:custGeom>
            <a:avLst/>
            <a:gdLst/>
            <a:ahLst/>
            <a:cxnLst/>
            <a:rect l="0" t="0" r="0" b="0"/>
            <a:pathLst>
              <a:path w="5803900" h="9518650">
                <a:moveTo>
                  <a:pt x="1785937" y="0"/>
                </a:moveTo>
                <a:lnTo>
                  <a:pt x="1785937" y="9518650"/>
                </a:lnTo>
                <a:lnTo>
                  <a:pt x="0" y="9518650"/>
                </a:lnTo>
                <a:lnTo>
                  <a:pt x="0" y="0"/>
                </a:lnTo>
                <a:close/>
                <a:moveTo>
                  <a:pt x="1531739" y="5930900"/>
                </a:moveTo>
                <a:lnTo>
                  <a:pt x="1041796" y="5930900"/>
                </a:lnTo>
                <a:cubicBezTo>
                  <a:pt x="1041796" y="5464440"/>
                  <a:pt x="1101791" y="5034095"/>
                  <a:pt x="1221779" y="4639866"/>
                </a:cubicBezTo>
                <a:cubicBezTo>
                  <a:pt x="1341768" y="4245637"/>
                  <a:pt x="1513482" y="3903001"/>
                  <a:pt x="1736923" y="3611960"/>
                </a:cubicBezTo>
                <a:cubicBezTo>
                  <a:pt x="1960496" y="3320918"/>
                  <a:pt x="2228519" y="3094898"/>
                  <a:pt x="2540992" y="2933899"/>
                </a:cubicBezTo>
                <a:cubicBezTo>
                  <a:pt x="2853597" y="2772900"/>
                  <a:pt x="3200333" y="2692400"/>
                  <a:pt x="3581201" y="2692400"/>
                </a:cubicBezTo>
                <a:cubicBezTo>
                  <a:pt x="3912327" y="2692400"/>
                  <a:pt x="4213423" y="2738901"/>
                  <a:pt x="4484489" y="2831902"/>
                </a:cubicBezTo>
                <a:cubicBezTo>
                  <a:pt x="4755686" y="2924771"/>
                  <a:pt x="4989578" y="3073400"/>
                  <a:pt x="5186164" y="3277791"/>
                </a:cubicBezTo>
                <a:cubicBezTo>
                  <a:pt x="5382749" y="3482182"/>
                  <a:pt x="5534818" y="3749543"/>
                  <a:pt x="5642371" y="4079875"/>
                </a:cubicBezTo>
                <a:cubicBezTo>
                  <a:pt x="5750057" y="4410208"/>
                  <a:pt x="5803900" y="4810787"/>
                  <a:pt x="5803900" y="5281613"/>
                </a:cubicBezTo>
                <a:lnTo>
                  <a:pt x="5803900" y="9518650"/>
                </a:lnTo>
                <a:lnTo>
                  <a:pt x="4000500" y="9518650"/>
                </a:lnTo>
                <a:lnTo>
                  <a:pt x="4000500" y="5265341"/>
                </a:lnTo>
                <a:cubicBezTo>
                  <a:pt x="4000500" y="4967817"/>
                  <a:pt x="3958232" y="4733264"/>
                  <a:pt x="3873698" y="4561682"/>
                </a:cubicBezTo>
                <a:cubicBezTo>
                  <a:pt x="3789164" y="4390100"/>
                  <a:pt x="3667455" y="4268193"/>
                  <a:pt x="3508573" y="4195961"/>
                </a:cubicBezTo>
                <a:cubicBezTo>
                  <a:pt x="3349691" y="4123598"/>
                  <a:pt x="3154759" y="4087416"/>
                  <a:pt x="2923778" y="4087416"/>
                </a:cubicBezTo>
                <a:cubicBezTo>
                  <a:pt x="2668190" y="4087416"/>
                  <a:pt x="2450637" y="4135041"/>
                  <a:pt x="2271117" y="4230291"/>
                </a:cubicBezTo>
                <a:cubicBezTo>
                  <a:pt x="2091729" y="4325409"/>
                  <a:pt x="1948391" y="4456775"/>
                  <a:pt x="1841103" y="4624388"/>
                </a:cubicBezTo>
                <a:cubicBezTo>
                  <a:pt x="1733814" y="4792001"/>
                  <a:pt x="1655431" y="4987529"/>
                  <a:pt x="1605954" y="5210969"/>
                </a:cubicBezTo>
                <a:cubicBezTo>
                  <a:pt x="1556477" y="5434410"/>
                  <a:pt x="1531739" y="5674387"/>
                  <a:pt x="1531739" y="5930900"/>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583" name="Freeform 1583"/>
          <p:cNvSpPr/>
          <p:nvPr/>
        </p:nvSpPr>
        <p:spPr>
          <a:xfrm>
            <a:off x="2398359" y="3252952"/>
            <a:ext cx="80880" cy="92420"/>
          </a:xfrm>
          <a:custGeom>
            <a:avLst/>
            <a:gdLst/>
            <a:ahLst/>
            <a:cxnLst/>
            <a:rect l="0" t="0" r="0" b="0"/>
            <a:pathLst>
              <a:path w="6096000" h="6957615">
                <a:moveTo>
                  <a:pt x="3342679" y="6957615"/>
                </a:moveTo>
                <a:cubicBezTo>
                  <a:pt x="2821714" y="6957615"/>
                  <a:pt x="2354460" y="6873940"/>
                  <a:pt x="1940917" y="6706592"/>
                </a:cubicBezTo>
                <a:cubicBezTo>
                  <a:pt x="1527505" y="6539111"/>
                  <a:pt x="1177131" y="6306542"/>
                  <a:pt x="889793" y="6008886"/>
                </a:cubicBezTo>
                <a:cubicBezTo>
                  <a:pt x="602456" y="5711230"/>
                  <a:pt x="382322" y="5365022"/>
                  <a:pt x="229393" y="4970264"/>
                </a:cubicBezTo>
                <a:cubicBezTo>
                  <a:pt x="76464" y="4575373"/>
                  <a:pt x="0" y="4154686"/>
                  <a:pt x="0" y="3708201"/>
                </a:cubicBezTo>
                <a:lnTo>
                  <a:pt x="0" y="3460155"/>
                </a:lnTo>
                <a:cubicBezTo>
                  <a:pt x="0" y="2951626"/>
                  <a:pt x="72297" y="2486554"/>
                  <a:pt x="216892" y="2064940"/>
                </a:cubicBezTo>
                <a:cubicBezTo>
                  <a:pt x="361619" y="1643195"/>
                  <a:pt x="569383" y="1277342"/>
                  <a:pt x="840184" y="967383"/>
                </a:cubicBezTo>
                <a:cubicBezTo>
                  <a:pt x="1110985" y="657291"/>
                  <a:pt x="1440656" y="418571"/>
                  <a:pt x="1829196" y="251222"/>
                </a:cubicBezTo>
                <a:cubicBezTo>
                  <a:pt x="2217869" y="83740"/>
                  <a:pt x="2656152" y="0"/>
                  <a:pt x="3144043" y="0"/>
                </a:cubicBezTo>
                <a:cubicBezTo>
                  <a:pt x="3619500" y="0"/>
                  <a:pt x="4041179" y="78647"/>
                  <a:pt x="4409082" y="235942"/>
                </a:cubicBezTo>
                <a:cubicBezTo>
                  <a:pt x="4777118" y="393237"/>
                  <a:pt x="5086151" y="616810"/>
                  <a:pt x="5336182" y="906661"/>
                </a:cubicBezTo>
                <a:cubicBezTo>
                  <a:pt x="5586346" y="1196380"/>
                  <a:pt x="5775523" y="1543116"/>
                  <a:pt x="5903714" y="1946870"/>
                </a:cubicBezTo>
                <a:cubicBezTo>
                  <a:pt x="6031904" y="2350492"/>
                  <a:pt x="6096000" y="2798696"/>
                  <a:pt x="6096000" y="3291483"/>
                </a:cubicBezTo>
                <a:lnTo>
                  <a:pt x="6096000" y="4036615"/>
                </a:lnTo>
                <a:lnTo>
                  <a:pt x="760214" y="4036615"/>
                </a:lnTo>
                <a:lnTo>
                  <a:pt x="760214" y="2842815"/>
                </a:lnTo>
                <a:lnTo>
                  <a:pt x="4343400" y="2842815"/>
                </a:lnTo>
                <a:lnTo>
                  <a:pt x="4343400" y="2705894"/>
                </a:lnTo>
                <a:cubicBezTo>
                  <a:pt x="4343400" y="2457318"/>
                  <a:pt x="4298751" y="2234671"/>
                  <a:pt x="4209454" y="2037953"/>
                </a:cubicBezTo>
                <a:cubicBezTo>
                  <a:pt x="4120289" y="1841235"/>
                  <a:pt x="3986543" y="1684933"/>
                  <a:pt x="3808214" y="1569045"/>
                </a:cubicBezTo>
                <a:cubicBezTo>
                  <a:pt x="3629885" y="1453026"/>
                  <a:pt x="3401747" y="1395015"/>
                  <a:pt x="3123803" y="1395015"/>
                </a:cubicBezTo>
                <a:cubicBezTo>
                  <a:pt x="2887397" y="1395015"/>
                  <a:pt x="2684131" y="1446676"/>
                  <a:pt x="2514004" y="1549995"/>
                </a:cubicBezTo>
                <a:cubicBezTo>
                  <a:pt x="2343877" y="1653315"/>
                  <a:pt x="2205897" y="1798042"/>
                  <a:pt x="2100064" y="1984176"/>
                </a:cubicBezTo>
                <a:cubicBezTo>
                  <a:pt x="1994362" y="2170179"/>
                  <a:pt x="1915583" y="2388261"/>
                  <a:pt x="1863725" y="2638425"/>
                </a:cubicBezTo>
                <a:cubicBezTo>
                  <a:pt x="1811866" y="2888456"/>
                  <a:pt x="1785937" y="3162366"/>
                  <a:pt x="1785937" y="3460155"/>
                </a:cubicBezTo>
                <a:lnTo>
                  <a:pt x="1785937" y="3708201"/>
                </a:lnTo>
                <a:cubicBezTo>
                  <a:pt x="1785937" y="3977018"/>
                  <a:pt x="1824235" y="4225131"/>
                  <a:pt x="1900832" y="4452540"/>
                </a:cubicBezTo>
                <a:cubicBezTo>
                  <a:pt x="1977562" y="4679950"/>
                  <a:pt x="2087430" y="4876337"/>
                  <a:pt x="2230437" y="5041701"/>
                </a:cubicBezTo>
                <a:cubicBezTo>
                  <a:pt x="2373444" y="5207066"/>
                  <a:pt x="2547474" y="5335257"/>
                  <a:pt x="2752526" y="5426273"/>
                </a:cubicBezTo>
                <a:cubicBezTo>
                  <a:pt x="2957578" y="5517158"/>
                  <a:pt x="3190676" y="5562600"/>
                  <a:pt x="3451820" y="5562600"/>
                </a:cubicBezTo>
                <a:cubicBezTo>
                  <a:pt x="3775008" y="5562600"/>
                  <a:pt x="4076435" y="5499827"/>
                  <a:pt x="4356100" y="5374283"/>
                </a:cubicBezTo>
                <a:cubicBezTo>
                  <a:pt x="4635764" y="5248606"/>
                  <a:pt x="4877196" y="5058106"/>
                  <a:pt x="5080396" y="4802783"/>
                </a:cubicBezTo>
                <a:lnTo>
                  <a:pt x="5947370" y="5742384"/>
                </a:lnTo>
                <a:cubicBezTo>
                  <a:pt x="5806744" y="5944923"/>
                  <a:pt x="5615516" y="6139193"/>
                  <a:pt x="5373687" y="6325195"/>
                </a:cubicBezTo>
                <a:cubicBezTo>
                  <a:pt x="5131858" y="6511197"/>
                  <a:pt x="4841411" y="6663134"/>
                  <a:pt x="4502348" y="6781006"/>
                </a:cubicBezTo>
                <a:cubicBezTo>
                  <a:pt x="4163285" y="6898745"/>
                  <a:pt x="3776728" y="6957615"/>
                  <a:pt x="3342679" y="6957615"/>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584" name="Freeform 1584"/>
          <p:cNvSpPr/>
          <p:nvPr/>
        </p:nvSpPr>
        <p:spPr>
          <a:xfrm>
            <a:off x="2526133" y="3215306"/>
            <a:ext cx="57880" cy="128295"/>
          </a:xfrm>
          <a:custGeom>
            <a:avLst/>
            <a:gdLst/>
            <a:ahLst/>
            <a:cxnLst/>
            <a:rect l="0" t="0" r="0" b="0"/>
            <a:pathLst>
              <a:path w="4362450" h="9658350">
                <a:moveTo>
                  <a:pt x="2800350" y="9658350"/>
                </a:moveTo>
                <a:lnTo>
                  <a:pt x="996950" y="9658350"/>
                </a:lnTo>
                <a:lnTo>
                  <a:pt x="996950" y="2351088"/>
                </a:lnTo>
                <a:cubicBezTo>
                  <a:pt x="996950" y="1842427"/>
                  <a:pt x="1096764" y="1413405"/>
                  <a:pt x="1296392" y="1064022"/>
                </a:cubicBezTo>
                <a:cubicBezTo>
                  <a:pt x="1496152" y="714640"/>
                  <a:pt x="1778198" y="449991"/>
                  <a:pt x="2142529" y="270074"/>
                </a:cubicBezTo>
                <a:cubicBezTo>
                  <a:pt x="2506860" y="90025"/>
                  <a:pt x="2940116" y="0"/>
                  <a:pt x="3442295" y="0"/>
                </a:cubicBezTo>
                <a:cubicBezTo>
                  <a:pt x="3606866" y="0"/>
                  <a:pt x="3765351" y="11444"/>
                  <a:pt x="3917751" y="34330"/>
                </a:cubicBezTo>
                <a:cubicBezTo>
                  <a:pt x="4070151" y="57085"/>
                  <a:pt x="4218384" y="84998"/>
                  <a:pt x="4362450" y="118071"/>
                </a:cubicBezTo>
                <a:lnTo>
                  <a:pt x="4362450" y="1465461"/>
                </a:lnTo>
                <a:cubicBezTo>
                  <a:pt x="4283868" y="1444824"/>
                  <a:pt x="4201186" y="1430404"/>
                  <a:pt x="4114403" y="1422202"/>
                </a:cubicBezTo>
                <a:cubicBezTo>
                  <a:pt x="4027752" y="1413868"/>
                  <a:pt x="3926549" y="1409700"/>
                  <a:pt x="3810793" y="1409700"/>
                </a:cubicBezTo>
                <a:cubicBezTo>
                  <a:pt x="3595952" y="1409700"/>
                  <a:pt x="3413058" y="1445882"/>
                  <a:pt x="3262114" y="1518246"/>
                </a:cubicBezTo>
                <a:cubicBezTo>
                  <a:pt x="3111301" y="1590477"/>
                  <a:pt x="2996604" y="1696905"/>
                  <a:pt x="2918023" y="1837532"/>
                </a:cubicBezTo>
                <a:cubicBezTo>
                  <a:pt x="2839574" y="1978158"/>
                  <a:pt x="2800350" y="2149740"/>
                  <a:pt x="2800350" y="2352279"/>
                </a:cubicBezTo>
                <a:close/>
                <a:moveTo>
                  <a:pt x="4133850" y="2946400"/>
                </a:moveTo>
                <a:lnTo>
                  <a:pt x="4133850" y="4216400"/>
                </a:lnTo>
                <a:lnTo>
                  <a:pt x="0" y="4216400"/>
                </a:lnTo>
                <a:lnTo>
                  <a:pt x="0" y="2946400"/>
                </a:ln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585" name="Freeform 1585"/>
          <p:cNvSpPr/>
          <p:nvPr/>
        </p:nvSpPr>
        <p:spPr>
          <a:xfrm>
            <a:off x="2591832" y="3254613"/>
            <a:ext cx="77004" cy="90759"/>
          </a:xfrm>
          <a:custGeom>
            <a:avLst/>
            <a:gdLst/>
            <a:ahLst/>
            <a:cxnLst/>
            <a:rect l="0" t="0" r="0" b="0"/>
            <a:pathLst>
              <a:path w="5803900" h="6832600">
                <a:moveTo>
                  <a:pt x="4017962" y="5100638"/>
                </a:moveTo>
                <a:lnTo>
                  <a:pt x="4017962" y="0"/>
                </a:lnTo>
                <a:lnTo>
                  <a:pt x="5803900" y="0"/>
                </a:lnTo>
                <a:lnTo>
                  <a:pt x="5803900" y="6705600"/>
                </a:lnTo>
                <a:lnTo>
                  <a:pt x="4123332" y="6705600"/>
                </a:lnTo>
                <a:close/>
                <a:moveTo>
                  <a:pt x="4216400" y="3721100"/>
                </a:moveTo>
                <a:lnTo>
                  <a:pt x="4743450" y="3721100"/>
                </a:lnTo>
                <a:cubicBezTo>
                  <a:pt x="4743450" y="4166394"/>
                  <a:pt x="4691789" y="4579806"/>
                  <a:pt x="4588470" y="4961335"/>
                </a:cubicBezTo>
                <a:cubicBezTo>
                  <a:pt x="4485150" y="5342864"/>
                  <a:pt x="4330170" y="5672799"/>
                  <a:pt x="4123531" y="5951141"/>
                </a:cubicBezTo>
                <a:cubicBezTo>
                  <a:pt x="3916891" y="6229483"/>
                  <a:pt x="3656475" y="6445978"/>
                  <a:pt x="3342282" y="6600627"/>
                </a:cubicBezTo>
                <a:cubicBezTo>
                  <a:pt x="3028089" y="6755275"/>
                  <a:pt x="2658070" y="6832600"/>
                  <a:pt x="2232223" y="6832600"/>
                </a:cubicBezTo>
                <a:cubicBezTo>
                  <a:pt x="1905595" y="6832600"/>
                  <a:pt x="1604830" y="6786099"/>
                  <a:pt x="1329928" y="6693099"/>
                </a:cubicBezTo>
                <a:cubicBezTo>
                  <a:pt x="1055158" y="6600098"/>
                  <a:pt x="819546" y="6453386"/>
                  <a:pt x="623093" y="6252965"/>
                </a:cubicBezTo>
                <a:cubicBezTo>
                  <a:pt x="426772" y="6052410"/>
                  <a:pt x="273843" y="5794045"/>
                  <a:pt x="164306" y="5477868"/>
                </a:cubicBezTo>
                <a:cubicBezTo>
                  <a:pt x="54768" y="5161691"/>
                  <a:pt x="0" y="4780360"/>
                  <a:pt x="0" y="4333875"/>
                </a:cubicBezTo>
                <a:lnTo>
                  <a:pt x="0" y="0"/>
                </a:lnTo>
                <a:lnTo>
                  <a:pt x="1785937" y="0"/>
                </a:lnTo>
                <a:lnTo>
                  <a:pt x="1785937" y="4344591"/>
                </a:lnTo>
                <a:cubicBezTo>
                  <a:pt x="1785937" y="4543029"/>
                  <a:pt x="1809683" y="4710444"/>
                  <a:pt x="1857176" y="4846836"/>
                </a:cubicBezTo>
                <a:cubicBezTo>
                  <a:pt x="1904801" y="4983097"/>
                  <a:pt x="1972005" y="5094619"/>
                  <a:pt x="2058789" y="5181402"/>
                </a:cubicBezTo>
                <a:cubicBezTo>
                  <a:pt x="2145572" y="5268053"/>
                  <a:pt x="2247833" y="5329966"/>
                  <a:pt x="2365573" y="5367140"/>
                </a:cubicBezTo>
                <a:cubicBezTo>
                  <a:pt x="2483445" y="5404314"/>
                  <a:pt x="2614678" y="5422900"/>
                  <a:pt x="2759273" y="5422900"/>
                </a:cubicBezTo>
                <a:cubicBezTo>
                  <a:pt x="3127308" y="5422900"/>
                  <a:pt x="3417689" y="5348420"/>
                  <a:pt x="3630414" y="5199460"/>
                </a:cubicBezTo>
                <a:cubicBezTo>
                  <a:pt x="3843271" y="5050367"/>
                  <a:pt x="3994150" y="4846440"/>
                  <a:pt x="4083050" y="4587677"/>
                </a:cubicBezTo>
                <a:cubicBezTo>
                  <a:pt x="4171950" y="4328782"/>
                  <a:pt x="4216400" y="4039923"/>
                  <a:pt x="4216400" y="3721100"/>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586" name="Freeform 1586"/>
          <p:cNvSpPr/>
          <p:nvPr/>
        </p:nvSpPr>
        <p:spPr>
          <a:xfrm>
            <a:off x="2687439" y="3217162"/>
            <a:ext cx="23695" cy="126523"/>
          </a:xfrm>
          <a:custGeom>
            <a:avLst/>
            <a:gdLst/>
            <a:ahLst/>
            <a:cxnLst/>
            <a:rect l="0" t="0" r="0" b="0"/>
            <a:pathLst>
              <a:path w="1785937" h="9525000">
                <a:moveTo>
                  <a:pt x="1785937" y="0"/>
                </a:moveTo>
                <a:lnTo>
                  <a:pt x="1785937" y="9525000"/>
                </a:lnTo>
                <a:lnTo>
                  <a:pt x="0" y="9525000"/>
                </a:lnTo>
                <a:lnTo>
                  <a:pt x="0" y="0"/>
                </a:ln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587" name="Freeform 1587"/>
          <p:cNvSpPr/>
          <p:nvPr/>
        </p:nvSpPr>
        <p:spPr>
          <a:xfrm>
            <a:off x="2731148" y="3217162"/>
            <a:ext cx="23695" cy="126523"/>
          </a:xfrm>
          <a:custGeom>
            <a:avLst/>
            <a:gdLst/>
            <a:ahLst/>
            <a:cxnLst/>
            <a:rect l="0" t="0" r="0" b="0"/>
            <a:pathLst>
              <a:path w="1785937" h="9525000">
                <a:moveTo>
                  <a:pt x="1785937" y="0"/>
                </a:moveTo>
                <a:lnTo>
                  <a:pt x="1785937" y="9525000"/>
                </a:lnTo>
                <a:lnTo>
                  <a:pt x="0" y="9525000"/>
                </a:lnTo>
                <a:lnTo>
                  <a:pt x="0" y="0"/>
                </a:ln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588" name="Freeform 1588"/>
          <p:cNvSpPr/>
          <p:nvPr/>
        </p:nvSpPr>
        <p:spPr>
          <a:xfrm>
            <a:off x="2815366" y="3252952"/>
            <a:ext cx="80037" cy="124979"/>
          </a:xfrm>
          <a:custGeom>
            <a:avLst/>
            <a:gdLst/>
            <a:ahLst/>
            <a:cxnLst/>
            <a:rect l="0" t="0" r="0" b="0"/>
            <a:pathLst>
              <a:path w="6032500" h="9408715">
                <a:moveTo>
                  <a:pt x="1785937" y="1407517"/>
                </a:moveTo>
                <a:lnTo>
                  <a:pt x="1785937" y="9408715"/>
                </a:lnTo>
                <a:lnTo>
                  <a:pt x="0" y="9408715"/>
                </a:lnTo>
                <a:lnTo>
                  <a:pt x="0" y="125015"/>
                </a:lnTo>
                <a:lnTo>
                  <a:pt x="1655762" y="125015"/>
                </a:lnTo>
                <a:close/>
                <a:moveTo>
                  <a:pt x="6032500" y="3403401"/>
                </a:moveTo>
                <a:lnTo>
                  <a:pt x="6032500" y="3533576"/>
                </a:lnTo>
                <a:cubicBezTo>
                  <a:pt x="6032500" y="4021203"/>
                  <a:pt x="5975680" y="4473773"/>
                  <a:pt x="5862042" y="4891286"/>
                </a:cubicBezTo>
                <a:cubicBezTo>
                  <a:pt x="5748403" y="5308666"/>
                  <a:pt x="5582046" y="5671344"/>
                  <a:pt x="5362971" y="5979319"/>
                </a:cubicBezTo>
                <a:cubicBezTo>
                  <a:pt x="5143896" y="6287161"/>
                  <a:pt x="4872103" y="6526874"/>
                  <a:pt x="4547592" y="6698456"/>
                </a:cubicBezTo>
                <a:cubicBezTo>
                  <a:pt x="4223213" y="6869905"/>
                  <a:pt x="3850216" y="6955630"/>
                  <a:pt x="3428603" y="6955630"/>
                </a:cubicBezTo>
                <a:cubicBezTo>
                  <a:pt x="3019557" y="6955630"/>
                  <a:pt x="2664155" y="6872882"/>
                  <a:pt x="2362398" y="6707386"/>
                </a:cubicBezTo>
                <a:cubicBezTo>
                  <a:pt x="2060641" y="6541889"/>
                  <a:pt x="1807434" y="6309254"/>
                  <a:pt x="1602779" y="6009481"/>
                </a:cubicBezTo>
                <a:cubicBezTo>
                  <a:pt x="1398124" y="5709576"/>
                  <a:pt x="1233818" y="5361054"/>
                  <a:pt x="1109860" y="4963914"/>
                </a:cubicBezTo>
                <a:cubicBezTo>
                  <a:pt x="985903" y="4566774"/>
                  <a:pt x="890852" y="4140729"/>
                  <a:pt x="824706" y="3685778"/>
                </a:cubicBezTo>
                <a:lnTo>
                  <a:pt x="824706" y="3344267"/>
                </a:lnTo>
                <a:cubicBezTo>
                  <a:pt x="890852" y="2857037"/>
                  <a:pt x="985903" y="2410090"/>
                  <a:pt x="1109860" y="2003425"/>
                </a:cubicBezTo>
                <a:cubicBezTo>
                  <a:pt x="1233818" y="1596760"/>
                  <a:pt x="1398124" y="1243740"/>
                  <a:pt x="1602779" y="944364"/>
                </a:cubicBezTo>
                <a:cubicBezTo>
                  <a:pt x="1807434" y="644988"/>
                  <a:pt x="2059582" y="412750"/>
                  <a:pt x="2359223" y="247650"/>
                </a:cubicBezTo>
                <a:cubicBezTo>
                  <a:pt x="2658864" y="82550"/>
                  <a:pt x="3011222" y="0"/>
                  <a:pt x="3416300" y="0"/>
                </a:cubicBezTo>
                <a:cubicBezTo>
                  <a:pt x="3842014" y="0"/>
                  <a:pt x="4217061" y="80565"/>
                  <a:pt x="4541440" y="241697"/>
                </a:cubicBezTo>
                <a:cubicBezTo>
                  <a:pt x="4865952" y="402828"/>
                  <a:pt x="5138737" y="634272"/>
                  <a:pt x="5359796" y="936030"/>
                </a:cubicBezTo>
                <a:cubicBezTo>
                  <a:pt x="5580988" y="1237655"/>
                  <a:pt x="5748403" y="1597223"/>
                  <a:pt x="5862042" y="2014736"/>
                </a:cubicBezTo>
                <a:cubicBezTo>
                  <a:pt x="5975680" y="2432116"/>
                  <a:pt x="6032500" y="2895005"/>
                  <a:pt x="6032500" y="3403401"/>
                </a:cubicBezTo>
                <a:close/>
                <a:moveTo>
                  <a:pt x="4246562" y="3530600"/>
                </a:moveTo>
                <a:lnTo>
                  <a:pt x="4246562" y="3400226"/>
                </a:lnTo>
                <a:cubicBezTo>
                  <a:pt x="4246562" y="3114609"/>
                  <a:pt x="4221757" y="2850753"/>
                  <a:pt x="4172148" y="2608659"/>
                </a:cubicBezTo>
                <a:cubicBezTo>
                  <a:pt x="4122539" y="2366565"/>
                  <a:pt x="4047066" y="2154502"/>
                  <a:pt x="3945731" y="1972469"/>
                </a:cubicBezTo>
                <a:cubicBezTo>
                  <a:pt x="3844528" y="1790303"/>
                  <a:pt x="3712236" y="1648552"/>
                  <a:pt x="3548856" y="1547217"/>
                </a:cubicBezTo>
                <a:cubicBezTo>
                  <a:pt x="3385608" y="1445749"/>
                  <a:pt x="3188229" y="1395015"/>
                  <a:pt x="2956718" y="1395015"/>
                </a:cubicBezTo>
                <a:cubicBezTo>
                  <a:pt x="2712905" y="1395015"/>
                  <a:pt x="2505207" y="1434372"/>
                  <a:pt x="2333625" y="1513086"/>
                </a:cubicBezTo>
                <a:cubicBezTo>
                  <a:pt x="2162042" y="1591667"/>
                  <a:pt x="2022475" y="1705504"/>
                  <a:pt x="1914921" y="1854597"/>
                </a:cubicBezTo>
                <a:cubicBezTo>
                  <a:pt x="1807501" y="2003557"/>
                  <a:pt x="1726869" y="2181490"/>
                  <a:pt x="1673026" y="2388394"/>
                </a:cubicBezTo>
                <a:cubicBezTo>
                  <a:pt x="1619316" y="2595298"/>
                  <a:pt x="1586309" y="2829123"/>
                  <a:pt x="1574006" y="3089870"/>
                </a:cubicBezTo>
                <a:lnTo>
                  <a:pt x="1574006" y="3952875"/>
                </a:lnTo>
                <a:cubicBezTo>
                  <a:pt x="1594643" y="4259130"/>
                  <a:pt x="1652455" y="4533305"/>
                  <a:pt x="1747440" y="4775398"/>
                </a:cubicBezTo>
                <a:cubicBezTo>
                  <a:pt x="1842558" y="5017360"/>
                  <a:pt x="1989335" y="5208720"/>
                  <a:pt x="2187773" y="5349478"/>
                </a:cubicBezTo>
                <a:cubicBezTo>
                  <a:pt x="2386210" y="5490236"/>
                  <a:pt x="2646693" y="5560615"/>
                  <a:pt x="2969220" y="5560615"/>
                </a:cubicBezTo>
                <a:cubicBezTo>
                  <a:pt x="3204831" y="5560615"/>
                  <a:pt x="3403269" y="5507831"/>
                  <a:pt x="3564532" y="5402262"/>
                </a:cubicBezTo>
                <a:cubicBezTo>
                  <a:pt x="3725796" y="5296694"/>
                  <a:pt x="3857029" y="5150776"/>
                  <a:pt x="3958232" y="4964509"/>
                </a:cubicBezTo>
                <a:cubicBezTo>
                  <a:pt x="4059568" y="4778243"/>
                  <a:pt x="4132924" y="4563070"/>
                  <a:pt x="4178300" y="4318992"/>
                </a:cubicBezTo>
                <a:cubicBezTo>
                  <a:pt x="4223808" y="4074914"/>
                  <a:pt x="4246562" y="3812117"/>
                  <a:pt x="4246562" y="3530600"/>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589" name="Freeform 1589"/>
          <p:cNvSpPr/>
          <p:nvPr/>
        </p:nvSpPr>
        <p:spPr>
          <a:xfrm>
            <a:off x="2905244" y="3252952"/>
            <a:ext cx="84250" cy="92420"/>
          </a:xfrm>
          <a:custGeom>
            <a:avLst/>
            <a:gdLst/>
            <a:ahLst/>
            <a:cxnLst/>
            <a:rect l="0" t="0" r="0" b="0"/>
            <a:pathLst>
              <a:path w="6350000" h="6957615">
                <a:moveTo>
                  <a:pt x="0" y="3546872"/>
                </a:moveTo>
                <a:lnTo>
                  <a:pt x="0" y="3416697"/>
                </a:lnTo>
                <a:cubicBezTo>
                  <a:pt x="0" y="2924704"/>
                  <a:pt x="70180" y="2471010"/>
                  <a:pt x="210542" y="2055614"/>
                </a:cubicBezTo>
                <a:cubicBezTo>
                  <a:pt x="351035" y="1640086"/>
                  <a:pt x="555492" y="1279393"/>
                  <a:pt x="823912" y="973534"/>
                </a:cubicBezTo>
                <a:cubicBezTo>
                  <a:pt x="1092332" y="667676"/>
                  <a:pt x="1422730" y="428955"/>
                  <a:pt x="1815107" y="257373"/>
                </a:cubicBezTo>
                <a:cubicBezTo>
                  <a:pt x="2207484" y="85791"/>
                  <a:pt x="2657673" y="0"/>
                  <a:pt x="3165673" y="0"/>
                </a:cubicBezTo>
                <a:cubicBezTo>
                  <a:pt x="3673673" y="0"/>
                  <a:pt x="4125912" y="85791"/>
                  <a:pt x="4522390" y="257373"/>
                </a:cubicBezTo>
                <a:cubicBezTo>
                  <a:pt x="4918868" y="428955"/>
                  <a:pt x="5252375" y="667676"/>
                  <a:pt x="5522912" y="973534"/>
                </a:cubicBezTo>
                <a:cubicBezTo>
                  <a:pt x="5793449" y="1279393"/>
                  <a:pt x="5998897" y="1640086"/>
                  <a:pt x="6139259" y="2055614"/>
                </a:cubicBezTo>
                <a:cubicBezTo>
                  <a:pt x="6279753" y="2471010"/>
                  <a:pt x="6350000" y="2924704"/>
                  <a:pt x="6350000" y="3416697"/>
                </a:cubicBezTo>
                <a:lnTo>
                  <a:pt x="6350000" y="3546872"/>
                </a:lnTo>
                <a:cubicBezTo>
                  <a:pt x="6350000" y="4034763"/>
                  <a:pt x="6279753" y="4486473"/>
                  <a:pt x="6139259" y="4902001"/>
                </a:cubicBezTo>
                <a:cubicBezTo>
                  <a:pt x="5998897" y="5317397"/>
                  <a:pt x="5793449" y="5679149"/>
                  <a:pt x="5522912" y="5987256"/>
                </a:cubicBezTo>
                <a:cubicBezTo>
                  <a:pt x="5252375" y="6295231"/>
                  <a:pt x="4920919" y="6533951"/>
                  <a:pt x="4528542" y="6703417"/>
                </a:cubicBezTo>
                <a:cubicBezTo>
                  <a:pt x="4136297" y="6872882"/>
                  <a:pt x="3686175" y="6957615"/>
                  <a:pt x="3178175" y="6957615"/>
                </a:cubicBezTo>
                <a:cubicBezTo>
                  <a:pt x="2670042" y="6957615"/>
                  <a:pt x="2218729" y="6872882"/>
                  <a:pt x="1824235" y="6703417"/>
                </a:cubicBezTo>
                <a:cubicBezTo>
                  <a:pt x="1429874" y="6533951"/>
                  <a:pt x="1097425" y="6295231"/>
                  <a:pt x="826889" y="5987256"/>
                </a:cubicBezTo>
                <a:cubicBezTo>
                  <a:pt x="556484" y="5679149"/>
                  <a:pt x="351035" y="5317397"/>
                  <a:pt x="210542" y="4902001"/>
                </a:cubicBezTo>
                <a:cubicBezTo>
                  <a:pt x="70180" y="4486473"/>
                  <a:pt x="0" y="4034763"/>
                  <a:pt x="0" y="3546872"/>
                </a:cubicBezTo>
                <a:close/>
                <a:moveTo>
                  <a:pt x="1785937" y="3416697"/>
                </a:moveTo>
                <a:lnTo>
                  <a:pt x="1785937" y="3546872"/>
                </a:lnTo>
                <a:cubicBezTo>
                  <a:pt x="1785937" y="3828124"/>
                  <a:pt x="1810742" y="4090723"/>
                  <a:pt x="1860351" y="4334669"/>
                </a:cubicBezTo>
                <a:cubicBezTo>
                  <a:pt x="1909960" y="4578614"/>
                  <a:pt x="1989534" y="4792596"/>
                  <a:pt x="2099071" y="4976614"/>
                </a:cubicBezTo>
                <a:cubicBezTo>
                  <a:pt x="2208609" y="5160632"/>
                  <a:pt x="2352212" y="5304300"/>
                  <a:pt x="2529879" y="5407620"/>
                </a:cubicBezTo>
                <a:cubicBezTo>
                  <a:pt x="2707679" y="5510940"/>
                  <a:pt x="2924770" y="5562600"/>
                  <a:pt x="3181151" y="5562600"/>
                </a:cubicBezTo>
                <a:cubicBezTo>
                  <a:pt x="3429198" y="5562600"/>
                  <a:pt x="3642055" y="5510940"/>
                  <a:pt x="3819723" y="5407620"/>
                </a:cubicBezTo>
                <a:cubicBezTo>
                  <a:pt x="3997523" y="5304300"/>
                  <a:pt x="4140133" y="5160632"/>
                  <a:pt x="4247554" y="4976614"/>
                </a:cubicBezTo>
                <a:cubicBezTo>
                  <a:pt x="4355107" y="4792596"/>
                  <a:pt x="4434747" y="4578614"/>
                  <a:pt x="4486473" y="4334669"/>
                </a:cubicBezTo>
                <a:cubicBezTo>
                  <a:pt x="4538199" y="4090723"/>
                  <a:pt x="4564062" y="3828124"/>
                  <a:pt x="4564062" y="3546872"/>
                </a:cubicBezTo>
                <a:lnTo>
                  <a:pt x="4564062" y="3416697"/>
                </a:lnTo>
                <a:cubicBezTo>
                  <a:pt x="4564062" y="3143779"/>
                  <a:pt x="4538199" y="2886405"/>
                  <a:pt x="4486473" y="2644576"/>
                </a:cubicBezTo>
                <a:cubicBezTo>
                  <a:pt x="4434747" y="2402615"/>
                  <a:pt x="4354115" y="2187575"/>
                  <a:pt x="4244578" y="1999456"/>
                </a:cubicBezTo>
                <a:cubicBezTo>
                  <a:pt x="4135040" y="1811337"/>
                  <a:pt x="3991371" y="1663568"/>
                  <a:pt x="3813571" y="1556147"/>
                </a:cubicBezTo>
                <a:cubicBezTo>
                  <a:pt x="3635904" y="1448726"/>
                  <a:pt x="3420930" y="1395015"/>
                  <a:pt x="3168650" y="1395015"/>
                </a:cubicBezTo>
                <a:cubicBezTo>
                  <a:pt x="2916502" y="1395015"/>
                  <a:pt x="2702586" y="1448726"/>
                  <a:pt x="2526903" y="1556147"/>
                </a:cubicBezTo>
                <a:cubicBezTo>
                  <a:pt x="2351219" y="1663568"/>
                  <a:pt x="2208609" y="1811337"/>
                  <a:pt x="2099071" y="1999456"/>
                </a:cubicBezTo>
                <a:cubicBezTo>
                  <a:pt x="1989534" y="2187575"/>
                  <a:pt x="1909960" y="2402615"/>
                  <a:pt x="1860351" y="2644576"/>
                </a:cubicBezTo>
                <a:cubicBezTo>
                  <a:pt x="1810742" y="2886405"/>
                  <a:pt x="1785937" y="3143779"/>
                  <a:pt x="1785937" y="3416697"/>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590" name="Freeform 1590"/>
          <p:cNvSpPr/>
          <p:nvPr/>
        </p:nvSpPr>
        <p:spPr>
          <a:xfrm>
            <a:off x="2994617" y="3232513"/>
            <a:ext cx="52882" cy="112775"/>
          </a:xfrm>
          <a:custGeom>
            <a:avLst/>
            <a:gdLst/>
            <a:ahLst/>
            <a:cxnLst/>
            <a:rect l="0" t="0" r="0" b="0"/>
            <a:pathLst>
              <a:path w="3985815" h="8489950">
                <a:moveTo>
                  <a:pt x="3905250" y="1651000"/>
                </a:moveTo>
                <a:lnTo>
                  <a:pt x="3905250" y="2921000"/>
                </a:lnTo>
                <a:lnTo>
                  <a:pt x="0" y="2921000"/>
                </a:lnTo>
                <a:lnTo>
                  <a:pt x="0" y="1651000"/>
                </a:lnTo>
                <a:close/>
                <a:moveTo>
                  <a:pt x="965200" y="0"/>
                </a:moveTo>
                <a:lnTo>
                  <a:pt x="2751137" y="0"/>
                </a:lnTo>
                <a:lnTo>
                  <a:pt x="2751137" y="6344047"/>
                </a:lnTo>
                <a:cubicBezTo>
                  <a:pt x="2751137" y="6538516"/>
                  <a:pt x="2776934" y="6687410"/>
                  <a:pt x="2828528" y="6790730"/>
                </a:cubicBezTo>
                <a:cubicBezTo>
                  <a:pt x="2880254" y="6894050"/>
                  <a:pt x="2957843" y="6965355"/>
                  <a:pt x="3061295" y="7004646"/>
                </a:cubicBezTo>
                <a:cubicBezTo>
                  <a:pt x="3164747" y="7043936"/>
                  <a:pt x="3295054" y="7063582"/>
                  <a:pt x="3452217" y="7063582"/>
                </a:cubicBezTo>
                <a:cubicBezTo>
                  <a:pt x="3563871" y="7063582"/>
                  <a:pt x="3664148" y="7058422"/>
                  <a:pt x="3753048" y="7048104"/>
                </a:cubicBezTo>
                <a:cubicBezTo>
                  <a:pt x="3842080" y="7037653"/>
                  <a:pt x="3917619" y="7026275"/>
                  <a:pt x="3979664" y="7013972"/>
                </a:cubicBezTo>
                <a:lnTo>
                  <a:pt x="3985815" y="8328621"/>
                </a:lnTo>
                <a:cubicBezTo>
                  <a:pt x="3832886" y="8378097"/>
                  <a:pt x="3667455" y="8417321"/>
                  <a:pt x="3489523" y="8446293"/>
                </a:cubicBezTo>
                <a:cubicBezTo>
                  <a:pt x="3311723" y="8475397"/>
                  <a:pt x="3115336" y="8489950"/>
                  <a:pt x="2900362" y="8489950"/>
                </a:cubicBezTo>
                <a:cubicBezTo>
                  <a:pt x="2507456" y="8489950"/>
                  <a:pt x="2165217" y="8424862"/>
                  <a:pt x="1873646" y="8294688"/>
                </a:cubicBezTo>
                <a:cubicBezTo>
                  <a:pt x="1582208" y="8164381"/>
                  <a:pt x="1357907" y="7954566"/>
                  <a:pt x="1200745" y="7665244"/>
                </a:cubicBezTo>
                <a:cubicBezTo>
                  <a:pt x="1043715" y="7375790"/>
                  <a:pt x="965200" y="6995385"/>
                  <a:pt x="965200" y="6524030"/>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591" name="Freeform 1591"/>
          <p:cNvSpPr/>
          <p:nvPr/>
        </p:nvSpPr>
        <p:spPr>
          <a:xfrm>
            <a:off x="3055850" y="3252952"/>
            <a:ext cx="80880" cy="92420"/>
          </a:xfrm>
          <a:custGeom>
            <a:avLst/>
            <a:gdLst/>
            <a:ahLst/>
            <a:cxnLst/>
            <a:rect l="0" t="0" r="0" b="0"/>
            <a:pathLst>
              <a:path w="6096000" h="6957615">
                <a:moveTo>
                  <a:pt x="3342679" y="6957615"/>
                </a:moveTo>
                <a:cubicBezTo>
                  <a:pt x="2821714" y="6957615"/>
                  <a:pt x="2354460" y="6873940"/>
                  <a:pt x="1940917" y="6706592"/>
                </a:cubicBezTo>
                <a:cubicBezTo>
                  <a:pt x="1527505" y="6539111"/>
                  <a:pt x="1177131" y="6306542"/>
                  <a:pt x="889793" y="6008886"/>
                </a:cubicBezTo>
                <a:cubicBezTo>
                  <a:pt x="602456" y="5711230"/>
                  <a:pt x="382322" y="5365022"/>
                  <a:pt x="229393" y="4970264"/>
                </a:cubicBezTo>
                <a:cubicBezTo>
                  <a:pt x="76464" y="4575373"/>
                  <a:pt x="0" y="4154686"/>
                  <a:pt x="0" y="3708201"/>
                </a:cubicBezTo>
                <a:lnTo>
                  <a:pt x="0" y="3460155"/>
                </a:lnTo>
                <a:cubicBezTo>
                  <a:pt x="0" y="2951626"/>
                  <a:pt x="72297" y="2486554"/>
                  <a:pt x="216892" y="2064940"/>
                </a:cubicBezTo>
                <a:cubicBezTo>
                  <a:pt x="361619" y="1643195"/>
                  <a:pt x="569383" y="1277342"/>
                  <a:pt x="840184" y="967383"/>
                </a:cubicBezTo>
                <a:cubicBezTo>
                  <a:pt x="1110985" y="657291"/>
                  <a:pt x="1440656" y="418571"/>
                  <a:pt x="1829196" y="251222"/>
                </a:cubicBezTo>
                <a:cubicBezTo>
                  <a:pt x="2217869" y="83740"/>
                  <a:pt x="2656152" y="0"/>
                  <a:pt x="3144043" y="0"/>
                </a:cubicBezTo>
                <a:cubicBezTo>
                  <a:pt x="3619500" y="0"/>
                  <a:pt x="4041179" y="78647"/>
                  <a:pt x="4409082" y="235942"/>
                </a:cubicBezTo>
                <a:cubicBezTo>
                  <a:pt x="4777118" y="393237"/>
                  <a:pt x="5086151" y="616810"/>
                  <a:pt x="5336182" y="906661"/>
                </a:cubicBezTo>
                <a:cubicBezTo>
                  <a:pt x="5586346" y="1196380"/>
                  <a:pt x="5775523" y="1543116"/>
                  <a:pt x="5903714" y="1946870"/>
                </a:cubicBezTo>
                <a:cubicBezTo>
                  <a:pt x="6031904" y="2350492"/>
                  <a:pt x="6096000" y="2798696"/>
                  <a:pt x="6096000" y="3291483"/>
                </a:cubicBezTo>
                <a:lnTo>
                  <a:pt x="6096000" y="4036615"/>
                </a:lnTo>
                <a:lnTo>
                  <a:pt x="760214" y="4036615"/>
                </a:lnTo>
                <a:lnTo>
                  <a:pt x="760214" y="2842815"/>
                </a:lnTo>
                <a:lnTo>
                  <a:pt x="4343400" y="2842815"/>
                </a:lnTo>
                <a:lnTo>
                  <a:pt x="4343400" y="2705894"/>
                </a:lnTo>
                <a:cubicBezTo>
                  <a:pt x="4343400" y="2457318"/>
                  <a:pt x="4298751" y="2234671"/>
                  <a:pt x="4209454" y="2037953"/>
                </a:cubicBezTo>
                <a:cubicBezTo>
                  <a:pt x="4120289" y="1841235"/>
                  <a:pt x="3986543" y="1684933"/>
                  <a:pt x="3808214" y="1569045"/>
                </a:cubicBezTo>
                <a:cubicBezTo>
                  <a:pt x="3629885" y="1453026"/>
                  <a:pt x="3401747" y="1395015"/>
                  <a:pt x="3123803" y="1395015"/>
                </a:cubicBezTo>
                <a:cubicBezTo>
                  <a:pt x="2887397" y="1395015"/>
                  <a:pt x="2684131" y="1446676"/>
                  <a:pt x="2514004" y="1549995"/>
                </a:cubicBezTo>
                <a:cubicBezTo>
                  <a:pt x="2343877" y="1653315"/>
                  <a:pt x="2205897" y="1798042"/>
                  <a:pt x="2100064" y="1984176"/>
                </a:cubicBezTo>
                <a:cubicBezTo>
                  <a:pt x="1994362" y="2170179"/>
                  <a:pt x="1915583" y="2388261"/>
                  <a:pt x="1863725" y="2638425"/>
                </a:cubicBezTo>
                <a:cubicBezTo>
                  <a:pt x="1811866" y="2888456"/>
                  <a:pt x="1785937" y="3162366"/>
                  <a:pt x="1785937" y="3460155"/>
                </a:cubicBezTo>
                <a:lnTo>
                  <a:pt x="1785937" y="3708201"/>
                </a:lnTo>
                <a:cubicBezTo>
                  <a:pt x="1785937" y="3977018"/>
                  <a:pt x="1824235" y="4225131"/>
                  <a:pt x="1900832" y="4452540"/>
                </a:cubicBezTo>
                <a:cubicBezTo>
                  <a:pt x="1977562" y="4679950"/>
                  <a:pt x="2087430" y="4876337"/>
                  <a:pt x="2230437" y="5041701"/>
                </a:cubicBezTo>
                <a:cubicBezTo>
                  <a:pt x="2373444" y="5207066"/>
                  <a:pt x="2547474" y="5335257"/>
                  <a:pt x="2752526" y="5426273"/>
                </a:cubicBezTo>
                <a:cubicBezTo>
                  <a:pt x="2957578" y="5517158"/>
                  <a:pt x="3190676" y="5562600"/>
                  <a:pt x="3451820" y="5562600"/>
                </a:cubicBezTo>
                <a:cubicBezTo>
                  <a:pt x="3775008" y="5562600"/>
                  <a:pt x="4076435" y="5499827"/>
                  <a:pt x="4356100" y="5374283"/>
                </a:cubicBezTo>
                <a:cubicBezTo>
                  <a:pt x="4635764" y="5248606"/>
                  <a:pt x="4877196" y="5058106"/>
                  <a:pt x="5080396" y="4802783"/>
                </a:cubicBezTo>
                <a:lnTo>
                  <a:pt x="5947370" y="5742384"/>
                </a:lnTo>
                <a:cubicBezTo>
                  <a:pt x="5806744" y="5944923"/>
                  <a:pt x="5615516" y="6139193"/>
                  <a:pt x="5373687" y="6325195"/>
                </a:cubicBezTo>
                <a:cubicBezTo>
                  <a:pt x="5131858" y="6511197"/>
                  <a:pt x="4841411" y="6663134"/>
                  <a:pt x="4502348" y="6781006"/>
                </a:cubicBezTo>
                <a:cubicBezTo>
                  <a:pt x="4163285" y="6898745"/>
                  <a:pt x="3776728" y="6957615"/>
                  <a:pt x="3342679" y="6957615"/>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592" name="Freeform 1592"/>
          <p:cNvSpPr/>
          <p:nvPr/>
        </p:nvSpPr>
        <p:spPr>
          <a:xfrm>
            <a:off x="3148424" y="3252926"/>
            <a:ext cx="77004" cy="90675"/>
          </a:xfrm>
          <a:custGeom>
            <a:avLst/>
            <a:gdLst/>
            <a:ahLst/>
            <a:cxnLst/>
            <a:rect l="0" t="0" r="0" b="0"/>
            <a:pathLst>
              <a:path w="5803900" h="6826250">
                <a:moveTo>
                  <a:pt x="1785937" y="1550194"/>
                </a:moveTo>
                <a:lnTo>
                  <a:pt x="1785937" y="6826250"/>
                </a:lnTo>
                <a:lnTo>
                  <a:pt x="0" y="6826250"/>
                </a:lnTo>
                <a:lnTo>
                  <a:pt x="0" y="114300"/>
                </a:lnTo>
                <a:lnTo>
                  <a:pt x="1674217" y="114300"/>
                </a:lnTo>
                <a:close/>
                <a:moveTo>
                  <a:pt x="1525389" y="3238500"/>
                </a:moveTo>
                <a:lnTo>
                  <a:pt x="1041796" y="3238500"/>
                </a:lnTo>
                <a:cubicBezTo>
                  <a:pt x="1041796" y="2743200"/>
                  <a:pt x="1105892" y="2296386"/>
                  <a:pt x="1234082" y="1898055"/>
                </a:cubicBezTo>
                <a:cubicBezTo>
                  <a:pt x="1362405" y="1499593"/>
                  <a:pt x="1542454" y="1158942"/>
                  <a:pt x="1774229" y="876102"/>
                </a:cubicBezTo>
                <a:cubicBezTo>
                  <a:pt x="2006137" y="593262"/>
                  <a:pt x="2282494" y="376569"/>
                  <a:pt x="2603301" y="226021"/>
                </a:cubicBezTo>
                <a:cubicBezTo>
                  <a:pt x="2924108" y="75341"/>
                  <a:pt x="3283214" y="0"/>
                  <a:pt x="3680618" y="0"/>
                </a:cubicBezTo>
                <a:cubicBezTo>
                  <a:pt x="3995208" y="0"/>
                  <a:pt x="4282876" y="45443"/>
                  <a:pt x="4543623" y="136327"/>
                </a:cubicBezTo>
                <a:cubicBezTo>
                  <a:pt x="4804370" y="227079"/>
                  <a:pt x="5028869" y="371608"/>
                  <a:pt x="5217120" y="569913"/>
                </a:cubicBezTo>
                <a:cubicBezTo>
                  <a:pt x="5405503" y="768086"/>
                  <a:pt x="5550363" y="1030288"/>
                  <a:pt x="5651698" y="1356519"/>
                </a:cubicBezTo>
                <a:cubicBezTo>
                  <a:pt x="5753166" y="1682750"/>
                  <a:pt x="5803900" y="2081213"/>
                  <a:pt x="5803900" y="2551907"/>
                </a:cubicBezTo>
                <a:lnTo>
                  <a:pt x="5803900" y="6826250"/>
                </a:lnTo>
                <a:lnTo>
                  <a:pt x="4000500" y="6826250"/>
                </a:lnTo>
                <a:lnTo>
                  <a:pt x="4000500" y="2541985"/>
                </a:lnTo>
                <a:cubicBezTo>
                  <a:pt x="4000500" y="2244329"/>
                  <a:pt x="3959158" y="2012884"/>
                  <a:pt x="3876476" y="1847652"/>
                </a:cubicBezTo>
                <a:cubicBezTo>
                  <a:pt x="3793794" y="1682287"/>
                  <a:pt x="3672813" y="1565540"/>
                  <a:pt x="3513534" y="1497410"/>
                </a:cubicBezTo>
                <a:cubicBezTo>
                  <a:pt x="3354387" y="1429147"/>
                  <a:pt x="3158992" y="1395016"/>
                  <a:pt x="2927350" y="1395016"/>
                </a:cubicBezTo>
                <a:cubicBezTo>
                  <a:pt x="2687505" y="1395016"/>
                  <a:pt x="2479675" y="1442641"/>
                  <a:pt x="2303859" y="1537891"/>
                </a:cubicBezTo>
                <a:cubicBezTo>
                  <a:pt x="2128176" y="1633009"/>
                  <a:pt x="1983448" y="1764375"/>
                  <a:pt x="1869678" y="1931988"/>
                </a:cubicBezTo>
                <a:cubicBezTo>
                  <a:pt x="1755907" y="2099601"/>
                  <a:pt x="1670050" y="2295129"/>
                  <a:pt x="1612106" y="2518569"/>
                </a:cubicBezTo>
                <a:cubicBezTo>
                  <a:pt x="1554294" y="2742010"/>
                  <a:pt x="1525389" y="2981987"/>
                  <a:pt x="1525389" y="3238500"/>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593" name="Freeform 1593"/>
          <p:cNvSpPr/>
          <p:nvPr/>
        </p:nvSpPr>
        <p:spPr>
          <a:xfrm>
            <a:off x="3234427" y="3232513"/>
            <a:ext cx="52882" cy="112775"/>
          </a:xfrm>
          <a:custGeom>
            <a:avLst/>
            <a:gdLst/>
            <a:ahLst/>
            <a:cxnLst/>
            <a:rect l="0" t="0" r="0" b="0"/>
            <a:pathLst>
              <a:path w="3985815" h="8489950">
                <a:moveTo>
                  <a:pt x="3905250" y="1651000"/>
                </a:moveTo>
                <a:lnTo>
                  <a:pt x="3905250" y="2921000"/>
                </a:lnTo>
                <a:lnTo>
                  <a:pt x="0" y="2921000"/>
                </a:lnTo>
                <a:lnTo>
                  <a:pt x="0" y="1651000"/>
                </a:lnTo>
                <a:close/>
                <a:moveTo>
                  <a:pt x="965200" y="0"/>
                </a:moveTo>
                <a:lnTo>
                  <a:pt x="2751137" y="0"/>
                </a:lnTo>
                <a:lnTo>
                  <a:pt x="2751137" y="6344047"/>
                </a:lnTo>
                <a:cubicBezTo>
                  <a:pt x="2751137" y="6538516"/>
                  <a:pt x="2776934" y="6687410"/>
                  <a:pt x="2828528" y="6790730"/>
                </a:cubicBezTo>
                <a:cubicBezTo>
                  <a:pt x="2880254" y="6894050"/>
                  <a:pt x="2957843" y="6965355"/>
                  <a:pt x="3061295" y="7004646"/>
                </a:cubicBezTo>
                <a:cubicBezTo>
                  <a:pt x="3164747" y="7043936"/>
                  <a:pt x="3295054" y="7063582"/>
                  <a:pt x="3452217" y="7063582"/>
                </a:cubicBezTo>
                <a:cubicBezTo>
                  <a:pt x="3563871" y="7063582"/>
                  <a:pt x="3664148" y="7058422"/>
                  <a:pt x="3753048" y="7048104"/>
                </a:cubicBezTo>
                <a:cubicBezTo>
                  <a:pt x="3842080" y="7037653"/>
                  <a:pt x="3917619" y="7026275"/>
                  <a:pt x="3979664" y="7013972"/>
                </a:cubicBezTo>
                <a:lnTo>
                  <a:pt x="3985815" y="8328621"/>
                </a:lnTo>
                <a:cubicBezTo>
                  <a:pt x="3832886" y="8378097"/>
                  <a:pt x="3667455" y="8417321"/>
                  <a:pt x="3489523" y="8446293"/>
                </a:cubicBezTo>
                <a:cubicBezTo>
                  <a:pt x="3311723" y="8475397"/>
                  <a:pt x="3115336" y="8489950"/>
                  <a:pt x="2900362" y="8489950"/>
                </a:cubicBezTo>
                <a:cubicBezTo>
                  <a:pt x="2507456" y="8489950"/>
                  <a:pt x="2165217" y="8424862"/>
                  <a:pt x="1873646" y="8294688"/>
                </a:cubicBezTo>
                <a:cubicBezTo>
                  <a:pt x="1582208" y="8164381"/>
                  <a:pt x="1357907" y="7954566"/>
                  <a:pt x="1200745" y="7665244"/>
                </a:cubicBezTo>
                <a:cubicBezTo>
                  <a:pt x="1043715" y="7375790"/>
                  <a:pt x="965200" y="6995385"/>
                  <a:pt x="965200" y="6524030"/>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594" name="Freeform 1594"/>
          <p:cNvSpPr/>
          <p:nvPr/>
        </p:nvSpPr>
        <p:spPr>
          <a:xfrm>
            <a:off x="3298693" y="3219355"/>
            <a:ext cx="26623" cy="124331"/>
          </a:xfrm>
          <a:custGeom>
            <a:avLst/>
            <a:gdLst/>
            <a:ahLst/>
            <a:cxnLst/>
            <a:rect l="0" t="0" r="0" b="0"/>
            <a:pathLst>
              <a:path w="2006600" h="9359900">
                <a:moveTo>
                  <a:pt x="1900237" y="2654300"/>
                </a:moveTo>
                <a:lnTo>
                  <a:pt x="1900237" y="9359900"/>
                </a:lnTo>
                <a:lnTo>
                  <a:pt x="114300" y="9359900"/>
                </a:lnTo>
                <a:lnTo>
                  <a:pt x="114300" y="2654300"/>
                </a:lnTo>
                <a:close/>
                <a:moveTo>
                  <a:pt x="0" y="901700"/>
                </a:moveTo>
                <a:cubicBezTo>
                  <a:pt x="0" y="640557"/>
                  <a:pt x="90818" y="424988"/>
                  <a:pt x="272454" y="254993"/>
                </a:cubicBezTo>
                <a:cubicBezTo>
                  <a:pt x="454091" y="84998"/>
                  <a:pt x="697772" y="0"/>
                  <a:pt x="1003498" y="0"/>
                </a:cubicBezTo>
                <a:cubicBezTo>
                  <a:pt x="1304858" y="0"/>
                  <a:pt x="1547349" y="84998"/>
                  <a:pt x="1730970" y="254993"/>
                </a:cubicBezTo>
                <a:cubicBezTo>
                  <a:pt x="1914723" y="424988"/>
                  <a:pt x="2006600" y="640557"/>
                  <a:pt x="2006600" y="901700"/>
                </a:cubicBezTo>
                <a:cubicBezTo>
                  <a:pt x="2006600" y="1162844"/>
                  <a:pt x="1914723" y="1378413"/>
                  <a:pt x="1730970" y="1548408"/>
                </a:cubicBezTo>
                <a:cubicBezTo>
                  <a:pt x="1547349" y="1718403"/>
                  <a:pt x="1304858" y="1803400"/>
                  <a:pt x="1003498" y="1803400"/>
                </a:cubicBezTo>
                <a:cubicBezTo>
                  <a:pt x="697772" y="1803400"/>
                  <a:pt x="454091" y="1718403"/>
                  <a:pt x="272454" y="1548408"/>
                </a:cubicBezTo>
                <a:cubicBezTo>
                  <a:pt x="90818" y="1378413"/>
                  <a:pt x="0" y="1162844"/>
                  <a:pt x="0" y="901700"/>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595" name="Freeform 1595"/>
          <p:cNvSpPr/>
          <p:nvPr/>
        </p:nvSpPr>
        <p:spPr>
          <a:xfrm>
            <a:off x="3338864" y="3252926"/>
            <a:ext cx="79192" cy="92446"/>
          </a:xfrm>
          <a:custGeom>
            <a:avLst/>
            <a:gdLst/>
            <a:ahLst/>
            <a:cxnLst/>
            <a:rect l="0" t="0" r="0" b="0"/>
            <a:pathLst>
              <a:path w="5968801" h="6959600">
                <a:moveTo>
                  <a:pt x="3898900" y="5321697"/>
                </a:moveTo>
                <a:lnTo>
                  <a:pt x="3898900" y="2331046"/>
                </a:lnTo>
                <a:cubicBezTo>
                  <a:pt x="3898900" y="2116072"/>
                  <a:pt x="3863908" y="1931062"/>
                  <a:pt x="3793926" y="1776016"/>
                </a:cubicBezTo>
                <a:cubicBezTo>
                  <a:pt x="3724076" y="1620838"/>
                  <a:pt x="3616126" y="1499857"/>
                  <a:pt x="3470076" y="1413074"/>
                </a:cubicBezTo>
                <a:cubicBezTo>
                  <a:pt x="3324158" y="1326158"/>
                  <a:pt x="3135974" y="1282700"/>
                  <a:pt x="2905521" y="1282700"/>
                </a:cubicBezTo>
                <a:cubicBezTo>
                  <a:pt x="2708142" y="1282700"/>
                  <a:pt x="2537420" y="1316765"/>
                  <a:pt x="2393354" y="1384896"/>
                </a:cubicBezTo>
                <a:cubicBezTo>
                  <a:pt x="2249421" y="1452894"/>
                  <a:pt x="2138362" y="1549797"/>
                  <a:pt x="2060178" y="1675607"/>
                </a:cubicBezTo>
                <a:cubicBezTo>
                  <a:pt x="1982126" y="1801416"/>
                  <a:pt x="1943100" y="1948921"/>
                  <a:pt x="1943100" y="2118122"/>
                </a:cubicBezTo>
                <a:lnTo>
                  <a:pt x="157162" y="2118122"/>
                </a:lnTo>
                <a:cubicBezTo>
                  <a:pt x="157162" y="1833166"/>
                  <a:pt x="223242" y="1562696"/>
                  <a:pt x="355401" y="1306711"/>
                </a:cubicBezTo>
                <a:cubicBezTo>
                  <a:pt x="487560" y="1050727"/>
                  <a:pt x="679582" y="824707"/>
                  <a:pt x="931465" y="628650"/>
                </a:cubicBezTo>
                <a:cubicBezTo>
                  <a:pt x="1183481" y="432462"/>
                  <a:pt x="1483981" y="278673"/>
                  <a:pt x="1832967" y="167283"/>
                </a:cubicBezTo>
                <a:cubicBezTo>
                  <a:pt x="2182084" y="55761"/>
                  <a:pt x="2573469" y="0"/>
                  <a:pt x="3007121" y="0"/>
                </a:cubicBezTo>
                <a:cubicBezTo>
                  <a:pt x="3527557" y="0"/>
                  <a:pt x="3990114" y="86850"/>
                  <a:pt x="4394795" y="260549"/>
                </a:cubicBezTo>
                <a:cubicBezTo>
                  <a:pt x="4799607" y="434115"/>
                  <a:pt x="5118695" y="694598"/>
                  <a:pt x="5352057" y="1041996"/>
                </a:cubicBezTo>
                <a:cubicBezTo>
                  <a:pt x="5585552" y="1389394"/>
                  <a:pt x="5702300" y="1823641"/>
                  <a:pt x="5702300" y="2344738"/>
                </a:cubicBezTo>
                <a:lnTo>
                  <a:pt x="5702300" y="5216525"/>
                </a:lnTo>
                <a:cubicBezTo>
                  <a:pt x="5702300" y="5584693"/>
                  <a:pt x="5724988" y="5885591"/>
                  <a:pt x="5770364" y="6119218"/>
                </a:cubicBezTo>
                <a:cubicBezTo>
                  <a:pt x="5815872" y="6352845"/>
                  <a:pt x="5882018" y="6556508"/>
                  <a:pt x="5968801" y="6730207"/>
                </a:cubicBezTo>
                <a:lnTo>
                  <a:pt x="5968801" y="6835576"/>
                </a:lnTo>
                <a:lnTo>
                  <a:pt x="4160043" y="6835576"/>
                </a:lnTo>
                <a:cubicBezTo>
                  <a:pt x="4072995" y="6653544"/>
                  <a:pt x="4007710" y="6425010"/>
                  <a:pt x="3964185" y="6149975"/>
                </a:cubicBezTo>
                <a:cubicBezTo>
                  <a:pt x="3920661" y="5874941"/>
                  <a:pt x="3898900" y="5598848"/>
                  <a:pt x="3898900" y="5321697"/>
                </a:cubicBezTo>
                <a:close/>
                <a:moveTo>
                  <a:pt x="4141390" y="2743200"/>
                </a:moveTo>
                <a:lnTo>
                  <a:pt x="4141390" y="3759200"/>
                </a:lnTo>
                <a:lnTo>
                  <a:pt x="3146028" y="3759200"/>
                </a:lnTo>
                <a:cubicBezTo>
                  <a:pt x="2911210" y="3759200"/>
                  <a:pt x="2707216" y="3786056"/>
                  <a:pt x="2534046" y="3839766"/>
                </a:cubicBezTo>
                <a:cubicBezTo>
                  <a:pt x="2361009" y="3893477"/>
                  <a:pt x="2218795" y="3968949"/>
                  <a:pt x="2107406" y="4066183"/>
                </a:cubicBezTo>
                <a:cubicBezTo>
                  <a:pt x="1996148" y="4163418"/>
                  <a:pt x="1914723" y="4276130"/>
                  <a:pt x="1863129" y="4404321"/>
                </a:cubicBezTo>
                <a:cubicBezTo>
                  <a:pt x="1811668" y="4532511"/>
                  <a:pt x="1785937" y="4673071"/>
                  <a:pt x="1785937" y="4826000"/>
                </a:cubicBezTo>
                <a:cubicBezTo>
                  <a:pt x="1785937" y="4979062"/>
                  <a:pt x="1820994" y="5116579"/>
                  <a:pt x="1891109" y="5238552"/>
                </a:cubicBezTo>
                <a:cubicBezTo>
                  <a:pt x="1961356" y="5360525"/>
                  <a:pt x="2062559" y="5455643"/>
                  <a:pt x="2194718" y="5523905"/>
                </a:cubicBezTo>
                <a:cubicBezTo>
                  <a:pt x="2327010" y="5592035"/>
                  <a:pt x="2481990" y="5626100"/>
                  <a:pt x="2659657" y="5626100"/>
                </a:cubicBezTo>
                <a:cubicBezTo>
                  <a:pt x="2928210" y="5626100"/>
                  <a:pt x="3161638" y="5572390"/>
                  <a:pt x="3359943" y="5464969"/>
                </a:cubicBezTo>
                <a:cubicBezTo>
                  <a:pt x="3558249" y="5357416"/>
                  <a:pt x="3712170" y="5225058"/>
                  <a:pt x="3821707" y="5067896"/>
                </a:cubicBezTo>
                <a:cubicBezTo>
                  <a:pt x="3931245" y="4910733"/>
                  <a:pt x="3986014" y="4761905"/>
                  <a:pt x="3986014" y="4621411"/>
                </a:cubicBezTo>
                <a:lnTo>
                  <a:pt x="4464843" y="5378054"/>
                </a:lnTo>
                <a:cubicBezTo>
                  <a:pt x="4398830" y="5547519"/>
                  <a:pt x="4309004" y="5723203"/>
                  <a:pt x="4195365" y="5905104"/>
                </a:cubicBezTo>
                <a:cubicBezTo>
                  <a:pt x="4081859" y="6087005"/>
                  <a:pt x="3938389" y="6257595"/>
                  <a:pt x="3764954" y="6416874"/>
                </a:cubicBezTo>
                <a:cubicBezTo>
                  <a:pt x="3591652" y="6576021"/>
                  <a:pt x="3383227" y="6706262"/>
                  <a:pt x="3139678" y="6807597"/>
                </a:cubicBezTo>
                <a:cubicBezTo>
                  <a:pt x="2896129" y="6908932"/>
                  <a:pt x="2607071" y="6959600"/>
                  <a:pt x="2272506" y="6959600"/>
                </a:cubicBezTo>
                <a:cubicBezTo>
                  <a:pt x="1847453" y="6959600"/>
                  <a:pt x="1462550" y="6873742"/>
                  <a:pt x="1117798" y="6702029"/>
                </a:cubicBezTo>
                <a:cubicBezTo>
                  <a:pt x="773046" y="6530182"/>
                  <a:pt x="500525" y="6292123"/>
                  <a:pt x="300235" y="5987852"/>
                </a:cubicBezTo>
                <a:cubicBezTo>
                  <a:pt x="100078" y="5683581"/>
                  <a:pt x="0" y="5336845"/>
                  <a:pt x="0" y="4947643"/>
                </a:cubicBezTo>
                <a:cubicBezTo>
                  <a:pt x="0" y="4595747"/>
                  <a:pt x="66145" y="4283208"/>
                  <a:pt x="198437" y="4010025"/>
                </a:cubicBezTo>
                <a:cubicBezTo>
                  <a:pt x="330729" y="3736843"/>
                  <a:pt x="525991" y="3506061"/>
                  <a:pt x="784225" y="3317677"/>
                </a:cubicBezTo>
                <a:cubicBezTo>
                  <a:pt x="1042590" y="3129161"/>
                  <a:pt x="1365977" y="2986286"/>
                  <a:pt x="1754385" y="2889052"/>
                </a:cubicBezTo>
                <a:cubicBezTo>
                  <a:pt x="2142926" y="2791818"/>
                  <a:pt x="2593445" y="2743200"/>
                  <a:pt x="3105943" y="2743200"/>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596" name="Freeform 1596"/>
          <p:cNvSpPr/>
          <p:nvPr/>
        </p:nvSpPr>
        <p:spPr>
          <a:xfrm>
            <a:off x="3433629" y="3217162"/>
            <a:ext cx="23695" cy="126523"/>
          </a:xfrm>
          <a:custGeom>
            <a:avLst/>
            <a:gdLst/>
            <a:ahLst/>
            <a:cxnLst/>
            <a:rect l="0" t="0" r="0" b="0"/>
            <a:pathLst>
              <a:path w="1785937" h="9525000">
                <a:moveTo>
                  <a:pt x="1785937" y="0"/>
                </a:moveTo>
                <a:lnTo>
                  <a:pt x="1785937" y="9525000"/>
                </a:lnTo>
                <a:lnTo>
                  <a:pt x="0" y="9525000"/>
                </a:lnTo>
                <a:lnTo>
                  <a:pt x="0" y="0"/>
                </a:ln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597" name="Freeform 1597"/>
          <p:cNvSpPr/>
          <p:nvPr/>
        </p:nvSpPr>
        <p:spPr>
          <a:xfrm>
            <a:off x="3513970" y="3252952"/>
            <a:ext cx="84250" cy="92420"/>
          </a:xfrm>
          <a:custGeom>
            <a:avLst/>
            <a:gdLst/>
            <a:ahLst/>
            <a:cxnLst/>
            <a:rect l="0" t="0" r="0" b="0"/>
            <a:pathLst>
              <a:path w="6350000" h="6957615">
                <a:moveTo>
                  <a:pt x="0" y="3546872"/>
                </a:moveTo>
                <a:lnTo>
                  <a:pt x="0" y="3416697"/>
                </a:lnTo>
                <a:cubicBezTo>
                  <a:pt x="0" y="2924704"/>
                  <a:pt x="70180" y="2471010"/>
                  <a:pt x="210542" y="2055614"/>
                </a:cubicBezTo>
                <a:cubicBezTo>
                  <a:pt x="351035" y="1640086"/>
                  <a:pt x="555492" y="1279393"/>
                  <a:pt x="823912" y="973534"/>
                </a:cubicBezTo>
                <a:cubicBezTo>
                  <a:pt x="1092332" y="667676"/>
                  <a:pt x="1422730" y="428955"/>
                  <a:pt x="1815107" y="257373"/>
                </a:cubicBezTo>
                <a:cubicBezTo>
                  <a:pt x="2207484" y="85791"/>
                  <a:pt x="2657673" y="0"/>
                  <a:pt x="3165673" y="0"/>
                </a:cubicBezTo>
                <a:cubicBezTo>
                  <a:pt x="3673673" y="0"/>
                  <a:pt x="4125912" y="85791"/>
                  <a:pt x="4522390" y="257373"/>
                </a:cubicBezTo>
                <a:cubicBezTo>
                  <a:pt x="4918868" y="428955"/>
                  <a:pt x="5252375" y="667676"/>
                  <a:pt x="5522912" y="973534"/>
                </a:cubicBezTo>
                <a:cubicBezTo>
                  <a:pt x="5793449" y="1279393"/>
                  <a:pt x="5998897" y="1640086"/>
                  <a:pt x="6139259" y="2055614"/>
                </a:cubicBezTo>
                <a:cubicBezTo>
                  <a:pt x="6279753" y="2471010"/>
                  <a:pt x="6350000" y="2924704"/>
                  <a:pt x="6350000" y="3416697"/>
                </a:cubicBezTo>
                <a:lnTo>
                  <a:pt x="6350000" y="3546872"/>
                </a:lnTo>
                <a:cubicBezTo>
                  <a:pt x="6350000" y="4034763"/>
                  <a:pt x="6279753" y="4486473"/>
                  <a:pt x="6139259" y="4902001"/>
                </a:cubicBezTo>
                <a:cubicBezTo>
                  <a:pt x="5998897" y="5317397"/>
                  <a:pt x="5793449" y="5679149"/>
                  <a:pt x="5522912" y="5987256"/>
                </a:cubicBezTo>
                <a:cubicBezTo>
                  <a:pt x="5252375" y="6295231"/>
                  <a:pt x="4920919" y="6533951"/>
                  <a:pt x="4528542" y="6703417"/>
                </a:cubicBezTo>
                <a:cubicBezTo>
                  <a:pt x="4136297" y="6872882"/>
                  <a:pt x="3686175" y="6957615"/>
                  <a:pt x="3178175" y="6957615"/>
                </a:cubicBezTo>
                <a:cubicBezTo>
                  <a:pt x="2670042" y="6957615"/>
                  <a:pt x="2218729" y="6872882"/>
                  <a:pt x="1824235" y="6703417"/>
                </a:cubicBezTo>
                <a:cubicBezTo>
                  <a:pt x="1429874" y="6533951"/>
                  <a:pt x="1097425" y="6295231"/>
                  <a:pt x="826889" y="5987256"/>
                </a:cubicBezTo>
                <a:cubicBezTo>
                  <a:pt x="556484" y="5679149"/>
                  <a:pt x="351035" y="5317397"/>
                  <a:pt x="210542" y="4902001"/>
                </a:cubicBezTo>
                <a:cubicBezTo>
                  <a:pt x="70180" y="4486473"/>
                  <a:pt x="0" y="4034763"/>
                  <a:pt x="0" y="3546872"/>
                </a:cubicBezTo>
                <a:close/>
                <a:moveTo>
                  <a:pt x="1785937" y="3416697"/>
                </a:moveTo>
                <a:lnTo>
                  <a:pt x="1785937" y="3546872"/>
                </a:lnTo>
                <a:cubicBezTo>
                  <a:pt x="1785937" y="3828124"/>
                  <a:pt x="1810742" y="4090723"/>
                  <a:pt x="1860351" y="4334669"/>
                </a:cubicBezTo>
                <a:cubicBezTo>
                  <a:pt x="1909960" y="4578614"/>
                  <a:pt x="1989534" y="4792596"/>
                  <a:pt x="2099071" y="4976614"/>
                </a:cubicBezTo>
                <a:cubicBezTo>
                  <a:pt x="2208609" y="5160632"/>
                  <a:pt x="2352212" y="5304300"/>
                  <a:pt x="2529879" y="5407620"/>
                </a:cubicBezTo>
                <a:cubicBezTo>
                  <a:pt x="2707679" y="5510940"/>
                  <a:pt x="2924770" y="5562600"/>
                  <a:pt x="3181151" y="5562600"/>
                </a:cubicBezTo>
                <a:cubicBezTo>
                  <a:pt x="3429198" y="5562600"/>
                  <a:pt x="3642055" y="5510940"/>
                  <a:pt x="3819723" y="5407620"/>
                </a:cubicBezTo>
                <a:cubicBezTo>
                  <a:pt x="3997523" y="5304300"/>
                  <a:pt x="4140133" y="5160632"/>
                  <a:pt x="4247554" y="4976614"/>
                </a:cubicBezTo>
                <a:cubicBezTo>
                  <a:pt x="4355107" y="4792596"/>
                  <a:pt x="4434747" y="4578614"/>
                  <a:pt x="4486473" y="4334669"/>
                </a:cubicBezTo>
                <a:cubicBezTo>
                  <a:pt x="4538199" y="4090723"/>
                  <a:pt x="4564062" y="3828124"/>
                  <a:pt x="4564062" y="3546872"/>
                </a:cubicBezTo>
                <a:lnTo>
                  <a:pt x="4564062" y="3416697"/>
                </a:lnTo>
                <a:cubicBezTo>
                  <a:pt x="4564062" y="3143779"/>
                  <a:pt x="4538199" y="2886405"/>
                  <a:pt x="4486473" y="2644576"/>
                </a:cubicBezTo>
                <a:cubicBezTo>
                  <a:pt x="4434747" y="2402615"/>
                  <a:pt x="4354115" y="2187575"/>
                  <a:pt x="4244578" y="1999456"/>
                </a:cubicBezTo>
                <a:cubicBezTo>
                  <a:pt x="4135040" y="1811337"/>
                  <a:pt x="3991371" y="1663568"/>
                  <a:pt x="3813571" y="1556147"/>
                </a:cubicBezTo>
                <a:cubicBezTo>
                  <a:pt x="3635904" y="1448726"/>
                  <a:pt x="3420930" y="1395015"/>
                  <a:pt x="3168650" y="1395015"/>
                </a:cubicBezTo>
                <a:cubicBezTo>
                  <a:pt x="2916502" y="1395015"/>
                  <a:pt x="2702586" y="1448726"/>
                  <a:pt x="2526903" y="1556147"/>
                </a:cubicBezTo>
                <a:cubicBezTo>
                  <a:pt x="2351219" y="1663568"/>
                  <a:pt x="2208609" y="1811337"/>
                  <a:pt x="2099071" y="1999456"/>
                </a:cubicBezTo>
                <a:cubicBezTo>
                  <a:pt x="1989534" y="2187575"/>
                  <a:pt x="1909960" y="2402615"/>
                  <a:pt x="1860351" y="2644576"/>
                </a:cubicBezTo>
                <a:cubicBezTo>
                  <a:pt x="1810742" y="2886405"/>
                  <a:pt x="1785937" y="3143779"/>
                  <a:pt x="1785937" y="3416697"/>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598" name="Freeform 1598"/>
          <p:cNvSpPr/>
          <p:nvPr/>
        </p:nvSpPr>
        <p:spPr>
          <a:xfrm>
            <a:off x="3604607" y="3215306"/>
            <a:ext cx="57880" cy="128295"/>
          </a:xfrm>
          <a:custGeom>
            <a:avLst/>
            <a:gdLst/>
            <a:ahLst/>
            <a:cxnLst/>
            <a:rect l="0" t="0" r="0" b="0"/>
            <a:pathLst>
              <a:path w="4362450" h="9658350">
                <a:moveTo>
                  <a:pt x="2800350" y="9658350"/>
                </a:moveTo>
                <a:lnTo>
                  <a:pt x="996950" y="9658350"/>
                </a:lnTo>
                <a:lnTo>
                  <a:pt x="996950" y="2351088"/>
                </a:lnTo>
                <a:cubicBezTo>
                  <a:pt x="996950" y="1842427"/>
                  <a:pt x="1096764" y="1413405"/>
                  <a:pt x="1296392" y="1064022"/>
                </a:cubicBezTo>
                <a:cubicBezTo>
                  <a:pt x="1496152" y="714640"/>
                  <a:pt x="1778198" y="449991"/>
                  <a:pt x="2142529" y="270074"/>
                </a:cubicBezTo>
                <a:cubicBezTo>
                  <a:pt x="2506860" y="90025"/>
                  <a:pt x="2940116" y="0"/>
                  <a:pt x="3442295" y="0"/>
                </a:cubicBezTo>
                <a:cubicBezTo>
                  <a:pt x="3606866" y="0"/>
                  <a:pt x="3765351" y="11444"/>
                  <a:pt x="3917751" y="34330"/>
                </a:cubicBezTo>
                <a:cubicBezTo>
                  <a:pt x="4070151" y="57085"/>
                  <a:pt x="4218384" y="84998"/>
                  <a:pt x="4362450" y="118071"/>
                </a:cubicBezTo>
                <a:lnTo>
                  <a:pt x="4362450" y="1465461"/>
                </a:lnTo>
                <a:cubicBezTo>
                  <a:pt x="4283868" y="1444824"/>
                  <a:pt x="4201186" y="1430404"/>
                  <a:pt x="4114403" y="1422202"/>
                </a:cubicBezTo>
                <a:cubicBezTo>
                  <a:pt x="4027752" y="1413868"/>
                  <a:pt x="3926549" y="1409700"/>
                  <a:pt x="3810793" y="1409700"/>
                </a:cubicBezTo>
                <a:cubicBezTo>
                  <a:pt x="3595952" y="1409700"/>
                  <a:pt x="3413058" y="1445882"/>
                  <a:pt x="3262114" y="1518246"/>
                </a:cubicBezTo>
                <a:cubicBezTo>
                  <a:pt x="3111301" y="1590477"/>
                  <a:pt x="2996604" y="1696905"/>
                  <a:pt x="2918023" y="1837532"/>
                </a:cubicBezTo>
                <a:cubicBezTo>
                  <a:pt x="2839574" y="1978158"/>
                  <a:pt x="2800350" y="2149740"/>
                  <a:pt x="2800350" y="2352279"/>
                </a:cubicBezTo>
                <a:close/>
                <a:moveTo>
                  <a:pt x="4133850" y="2946400"/>
                </a:moveTo>
                <a:lnTo>
                  <a:pt x="4133850" y="4216400"/>
                </a:lnTo>
                <a:lnTo>
                  <a:pt x="0" y="4216400"/>
                </a:lnTo>
                <a:lnTo>
                  <a:pt x="0" y="2946400"/>
                </a:ln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599" name="Freeform 1599"/>
          <p:cNvSpPr/>
          <p:nvPr/>
        </p:nvSpPr>
        <p:spPr>
          <a:xfrm>
            <a:off x="3712666" y="3252926"/>
            <a:ext cx="50518" cy="90759"/>
          </a:xfrm>
          <a:custGeom>
            <a:avLst/>
            <a:gdLst/>
            <a:ahLst/>
            <a:cxnLst/>
            <a:rect l="0" t="0" r="0" b="0"/>
            <a:pathLst>
              <a:path w="3807618" h="6832600">
                <a:moveTo>
                  <a:pt x="1785937" y="1589882"/>
                </a:moveTo>
                <a:lnTo>
                  <a:pt x="1785937" y="6832600"/>
                </a:lnTo>
                <a:lnTo>
                  <a:pt x="0" y="6832600"/>
                </a:lnTo>
                <a:lnTo>
                  <a:pt x="0" y="127000"/>
                </a:lnTo>
                <a:lnTo>
                  <a:pt x="1680567" y="127000"/>
                </a:lnTo>
                <a:close/>
                <a:moveTo>
                  <a:pt x="3807618" y="82550"/>
                </a:moveTo>
                <a:lnTo>
                  <a:pt x="3776464" y="1738710"/>
                </a:lnTo>
                <a:cubicBezTo>
                  <a:pt x="3689416" y="1726275"/>
                  <a:pt x="3584707" y="1714897"/>
                  <a:pt x="3462337" y="1704579"/>
                </a:cubicBezTo>
                <a:cubicBezTo>
                  <a:pt x="3340100" y="1694260"/>
                  <a:pt x="3229239" y="1689100"/>
                  <a:pt x="3129756" y="1689100"/>
                </a:cubicBezTo>
                <a:cubicBezTo>
                  <a:pt x="2876814" y="1689100"/>
                  <a:pt x="2658070" y="1721115"/>
                  <a:pt x="2473523" y="1785144"/>
                </a:cubicBezTo>
                <a:cubicBezTo>
                  <a:pt x="2289108" y="1849173"/>
                  <a:pt x="2135716" y="1942108"/>
                  <a:pt x="2013346" y="2063949"/>
                </a:cubicBezTo>
                <a:cubicBezTo>
                  <a:pt x="1891109" y="2185790"/>
                  <a:pt x="1799894" y="2336602"/>
                  <a:pt x="1739701" y="2516386"/>
                </a:cubicBezTo>
                <a:cubicBezTo>
                  <a:pt x="1679641" y="2696039"/>
                  <a:pt x="1649610" y="2899503"/>
                  <a:pt x="1649610" y="3126780"/>
                </a:cubicBezTo>
                <a:lnTo>
                  <a:pt x="1283692" y="3015258"/>
                </a:lnTo>
                <a:cubicBezTo>
                  <a:pt x="1283692" y="2581077"/>
                  <a:pt x="1327083" y="2180961"/>
                  <a:pt x="1413867" y="1814910"/>
                </a:cubicBezTo>
                <a:cubicBezTo>
                  <a:pt x="1500650" y="1448726"/>
                  <a:pt x="1627782" y="1129176"/>
                  <a:pt x="1795264" y="856258"/>
                </a:cubicBezTo>
                <a:cubicBezTo>
                  <a:pt x="1962745" y="583208"/>
                  <a:pt x="2168392" y="372269"/>
                  <a:pt x="2412206" y="223441"/>
                </a:cubicBezTo>
                <a:cubicBezTo>
                  <a:pt x="2656152" y="74480"/>
                  <a:pt x="2935221" y="0"/>
                  <a:pt x="3249414" y="0"/>
                </a:cubicBezTo>
                <a:cubicBezTo>
                  <a:pt x="3348632" y="0"/>
                  <a:pt x="3449902" y="7409"/>
                  <a:pt x="3553221" y="22225"/>
                </a:cubicBezTo>
                <a:cubicBezTo>
                  <a:pt x="3656674" y="36910"/>
                  <a:pt x="3741472" y="57018"/>
                  <a:pt x="3807618" y="82550"/>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600" name="Freeform 1600"/>
          <p:cNvSpPr/>
          <p:nvPr/>
        </p:nvSpPr>
        <p:spPr>
          <a:xfrm>
            <a:off x="3770866" y="3252952"/>
            <a:ext cx="80880" cy="92420"/>
          </a:xfrm>
          <a:custGeom>
            <a:avLst/>
            <a:gdLst/>
            <a:ahLst/>
            <a:cxnLst/>
            <a:rect l="0" t="0" r="0" b="0"/>
            <a:pathLst>
              <a:path w="6096000" h="6957615">
                <a:moveTo>
                  <a:pt x="3342679" y="6957615"/>
                </a:moveTo>
                <a:cubicBezTo>
                  <a:pt x="2821714" y="6957615"/>
                  <a:pt x="2354460" y="6873940"/>
                  <a:pt x="1940917" y="6706592"/>
                </a:cubicBezTo>
                <a:cubicBezTo>
                  <a:pt x="1527505" y="6539111"/>
                  <a:pt x="1177131" y="6306542"/>
                  <a:pt x="889793" y="6008886"/>
                </a:cubicBezTo>
                <a:cubicBezTo>
                  <a:pt x="602456" y="5711230"/>
                  <a:pt x="382322" y="5365022"/>
                  <a:pt x="229393" y="4970264"/>
                </a:cubicBezTo>
                <a:cubicBezTo>
                  <a:pt x="76464" y="4575373"/>
                  <a:pt x="0" y="4154686"/>
                  <a:pt x="0" y="3708201"/>
                </a:cubicBezTo>
                <a:lnTo>
                  <a:pt x="0" y="3460155"/>
                </a:lnTo>
                <a:cubicBezTo>
                  <a:pt x="0" y="2951626"/>
                  <a:pt x="72297" y="2486554"/>
                  <a:pt x="216892" y="2064940"/>
                </a:cubicBezTo>
                <a:cubicBezTo>
                  <a:pt x="361619" y="1643195"/>
                  <a:pt x="569383" y="1277342"/>
                  <a:pt x="840184" y="967383"/>
                </a:cubicBezTo>
                <a:cubicBezTo>
                  <a:pt x="1110985" y="657291"/>
                  <a:pt x="1440656" y="418571"/>
                  <a:pt x="1829196" y="251222"/>
                </a:cubicBezTo>
                <a:cubicBezTo>
                  <a:pt x="2217869" y="83740"/>
                  <a:pt x="2656152" y="0"/>
                  <a:pt x="3144043" y="0"/>
                </a:cubicBezTo>
                <a:cubicBezTo>
                  <a:pt x="3619500" y="0"/>
                  <a:pt x="4041179" y="78647"/>
                  <a:pt x="4409082" y="235942"/>
                </a:cubicBezTo>
                <a:cubicBezTo>
                  <a:pt x="4777118" y="393237"/>
                  <a:pt x="5086151" y="616810"/>
                  <a:pt x="5336182" y="906661"/>
                </a:cubicBezTo>
                <a:cubicBezTo>
                  <a:pt x="5586346" y="1196380"/>
                  <a:pt x="5775523" y="1543116"/>
                  <a:pt x="5903714" y="1946870"/>
                </a:cubicBezTo>
                <a:cubicBezTo>
                  <a:pt x="6031904" y="2350492"/>
                  <a:pt x="6096000" y="2798696"/>
                  <a:pt x="6096000" y="3291483"/>
                </a:cubicBezTo>
                <a:lnTo>
                  <a:pt x="6096000" y="4036615"/>
                </a:lnTo>
                <a:lnTo>
                  <a:pt x="760214" y="4036615"/>
                </a:lnTo>
                <a:lnTo>
                  <a:pt x="760214" y="2842815"/>
                </a:lnTo>
                <a:lnTo>
                  <a:pt x="4343400" y="2842815"/>
                </a:lnTo>
                <a:lnTo>
                  <a:pt x="4343400" y="2705894"/>
                </a:lnTo>
                <a:cubicBezTo>
                  <a:pt x="4343400" y="2457318"/>
                  <a:pt x="4298751" y="2234671"/>
                  <a:pt x="4209454" y="2037953"/>
                </a:cubicBezTo>
                <a:cubicBezTo>
                  <a:pt x="4120289" y="1841235"/>
                  <a:pt x="3986543" y="1684933"/>
                  <a:pt x="3808214" y="1569045"/>
                </a:cubicBezTo>
                <a:cubicBezTo>
                  <a:pt x="3629885" y="1453026"/>
                  <a:pt x="3401747" y="1395015"/>
                  <a:pt x="3123803" y="1395015"/>
                </a:cubicBezTo>
                <a:cubicBezTo>
                  <a:pt x="2887397" y="1395015"/>
                  <a:pt x="2684131" y="1446676"/>
                  <a:pt x="2514004" y="1549995"/>
                </a:cubicBezTo>
                <a:cubicBezTo>
                  <a:pt x="2343877" y="1653315"/>
                  <a:pt x="2205897" y="1798042"/>
                  <a:pt x="2100064" y="1984176"/>
                </a:cubicBezTo>
                <a:cubicBezTo>
                  <a:pt x="1994362" y="2170179"/>
                  <a:pt x="1915583" y="2388261"/>
                  <a:pt x="1863725" y="2638425"/>
                </a:cubicBezTo>
                <a:cubicBezTo>
                  <a:pt x="1811866" y="2888456"/>
                  <a:pt x="1785937" y="3162366"/>
                  <a:pt x="1785937" y="3460155"/>
                </a:cubicBezTo>
                <a:lnTo>
                  <a:pt x="1785937" y="3708201"/>
                </a:lnTo>
                <a:cubicBezTo>
                  <a:pt x="1785937" y="3977018"/>
                  <a:pt x="1824235" y="4225131"/>
                  <a:pt x="1900832" y="4452540"/>
                </a:cubicBezTo>
                <a:cubicBezTo>
                  <a:pt x="1977562" y="4679950"/>
                  <a:pt x="2087430" y="4876337"/>
                  <a:pt x="2230437" y="5041701"/>
                </a:cubicBezTo>
                <a:cubicBezTo>
                  <a:pt x="2373444" y="5207066"/>
                  <a:pt x="2547474" y="5335257"/>
                  <a:pt x="2752526" y="5426273"/>
                </a:cubicBezTo>
                <a:cubicBezTo>
                  <a:pt x="2957578" y="5517158"/>
                  <a:pt x="3190676" y="5562600"/>
                  <a:pt x="3451820" y="5562600"/>
                </a:cubicBezTo>
                <a:cubicBezTo>
                  <a:pt x="3775008" y="5562600"/>
                  <a:pt x="4076435" y="5499827"/>
                  <a:pt x="4356100" y="5374283"/>
                </a:cubicBezTo>
                <a:cubicBezTo>
                  <a:pt x="4635764" y="5248606"/>
                  <a:pt x="4877196" y="5058106"/>
                  <a:pt x="5080396" y="4802783"/>
                </a:cubicBezTo>
                <a:lnTo>
                  <a:pt x="5947370" y="5742384"/>
                </a:lnTo>
                <a:cubicBezTo>
                  <a:pt x="5806744" y="5944923"/>
                  <a:pt x="5615516" y="6139193"/>
                  <a:pt x="5373687" y="6325195"/>
                </a:cubicBezTo>
                <a:cubicBezTo>
                  <a:pt x="5131858" y="6511197"/>
                  <a:pt x="4841411" y="6663134"/>
                  <a:pt x="4502348" y="6781006"/>
                </a:cubicBezTo>
                <a:cubicBezTo>
                  <a:pt x="4163285" y="6898745"/>
                  <a:pt x="3776728" y="6957615"/>
                  <a:pt x="3342679" y="6957615"/>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601" name="Freeform 1601"/>
          <p:cNvSpPr/>
          <p:nvPr/>
        </p:nvSpPr>
        <p:spPr>
          <a:xfrm>
            <a:off x="3859229" y="3252926"/>
            <a:ext cx="75825" cy="92446"/>
          </a:xfrm>
          <a:custGeom>
            <a:avLst/>
            <a:gdLst/>
            <a:ahLst/>
            <a:cxnLst/>
            <a:rect l="0" t="0" r="0" b="0"/>
            <a:pathLst>
              <a:path w="5715000" h="6959600">
                <a:moveTo>
                  <a:pt x="3975100" y="4977408"/>
                </a:moveTo>
                <a:cubicBezTo>
                  <a:pt x="3975100" y="4849218"/>
                  <a:pt x="3937860" y="4733529"/>
                  <a:pt x="3863379" y="4630341"/>
                </a:cubicBezTo>
                <a:cubicBezTo>
                  <a:pt x="3789031" y="4527021"/>
                  <a:pt x="3651514" y="4430978"/>
                  <a:pt x="3450828" y="4342210"/>
                </a:cubicBezTo>
                <a:cubicBezTo>
                  <a:pt x="3250274" y="4253310"/>
                  <a:pt x="2961811" y="4171620"/>
                  <a:pt x="2585442" y="4097140"/>
                </a:cubicBezTo>
                <a:cubicBezTo>
                  <a:pt x="2246378" y="4022792"/>
                  <a:pt x="1931061" y="3928798"/>
                  <a:pt x="1639490" y="3815160"/>
                </a:cubicBezTo>
                <a:cubicBezTo>
                  <a:pt x="1347919" y="3701521"/>
                  <a:pt x="1095639" y="3564136"/>
                  <a:pt x="882650" y="3403005"/>
                </a:cubicBezTo>
                <a:cubicBezTo>
                  <a:pt x="669660" y="3241742"/>
                  <a:pt x="503171" y="3050580"/>
                  <a:pt x="383182" y="2829521"/>
                </a:cubicBezTo>
                <a:cubicBezTo>
                  <a:pt x="263194" y="2608461"/>
                  <a:pt x="203200" y="2355321"/>
                  <a:pt x="203200" y="2070100"/>
                </a:cubicBezTo>
                <a:cubicBezTo>
                  <a:pt x="203200" y="1789245"/>
                  <a:pt x="264252" y="1524861"/>
                  <a:pt x="386357" y="1276946"/>
                </a:cubicBezTo>
                <a:cubicBezTo>
                  <a:pt x="508463" y="1028899"/>
                  <a:pt x="684344" y="808832"/>
                  <a:pt x="914003" y="616744"/>
                </a:cubicBezTo>
                <a:cubicBezTo>
                  <a:pt x="1143793" y="424525"/>
                  <a:pt x="1425244" y="273712"/>
                  <a:pt x="1758354" y="164307"/>
                </a:cubicBezTo>
                <a:cubicBezTo>
                  <a:pt x="2091597" y="54769"/>
                  <a:pt x="2467173" y="0"/>
                  <a:pt x="2885082" y="0"/>
                </a:cubicBezTo>
                <a:cubicBezTo>
                  <a:pt x="3468753" y="0"/>
                  <a:pt x="3970602" y="92935"/>
                  <a:pt x="4390628" y="278805"/>
                </a:cubicBezTo>
                <a:cubicBezTo>
                  <a:pt x="4810654" y="464675"/>
                  <a:pt x="5133445" y="719733"/>
                  <a:pt x="5359003" y="1043980"/>
                </a:cubicBezTo>
                <a:cubicBezTo>
                  <a:pt x="5584692" y="1368095"/>
                  <a:pt x="5697537" y="1736659"/>
                  <a:pt x="5697537" y="2149674"/>
                </a:cubicBezTo>
                <a:lnTo>
                  <a:pt x="3911600" y="2149674"/>
                </a:lnTo>
                <a:cubicBezTo>
                  <a:pt x="3911600" y="1976107"/>
                  <a:pt x="3875352" y="1820069"/>
                  <a:pt x="3802856" y="1681560"/>
                </a:cubicBezTo>
                <a:cubicBezTo>
                  <a:pt x="3730360" y="1543050"/>
                  <a:pt x="3618574" y="1433513"/>
                  <a:pt x="3467496" y="1352947"/>
                </a:cubicBezTo>
                <a:cubicBezTo>
                  <a:pt x="3316419" y="1272250"/>
                  <a:pt x="3120760" y="1231900"/>
                  <a:pt x="2880518" y="1231900"/>
                </a:cubicBezTo>
                <a:cubicBezTo>
                  <a:pt x="2681684" y="1231900"/>
                  <a:pt x="2509837" y="1266032"/>
                  <a:pt x="2364978" y="1334294"/>
                </a:cubicBezTo>
                <a:cubicBezTo>
                  <a:pt x="2220118" y="1402557"/>
                  <a:pt x="2109324" y="1493573"/>
                  <a:pt x="2032595" y="1607344"/>
                </a:cubicBezTo>
                <a:cubicBezTo>
                  <a:pt x="1955998" y="1721115"/>
                  <a:pt x="1917700" y="1846263"/>
                  <a:pt x="1917700" y="1982788"/>
                </a:cubicBezTo>
                <a:cubicBezTo>
                  <a:pt x="1917700" y="2086240"/>
                  <a:pt x="1939395" y="2178315"/>
                  <a:pt x="1982787" y="2259013"/>
                </a:cubicBezTo>
                <a:cubicBezTo>
                  <a:pt x="2026311" y="2339579"/>
                  <a:pt x="2097682" y="2413000"/>
                  <a:pt x="2196901" y="2479279"/>
                </a:cubicBezTo>
                <a:cubicBezTo>
                  <a:pt x="2296252" y="2545425"/>
                  <a:pt x="2425567" y="2606477"/>
                  <a:pt x="2584846" y="2662436"/>
                </a:cubicBezTo>
                <a:cubicBezTo>
                  <a:pt x="2744126" y="2718264"/>
                  <a:pt x="2941637" y="2768931"/>
                  <a:pt x="3177381" y="2814440"/>
                </a:cubicBezTo>
                <a:cubicBezTo>
                  <a:pt x="3661304" y="2913526"/>
                  <a:pt x="4093500" y="3042775"/>
                  <a:pt x="4473971" y="3202186"/>
                </a:cubicBezTo>
                <a:cubicBezTo>
                  <a:pt x="4854575" y="3361465"/>
                  <a:pt x="5156530" y="3576572"/>
                  <a:pt x="5379839" y="3847505"/>
                </a:cubicBezTo>
                <a:cubicBezTo>
                  <a:pt x="5603279" y="4118438"/>
                  <a:pt x="5715000" y="4473179"/>
                  <a:pt x="5715000" y="4911725"/>
                </a:cubicBezTo>
                <a:cubicBezTo>
                  <a:pt x="5715000" y="5209646"/>
                  <a:pt x="5648854" y="5482696"/>
                  <a:pt x="5516562" y="5730875"/>
                </a:cubicBezTo>
                <a:cubicBezTo>
                  <a:pt x="5384403" y="5979055"/>
                  <a:pt x="5194300" y="6195219"/>
                  <a:pt x="4946253" y="6379369"/>
                </a:cubicBezTo>
                <a:cubicBezTo>
                  <a:pt x="4698338" y="6563519"/>
                  <a:pt x="4401872" y="6706262"/>
                  <a:pt x="4056856" y="6807597"/>
                </a:cubicBezTo>
                <a:cubicBezTo>
                  <a:pt x="3711971" y="6908932"/>
                  <a:pt x="3324621" y="6959600"/>
                  <a:pt x="2894806" y="6959600"/>
                </a:cubicBezTo>
                <a:cubicBezTo>
                  <a:pt x="2270786" y="6959600"/>
                  <a:pt x="1742876" y="6847747"/>
                  <a:pt x="1311076" y="6624043"/>
                </a:cubicBezTo>
                <a:cubicBezTo>
                  <a:pt x="879276" y="6400337"/>
                  <a:pt x="552780" y="6115646"/>
                  <a:pt x="331589" y="5769968"/>
                </a:cubicBezTo>
                <a:cubicBezTo>
                  <a:pt x="110529" y="5424157"/>
                  <a:pt x="0" y="5068954"/>
                  <a:pt x="0" y="4704358"/>
                </a:cubicBezTo>
                <a:lnTo>
                  <a:pt x="1701800" y="4704358"/>
                </a:lnTo>
                <a:cubicBezTo>
                  <a:pt x="1701800" y="4948304"/>
                  <a:pt x="1760603" y="5144691"/>
                  <a:pt x="1878210" y="5293519"/>
                </a:cubicBezTo>
                <a:cubicBezTo>
                  <a:pt x="1995950" y="5442215"/>
                  <a:pt x="2146696" y="5549636"/>
                  <a:pt x="2330450" y="5615782"/>
                </a:cubicBezTo>
                <a:cubicBezTo>
                  <a:pt x="2514203" y="5681928"/>
                  <a:pt x="2713434" y="5715000"/>
                  <a:pt x="2928143" y="5715000"/>
                </a:cubicBezTo>
                <a:cubicBezTo>
                  <a:pt x="3159521" y="5715000"/>
                  <a:pt x="3351609" y="5682986"/>
                  <a:pt x="3504406" y="5618957"/>
                </a:cubicBezTo>
                <a:cubicBezTo>
                  <a:pt x="3657203" y="5554795"/>
                  <a:pt x="3773818" y="5468012"/>
                  <a:pt x="3854251" y="5358607"/>
                </a:cubicBezTo>
                <a:cubicBezTo>
                  <a:pt x="3934817" y="5249069"/>
                  <a:pt x="3975100" y="5122003"/>
                  <a:pt x="3975100" y="4977408"/>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602" name="Freeform 1602"/>
          <p:cNvSpPr/>
          <p:nvPr/>
        </p:nvSpPr>
        <p:spPr>
          <a:xfrm>
            <a:off x="3946074" y="3252952"/>
            <a:ext cx="80880" cy="92420"/>
          </a:xfrm>
          <a:custGeom>
            <a:avLst/>
            <a:gdLst/>
            <a:ahLst/>
            <a:cxnLst/>
            <a:rect l="0" t="0" r="0" b="0"/>
            <a:pathLst>
              <a:path w="6096000" h="6957615">
                <a:moveTo>
                  <a:pt x="3342679" y="6957615"/>
                </a:moveTo>
                <a:cubicBezTo>
                  <a:pt x="2821714" y="6957615"/>
                  <a:pt x="2354460" y="6873940"/>
                  <a:pt x="1940917" y="6706592"/>
                </a:cubicBezTo>
                <a:cubicBezTo>
                  <a:pt x="1527505" y="6539111"/>
                  <a:pt x="1177131" y="6306542"/>
                  <a:pt x="889793" y="6008886"/>
                </a:cubicBezTo>
                <a:cubicBezTo>
                  <a:pt x="602456" y="5711230"/>
                  <a:pt x="382322" y="5365022"/>
                  <a:pt x="229393" y="4970264"/>
                </a:cubicBezTo>
                <a:cubicBezTo>
                  <a:pt x="76464" y="4575373"/>
                  <a:pt x="0" y="4154686"/>
                  <a:pt x="0" y="3708201"/>
                </a:cubicBezTo>
                <a:lnTo>
                  <a:pt x="0" y="3460155"/>
                </a:lnTo>
                <a:cubicBezTo>
                  <a:pt x="0" y="2951626"/>
                  <a:pt x="72297" y="2486554"/>
                  <a:pt x="216892" y="2064940"/>
                </a:cubicBezTo>
                <a:cubicBezTo>
                  <a:pt x="361619" y="1643195"/>
                  <a:pt x="569383" y="1277342"/>
                  <a:pt x="840184" y="967383"/>
                </a:cubicBezTo>
                <a:cubicBezTo>
                  <a:pt x="1110985" y="657291"/>
                  <a:pt x="1440656" y="418571"/>
                  <a:pt x="1829196" y="251222"/>
                </a:cubicBezTo>
                <a:cubicBezTo>
                  <a:pt x="2217869" y="83740"/>
                  <a:pt x="2656152" y="0"/>
                  <a:pt x="3144043" y="0"/>
                </a:cubicBezTo>
                <a:cubicBezTo>
                  <a:pt x="3619500" y="0"/>
                  <a:pt x="4041179" y="78647"/>
                  <a:pt x="4409082" y="235942"/>
                </a:cubicBezTo>
                <a:cubicBezTo>
                  <a:pt x="4777118" y="393237"/>
                  <a:pt x="5086151" y="616810"/>
                  <a:pt x="5336182" y="906661"/>
                </a:cubicBezTo>
                <a:cubicBezTo>
                  <a:pt x="5586346" y="1196380"/>
                  <a:pt x="5775523" y="1543116"/>
                  <a:pt x="5903714" y="1946870"/>
                </a:cubicBezTo>
                <a:cubicBezTo>
                  <a:pt x="6031904" y="2350492"/>
                  <a:pt x="6096000" y="2798696"/>
                  <a:pt x="6096000" y="3291483"/>
                </a:cubicBezTo>
                <a:lnTo>
                  <a:pt x="6096000" y="4036615"/>
                </a:lnTo>
                <a:lnTo>
                  <a:pt x="760214" y="4036615"/>
                </a:lnTo>
                <a:lnTo>
                  <a:pt x="760214" y="2842815"/>
                </a:lnTo>
                <a:lnTo>
                  <a:pt x="4343400" y="2842815"/>
                </a:lnTo>
                <a:lnTo>
                  <a:pt x="4343400" y="2705894"/>
                </a:lnTo>
                <a:cubicBezTo>
                  <a:pt x="4343400" y="2457318"/>
                  <a:pt x="4298751" y="2234671"/>
                  <a:pt x="4209454" y="2037953"/>
                </a:cubicBezTo>
                <a:cubicBezTo>
                  <a:pt x="4120289" y="1841235"/>
                  <a:pt x="3986543" y="1684933"/>
                  <a:pt x="3808214" y="1569045"/>
                </a:cubicBezTo>
                <a:cubicBezTo>
                  <a:pt x="3629885" y="1453026"/>
                  <a:pt x="3401747" y="1395015"/>
                  <a:pt x="3123803" y="1395015"/>
                </a:cubicBezTo>
                <a:cubicBezTo>
                  <a:pt x="2887397" y="1395015"/>
                  <a:pt x="2684131" y="1446676"/>
                  <a:pt x="2514004" y="1549995"/>
                </a:cubicBezTo>
                <a:cubicBezTo>
                  <a:pt x="2343877" y="1653315"/>
                  <a:pt x="2205897" y="1798042"/>
                  <a:pt x="2100064" y="1984176"/>
                </a:cubicBezTo>
                <a:cubicBezTo>
                  <a:pt x="1994362" y="2170179"/>
                  <a:pt x="1915583" y="2388261"/>
                  <a:pt x="1863725" y="2638425"/>
                </a:cubicBezTo>
                <a:cubicBezTo>
                  <a:pt x="1811866" y="2888456"/>
                  <a:pt x="1785937" y="3162366"/>
                  <a:pt x="1785937" y="3460155"/>
                </a:cubicBezTo>
                <a:lnTo>
                  <a:pt x="1785937" y="3708201"/>
                </a:lnTo>
                <a:cubicBezTo>
                  <a:pt x="1785937" y="3977018"/>
                  <a:pt x="1824235" y="4225131"/>
                  <a:pt x="1900832" y="4452540"/>
                </a:cubicBezTo>
                <a:cubicBezTo>
                  <a:pt x="1977562" y="4679950"/>
                  <a:pt x="2087430" y="4876337"/>
                  <a:pt x="2230437" y="5041701"/>
                </a:cubicBezTo>
                <a:cubicBezTo>
                  <a:pt x="2373444" y="5207066"/>
                  <a:pt x="2547474" y="5335257"/>
                  <a:pt x="2752526" y="5426273"/>
                </a:cubicBezTo>
                <a:cubicBezTo>
                  <a:pt x="2957578" y="5517158"/>
                  <a:pt x="3190676" y="5562600"/>
                  <a:pt x="3451820" y="5562600"/>
                </a:cubicBezTo>
                <a:cubicBezTo>
                  <a:pt x="3775008" y="5562600"/>
                  <a:pt x="4076435" y="5499827"/>
                  <a:pt x="4356100" y="5374283"/>
                </a:cubicBezTo>
                <a:cubicBezTo>
                  <a:pt x="4635764" y="5248606"/>
                  <a:pt x="4877196" y="5058106"/>
                  <a:pt x="5080396" y="4802783"/>
                </a:cubicBezTo>
                <a:lnTo>
                  <a:pt x="5947370" y="5742384"/>
                </a:lnTo>
                <a:cubicBezTo>
                  <a:pt x="5806744" y="5944923"/>
                  <a:pt x="5615516" y="6139193"/>
                  <a:pt x="5373687" y="6325195"/>
                </a:cubicBezTo>
                <a:cubicBezTo>
                  <a:pt x="5131858" y="6511197"/>
                  <a:pt x="4841411" y="6663134"/>
                  <a:pt x="4502348" y="6781006"/>
                </a:cubicBezTo>
                <a:cubicBezTo>
                  <a:pt x="4163285" y="6898745"/>
                  <a:pt x="3776728" y="6957615"/>
                  <a:pt x="3342679" y="6957615"/>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603" name="Freeform 1603"/>
          <p:cNvSpPr/>
          <p:nvPr/>
        </p:nvSpPr>
        <p:spPr>
          <a:xfrm>
            <a:off x="4035278" y="3252926"/>
            <a:ext cx="79192" cy="92446"/>
          </a:xfrm>
          <a:custGeom>
            <a:avLst/>
            <a:gdLst/>
            <a:ahLst/>
            <a:cxnLst/>
            <a:rect l="0" t="0" r="0" b="0"/>
            <a:pathLst>
              <a:path w="5968801" h="6959600">
                <a:moveTo>
                  <a:pt x="3898900" y="5321697"/>
                </a:moveTo>
                <a:lnTo>
                  <a:pt x="3898900" y="2331046"/>
                </a:lnTo>
                <a:cubicBezTo>
                  <a:pt x="3898900" y="2116072"/>
                  <a:pt x="3863908" y="1931062"/>
                  <a:pt x="3793926" y="1776016"/>
                </a:cubicBezTo>
                <a:cubicBezTo>
                  <a:pt x="3724076" y="1620838"/>
                  <a:pt x="3616126" y="1499857"/>
                  <a:pt x="3470076" y="1413074"/>
                </a:cubicBezTo>
                <a:cubicBezTo>
                  <a:pt x="3324158" y="1326158"/>
                  <a:pt x="3135974" y="1282700"/>
                  <a:pt x="2905521" y="1282700"/>
                </a:cubicBezTo>
                <a:cubicBezTo>
                  <a:pt x="2708142" y="1282700"/>
                  <a:pt x="2537420" y="1316765"/>
                  <a:pt x="2393354" y="1384896"/>
                </a:cubicBezTo>
                <a:cubicBezTo>
                  <a:pt x="2249421" y="1452894"/>
                  <a:pt x="2138362" y="1549797"/>
                  <a:pt x="2060178" y="1675607"/>
                </a:cubicBezTo>
                <a:cubicBezTo>
                  <a:pt x="1982126" y="1801416"/>
                  <a:pt x="1943100" y="1948921"/>
                  <a:pt x="1943100" y="2118122"/>
                </a:cubicBezTo>
                <a:lnTo>
                  <a:pt x="157162" y="2118122"/>
                </a:lnTo>
                <a:cubicBezTo>
                  <a:pt x="157162" y="1833166"/>
                  <a:pt x="223242" y="1562696"/>
                  <a:pt x="355401" y="1306711"/>
                </a:cubicBezTo>
                <a:cubicBezTo>
                  <a:pt x="487560" y="1050727"/>
                  <a:pt x="679582" y="824707"/>
                  <a:pt x="931465" y="628650"/>
                </a:cubicBezTo>
                <a:cubicBezTo>
                  <a:pt x="1183481" y="432462"/>
                  <a:pt x="1483981" y="278673"/>
                  <a:pt x="1832967" y="167283"/>
                </a:cubicBezTo>
                <a:cubicBezTo>
                  <a:pt x="2182084" y="55761"/>
                  <a:pt x="2573469" y="0"/>
                  <a:pt x="3007121" y="0"/>
                </a:cubicBezTo>
                <a:cubicBezTo>
                  <a:pt x="3527557" y="0"/>
                  <a:pt x="3990114" y="86850"/>
                  <a:pt x="4394795" y="260549"/>
                </a:cubicBezTo>
                <a:cubicBezTo>
                  <a:pt x="4799607" y="434115"/>
                  <a:pt x="5118695" y="694598"/>
                  <a:pt x="5352057" y="1041996"/>
                </a:cubicBezTo>
                <a:cubicBezTo>
                  <a:pt x="5585552" y="1389394"/>
                  <a:pt x="5702300" y="1823641"/>
                  <a:pt x="5702300" y="2344738"/>
                </a:cubicBezTo>
                <a:lnTo>
                  <a:pt x="5702300" y="5216525"/>
                </a:lnTo>
                <a:cubicBezTo>
                  <a:pt x="5702300" y="5584693"/>
                  <a:pt x="5724988" y="5885591"/>
                  <a:pt x="5770364" y="6119218"/>
                </a:cubicBezTo>
                <a:cubicBezTo>
                  <a:pt x="5815872" y="6352845"/>
                  <a:pt x="5882018" y="6556508"/>
                  <a:pt x="5968801" y="6730207"/>
                </a:cubicBezTo>
                <a:lnTo>
                  <a:pt x="5968801" y="6835576"/>
                </a:lnTo>
                <a:lnTo>
                  <a:pt x="4160043" y="6835576"/>
                </a:lnTo>
                <a:cubicBezTo>
                  <a:pt x="4072995" y="6653544"/>
                  <a:pt x="4007710" y="6425010"/>
                  <a:pt x="3964185" y="6149975"/>
                </a:cubicBezTo>
                <a:cubicBezTo>
                  <a:pt x="3920661" y="5874941"/>
                  <a:pt x="3898900" y="5598848"/>
                  <a:pt x="3898900" y="5321697"/>
                </a:cubicBezTo>
                <a:close/>
                <a:moveTo>
                  <a:pt x="4141390" y="2743200"/>
                </a:moveTo>
                <a:lnTo>
                  <a:pt x="4141390" y="3759200"/>
                </a:lnTo>
                <a:lnTo>
                  <a:pt x="3146028" y="3759200"/>
                </a:lnTo>
                <a:cubicBezTo>
                  <a:pt x="2911210" y="3759200"/>
                  <a:pt x="2707216" y="3786056"/>
                  <a:pt x="2534046" y="3839766"/>
                </a:cubicBezTo>
                <a:cubicBezTo>
                  <a:pt x="2361009" y="3893477"/>
                  <a:pt x="2218795" y="3968949"/>
                  <a:pt x="2107406" y="4066183"/>
                </a:cubicBezTo>
                <a:cubicBezTo>
                  <a:pt x="1996148" y="4163418"/>
                  <a:pt x="1914723" y="4276130"/>
                  <a:pt x="1863129" y="4404321"/>
                </a:cubicBezTo>
                <a:cubicBezTo>
                  <a:pt x="1811668" y="4532511"/>
                  <a:pt x="1785937" y="4673071"/>
                  <a:pt x="1785937" y="4826000"/>
                </a:cubicBezTo>
                <a:cubicBezTo>
                  <a:pt x="1785937" y="4979062"/>
                  <a:pt x="1820994" y="5116579"/>
                  <a:pt x="1891109" y="5238552"/>
                </a:cubicBezTo>
                <a:cubicBezTo>
                  <a:pt x="1961356" y="5360525"/>
                  <a:pt x="2062559" y="5455643"/>
                  <a:pt x="2194718" y="5523905"/>
                </a:cubicBezTo>
                <a:cubicBezTo>
                  <a:pt x="2327010" y="5592035"/>
                  <a:pt x="2481990" y="5626100"/>
                  <a:pt x="2659657" y="5626100"/>
                </a:cubicBezTo>
                <a:cubicBezTo>
                  <a:pt x="2928210" y="5626100"/>
                  <a:pt x="3161638" y="5572390"/>
                  <a:pt x="3359943" y="5464969"/>
                </a:cubicBezTo>
                <a:cubicBezTo>
                  <a:pt x="3558249" y="5357416"/>
                  <a:pt x="3712170" y="5225058"/>
                  <a:pt x="3821707" y="5067896"/>
                </a:cubicBezTo>
                <a:cubicBezTo>
                  <a:pt x="3931245" y="4910733"/>
                  <a:pt x="3986014" y="4761905"/>
                  <a:pt x="3986014" y="4621411"/>
                </a:cubicBezTo>
                <a:lnTo>
                  <a:pt x="4464843" y="5378054"/>
                </a:lnTo>
                <a:cubicBezTo>
                  <a:pt x="4398830" y="5547519"/>
                  <a:pt x="4309004" y="5723203"/>
                  <a:pt x="4195365" y="5905104"/>
                </a:cubicBezTo>
                <a:cubicBezTo>
                  <a:pt x="4081859" y="6087005"/>
                  <a:pt x="3938389" y="6257595"/>
                  <a:pt x="3764954" y="6416874"/>
                </a:cubicBezTo>
                <a:cubicBezTo>
                  <a:pt x="3591652" y="6576021"/>
                  <a:pt x="3383227" y="6706262"/>
                  <a:pt x="3139678" y="6807597"/>
                </a:cubicBezTo>
                <a:cubicBezTo>
                  <a:pt x="2896129" y="6908932"/>
                  <a:pt x="2607071" y="6959600"/>
                  <a:pt x="2272506" y="6959600"/>
                </a:cubicBezTo>
                <a:cubicBezTo>
                  <a:pt x="1847453" y="6959600"/>
                  <a:pt x="1462550" y="6873742"/>
                  <a:pt x="1117798" y="6702029"/>
                </a:cubicBezTo>
                <a:cubicBezTo>
                  <a:pt x="773046" y="6530182"/>
                  <a:pt x="500525" y="6292123"/>
                  <a:pt x="300235" y="5987852"/>
                </a:cubicBezTo>
                <a:cubicBezTo>
                  <a:pt x="100078" y="5683581"/>
                  <a:pt x="0" y="5336845"/>
                  <a:pt x="0" y="4947643"/>
                </a:cubicBezTo>
                <a:cubicBezTo>
                  <a:pt x="0" y="4595747"/>
                  <a:pt x="66145" y="4283208"/>
                  <a:pt x="198437" y="4010025"/>
                </a:cubicBezTo>
                <a:cubicBezTo>
                  <a:pt x="330729" y="3736843"/>
                  <a:pt x="525991" y="3506061"/>
                  <a:pt x="784225" y="3317677"/>
                </a:cubicBezTo>
                <a:cubicBezTo>
                  <a:pt x="1042590" y="3129161"/>
                  <a:pt x="1365977" y="2986286"/>
                  <a:pt x="1754385" y="2889052"/>
                </a:cubicBezTo>
                <a:cubicBezTo>
                  <a:pt x="2142926" y="2791818"/>
                  <a:pt x="2593445" y="2743200"/>
                  <a:pt x="3105943" y="2743200"/>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604" name="Freeform 1604"/>
          <p:cNvSpPr/>
          <p:nvPr/>
        </p:nvSpPr>
        <p:spPr>
          <a:xfrm>
            <a:off x="4128863" y="3252926"/>
            <a:ext cx="50518" cy="90759"/>
          </a:xfrm>
          <a:custGeom>
            <a:avLst/>
            <a:gdLst/>
            <a:ahLst/>
            <a:cxnLst/>
            <a:rect l="0" t="0" r="0" b="0"/>
            <a:pathLst>
              <a:path w="3807618" h="6832600">
                <a:moveTo>
                  <a:pt x="1785937" y="1589882"/>
                </a:moveTo>
                <a:lnTo>
                  <a:pt x="1785937" y="6832600"/>
                </a:lnTo>
                <a:lnTo>
                  <a:pt x="0" y="6832600"/>
                </a:lnTo>
                <a:lnTo>
                  <a:pt x="0" y="127000"/>
                </a:lnTo>
                <a:lnTo>
                  <a:pt x="1680567" y="127000"/>
                </a:lnTo>
                <a:close/>
                <a:moveTo>
                  <a:pt x="3807618" y="82550"/>
                </a:moveTo>
                <a:lnTo>
                  <a:pt x="3776464" y="1738710"/>
                </a:lnTo>
                <a:cubicBezTo>
                  <a:pt x="3689416" y="1726275"/>
                  <a:pt x="3584707" y="1714897"/>
                  <a:pt x="3462337" y="1704579"/>
                </a:cubicBezTo>
                <a:cubicBezTo>
                  <a:pt x="3340100" y="1694260"/>
                  <a:pt x="3229239" y="1689100"/>
                  <a:pt x="3129756" y="1689100"/>
                </a:cubicBezTo>
                <a:cubicBezTo>
                  <a:pt x="2876814" y="1689100"/>
                  <a:pt x="2658070" y="1721115"/>
                  <a:pt x="2473523" y="1785144"/>
                </a:cubicBezTo>
                <a:cubicBezTo>
                  <a:pt x="2289108" y="1849173"/>
                  <a:pt x="2135716" y="1942108"/>
                  <a:pt x="2013346" y="2063949"/>
                </a:cubicBezTo>
                <a:cubicBezTo>
                  <a:pt x="1891109" y="2185790"/>
                  <a:pt x="1799894" y="2336602"/>
                  <a:pt x="1739701" y="2516386"/>
                </a:cubicBezTo>
                <a:cubicBezTo>
                  <a:pt x="1679641" y="2696039"/>
                  <a:pt x="1649610" y="2899503"/>
                  <a:pt x="1649610" y="3126780"/>
                </a:cubicBezTo>
                <a:lnTo>
                  <a:pt x="1283692" y="3015258"/>
                </a:lnTo>
                <a:cubicBezTo>
                  <a:pt x="1283692" y="2581077"/>
                  <a:pt x="1327083" y="2180961"/>
                  <a:pt x="1413867" y="1814910"/>
                </a:cubicBezTo>
                <a:cubicBezTo>
                  <a:pt x="1500650" y="1448726"/>
                  <a:pt x="1627782" y="1129176"/>
                  <a:pt x="1795264" y="856258"/>
                </a:cubicBezTo>
                <a:cubicBezTo>
                  <a:pt x="1962745" y="583208"/>
                  <a:pt x="2168392" y="372269"/>
                  <a:pt x="2412206" y="223441"/>
                </a:cubicBezTo>
                <a:cubicBezTo>
                  <a:pt x="2656152" y="74480"/>
                  <a:pt x="2935221" y="0"/>
                  <a:pt x="3249414" y="0"/>
                </a:cubicBezTo>
                <a:cubicBezTo>
                  <a:pt x="3348632" y="0"/>
                  <a:pt x="3449902" y="7409"/>
                  <a:pt x="3553221" y="22225"/>
                </a:cubicBezTo>
                <a:cubicBezTo>
                  <a:pt x="3656674" y="36910"/>
                  <a:pt x="3741472" y="57018"/>
                  <a:pt x="3807618" y="82550"/>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605" name="Freeform 1605"/>
          <p:cNvSpPr/>
          <p:nvPr/>
        </p:nvSpPr>
        <p:spPr>
          <a:xfrm>
            <a:off x="4186558" y="3252952"/>
            <a:ext cx="77847" cy="92420"/>
          </a:xfrm>
          <a:custGeom>
            <a:avLst/>
            <a:gdLst/>
            <a:ahLst/>
            <a:cxnLst/>
            <a:rect l="0" t="0" r="0" b="0"/>
            <a:pathLst>
              <a:path w="5867400" h="6957615">
                <a:moveTo>
                  <a:pt x="3059906" y="5562600"/>
                </a:moveTo>
                <a:cubicBezTo>
                  <a:pt x="3279510" y="5562600"/>
                  <a:pt x="3474243" y="5520267"/>
                  <a:pt x="3644106" y="5435600"/>
                </a:cubicBezTo>
                <a:cubicBezTo>
                  <a:pt x="3814100" y="5350801"/>
                  <a:pt x="3947715" y="5230879"/>
                  <a:pt x="4044950" y="5075833"/>
                </a:cubicBezTo>
                <a:cubicBezTo>
                  <a:pt x="4142316" y="4920655"/>
                  <a:pt x="4191000" y="4737695"/>
                  <a:pt x="4191000" y="4526955"/>
                </a:cubicBezTo>
                <a:lnTo>
                  <a:pt x="5867400" y="4526955"/>
                </a:lnTo>
                <a:cubicBezTo>
                  <a:pt x="5867400" y="4998178"/>
                  <a:pt x="5743310" y="5416748"/>
                  <a:pt x="5495131" y="5782667"/>
                </a:cubicBezTo>
                <a:cubicBezTo>
                  <a:pt x="5247084" y="6148454"/>
                  <a:pt x="4914238" y="6435725"/>
                  <a:pt x="4496593" y="6644481"/>
                </a:cubicBezTo>
                <a:cubicBezTo>
                  <a:pt x="4079081" y="6853236"/>
                  <a:pt x="3611827" y="6957615"/>
                  <a:pt x="3094831" y="6957615"/>
                </a:cubicBezTo>
                <a:cubicBezTo>
                  <a:pt x="2573866" y="6957615"/>
                  <a:pt x="2120040" y="6870831"/>
                  <a:pt x="1733351" y="6697265"/>
                </a:cubicBezTo>
                <a:cubicBezTo>
                  <a:pt x="1346795" y="6523567"/>
                  <a:pt x="1025326" y="6282730"/>
                  <a:pt x="768945" y="5974755"/>
                </a:cubicBezTo>
                <a:cubicBezTo>
                  <a:pt x="512564" y="5666780"/>
                  <a:pt x="320278" y="5307145"/>
                  <a:pt x="192087" y="4895850"/>
                </a:cubicBezTo>
                <a:cubicBezTo>
                  <a:pt x="64029" y="4484423"/>
                  <a:pt x="0" y="4043032"/>
                  <a:pt x="0" y="3571676"/>
                </a:cubicBezTo>
                <a:lnTo>
                  <a:pt x="0" y="3391892"/>
                </a:lnTo>
                <a:cubicBezTo>
                  <a:pt x="0" y="2916436"/>
                  <a:pt x="64029" y="2473060"/>
                  <a:pt x="192087" y="2061765"/>
                </a:cubicBezTo>
                <a:cubicBezTo>
                  <a:pt x="320278" y="1650338"/>
                  <a:pt x="512564" y="1290704"/>
                  <a:pt x="768945" y="982861"/>
                </a:cubicBezTo>
                <a:cubicBezTo>
                  <a:pt x="1025326" y="674886"/>
                  <a:pt x="1345803" y="434115"/>
                  <a:pt x="1730375" y="260548"/>
                </a:cubicBezTo>
                <a:cubicBezTo>
                  <a:pt x="2114946" y="86850"/>
                  <a:pt x="2565664" y="0"/>
                  <a:pt x="3082528" y="0"/>
                </a:cubicBezTo>
                <a:cubicBezTo>
                  <a:pt x="3632464" y="0"/>
                  <a:pt x="4115196" y="105370"/>
                  <a:pt x="4530725" y="316111"/>
                </a:cubicBezTo>
                <a:cubicBezTo>
                  <a:pt x="4946253" y="526851"/>
                  <a:pt x="5272881" y="827616"/>
                  <a:pt x="5510609" y="1218406"/>
                </a:cubicBezTo>
                <a:cubicBezTo>
                  <a:pt x="5748469" y="1609063"/>
                  <a:pt x="5867400" y="2071026"/>
                  <a:pt x="5867400" y="2604294"/>
                </a:cubicBezTo>
                <a:lnTo>
                  <a:pt x="4191000" y="2604294"/>
                </a:lnTo>
                <a:cubicBezTo>
                  <a:pt x="4191000" y="2380985"/>
                  <a:pt x="4146483" y="2178380"/>
                  <a:pt x="4057451" y="1996480"/>
                </a:cubicBezTo>
                <a:cubicBezTo>
                  <a:pt x="3968419" y="1814579"/>
                  <a:pt x="3839964" y="1668859"/>
                  <a:pt x="3672085" y="1559322"/>
                </a:cubicBezTo>
                <a:cubicBezTo>
                  <a:pt x="3504207" y="1449784"/>
                  <a:pt x="3298097" y="1395015"/>
                  <a:pt x="3053754" y="1395015"/>
                </a:cubicBezTo>
                <a:cubicBezTo>
                  <a:pt x="2792743" y="1395015"/>
                  <a:pt x="2579356" y="1449784"/>
                  <a:pt x="2413595" y="1559322"/>
                </a:cubicBezTo>
                <a:cubicBezTo>
                  <a:pt x="2247833" y="1668727"/>
                  <a:pt x="2119378" y="1817555"/>
                  <a:pt x="2028229" y="2005806"/>
                </a:cubicBezTo>
                <a:cubicBezTo>
                  <a:pt x="1937080" y="2193925"/>
                  <a:pt x="1873911" y="2406848"/>
                  <a:pt x="1838721" y="2644576"/>
                </a:cubicBezTo>
                <a:cubicBezTo>
                  <a:pt x="1803532" y="2882305"/>
                  <a:pt x="1785937" y="3131410"/>
                  <a:pt x="1785937" y="3391892"/>
                </a:cubicBezTo>
                <a:lnTo>
                  <a:pt x="1785937" y="3571676"/>
                </a:lnTo>
                <a:cubicBezTo>
                  <a:pt x="1785937" y="3832291"/>
                  <a:pt x="1802473" y="4082521"/>
                  <a:pt x="1835546" y="4322365"/>
                </a:cubicBezTo>
                <a:cubicBezTo>
                  <a:pt x="1868752" y="4562078"/>
                  <a:pt x="1931921" y="4775001"/>
                  <a:pt x="2025054" y="4961136"/>
                </a:cubicBezTo>
                <a:cubicBezTo>
                  <a:pt x="2118320" y="5147138"/>
                  <a:pt x="2247833" y="5293915"/>
                  <a:pt x="2413595" y="5401469"/>
                </a:cubicBezTo>
                <a:cubicBezTo>
                  <a:pt x="2579356" y="5508889"/>
                  <a:pt x="2794793" y="5562600"/>
                  <a:pt x="3059906" y="5562600"/>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606" name="Freeform 1606"/>
          <p:cNvSpPr/>
          <p:nvPr/>
        </p:nvSpPr>
        <p:spPr>
          <a:xfrm>
            <a:off x="4276268" y="3217162"/>
            <a:ext cx="77004" cy="126440"/>
          </a:xfrm>
          <a:custGeom>
            <a:avLst/>
            <a:gdLst/>
            <a:ahLst/>
            <a:cxnLst/>
            <a:rect l="0" t="0" r="0" b="0"/>
            <a:pathLst>
              <a:path w="5803900" h="9518650">
                <a:moveTo>
                  <a:pt x="1785937" y="0"/>
                </a:moveTo>
                <a:lnTo>
                  <a:pt x="1785937" y="9518650"/>
                </a:lnTo>
                <a:lnTo>
                  <a:pt x="0" y="9518650"/>
                </a:lnTo>
                <a:lnTo>
                  <a:pt x="0" y="0"/>
                </a:lnTo>
                <a:close/>
                <a:moveTo>
                  <a:pt x="1531739" y="5930900"/>
                </a:moveTo>
                <a:lnTo>
                  <a:pt x="1041796" y="5930900"/>
                </a:lnTo>
                <a:cubicBezTo>
                  <a:pt x="1041796" y="5464440"/>
                  <a:pt x="1101791" y="5034095"/>
                  <a:pt x="1221779" y="4639866"/>
                </a:cubicBezTo>
                <a:cubicBezTo>
                  <a:pt x="1341768" y="4245637"/>
                  <a:pt x="1513482" y="3903001"/>
                  <a:pt x="1736923" y="3611960"/>
                </a:cubicBezTo>
                <a:cubicBezTo>
                  <a:pt x="1960496" y="3320918"/>
                  <a:pt x="2228519" y="3094898"/>
                  <a:pt x="2540992" y="2933899"/>
                </a:cubicBezTo>
                <a:cubicBezTo>
                  <a:pt x="2853597" y="2772900"/>
                  <a:pt x="3200333" y="2692400"/>
                  <a:pt x="3581201" y="2692400"/>
                </a:cubicBezTo>
                <a:cubicBezTo>
                  <a:pt x="3912327" y="2692400"/>
                  <a:pt x="4213423" y="2738901"/>
                  <a:pt x="4484489" y="2831902"/>
                </a:cubicBezTo>
                <a:cubicBezTo>
                  <a:pt x="4755686" y="2924771"/>
                  <a:pt x="4989578" y="3073400"/>
                  <a:pt x="5186164" y="3277791"/>
                </a:cubicBezTo>
                <a:cubicBezTo>
                  <a:pt x="5382749" y="3482182"/>
                  <a:pt x="5534818" y="3749543"/>
                  <a:pt x="5642371" y="4079875"/>
                </a:cubicBezTo>
                <a:cubicBezTo>
                  <a:pt x="5750057" y="4410208"/>
                  <a:pt x="5803900" y="4810787"/>
                  <a:pt x="5803900" y="5281613"/>
                </a:cubicBezTo>
                <a:lnTo>
                  <a:pt x="5803900" y="9518650"/>
                </a:lnTo>
                <a:lnTo>
                  <a:pt x="4000500" y="9518650"/>
                </a:lnTo>
                <a:lnTo>
                  <a:pt x="4000500" y="5265341"/>
                </a:lnTo>
                <a:cubicBezTo>
                  <a:pt x="4000500" y="4967817"/>
                  <a:pt x="3958232" y="4733264"/>
                  <a:pt x="3873698" y="4561682"/>
                </a:cubicBezTo>
                <a:cubicBezTo>
                  <a:pt x="3789164" y="4390100"/>
                  <a:pt x="3667455" y="4268193"/>
                  <a:pt x="3508573" y="4195961"/>
                </a:cubicBezTo>
                <a:cubicBezTo>
                  <a:pt x="3349691" y="4123598"/>
                  <a:pt x="3154759" y="4087416"/>
                  <a:pt x="2923778" y="4087416"/>
                </a:cubicBezTo>
                <a:cubicBezTo>
                  <a:pt x="2668190" y="4087416"/>
                  <a:pt x="2450637" y="4135041"/>
                  <a:pt x="2271117" y="4230291"/>
                </a:cubicBezTo>
                <a:cubicBezTo>
                  <a:pt x="2091729" y="4325409"/>
                  <a:pt x="1948391" y="4456775"/>
                  <a:pt x="1841103" y="4624388"/>
                </a:cubicBezTo>
                <a:cubicBezTo>
                  <a:pt x="1733814" y="4792001"/>
                  <a:pt x="1655431" y="4987529"/>
                  <a:pt x="1605954" y="5210969"/>
                </a:cubicBezTo>
                <a:cubicBezTo>
                  <a:pt x="1556477" y="5434410"/>
                  <a:pt x="1531739" y="5674387"/>
                  <a:pt x="1531739" y="5930900"/>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607" name="Freeform 1607"/>
          <p:cNvSpPr/>
          <p:nvPr/>
        </p:nvSpPr>
        <p:spPr>
          <a:xfrm>
            <a:off x="4408676" y="3217162"/>
            <a:ext cx="80206" cy="128210"/>
          </a:xfrm>
          <a:custGeom>
            <a:avLst/>
            <a:gdLst/>
            <a:ahLst/>
            <a:cxnLst/>
            <a:rect l="0" t="0" r="0" b="0"/>
            <a:pathLst>
              <a:path w="6045200" h="9652000">
                <a:moveTo>
                  <a:pt x="4241800" y="8062119"/>
                </a:moveTo>
                <a:lnTo>
                  <a:pt x="4241800" y="0"/>
                </a:lnTo>
                <a:lnTo>
                  <a:pt x="6045200" y="0"/>
                </a:lnTo>
                <a:lnTo>
                  <a:pt x="6045200" y="9525000"/>
                </a:lnTo>
                <a:lnTo>
                  <a:pt x="4422179" y="9525000"/>
                </a:lnTo>
                <a:close/>
                <a:moveTo>
                  <a:pt x="0" y="6252766"/>
                </a:moveTo>
                <a:lnTo>
                  <a:pt x="0" y="6122591"/>
                </a:lnTo>
                <a:cubicBezTo>
                  <a:pt x="0" y="5609696"/>
                  <a:pt x="57877" y="5143434"/>
                  <a:pt x="173632" y="4723805"/>
                </a:cubicBezTo>
                <a:cubicBezTo>
                  <a:pt x="289520" y="4304044"/>
                  <a:pt x="459118" y="3943218"/>
                  <a:pt x="682426" y="3641329"/>
                </a:cubicBezTo>
                <a:cubicBezTo>
                  <a:pt x="905867" y="3339439"/>
                  <a:pt x="1180967" y="3105812"/>
                  <a:pt x="1507728" y="2940447"/>
                </a:cubicBezTo>
                <a:cubicBezTo>
                  <a:pt x="1834488" y="2775083"/>
                  <a:pt x="2206823" y="2692400"/>
                  <a:pt x="2624732" y="2692400"/>
                </a:cubicBezTo>
                <a:cubicBezTo>
                  <a:pt x="3017506" y="2692400"/>
                  <a:pt x="3361795" y="2775016"/>
                  <a:pt x="3657600" y="2940249"/>
                </a:cubicBezTo>
                <a:cubicBezTo>
                  <a:pt x="3953404" y="3105349"/>
                  <a:pt x="4205750" y="3339704"/>
                  <a:pt x="4414639" y="3643313"/>
                </a:cubicBezTo>
                <a:cubicBezTo>
                  <a:pt x="4623527" y="3946790"/>
                  <a:pt x="4792067" y="4304044"/>
                  <a:pt x="4920257" y="4715074"/>
                </a:cubicBezTo>
                <a:cubicBezTo>
                  <a:pt x="5048580" y="5125972"/>
                  <a:pt x="5141647" y="5575102"/>
                  <a:pt x="5199459" y="6062465"/>
                </a:cubicBezTo>
                <a:lnTo>
                  <a:pt x="5199459" y="6348016"/>
                </a:lnTo>
                <a:cubicBezTo>
                  <a:pt x="5141647" y="6815799"/>
                  <a:pt x="5048580" y="7250510"/>
                  <a:pt x="4920257" y="7652147"/>
                </a:cubicBezTo>
                <a:cubicBezTo>
                  <a:pt x="4792067" y="8053785"/>
                  <a:pt x="4623527" y="8404689"/>
                  <a:pt x="4414639" y="8704858"/>
                </a:cubicBezTo>
                <a:cubicBezTo>
                  <a:pt x="4205750" y="9005028"/>
                  <a:pt x="3952345" y="9237928"/>
                  <a:pt x="3654425" y="9403557"/>
                </a:cubicBezTo>
                <a:cubicBezTo>
                  <a:pt x="3356636" y="9569185"/>
                  <a:pt x="3009238" y="9652000"/>
                  <a:pt x="2612231" y="9652000"/>
                </a:cubicBezTo>
                <a:cubicBezTo>
                  <a:pt x="2194454" y="9652000"/>
                  <a:pt x="1823177" y="9567267"/>
                  <a:pt x="1498401" y="9397802"/>
                </a:cubicBezTo>
                <a:cubicBezTo>
                  <a:pt x="1173757" y="9228204"/>
                  <a:pt x="900773" y="8990410"/>
                  <a:pt x="679450" y="8684419"/>
                </a:cubicBezTo>
                <a:cubicBezTo>
                  <a:pt x="458126" y="8378429"/>
                  <a:pt x="289520" y="8018661"/>
                  <a:pt x="173632" y="7605118"/>
                </a:cubicBezTo>
                <a:cubicBezTo>
                  <a:pt x="57877" y="7191574"/>
                  <a:pt x="0" y="6740790"/>
                  <a:pt x="0" y="6252766"/>
                </a:cubicBezTo>
                <a:close/>
                <a:moveTo>
                  <a:pt x="1785937" y="6118424"/>
                </a:moveTo>
                <a:lnTo>
                  <a:pt x="1785937" y="6248797"/>
                </a:lnTo>
                <a:cubicBezTo>
                  <a:pt x="1785937" y="6526081"/>
                  <a:pt x="1807633" y="6784843"/>
                  <a:pt x="1851025" y="7025085"/>
                </a:cubicBezTo>
                <a:cubicBezTo>
                  <a:pt x="1894416" y="7265327"/>
                  <a:pt x="1966714" y="7477522"/>
                  <a:pt x="2067917" y="7661672"/>
                </a:cubicBezTo>
                <a:cubicBezTo>
                  <a:pt x="2169252" y="7845822"/>
                  <a:pt x="2301544" y="7988631"/>
                  <a:pt x="2464792" y="8090099"/>
                </a:cubicBezTo>
                <a:cubicBezTo>
                  <a:pt x="2628172" y="8191567"/>
                  <a:pt x="2827668" y="8242300"/>
                  <a:pt x="3063279" y="8242300"/>
                </a:cubicBezTo>
                <a:cubicBezTo>
                  <a:pt x="3369270" y="8242300"/>
                  <a:pt x="3621484" y="8172980"/>
                  <a:pt x="3819921" y="8034338"/>
                </a:cubicBezTo>
                <a:cubicBezTo>
                  <a:pt x="4018359" y="7895564"/>
                  <a:pt x="4170296" y="7704072"/>
                  <a:pt x="4275732" y="7459861"/>
                </a:cubicBezTo>
                <a:cubicBezTo>
                  <a:pt x="4381169" y="7215519"/>
                  <a:pt x="4442155" y="6933936"/>
                  <a:pt x="4458692" y="6615113"/>
                </a:cubicBezTo>
                <a:lnTo>
                  <a:pt x="4458692" y="5801519"/>
                </a:lnTo>
                <a:cubicBezTo>
                  <a:pt x="4446256" y="5540640"/>
                  <a:pt x="4410075" y="5305690"/>
                  <a:pt x="4350146" y="5096669"/>
                </a:cubicBezTo>
                <a:cubicBezTo>
                  <a:pt x="4290218" y="4887516"/>
                  <a:pt x="4203369" y="4708459"/>
                  <a:pt x="4089598" y="4559499"/>
                </a:cubicBezTo>
                <a:cubicBezTo>
                  <a:pt x="3975960" y="4410406"/>
                  <a:pt x="3835400" y="4294453"/>
                  <a:pt x="3667918" y="4211638"/>
                </a:cubicBezTo>
                <a:cubicBezTo>
                  <a:pt x="3500569" y="4128823"/>
                  <a:pt x="3303190" y="4087416"/>
                  <a:pt x="3075781" y="4087416"/>
                </a:cubicBezTo>
                <a:cubicBezTo>
                  <a:pt x="2844270" y="4087416"/>
                  <a:pt x="2645833" y="4140200"/>
                  <a:pt x="2480468" y="4245769"/>
                </a:cubicBezTo>
                <a:cubicBezTo>
                  <a:pt x="2315104" y="4351338"/>
                  <a:pt x="2181754" y="4495205"/>
                  <a:pt x="2080418" y="4677371"/>
                </a:cubicBezTo>
                <a:cubicBezTo>
                  <a:pt x="1979215" y="4859536"/>
                  <a:pt x="1904801" y="5073849"/>
                  <a:pt x="1857176" y="5320308"/>
                </a:cubicBezTo>
                <a:cubicBezTo>
                  <a:pt x="1809683" y="5566636"/>
                  <a:pt x="1785937" y="5832674"/>
                  <a:pt x="1785937" y="6118424"/>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608" name="Freeform 1608"/>
          <p:cNvSpPr/>
          <p:nvPr/>
        </p:nvSpPr>
        <p:spPr>
          <a:xfrm>
            <a:off x="4502262" y="3252926"/>
            <a:ext cx="79192" cy="92446"/>
          </a:xfrm>
          <a:custGeom>
            <a:avLst/>
            <a:gdLst/>
            <a:ahLst/>
            <a:cxnLst/>
            <a:rect l="0" t="0" r="0" b="0"/>
            <a:pathLst>
              <a:path w="5968801" h="6959600">
                <a:moveTo>
                  <a:pt x="3898900" y="5321697"/>
                </a:moveTo>
                <a:lnTo>
                  <a:pt x="3898900" y="2331046"/>
                </a:lnTo>
                <a:cubicBezTo>
                  <a:pt x="3898900" y="2116072"/>
                  <a:pt x="3863908" y="1931062"/>
                  <a:pt x="3793926" y="1776016"/>
                </a:cubicBezTo>
                <a:cubicBezTo>
                  <a:pt x="3724076" y="1620838"/>
                  <a:pt x="3616126" y="1499857"/>
                  <a:pt x="3470076" y="1413074"/>
                </a:cubicBezTo>
                <a:cubicBezTo>
                  <a:pt x="3324158" y="1326158"/>
                  <a:pt x="3135974" y="1282700"/>
                  <a:pt x="2905521" y="1282700"/>
                </a:cubicBezTo>
                <a:cubicBezTo>
                  <a:pt x="2708142" y="1282700"/>
                  <a:pt x="2537420" y="1316765"/>
                  <a:pt x="2393354" y="1384896"/>
                </a:cubicBezTo>
                <a:cubicBezTo>
                  <a:pt x="2249421" y="1452894"/>
                  <a:pt x="2138362" y="1549797"/>
                  <a:pt x="2060178" y="1675607"/>
                </a:cubicBezTo>
                <a:cubicBezTo>
                  <a:pt x="1982126" y="1801416"/>
                  <a:pt x="1943100" y="1948921"/>
                  <a:pt x="1943100" y="2118122"/>
                </a:cubicBezTo>
                <a:lnTo>
                  <a:pt x="157162" y="2118122"/>
                </a:lnTo>
                <a:cubicBezTo>
                  <a:pt x="157162" y="1833166"/>
                  <a:pt x="223242" y="1562696"/>
                  <a:pt x="355401" y="1306711"/>
                </a:cubicBezTo>
                <a:cubicBezTo>
                  <a:pt x="487560" y="1050727"/>
                  <a:pt x="679582" y="824707"/>
                  <a:pt x="931465" y="628650"/>
                </a:cubicBezTo>
                <a:cubicBezTo>
                  <a:pt x="1183481" y="432462"/>
                  <a:pt x="1483981" y="278673"/>
                  <a:pt x="1832967" y="167283"/>
                </a:cubicBezTo>
                <a:cubicBezTo>
                  <a:pt x="2182084" y="55761"/>
                  <a:pt x="2573469" y="0"/>
                  <a:pt x="3007121" y="0"/>
                </a:cubicBezTo>
                <a:cubicBezTo>
                  <a:pt x="3527557" y="0"/>
                  <a:pt x="3990114" y="86850"/>
                  <a:pt x="4394795" y="260549"/>
                </a:cubicBezTo>
                <a:cubicBezTo>
                  <a:pt x="4799607" y="434115"/>
                  <a:pt x="5118695" y="694598"/>
                  <a:pt x="5352057" y="1041996"/>
                </a:cubicBezTo>
                <a:cubicBezTo>
                  <a:pt x="5585552" y="1389394"/>
                  <a:pt x="5702300" y="1823641"/>
                  <a:pt x="5702300" y="2344738"/>
                </a:cubicBezTo>
                <a:lnTo>
                  <a:pt x="5702300" y="5216525"/>
                </a:lnTo>
                <a:cubicBezTo>
                  <a:pt x="5702300" y="5584693"/>
                  <a:pt x="5724988" y="5885591"/>
                  <a:pt x="5770364" y="6119218"/>
                </a:cubicBezTo>
                <a:cubicBezTo>
                  <a:pt x="5815872" y="6352845"/>
                  <a:pt x="5882018" y="6556508"/>
                  <a:pt x="5968801" y="6730207"/>
                </a:cubicBezTo>
                <a:lnTo>
                  <a:pt x="5968801" y="6835576"/>
                </a:lnTo>
                <a:lnTo>
                  <a:pt x="4160043" y="6835576"/>
                </a:lnTo>
                <a:cubicBezTo>
                  <a:pt x="4072995" y="6653544"/>
                  <a:pt x="4007710" y="6425010"/>
                  <a:pt x="3964185" y="6149975"/>
                </a:cubicBezTo>
                <a:cubicBezTo>
                  <a:pt x="3920661" y="5874941"/>
                  <a:pt x="3898900" y="5598848"/>
                  <a:pt x="3898900" y="5321697"/>
                </a:cubicBezTo>
                <a:close/>
                <a:moveTo>
                  <a:pt x="4141390" y="2743200"/>
                </a:moveTo>
                <a:lnTo>
                  <a:pt x="4141390" y="3759200"/>
                </a:lnTo>
                <a:lnTo>
                  <a:pt x="3146028" y="3759200"/>
                </a:lnTo>
                <a:cubicBezTo>
                  <a:pt x="2911210" y="3759200"/>
                  <a:pt x="2707216" y="3786056"/>
                  <a:pt x="2534046" y="3839766"/>
                </a:cubicBezTo>
                <a:cubicBezTo>
                  <a:pt x="2361009" y="3893477"/>
                  <a:pt x="2218795" y="3968949"/>
                  <a:pt x="2107406" y="4066183"/>
                </a:cubicBezTo>
                <a:cubicBezTo>
                  <a:pt x="1996148" y="4163418"/>
                  <a:pt x="1914723" y="4276130"/>
                  <a:pt x="1863129" y="4404321"/>
                </a:cubicBezTo>
                <a:cubicBezTo>
                  <a:pt x="1811668" y="4532511"/>
                  <a:pt x="1785937" y="4673071"/>
                  <a:pt x="1785937" y="4826000"/>
                </a:cubicBezTo>
                <a:cubicBezTo>
                  <a:pt x="1785937" y="4979062"/>
                  <a:pt x="1820994" y="5116579"/>
                  <a:pt x="1891109" y="5238552"/>
                </a:cubicBezTo>
                <a:cubicBezTo>
                  <a:pt x="1961356" y="5360525"/>
                  <a:pt x="2062559" y="5455643"/>
                  <a:pt x="2194718" y="5523905"/>
                </a:cubicBezTo>
                <a:cubicBezTo>
                  <a:pt x="2327010" y="5592035"/>
                  <a:pt x="2481990" y="5626100"/>
                  <a:pt x="2659657" y="5626100"/>
                </a:cubicBezTo>
                <a:cubicBezTo>
                  <a:pt x="2928210" y="5626100"/>
                  <a:pt x="3161638" y="5572390"/>
                  <a:pt x="3359943" y="5464969"/>
                </a:cubicBezTo>
                <a:cubicBezTo>
                  <a:pt x="3558249" y="5357416"/>
                  <a:pt x="3712170" y="5225058"/>
                  <a:pt x="3821707" y="5067896"/>
                </a:cubicBezTo>
                <a:cubicBezTo>
                  <a:pt x="3931245" y="4910733"/>
                  <a:pt x="3986014" y="4761905"/>
                  <a:pt x="3986014" y="4621411"/>
                </a:cubicBezTo>
                <a:lnTo>
                  <a:pt x="4464843" y="5378054"/>
                </a:lnTo>
                <a:cubicBezTo>
                  <a:pt x="4398830" y="5547519"/>
                  <a:pt x="4309004" y="5723203"/>
                  <a:pt x="4195365" y="5905104"/>
                </a:cubicBezTo>
                <a:cubicBezTo>
                  <a:pt x="4081859" y="6087005"/>
                  <a:pt x="3938389" y="6257595"/>
                  <a:pt x="3764954" y="6416874"/>
                </a:cubicBezTo>
                <a:cubicBezTo>
                  <a:pt x="3591652" y="6576021"/>
                  <a:pt x="3383227" y="6706262"/>
                  <a:pt x="3139678" y="6807597"/>
                </a:cubicBezTo>
                <a:cubicBezTo>
                  <a:pt x="2896129" y="6908932"/>
                  <a:pt x="2607071" y="6959600"/>
                  <a:pt x="2272506" y="6959600"/>
                </a:cubicBezTo>
                <a:cubicBezTo>
                  <a:pt x="1847453" y="6959600"/>
                  <a:pt x="1462550" y="6873742"/>
                  <a:pt x="1117798" y="6702029"/>
                </a:cubicBezTo>
                <a:cubicBezTo>
                  <a:pt x="773046" y="6530182"/>
                  <a:pt x="500525" y="6292123"/>
                  <a:pt x="300235" y="5987852"/>
                </a:cubicBezTo>
                <a:cubicBezTo>
                  <a:pt x="100078" y="5683581"/>
                  <a:pt x="0" y="5336845"/>
                  <a:pt x="0" y="4947643"/>
                </a:cubicBezTo>
                <a:cubicBezTo>
                  <a:pt x="0" y="4595747"/>
                  <a:pt x="66145" y="4283208"/>
                  <a:pt x="198437" y="4010025"/>
                </a:cubicBezTo>
                <a:cubicBezTo>
                  <a:pt x="330729" y="3736843"/>
                  <a:pt x="525991" y="3506061"/>
                  <a:pt x="784225" y="3317677"/>
                </a:cubicBezTo>
                <a:cubicBezTo>
                  <a:pt x="1042590" y="3129161"/>
                  <a:pt x="1365977" y="2986286"/>
                  <a:pt x="1754385" y="2889052"/>
                </a:cubicBezTo>
                <a:cubicBezTo>
                  <a:pt x="2142926" y="2791818"/>
                  <a:pt x="2593445" y="2743200"/>
                  <a:pt x="3105943" y="2743200"/>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609" name="Freeform 1609"/>
          <p:cNvSpPr/>
          <p:nvPr/>
        </p:nvSpPr>
        <p:spPr>
          <a:xfrm>
            <a:off x="4587591" y="3232513"/>
            <a:ext cx="52882" cy="112775"/>
          </a:xfrm>
          <a:custGeom>
            <a:avLst/>
            <a:gdLst/>
            <a:ahLst/>
            <a:cxnLst/>
            <a:rect l="0" t="0" r="0" b="0"/>
            <a:pathLst>
              <a:path w="3985815" h="8489950">
                <a:moveTo>
                  <a:pt x="3905250" y="1651000"/>
                </a:moveTo>
                <a:lnTo>
                  <a:pt x="3905250" y="2921000"/>
                </a:lnTo>
                <a:lnTo>
                  <a:pt x="0" y="2921000"/>
                </a:lnTo>
                <a:lnTo>
                  <a:pt x="0" y="1651000"/>
                </a:lnTo>
                <a:close/>
                <a:moveTo>
                  <a:pt x="965200" y="0"/>
                </a:moveTo>
                <a:lnTo>
                  <a:pt x="2751137" y="0"/>
                </a:lnTo>
                <a:lnTo>
                  <a:pt x="2751137" y="6344047"/>
                </a:lnTo>
                <a:cubicBezTo>
                  <a:pt x="2751137" y="6538516"/>
                  <a:pt x="2776934" y="6687410"/>
                  <a:pt x="2828528" y="6790730"/>
                </a:cubicBezTo>
                <a:cubicBezTo>
                  <a:pt x="2880254" y="6894050"/>
                  <a:pt x="2957843" y="6965355"/>
                  <a:pt x="3061295" y="7004646"/>
                </a:cubicBezTo>
                <a:cubicBezTo>
                  <a:pt x="3164747" y="7043936"/>
                  <a:pt x="3295054" y="7063582"/>
                  <a:pt x="3452217" y="7063582"/>
                </a:cubicBezTo>
                <a:cubicBezTo>
                  <a:pt x="3563871" y="7063582"/>
                  <a:pt x="3664148" y="7058422"/>
                  <a:pt x="3753048" y="7048104"/>
                </a:cubicBezTo>
                <a:cubicBezTo>
                  <a:pt x="3842080" y="7037653"/>
                  <a:pt x="3917619" y="7026275"/>
                  <a:pt x="3979664" y="7013972"/>
                </a:cubicBezTo>
                <a:lnTo>
                  <a:pt x="3985815" y="8328621"/>
                </a:lnTo>
                <a:cubicBezTo>
                  <a:pt x="3832886" y="8378097"/>
                  <a:pt x="3667455" y="8417321"/>
                  <a:pt x="3489523" y="8446293"/>
                </a:cubicBezTo>
                <a:cubicBezTo>
                  <a:pt x="3311723" y="8475397"/>
                  <a:pt x="3115336" y="8489950"/>
                  <a:pt x="2900362" y="8489950"/>
                </a:cubicBezTo>
                <a:cubicBezTo>
                  <a:pt x="2507456" y="8489950"/>
                  <a:pt x="2165217" y="8424862"/>
                  <a:pt x="1873646" y="8294688"/>
                </a:cubicBezTo>
                <a:cubicBezTo>
                  <a:pt x="1582208" y="8164381"/>
                  <a:pt x="1357907" y="7954566"/>
                  <a:pt x="1200745" y="7665244"/>
                </a:cubicBezTo>
                <a:cubicBezTo>
                  <a:pt x="1043715" y="7375790"/>
                  <a:pt x="965200" y="6995385"/>
                  <a:pt x="965200" y="6524030"/>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610" name="Freeform 1610"/>
          <p:cNvSpPr/>
          <p:nvPr/>
        </p:nvSpPr>
        <p:spPr>
          <a:xfrm>
            <a:off x="4648319" y="3252926"/>
            <a:ext cx="79192" cy="92446"/>
          </a:xfrm>
          <a:custGeom>
            <a:avLst/>
            <a:gdLst/>
            <a:ahLst/>
            <a:cxnLst/>
            <a:rect l="0" t="0" r="0" b="0"/>
            <a:pathLst>
              <a:path w="5968801" h="6959600">
                <a:moveTo>
                  <a:pt x="3898900" y="5321697"/>
                </a:moveTo>
                <a:lnTo>
                  <a:pt x="3898900" y="2331046"/>
                </a:lnTo>
                <a:cubicBezTo>
                  <a:pt x="3898900" y="2116072"/>
                  <a:pt x="3863908" y="1931062"/>
                  <a:pt x="3793926" y="1776016"/>
                </a:cubicBezTo>
                <a:cubicBezTo>
                  <a:pt x="3724076" y="1620838"/>
                  <a:pt x="3616126" y="1499857"/>
                  <a:pt x="3470076" y="1413074"/>
                </a:cubicBezTo>
                <a:cubicBezTo>
                  <a:pt x="3324158" y="1326158"/>
                  <a:pt x="3135974" y="1282700"/>
                  <a:pt x="2905521" y="1282700"/>
                </a:cubicBezTo>
                <a:cubicBezTo>
                  <a:pt x="2708142" y="1282700"/>
                  <a:pt x="2537420" y="1316765"/>
                  <a:pt x="2393354" y="1384896"/>
                </a:cubicBezTo>
                <a:cubicBezTo>
                  <a:pt x="2249421" y="1452894"/>
                  <a:pt x="2138362" y="1549797"/>
                  <a:pt x="2060178" y="1675607"/>
                </a:cubicBezTo>
                <a:cubicBezTo>
                  <a:pt x="1982126" y="1801416"/>
                  <a:pt x="1943100" y="1948921"/>
                  <a:pt x="1943100" y="2118122"/>
                </a:cubicBezTo>
                <a:lnTo>
                  <a:pt x="157162" y="2118122"/>
                </a:lnTo>
                <a:cubicBezTo>
                  <a:pt x="157162" y="1833166"/>
                  <a:pt x="223242" y="1562696"/>
                  <a:pt x="355401" y="1306711"/>
                </a:cubicBezTo>
                <a:cubicBezTo>
                  <a:pt x="487560" y="1050727"/>
                  <a:pt x="679582" y="824707"/>
                  <a:pt x="931465" y="628650"/>
                </a:cubicBezTo>
                <a:cubicBezTo>
                  <a:pt x="1183481" y="432462"/>
                  <a:pt x="1483981" y="278673"/>
                  <a:pt x="1832967" y="167283"/>
                </a:cubicBezTo>
                <a:cubicBezTo>
                  <a:pt x="2182084" y="55761"/>
                  <a:pt x="2573469" y="0"/>
                  <a:pt x="3007121" y="0"/>
                </a:cubicBezTo>
                <a:cubicBezTo>
                  <a:pt x="3527557" y="0"/>
                  <a:pt x="3990114" y="86850"/>
                  <a:pt x="4394795" y="260549"/>
                </a:cubicBezTo>
                <a:cubicBezTo>
                  <a:pt x="4799607" y="434115"/>
                  <a:pt x="5118695" y="694598"/>
                  <a:pt x="5352057" y="1041996"/>
                </a:cubicBezTo>
                <a:cubicBezTo>
                  <a:pt x="5585552" y="1389394"/>
                  <a:pt x="5702300" y="1823641"/>
                  <a:pt x="5702300" y="2344738"/>
                </a:cubicBezTo>
                <a:lnTo>
                  <a:pt x="5702300" y="5216525"/>
                </a:lnTo>
                <a:cubicBezTo>
                  <a:pt x="5702300" y="5584693"/>
                  <a:pt x="5724988" y="5885591"/>
                  <a:pt x="5770364" y="6119218"/>
                </a:cubicBezTo>
                <a:cubicBezTo>
                  <a:pt x="5815872" y="6352845"/>
                  <a:pt x="5882018" y="6556508"/>
                  <a:pt x="5968801" y="6730207"/>
                </a:cubicBezTo>
                <a:lnTo>
                  <a:pt x="5968801" y="6835576"/>
                </a:lnTo>
                <a:lnTo>
                  <a:pt x="4160043" y="6835576"/>
                </a:lnTo>
                <a:cubicBezTo>
                  <a:pt x="4072995" y="6653544"/>
                  <a:pt x="4007710" y="6425010"/>
                  <a:pt x="3964185" y="6149975"/>
                </a:cubicBezTo>
                <a:cubicBezTo>
                  <a:pt x="3920661" y="5874941"/>
                  <a:pt x="3898900" y="5598848"/>
                  <a:pt x="3898900" y="5321697"/>
                </a:cubicBezTo>
                <a:close/>
                <a:moveTo>
                  <a:pt x="4141390" y="2743200"/>
                </a:moveTo>
                <a:lnTo>
                  <a:pt x="4141390" y="3759200"/>
                </a:lnTo>
                <a:lnTo>
                  <a:pt x="3146028" y="3759200"/>
                </a:lnTo>
                <a:cubicBezTo>
                  <a:pt x="2911210" y="3759200"/>
                  <a:pt x="2707216" y="3786056"/>
                  <a:pt x="2534046" y="3839766"/>
                </a:cubicBezTo>
                <a:cubicBezTo>
                  <a:pt x="2361009" y="3893477"/>
                  <a:pt x="2218795" y="3968949"/>
                  <a:pt x="2107406" y="4066183"/>
                </a:cubicBezTo>
                <a:cubicBezTo>
                  <a:pt x="1996148" y="4163418"/>
                  <a:pt x="1914723" y="4276130"/>
                  <a:pt x="1863129" y="4404321"/>
                </a:cubicBezTo>
                <a:cubicBezTo>
                  <a:pt x="1811668" y="4532511"/>
                  <a:pt x="1785937" y="4673071"/>
                  <a:pt x="1785937" y="4826000"/>
                </a:cubicBezTo>
                <a:cubicBezTo>
                  <a:pt x="1785937" y="4979062"/>
                  <a:pt x="1820994" y="5116579"/>
                  <a:pt x="1891109" y="5238552"/>
                </a:cubicBezTo>
                <a:cubicBezTo>
                  <a:pt x="1961356" y="5360525"/>
                  <a:pt x="2062559" y="5455643"/>
                  <a:pt x="2194718" y="5523905"/>
                </a:cubicBezTo>
                <a:cubicBezTo>
                  <a:pt x="2327010" y="5592035"/>
                  <a:pt x="2481990" y="5626100"/>
                  <a:pt x="2659657" y="5626100"/>
                </a:cubicBezTo>
                <a:cubicBezTo>
                  <a:pt x="2928210" y="5626100"/>
                  <a:pt x="3161638" y="5572390"/>
                  <a:pt x="3359943" y="5464969"/>
                </a:cubicBezTo>
                <a:cubicBezTo>
                  <a:pt x="3558249" y="5357416"/>
                  <a:pt x="3712170" y="5225058"/>
                  <a:pt x="3821707" y="5067896"/>
                </a:cubicBezTo>
                <a:cubicBezTo>
                  <a:pt x="3931245" y="4910733"/>
                  <a:pt x="3986014" y="4761905"/>
                  <a:pt x="3986014" y="4621411"/>
                </a:cubicBezTo>
                <a:lnTo>
                  <a:pt x="4464843" y="5378054"/>
                </a:lnTo>
                <a:cubicBezTo>
                  <a:pt x="4398830" y="5547519"/>
                  <a:pt x="4309004" y="5723203"/>
                  <a:pt x="4195365" y="5905104"/>
                </a:cubicBezTo>
                <a:cubicBezTo>
                  <a:pt x="4081859" y="6087005"/>
                  <a:pt x="3938389" y="6257595"/>
                  <a:pt x="3764954" y="6416874"/>
                </a:cubicBezTo>
                <a:cubicBezTo>
                  <a:pt x="3591652" y="6576021"/>
                  <a:pt x="3383227" y="6706262"/>
                  <a:pt x="3139678" y="6807597"/>
                </a:cubicBezTo>
                <a:cubicBezTo>
                  <a:pt x="2896129" y="6908932"/>
                  <a:pt x="2607071" y="6959600"/>
                  <a:pt x="2272506" y="6959600"/>
                </a:cubicBezTo>
                <a:cubicBezTo>
                  <a:pt x="1847453" y="6959600"/>
                  <a:pt x="1462550" y="6873742"/>
                  <a:pt x="1117798" y="6702029"/>
                </a:cubicBezTo>
                <a:cubicBezTo>
                  <a:pt x="773046" y="6530182"/>
                  <a:pt x="500525" y="6292123"/>
                  <a:pt x="300235" y="5987852"/>
                </a:cubicBezTo>
                <a:cubicBezTo>
                  <a:pt x="100078" y="5683581"/>
                  <a:pt x="0" y="5336845"/>
                  <a:pt x="0" y="4947643"/>
                </a:cubicBezTo>
                <a:cubicBezTo>
                  <a:pt x="0" y="4595747"/>
                  <a:pt x="66145" y="4283208"/>
                  <a:pt x="198437" y="4010025"/>
                </a:cubicBezTo>
                <a:cubicBezTo>
                  <a:pt x="330729" y="3736843"/>
                  <a:pt x="525991" y="3506061"/>
                  <a:pt x="784225" y="3317677"/>
                </a:cubicBezTo>
                <a:cubicBezTo>
                  <a:pt x="1042590" y="3129161"/>
                  <a:pt x="1365977" y="2986286"/>
                  <a:pt x="1754385" y="2889052"/>
                </a:cubicBezTo>
                <a:cubicBezTo>
                  <a:pt x="2142926" y="2791818"/>
                  <a:pt x="2593445" y="2743200"/>
                  <a:pt x="3105943" y="2743200"/>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611" name="Freeform 1611"/>
          <p:cNvSpPr/>
          <p:nvPr/>
        </p:nvSpPr>
        <p:spPr>
          <a:xfrm>
            <a:off x="4775335" y="3232513"/>
            <a:ext cx="52882" cy="112775"/>
          </a:xfrm>
          <a:custGeom>
            <a:avLst/>
            <a:gdLst/>
            <a:ahLst/>
            <a:cxnLst/>
            <a:rect l="0" t="0" r="0" b="0"/>
            <a:pathLst>
              <a:path w="3985815" h="8489950">
                <a:moveTo>
                  <a:pt x="3905250" y="1651000"/>
                </a:moveTo>
                <a:lnTo>
                  <a:pt x="3905250" y="2921000"/>
                </a:lnTo>
                <a:lnTo>
                  <a:pt x="0" y="2921000"/>
                </a:lnTo>
                <a:lnTo>
                  <a:pt x="0" y="1651000"/>
                </a:lnTo>
                <a:close/>
                <a:moveTo>
                  <a:pt x="965200" y="0"/>
                </a:moveTo>
                <a:lnTo>
                  <a:pt x="2751137" y="0"/>
                </a:lnTo>
                <a:lnTo>
                  <a:pt x="2751137" y="6344047"/>
                </a:lnTo>
                <a:cubicBezTo>
                  <a:pt x="2751137" y="6538516"/>
                  <a:pt x="2776934" y="6687410"/>
                  <a:pt x="2828528" y="6790730"/>
                </a:cubicBezTo>
                <a:cubicBezTo>
                  <a:pt x="2880254" y="6894050"/>
                  <a:pt x="2957843" y="6965355"/>
                  <a:pt x="3061295" y="7004646"/>
                </a:cubicBezTo>
                <a:cubicBezTo>
                  <a:pt x="3164747" y="7043936"/>
                  <a:pt x="3295054" y="7063582"/>
                  <a:pt x="3452217" y="7063582"/>
                </a:cubicBezTo>
                <a:cubicBezTo>
                  <a:pt x="3563871" y="7063582"/>
                  <a:pt x="3664148" y="7058422"/>
                  <a:pt x="3753048" y="7048104"/>
                </a:cubicBezTo>
                <a:cubicBezTo>
                  <a:pt x="3842080" y="7037653"/>
                  <a:pt x="3917619" y="7026275"/>
                  <a:pt x="3979664" y="7013972"/>
                </a:cubicBezTo>
                <a:lnTo>
                  <a:pt x="3985815" y="8328621"/>
                </a:lnTo>
                <a:cubicBezTo>
                  <a:pt x="3832886" y="8378097"/>
                  <a:pt x="3667455" y="8417321"/>
                  <a:pt x="3489523" y="8446293"/>
                </a:cubicBezTo>
                <a:cubicBezTo>
                  <a:pt x="3311723" y="8475397"/>
                  <a:pt x="3115336" y="8489950"/>
                  <a:pt x="2900362" y="8489950"/>
                </a:cubicBezTo>
                <a:cubicBezTo>
                  <a:pt x="2507456" y="8489950"/>
                  <a:pt x="2165217" y="8424862"/>
                  <a:pt x="1873646" y="8294688"/>
                </a:cubicBezTo>
                <a:cubicBezTo>
                  <a:pt x="1582208" y="8164381"/>
                  <a:pt x="1357907" y="7954566"/>
                  <a:pt x="1200745" y="7665244"/>
                </a:cubicBezTo>
                <a:cubicBezTo>
                  <a:pt x="1043715" y="7375790"/>
                  <a:pt x="965200" y="6995385"/>
                  <a:pt x="965200" y="6524030"/>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612" name="Freeform 1612"/>
          <p:cNvSpPr/>
          <p:nvPr/>
        </p:nvSpPr>
        <p:spPr>
          <a:xfrm>
            <a:off x="4836061" y="3252952"/>
            <a:ext cx="84250" cy="92420"/>
          </a:xfrm>
          <a:custGeom>
            <a:avLst/>
            <a:gdLst/>
            <a:ahLst/>
            <a:cxnLst/>
            <a:rect l="0" t="0" r="0" b="0"/>
            <a:pathLst>
              <a:path w="6350000" h="6957615">
                <a:moveTo>
                  <a:pt x="0" y="3546872"/>
                </a:moveTo>
                <a:lnTo>
                  <a:pt x="0" y="3416697"/>
                </a:lnTo>
                <a:cubicBezTo>
                  <a:pt x="0" y="2924704"/>
                  <a:pt x="70180" y="2471010"/>
                  <a:pt x="210542" y="2055614"/>
                </a:cubicBezTo>
                <a:cubicBezTo>
                  <a:pt x="351035" y="1640086"/>
                  <a:pt x="555492" y="1279393"/>
                  <a:pt x="823912" y="973534"/>
                </a:cubicBezTo>
                <a:cubicBezTo>
                  <a:pt x="1092332" y="667676"/>
                  <a:pt x="1422730" y="428955"/>
                  <a:pt x="1815107" y="257373"/>
                </a:cubicBezTo>
                <a:cubicBezTo>
                  <a:pt x="2207484" y="85791"/>
                  <a:pt x="2657673" y="0"/>
                  <a:pt x="3165673" y="0"/>
                </a:cubicBezTo>
                <a:cubicBezTo>
                  <a:pt x="3673673" y="0"/>
                  <a:pt x="4125912" y="85791"/>
                  <a:pt x="4522390" y="257373"/>
                </a:cubicBezTo>
                <a:cubicBezTo>
                  <a:pt x="4918868" y="428955"/>
                  <a:pt x="5252375" y="667676"/>
                  <a:pt x="5522912" y="973534"/>
                </a:cubicBezTo>
                <a:cubicBezTo>
                  <a:pt x="5793449" y="1279393"/>
                  <a:pt x="5998897" y="1640086"/>
                  <a:pt x="6139259" y="2055614"/>
                </a:cubicBezTo>
                <a:cubicBezTo>
                  <a:pt x="6279753" y="2471010"/>
                  <a:pt x="6350000" y="2924704"/>
                  <a:pt x="6350000" y="3416697"/>
                </a:cubicBezTo>
                <a:lnTo>
                  <a:pt x="6350000" y="3546872"/>
                </a:lnTo>
                <a:cubicBezTo>
                  <a:pt x="6350000" y="4034763"/>
                  <a:pt x="6279753" y="4486473"/>
                  <a:pt x="6139259" y="4902001"/>
                </a:cubicBezTo>
                <a:cubicBezTo>
                  <a:pt x="5998897" y="5317397"/>
                  <a:pt x="5793449" y="5679149"/>
                  <a:pt x="5522912" y="5987256"/>
                </a:cubicBezTo>
                <a:cubicBezTo>
                  <a:pt x="5252375" y="6295231"/>
                  <a:pt x="4920919" y="6533951"/>
                  <a:pt x="4528542" y="6703417"/>
                </a:cubicBezTo>
                <a:cubicBezTo>
                  <a:pt x="4136297" y="6872882"/>
                  <a:pt x="3686175" y="6957615"/>
                  <a:pt x="3178175" y="6957615"/>
                </a:cubicBezTo>
                <a:cubicBezTo>
                  <a:pt x="2670042" y="6957615"/>
                  <a:pt x="2218729" y="6872882"/>
                  <a:pt x="1824235" y="6703417"/>
                </a:cubicBezTo>
                <a:cubicBezTo>
                  <a:pt x="1429874" y="6533951"/>
                  <a:pt x="1097425" y="6295231"/>
                  <a:pt x="826889" y="5987256"/>
                </a:cubicBezTo>
                <a:cubicBezTo>
                  <a:pt x="556484" y="5679149"/>
                  <a:pt x="351035" y="5317397"/>
                  <a:pt x="210542" y="4902001"/>
                </a:cubicBezTo>
                <a:cubicBezTo>
                  <a:pt x="70180" y="4486473"/>
                  <a:pt x="0" y="4034763"/>
                  <a:pt x="0" y="3546872"/>
                </a:cubicBezTo>
                <a:close/>
                <a:moveTo>
                  <a:pt x="1785937" y="3416697"/>
                </a:moveTo>
                <a:lnTo>
                  <a:pt x="1785937" y="3546872"/>
                </a:lnTo>
                <a:cubicBezTo>
                  <a:pt x="1785937" y="3828124"/>
                  <a:pt x="1810742" y="4090723"/>
                  <a:pt x="1860351" y="4334669"/>
                </a:cubicBezTo>
                <a:cubicBezTo>
                  <a:pt x="1909960" y="4578614"/>
                  <a:pt x="1989534" y="4792596"/>
                  <a:pt x="2099071" y="4976614"/>
                </a:cubicBezTo>
                <a:cubicBezTo>
                  <a:pt x="2208609" y="5160632"/>
                  <a:pt x="2352212" y="5304300"/>
                  <a:pt x="2529879" y="5407620"/>
                </a:cubicBezTo>
                <a:cubicBezTo>
                  <a:pt x="2707679" y="5510940"/>
                  <a:pt x="2924770" y="5562600"/>
                  <a:pt x="3181151" y="5562600"/>
                </a:cubicBezTo>
                <a:cubicBezTo>
                  <a:pt x="3429198" y="5562600"/>
                  <a:pt x="3642055" y="5510940"/>
                  <a:pt x="3819723" y="5407620"/>
                </a:cubicBezTo>
                <a:cubicBezTo>
                  <a:pt x="3997523" y="5304300"/>
                  <a:pt x="4140133" y="5160632"/>
                  <a:pt x="4247554" y="4976614"/>
                </a:cubicBezTo>
                <a:cubicBezTo>
                  <a:pt x="4355107" y="4792596"/>
                  <a:pt x="4434747" y="4578614"/>
                  <a:pt x="4486473" y="4334669"/>
                </a:cubicBezTo>
                <a:cubicBezTo>
                  <a:pt x="4538199" y="4090723"/>
                  <a:pt x="4564062" y="3828124"/>
                  <a:pt x="4564062" y="3546872"/>
                </a:cubicBezTo>
                <a:lnTo>
                  <a:pt x="4564062" y="3416697"/>
                </a:lnTo>
                <a:cubicBezTo>
                  <a:pt x="4564062" y="3143779"/>
                  <a:pt x="4538199" y="2886405"/>
                  <a:pt x="4486473" y="2644576"/>
                </a:cubicBezTo>
                <a:cubicBezTo>
                  <a:pt x="4434747" y="2402615"/>
                  <a:pt x="4354115" y="2187575"/>
                  <a:pt x="4244578" y="1999456"/>
                </a:cubicBezTo>
                <a:cubicBezTo>
                  <a:pt x="4135040" y="1811337"/>
                  <a:pt x="3991371" y="1663568"/>
                  <a:pt x="3813571" y="1556147"/>
                </a:cubicBezTo>
                <a:cubicBezTo>
                  <a:pt x="3635904" y="1448726"/>
                  <a:pt x="3420930" y="1395015"/>
                  <a:pt x="3168650" y="1395015"/>
                </a:cubicBezTo>
                <a:cubicBezTo>
                  <a:pt x="2916502" y="1395015"/>
                  <a:pt x="2702586" y="1448726"/>
                  <a:pt x="2526903" y="1556147"/>
                </a:cubicBezTo>
                <a:cubicBezTo>
                  <a:pt x="2351219" y="1663568"/>
                  <a:pt x="2208609" y="1811337"/>
                  <a:pt x="2099071" y="1999456"/>
                </a:cubicBezTo>
                <a:cubicBezTo>
                  <a:pt x="1989534" y="2187575"/>
                  <a:pt x="1909960" y="2402615"/>
                  <a:pt x="1860351" y="2644576"/>
                </a:cubicBezTo>
                <a:cubicBezTo>
                  <a:pt x="1810742" y="2886405"/>
                  <a:pt x="1785937" y="3143779"/>
                  <a:pt x="1785937" y="3416697"/>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613" name="Freeform 1613"/>
          <p:cNvSpPr/>
          <p:nvPr/>
        </p:nvSpPr>
        <p:spPr>
          <a:xfrm>
            <a:off x="4971503" y="3252926"/>
            <a:ext cx="79192" cy="92446"/>
          </a:xfrm>
          <a:custGeom>
            <a:avLst/>
            <a:gdLst/>
            <a:ahLst/>
            <a:cxnLst/>
            <a:rect l="0" t="0" r="0" b="0"/>
            <a:pathLst>
              <a:path w="5968801" h="6959600">
                <a:moveTo>
                  <a:pt x="3898900" y="5321697"/>
                </a:moveTo>
                <a:lnTo>
                  <a:pt x="3898900" y="2331046"/>
                </a:lnTo>
                <a:cubicBezTo>
                  <a:pt x="3898900" y="2116072"/>
                  <a:pt x="3863908" y="1931062"/>
                  <a:pt x="3793926" y="1776016"/>
                </a:cubicBezTo>
                <a:cubicBezTo>
                  <a:pt x="3724076" y="1620838"/>
                  <a:pt x="3616126" y="1499857"/>
                  <a:pt x="3470076" y="1413074"/>
                </a:cubicBezTo>
                <a:cubicBezTo>
                  <a:pt x="3324158" y="1326158"/>
                  <a:pt x="3135974" y="1282700"/>
                  <a:pt x="2905521" y="1282700"/>
                </a:cubicBezTo>
                <a:cubicBezTo>
                  <a:pt x="2708142" y="1282700"/>
                  <a:pt x="2537420" y="1316765"/>
                  <a:pt x="2393354" y="1384896"/>
                </a:cubicBezTo>
                <a:cubicBezTo>
                  <a:pt x="2249421" y="1452894"/>
                  <a:pt x="2138362" y="1549797"/>
                  <a:pt x="2060178" y="1675607"/>
                </a:cubicBezTo>
                <a:cubicBezTo>
                  <a:pt x="1982126" y="1801416"/>
                  <a:pt x="1943100" y="1948921"/>
                  <a:pt x="1943100" y="2118122"/>
                </a:cubicBezTo>
                <a:lnTo>
                  <a:pt x="157162" y="2118122"/>
                </a:lnTo>
                <a:cubicBezTo>
                  <a:pt x="157162" y="1833166"/>
                  <a:pt x="223242" y="1562696"/>
                  <a:pt x="355401" y="1306711"/>
                </a:cubicBezTo>
                <a:cubicBezTo>
                  <a:pt x="487560" y="1050727"/>
                  <a:pt x="679582" y="824707"/>
                  <a:pt x="931465" y="628650"/>
                </a:cubicBezTo>
                <a:cubicBezTo>
                  <a:pt x="1183481" y="432462"/>
                  <a:pt x="1483981" y="278673"/>
                  <a:pt x="1832967" y="167283"/>
                </a:cubicBezTo>
                <a:cubicBezTo>
                  <a:pt x="2182084" y="55761"/>
                  <a:pt x="2573469" y="0"/>
                  <a:pt x="3007121" y="0"/>
                </a:cubicBezTo>
                <a:cubicBezTo>
                  <a:pt x="3527557" y="0"/>
                  <a:pt x="3990114" y="86850"/>
                  <a:pt x="4394795" y="260549"/>
                </a:cubicBezTo>
                <a:cubicBezTo>
                  <a:pt x="4799607" y="434115"/>
                  <a:pt x="5118695" y="694598"/>
                  <a:pt x="5352057" y="1041996"/>
                </a:cubicBezTo>
                <a:cubicBezTo>
                  <a:pt x="5585552" y="1389394"/>
                  <a:pt x="5702300" y="1823641"/>
                  <a:pt x="5702300" y="2344738"/>
                </a:cubicBezTo>
                <a:lnTo>
                  <a:pt x="5702300" y="5216525"/>
                </a:lnTo>
                <a:cubicBezTo>
                  <a:pt x="5702300" y="5584693"/>
                  <a:pt x="5724988" y="5885591"/>
                  <a:pt x="5770364" y="6119218"/>
                </a:cubicBezTo>
                <a:cubicBezTo>
                  <a:pt x="5815872" y="6352845"/>
                  <a:pt x="5882018" y="6556508"/>
                  <a:pt x="5968801" y="6730207"/>
                </a:cubicBezTo>
                <a:lnTo>
                  <a:pt x="5968801" y="6835576"/>
                </a:lnTo>
                <a:lnTo>
                  <a:pt x="4160043" y="6835576"/>
                </a:lnTo>
                <a:cubicBezTo>
                  <a:pt x="4072995" y="6653544"/>
                  <a:pt x="4007710" y="6425010"/>
                  <a:pt x="3964185" y="6149975"/>
                </a:cubicBezTo>
                <a:cubicBezTo>
                  <a:pt x="3920661" y="5874941"/>
                  <a:pt x="3898900" y="5598848"/>
                  <a:pt x="3898900" y="5321697"/>
                </a:cubicBezTo>
                <a:close/>
                <a:moveTo>
                  <a:pt x="4141390" y="2743200"/>
                </a:moveTo>
                <a:lnTo>
                  <a:pt x="4141390" y="3759200"/>
                </a:lnTo>
                <a:lnTo>
                  <a:pt x="3146028" y="3759200"/>
                </a:lnTo>
                <a:cubicBezTo>
                  <a:pt x="2911210" y="3759200"/>
                  <a:pt x="2707216" y="3786056"/>
                  <a:pt x="2534046" y="3839766"/>
                </a:cubicBezTo>
                <a:cubicBezTo>
                  <a:pt x="2361009" y="3893477"/>
                  <a:pt x="2218795" y="3968949"/>
                  <a:pt x="2107406" y="4066183"/>
                </a:cubicBezTo>
                <a:cubicBezTo>
                  <a:pt x="1996148" y="4163418"/>
                  <a:pt x="1914723" y="4276130"/>
                  <a:pt x="1863129" y="4404321"/>
                </a:cubicBezTo>
                <a:cubicBezTo>
                  <a:pt x="1811668" y="4532511"/>
                  <a:pt x="1785937" y="4673071"/>
                  <a:pt x="1785937" y="4826000"/>
                </a:cubicBezTo>
                <a:cubicBezTo>
                  <a:pt x="1785937" y="4979062"/>
                  <a:pt x="1820994" y="5116579"/>
                  <a:pt x="1891109" y="5238552"/>
                </a:cubicBezTo>
                <a:cubicBezTo>
                  <a:pt x="1961356" y="5360525"/>
                  <a:pt x="2062559" y="5455643"/>
                  <a:pt x="2194718" y="5523905"/>
                </a:cubicBezTo>
                <a:cubicBezTo>
                  <a:pt x="2327010" y="5592035"/>
                  <a:pt x="2481990" y="5626100"/>
                  <a:pt x="2659657" y="5626100"/>
                </a:cubicBezTo>
                <a:cubicBezTo>
                  <a:pt x="2928210" y="5626100"/>
                  <a:pt x="3161638" y="5572390"/>
                  <a:pt x="3359943" y="5464969"/>
                </a:cubicBezTo>
                <a:cubicBezTo>
                  <a:pt x="3558249" y="5357416"/>
                  <a:pt x="3712170" y="5225058"/>
                  <a:pt x="3821707" y="5067896"/>
                </a:cubicBezTo>
                <a:cubicBezTo>
                  <a:pt x="3931245" y="4910733"/>
                  <a:pt x="3986014" y="4761905"/>
                  <a:pt x="3986014" y="4621411"/>
                </a:cubicBezTo>
                <a:lnTo>
                  <a:pt x="4464843" y="5378054"/>
                </a:lnTo>
                <a:cubicBezTo>
                  <a:pt x="4398830" y="5547519"/>
                  <a:pt x="4309004" y="5723203"/>
                  <a:pt x="4195365" y="5905104"/>
                </a:cubicBezTo>
                <a:cubicBezTo>
                  <a:pt x="4081859" y="6087005"/>
                  <a:pt x="3938389" y="6257595"/>
                  <a:pt x="3764954" y="6416874"/>
                </a:cubicBezTo>
                <a:cubicBezTo>
                  <a:pt x="3591652" y="6576021"/>
                  <a:pt x="3383227" y="6706262"/>
                  <a:pt x="3139678" y="6807597"/>
                </a:cubicBezTo>
                <a:cubicBezTo>
                  <a:pt x="2896129" y="6908932"/>
                  <a:pt x="2607071" y="6959600"/>
                  <a:pt x="2272506" y="6959600"/>
                </a:cubicBezTo>
                <a:cubicBezTo>
                  <a:pt x="1847453" y="6959600"/>
                  <a:pt x="1462550" y="6873742"/>
                  <a:pt x="1117798" y="6702029"/>
                </a:cubicBezTo>
                <a:cubicBezTo>
                  <a:pt x="773046" y="6530182"/>
                  <a:pt x="500525" y="6292123"/>
                  <a:pt x="300235" y="5987852"/>
                </a:cubicBezTo>
                <a:cubicBezTo>
                  <a:pt x="100078" y="5683581"/>
                  <a:pt x="0" y="5336845"/>
                  <a:pt x="0" y="4947643"/>
                </a:cubicBezTo>
                <a:cubicBezTo>
                  <a:pt x="0" y="4595747"/>
                  <a:pt x="66145" y="4283208"/>
                  <a:pt x="198437" y="4010025"/>
                </a:cubicBezTo>
                <a:cubicBezTo>
                  <a:pt x="330729" y="3736843"/>
                  <a:pt x="525991" y="3506061"/>
                  <a:pt x="784225" y="3317677"/>
                </a:cubicBezTo>
                <a:cubicBezTo>
                  <a:pt x="1042590" y="3129161"/>
                  <a:pt x="1365977" y="2986286"/>
                  <a:pt x="1754385" y="2889052"/>
                </a:cubicBezTo>
                <a:cubicBezTo>
                  <a:pt x="2142926" y="2791818"/>
                  <a:pt x="2593445" y="2743200"/>
                  <a:pt x="3105943" y="2743200"/>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614" name="Freeform 1614"/>
          <p:cNvSpPr/>
          <p:nvPr/>
        </p:nvSpPr>
        <p:spPr>
          <a:xfrm>
            <a:off x="5061213" y="3252952"/>
            <a:ext cx="77847" cy="92420"/>
          </a:xfrm>
          <a:custGeom>
            <a:avLst/>
            <a:gdLst/>
            <a:ahLst/>
            <a:cxnLst/>
            <a:rect l="0" t="0" r="0" b="0"/>
            <a:pathLst>
              <a:path w="5867400" h="6957615">
                <a:moveTo>
                  <a:pt x="3059906" y="5562600"/>
                </a:moveTo>
                <a:cubicBezTo>
                  <a:pt x="3279510" y="5562600"/>
                  <a:pt x="3474243" y="5520267"/>
                  <a:pt x="3644106" y="5435600"/>
                </a:cubicBezTo>
                <a:cubicBezTo>
                  <a:pt x="3814100" y="5350801"/>
                  <a:pt x="3947715" y="5230879"/>
                  <a:pt x="4044950" y="5075833"/>
                </a:cubicBezTo>
                <a:cubicBezTo>
                  <a:pt x="4142316" y="4920655"/>
                  <a:pt x="4191000" y="4737695"/>
                  <a:pt x="4191000" y="4526955"/>
                </a:cubicBezTo>
                <a:lnTo>
                  <a:pt x="5867400" y="4526955"/>
                </a:lnTo>
                <a:cubicBezTo>
                  <a:pt x="5867400" y="4998178"/>
                  <a:pt x="5743310" y="5416748"/>
                  <a:pt x="5495131" y="5782667"/>
                </a:cubicBezTo>
                <a:cubicBezTo>
                  <a:pt x="5247084" y="6148454"/>
                  <a:pt x="4914238" y="6435725"/>
                  <a:pt x="4496593" y="6644481"/>
                </a:cubicBezTo>
                <a:cubicBezTo>
                  <a:pt x="4079081" y="6853236"/>
                  <a:pt x="3611827" y="6957615"/>
                  <a:pt x="3094831" y="6957615"/>
                </a:cubicBezTo>
                <a:cubicBezTo>
                  <a:pt x="2573866" y="6957615"/>
                  <a:pt x="2120040" y="6870831"/>
                  <a:pt x="1733351" y="6697265"/>
                </a:cubicBezTo>
                <a:cubicBezTo>
                  <a:pt x="1346795" y="6523567"/>
                  <a:pt x="1025326" y="6282730"/>
                  <a:pt x="768945" y="5974755"/>
                </a:cubicBezTo>
                <a:cubicBezTo>
                  <a:pt x="512564" y="5666780"/>
                  <a:pt x="320278" y="5307145"/>
                  <a:pt x="192087" y="4895850"/>
                </a:cubicBezTo>
                <a:cubicBezTo>
                  <a:pt x="64029" y="4484423"/>
                  <a:pt x="0" y="4043032"/>
                  <a:pt x="0" y="3571676"/>
                </a:cubicBezTo>
                <a:lnTo>
                  <a:pt x="0" y="3391892"/>
                </a:lnTo>
                <a:cubicBezTo>
                  <a:pt x="0" y="2916436"/>
                  <a:pt x="64029" y="2473060"/>
                  <a:pt x="192087" y="2061765"/>
                </a:cubicBezTo>
                <a:cubicBezTo>
                  <a:pt x="320278" y="1650338"/>
                  <a:pt x="512564" y="1290704"/>
                  <a:pt x="768945" y="982861"/>
                </a:cubicBezTo>
                <a:cubicBezTo>
                  <a:pt x="1025326" y="674886"/>
                  <a:pt x="1345803" y="434115"/>
                  <a:pt x="1730375" y="260548"/>
                </a:cubicBezTo>
                <a:cubicBezTo>
                  <a:pt x="2114946" y="86850"/>
                  <a:pt x="2565664" y="0"/>
                  <a:pt x="3082528" y="0"/>
                </a:cubicBezTo>
                <a:cubicBezTo>
                  <a:pt x="3632464" y="0"/>
                  <a:pt x="4115196" y="105370"/>
                  <a:pt x="4530725" y="316111"/>
                </a:cubicBezTo>
                <a:cubicBezTo>
                  <a:pt x="4946253" y="526851"/>
                  <a:pt x="5272881" y="827616"/>
                  <a:pt x="5510609" y="1218406"/>
                </a:cubicBezTo>
                <a:cubicBezTo>
                  <a:pt x="5748469" y="1609063"/>
                  <a:pt x="5867400" y="2071026"/>
                  <a:pt x="5867400" y="2604294"/>
                </a:cubicBezTo>
                <a:lnTo>
                  <a:pt x="4191000" y="2604294"/>
                </a:lnTo>
                <a:cubicBezTo>
                  <a:pt x="4191000" y="2380985"/>
                  <a:pt x="4146483" y="2178380"/>
                  <a:pt x="4057451" y="1996480"/>
                </a:cubicBezTo>
                <a:cubicBezTo>
                  <a:pt x="3968419" y="1814579"/>
                  <a:pt x="3839964" y="1668859"/>
                  <a:pt x="3672085" y="1559322"/>
                </a:cubicBezTo>
                <a:cubicBezTo>
                  <a:pt x="3504207" y="1449784"/>
                  <a:pt x="3298097" y="1395015"/>
                  <a:pt x="3053754" y="1395015"/>
                </a:cubicBezTo>
                <a:cubicBezTo>
                  <a:pt x="2792743" y="1395015"/>
                  <a:pt x="2579356" y="1449784"/>
                  <a:pt x="2413595" y="1559322"/>
                </a:cubicBezTo>
                <a:cubicBezTo>
                  <a:pt x="2247833" y="1668727"/>
                  <a:pt x="2119378" y="1817555"/>
                  <a:pt x="2028229" y="2005806"/>
                </a:cubicBezTo>
                <a:cubicBezTo>
                  <a:pt x="1937080" y="2193925"/>
                  <a:pt x="1873911" y="2406848"/>
                  <a:pt x="1838721" y="2644576"/>
                </a:cubicBezTo>
                <a:cubicBezTo>
                  <a:pt x="1803532" y="2882305"/>
                  <a:pt x="1785937" y="3131410"/>
                  <a:pt x="1785937" y="3391892"/>
                </a:cubicBezTo>
                <a:lnTo>
                  <a:pt x="1785937" y="3571676"/>
                </a:lnTo>
                <a:cubicBezTo>
                  <a:pt x="1785937" y="3832291"/>
                  <a:pt x="1802473" y="4082521"/>
                  <a:pt x="1835546" y="4322365"/>
                </a:cubicBezTo>
                <a:cubicBezTo>
                  <a:pt x="1868752" y="4562078"/>
                  <a:pt x="1931921" y="4775001"/>
                  <a:pt x="2025054" y="4961136"/>
                </a:cubicBezTo>
                <a:cubicBezTo>
                  <a:pt x="2118320" y="5147138"/>
                  <a:pt x="2247833" y="5293915"/>
                  <a:pt x="2413595" y="5401469"/>
                </a:cubicBezTo>
                <a:cubicBezTo>
                  <a:pt x="2579356" y="5508889"/>
                  <a:pt x="2794793" y="5562600"/>
                  <a:pt x="3059906" y="5562600"/>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615" name="Freeform 1615"/>
          <p:cNvSpPr/>
          <p:nvPr/>
        </p:nvSpPr>
        <p:spPr>
          <a:xfrm>
            <a:off x="5147721" y="3252952"/>
            <a:ext cx="77847" cy="92420"/>
          </a:xfrm>
          <a:custGeom>
            <a:avLst/>
            <a:gdLst/>
            <a:ahLst/>
            <a:cxnLst/>
            <a:rect l="0" t="0" r="0" b="0"/>
            <a:pathLst>
              <a:path w="5867400" h="6957615">
                <a:moveTo>
                  <a:pt x="3059906" y="5562600"/>
                </a:moveTo>
                <a:cubicBezTo>
                  <a:pt x="3279510" y="5562600"/>
                  <a:pt x="3474243" y="5520267"/>
                  <a:pt x="3644106" y="5435600"/>
                </a:cubicBezTo>
                <a:cubicBezTo>
                  <a:pt x="3814100" y="5350801"/>
                  <a:pt x="3947715" y="5230879"/>
                  <a:pt x="4044950" y="5075833"/>
                </a:cubicBezTo>
                <a:cubicBezTo>
                  <a:pt x="4142316" y="4920655"/>
                  <a:pt x="4191000" y="4737695"/>
                  <a:pt x="4191000" y="4526955"/>
                </a:cubicBezTo>
                <a:lnTo>
                  <a:pt x="5867400" y="4526955"/>
                </a:lnTo>
                <a:cubicBezTo>
                  <a:pt x="5867400" y="4998178"/>
                  <a:pt x="5743310" y="5416748"/>
                  <a:pt x="5495131" y="5782667"/>
                </a:cubicBezTo>
                <a:cubicBezTo>
                  <a:pt x="5247084" y="6148454"/>
                  <a:pt x="4914238" y="6435725"/>
                  <a:pt x="4496593" y="6644481"/>
                </a:cubicBezTo>
                <a:cubicBezTo>
                  <a:pt x="4079081" y="6853236"/>
                  <a:pt x="3611827" y="6957615"/>
                  <a:pt x="3094831" y="6957615"/>
                </a:cubicBezTo>
                <a:cubicBezTo>
                  <a:pt x="2573866" y="6957615"/>
                  <a:pt x="2120040" y="6870831"/>
                  <a:pt x="1733351" y="6697265"/>
                </a:cubicBezTo>
                <a:cubicBezTo>
                  <a:pt x="1346795" y="6523567"/>
                  <a:pt x="1025326" y="6282730"/>
                  <a:pt x="768945" y="5974755"/>
                </a:cubicBezTo>
                <a:cubicBezTo>
                  <a:pt x="512564" y="5666780"/>
                  <a:pt x="320278" y="5307145"/>
                  <a:pt x="192087" y="4895850"/>
                </a:cubicBezTo>
                <a:cubicBezTo>
                  <a:pt x="64029" y="4484423"/>
                  <a:pt x="0" y="4043032"/>
                  <a:pt x="0" y="3571676"/>
                </a:cubicBezTo>
                <a:lnTo>
                  <a:pt x="0" y="3391892"/>
                </a:lnTo>
                <a:cubicBezTo>
                  <a:pt x="0" y="2916436"/>
                  <a:pt x="64029" y="2473060"/>
                  <a:pt x="192087" y="2061765"/>
                </a:cubicBezTo>
                <a:cubicBezTo>
                  <a:pt x="320278" y="1650338"/>
                  <a:pt x="512564" y="1290704"/>
                  <a:pt x="768945" y="982861"/>
                </a:cubicBezTo>
                <a:cubicBezTo>
                  <a:pt x="1025326" y="674886"/>
                  <a:pt x="1345803" y="434115"/>
                  <a:pt x="1730375" y="260548"/>
                </a:cubicBezTo>
                <a:cubicBezTo>
                  <a:pt x="2114946" y="86850"/>
                  <a:pt x="2565664" y="0"/>
                  <a:pt x="3082528" y="0"/>
                </a:cubicBezTo>
                <a:cubicBezTo>
                  <a:pt x="3632464" y="0"/>
                  <a:pt x="4115196" y="105370"/>
                  <a:pt x="4530725" y="316111"/>
                </a:cubicBezTo>
                <a:cubicBezTo>
                  <a:pt x="4946253" y="526851"/>
                  <a:pt x="5272881" y="827616"/>
                  <a:pt x="5510609" y="1218406"/>
                </a:cubicBezTo>
                <a:cubicBezTo>
                  <a:pt x="5748469" y="1609063"/>
                  <a:pt x="5867400" y="2071026"/>
                  <a:pt x="5867400" y="2604294"/>
                </a:cubicBezTo>
                <a:lnTo>
                  <a:pt x="4191000" y="2604294"/>
                </a:lnTo>
                <a:cubicBezTo>
                  <a:pt x="4191000" y="2380985"/>
                  <a:pt x="4146483" y="2178380"/>
                  <a:pt x="4057451" y="1996480"/>
                </a:cubicBezTo>
                <a:cubicBezTo>
                  <a:pt x="3968419" y="1814579"/>
                  <a:pt x="3839964" y="1668859"/>
                  <a:pt x="3672085" y="1559322"/>
                </a:cubicBezTo>
                <a:cubicBezTo>
                  <a:pt x="3504207" y="1449784"/>
                  <a:pt x="3298097" y="1395015"/>
                  <a:pt x="3053754" y="1395015"/>
                </a:cubicBezTo>
                <a:cubicBezTo>
                  <a:pt x="2792743" y="1395015"/>
                  <a:pt x="2579356" y="1449784"/>
                  <a:pt x="2413595" y="1559322"/>
                </a:cubicBezTo>
                <a:cubicBezTo>
                  <a:pt x="2247833" y="1668727"/>
                  <a:pt x="2119378" y="1817555"/>
                  <a:pt x="2028229" y="2005806"/>
                </a:cubicBezTo>
                <a:cubicBezTo>
                  <a:pt x="1937080" y="2193925"/>
                  <a:pt x="1873911" y="2406848"/>
                  <a:pt x="1838721" y="2644576"/>
                </a:cubicBezTo>
                <a:cubicBezTo>
                  <a:pt x="1803532" y="2882305"/>
                  <a:pt x="1785937" y="3131410"/>
                  <a:pt x="1785937" y="3391892"/>
                </a:cubicBezTo>
                <a:lnTo>
                  <a:pt x="1785937" y="3571676"/>
                </a:lnTo>
                <a:cubicBezTo>
                  <a:pt x="1785937" y="3832291"/>
                  <a:pt x="1802473" y="4082521"/>
                  <a:pt x="1835546" y="4322365"/>
                </a:cubicBezTo>
                <a:cubicBezTo>
                  <a:pt x="1868752" y="4562078"/>
                  <a:pt x="1931921" y="4775001"/>
                  <a:pt x="2025054" y="4961136"/>
                </a:cubicBezTo>
                <a:cubicBezTo>
                  <a:pt x="2118320" y="5147138"/>
                  <a:pt x="2247833" y="5293915"/>
                  <a:pt x="2413595" y="5401469"/>
                </a:cubicBezTo>
                <a:cubicBezTo>
                  <a:pt x="2579356" y="5508889"/>
                  <a:pt x="2794793" y="5562600"/>
                  <a:pt x="3059906" y="5562600"/>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616" name="Freeform 1616"/>
          <p:cNvSpPr/>
          <p:nvPr/>
        </p:nvSpPr>
        <p:spPr>
          <a:xfrm>
            <a:off x="5234736" y="3252952"/>
            <a:ext cx="80880" cy="92420"/>
          </a:xfrm>
          <a:custGeom>
            <a:avLst/>
            <a:gdLst/>
            <a:ahLst/>
            <a:cxnLst/>
            <a:rect l="0" t="0" r="0" b="0"/>
            <a:pathLst>
              <a:path w="6096000" h="6957615">
                <a:moveTo>
                  <a:pt x="3342679" y="6957615"/>
                </a:moveTo>
                <a:cubicBezTo>
                  <a:pt x="2821714" y="6957615"/>
                  <a:pt x="2354460" y="6873940"/>
                  <a:pt x="1940917" y="6706592"/>
                </a:cubicBezTo>
                <a:cubicBezTo>
                  <a:pt x="1527505" y="6539111"/>
                  <a:pt x="1177131" y="6306542"/>
                  <a:pt x="889793" y="6008886"/>
                </a:cubicBezTo>
                <a:cubicBezTo>
                  <a:pt x="602456" y="5711230"/>
                  <a:pt x="382322" y="5365022"/>
                  <a:pt x="229393" y="4970264"/>
                </a:cubicBezTo>
                <a:cubicBezTo>
                  <a:pt x="76464" y="4575373"/>
                  <a:pt x="0" y="4154686"/>
                  <a:pt x="0" y="3708201"/>
                </a:cubicBezTo>
                <a:lnTo>
                  <a:pt x="0" y="3460155"/>
                </a:lnTo>
                <a:cubicBezTo>
                  <a:pt x="0" y="2951626"/>
                  <a:pt x="72297" y="2486554"/>
                  <a:pt x="216892" y="2064940"/>
                </a:cubicBezTo>
                <a:cubicBezTo>
                  <a:pt x="361619" y="1643195"/>
                  <a:pt x="569383" y="1277342"/>
                  <a:pt x="840184" y="967383"/>
                </a:cubicBezTo>
                <a:cubicBezTo>
                  <a:pt x="1110985" y="657291"/>
                  <a:pt x="1440656" y="418571"/>
                  <a:pt x="1829196" y="251222"/>
                </a:cubicBezTo>
                <a:cubicBezTo>
                  <a:pt x="2217869" y="83740"/>
                  <a:pt x="2656152" y="0"/>
                  <a:pt x="3144043" y="0"/>
                </a:cubicBezTo>
                <a:cubicBezTo>
                  <a:pt x="3619500" y="0"/>
                  <a:pt x="4041179" y="78647"/>
                  <a:pt x="4409082" y="235942"/>
                </a:cubicBezTo>
                <a:cubicBezTo>
                  <a:pt x="4777118" y="393237"/>
                  <a:pt x="5086151" y="616810"/>
                  <a:pt x="5336182" y="906661"/>
                </a:cubicBezTo>
                <a:cubicBezTo>
                  <a:pt x="5586346" y="1196380"/>
                  <a:pt x="5775523" y="1543116"/>
                  <a:pt x="5903714" y="1946870"/>
                </a:cubicBezTo>
                <a:cubicBezTo>
                  <a:pt x="6031904" y="2350492"/>
                  <a:pt x="6096000" y="2798696"/>
                  <a:pt x="6096000" y="3291483"/>
                </a:cubicBezTo>
                <a:lnTo>
                  <a:pt x="6096000" y="4036615"/>
                </a:lnTo>
                <a:lnTo>
                  <a:pt x="760214" y="4036615"/>
                </a:lnTo>
                <a:lnTo>
                  <a:pt x="760214" y="2842815"/>
                </a:lnTo>
                <a:lnTo>
                  <a:pt x="4343400" y="2842815"/>
                </a:lnTo>
                <a:lnTo>
                  <a:pt x="4343400" y="2705894"/>
                </a:lnTo>
                <a:cubicBezTo>
                  <a:pt x="4343400" y="2457318"/>
                  <a:pt x="4298751" y="2234671"/>
                  <a:pt x="4209454" y="2037953"/>
                </a:cubicBezTo>
                <a:cubicBezTo>
                  <a:pt x="4120289" y="1841235"/>
                  <a:pt x="3986543" y="1684933"/>
                  <a:pt x="3808214" y="1569045"/>
                </a:cubicBezTo>
                <a:cubicBezTo>
                  <a:pt x="3629885" y="1453026"/>
                  <a:pt x="3401747" y="1395015"/>
                  <a:pt x="3123803" y="1395015"/>
                </a:cubicBezTo>
                <a:cubicBezTo>
                  <a:pt x="2887397" y="1395015"/>
                  <a:pt x="2684131" y="1446676"/>
                  <a:pt x="2514004" y="1549995"/>
                </a:cubicBezTo>
                <a:cubicBezTo>
                  <a:pt x="2343877" y="1653315"/>
                  <a:pt x="2205897" y="1798042"/>
                  <a:pt x="2100064" y="1984176"/>
                </a:cubicBezTo>
                <a:cubicBezTo>
                  <a:pt x="1994362" y="2170179"/>
                  <a:pt x="1915583" y="2388261"/>
                  <a:pt x="1863725" y="2638425"/>
                </a:cubicBezTo>
                <a:cubicBezTo>
                  <a:pt x="1811866" y="2888456"/>
                  <a:pt x="1785937" y="3162366"/>
                  <a:pt x="1785937" y="3460155"/>
                </a:cubicBezTo>
                <a:lnTo>
                  <a:pt x="1785937" y="3708201"/>
                </a:lnTo>
                <a:cubicBezTo>
                  <a:pt x="1785937" y="3977018"/>
                  <a:pt x="1824235" y="4225131"/>
                  <a:pt x="1900832" y="4452540"/>
                </a:cubicBezTo>
                <a:cubicBezTo>
                  <a:pt x="1977562" y="4679950"/>
                  <a:pt x="2087430" y="4876337"/>
                  <a:pt x="2230437" y="5041701"/>
                </a:cubicBezTo>
                <a:cubicBezTo>
                  <a:pt x="2373444" y="5207066"/>
                  <a:pt x="2547474" y="5335257"/>
                  <a:pt x="2752526" y="5426273"/>
                </a:cubicBezTo>
                <a:cubicBezTo>
                  <a:pt x="2957578" y="5517158"/>
                  <a:pt x="3190676" y="5562600"/>
                  <a:pt x="3451820" y="5562600"/>
                </a:cubicBezTo>
                <a:cubicBezTo>
                  <a:pt x="3775008" y="5562600"/>
                  <a:pt x="4076435" y="5499827"/>
                  <a:pt x="4356100" y="5374283"/>
                </a:cubicBezTo>
                <a:cubicBezTo>
                  <a:pt x="4635764" y="5248606"/>
                  <a:pt x="4877196" y="5058106"/>
                  <a:pt x="5080396" y="4802783"/>
                </a:cubicBezTo>
                <a:lnTo>
                  <a:pt x="5947370" y="5742384"/>
                </a:lnTo>
                <a:cubicBezTo>
                  <a:pt x="5806744" y="5944923"/>
                  <a:pt x="5615516" y="6139193"/>
                  <a:pt x="5373687" y="6325195"/>
                </a:cubicBezTo>
                <a:cubicBezTo>
                  <a:pt x="5131858" y="6511197"/>
                  <a:pt x="4841411" y="6663134"/>
                  <a:pt x="4502348" y="6781006"/>
                </a:cubicBezTo>
                <a:cubicBezTo>
                  <a:pt x="4163285" y="6898745"/>
                  <a:pt x="3776728" y="6957615"/>
                  <a:pt x="3342679" y="6957615"/>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617" name="Freeform 1617"/>
          <p:cNvSpPr/>
          <p:nvPr/>
        </p:nvSpPr>
        <p:spPr>
          <a:xfrm>
            <a:off x="5328994" y="3217162"/>
            <a:ext cx="23695" cy="126523"/>
          </a:xfrm>
          <a:custGeom>
            <a:avLst/>
            <a:gdLst/>
            <a:ahLst/>
            <a:cxnLst/>
            <a:rect l="0" t="0" r="0" b="0"/>
            <a:pathLst>
              <a:path w="1785937" h="9525000">
                <a:moveTo>
                  <a:pt x="1785937" y="0"/>
                </a:moveTo>
                <a:lnTo>
                  <a:pt x="1785937" y="9525000"/>
                </a:lnTo>
                <a:lnTo>
                  <a:pt x="0" y="9525000"/>
                </a:lnTo>
                <a:lnTo>
                  <a:pt x="0" y="0"/>
                </a:ln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618" name="Freeform 1618"/>
          <p:cNvSpPr/>
          <p:nvPr/>
        </p:nvSpPr>
        <p:spPr>
          <a:xfrm>
            <a:off x="5368155" y="3252952"/>
            <a:ext cx="80880" cy="92420"/>
          </a:xfrm>
          <a:custGeom>
            <a:avLst/>
            <a:gdLst/>
            <a:ahLst/>
            <a:cxnLst/>
            <a:rect l="0" t="0" r="0" b="0"/>
            <a:pathLst>
              <a:path w="6096000" h="6957615">
                <a:moveTo>
                  <a:pt x="3342679" y="6957615"/>
                </a:moveTo>
                <a:cubicBezTo>
                  <a:pt x="2821714" y="6957615"/>
                  <a:pt x="2354460" y="6873940"/>
                  <a:pt x="1940917" y="6706592"/>
                </a:cubicBezTo>
                <a:cubicBezTo>
                  <a:pt x="1527505" y="6539111"/>
                  <a:pt x="1177131" y="6306542"/>
                  <a:pt x="889793" y="6008886"/>
                </a:cubicBezTo>
                <a:cubicBezTo>
                  <a:pt x="602456" y="5711230"/>
                  <a:pt x="382322" y="5365022"/>
                  <a:pt x="229393" y="4970264"/>
                </a:cubicBezTo>
                <a:cubicBezTo>
                  <a:pt x="76464" y="4575373"/>
                  <a:pt x="0" y="4154686"/>
                  <a:pt x="0" y="3708201"/>
                </a:cubicBezTo>
                <a:lnTo>
                  <a:pt x="0" y="3460155"/>
                </a:lnTo>
                <a:cubicBezTo>
                  <a:pt x="0" y="2951626"/>
                  <a:pt x="72297" y="2486554"/>
                  <a:pt x="216892" y="2064940"/>
                </a:cubicBezTo>
                <a:cubicBezTo>
                  <a:pt x="361619" y="1643195"/>
                  <a:pt x="569383" y="1277342"/>
                  <a:pt x="840184" y="967383"/>
                </a:cubicBezTo>
                <a:cubicBezTo>
                  <a:pt x="1110985" y="657291"/>
                  <a:pt x="1440656" y="418571"/>
                  <a:pt x="1829196" y="251222"/>
                </a:cubicBezTo>
                <a:cubicBezTo>
                  <a:pt x="2217869" y="83740"/>
                  <a:pt x="2656152" y="0"/>
                  <a:pt x="3144043" y="0"/>
                </a:cubicBezTo>
                <a:cubicBezTo>
                  <a:pt x="3619500" y="0"/>
                  <a:pt x="4041179" y="78647"/>
                  <a:pt x="4409082" y="235942"/>
                </a:cubicBezTo>
                <a:cubicBezTo>
                  <a:pt x="4777118" y="393237"/>
                  <a:pt x="5086151" y="616810"/>
                  <a:pt x="5336182" y="906661"/>
                </a:cubicBezTo>
                <a:cubicBezTo>
                  <a:pt x="5586346" y="1196380"/>
                  <a:pt x="5775523" y="1543116"/>
                  <a:pt x="5903714" y="1946870"/>
                </a:cubicBezTo>
                <a:cubicBezTo>
                  <a:pt x="6031904" y="2350492"/>
                  <a:pt x="6096000" y="2798696"/>
                  <a:pt x="6096000" y="3291483"/>
                </a:cubicBezTo>
                <a:lnTo>
                  <a:pt x="6096000" y="4036615"/>
                </a:lnTo>
                <a:lnTo>
                  <a:pt x="760214" y="4036615"/>
                </a:lnTo>
                <a:lnTo>
                  <a:pt x="760214" y="2842815"/>
                </a:lnTo>
                <a:lnTo>
                  <a:pt x="4343400" y="2842815"/>
                </a:lnTo>
                <a:lnTo>
                  <a:pt x="4343400" y="2705894"/>
                </a:lnTo>
                <a:cubicBezTo>
                  <a:pt x="4343400" y="2457318"/>
                  <a:pt x="4298751" y="2234671"/>
                  <a:pt x="4209454" y="2037953"/>
                </a:cubicBezTo>
                <a:cubicBezTo>
                  <a:pt x="4120289" y="1841235"/>
                  <a:pt x="3986543" y="1684933"/>
                  <a:pt x="3808214" y="1569045"/>
                </a:cubicBezTo>
                <a:cubicBezTo>
                  <a:pt x="3629885" y="1453026"/>
                  <a:pt x="3401747" y="1395015"/>
                  <a:pt x="3123803" y="1395015"/>
                </a:cubicBezTo>
                <a:cubicBezTo>
                  <a:pt x="2887397" y="1395015"/>
                  <a:pt x="2684131" y="1446676"/>
                  <a:pt x="2514004" y="1549995"/>
                </a:cubicBezTo>
                <a:cubicBezTo>
                  <a:pt x="2343877" y="1653315"/>
                  <a:pt x="2205897" y="1798042"/>
                  <a:pt x="2100064" y="1984176"/>
                </a:cubicBezTo>
                <a:cubicBezTo>
                  <a:pt x="1994362" y="2170179"/>
                  <a:pt x="1915583" y="2388261"/>
                  <a:pt x="1863725" y="2638425"/>
                </a:cubicBezTo>
                <a:cubicBezTo>
                  <a:pt x="1811866" y="2888456"/>
                  <a:pt x="1785937" y="3162366"/>
                  <a:pt x="1785937" y="3460155"/>
                </a:cubicBezTo>
                <a:lnTo>
                  <a:pt x="1785937" y="3708201"/>
                </a:lnTo>
                <a:cubicBezTo>
                  <a:pt x="1785937" y="3977018"/>
                  <a:pt x="1824235" y="4225131"/>
                  <a:pt x="1900832" y="4452540"/>
                </a:cubicBezTo>
                <a:cubicBezTo>
                  <a:pt x="1977562" y="4679950"/>
                  <a:pt x="2087430" y="4876337"/>
                  <a:pt x="2230437" y="5041701"/>
                </a:cubicBezTo>
                <a:cubicBezTo>
                  <a:pt x="2373444" y="5207066"/>
                  <a:pt x="2547474" y="5335257"/>
                  <a:pt x="2752526" y="5426273"/>
                </a:cubicBezTo>
                <a:cubicBezTo>
                  <a:pt x="2957578" y="5517158"/>
                  <a:pt x="3190676" y="5562600"/>
                  <a:pt x="3451820" y="5562600"/>
                </a:cubicBezTo>
                <a:cubicBezTo>
                  <a:pt x="3775008" y="5562600"/>
                  <a:pt x="4076435" y="5499827"/>
                  <a:pt x="4356100" y="5374283"/>
                </a:cubicBezTo>
                <a:cubicBezTo>
                  <a:pt x="4635764" y="5248606"/>
                  <a:pt x="4877196" y="5058106"/>
                  <a:pt x="5080396" y="4802783"/>
                </a:cubicBezTo>
                <a:lnTo>
                  <a:pt x="5947370" y="5742384"/>
                </a:lnTo>
                <a:cubicBezTo>
                  <a:pt x="5806744" y="5944923"/>
                  <a:pt x="5615516" y="6139193"/>
                  <a:pt x="5373687" y="6325195"/>
                </a:cubicBezTo>
                <a:cubicBezTo>
                  <a:pt x="5131858" y="6511197"/>
                  <a:pt x="4841411" y="6663134"/>
                  <a:pt x="4502348" y="6781006"/>
                </a:cubicBezTo>
                <a:cubicBezTo>
                  <a:pt x="4163285" y="6898745"/>
                  <a:pt x="3776728" y="6957615"/>
                  <a:pt x="3342679" y="6957615"/>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619" name="Freeform 1619"/>
          <p:cNvSpPr/>
          <p:nvPr/>
        </p:nvSpPr>
        <p:spPr>
          <a:xfrm>
            <a:off x="5461233" y="3252926"/>
            <a:ext cx="50518" cy="90759"/>
          </a:xfrm>
          <a:custGeom>
            <a:avLst/>
            <a:gdLst/>
            <a:ahLst/>
            <a:cxnLst/>
            <a:rect l="0" t="0" r="0" b="0"/>
            <a:pathLst>
              <a:path w="3807618" h="6832600">
                <a:moveTo>
                  <a:pt x="1785937" y="1589882"/>
                </a:moveTo>
                <a:lnTo>
                  <a:pt x="1785937" y="6832600"/>
                </a:lnTo>
                <a:lnTo>
                  <a:pt x="0" y="6832600"/>
                </a:lnTo>
                <a:lnTo>
                  <a:pt x="0" y="127000"/>
                </a:lnTo>
                <a:lnTo>
                  <a:pt x="1680567" y="127000"/>
                </a:lnTo>
                <a:close/>
                <a:moveTo>
                  <a:pt x="3807618" y="82550"/>
                </a:moveTo>
                <a:lnTo>
                  <a:pt x="3776464" y="1738710"/>
                </a:lnTo>
                <a:cubicBezTo>
                  <a:pt x="3689416" y="1726275"/>
                  <a:pt x="3584707" y="1714897"/>
                  <a:pt x="3462337" y="1704579"/>
                </a:cubicBezTo>
                <a:cubicBezTo>
                  <a:pt x="3340100" y="1694260"/>
                  <a:pt x="3229239" y="1689100"/>
                  <a:pt x="3129756" y="1689100"/>
                </a:cubicBezTo>
                <a:cubicBezTo>
                  <a:pt x="2876814" y="1689100"/>
                  <a:pt x="2658070" y="1721115"/>
                  <a:pt x="2473523" y="1785144"/>
                </a:cubicBezTo>
                <a:cubicBezTo>
                  <a:pt x="2289108" y="1849173"/>
                  <a:pt x="2135716" y="1942108"/>
                  <a:pt x="2013346" y="2063949"/>
                </a:cubicBezTo>
                <a:cubicBezTo>
                  <a:pt x="1891109" y="2185790"/>
                  <a:pt x="1799894" y="2336602"/>
                  <a:pt x="1739701" y="2516386"/>
                </a:cubicBezTo>
                <a:cubicBezTo>
                  <a:pt x="1679641" y="2696039"/>
                  <a:pt x="1649610" y="2899503"/>
                  <a:pt x="1649610" y="3126780"/>
                </a:cubicBezTo>
                <a:lnTo>
                  <a:pt x="1283692" y="3015258"/>
                </a:lnTo>
                <a:cubicBezTo>
                  <a:pt x="1283692" y="2581077"/>
                  <a:pt x="1327083" y="2180961"/>
                  <a:pt x="1413867" y="1814910"/>
                </a:cubicBezTo>
                <a:cubicBezTo>
                  <a:pt x="1500650" y="1448726"/>
                  <a:pt x="1627782" y="1129176"/>
                  <a:pt x="1795264" y="856258"/>
                </a:cubicBezTo>
                <a:cubicBezTo>
                  <a:pt x="1962745" y="583208"/>
                  <a:pt x="2168392" y="372269"/>
                  <a:pt x="2412206" y="223441"/>
                </a:cubicBezTo>
                <a:cubicBezTo>
                  <a:pt x="2656152" y="74480"/>
                  <a:pt x="2935221" y="0"/>
                  <a:pt x="3249414" y="0"/>
                </a:cubicBezTo>
                <a:cubicBezTo>
                  <a:pt x="3348632" y="0"/>
                  <a:pt x="3449902" y="7409"/>
                  <a:pt x="3553221" y="22225"/>
                </a:cubicBezTo>
                <a:cubicBezTo>
                  <a:pt x="3656674" y="36910"/>
                  <a:pt x="3741472" y="57018"/>
                  <a:pt x="3807618" y="82550"/>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620" name="Freeform 1620"/>
          <p:cNvSpPr/>
          <p:nvPr/>
        </p:nvSpPr>
        <p:spPr>
          <a:xfrm>
            <a:off x="5518929" y="3252926"/>
            <a:ext cx="79192" cy="92446"/>
          </a:xfrm>
          <a:custGeom>
            <a:avLst/>
            <a:gdLst/>
            <a:ahLst/>
            <a:cxnLst/>
            <a:rect l="0" t="0" r="0" b="0"/>
            <a:pathLst>
              <a:path w="5968801" h="6959600">
                <a:moveTo>
                  <a:pt x="3898900" y="5321697"/>
                </a:moveTo>
                <a:lnTo>
                  <a:pt x="3898900" y="2331046"/>
                </a:lnTo>
                <a:cubicBezTo>
                  <a:pt x="3898900" y="2116072"/>
                  <a:pt x="3863908" y="1931062"/>
                  <a:pt x="3793926" y="1776016"/>
                </a:cubicBezTo>
                <a:cubicBezTo>
                  <a:pt x="3724076" y="1620838"/>
                  <a:pt x="3616126" y="1499857"/>
                  <a:pt x="3470076" y="1413074"/>
                </a:cubicBezTo>
                <a:cubicBezTo>
                  <a:pt x="3324158" y="1326158"/>
                  <a:pt x="3135974" y="1282700"/>
                  <a:pt x="2905521" y="1282700"/>
                </a:cubicBezTo>
                <a:cubicBezTo>
                  <a:pt x="2708142" y="1282700"/>
                  <a:pt x="2537420" y="1316765"/>
                  <a:pt x="2393354" y="1384896"/>
                </a:cubicBezTo>
                <a:cubicBezTo>
                  <a:pt x="2249421" y="1452894"/>
                  <a:pt x="2138362" y="1549797"/>
                  <a:pt x="2060178" y="1675607"/>
                </a:cubicBezTo>
                <a:cubicBezTo>
                  <a:pt x="1982126" y="1801416"/>
                  <a:pt x="1943100" y="1948921"/>
                  <a:pt x="1943100" y="2118122"/>
                </a:cubicBezTo>
                <a:lnTo>
                  <a:pt x="157162" y="2118122"/>
                </a:lnTo>
                <a:cubicBezTo>
                  <a:pt x="157162" y="1833166"/>
                  <a:pt x="223242" y="1562696"/>
                  <a:pt x="355401" y="1306711"/>
                </a:cubicBezTo>
                <a:cubicBezTo>
                  <a:pt x="487560" y="1050727"/>
                  <a:pt x="679582" y="824707"/>
                  <a:pt x="931465" y="628650"/>
                </a:cubicBezTo>
                <a:cubicBezTo>
                  <a:pt x="1183481" y="432462"/>
                  <a:pt x="1483981" y="278673"/>
                  <a:pt x="1832967" y="167283"/>
                </a:cubicBezTo>
                <a:cubicBezTo>
                  <a:pt x="2182084" y="55761"/>
                  <a:pt x="2573469" y="0"/>
                  <a:pt x="3007121" y="0"/>
                </a:cubicBezTo>
                <a:cubicBezTo>
                  <a:pt x="3527557" y="0"/>
                  <a:pt x="3990114" y="86850"/>
                  <a:pt x="4394795" y="260549"/>
                </a:cubicBezTo>
                <a:cubicBezTo>
                  <a:pt x="4799607" y="434115"/>
                  <a:pt x="5118695" y="694598"/>
                  <a:pt x="5352057" y="1041996"/>
                </a:cubicBezTo>
                <a:cubicBezTo>
                  <a:pt x="5585552" y="1389394"/>
                  <a:pt x="5702300" y="1823641"/>
                  <a:pt x="5702300" y="2344738"/>
                </a:cubicBezTo>
                <a:lnTo>
                  <a:pt x="5702300" y="5216525"/>
                </a:lnTo>
                <a:cubicBezTo>
                  <a:pt x="5702300" y="5584693"/>
                  <a:pt x="5724988" y="5885591"/>
                  <a:pt x="5770364" y="6119218"/>
                </a:cubicBezTo>
                <a:cubicBezTo>
                  <a:pt x="5815872" y="6352845"/>
                  <a:pt x="5882018" y="6556508"/>
                  <a:pt x="5968801" y="6730207"/>
                </a:cubicBezTo>
                <a:lnTo>
                  <a:pt x="5968801" y="6835576"/>
                </a:lnTo>
                <a:lnTo>
                  <a:pt x="4160043" y="6835576"/>
                </a:lnTo>
                <a:cubicBezTo>
                  <a:pt x="4072995" y="6653544"/>
                  <a:pt x="4007710" y="6425010"/>
                  <a:pt x="3964185" y="6149975"/>
                </a:cubicBezTo>
                <a:cubicBezTo>
                  <a:pt x="3920661" y="5874941"/>
                  <a:pt x="3898900" y="5598848"/>
                  <a:pt x="3898900" y="5321697"/>
                </a:cubicBezTo>
                <a:close/>
                <a:moveTo>
                  <a:pt x="4141390" y="2743200"/>
                </a:moveTo>
                <a:lnTo>
                  <a:pt x="4141390" y="3759200"/>
                </a:lnTo>
                <a:lnTo>
                  <a:pt x="3146028" y="3759200"/>
                </a:lnTo>
                <a:cubicBezTo>
                  <a:pt x="2911210" y="3759200"/>
                  <a:pt x="2707216" y="3786056"/>
                  <a:pt x="2534046" y="3839766"/>
                </a:cubicBezTo>
                <a:cubicBezTo>
                  <a:pt x="2361009" y="3893477"/>
                  <a:pt x="2218795" y="3968949"/>
                  <a:pt x="2107406" y="4066183"/>
                </a:cubicBezTo>
                <a:cubicBezTo>
                  <a:pt x="1996148" y="4163418"/>
                  <a:pt x="1914723" y="4276130"/>
                  <a:pt x="1863129" y="4404321"/>
                </a:cubicBezTo>
                <a:cubicBezTo>
                  <a:pt x="1811668" y="4532511"/>
                  <a:pt x="1785937" y="4673071"/>
                  <a:pt x="1785937" y="4826000"/>
                </a:cubicBezTo>
                <a:cubicBezTo>
                  <a:pt x="1785937" y="4979062"/>
                  <a:pt x="1820994" y="5116579"/>
                  <a:pt x="1891109" y="5238552"/>
                </a:cubicBezTo>
                <a:cubicBezTo>
                  <a:pt x="1961356" y="5360525"/>
                  <a:pt x="2062559" y="5455643"/>
                  <a:pt x="2194718" y="5523905"/>
                </a:cubicBezTo>
                <a:cubicBezTo>
                  <a:pt x="2327010" y="5592035"/>
                  <a:pt x="2481990" y="5626100"/>
                  <a:pt x="2659657" y="5626100"/>
                </a:cubicBezTo>
                <a:cubicBezTo>
                  <a:pt x="2928210" y="5626100"/>
                  <a:pt x="3161638" y="5572390"/>
                  <a:pt x="3359943" y="5464969"/>
                </a:cubicBezTo>
                <a:cubicBezTo>
                  <a:pt x="3558249" y="5357416"/>
                  <a:pt x="3712170" y="5225058"/>
                  <a:pt x="3821707" y="5067896"/>
                </a:cubicBezTo>
                <a:cubicBezTo>
                  <a:pt x="3931245" y="4910733"/>
                  <a:pt x="3986014" y="4761905"/>
                  <a:pt x="3986014" y="4621411"/>
                </a:cubicBezTo>
                <a:lnTo>
                  <a:pt x="4464843" y="5378054"/>
                </a:lnTo>
                <a:cubicBezTo>
                  <a:pt x="4398830" y="5547519"/>
                  <a:pt x="4309004" y="5723203"/>
                  <a:pt x="4195365" y="5905104"/>
                </a:cubicBezTo>
                <a:cubicBezTo>
                  <a:pt x="4081859" y="6087005"/>
                  <a:pt x="3938389" y="6257595"/>
                  <a:pt x="3764954" y="6416874"/>
                </a:cubicBezTo>
                <a:cubicBezTo>
                  <a:pt x="3591652" y="6576021"/>
                  <a:pt x="3383227" y="6706262"/>
                  <a:pt x="3139678" y="6807597"/>
                </a:cubicBezTo>
                <a:cubicBezTo>
                  <a:pt x="2896129" y="6908932"/>
                  <a:pt x="2607071" y="6959600"/>
                  <a:pt x="2272506" y="6959600"/>
                </a:cubicBezTo>
                <a:cubicBezTo>
                  <a:pt x="1847453" y="6959600"/>
                  <a:pt x="1462550" y="6873742"/>
                  <a:pt x="1117798" y="6702029"/>
                </a:cubicBezTo>
                <a:cubicBezTo>
                  <a:pt x="773046" y="6530182"/>
                  <a:pt x="500525" y="6292123"/>
                  <a:pt x="300235" y="5987852"/>
                </a:cubicBezTo>
                <a:cubicBezTo>
                  <a:pt x="100078" y="5683581"/>
                  <a:pt x="0" y="5336845"/>
                  <a:pt x="0" y="4947643"/>
                </a:cubicBezTo>
                <a:cubicBezTo>
                  <a:pt x="0" y="4595747"/>
                  <a:pt x="66145" y="4283208"/>
                  <a:pt x="198437" y="4010025"/>
                </a:cubicBezTo>
                <a:cubicBezTo>
                  <a:pt x="330729" y="3736843"/>
                  <a:pt x="525991" y="3506061"/>
                  <a:pt x="784225" y="3317677"/>
                </a:cubicBezTo>
                <a:cubicBezTo>
                  <a:pt x="1042590" y="3129161"/>
                  <a:pt x="1365977" y="2986286"/>
                  <a:pt x="1754385" y="2889052"/>
                </a:cubicBezTo>
                <a:cubicBezTo>
                  <a:pt x="2142926" y="2791818"/>
                  <a:pt x="2593445" y="2743200"/>
                  <a:pt x="3105943" y="2743200"/>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621" name="Freeform 1621"/>
          <p:cNvSpPr/>
          <p:nvPr/>
        </p:nvSpPr>
        <p:spPr>
          <a:xfrm>
            <a:off x="5604257" y="3232513"/>
            <a:ext cx="52882" cy="112775"/>
          </a:xfrm>
          <a:custGeom>
            <a:avLst/>
            <a:gdLst/>
            <a:ahLst/>
            <a:cxnLst/>
            <a:rect l="0" t="0" r="0" b="0"/>
            <a:pathLst>
              <a:path w="3985815" h="8489950">
                <a:moveTo>
                  <a:pt x="3905250" y="1651000"/>
                </a:moveTo>
                <a:lnTo>
                  <a:pt x="3905250" y="2921000"/>
                </a:lnTo>
                <a:lnTo>
                  <a:pt x="0" y="2921000"/>
                </a:lnTo>
                <a:lnTo>
                  <a:pt x="0" y="1651000"/>
                </a:lnTo>
                <a:close/>
                <a:moveTo>
                  <a:pt x="965200" y="0"/>
                </a:moveTo>
                <a:lnTo>
                  <a:pt x="2751137" y="0"/>
                </a:lnTo>
                <a:lnTo>
                  <a:pt x="2751137" y="6344047"/>
                </a:lnTo>
                <a:cubicBezTo>
                  <a:pt x="2751137" y="6538516"/>
                  <a:pt x="2776934" y="6687410"/>
                  <a:pt x="2828528" y="6790730"/>
                </a:cubicBezTo>
                <a:cubicBezTo>
                  <a:pt x="2880254" y="6894050"/>
                  <a:pt x="2957843" y="6965355"/>
                  <a:pt x="3061295" y="7004646"/>
                </a:cubicBezTo>
                <a:cubicBezTo>
                  <a:pt x="3164747" y="7043936"/>
                  <a:pt x="3295054" y="7063582"/>
                  <a:pt x="3452217" y="7063582"/>
                </a:cubicBezTo>
                <a:cubicBezTo>
                  <a:pt x="3563871" y="7063582"/>
                  <a:pt x="3664148" y="7058422"/>
                  <a:pt x="3753048" y="7048104"/>
                </a:cubicBezTo>
                <a:cubicBezTo>
                  <a:pt x="3842080" y="7037653"/>
                  <a:pt x="3917619" y="7026275"/>
                  <a:pt x="3979664" y="7013972"/>
                </a:cubicBezTo>
                <a:lnTo>
                  <a:pt x="3985815" y="8328621"/>
                </a:lnTo>
                <a:cubicBezTo>
                  <a:pt x="3832886" y="8378097"/>
                  <a:pt x="3667455" y="8417321"/>
                  <a:pt x="3489523" y="8446293"/>
                </a:cubicBezTo>
                <a:cubicBezTo>
                  <a:pt x="3311723" y="8475397"/>
                  <a:pt x="3115336" y="8489950"/>
                  <a:pt x="2900362" y="8489950"/>
                </a:cubicBezTo>
                <a:cubicBezTo>
                  <a:pt x="2507456" y="8489950"/>
                  <a:pt x="2165217" y="8424862"/>
                  <a:pt x="1873646" y="8294688"/>
                </a:cubicBezTo>
                <a:cubicBezTo>
                  <a:pt x="1582208" y="8164381"/>
                  <a:pt x="1357907" y="7954566"/>
                  <a:pt x="1200745" y="7665244"/>
                </a:cubicBezTo>
                <a:cubicBezTo>
                  <a:pt x="1043715" y="7375790"/>
                  <a:pt x="965200" y="6995385"/>
                  <a:pt x="965200" y="6524030"/>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622" name="Freeform 1622"/>
          <p:cNvSpPr/>
          <p:nvPr/>
        </p:nvSpPr>
        <p:spPr>
          <a:xfrm>
            <a:off x="5665491" y="3252952"/>
            <a:ext cx="80880" cy="92420"/>
          </a:xfrm>
          <a:custGeom>
            <a:avLst/>
            <a:gdLst/>
            <a:ahLst/>
            <a:cxnLst/>
            <a:rect l="0" t="0" r="0" b="0"/>
            <a:pathLst>
              <a:path w="6096000" h="6957615">
                <a:moveTo>
                  <a:pt x="3342679" y="6957615"/>
                </a:moveTo>
                <a:cubicBezTo>
                  <a:pt x="2821714" y="6957615"/>
                  <a:pt x="2354460" y="6873940"/>
                  <a:pt x="1940917" y="6706592"/>
                </a:cubicBezTo>
                <a:cubicBezTo>
                  <a:pt x="1527505" y="6539111"/>
                  <a:pt x="1177131" y="6306542"/>
                  <a:pt x="889793" y="6008886"/>
                </a:cubicBezTo>
                <a:cubicBezTo>
                  <a:pt x="602456" y="5711230"/>
                  <a:pt x="382322" y="5365022"/>
                  <a:pt x="229393" y="4970264"/>
                </a:cubicBezTo>
                <a:cubicBezTo>
                  <a:pt x="76464" y="4575373"/>
                  <a:pt x="0" y="4154686"/>
                  <a:pt x="0" y="3708201"/>
                </a:cubicBezTo>
                <a:lnTo>
                  <a:pt x="0" y="3460155"/>
                </a:lnTo>
                <a:cubicBezTo>
                  <a:pt x="0" y="2951626"/>
                  <a:pt x="72297" y="2486554"/>
                  <a:pt x="216892" y="2064940"/>
                </a:cubicBezTo>
                <a:cubicBezTo>
                  <a:pt x="361619" y="1643195"/>
                  <a:pt x="569383" y="1277342"/>
                  <a:pt x="840184" y="967383"/>
                </a:cubicBezTo>
                <a:cubicBezTo>
                  <a:pt x="1110985" y="657291"/>
                  <a:pt x="1440656" y="418571"/>
                  <a:pt x="1829196" y="251222"/>
                </a:cubicBezTo>
                <a:cubicBezTo>
                  <a:pt x="2217869" y="83740"/>
                  <a:pt x="2656152" y="0"/>
                  <a:pt x="3144043" y="0"/>
                </a:cubicBezTo>
                <a:cubicBezTo>
                  <a:pt x="3619500" y="0"/>
                  <a:pt x="4041179" y="78647"/>
                  <a:pt x="4409082" y="235942"/>
                </a:cubicBezTo>
                <a:cubicBezTo>
                  <a:pt x="4777118" y="393237"/>
                  <a:pt x="5086151" y="616810"/>
                  <a:pt x="5336182" y="906661"/>
                </a:cubicBezTo>
                <a:cubicBezTo>
                  <a:pt x="5586346" y="1196380"/>
                  <a:pt x="5775523" y="1543116"/>
                  <a:pt x="5903714" y="1946870"/>
                </a:cubicBezTo>
                <a:cubicBezTo>
                  <a:pt x="6031904" y="2350492"/>
                  <a:pt x="6096000" y="2798696"/>
                  <a:pt x="6096000" y="3291483"/>
                </a:cubicBezTo>
                <a:lnTo>
                  <a:pt x="6096000" y="4036615"/>
                </a:lnTo>
                <a:lnTo>
                  <a:pt x="760214" y="4036615"/>
                </a:lnTo>
                <a:lnTo>
                  <a:pt x="760214" y="2842815"/>
                </a:lnTo>
                <a:lnTo>
                  <a:pt x="4343400" y="2842815"/>
                </a:lnTo>
                <a:lnTo>
                  <a:pt x="4343400" y="2705894"/>
                </a:lnTo>
                <a:cubicBezTo>
                  <a:pt x="4343400" y="2457318"/>
                  <a:pt x="4298751" y="2234671"/>
                  <a:pt x="4209454" y="2037953"/>
                </a:cubicBezTo>
                <a:cubicBezTo>
                  <a:pt x="4120289" y="1841235"/>
                  <a:pt x="3986543" y="1684933"/>
                  <a:pt x="3808214" y="1569045"/>
                </a:cubicBezTo>
                <a:cubicBezTo>
                  <a:pt x="3629885" y="1453026"/>
                  <a:pt x="3401747" y="1395015"/>
                  <a:pt x="3123803" y="1395015"/>
                </a:cubicBezTo>
                <a:cubicBezTo>
                  <a:pt x="2887397" y="1395015"/>
                  <a:pt x="2684131" y="1446676"/>
                  <a:pt x="2514004" y="1549995"/>
                </a:cubicBezTo>
                <a:cubicBezTo>
                  <a:pt x="2343877" y="1653315"/>
                  <a:pt x="2205897" y="1798042"/>
                  <a:pt x="2100064" y="1984176"/>
                </a:cubicBezTo>
                <a:cubicBezTo>
                  <a:pt x="1994362" y="2170179"/>
                  <a:pt x="1915583" y="2388261"/>
                  <a:pt x="1863725" y="2638425"/>
                </a:cubicBezTo>
                <a:cubicBezTo>
                  <a:pt x="1811866" y="2888456"/>
                  <a:pt x="1785937" y="3162366"/>
                  <a:pt x="1785937" y="3460155"/>
                </a:cubicBezTo>
                <a:lnTo>
                  <a:pt x="1785937" y="3708201"/>
                </a:lnTo>
                <a:cubicBezTo>
                  <a:pt x="1785937" y="3977018"/>
                  <a:pt x="1824235" y="4225131"/>
                  <a:pt x="1900832" y="4452540"/>
                </a:cubicBezTo>
                <a:cubicBezTo>
                  <a:pt x="1977562" y="4679950"/>
                  <a:pt x="2087430" y="4876337"/>
                  <a:pt x="2230437" y="5041701"/>
                </a:cubicBezTo>
                <a:cubicBezTo>
                  <a:pt x="2373444" y="5207066"/>
                  <a:pt x="2547474" y="5335257"/>
                  <a:pt x="2752526" y="5426273"/>
                </a:cubicBezTo>
                <a:cubicBezTo>
                  <a:pt x="2957578" y="5517158"/>
                  <a:pt x="3190676" y="5562600"/>
                  <a:pt x="3451820" y="5562600"/>
                </a:cubicBezTo>
                <a:cubicBezTo>
                  <a:pt x="3775008" y="5562600"/>
                  <a:pt x="4076435" y="5499827"/>
                  <a:pt x="4356100" y="5374283"/>
                </a:cubicBezTo>
                <a:cubicBezTo>
                  <a:pt x="4635764" y="5248606"/>
                  <a:pt x="4877196" y="5058106"/>
                  <a:pt x="5080396" y="4802783"/>
                </a:cubicBezTo>
                <a:lnTo>
                  <a:pt x="5947370" y="5742384"/>
                </a:lnTo>
                <a:cubicBezTo>
                  <a:pt x="5806744" y="5944923"/>
                  <a:pt x="5615516" y="6139193"/>
                  <a:pt x="5373687" y="6325195"/>
                </a:cubicBezTo>
                <a:cubicBezTo>
                  <a:pt x="5131858" y="6511197"/>
                  <a:pt x="4841411" y="6663134"/>
                  <a:pt x="4502348" y="6781006"/>
                </a:cubicBezTo>
                <a:cubicBezTo>
                  <a:pt x="4163285" y="6898745"/>
                  <a:pt x="3776728" y="6957615"/>
                  <a:pt x="3342679" y="6957615"/>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623" name="Freeform 1623"/>
          <p:cNvSpPr/>
          <p:nvPr/>
        </p:nvSpPr>
        <p:spPr>
          <a:xfrm>
            <a:off x="5796550" y="3217162"/>
            <a:ext cx="80206" cy="128210"/>
          </a:xfrm>
          <a:custGeom>
            <a:avLst/>
            <a:gdLst/>
            <a:ahLst/>
            <a:cxnLst/>
            <a:rect l="0" t="0" r="0" b="0"/>
            <a:pathLst>
              <a:path w="6045200" h="9652000">
                <a:moveTo>
                  <a:pt x="4241800" y="8062119"/>
                </a:moveTo>
                <a:lnTo>
                  <a:pt x="4241800" y="0"/>
                </a:lnTo>
                <a:lnTo>
                  <a:pt x="6045200" y="0"/>
                </a:lnTo>
                <a:lnTo>
                  <a:pt x="6045200" y="9525000"/>
                </a:lnTo>
                <a:lnTo>
                  <a:pt x="4422179" y="9525000"/>
                </a:lnTo>
                <a:close/>
                <a:moveTo>
                  <a:pt x="0" y="6252766"/>
                </a:moveTo>
                <a:lnTo>
                  <a:pt x="0" y="6122591"/>
                </a:lnTo>
                <a:cubicBezTo>
                  <a:pt x="0" y="5609696"/>
                  <a:pt x="57877" y="5143434"/>
                  <a:pt x="173632" y="4723805"/>
                </a:cubicBezTo>
                <a:cubicBezTo>
                  <a:pt x="289520" y="4304044"/>
                  <a:pt x="459118" y="3943218"/>
                  <a:pt x="682426" y="3641329"/>
                </a:cubicBezTo>
                <a:cubicBezTo>
                  <a:pt x="905867" y="3339439"/>
                  <a:pt x="1180967" y="3105812"/>
                  <a:pt x="1507728" y="2940447"/>
                </a:cubicBezTo>
                <a:cubicBezTo>
                  <a:pt x="1834488" y="2775083"/>
                  <a:pt x="2206823" y="2692400"/>
                  <a:pt x="2624732" y="2692400"/>
                </a:cubicBezTo>
                <a:cubicBezTo>
                  <a:pt x="3017506" y="2692400"/>
                  <a:pt x="3361795" y="2775016"/>
                  <a:pt x="3657600" y="2940249"/>
                </a:cubicBezTo>
                <a:cubicBezTo>
                  <a:pt x="3953404" y="3105349"/>
                  <a:pt x="4205750" y="3339704"/>
                  <a:pt x="4414639" y="3643313"/>
                </a:cubicBezTo>
                <a:cubicBezTo>
                  <a:pt x="4623527" y="3946790"/>
                  <a:pt x="4792067" y="4304044"/>
                  <a:pt x="4920257" y="4715074"/>
                </a:cubicBezTo>
                <a:cubicBezTo>
                  <a:pt x="5048580" y="5125972"/>
                  <a:pt x="5141647" y="5575102"/>
                  <a:pt x="5199459" y="6062465"/>
                </a:cubicBezTo>
                <a:lnTo>
                  <a:pt x="5199459" y="6348016"/>
                </a:lnTo>
                <a:cubicBezTo>
                  <a:pt x="5141647" y="6815799"/>
                  <a:pt x="5048580" y="7250510"/>
                  <a:pt x="4920257" y="7652147"/>
                </a:cubicBezTo>
                <a:cubicBezTo>
                  <a:pt x="4792067" y="8053785"/>
                  <a:pt x="4623527" y="8404689"/>
                  <a:pt x="4414639" y="8704858"/>
                </a:cubicBezTo>
                <a:cubicBezTo>
                  <a:pt x="4205750" y="9005028"/>
                  <a:pt x="3952345" y="9237928"/>
                  <a:pt x="3654425" y="9403557"/>
                </a:cubicBezTo>
                <a:cubicBezTo>
                  <a:pt x="3356636" y="9569185"/>
                  <a:pt x="3009238" y="9652000"/>
                  <a:pt x="2612231" y="9652000"/>
                </a:cubicBezTo>
                <a:cubicBezTo>
                  <a:pt x="2194454" y="9652000"/>
                  <a:pt x="1823177" y="9567267"/>
                  <a:pt x="1498401" y="9397802"/>
                </a:cubicBezTo>
                <a:cubicBezTo>
                  <a:pt x="1173757" y="9228204"/>
                  <a:pt x="900773" y="8990410"/>
                  <a:pt x="679450" y="8684419"/>
                </a:cubicBezTo>
                <a:cubicBezTo>
                  <a:pt x="458126" y="8378429"/>
                  <a:pt x="289520" y="8018661"/>
                  <a:pt x="173632" y="7605118"/>
                </a:cubicBezTo>
                <a:cubicBezTo>
                  <a:pt x="57877" y="7191574"/>
                  <a:pt x="0" y="6740790"/>
                  <a:pt x="0" y="6252766"/>
                </a:cubicBezTo>
                <a:close/>
                <a:moveTo>
                  <a:pt x="1785937" y="6118424"/>
                </a:moveTo>
                <a:lnTo>
                  <a:pt x="1785937" y="6248797"/>
                </a:lnTo>
                <a:cubicBezTo>
                  <a:pt x="1785937" y="6526081"/>
                  <a:pt x="1807633" y="6784843"/>
                  <a:pt x="1851025" y="7025085"/>
                </a:cubicBezTo>
                <a:cubicBezTo>
                  <a:pt x="1894416" y="7265327"/>
                  <a:pt x="1966714" y="7477522"/>
                  <a:pt x="2067917" y="7661672"/>
                </a:cubicBezTo>
                <a:cubicBezTo>
                  <a:pt x="2169252" y="7845822"/>
                  <a:pt x="2301544" y="7988631"/>
                  <a:pt x="2464792" y="8090099"/>
                </a:cubicBezTo>
                <a:cubicBezTo>
                  <a:pt x="2628172" y="8191567"/>
                  <a:pt x="2827668" y="8242300"/>
                  <a:pt x="3063279" y="8242300"/>
                </a:cubicBezTo>
                <a:cubicBezTo>
                  <a:pt x="3369270" y="8242300"/>
                  <a:pt x="3621484" y="8172980"/>
                  <a:pt x="3819921" y="8034338"/>
                </a:cubicBezTo>
                <a:cubicBezTo>
                  <a:pt x="4018359" y="7895564"/>
                  <a:pt x="4170296" y="7704072"/>
                  <a:pt x="4275732" y="7459861"/>
                </a:cubicBezTo>
                <a:cubicBezTo>
                  <a:pt x="4381169" y="7215519"/>
                  <a:pt x="4442155" y="6933936"/>
                  <a:pt x="4458692" y="6615113"/>
                </a:cubicBezTo>
                <a:lnTo>
                  <a:pt x="4458692" y="5801519"/>
                </a:lnTo>
                <a:cubicBezTo>
                  <a:pt x="4446256" y="5540640"/>
                  <a:pt x="4410075" y="5305690"/>
                  <a:pt x="4350146" y="5096669"/>
                </a:cubicBezTo>
                <a:cubicBezTo>
                  <a:pt x="4290218" y="4887516"/>
                  <a:pt x="4203369" y="4708459"/>
                  <a:pt x="4089598" y="4559499"/>
                </a:cubicBezTo>
                <a:cubicBezTo>
                  <a:pt x="3975960" y="4410406"/>
                  <a:pt x="3835400" y="4294453"/>
                  <a:pt x="3667918" y="4211638"/>
                </a:cubicBezTo>
                <a:cubicBezTo>
                  <a:pt x="3500569" y="4128823"/>
                  <a:pt x="3303190" y="4087416"/>
                  <a:pt x="3075781" y="4087416"/>
                </a:cubicBezTo>
                <a:cubicBezTo>
                  <a:pt x="2844270" y="4087416"/>
                  <a:pt x="2645833" y="4140200"/>
                  <a:pt x="2480468" y="4245769"/>
                </a:cubicBezTo>
                <a:cubicBezTo>
                  <a:pt x="2315104" y="4351338"/>
                  <a:pt x="2181754" y="4495205"/>
                  <a:pt x="2080418" y="4677371"/>
                </a:cubicBezTo>
                <a:cubicBezTo>
                  <a:pt x="1979215" y="4859536"/>
                  <a:pt x="1904801" y="5073849"/>
                  <a:pt x="1857176" y="5320308"/>
                </a:cubicBezTo>
                <a:cubicBezTo>
                  <a:pt x="1809683" y="5566636"/>
                  <a:pt x="1785937" y="5832674"/>
                  <a:pt x="1785937" y="6118424"/>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624" name="Freeform 1624"/>
          <p:cNvSpPr/>
          <p:nvPr/>
        </p:nvSpPr>
        <p:spPr>
          <a:xfrm>
            <a:off x="5893675" y="3219355"/>
            <a:ext cx="26623" cy="124331"/>
          </a:xfrm>
          <a:custGeom>
            <a:avLst/>
            <a:gdLst/>
            <a:ahLst/>
            <a:cxnLst/>
            <a:rect l="0" t="0" r="0" b="0"/>
            <a:pathLst>
              <a:path w="2006600" h="9359900">
                <a:moveTo>
                  <a:pt x="1900237" y="2654300"/>
                </a:moveTo>
                <a:lnTo>
                  <a:pt x="1900237" y="9359900"/>
                </a:lnTo>
                <a:lnTo>
                  <a:pt x="114300" y="9359900"/>
                </a:lnTo>
                <a:lnTo>
                  <a:pt x="114300" y="2654300"/>
                </a:lnTo>
                <a:close/>
                <a:moveTo>
                  <a:pt x="0" y="901700"/>
                </a:moveTo>
                <a:cubicBezTo>
                  <a:pt x="0" y="640557"/>
                  <a:pt x="90818" y="424988"/>
                  <a:pt x="272454" y="254993"/>
                </a:cubicBezTo>
                <a:cubicBezTo>
                  <a:pt x="454091" y="84998"/>
                  <a:pt x="697772" y="0"/>
                  <a:pt x="1003498" y="0"/>
                </a:cubicBezTo>
                <a:cubicBezTo>
                  <a:pt x="1304858" y="0"/>
                  <a:pt x="1547349" y="84998"/>
                  <a:pt x="1730970" y="254993"/>
                </a:cubicBezTo>
                <a:cubicBezTo>
                  <a:pt x="1914723" y="424988"/>
                  <a:pt x="2006600" y="640557"/>
                  <a:pt x="2006600" y="901700"/>
                </a:cubicBezTo>
                <a:cubicBezTo>
                  <a:pt x="2006600" y="1162844"/>
                  <a:pt x="1914723" y="1378413"/>
                  <a:pt x="1730970" y="1548408"/>
                </a:cubicBezTo>
                <a:cubicBezTo>
                  <a:pt x="1547349" y="1718403"/>
                  <a:pt x="1304858" y="1803400"/>
                  <a:pt x="1003498" y="1803400"/>
                </a:cubicBezTo>
                <a:cubicBezTo>
                  <a:pt x="697772" y="1803400"/>
                  <a:pt x="454091" y="1718403"/>
                  <a:pt x="272454" y="1548408"/>
                </a:cubicBezTo>
                <a:cubicBezTo>
                  <a:pt x="90818" y="1378413"/>
                  <a:pt x="0" y="1162844"/>
                  <a:pt x="0" y="901700"/>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625" name="Freeform 1625"/>
          <p:cNvSpPr/>
          <p:nvPr/>
        </p:nvSpPr>
        <p:spPr>
          <a:xfrm>
            <a:off x="5933003" y="3252926"/>
            <a:ext cx="75825" cy="92446"/>
          </a:xfrm>
          <a:custGeom>
            <a:avLst/>
            <a:gdLst/>
            <a:ahLst/>
            <a:cxnLst/>
            <a:rect l="0" t="0" r="0" b="0"/>
            <a:pathLst>
              <a:path w="5715000" h="6959600">
                <a:moveTo>
                  <a:pt x="3975100" y="4977408"/>
                </a:moveTo>
                <a:cubicBezTo>
                  <a:pt x="3975100" y="4849218"/>
                  <a:pt x="3937860" y="4733529"/>
                  <a:pt x="3863379" y="4630341"/>
                </a:cubicBezTo>
                <a:cubicBezTo>
                  <a:pt x="3789031" y="4527021"/>
                  <a:pt x="3651514" y="4430978"/>
                  <a:pt x="3450828" y="4342210"/>
                </a:cubicBezTo>
                <a:cubicBezTo>
                  <a:pt x="3250274" y="4253310"/>
                  <a:pt x="2961811" y="4171620"/>
                  <a:pt x="2585442" y="4097140"/>
                </a:cubicBezTo>
                <a:cubicBezTo>
                  <a:pt x="2246378" y="4022792"/>
                  <a:pt x="1931061" y="3928798"/>
                  <a:pt x="1639490" y="3815160"/>
                </a:cubicBezTo>
                <a:cubicBezTo>
                  <a:pt x="1347919" y="3701521"/>
                  <a:pt x="1095639" y="3564136"/>
                  <a:pt x="882650" y="3403005"/>
                </a:cubicBezTo>
                <a:cubicBezTo>
                  <a:pt x="669660" y="3241742"/>
                  <a:pt x="503171" y="3050580"/>
                  <a:pt x="383182" y="2829521"/>
                </a:cubicBezTo>
                <a:cubicBezTo>
                  <a:pt x="263194" y="2608461"/>
                  <a:pt x="203200" y="2355321"/>
                  <a:pt x="203200" y="2070100"/>
                </a:cubicBezTo>
                <a:cubicBezTo>
                  <a:pt x="203200" y="1789245"/>
                  <a:pt x="264252" y="1524861"/>
                  <a:pt x="386357" y="1276946"/>
                </a:cubicBezTo>
                <a:cubicBezTo>
                  <a:pt x="508463" y="1028899"/>
                  <a:pt x="684344" y="808832"/>
                  <a:pt x="914003" y="616744"/>
                </a:cubicBezTo>
                <a:cubicBezTo>
                  <a:pt x="1143793" y="424525"/>
                  <a:pt x="1425244" y="273712"/>
                  <a:pt x="1758354" y="164307"/>
                </a:cubicBezTo>
                <a:cubicBezTo>
                  <a:pt x="2091597" y="54769"/>
                  <a:pt x="2467173" y="0"/>
                  <a:pt x="2885082" y="0"/>
                </a:cubicBezTo>
                <a:cubicBezTo>
                  <a:pt x="3468753" y="0"/>
                  <a:pt x="3970602" y="92935"/>
                  <a:pt x="4390628" y="278805"/>
                </a:cubicBezTo>
                <a:cubicBezTo>
                  <a:pt x="4810654" y="464675"/>
                  <a:pt x="5133445" y="719733"/>
                  <a:pt x="5359003" y="1043980"/>
                </a:cubicBezTo>
                <a:cubicBezTo>
                  <a:pt x="5584692" y="1368095"/>
                  <a:pt x="5697537" y="1736659"/>
                  <a:pt x="5697537" y="2149674"/>
                </a:cubicBezTo>
                <a:lnTo>
                  <a:pt x="3911600" y="2149674"/>
                </a:lnTo>
                <a:cubicBezTo>
                  <a:pt x="3911600" y="1976107"/>
                  <a:pt x="3875352" y="1820069"/>
                  <a:pt x="3802856" y="1681560"/>
                </a:cubicBezTo>
                <a:cubicBezTo>
                  <a:pt x="3730360" y="1543050"/>
                  <a:pt x="3618574" y="1433513"/>
                  <a:pt x="3467496" y="1352947"/>
                </a:cubicBezTo>
                <a:cubicBezTo>
                  <a:pt x="3316419" y="1272250"/>
                  <a:pt x="3120760" y="1231900"/>
                  <a:pt x="2880518" y="1231900"/>
                </a:cubicBezTo>
                <a:cubicBezTo>
                  <a:pt x="2681684" y="1231900"/>
                  <a:pt x="2509837" y="1266032"/>
                  <a:pt x="2364978" y="1334294"/>
                </a:cubicBezTo>
                <a:cubicBezTo>
                  <a:pt x="2220118" y="1402557"/>
                  <a:pt x="2109324" y="1493573"/>
                  <a:pt x="2032595" y="1607344"/>
                </a:cubicBezTo>
                <a:cubicBezTo>
                  <a:pt x="1955998" y="1721115"/>
                  <a:pt x="1917700" y="1846263"/>
                  <a:pt x="1917700" y="1982788"/>
                </a:cubicBezTo>
                <a:cubicBezTo>
                  <a:pt x="1917700" y="2086240"/>
                  <a:pt x="1939395" y="2178315"/>
                  <a:pt x="1982787" y="2259013"/>
                </a:cubicBezTo>
                <a:cubicBezTo>
                  <a:pt x="2026311" y="2339579"/>
                  <a:pt x="2097682" y="2413000"/>
                  <a:pt x="2196901" y="2479279"/>
                </a:cubicBezTo>
                <a:cubicBezTo>
                  <a:pt x="2296252" y="2545425"/>
                  <a:pt x="2425567" y="2606477"/>
                  <a:pt x="2584846" y="2662436"/>
                </a:cubicBezTo>
                <a:cubicBezTo>
                  <a:pt x="2744126" y="2718264"/>
                  <a:pt x="2941637" y="2768931"/>
                  <a:pt x="3177381" y="2814440"/>
                </a:cubicBezTo>
                <a:cubicBezTo>
                  <a:pt x="3661304" y="2913526"/>
                  <a:pt x="4093500" y="3042775"/>
                  <a:pt x="4473971" y="3202186"/>
                </a:cubicBezTo>
                <a:cubicBezTo>
                  <a:pt x="4854575" y="3361465"/>
                  <a:pt x="5156530" y="3576572"/>
                  <a:pt x="5379839" y="3847505"/>
                </a:cubicBezTo>
                <a:cubicBezTo>
                  <a:pt x="5603279" y="4118438"/>
                  <a:pt x="5715000" y="4473179"/>
                  <a:pt x="5715000" y="4911725"/>
                </a:cubicBezTo>
                <a:cubicBezTo>
                  <a:pt x="5715000" y="5209646"/>
                  <a:pt x="5648854" y="5482696"/>
                  <a:pt x="5516562" y="5730875"/>
                </a:cubicBezTo>
                <a:cubicBezTo>
                  <a:pt x="5384403" y="5979055"/>
                  <a:pt x="5194300" y="6195219"/>
                  <a:pt x="4946253" y="6379369"/>
                </a:cubicBezTo>
                <a:cubicBezTo>
                  <a:pt x="4698338" y="6563519"/>
                  <a:pt x="4401872" y="6706262"/>
                  <a:pt x="4056856" y="6807597"/>
                </a:cubicBezTo>
                <a:cubicBezTo>
                  <a:pt x="3711971" y="6908932"/>
                  <a:pt x="3324621" y="6959600"/>
                  <a:pt x="2894806" y="6959600"/>
                </a:cubicBezTo>
                <a:cubicBezTo>
                  <a:pt x="2270786" y="6959600"/>
                  <a:pt x="1742876" y="6847747"/>
                  <a:pt x="1311076" y="6624043"/>
                </a:cubicBezTo>
                <a:cubicBezTo>
                  <a:pt x="879276" y="6400337"/>
                  <a:pt x="552780" y="6115646"/>
                  <a:pt x="331589" y="5769968"/>
                </a:cubicBezTo>
                <a:cubicBezTo>
                  <a:pt x="110529" y="5424157"/>
                  <a:pt x="0" y="5068954"/>
                  <a:pt x="0" y="4704358"/>
                </a:cubicBezTo>
                <a:lnTo>
                  <a:pt x="1701800" y="4704358"/>
                </a:lnTo>
                <a:cubicBezTo>
                  <a:pt x="1701800" y="4948304"/>
                  <a:pt x="1760603" y="5144691"/>
                  <a:pt x="1878210" y="5293519"/>
                </a:cubicBezTo>
                <a:cubicBezTo>
                  <a:pt x="1995950" y="5442215"/>
                  <a:pt x="2146696" y="5549636"/>
                  <a:pt x="2330450" y="5615782"/>
                </a:cubicBezTo>
                <a:cubicBezTo>
                  <a:pt x="2514203" y="5681928"/>
                  <a:pt x="2713434" y="5715000"/>
                  <a:pt x="2928143" y="5715000"/>
                </a:cubicBezTo>
                <a:cubicBezTo>
                  <a:pt x="3159521" y="5715000"/>
                  <a:pt x="3351609" y="5682986"/>
                  <a:pt x="3504406" y="5618957"/>
                </a:cubicBezTo>
                <a:cubicBezTo>
                  <a:pt x="3657203" y="5554795"/>
                  <a:pt x="3773818" y="5468012"/>
                  <a:pt x="3854251" y="5358607"/>
                </a:cubicBezTo>
                <a:cubicBezTo>
                  <a:pt x="3934817" y="5249069"/>
                  <a:pt x="3975100" y="5122003"/>
                  <a:pt x="3975100" y="4977408"/>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626" name="Freeform 1626"/>
          <p:cNvSpPr/>
          <p:nvPr/>
        </p:nvSpPr>
        <p:spPr>
          <a:xfrm>
            <a:off x="6019343" y="3252952"/>
            <a:ext cx="77847" cy="92420"/>
          </a:xfrm>
          <a:custGeom>
            <a:avLst/>
            <a:gdLst/>
            <a:ahLst/>
            <a:cxnLst/>
            <a:rect l="0" t="0" r="0" b="0"/>
            <a:pathLst>
              <a:path w="5867400" h="6957615">
                <a:moveTo>
                  <a:pt x="3059906" y="5562600"/>
                </a:moveTo>
                <a:cubicBezTo>
                  <a:pt x="3279510" y="5562600"/>
                  <a:pt x="3474243" y="5520267"/>
                  <a:pt x="3644106" y="5435600"/>
                </a:cubicBezTo>
                <a:cubicBezTo>
                  <a:pt x="3814100" y="5350801"/>
                  <a:pt x="3947715" y="5230879"/>
                  <a:pt x="4044950" y="5075833"/>
                </a:cubicBezTo>
                <a:cubicBezTo>
                  <a:pt x="4142316" y="4920655"/>
                  <a:pt x="4191000" y="4737695"/>
                  <a:pt x="4191000" y="4526955"/>
                </a:cubicBezTo>
                <a:lnTo>
                  <a:pt x="5867400" y="4526955"/>
                </a:lnTo>
                <a:cubicBezTo>
                  <a:pt x="5867400" y="4998178"/>
                  <a:pt x="5743310" y="5416748"/>
                  <a:pt x="5495131" y="5782667"/>
                </a:cubicBezTo>
                <a:cubicBezTo>
                  <a:pt x="5247084" y="6148454"/>
                  <a:pt x="4914238" y="6435725"/>
                  <a:pt x="4496593" y="6644481"/>
                </a:cubicBezTo>
                <a:cubicBezTo>
                  <a:pt x="4079081" y="6853236"/>
                  <a:pt x="3611827" y="6957615"/>
                  <a:pt x="3094831" y="6957615"/>
                </a:cubicBezTo>
                <a:cubicBezTo>
                  <a:pt x="2573866" y="6957615"/>
                  <a:pt x="2120040" y="6870831"/>
                  <a:pt x="1733351" y="6697265"/>
                </a:cubicBezTo>
                <a:cubicBezTo>
                  <a:pt x="1346795" y="6523567"/>
                  <a:pt x="1025326" y="6282730"/>
                  <a:pt x="768945" y="5974755"/>
                </a:cubicBezTo>
                <a:cubicBezTo>
                  <a:pt x="512564" y="5666780"/>
                  <a:pt x="320278" y="5307145"/>
                  <a:pt x="192087" y="4895850"/>
                </a:cubicBezTo>
                <a:cubicBezTo>
                  <a:pt x="64029" y="4484423"/>
                  <a:pt x="0" y="4043032"/>
                  <a:pt x="0" y="3571676"/>
                </a:cubicBezTo>
                <a:lnTo>
                  <a:pt x="0" y="3391892"/>
                </a:lnTo>
                <a:cubicBezTo>
                  <a:pt x="0" y="2916436"/>
                  <a:pt x="64029" y="2473060"/>
                  <a:pt x="192087" y="2061765"/>
                </a:cubicBezTo>
                <a:cubicBezTo>
                  <a:pt x="320278" y="1650338"/>
                  <a:pt x="512564" y="1290704"/>
                  <a:pt x="768945" y="982861"/>
                </a:cubicBezTo>
                <a:cubicBezTo>
                  <a:pt x="1025326" y="674886"/>
                  <a:pt x="1345803" y="434115"/>
                  <a:pt x="1730375" y="260548"/>
                </a:cubicBezTo>
                <a:cubicBezTo>
                  <a:pt x="2114946" y="86850"/>
                  <a:pt x="2565664" y="0"/>
                  <a:pt x="3082528" y="0"/>
                </a:cubicBezTo>
                <a:cubicBezTo>
                  <a:pt x="3632464" y="0"/>
                  <a:pt x="4115196" y="105370"/>
                  <a:pt x="4530725" y="316111"/>
                </a:cubicBezTo>
                <a:cubicBezTo>
                  <a:pt x="4946253" y="526851"/>
                  <a:pt x="5272881" y="827616"/>
                  <a:pt x="5510609" y="1218406"/>
                </a:cubicBezTo>
                <a:cubicBezTo>
                  <a:pt x="5748469" y="1609063"/>
                  <a:pt x="5867400" y="2071026"/>
                  <a:pt x="5867400" y="2604294"/>
                </a:cubicBezTo>
                <a:lnTo>
                  <a:pt x="4191000" y="2604294"/>
                </a:lnTo>
                <a:cubicBezTo>
                  <a:pt x="4191000" y="2380985"/>
                  <a:pt x="4146483" y="2178380"/>
                  <a:pt x="4057451" y="1996480"/>
                </a:cubicBezTo>
                <a:cubicBezTo>
                  <a:pt x="3968419" y="1814579"/>
                  <a:pt x="3839964" y="1668859"/>
                  <a:pt x="3672085" y="1559322"/>
                </a:cubicBezTo>
                <a:cubicBezTo>
                  <a:pt x="3504207" y="1449784"/>
                  <a:pt x="3298097" y="1395015"/>
                  <a:pt x="3053754" y="1395015"/>
                </a:cubicBezTo>
                <a:cubicBezTo>
                  <a:pt x="2792743" y="1395015"/>
                  <a:pt x="2579356" y="1449784"/>
                  <a:pt x="2413595" y="1559322"/>
                </a:cubicBezTo>
                <a:cubicBezTo>
                  <a:pt x="2247833" y="1668727"/>
                  <a:pt x="2119378" y="1817555"/>
                  <a:pt x="2028229" y="2005806"/>
                </a:cubicBezTo>
                <a:cubicBezTo>
                  <a:pt x="1937080" y="2193925"/>
                  <a:pt x="1873911" y="2406848"/>
                  <a:pt x="1838721" y="2644576"/>
                </a:cubicBezTo>
                <a:cubicBezTo>
                  <a:pt x="1803532" y="2882305"/>
                  <a:pt x="1785937" y="3131410"/>
                  <a:pt x="1785937" y="3391892"/>
                </a:cubicBezTo>
                <a:lnTo>
                  <a:pt x="1785937" y="3571676"/>
                </a:lnTo>
                <a:cubicBezTo>
                  <a:pt x="1785937" y="3832291"/>
                  <a:pt x="1802473" y="4082521"/>
                  <a:pt x="1835546" y="4322365"/>
                </a:cubicBezTo>
                <a:cubicBezTo>
                  <a:pt x="1868752" y="4562078"/>
                  <a:pt x="1931921" y="4775001"/>
                  <a:pt x="2025054" y="4961136"/>
                </a:cubicBezTo>
                <a:cubicBezTo>
                  <a:pt x="2118320" y="5147138"/>
                  <a:pt x="2247833" y="5293915"/>
                  <a:pt x="2413595" y="5401469"/>
                </a:cubicBezTo>
                <a:cubicBezTo>
                  <a:pt x="2579356" y="5508889"/>
                  <a:pt x="2794793" y="5562600"/>
                  <a:pt x="3059906" y="5562600"/>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627" name="Freeform 1627"/>
          <p:cNvSpPr/>
          <p:nvPr/>
        </p:nvSpPr>
        <p:spPr>
          <a:xfrm>
            <a:off x="6105851" y="3252952"/>
            <a:ext cx="84250" cy="92420"/>
          </a:xfrm>
          <a:custGeom>
            <a:avLst/>
            <a:gdLst/>
            <a:ahLst/>
            <a:cxnLst/>
            <a:rect l="0" t="0" r="0" b="0"/>
            <a:pathLst>
              <a:path w="6350000" h="6957615">
                <a:moveTo>
                  <a:pt x="0" y="3546872"/>
                </a:moveTo>
                <a:lnTo>
                  <a:pt x="0" y="3416697"/>
                </a:lnTo>
                <a:cubicBezTo>
                  <a:pt x="0" y="2924704"/>
                  <a:pt x="70180" y="2471010"/>
                  <a:pt x="210542" y="2055614"/>
                </a:cubicBezTo>
                <a:cubicBezTo>
                  <a:pt x="351035" y="1640086"/>
                  <a:pt x="555492" y="1279393"/>
                  <a:pt x="823912" y="973534"/>
                </a:cubicBezTo>
                <a:cubicBezTo>
                  <a:pt x="1092332" y="667676"/>
                  <a:pt x="1422730" y="428955"/>
                  <a:pt x="1815107" y="257373"/>
                </a:cubicBezTo>
                <a:cubicBezTo>
                  <a:pt x="2207484" y="85791"/>
                  <a:pt x="2657673" y="0"/>
                  <a:pt x="3165673" y="0"/>
                </a:cubicBezTo>
                <a:cubicBezTo>
                  <a:pt x="3673673" y="0"/>
                  <a:pt x="4125912" y="85791"/>
                  <a:pt x="4522390" y="257373"/>
                </a:cubicBezTo>
                <a:cubicBezTo>
                  <a:pt x="4918868" y="428955"/>
                  <a:pt x="5252375" y="667676"/>
                  <a:pt x="5522912" y="973534"/>
                </a:cubicBezTo>
                <a:cubicBezTo>
                  <a:pt x="5793449" y="1279393"/>
                  <a:pt x="5998897" y="1640086"/>
                  <a:pt x="6139259" y="2055614"/>
                </a:cubicBezTo>
                <a:cubicBezTo>
                  <a:pt x="6279753" y="2471010"/>
                  <a:pt x="6350000" y="2924704"/>
                  <a:pt x="6350000" y="3416697"/>
                </a:cubicBezTo>
                <a:lnTo>
                  <a:pt x="6350000" y="3546872"/>
                </a:lnTo>
                <a:cubicBezTo>
                  <a:pt x="6350000" y="4034763"/>
                  <a:pt x="6279753" y="4486473"/>
                  <a:pt x="6139259" y="4902001"/>
                </a:cubicBezTo>
                <a:cubicBezTo>
                  <a:pt x="5998897" y="5317397"/>
                  <a:pt x="5793449" y="5679149"/>
                  <a:pt x="5522912" y="5987256"/>
                </a:cubicBezTo>
                <a:cubicBezTo>
                  <a:pt x="5252375" y="6295231"/>
                  <a:pt x="4920919" y="6533951"/>
                  <a:pt x="4528542" y="6703417"/>
                </a:cubicBezTo>
                <a:cubicBezTo>
                  <a:pt x="4136297" y="6872882"/>
                  <a:pt x="3686175" y="6957615"/>
                  <a:pt x="3178175" y="6957615"/>
                </a:cubicBezTo>
                <a:cubicBezTo>
                  <a:pt x="2670042" y="6957615"/>
                  <a:pt x="2218729" y="6872882"/>
                  <a:pt x="1824235" y="6703417"/>
                </a:cubicBezTo>
                <a:cubicBezTo>
                  <a:pt x="1429874" y="6533951"/>
                  <a:pt x="1097425" y="6295231"/>
                  <a:pt x="826889" y="5987256"/>
                </a:cubicBezTo>
                <a:cubicBezTo>
                  <a:pt x="556484" y="5679149"/>
                  <a:pt x="351035" y="5317397"/>
                  <a:pt x="210542" y="4902001"/>
                </a:cubicBezTo>
                <a:cubicBezTo>
                  <a:pt x="70180" y="4486473"/>
                  <a:pt x="0" y="4034763"/>
                  <a:pt x="0" y="3546872"/>
                </a:cubicBezTo>
                <a:close/>
                <a:moveTo>
                  <a:pt x="1785937" y="3416697"/>
                </a:moveTo>
                <a:lnTo>
                  <a:pt x="1785937" y="3546872"/>
                </a:lnTo>
                <a:cubicBezTo>
                  <a:pt x="1785937" y="3828124"/>
                  <a:pt x="1810742" y="4090723"/>
                  <a:pt x="1860351" y="4334669"/>
                </a:cubicBezTo>
                <a:cubicBezTo>
                  <a:pt x="1909960" y="4578614"/>
                  <a:pt x="1989534" y="4792596"/>
                  <a:pt x="2099071" y="4976614"/>
                </a:cubicBezTo>
                <a:cubicBezTo>
                  <a:pt x="2208609" y="5160632"/>
                  <a:pt x="2352212" y="5304300"/>
                  <a:pt x="2529879" y="5407620"/>
                </a:cubicBezTo>
                <a:cubicBezTo>
                  <a:pt x="2707679" y="5510940"/>
                  <a:pt x="2924770" y="5562600"/>
                  <a:pt x="3181151" y="5562600"/>
                </a:cubicBezTo>
                <a:cubicBezTo>
                  <a:pt x="3429198" y="5562600"/>
                  <a:pt x="3642055" y="5510940"/>
                  <a:pt x="3819723" y="5407620"/>
                </a:cubicBezTo>
                <a:cubicBezTo>
                  <a:pt x="3997523" y="5304300"/>
                  <a:pt x="4140133" y="5160632"/>
                  <a:pt x="4247554" y="4976614"/>
                </a:cubicBezTo>
                <a:cubicBezTo>
                  <a:pt x="4355107" y="4792596"/>
                  <a:pt x="4434747" y="4578614"/>
                  <a:pt x="4486473" y="4334669"/>
                </a:cubicBezTo>
                <a:cubicBezTo>
                  <a:pt x="4538199" y="4090723"/>
                  <a:pt x="4564062" y="3828124"/>
                  <a:pt x="4564062" y="3546872"/>
                </a:cubicBezTo>
                <a:lnTo>
                  <a:pt x="4564062" y="3416697"/>
                </a:lnTo>
                <a:cubicBezTo>
                  <a:pt x="4564062" y="3143779"/>
                  <a:pt x="4538199" y="2886405"/>
                  <a:pt x="4486473" y="2644576"/>
                </a:cubicBezTo>
                <a:cubicBezTo>
                  <a:pt x="4434747" y="2402615"/>
                  <a:pt x="4354115" y="2187575"/>
                  <a:pt x="4244578" y="1999456"/>
                </a:cubicBezTo>
                <a:cubicBezTo>
                  <a:pt x="4135040" y="1811337"/>
                  <a:pt x="3991371" y="1663568"/>
                  <a:pt x="3813571" y="1556147"/>
                </a:cubicBezTo>
                <a:cubicBezTo>
                  <a:pt x="3635904" y="1448726"/>
                  <a:pt x="3420930" y="1395015"/>
                  <a:pt x="3168650" y="1395015"/>
                </a:cubicBezTo>
                <a:cubicBezTo>
                  <a:pt x="2916502" y="1395015"/>
                  <a:pt x="2702586" y="1448726"/>
                  <a:pt x="2526903" y="1556147"/>
                </a:cubicBezTo>
                <a:cubicBezTo>
                  <a:pt x="2351219" y="1663568"/>
                  <a:pt x="2208609" y="1811337"/>
                  <a:pt x="2099071" y="1999456"/>
                </a:cubicBezTo>
                <a:cubicBezTo>
                  <a:pt x="1989534" y="2187575"/>
                  <a:pt x="1909960" y="2402615"/>
                  <a:pt x="1860351" y="2644576"/>
                </a:cubicBezTo>
                <a:cubicBezTo>
                  <a:pt x="1810742" y="2886405"/>
                  <a:pt x="1785937" y="3143779"/>
                  <a:pt x="1785937" y="3416697"/>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628" name="Freeform 1628"/>
          <p:cNvSpPr/>
          <p:nvPr/>
        </p:nvSpPr>
        <p:spPr>
          <a:xfrm>
            <a:off x="6195282" y="3254613"/>
            <a:ext cx="82933" cy="89072"/>
          </a:xfrm>
          <a:custGeom>
            <a:avLst/>
            <a:gdLst/>
            <a:ahLst/>
            <a:cxnLst/>
            <a:rect l="0" t="0" r="0" b="0"/>
            <a:pathLst>
              <a:path w="6250781" h="6705600">
                <a:moveTo>
                  <a:pt x="2895997" y="5404049"/>
                </a:moveTo>
                <a:lnTo>
                  <a:pt x="4384278" y="0"/>
                </a:lnTo>
                <a:lnTo>
                  <a:pt x="6250781" y="0"/>
                </a:lnTo>
                <a:lnTo>
                  <a:pt x="3987403" y="6705600"/>
                </a:lnTo>
                <a:lnTo>
                  <a:pt x="2858889" y="6705600"/>
                </a:lnTo>
                <a:close/>
                <a:moveTo>
                  <a:pt x="1872853" y="0"/>
                </a:moveTo>
                <a:lnTo>
                  <a:pt x="3367286" y="5410399"/>
                </a:lnTo>
                <a:lnTo>
                  <a:pt x="3398242" y="6705600"/>
                </a:lnTo>
                <a:lnTo>
                  <a:pt x="2263577" y="6705600"/>
                </a:lnTo>
                <a:lnTo>
                  <a:pt x="0" y="0"/>
                </a:ln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629" name="Freeform 1629"/>
          <p:cNvSpPr/>
          <p:nvPr/>
        </p:nvSpPr>
        <p:spPr>
          <a:xfrm>
            <a:off x="6284597" y="3252952"/>
            <a:ext cx="80880" cy="92420"/>
          </a:xfrm>
          <a:custGeom>
            <a:avLst/>
            <a:gdLst/>
            <a:ahLst/>
            <a:cxnLst/>
            <a:rect l="0" t="0" r="0" b="0"/>
            <a:pathLst>
              <a:path w="6096000" h="6957615">
                <a:moveTo>
                  <a:pt x="3342679" y="6957615"/>
                </a:moveTo>
                <a:cubicBezTo>
                  <a:pt x="2821714" y="6957615"/>
                  <a:pt x="2354460" y="6873940"/>
                  <a:pt x="1940917" y="6706592"/>
                </a:cubicBezTo>
                <a:cubicBezTo>
                  <a:pt x="1527505" y="6539111"/>
                  <a:pt x="1177131" y="6306542"/>
                  <a:pt x="889793" y="6008886"/>
                </a:cubicBezTo>
                <a:cubicBezTo>
                  <a:pt x="602456" y="5711230"/>
                  <a:pt x="382322" y="5365022"/>
                  <a:pt x="229393" y="4970264"/>
                </a:cubicBezTo>
                <a:cubicBezTo>
                  <a:pt x="76464" y="4575373"/>
                  <a:pt x="0" y="4154686"/>
                  <a:pt x="0" y="3708201"/>
                </a:cubicBezTo>
                <a:lnTo>
                  <a:pt x="0" y="3460155"/>
                </a:lnTo>
                <a:cubicBezTo>
                  <a:pt x="0" y="2951626"/>
                  <a:pt x="72297" y="2486554"/>
                  <a:pt x="216892" y="2064940"/>
                </a:cubicBezTo>
                <a:cubicBezTo>
                  <a:pt x="361619" y="1643195"/>
                  <a:pt x="569383" y="1277342"/>
                  <a:pt x="840184" y="967383"/>
                </a:cubicBezTo>
                <a:cubicBezTo>
                  <a:pt x="1110985" y="657291"/>
                  <a:pt x="1440656" y="418571"/>
                  <a:pt x="1829196" y="251222"/>
                </a:cubicBezTo>
                <a:cubicBezTo>
                  <a:pt x="2217869" y="83740"/>
                  <a:pt x="2656152" y="0"/>
                  <a:pt x="3144043" y="0"/>
                </a:cubicBezTo>
                <a:cubicBezTo>
                  <a:pt x="3619500" y="0"/>
                  <a:pt x="4041179" y="78647"/>
                  <a:pt x="4409082" y="235942"/>
                </a:cubicBezTo>
                <a:cubicBezTo>
                  <a:pt x="4777118" y="393237"/>
                  <a:pt x="5086151" y="616810"/>
                  <a:pt x="5336182" y="906661"/>
                </a:cubicBezTo>
                <a:cubicBezTo>
                  <a:pt x="5586346" y="1196380"/>
                  <a:pt x="5775523" y="1543116"/>
                  <a:pt x="5903714" y="1946870"/>
                </a:cubicBezTo>
                <a:cubicBezTo>
                  <a:pt x="6031904" y="2350492"/>
                  <a:pt x="6096000" y="2798696"/>
                  <a:pt x="6096000" y="3291483"/>
                </a:cubicBezTo>
                <a:lnTo>
                  <a:pt x="6096000" y="4036615"/>
                </a:lnTo>
                <a:lnTo>
                  <a:pt x="760214" y="4036615"/>
                </a:lnTo>
                <a:lnTo>
                  <a:pt x="760214" y="2842815"/>
                </a:lnTo>
                <a:lnTo>
                  <a:pt x="4343400" y="2842815"/>
                </a:lnTo>
                <a:lnTo>
                  <a:pt x="4343400" y="2705894"/>
                </a:lnTo>
                <a:cubicBezTo>
                  <a:pt x="4343400" y="2457318"/>
                  <a:pt x="4298751" y="2234671"/>
                  <a:pt x="4209454" y="2037953"/>
                </a:cubicBezTo>
                <a:cubicBezTo>
                  <a:pt x="4120289" y="1841235"/>
                  <a:pt x="3986543" y="1684933"/>
                  <a:pt x="3808214" y="1569045"/>
                </a:cubicBezTo>
                <a:cubicBezTo>
                  <a:pt x="3629885" y="1453026"/>
                  <a:pt x="3401747" y="1395015"/>
                  <a:pt x="3123803" y="1395015"/>
                </a:cubicBezTo>
                <a:cubicBezTo>
                  <a:pt x="2887397" y="1395015"/>
                  <a:pt x="2684131" y="1446676"/>
                  <a:pt x="2514004" y="1549995"/>
                </a:cubicBezTo>
                <a:cubicBezTo>
                  <a:pt x="2343877" y="1653315"/>
                  <a:pt x="2205897" y="1798042"/>
                  <a:pt x="2100064" y="1984176"/>
                </a:cubicBezTo>
                <a:cubicBezTo>
                  <a:pt x="1994362" y="2170179"/>
                  <a:pt x="1915583" y="2388261"/>
                  <a:pt x="1863725" y="2638425"/>
                </a:cubicBezTo>
                <a:cubicBezTo>
                  <a:pt x="1811866" y="2888456"/>
                  <a:pt x="1785937" y="3162366"/>
                  <a:pt x="1785937" y="3460155"/>
                </a:cubicBezTo>
                <a:lnTo>
                  <a:pt x="1785937" y="3708201"/>
                </a:lnTo>
                <a:cubicBezTo>
                  <a:pt x="1785937" y="3977018"/>
                  <a:pt x="1824235" y="4225131"/>
                  <a:pt x="1900832" y="4452540"/>
                </a:cubicBezTo>
                <a:cubicBezTo>
                  <a:pt x="1977562" y="4679950"/>
                  <a:pt x="2087430" y="4876337"/>
                  <a:pt x="2230437" y="5041701"/>
                </a:cubicBezTo>
                <a:cubicBezTo>
                  <a:pt x="2373444" y="5207066"/>
                  <a:pt x="2547474" y="5335257"/>
                  <a:pt x="2752526" y="5426273"/>
                </a:cubicBezTo>
                <a:cubicBezTo>
                  <a:pt x="2957578" y="5517158"/>
                  <a:pt x="3190676" y="5562600"/>
                  <a:pt x="3451820" y="5562600"/>
                </a:cubicBezTo>
                <a:cubicBezTo>
                  <a:pt x="3775008" y="5562600"/>
                  <a:pt x="4076435" y="5499827"/>
                  <a:pt x="4356100" y="5374283"/>
                </a:cubicBezTo>
                <a:cubicBezTo>
                  <a:pt x="4635764" y="5248606"/>
                  <a:pt x="4877196" y="5058106"/>
                  <a:pt x="5080396" y="4802783"/>
                </a:cubicBezTo>
                <a:lnTo>
                  <a:pt x="5947370" y="5742384"/>
                </a:lnTo>
                <a:cubicBezTo>
                  <a:pt x="5806744" y="5944923"/>
                  <a:pt x="5615516" y="6139193"/>
                  <a:pt x="5373687" y="6325195"/>
                </a:cubicBezTo>
                <a:cubicBezTo>
                  <a:pt x="5131858" y="6511197"/>
                  <a:pt x="4841411" y="6663134"/>
                  <a:pt x="4502348" y="6781006"/>
                </a:cubicBezTo>
                <a:cubicBezTo>
                  <a:pt x="4163285" y="6898745"/>
                  <a:pt x="3776728" y="6957615"/>
                  <a:pt x="3342679" y="6957615"/>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630" name="Freeform 1630"/>
          <p:cNvSpPr/>
          <p:nvPr/>
        </p:nvSpPr>
        <p:spPr>
          <a:xfrm>
            <a:off x="6377676" y="3252926"/>
            <a:ext cx="50518" cy="90759"/>
          </a:xfrm>
          <a:custGeom>
            <a:avLst/>
            <a:gdLst/>
            <a:ahLst/>
            <a:cxnLst/>
            <a:rect l="0" t="0" r="0" b="0"/>
            <a:pathLst>
              <a:path w="3807618" h="6832600">
                <a:moveTo>
                  <a:pt x="1785937" y="1589882"/>
                </a:moveTo>
                <a:lnTo>
                  <a:pt x="1785937" y="6832600"/>
                </a:lnTo>
                <a:lnTo>
                  <a:pt x="0" y="6832600"/>
                </a:lnTo>
                <a:lnTo>
                  <a:pt x="0" y="127000"/>
                </a:lnTo>
                <a:lnTo>
                  <a:pt x="1680567" y="127000"/>
                </a:lnTo>
                <a:close/>
                <a:moveTo>
                  <a:pt x="3807618" y="82550"/>
                </a:moveTo>
                <a:lnTo>
                  <a:pt x="3776464" y="1738710"/>
                </a:lnTo>
                <a:cubicBezTo>
                  <a:pt x="3689416" y="1726275"/>
                  <a:pt x="3584707" y="1714897"/>
                  <a:pt x="3462337" y="1704579"/>
                </a:cubicBezTo>
                <a:cubicBezTo>
                  <a:pt x="3340100" y="1694260"/>
                  <a:pt x="3229239" y="1689100"/>
                  <a:pt x="3129756" y="1689100"/>
                </a:cubicBezTo>
                <a:cubicBezTo>
                  <a:pt x="2876814" y="1689100"/>
                  <a:pt x="2658070" y="1721115"/>
                  <a:pt x="2473523" y="1785144"/>
                </a:cubicBezTo>
                <a:cubicBezTo>
                  <a:pt x="2289108" y="1849173"/>
                  <a:pt x="2135716" y="1942108"/>
                  <a:pt x="2013346" y="2063949"/>
                </a:cubicBezTo>
                <a:cubicBezTo>
                  <a:pt x="1891109" y="2185790"/>
                  <a:pt x="1799894" y="2336602"/>
                  <a:pt x="1739701" y="2516386"/>
                </a:cubicBezTo>
                <a:cubicBezTo>
                  <a:pt x="1679641" y="2696039"/>
                  <a:pt x="1649610" y="2899503"/>
                  <a:pt x="1649610" y="3126780"/>
                </a:cubicBezTo>
                <a:lnTo>
                  <a:pt x="1283692" y="3015258"/>
                </a:lnTo>
                <a:cubicBezTo>
                  <a:pt x="1283692" y="2581077"/>
                  <a:pt x="1327083" y="2180961"/>
                  <a:pt x="1413867" y="1814910"/>
                </a:cubicBezTo>
                <a:cubicBezTo>
                  <a:pt x="1500650" y="1448726"/>
                  <a:pt x="1627782" y="1129176"/>
                  <a:pt x="1795264" y="856258"/>
                </a:cubicBezTo>
                <a:cubicBezTo>
                  <a:pt x="1962745" y="583208"/>
                  <a:pt x="2168392" y="372269"/>
                  <a:pt x="2412206" y="223441"/>
                </a:cubicBezTo>
                <a:cubicBezTo>
                  <a:pt x="2656152" y="74480"/>
                  <a:pt x="2935221" y="0"/>
                  <a:pt x="3249414" y="0"/>
                </a:cubicBezTo>
                <a:cubicBezTo>
                  <a:pt x="3348632" y="0"/>
                  <a:pt x="3449902" y="7409"/>
                  <a:pt x="3553221" y="22225"/>
                </a:cubicBezTo>
                <a:cubicBezTo>
                  <a:pt x="3656674" y="36910"/>
                  <a:pt x="3741472" y="57018"/>
                  <a:pt x="3807618" y="82550"/>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631" name="Freeform 1631"/>
          <p:cNvSpPr/>
          <p:nvPr/>
        </p:nvSpPr>
        <p:spPr>
          <a:xfrm>
            <a:off x="6438909" y="3219355"/>
            <a:ext cx="26623" cy="124331"/>
          </a:xfrm>
          <a:custGeom>
            <a:avLst/>
            <a:gdLst/>
            <a:ahLst/>
            <a:cxnLst/>
            <a:rect l="0" t="0" r="0" b="0"/>
            <a:pathLst>
              <a:path w="2006600" h="9359900">
                <a:moveTo>
                  <a:pt x="1900237" y="2654300"/>
                </a:moveTo>
                <a:lnTo>
                  <a:pt x="1900237" y="9359900"/>
                </a:lnTo>
                <a:lnTo>
                  <a:pt x="114300" y="9359900"/>
                </a:lnTo>
                <a:lnTo>
                  <a:pt x="114300" y="2654300"/>
                </a:lnTo>
                <a:close/>
                <a:moveTo>
                  <a:pt x="0" y="901700"/>
                </a:moveTo>
                <a:cubicBezTo>
                  <a:pt x="0" y="640557"/>
                  <a:pt x="90818" y="424988"/>
                  <a:pt x="272454" y="254993"/>
                </a:cubicBezTo>
                <a:cubicBezTo>
                  <a:pt x="454091" y="84998"/>
                  <a:pt x="697772" y="0"/>
                  <a:pt x="1003498" y="0"/>
                </a:cubicBezTo>
                <a:cubicBezTo>
                  <a:pt x="1304858" y="0"/>
                  <a:pt x="1547349" y="84998"/>
                  <a:pt x="1730970" y="254993"/>
                </a:cubicBezTo>
                <a:cubicBezTo>
                  <a:pt x="1914723" y="424988"/>
                  <a:pt x="2006600" y="640557"/>
                  <a:pt x="2006600" y="901700"/>
                </a:cubicBezTo>
                <a:cubicBezTo>
                  <a:pt x="2006600" y="1162844"/>
                  <a:pt x="1914723" y="1378413"/>
                  <a:pt x="1730970" y="1548408"/>
                </a:cubicBezTo>
                <a:cubicBezTo>
                  <a:pt x="1547349" y="1718403"/>
                  <a:pt x="1304858" y="1803400"/>
                  <a:pt x="1003498" y="1803400"/>
                </a:cubicBezTo>
                <a:cubicBezTo>
                  <a:pt x="697772" y="1803400"/>
                  <a:pt x="454091" y="1718403"/>
                  <a:pt x="272454" y="1548408"/>
                </a:cubicBezTo>
                <a:cubicBezTo>
                  <a:pt x="90818" y="1378413"/>
                  <a:pt x="0" y="1162844"/>
                  <a:pt x="0" y="901700"/>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632" name="Freeform 1632"/>
          <p:cNvSpPr/>
          <p:nvPr/>
        </p:nvSpPr>
        <p:spPr>
          <a:xfrm>
            <a:off x="6479587" y="3252952"/>
            <a:ext cx="80880" cy="92420"/>
          </a:xfrm>
          <a:custGeom>
            <a:avLst/>
            <a:gdLst/>
            <a:ahLst/>
            <a:cxnLst/>
            <a:rect l="0" t="0" r="0" b="0"/>
            <a:pathLst>
              <a:path w="6096000" h="6957615">
                <a:moveTo>
                  <a:pt x="3342679" y="6957615"/>
                </a:moveTo>
                <a:cubicBezTo>
                  <a:pt x="2821714" y="6957615"/>
                  <a:pt x="2354460" y="6873940"/>
                  <a:pt x="1940917" y="6706592"/>
                </a:cubicBezTo>
                <a:cubicBezTo>
                  <a:pt x="1527505" y="6539111"/>
                  <a:pt x="1177131" y="6306542"/>
                  <a:pt x="889793" y="6008886"/>
                </a:cubicBezTo>
                <a:cubicBezTo>
                  <a:pt x="602456" y="5711230"/>
                  <a:pt x="382322" y="5365022"/>
                  <a:pt x="229393" y="4970264"/>
                </a:cubicBezTo>
                <a:cubicBezTo>
                  <a:pt x="76464" y="4575373"/>
                  <a:pt x="0" y="4154686"/>
                  <a:pt x="0" y="3708201"/>
                </a:cubicBezTo>
                <a:lnTo>
                  <a:pt x="0" y="3460155"/>
                </a:lnTo>
                <a:cubicBezTo>
                  <a:pt x="0" y="2951626"/>
                  <a:pt x="72297" y="2486554"/>
                  <a:pt x="216892" y="2064940"/>
                </a:cubicBezTo>
                <a:cubicBezTo>
                  <a:pt x="361619" y="1643195"/>
                  <a:pt x="569383" y="1277342"/>
                  <a:pt x="840184" y="967383"/>
                </a:cubicBezTo>
                <a:cubicBezTo>
                  <a:pt x="1110985" y="657291"/>
                  <a:pt x="1440656" y="418571"/>
                  <a:pt x="1829196" y="251222"/>
                </a:cubicBezTo>
                <a:cubicBezTo>
                  <a:pt x="2217869" y="83740"/>
                  <a:pt x="2656152" y="0"/>
                  <a:pt x="3144043" y="0"/>
                </a:cubicBezTo>
                <a:cubicBezTo>
                  <a:pt x="3619500" y="0"/>
                  <a:pt x="4041179" y="78647"/>
                  <a:pt x="4409082" y="235942"/>
                </a:cubicBezTo>
                <a:cubicBezTo>
                  <a:pt x="4777118" y="393237"/>
                  <a:pt x="5086151" y="616810"/>
                  <a:pt x="5336182" y="906661"/>
                </a:cubicBezTo>
                <a:cubicBezTo>
                  <a:pt x="5586346" y="1196380"/>
                  <a:pt x="5775523" y="1543116"/>
                  <a:pt x="5903714" y="1946870"/>
                </a:cubicBezTo>
                <a:cubicBezTo>
                  <a:pt x="6031904" y="2350492"/>
                  <a:pt x="6096000" y="2798696"/>
                  <a:pt x="6096000" y="3291483"/>
                </a:cubicBezTo>
                <a:lnTo>
                  <a:pt x="6096000" y="4036615"/>
                </a:lnTo>
                <a:lnTo>
                  <a:pt x="760214" y="4036615"/>
                </a:lnTo>
                <a:lnTo>
                  <a:pt x="760214" y="2842815"/>
                </a:lnTo>
                <a:lnTo>
                  <a:pt x="4343400" y="2842815"/>
                </a:lnTo>
                <a:lnTo>
                  <a:pt x="4343400" y="2705894"/>
                </a:lnTo>
                <a:cubicBezTo>
                  <a:pt x="4343400" y="2457318"/>
                  <a:pt x="4298751" y="2234671"/>
                  <a:pt x="4209454" y="2037953"/>
                </a:cubicBezTo>
                <a:cubicBezTo>
                  <a:pt x="4120289" y="1841235"/>
                  <a:pt x="3986543" y="1684933"/>
                  <a:pt x="3808214" y="1569045"/>
                </a:cubicBezTo>
                <a:cubicBezTo>
                  <a:pt x="3629885" y="1453026"/>
                  <a:pt x="3401747" y="1395015"/>
                  <a:pt x="3123803" y="1395015"/>
                </a:cubicBezTo>
                <a:cubicBezTo>
                  <a:pt x="2887397" y="1395015"/>
                  <a:pt x="2684131" y="1446676"/>
                  <a:pt x="2514004" y="1549995"/>
                </a:cubicBezTo>
                <a:cubicBezTo>
                  <a:pt x="2343877" y="1653315"/>
                  <a:pt x="2205897" y="1798042"/>
                  <a:pt x="2100064" y="1984176"/>
                </a:cubicBezTo>
                <a:cubicBezTo>
                  <a:pt x="1994362" y="2170179"/>
                  <a:pt x="1915583" y="2388261"/>
                  <a:pt x="1863725" y="2638425"/>
                </a:cubicBezTo>
                <a:cubicBezTo>
                  <a:pt x="1811866" y="2888456"/>
                  <a:pt x="1785937" y="3162366"/>
                  <a:pt x="1785937" y="3460155"/>
                </a:cubicBezTo>
                <a:lnTo>
                  <a:pt x="1785937" y="3708201"/>
                </a:lnTo>
                <a:cubicBezTo>
                  <a:pt x="1785937" y="3977018"/>
                  <a:pt x="1824235" y="4225131"/>
                  <a:pt x="1900832" y="4452540"/>
                </a:cubicBezTo>
                <a:cubicBezTo>
                  <a:pt x="1977562" y="4679950"/>
                  <a:pt x="2087430" y="4876337"/>
                  <a:pt x="2230437" y="5041701"/>
                </a:cubicBezTo>
                <a:cubicBezTo>
                  <a:pt x="2373444" y="5207066"/>
                  <a:pt x="2547474" y="5335257"/>
                  <a:pt x="2752526" y="5426273"/>
                </a:cubicBezTo>
                <a:cubicBezTo>
                  <a:pt x="2957578" y="5517158"/>
                  <a:pt x="3190676" y="5562600"/>
                  <a:pt x="3451820" y="5562600"/>
                </a:cubicBezTo>
                <a:cubicBezTo>
                  <a:pt x="3775008" y="5562600"/>
                  <a:pt x="4076435" y="5499827"/>
                  <a:pt x="4356100" y="5374283"/>
                </a:cubicBezTo>
                <a:cubicBezTo>
                  <a:pt x="4635764" y="5248606"/>
                  <a:pt x="4877196" y="5058106"/>
                  <a:pt x="5080396" y="4802783"/>
                </a:cubicBezTo>
                <a:lnTo>
                  <a:pt x="5947370" y="5742384"/>
                </a:lnTo>
                <a:cubicBezTo>
                  <a:pt x="5806744" y="5944923"/>
                  <a:pt x="5615516" y="6139193"/>
                  <a:pt x="5373687" y="6325195"/>
                </a:cubicBezTo>
                <a:cubicBezTo>
                  <a:pt x="5131858" y="6511197"/>
                  <a:pt x="4841411" y="6663134"/>
                  <a:pt x="4502348" y="6781006"/>
                </a:cubicBezTo>
                <a:cubicBezTo>
                  <a:pt x="4163285" y="6898745"/>
                  <a:pt x="3776728" y="6957615"/>
                  <a:pt x="3342679" y="6957615"/>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633" name="Freeform 1633"/>
          <p:cNvSpPr/>
          <p:nvPr/>
        </p:nvSpPr>
        <p:spPr>
          <a:xfrm>
            <a:off x="6567948" y="3252926"/>
            <a:ext cx="75825" cy="92446"/>
          </a:xfrm>
          <a:custGeom>
            <a:avLst/>
            <a:gdLst/>
            <a:ahLst/>
            <a:cxnLst/>
            <a:rect l="0" t="0" r="0" b="0"/>
            <a:pathLst>
              <a:path w="5715000" h="6959600">
                <a:moveTo>
                  <a:pt x="3975100" y="4977408"/>
                </a:moveTo>
                <a:cubicBezTo>
                  <a:pt x="3975100" y="4849218"/>
                  <a:pt x="3937860" y="4733529"/>
                  <a:pt x="3863379" y="4630341"/>
                </a:cubicBezTo>
                <a:cubicBezTo>
                  <a:pt x="3789031" y="4527021"/>
                  <a:pt x="3651514" y="4430978"/>
                  <a:pt x="3450828" y="4342210"/>
                </a:cubicBezTo>
                <a:cubicBezTo>
                  <a:pt x="3250274" y="4253310"/>
                  <a:pt x="2961811" y="4171620"/>
                  <a:pt x="2585442" y="4097140"/>
                </a:cubicBezTo>
                <a:cubicBezTo>
                  <a:pt x="2246378" y="4022792"/>
                  <a:pt x="1931061" y="3928798"/>
                  <a:pt x="1639490" y="3815160"/>
                </a:cubicBezTo>
                <a:cubicBezTo>
                  <a:pt x="1347919" y="3701521"/>
                  <a:pt x="1095639" y="3564136"/>
                  <a:pt x="882650" y="3403005"/>
                </a:cubicBezTo>
                <a:cubicBezTo>
                  <a:pt x="669660" y="3241742"/>
                  <a:pt x="503171" y="3050580"/>
                  <a:pt x="383182" y="2829521"/>
                </a:cubicBezTo>
                <a:cubicBezTo>
                  <a:pt x="263194" y="2608461"/>
                  <a:pt x="203200" y="2355321"/>
                  <a:pt x="203200" y="2070100"/>
                </a:cubicBezTo>
                <a:cubicBezTo>
                  <a:pt x="203200" y="1789245"/>
                  <a:pt x="264252" y="1524861"/>
                  <a:pt x="386357" y="1276946"/>
                </a:cubicBezTo>
                <a:cubicBezTo>
                  <a:pt x="508463" y="1028899"/>
                  <a:pt x="684344" y="808832"/>
                  <a:pt x="914003" y="616744"/>
                </a:cubicBezTo>
                <a:cubicBezTo>
                  <a:pt x="1143793" y="424525"/>
                  <a:pt x="1425244" y="273712"/>
                  <a:pt x="1758354" y="164307"/>
                </a:cubicBezTo>
                <a:cubicBezTo>
                  <a:pt x="2091597" y="54769"/>
                  <a:pt x="2467173" y="0"/>
                  <a:pt x="2885082" y="0"/>
                </a:cubicBezTo>
                <a:cubicBezTo>
                  <a:pt x="3468753" y="0"/>
                  <a:pt x="3970602" y="92935"/>
                  <a:pt x="4390628" y="278805"/>
                </a:cubicBezTo>
                <a:cubicBezTo>
                  <a:pt x="4810654" y="464675"/>
                  <a:pt x="5133445" y="719733"/>
                  <a:pt x="5359003" y="1043980"/>
                </a:cubicBezTo>
                <a:cubicBezTo>
                  <a:pt x="5584692" y="1368095"/>
                  <a:pt x="5697537" y="1736659"/>
                  <a:pt x="5697537" y="2149674"/>
                </a:cubicBezTo>
                <a:lnTo>
                  <a:pt x="3911600" y="2149674"/>
                </a:lnTo>
                <a:cubicBezTo>
                  <a:pt x="3911600" y="1976107"/>
                  <a:pt x="3875352" y="1820069"/>
                  <a:pt x="3802856" y="1681560"/>
                </a:cubicBezTo>
                <a:cubicBezTo>
                  <a:pt x="3730360" y="1543050"/>
                  <a:pt x="3618574" y="1433513"/>
                  <a:pt x="3467496" y="1352947"/>
                </a:cubicBezTo>
                <a:cubicBezTo>
                  <a:pt x="3316419" y="1272250"/>
                  <a:pt x="3120760" y="1231900"/>
                  <a:pt x="2880518" y="1231900"/>
                </a:cubicBezTo>
                <a:cubicBezTo>
                  <a:pt x="2681684" y="1231900"/>
                  <a:pt x="2509837" y="1266032"/>
                  <a:pt x="2364978" y="1334294"/>
                </a:cubicBezTo>
                <a:cubicBezTo>
                  <a:pt x="2220118" y="1402557"/>
                  <a:pt x="2109324" y="1493573"/>
                  <a:pt x="2032595" y="1607344"/>
                </a:cubicBezTo>
                <a:cubicBezTo>
                  <a:pt x="1955998" y="1721115"/>
                  <a:pt x="1917700" y="1846263"/>
                  <a:pt x="1917700" y="1982788"/>
                </a:cubicBezTo>
                <a:cubicBezTo>
                  <a:pt x="1917700" y="2086240"/>
                  <a:pt x="1939395" y="2178315"/>
                  <a:pt x="1982787" y="2259013"/>
                </a:cubicBezTo>
                <a:cubicBezTo>
                  <a:pt x="2026311" y="2339579"/>
                  <a:pt x="2097682" y="2413000"/>
                  <a:pt x="2196901" y="2479279"/>
                </a:cubicBezTo>
                <a:cubicBezTo>
                  <a:pt x="2296252" y="2545425"/>
                  <a:pt x="2425567" y="2606477"/>
                  <a:pt x="2584846" y="2662436"/>
                </a:cubicBezTo>
                <a:cubicBezTo>
                  <a:pt x="2744126" y="2718264"/>
                  <a:pt x="2941637" y="2768931"/>
                  <a:pt x="3177381" y="2814440"/>
                </a:cubicBezTo>
                <a:cubicBezTo>
                  <a:pt x="3661304" y="2913526"/>
                  <a:pt x="4093500" y="3042775"/>
                  <a:pt x="4473971" y="3202186"/>
                </a:cubicBezTo>
                <a:cubicBezTo>
                  <a:pt x="4854575" y="3361465"/>
                  <a:pt x="5156530" y="3576572"/>
                  <a:pt x="5379839" y="3847505"/>
                </a:cubicBezTo>
                <a:cubicBezTo>
                  <a:pt x="5603279" y="4118438"/>
                  <a:pt x="5715000" y="4473179"/>
                  <a:pt x="5715000" y="4911725"/>
                </a:cubicBezTo>
                <a:cubicBezTo>
                  <a:pt x="5715000" y="5209646"/>
                  <a:pt x="5648854" y="5482696"/>
                  <a:pt x="5516562" y="5730875"/>
                </a:cubicBezTo>
                <a:cubicBezTo>
                  <a:pt x="5384403" y="5979055"/>
                  <a:pt x="5194300" y="6195219"/>
                  <a:pt x="4946253" y="6379369"/>
                </a:cubicBezTo>
                <a:cubicBezTo>
                  <a:pt x="4698338" y="6563519"/>
                  <a:pt x="4401872" y="6706262"/>
                  <a:pt x="4056856" y="6807597"/>
                </a:cubicBezTo>
                <a:cubicBezTo>
                  <a:pt x="3711971" y="6908932"/>
                  <a:pt x="3324621" y="6959600"/>
                  <a:pt x="2894806" y="6959600"/>
                </a:cubicBezTo>
                <a:cubicBezTo>
                  <a:pt x="2270786" y="6959600"/>
                  <a:pt x="1742876" y="6847747"/>
                  <a:pt x="1311076" y="6624043"/>
                </a:cubicBezTo>
                <a:cubicBezTo>
                  <a:pt x="879276" y="6400337"/>
                  <a:pt x="552780" y="6115646"/>
                  <a:pt x="331589" y="5769968"/>
                </a:cubicBezTo>
                <a:cubicBezTo>
                  <a:pt x="110529" y="5424157"/>
                  <a:pt x="0" y="5068954"/>
                  <a:pt x="0" y="4704358"/>
                </a:cubicBezTo>
                <a:lnTo>
                  <a:pt x="1701800" y="4704358"/>
                </a:lnTo>
                <a:cubicBezTo>
                  <a:pt x="1701800" y="4948304"/>
                  <a:pt x="1760603" y="5144691"/>
                  <a:pt x="1878210" y="5293519"/>
                </a:cubicBezTo>
                <a:cubicBezTo>
                  <a:pt x="1995950" y="5442215"/>
                  <a:pt x="2146696" y="5549636"/>
                  <a:pt x="2330450" y="5615782"/>
                </a:cubicBezTo>
                <a:cubicBezTo>
                  <a:pt x="2514203" y="5681928"/>
                  <a:pt x="2713434" y="5715000"/>
                  <a:pt x="2928143" y="5715000"/>
                </a:cubicBezTo>
                <a:cubicBezTo>
                  <a:pt x="3159521" y="5715000"/>
                  <a:pt x="3351609" y="5682986"/>
                  <a:pt x="3504406" y="5618957"/>
                </a:cubicBezTo>
                <a:cubicBezTo>
                  <a:pt x="3657203" y="5554795"/>
                  <a:pt x="3773818" y="5468012"/>
                  <a:pt x="3854251" y="5358607"/>
                </a:cubicBezTo>
                <a:cubicBezTo>
                  <a:pt x="3934817" y="5249069"/>
                  <a:pt x="3975100" y="5122003"/>
                  <a:pt x="3975100" y="4977408"/>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634" name="Freeform 1634"/>
          <p:cNvSpPr/>
          <p:nvPr/>
        </p:nvSpPr>
        <p:spPr>
          <a:xfrm>
            <a:off x="6695975" y="3252926"/>
            <a:ext cx="79192" cy="92446"/>
          </a:xfrm>
          <a:custGeom>
            <a:avLst/>
            <a:gdLst/>
            <a:ahLst/>
            <a:cxnLst/>
            <a:rect l="0" t="0" r="0" b="0"/>
            <a:pathLst>
              <a:path w="5968801" h="6959600">
                <a:moveTo>
                  <a:pt x="3898900" y="5321697"/>
                </a:moveTo>
                <a:lnTo>
                  <a:pt x="3898900" y="2331046"/>
                </a:lnTo>
                <a:cubicBezTo>
                  <a:pt x="3898900" y="2116072"/>
                  <a:pt x="3863908" y="1931062"/>
                  <a:pt x="3793926" y="1776016"/>
                </a:cubicBezTo>
                <a:cubicBezTo>
                  <a:pt x="3724076" y="1620838"/>
                  <a:pt x="3616126" y="1499857"/>
                  <a:pt x="3470076" y="1413074"/>
                </a:cubicBezTo>
                <a:cubicBezTo>
                  <a:pt x="3324158" y="1326158"/>
                  <a:pt x="3135974" y="1282700"/>
                  <a:pt x="2905521" y="1282700"/>
                </a:cubicBezTo>
                <a:cubicBezTo>
                  <a:pt x="2708142" y="1282700"/>
                  <a:pt x="2537420" y="1316765"/>
                  <a:pt x="2393354" y="1384896"/>
                </a:cubicBezTo>
                <a:cubicBezTo>
                  <a:pt x="2249421" y="1452894"/>
                  <a:pt x="2138362" y="1549797"/>
                  <a:pt x="2060178" y="1675607"/>
                </a:cubicBezTo>
                <a:cubicBezTo>
                  <a:pt x="1982126" y="1801416"/>
                  <a:pt x="1943100" y="1948921"/>
                  <a:pt x="1943100" y="2118122"/>
                </a:cubicBezTo>
                <a:lnTo>
                  <a:pt x="157162" y="2118122"/>
                </a:lnTo>
                <a:cubicBezTo>
                  <a:pt x="157162" y="1833166"/>
                  <a:pt x="223242" y="1562696"/>
                  <a:pt x="355401" y="1306711"/>
                </a:cubicBezTo>
                <a:cubicBezTo>
                  <a:pt x="487560" y="1050727"/>
                  <a:pt x="679582" y="824707"/>
                  <a:pt x="931465" y="628650"/>
                </a:cubicBezTo>
                <a:cubicBezTo>
                  <a:pt x="1183481" y="432462"/>
                  <a:pt x="1483981" y="278673"/>
                  <a:pt x="1832967" y="167283"/>
                </a:cubicBezTo>
                <a:cubicBezTo>
                  <a:pt x="2182084" y="55761"/>
                  <a:pt x="2573469" y="0"/>
                  <a:pt x="3007121" y="0"/>
                </a:cubicBezTo>
                <a:cubicBezTo>
                  <a:pt x="3527557" y="0"/>
                  <a:pt x="3990114" y="86850"/>
                  <a:pt x="4394795" y="260549"/>
                </a:cubicBezTo>
                <a:cubicBezTo>
                  <a:pt x="4799607" y="434115"/>
                  <a:pt x="5118695" y="694598"/>
                  <a:pt x="5352057" y="1041996"/>
                </a:cubicBezTo>
                <a:cubicBezTo>
                  <a:pt x="5585552" y="1389394"/>
                  <a:pt x="5702300" y="1823641"/>
                  <a:pt x="5702300" y="2344738"/>
                </a:cubicBezTo>
                <a:lnTo>
                  <a:pt x="5702300" y="5216525"/>
                </a:lnTo>
                <a:cubicBezTo>
                  <a:pt x="5702300" y="5584693"/>
                  <a:pt x="5724988" y="5885591"/>
                  <a:pt x="5770364" y="6119218"/>
                </a:cubicBezTo>
                <a:cubicBezTo>
                  <a:pt x="5815872" y="6352845"/>
                  <a:pt x="5882018" y="6556508"/>
                  <a:pt x="5968801" y="6730207"/>
                </a:cubicBezTo>
                <a:lnTo>
                  <a:pt x="5968801" y="6835576"/>
                </a:lnTo>
                <a:lnTo>
                  <a:pt x="4160043" y="6835576"/>
                </a:lnTo>
                <a:cubicBezTo>
                  <a:pt x="4072995" y="6653544"/>
                  <a:pt x="4007710" y="6425010"/>
                  <a:pt x="3964185" y="6149975"/>
                </a:cubicBezTo>
                <a:cubicBezTo>
                  <a:pt x="3920661" y="5874941"/>
                  <a:pt x="3898900" y="5598848"/>
                  <a:pt x="3898900" y="5321697"/>
                </a:cubicBezTo>
                <a:close/>
                <a:moveTo>
                  <a:pt x="4141390" y="2743200"/>
                </a:moveTo>
                <a:lnTo>
                  <a:pt x="4141390" y="3759200"/>
                </a:lnTo>
                <a:lnTo>
                  <a:pt x="3146028" y="3759200"/>
                </a:lnTo>
                <a:cubicBezTo>
                  <a:pt x="2911210" y="3759200"/>
                  <a:pt x="2707216" y="3786056"/>
                  <a:pt x="2534046" y="3839766"/>
                </a:cubicBezTo>
                <a:cubicBezTo>
                  <a:pt x="2361009" y="3893477"/>
                  <a:pt x="2218795" y="3968949"/>
                  <a:pt x="2107406" y="4066183"/>
                </a:cubicBezTo>
                <a:cubicBezTo>
                  <a:pt x="1996148" y="4163418"/>
                  <a:pt x="1914723" y="4276130"/>
                  <a:pt x="1863129" y="4404321"/>
                </a:cubicBezTo>
                <a:cubicBezTo>
                  <a:pt x="1811668" y="4532511"/>
                  <a:pt x="1785937" y="4673071"/>
                  <a:pt x="1785937" y="4826000"/>
                </a:cubicBezTo>
                <a:cubicBezTo>
                  <a:pt x="1785937" y="4979062"/>
                  <a:pt x="1820994" y="5116579"/>
                  <a:pt x="1891109" y="5238552"/>
                </a:cubicBezTo>
                <a:cubicBezTo>
                  <a:pt x="1961356" y="5360525"/>
                  <a:pt x="2062559" y="5455643"/>
                  <a:pt x="2194718" y="5523905"/>
                </a:cubicBezTo>
                <a:cubicBezTo>
                  <a:pt x="2327010" y="5592035"/>
                  <a:pt x="2481990" y="5626100"/>
                  <a:pt x="2659657" y="5626100"/>
                </a:cubicBezTo>
                <a:cubicBezTo>
                  <a:pt x="2928210" y="5626100"/>
                  <a:pt x="3161638" y="5572390"/>
                  <a:pt x="3359943" y="5464969"/>
                </a:cubicBezTo>
                <a:cubicBezTo>
                  <a:pt x="3558249" y="5357416"/>
                  <a:pt x="3712170" y="5225058"/>
                  <a:pt x="3821707" y="5067896"/>
                </a:cubicBezTo>
                <a:cubicBezTo>
                  <a:pt x="3931245" y="4910733"/>
                  <a:pt x="3986014" y="4761905"/>
                  <a:pt x="3986014" y="4621411"/>
                </a:cubicBezTo>
                <a:lnTo>
                  <a:pt x="4464843" y="5378054"/>
                </a:lnTo>
                <a:cubicBezTo>
                  <a:pt x="4398830" y="5547519"/>
                  <a:pt x="4309004" y="5723203"/>
                  <a:pt x="4195365" y="5905104"/>
                </a:cubicBezTo>
                <a:cubicBezTo>
                  <a:pt x="4081859" y="6087005"/>
                  <a:pt x="3938389" y="6257595"/>
                  <a:pt x="3764954" y="6416874"/>
                </a:cubicBezTo>
                <a:cubicBezTo>
                  <a:pt x="3591652" y="6576021"/>
                  <a:pt x="3383227" y="6706262"/>
                  <a:pt x="3139678" y="6807597"/>
                </a:cubicBezTo>
                <a:cubicBezTo>
                  <a:pt x="2896129" y="6908932"/>
                  <a:pt x="2607071" y="6959600"/>
                  <a:pt x="2272506" y="6959600"/>
                </a:cubicBezTo>
                <a:cubicBezTo>
                  <a:pt x="1847453" y="6959600"/>
                  <a:pt x="1462550" y="6873742"/>
                  <a:pt x="1117798" y="6702029"/>
                </a:cubicBezTo>
                <a:cubicBezTo>
                  <a:pt x="773046" y="6530182"/>
                  <a:pt x="500525" y="6292123"/>
                  <a:pt x="300235" y="5987852"/>
                </a:cubicBezTo>
                <a:cubicBezTo>
                  <a:pt x="100078" y="5683581"/>
                  <a:pt x="0" y="5336845"/>
                  <a:pt x="0" y="4947643"/>
                </a:cubicBezTo>
                <a:cubicBezTo>
                  <a:pt x="0" y="4595747"/>
                  <a:pt x="66145" y="4283208"/>
                  <a:pt x="198437" y="4010025"/>
                </a:cubicBezTo>
                <a:cubicBezTo>
                  <a:pt x="330729" y="3736843"/>
                  <a:pt x="525991" y="3506061"/>
                  <a:pt x="784225" y="3317677"/>
                </a:cubicBezTo>
                <a:cubicBezTo>
                  <a:pt x="1042590" y="3129161"/>
                  <a:pt x="1365977" y="2986286"/>
                  <a:pt x="1754385" y="2889052"/>
                </a:cubicBezTo>
                <a:cubicBezTo>
                  <a:pt x="2142926" y="2791818"/>
                  <a:pt x="2593445" y="2743200"/>
                  <a:pt x="3105943" y="2743200"/>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635" name="Freeform 1635"/>
          <p:cNvSpPr/>
          <p:nvPr/>
        </p:nvSpPr>
        <p:spPr>
          <a:xfrm>
            <a:off x="6789054" y="3252926"/>
            <a:ext cx="77004" cy="90675"/>
          </a:xfrm>
          <a:custGeom>
            <a:avLst/>
            <a:gdLst/>
            <a:ahLst/>
            <a:cxnLst/>
            <a:rect l="0" t="0" r="0" b="0"/>
            <a:pathLst>
              <a:path w="5803900" h="6826250">
                <a:moveTo>
                  <a:pt x="1785937" y="1550194"/>
                </a:moveTo>
                <a:lnTo>
                  <a:pt x="1785937" y="6826250"/>
                </a:lnTo>
                <a:lnTo>
                  <a:pt x="0" y="6826250"/>
                </a:lnTo>
                <a:lnTo>
                  <a:pt x="0" y="114300"/>
                </a:lnTo>
                <a:lnTo>
                  <a:pt x="1674217" y="114300"/>
                </a:lnTo>
                <a:close/>
                <a:moveTo>
                  <a:pt x="1525389" y="3238500"/>
                </a:moveTo>
                <a:lnTo>
                  <a:pt x="1041796" y="3238500"/>
                </a:lnTo>
                <a:cubicBezTo>
                  <a:pt x="1041796" y="2743200"/>
                  <a:pt x="1105892" y="2296386"/>
                  <a:pt x="1234082" y="1898055"/>
                </a:cubicBezTo>
                <a:cubicBezTo>
                  <a:pt x="1362405" y="1499593"/>
                  <a:pt x="1542454" y="1158942"/>
                  <a:pt x="1774229" y="876102"/>
                </a:cubicBezTo>
                <a:cubicBezTo>
                  <a:pt x="2006137" y="593262"/>
                  <a:pt x="2282494" y="376569"/>
                  <a:pt x="2603301" y="226021"/>
                </a:cubicBezTo>
                <a:cubicBezTo>
                  <a:pt x="2924108" y="75341"/>
                  <a:pt x="3283214" y="0"/>
                  <a:pt x="3680618" y="0"/>
                </a:cubicBezTo>
                <a:cubicBezTo>
                  <a:pt x="3995208" y="0"/>
                  <a:pt x="4282876" y="45443"/>
                  <a:pt x="4543623" y="136327"/>
                </a:cubicBezTo>
                <a:cubicBezTo>
                  <a:pt x="4804370" y="227079"/>
                  <a:pt x="5028869" y="371608"/>
                  <a:pt x="5217120" y="569913"/>
                </a:cubicBezTo>
                <a:cubicBezTo>
                  <a:pt x="5405503" y="768086"/>
                  <a:pt x="5550363" y="1030288"/>
                  <a:pt x="5651698" y="1356519"/>
                </a:cubicBezTo>
                <a:cubicBezTo>
                  <a:pt x="5753166" y="1682750"/>
                  <a:pt x="5803900" y="2081213"/>
                  <a:pt x="5803900" y="2551907"/>
                </a:cubicBezTo>
                <a:lnTo>
                  <a:pt x="5803900" y="6826250"/>
                </a:lnTo>
                <a:lnTo>
                  <a:pt x="4000500" y="6826250"/>
                </a:lnTo>
                <a:lnTo>
                  <a:pt x="4000500" y="2541985"/>
                </a:lnTo>
                <a:cubicBezTo>
                  <a:pt x="4000500" y="2244329"/>
                  <a:pt x="3959158" y="2012884"/>
                  <a:pt x="3876476" y="1847652"/>
                </a:cubicBezTo>
                <a:cubicBezTo>
                  <a:pt x="3793794" y="1682287"/>
                  <a:pt x="3672813" y="1565540"/>
                  <a:pt x="3513534" y="1497410"/>
                </a:cubicBezTo>
                <a:cubicBezTo>
                  <a:pt x="3354387" y="1429147"/>
                  <a:pt x="3158992" y="1395016"/>
                  <a:pt x="2927350" y="1395016"/>
                </a:cubicBezTo>
                <a:cubicBezTo>
                  <a:pt x="2687505" y="1395016"/>
                  <a:pt x="2479675" y="1442641"/>
                  <a:pt x="2303859" y="1537891"/>
                </a:cubicBezTo>
                <a:cubicBezTo>
                  <a:pt x="2128176" y="1633009"/>
                  <a:pt x="1983448" y="1764375"/>
                  <a:pt x="1869678" y="1931988"/>
                </a:cubicBezTo>
                <a:cubicBezTo>
                  <a:pt x="1755907" y="2099601"/>
                  <a:pt x="1670050" y="2295129"/>
                  <a:pt x="1612106" y="2518569"/>
                </a:cubicBezTo>
                <a:cubicBezTo>
                  <a:pt x="1554294" y="2742010"/>
                  <a:pt x="1525389" y="2981987"/>
                  <a:pt x="1525389" y="3238500"/>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636" name="Freeform 1636"/>
          <p:cNvSpPr/>
          <p:nvPr/>
        </p:nvSpPr>
        <p:spPr>
          <a:xfrm>
            <a:off x="6879607" y="3217162"/>
            <a:ext cx="80206" cy="128210"/>
          </a:xfrm>
          <a:custGeom>
            <a:avLst/>
            <a:gdLst/>
            <a:ahLst/>
            <a:cxnLst/>
            <a:rect l="0" t="0" r="0" b="0"/>
            <a:pathLst>
              <a:path w="6045200" h="9652000">
                <a:moveTo>
                  <a:pt x="4241800" y="8062119"/>
                </a:moveTo>
                <a:lnTo>
                  <a:pt x="4241800" y="0"/>
                </a:lnTo>
                <a:lnTo>
                  <a:pt x="6045200" y="0"/>
                </a:lnTo>
                <a:lnTo>
                  <a:pt x="6045200" y="9525000"/>
                </a:lnTo>
                <a:lnTo>
                  <a:pt x="4422179" y="9525000"/>
                </a:lnTo>
                <a:close/>
                <a:moveTo>
                  <a:pt x="0" y="6252766"/>
                </a:moveTo>
                <a:lnTo>
                  <a:pt x="0" y="6122591"/>
                </a:lnTo>
                <a:cubicBezTo>
                  <a:pt x="0" y="5609696"/>
                  <a:pt x="57877" y="5143434"/>
                  <a:pt x="173632" y="4723805"/>
                </a:cubicBezTo>
                <a:cubicBezTo>
                  <a:pt x="289520" y="4304044"/>
                  <a:pt x="459118" y="3943218"/>
                  <a:pt x="682426" y="3641329"/>
                </a:cubicBezTo>
                <a:cubicBezTo>
                  <a:pt x="905867" y="3339439"/>
                  <a:pt x="1180967" y="3105812"/>
                  <a:pt x="1507728" y="2940447"/>
                </a:cubicBezTo>
                <a:cubicBezTo>
                  <a:pt x="1834488" y="2775083"/>
                  <a:pt x="2206823" y="2692400"/>
                  <a:pt x="2624732" y="2692400"/>
                </a:cubicBezTo>
                <a:cubicBezTo>
                  <a:pt x="3017506" y="2692400"/>
                  <a:pt x="3361795" y="2775016"/>
                  <a:pt x="3657600" y="2940249"/>
                </a:cubicBezTo>
                <a:cubicBezTo>
                  <a:pt x="3953404" y="3105349"/>
                  <a:pt x="4205750" y="3339704"/>
                  <a:pt x="4414639" y="3643313"/>
                </a:cubicBezTo>
                <a:cubicBezTo>
                  <a:pt x="4623527" y="3946790"/>
                  <a:pt x="4792067" y="4304044"/>
                  <a:pt x="4920257" y="4715074"/>
                </a:cubicBezTo>
                <a:cubicBezTo>
                  <a:pt x="5048580" y="5125972"/>
                  <a:pt x="5141647" y="5575102"/>
                  <a:pt x="5199459" y="6062465"/>
                </a:cubicBezTo>
                <a:lnTo>
                  <a:pt x="5199459" y="6348016"/>
                </a:lnTo>
                <a:cubicBezTo>
                  <a:pt x="5141647" y="6815799"/>
                  <a:pt x="5048580" y="7250510"/>
                  <a:pt x="4920257" y="7652147"/>
                </a:cubicBezTo>
                <a:cubicBezTo>
                  <a:pt x="4792067" y="8053785"/>
                  <a:pt x="4623527" y="8404689"/>
                  <a:pt x="4414639" y="8704858"/>
                </a:cubicBezTo>
                <a:cubicBezTo>
                  <a:pt x="4205750" y="9005028"/>
                  <a:pt x="3952345" y="9237928"/>
                  <a:pt x="3654425" y="9403557"/>
                </a:cubicBezTo>
                <a:cubicBezTo>
                  <a:pt x="3356636" y="9569185"/>
                  <a:pt x="3009238" y="9652000"/>
                  <a:pt x="2612231" y="9652000"/>
                </a:cubicBezTo>
                <a:cubicBezTo>
                  <a:pt x="2194454" y="9652000"/>
                  <a:pt x="1823177" y="9567267"/>
                  <a:pt x="1498401" y="9397802"/>
                </a:cubicBezTo>
                <a:cubicBezTo>
                  <a:pt x="1173757" y="9228204"/>
                  <a:pt x="900773" y="8990410"/>
                  <a:pt x="679450" y="8684419"/>
                </a:cubicBezTo>
                <a:cubicBezTo>
                  <a:pt x="458126" y="8378429"/>
                  <a:pt x="289520" y="8018661"/>
                  <a:pt x="173632" y="7605118"/>
                </a:cubicBezTo>
                <a:cubicBezTo>
                  <a:pt x="57877" y="7191574"/>
                  <a:pt x="0" y="6740790"/>
                  <a:pt x="0" y="6252766"/>
                </a:cubicBezTo>
                <a:close/>
                <a:moveTo>
                  <a:pt x="1785937" y="6118424"/>
                </a:moveTo>
                <a:lnTo>
                  <a:pt x="1785937" y="6248797"/>
                </a:lnTo>
                <a:cubicBezTo>
                  <a:pt x="1785937" y="6526081"/>
                  <a:pt x="1807633" y="6784843"/>
                  <a:pt x="1851025" y="7025085"/>
                </a:cubicBezTo>
                <a:cubicBezTo>
                  <a:pt x="1894416" y="7265327"/>
                  <a:pt x="1966714" y="7477522"/>
                  <a:pt x="2067917" y="7661672"/>
                </a:cubicBezTo>
                <a:cubicBezTo>
                  <a:pt x="2169252" y="7845822"/>
                  <a:pt x="2301544" y="7988631"/>
                  <a:pt x="2464792" y="8090099"/>
                </a:cubicBezTo>
                <a:cubicBezTo>
                  <a:pt x="2628172" y="8191567"/>
                  <a:pt x="2827668" y="8242300"/>
                  <a:pt x="3063279" y="8242300"/>
                </a:cubicBezTo>
                <a:cubicBezTo>
                  <a:pt x="3369270" y="8242300"/>
                  <a:pt x="3621484" y="8172980"/>
                  <a:pt x="3819921" y="8034338"/>
                </a:cubicBezTo>
                <a:cubicBezTo>
                  <a:pt x="4018359" y="7895564"/>
                  <a:pt x="4170296" y="7704072"/>
                  <a:pt x="4275732" y="7459861"/>
                </a:cubicBezTo>
                <a:cubicBezTo>
                  <a:pt x="4381169" y="7215519"/>
                  <a:pt x="4442155" y="6933936"/>
                  <a:pt x="4458692" y="6615113"/>
                </a:cubicBezTo>
                <a:lnTo>
                  <a:pt x="4458692" y="5801519"/>
                </a:lnTo>
                <a:cubicBezTo>
                  <a:pt x="4446256" y="5540640"/>
                  <a:pt x="4410075" y="5305690"/>
                  <a:pt x="4350146" y="5096669"/>
                </a:cubicBezTo>
                <a:cubicBezTo>
                  <a:pt x="4290218" y="4887516"/>
                  <a:pt x="4203369" y="4708459"/>
                  <a:pt x="4089598" y="4559499"/>
                </a:cubicBezTo>
                <a:cubicBezTo>
                  <a:pt x="3975960" y="4410406"/>
                  <a:pt x="3835400" y="4294453"/>
                  <a:pt x="3667918" y="4211638"/>
                </a:cubicBezTo>
                <a:cubicBezTo>
                  <a:pt x="3500569" y="4128823"/>
                  <a:pt x="3303190" y="4087416"/>
                  <a:pt x="3075781" y="4087416"/>
                </a:cubicBezTo>
                <a:cubicBezTo>
                  <a:pt x="2844270" y="4087416"/>
                  <a:pt x="2645833" y="4140200"/>
                  <a:pt x="2480468" y="4245769"/>
                </a:cubicBezTo>
                <a:cubicBezTo>
                  <a:pt x="2315104" y="4351338"/>
                  <a:pt x="2181754" y="4495205"/>
                  <a:pt x="2080418" y="4677371"/>
                </a:cubicBezTo>
                <a:cubicBezTo>
                  <a:pt x="1979215" y="4859536"/>
                  <a:pt x="1904801" y="5073849"/>
                  <a:pt x="1857176" y="5320308"/>
                </a:cubicBezTo>
                <a:cubicBezTo>
                  <a:pt x="1809683" y="5566636"/>
                  <a:pt x="1785937" y="5832674"/>
                  <a:pt x="1785937" y="6118424"/>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637" name="Freeform 1637"/>
          <p:cNvSpPr/>
          <p:nvPr/>
        </p:nvSpPr>
        <p:spPr>
          <a:xfrm>
            <a:off x="3941371" y="3398815"/>
            <a:ext cx="26623" cy="124331"/>
          </a:xfrm>
          <a:custGeom>
            <a:avLst/>
            <a:gdLst/>
            <a:ahLst/>
            <a:cxnLst/>
            <a:rect l="0" t="0" r="0" b="0"/>
            <a:pathLst>
              <a:path w="2006600" h="9359900">
                <a:moveTo>
                  <a:pt x="1900237" y="2654300"/>
                </a:moveTo>
                <a:lnTo>
                  <a:pt x="1900237" y="9359900"/>
                </a:lnTo>
                <a:lnTo>
                  <a:pt x="114300" y="9359900"/>
                </a:lnTo>
                <a:lnTo>
                  <a:pt x="114300" y="2654300"/>
                </a:lnTo>
                <a:close/>
                <a:moveTo>
                  <a:pt x="0" y="901700"/>
                </a:moveTo>
                <a:cubicBezTo>
                  <a:pt x="0" y="640557"/>
                  <a:pt x="90818" y="424988"/>
                  <a:pt x="272454" y="254993"/>
                </a:cubicBezTo>
                <a:cubicBezTo>
                  <a:pt x="454091" y="84998"/>
                  <a:pt x="697772" y="0"/>
                  <a:pt x="1003498" y="0"/>
                </a:cubicBezTo>
                <a:cubicBezTo>
                  <a:pt x="1304858" y="0"/>
                  <a:pt x="1547349" y="84998"/>
                  <a:pt x="1730970" y="254993"/>
                </a:cubicBezTo>
                <a:cubicBezTo>
                  <a:pt x="1914723" y="424988"/>
                  <a:pt x="2006600" y="640557"/>
                  <a:pt x="2006600" y="901700"/>
                </a:cubicBezTo>
                <a:cubicBezTo>
                  <a:pt x="2006600" y="1162844"/>
                  <a:pt x="1914723" y="1378413"/>
                  <a:pt x="1730970" y="1548408"/>
                </a:cubicBezTo>
                <a:cubicBezTo>
                  <a:pt x="1547349" y="1718403"/>
                  <a:pt x="1304858" y="1803400"/>
                  <a:pt x="1003498" y="1803400"/>
                </a:cubicBezTo>
                <a:cubicBezTo>
                  <a:pt x="697772" y="1803400"/>
                  <a:pt x="454091" y="1718403"/>
                  <a:pt x="272454" y="1548408"/>
                </a:cubicBezTo>
                <a:cubicBezTo>
                  <a:pt x="90818" y="1378413"/>
                  <a:pt x="0" y="1162844"/>
                  <a:pt x="0" y="901700"/>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638" name="Freeform 1638"/>
          <p:cNvSpPr/>
          <p:nvPr/>
        </p:nvSpPr>
        <p:spPr>
          <a:xfrm>
            <a:off x="3984979" y="3432386"/>
            <a:ext cx="77004" cy="90675"/>
          </a:xfrm>
          <a:custGeom>
            <a:avLst/>
            <a:gdLst/>
            <a:ahLst/>
            <a:cxnLst/>
            <a:rect l="0" t="0" r="0" b="0"/>
            <a:pathLst>
              <a:path w="5803900" h="6826250">
                <a:moveTo>
                  <a:pt x="1785937" y="1550194"/>
                </a:moveTo>
                <a:lnTo>
                  <a:pt x="1785937" y="6826250"/>
                </a:lnTo>
                <a:lnTo>
                  <a:pt x="0" y="6826250"/>
                </a:lnTo>
                <a:lnTo>
                  <a:pt x="0" y="114300"/>
                </a:lnTo>
                <a:lnTo>
                  <a:pt x="1674217" y="114300"/>
                </a:lnTo>
                <a:close/>
                <a:moveTo>
                  <a:pt x="1525389" y="3238500"/>
                </a:moveTo>
                <a:lnTo>
                  <a:pt x="1041796" y="3238500"/>
                </a:lnTo>
                <a:cubicBezTo>
                  <a:pt x="1041796" y="2743200"/>
                  <a:pt x="1105892" y="2296386"/>
                  <a:pt x="1234082" y="1898055"/>
                </a:cubicBezTo>
                <a:cubicBezTo>
                  <a:pt x="1362405" y="1499593"/>
                  <a:pt x="1542454" y="1158942"/>
                  <a:pt x="1774229" y="876102"/>
                </a:cubicBezTo>
                <a:cubicBezTo>
                  <a:pt x="2006137" y="593262"/>
                  <a:pt x="2282494" y="376569"/>
                  <a:pt x="2603301" y="226021"/>
                </a:cubicBezTo>
                <a:cubicBezTo>
                  <a:pt x="2924108" y="75341"/>
                  <a:pt x="3283214" y="0"/>
                  <a:pt x="3680618" y="0"/>
                </a:cubicBezTo>
                <a:cubicBezTo>
                  <a:pt x="3995208" y="0"/>
                  <a:pt x="4282876" y="45443"/>
                  <a:pt x="4543623" y="136327"/>
                </a:cubicBezTo>
                <a:cubicBezTo>
                  <a:pt x="4804370" y="227079"/>
                  <a:pt x="5028869" y="371608"/>
                  <a:pt x="5217120" y="569913"/>
                </a:cubicBezTo>
                <a:cubicBezTo>
                  <a:pt x="5405503" y="768086"/>
                  <a:pt x="5550363" y="1030288"/>
                  <a:pt x="5651698" y="1356519"/>
                </a:cubicBezTo>
                <a:cubicBezTo>
                  <a:pt x="5753166" y="1682750"/>
                  <a:pt x="5803900" y="2081213"/>
                  <a:pt x="5803900" y="2551907"/>
                </a:cubicBezTo>
                <a:lnTo>
                  <a:pt x="5803900" y="6826250"/>
                </a:lnTo>
                <a:lnTo>
                  <a:pt x="4000500" y="6826250"/>
                </a:lnTo>
                <a:lnTo>
                  <a:pt x="4000500" y="2541985"/>
                </a:lnTo>
                <a:cubicBezTo>
                  <a:pt x="4000500" y="2244329"/>
                  <a:pt x="3959158" y="2012884"/>
                  <a:pt x="3876476" y="1847652"/>
                </a:cubicBezTo>
                <a:cubicBezTo>
                  <a:pt x="3793794" y="1682287"/>
                  <a:pt x="3672813" y="1565540"/>
                  <a:pt x="3513534" y="1497410"/>
                </a:cubicBezTo>
                <a:cubicBezTo>
                  <a:pt x="3354387" y="1429147"/>
                  <a:pt x="3158992" y="1395016"/>
                  <a:pt x="2927350" y="1395016"/>
                </a:cubicBezTo>
                <a:cubicBezTo>
                  <a:pt x="2687505" y="1395016"/>
                  <a:pt x="2479675" y="1442641"/>
                  <a:pt x="2303859" y="1537891"/>
                </a:cubicBezTo>
                <a:cubicBezTo>
                  <a:pt x="2128176" y="1633009"/>
                  <a:pt x="1983448" y="1764375"/>
                  <a:pt x="1869678" y="1931988"/>
                </a:cubicBezTo>
                <a:cubicBezTo>
                  <a:pt x="1755907" y="2099601"/>
                  <a:pt x="1670050" y="2295129"/>
                  <a:pt x="1612106" y="2518569"/>
                </a:cubicBezTo>
                <a:cubicBezTo>
                  <a:pt x="1554294" y="2742010"/>
                  <a:pt x="1525389" y="2981987"/>
                  <a:pt x="1525389" y="3238500"/>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639" name="Freeform 1639"/>
          <p:cNvSpPr/>
          <p:nvPr/>
        </p:nvSpPr>
        <p:spPr>
          <a:xfrm>
            <a:off x="4078801" y="3432386"/>
            <a:ext cx="77004" cy="90675"/>
          </a:xfrm>
          <a:custGeom>
            <a:avLst/>
            <a:gdLst/>
            <a:ahLst/>
            <a:cxnLst/>
            <a:rect l="0" t="0" r="0" b="0"/>
            <a:pathLst>
              <a:path w="5803900" h="6826250">
                <a:moveTo>
                  <a:pt x="1785937" y="1550194"/>
                </a:moveTo>
                <a:lnTo>
                  <a:pt x="1785937" y="6826250"/>
                </a:lnTo>
                <a:lnTo>
                  <a:pt x="0" y="6826250"/>
                </a:lnTo>
                <a:lnTo>
                  <a:pt x="0" y="114300"/>
                </a:lnTo>
                <a:lnTo>
                  <a:pt x="1674217" y="114300"/>
                </a:lnTo>
                <a:close/>
                <a:moveTo>
                  <a:pt x="1525389" y="3238500"/>
                </a:moveTo>
                <a:lnTo>
                  <a:pt x="1041796" y="3238500"/>
                </a:lnTo>
                <a:cubicBezTo>
                  <a:pt x="1041796" y="2743200"/>
                  <a:pt x="1105892" y="2296386"/>
                  <a:pt x="1234082" y="1898055"/>
                </a:cubicBezTo>
                <a:cubicBezTo>
                  <a:pt x="1362405" y="1499593"/>
                  <a:pt x="1542454" y="1158942"/>
                  <a:pt x="1774229" y="876102"/>
                </a:cubicBezTo>
                <a:cubicBezTo>
                  <a:pt x="2006137" y="593262"/>
                  <a:pt x="2282494" y="376569"/>
                  <a:pt x="2603301" y="226021"/>
                </a:cubicBezTo>
                <a:cubicBezTo>
                  <a:pt x="2924108" y="75341"/>
                  <a:pt x="3283214" y="0"/>
                  <a:pt x="3680618" y="0"/>
                </a:cubicBezTo>
                <a:cubicBezTo>
                  <a:pt x="3995208" y="0"/>
                  <a:pt x="4282876" y="45443"/>
                  <a:pt x="4543623" y="136327"/>
                </a:cubicBezTo>
                <a:cubicBezTo>
                  <a:pt x="4804370" y="227079"/>
                  <a:pt x="5028869" y="371608"/>
                  <a:pt x="5217120" y="569913"/>
                </a:cubicBezTo>
                <a:cubicBezTo>
                  <a:pt x="5405503" y="768086"/>
                  <a:pt x="5550363" y="1030288"/>
                  <a:pt x="5651698" y="1356519"/>
                </a:cubicBezTo>
                <a:cubicBezTo>
                  <a:pt x="5753166" y="1682750"/>
                  <a:pt x="5803900" y="2081213"/>
                  <a:pt x="5803900" y="2551907"/>
                </a:cubicBezTo>
                <a:lnTo>
                  <a:pt x="5803900" y="6826250"/>
                </a:lnTo>
                <a:lnTo>
                  <a:pt x="4000500" y="6826250"/>
                </a:lnTo>
                <a:lnTo>
                  <a:pt x="4000500" y="2541985"/>
                </a:lnTo>
                <a:cubicBezTo>
                  <a:pt x="4000500" y="2244329"/>
                  <a:pt x="3959158" y="2012884"/>
                  <a:pt x="3876476" y="1847652"/>
                </a:cubicBezTo>
                <a:cubicBezTo>
                  <a:pt x="3793794" y="1682287"/>
                  <a:pt x="3672813" y="1565540"/>
                  <a:pt x="3513534" y="1497410"/>
                </a:cubicBezTo>
                <a:cubicBezTo>
                  <a:pt x="3354387" y="1429147"/>
                  <a:pt x="3158992" y="1395016"/>
                  <a:pt x="2927350" y="1395016"/>
                </a:cubicBezTo>
                <a:cubicBezTo>
                  <a:pt x="2687505" y="1395016"/>
                  <a:pt x="2479675" y="1442641"/>
                  <a:pt x="2303859" y="1537891"/>
                </a:cubicBezTo>
                <a:cubicBezTo>
                  <a:pt x="2128176" y="1633009"/>
                  <a:pt x="1983448" y="1764375"/>
                  <a:pt x="1869678" y="1931988"/>
                </a:cubicBezTo>
                <a:cubicBezTo>
                  <a:pt x="1755907" y="2099601"/>
                  <a:pt x="1670050" y="2295129"/>
                  <a:pt x="1612106" y="2518569"/>
                </a:cubicBezTo>
                <a:cubicBezTo>
                  <a:pt x="1554294" y="2742010"/>
                  <a:pt x="1525389" y="2981987"/>
                  <a:pt x="1525389" y="3238500"/>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640" name="Freeform 1640"/>
          <p:cNvSpPr/>
          <p:nvPr/>
        </p:nvSpPr>
        <p:spPr>
          <a:xfrm>
            <a:off x="4169252" y="3432412"/>
            <a:ext cx="84250" cy="92420"/>
          </a:xfrm>
          <a:custGeom>
            <a:avLst/>
            <a:gdLst/>
            <a:ahLst/>
            <a:cxnLst/>
            <a:rect l="0" t="0" r="0" b="0"/>
            <a:pathLst>
              <a:path w="6350000" h="6957615">
                <a:moveTo>
                  <a:pt x="0" y="3546872"/>
                </a:moveTo>
                <a:lnTo>
                  <a:pt x="0" y="3416697"/>
                </a:lnTo>
                <a:cubicBezTo>
                  <a:pt x="0" y="2924704"/>
                  <a:pt x="70180" y="2471010"/>
                  <a:pt x="210542" y="2055614"/>
                </a:cubicBezTo>
                <a:cubicBezTo>
                  <a:pt x="351035" y="1640086"/>
                  <a:pt x="555492" y="1279393"/>
                  <a:pt x="823912" y="973534"/>
                </a:cubicBezTo>
                <a:cubicBezTo>
                  <a:pt x="1092332" y="667676"/>
                  <a:pt x="1422730" y="428955"/>
                  <a:pt x="1815107" y="257373"/>
                </a:cubicBezTo>
                <a:cubicBezTo>
                  <a:pt x="2207484" y="85791"/>
                  <a:pt x="2657673" y="0"/>
                  <a:pt x="3165673" y="0"/>
                </a:cubicBezTo>
                <a:cubicBezTo>
                  <a:pt x="3673673" y="0"/>
                  <a:pt x="4125912" y="85791"/>
                  <a:pt x="4522390" y="257373"/>
                </a:cubicBezTo>
                <a:cubicBezTo>
                  <a:pt x="4918868" y="428955"/>
                  <a:pt x="5252375" y="667676"/>
                  <a:pt x="5522912" y="973534"/>
                </a:cubicBezTo>
                <a:cubicBezTo>
                  <a:pt x="5793449" y="1279393"/>
                  <a:pt x="5998897" y="1640086"/>
                  <a:pt x="6139259" y="2055614"/>
                </a:cubicBezTo>
                <a:cubicBezTo>
                  <a:pt x="6279753" y="2471010"/>
                  <a:pt x="6350000" y="2924704"/>
                  <a:pt x="6350000" y="3416697"/>
                </a:cubicBezTo>
                <a:lnTo>
                  <a:pt x="6350000" y="3546872"/>
                </a:lnTo>
                <a:cubicBezTo>
                  <a:pt x="6350000" y="4034763"/>
                  <a:pt x="6279753" y="4486473"/>
                  <a:pt x="6139259" y="4902001"/>
                </a:cubicBezTo>
                <a:cubicBezTo>
                  <a:pt x="5998897" y="5317397"/>
                  <a:pt x="5793449" y="5679149"/>
                  <a:pt x="5522912" y="5987256"/>
                </a:cubicBezTo>
                <a:cubicBezTo>
                  <a:pt x="5252375" y="6295231"/>
                  <a:pt x="4920919" y="6533951"/>
                  <a:pt x="4528542" y="6703417"/>
                </a:cubicBezTo>
                <a:cubicBezTo>
                  <a:pt x="4136297" y="6872882"/>
                  <a:pt x="3686175" y="6957615"/>
                  <a:pt x="3178175" y="6957615"/>
                </a:cubicBezTo>
                <a:cubicBezTo>
                  <a:pt x="2670042" y="6957615"/>
                  <a:pt x="2218729" y="6872882"/>
                  <a:pt x="1824235" y="6703417"/>
                </a:cubicBezTo>
                <a:cubicBezTo>
                  <a:pt x="1429874" y="6533951"/>
                  <a:pt x="1097425" y="6295231"/>
                  <a:pt x="826889" y="5987256"/>
                </a:cubicBezTo>
                <a:cubicBezTo>
                  <a:pt x="556484" y="5679149"/>
                  <a:pt x="351035" y="5317397"/>
                  <a:pt x="210542" y="4902001"/>
                </a:cubicBezTo>
                <a:cubicBezTo>
                  <a:pt x="70180" y="4486473"/>
                  <a:pt x="0" y="4034763"/>
                  <a:pt x="0" y="3546872"/>
                </a:cubicBezTo>
                <a:close/>
                <a:moveTo>
                  <a:pt x="1785937" y="3416697"/>
                </a:moveTo>
                <a:lnTo>
                  <a:pt x="1785937" y="3546872"/>
                </a:lnTo>
                <a:cubicBezTo>
                  <a:pt x="1785937" y="3828124"/>
                  <a:pt x="1810742" y="4090723"/>
                  <a:pt x="1860351" y="4334669"/>
                </a:cubicBezTo>
                <a:cubicBezTo>
                  <a:pt x="1909960" y="4578614"/>
                  <a:pt x="1989534" y="4792596"/>
                  <a:pt x="2099071" y="4976614"/>
                </a:cubicBezTo>
                <a:cubicBezTo>
                  <a:pt x="2208609" y="5160632"/>
                  <a:pt x="2352212" y="5304300"/>
                  <a:pt x="2529879" y="5407620"/>
                </a:cubicBezTo>
                <a:cubicBezTo>
                  <a:pt x="2707679" y="5510940"/>
                  <a:pt x="2924770" y="5562600"/>
                  <a:pt x="3181151" y="5562600"/>
                </a:cubicBezTo>
                <a:cubicBezTo>
                  <a:pt x="3429198" y="5562600"/>
                  <a:pt x="3642055" y="5510940"/>
                  <a:pt x="3819723" y="5407620"/>
                </a:cubicBezTo>
                <a:cubicBezTo>
                  <a:pt x="3997523" y="5304300"/>
                  <a:pt x="4140133" y="5160632"/>
                  <a:pt x="4247554" y="4976614"/>
                </a:cubicBezTo>
                <a:cubicBezTo>
                  <a:pt x="4355107" y="4792596"/>
                  <a:pt x="4434747" y="4578614"/>
                  <a:pt x="4486473" y="4334669"/>
                </a:cubicBezTo>
                <a:cubicBezTo>
                  <a:pt x="4538199" y="4090723"/>
                  <a:pt x="4564062" y="3828124"/>
                  <a:pt x="4564062" y="3546872"/>
                </a:cubicBezTo>
                <a:lnTo>
                  <a:pt x="4564062" y="3416697"/>
                </a:lnTo>
                <a:cubicBezTo>
                  <a:pt x="4564062" y="3143779"/>
                  <a:pt x="4538199" y="2886405"/>
                  <a:pt x="4486473" y="2644576"/>
                </a:cubicBezTo>
                <a:cubicBezTo>
                  <a:pt x="4434747" y="2402615"/>
                  <a:pt x="4354115" y="2187575"/>
                  <a:pt x="4244578" y="1999456"/>
                </a:cubicBezTo>
                <a:cubicBezTo>
                  <a:pt x="4135040" y="1811337"/>
                  <a:pt x="3991371" y="1663568"/>
                  <a:pt x="3813571" y="1556147"/>
                </a:cubicBezTo>
                <a:cubicBezTo>
                  <a:pt x="3635904" y="1448726"/>
                  <a:pt x="3420930" y="1395015"/>
                  <a:pt x="3168650" y="1395015"/>
                </a:cubicBezTo>
                <a:cubicBezTo>
                  <a:pt x="2916502" y="1395015"/>
                  <a:pt x="2702586" y="1448726"/>
                  <a:pt x="2526903" y="1556147"/>
                </a:cubicBezTo>
                <a:cubicBezTo>
                  <a:pt x="2351219" y="1663568"/>
                  <a:pt x="2208609" y="1811337"/>
                  <a:pt x="2099071" y="1999456"/>
                </a:cubicBezTo>
                <a:cubicBezTo>
                  <a:pt x="1989534" y="2187575"/>
                  <a:pt x="1909960" y="2402615"/>
                  <a:pt x="1860351" y="2644576"/>
                </a:cubicBezTo>
                <a:cubicBezTo>
                  <a:pt x="1810742" y="2886405"/>
                  <a:pt x="1785937" y="3143779"/>
                  <a:pt x="1785937" y="3416697"/>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641" name="Freeform 1641"/>
          <p:cNvSpPr/>
          <p:nvPr/>
        </p:nvSpPr>
        <p:spPr>
          <a:xfrm>
            <a:off x="4258751" y="3434073"/>
            <a:ext cx="82933" cy="89072"/>
          </a:xfrm>
          <a:custGeom>
            <a:avLst/>
            <a:gdLst/>
            <a:ahLst/>
            <a:cxnLst/>
            <a:rect l="0" t="0" r="0" b="0"/>
            <a:pathLst>
              <a:path w="6250781" h="6705600">
                <a:moveTo>
                  <a:pt x="2895997" y="5404049"/>
                </a:moveTo>
                <a:lnTo>
                  <a:pt x="4384278" y="0"/>
                </a:lnTo>
                <a:lnTo>
                  <a:pt x="6250781" y="0"/>
                </a:lnTo>
                <a:lnTo>
                  <a:pt x="3987403" y="6705600"/>
                </a:lnTo>
                <a:lnTo>
                  <a:pt x="2858889" y="6705600"/>
                </a:lnTo>
                <a:close/>
                <a:moveTo>
                  <a:pt x="1872853" y="0"/>
                </a:moveTo>
                <a:lnTo>
                  <a:pt x="3367286" y="5410399"/>
                </a:lnTo>
                <a:lnTo>
                  <a:pt x="3398242" y="6705600"/>
                </a:lnTo>
                <a:lnTo>
                  <a:pt x="2263577" y="6705600"/>
                </a:lnTo>
                <a:lnTo>
                  <a:pt x="0" y="0"/>
                </a:ln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642" name="Freeform 1642"/>
          <p:cNvSpPr/>
          <p:nvPr/>
        </p:nvSpPr>
        <p:spPr>
          <a:xfrm>
            <a:off x="4347460" y="3432386"/>
            <a:ext cx="79192" cy="92446"/>
          </a:xfrm>
          <a:custGeom>
            <a:avLst/>
            <a:gdLst/>
            <a:ahLst/>
            <a:cxnLst/>
            <a:rect l="0" t="0" r="0" b="0"/>
            <a:pathLst>
              <a:path w="5968801" h="6959600">
                <a:moveTo>
                  <a:pt x="3898900" y="5321697"/>
                </a:moveTo>
                <a:lnTo>
                  <a:pt x="3898900" y="2331046"/>
                </a:lnTo>
                <a:cubicBezTo>
                  <a:pt x="3898900" y="2116072"/>
                  <a:pt x="3863908" y="1931062"/>
                  <a:pt x="3793926" y="1776016"/>
                </a:cubicBezTo>
                <a:cubicBezTo>
                  <a:pt x="3724076" y="1620838"/>
                  <a:pt x="3616126" y="1499857"/>
                  <a:pt x="3470076" y="1413074"/>
                </a:cubicBezTo>
                <a:cubicBezTo>
                  <a:pt x="3324158" y="1326158"/>
                  <a:pt x="3135974" y="1282700"/>
                  <a:pt x="2905521" y="1282700"/>
                </a:cubicBezTo>
                <a:cubicBezTo>
                  <a:pt x="2708142" y="1282700"/>
                  <a:pt x="2537420" y="1316765"/>
                  <a:pt x="2393354" y="1384896"/>
                </a:cubicBezTo>
                <a:cubicBezTo>
                  <a:pt x="2249421" y="1452894"/>
                  <a:pt x="2138362" y="1549797"/>
                  <a:pt x="2060178" y="1675607"/>
                </a:cubicBezTo>
                <a:cubicBezTo>
                  <a:pt x="1982126" y="1801416"/>
                  <a:pt x="1943100" y="1948921"/>
                  <a:pt x="1943100" y="2118122"/>
                </a:cubicBezTo>
                <a:lnTo>
                  <a:pt x="157162" y="2118122"/>
                </a:lnTo>
                <a:cubicBezTo>
                  <a:pt x="157162" y="1833166"/>
                  <a:pt x="223242" y="1562696"/>
                  <a:pt x="355401" y="1306711"/>
                </a:cubicBezTo>
                <a:cubicBezTo>
                  <a:pt x="487560" y="1050727"/>
                  <a:pt x="679582" y="824707"/>
                  <a:pt x="931465" y="628650"/>
                </a:cubicBezTo>
                <a:cubicBezTo>
                  <a:pt x="1183481" y="432462"/>
                  <a:pt x="1483981" y="278673"/>
                  <a:pt x="1832967" y="167283"/>
                </a:cubicBezTo>
                <a:cubicBezTo>
                  <a:pt x="2182084" y="55761"/>
                  <a:pt x="2573469" y="0"/>
                  <a:pt x="3007121" y="0"/>
                </a:cubicBezTo>
                <a:cubicBezTo>
                  <a:pt x="3527557" y="0"/>
                  <a:pt x="3990114" y="86850"/>
                  <a:pt x="4394795" y="260549"/>
                </a:cubicBezTo>
                <a:cubicBezTo>
                  <a:pt x="4799607" y="434115"/>
                  <a:pt x="5118695" y="694598"/>
                  <a:pt x="5352057" y="1041996"/>
                </a:cubicBezTo>
                <a:cubicBezTo>
                  <a:pt x="5585552" y="1389394"/>
                  <a:pt x="5702300" y="1823641"/>
                  <a:pt x="5702300" y="2344738"/>
                </a:cubicBezTo>
                <a:lnTo>
                  <a:pt x="5702300" y="5216525"/>
                </a:lnTo>
                <a:cubicBezTo>
                  <a:pt x="5702300" y="5584693"/>
                  <a:pt x="5724988" y="5885591"/>
                  <a:pt x="5770364" y="6119218"/>
                </a:cubicBezTo>
                <a:cubicBezTo>
                  <a:pt x="5815872" y="6352845"/>
                  <a:pt x="5882018" y="6556508"/>
                  <a:pt x="5968801" y="6730207"/>
                </a:cubicBezTo>
                <a:lnTo>
                  <a:pt x="5968801" y="6835576"/>
                </a:lnTo>
                <a:lnTo>
                  <a:pt x="4160043" y="6835576"/>
                </a:lnTo>
                <a:cubicBezTo>
                  <a:pt x="4072995" y="6653544"/>
                  <a:pt x="4007710" y="6425010"/>
                  <a:pt x="3964185" y="6149975"/>
                </a:cubicBezTo>
                <a:cubicBezTo>
                  <a:pt x="3920661" y="5874941"/>
                  <a:pt x="3898900" y="5598848"/>
                  <a:pt x="3898900" y="5321697"/>
                </a:cubicBezTo>
                <a:close/>
                <a:moveTo>
                  <a:pt x="4141390" y="2743200"/>
                </a:moveTo>
                <a:lnTo>
                  <a:pt x="4141390" y="3759200"/>
                </a:lnTo>
                <a:lnTo>
                  <a:pt x="3146028" y="3759200"/>
                </a:lnTo>
                <a:cubicBezTo>
                  <a:pt x="2911210" y="3759200"/>
                  <a:pt x="2707216" y="3786056"/>
                  <a:pt x="2534046" y="3839766"/>
                </a:cubicBezTo>
                <a:cubicBezTo>
                  <a:pt x="2361009" y="3893477"/>
                  <a:pt x="2218795" y="3968949"/>
                  <a:pt x="2107406" y="4066183"/>
                </a:cubicBezTo>
                <a:cubicBezTo>
                  <a:pt x="1996148" y="4163418"/>
                  <a:pt x="1914723" y="4276130"/>
                  <a:pt x="1863129" y="4404321"/>
                </a:cubicBezTo>
                <a:cubicBezTo>
                  <a:pt x="1811668" y="4532511"/>
                  <a:pt x="1785937" y="4673071"/>
                  <a:pt x="1785937" y="4826000"/>
                </a:cubicBezTo>
                <a:cubicBezTo>
                  <a:pt x="1785937" y="4979062"/>
                  <a:pt x="1820994" y="5116579"/>
                  <a:pt x="1891109" y="5238552"/>
                </a:cubicBezTo>
                <a:cubicBezTo>
                  <a:pt x="1961356" y="5360525"/>
                  <a:pt x="2062559" y="5455643"/>
                  <a:pt x="2194718" y="5523905"/>
                </a:cubicBezTo>
                <a:cubicBezTo>
                  <a:pt x="2327010" y="5592035"/>
                  <a:pt x="2481990" y="5626100"/>
                  <a:pt x="2659657" y="5626100"/>
                </a:cubicBezTo>
                <a:cubicBezTo>
                  <a:pt x="2928210" y="5626100"/>
                  <a:pt x="3161638" y="5572390"/>
                  <a:pt x="3359943" y="5464969"/>
                </a:cubicBezTo>
                <a:cubicBezTo>
                  <a:pt x="3558249" y="5357416"/>
                  <a:pt x="3712170" y="5225058"/>
                  <a:pt x="3821707" y="5067896"/>
                </a:cubicBezTo>
                <a:cubicBezTo>
                  <a:pt x="3931245" y="4910733"/>
                  <a:pt x="3986014" y="4761905"/>
                  <a:pt x="3986014" y="4621411"/>
                </a:cubicBezTo>
                <a:lnTo>
                  <a:pt x="4464843" y="5378054"/>
                </a:lnTo>
                <a:cubicBezTo>
                  <a:pt x="4398830" y="5547519"/>
                  <a:pt x="4309004" y="5723203"/>
                  <a:pt x="4195365" y="5905104"/>
                </a:cubicBezTo>
                <a:cubicBezTo>
                  <a:pt x="4081859" y="6087005"/>
                  <a:pt x="3938389" y="6257595"/>
                  <a:pt x="3764954" y="6416874"/>
                </a:cubicBezTo>
                <a:cubicBezTo>
                  <a:pt x="3591652" y="6576021"/>
                  <a:pt x="3383227" y="6706262"/>
                  <a:pt x="3139678" y="6807597"/>
                </a:cubicBezTo>
                <a:cubicBezTo>
                  <a:pt x="2896129" y="6908932"/>
                  <a:pt x="2607071" y="6959600"/>
                  <a:pt x="2272506" y="6959600"/>
                </a:cubicBezTo>
                <a:cubicBezTo>
                  <a:pt x="1847453" y="6959600"/>
                  <a:pt x="1462550" y="6873742"/>
                  <a:pt x="1117798" y="6702029"/>
                </a:cubicBezTo>
                <a:cubicBezTo>
                  <a:pt x="773046" y="6530182"/>
                  <a:pt x="500525" y="6292123"/>
                  <a:pt x="300235" y="5987852"/>
                </a:cubicBezTo>
                <a:cubicBezTo>
                  <a:pt x="100078" y="5683581"/>
                  <a:pt x="0" y="5336845"/>
                  <a:pt x="0" y="4947643"/>
                </a:cubicBezTo>
                <a:cubicBezTo>
                  <a:pt x="0" y="4595747"/>
                  <a:pt x="66145" y="4283208"/>
                  <a:pt x="198437" y="4010025"/>
                </a:cubicBezTo>
                <a:cubicBezTo>
                  <a:pt x="330729" y="3736843"/>
                  <a:pt x="525991" y="3506061"/>
                  <a:pt x="784225" y="3317677"/>
                </a:cubicBezTo>
                <a:cubicBezTo>
                  <a:pt x="1042590" y="3129161"/>
                  <a:pt x="1365977" y="2986286"/>
                  <a:pt x="1754385" y="2889052"/>
                </a:cubicBezTo>
                <a:cubicBezTo>
                  <a:pt x="2142926" y="2791818"/>
                  <a:pt x="2593445" y="2743200"/>
                  <a:pt x="3105943" y="2743200"/>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643" name="Freeform 1643"/>
          <p:cNvSpPr/>
          <p:nvPr/>
        </p:nvSpPr>
        <p:spPr>
          <a:xfrm>
            <a:off x="4432687" y="3411973"/>
            <a:ext cx="52882" cy="112775"/>
          </a:xfrm>
          <a:custGeom>
            <a:avLst/>
            <a:gdLst/>
            <a:ahLst/>
            <a:cxnLst/>
            <a:rect l="0" t="0" r="0" b="0"/>
            <a:pathLst>
              <a:path w="3985815" h="8489950">
                <a:moveTo>
                  <a:pt x="3905250" y="1651000"/>
                </a:moveTo>
                <a:lnTo>
                  <a:pt x="3905250" y="2921000"/>
                </a:lnTo>
                <a:lnTo>
                  <a:pt x="0" y="2921000"/>
                </a:lnTo>
                <a:lnTo>
                  <a:pt x="0" y="1651000"/>
                </a:lnTo>
                <a:close/>
                <a:moveTo>
                  <a:pt x="965200" y="0"/>
                </a:moveTo>
                <a:lnTo>
                  <a:pt x="2751137" y="0"/>
                </a:lnTo>
                <a:lnTo>
                  <a:pt x="2751137" y="6344047"/>
                </a:lnTo>
                <a:cubicBezTo>
                  <a:pt x="2751137" y="6538516"/>
                  <a:pt x="2776934" y="6687410"/>
                  <a:pt x="2828528" y="6790730"/>
                </a:cubicBezTo>
                <a:cubicBezTo>
                  <a:pt x="2880254" y="6894050"/>
                  <a:pt x="2957843" y="6965355"/>
                  <a:pt x="3061295" y="7004646"/>
                </a:cubicBezTo>
                <a:cubicBezTo>
                  <a:pt x="3164747" y="7043936"/>
                  <a:pt x="3295054" y="7063582"/>
                  <a:pt x="3452217" y="7063582"/>
                </a:cubicBezTo>
                <a:cubicBezTo>
                  <a:pt x="3563871" y="7063582"/>
                  <a:pt x="3664148" y="7058422"/>
                  <a:pt x="3753048" y="7048104"/>
                </a:cubicBezTo>
                <a:cubicBezTo>
                  <a:pt x="3842080" y="7037653"/>
                  <a:pt x="3917619" y="7026275"/>
                  <a:pt x="3979664" y="7013972"/>
                </a:cubicBezTo>
                <a:lnTo>
                  <a:pt x="3985815" y="8328621"/>
                </a:lnTo>
                <a:cubicBezTo>
                  <a:pt x="3832886" y="8378097"/>
                  <a:pt x="3667455" y="8417321"/>
                  <a:pt x="3489523" y="8446293"/>
                </a:cubicBezTo>
                <a:cubicBezTo>
                  <a:pt x="3311723" y="8475397"/>
                  <a:pt x="3115336" y="8489950"/>
                  <a:pt x="2900362" y="8489950"/>
                </a:cubicBezTo>
                <a:cubicBezTo>
                  <a:pt x="2507456" y="8489950"/>
                  <a:pt x="2165217" y="8424862"/>
                  <a:pt x="1873646" y="8294688"/>
                </a:cubicBezTo>
                <a:cubicBezTo>
                  <a:pt x="1582208" y="8164381"/>
                  <a:pt x="1357907" y="7954566"/>
                  <a:pt x="1200745" y="7665244"/>
                </a:cubicBezTo>
                <a:cubicBezTo>
                  <a:pt x="1043715" y="7375790"/>
                  <a:pt x="965200" y="6995385"/>
                  <a:pt x="965200" y="6524030"/>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644" name="Freeform 1644"/>
          <p:cNvSpPr/>
          <p:nvPr/>
        </p:nvSpPr>
        <p:spPr>
          <a:xfrm>
            <a:off x="4496851" y="3398815"/>
            <a:ext cx="26623" cy="124331"/>
          </a:xfrm>
          <a:custGeom>
            <a:avLst/>
            <a:gdLst/>
            <a:ahLst/>
            <a:cxnLst/>
            <a:rect l="0" t="0" r="0" b="0"/>
            <a:pathLst>
              <a:path w="2006600" h="9359900">
                <a:moveTo>
                  <a:pt x="1900237" y="2654300"/>
                </a:moveTo>
                <a:lnTo>
                  <a:pt x="1900237" y="9359900"/>
                </a:lnTo>
                <a:lnTo>
                  <a:pt x="114300" y="9359900"/>
                </a:lnTo>
                <a:lnTo>
                  <a:pt x="114300" y="2654300"/>
                </a:lnTo>
                <a:close/>
                <a:moveTo>
                  <a:pt x="0" y="901700"/>
                </a:moveTo>
                <a:cubicBezTo>
                  <a:pt x="0" y="640557"/>
                  <a:pt x="90818" y="424988"/>
                  <a:pt x="272454" y="254993"/>
                </a:cubicBezTo>
                <a:cubicBezTo>
                  <a:pt x="454091" y="84998"/>
                  <a:pt x="697772" y="0"/>
                  <a:pt x="1003498" y="0"/>
                </a:cubicBezTo>
                <a:cubicBezTo>
                  <a:pt x="1304858" y="0"/>
                  <a:pt x="1547349" y="84998"/>
                  <a:pt x="1730970" y="254993"/>
                </a:cubicBezTo>
                <a:cubicBezTo>
                  <a:pt x="1914723" y="424988"/>
                  <a:pt x="2006600" y="640557"/>
                  <a:pt x="2006600" y="901700"/>
                </a:cubicBezTo>
                <a:cubicBezTo>
                  <a:pt x="2006600" y="1162844"/>
                  <a:pt x="1914723" y="1378413"/>
                  <a:pt x="1730970" y="1548408"/>
                </a:cubicBezTo>
                <a:cubicBezTo>
                  <a:pt x="1547349" y="1718403"/>
                  <a:pt x="1304858" y="1803400"/>
                  <a:pt x="1003498" y="1803400"/>
                </a:cubicBezTo>
                <a:cubicBezTo>
                  <a:pt x="697772" y="1803400"/>
                  <a:pt x="454091" y="1718403"/>
                  <a:pt x="272454" y="1548408"/>
                </a:cubicBezTo>
                <a:cubicBezTo>
                  <a:pt x="90818" y="1378413"/>
                  <a:pt x="0" y="1162844"/>
                  <a:pt x="0" y="901700"/>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645" name="Freeform 1645"/>
          <p:cNvSpPr/>
          <p:nvPr/>
        </p:nvSpPr>
        <p:spPr>
          <a:xfrm>
            <a:off x="4537090" y="3432412"/>
            <a:ext cx="84250" cy="92420"/>
          </a:xfrm>
          <a:custGeom>
            <a:avLst/>
            <a:gdLst/>
            <a:ahLst/>
            <a:cxnLst/>
            <a:rect l="0" t="0" r="0" b="0"/>
            <a:pathLst>
              <a:path w="6350000" h="6957615">
                <a:moveTo>
                  <a:pt x="0" y="3546872"/>
                </a:moveTo>
                <a:lnTo>
                  <a:pt x="0" y="3416697"/>
                </a:lnTo>
                <a:cubicBezTo>
                  <a:pt x="0" y="2924704"/>
                  <a:pt x="70180" y="2471010"/>
                  <a:pt x="210542" y="2055614"/>
                </a:cubicBezTo>
                <a:cubicBezTo>
                  <a:pt x="351035" y="1640086"/>
                  <a:pt x="555492" y="1279393"/>
                  <a:pt x="823912" y="973534"/>
                </a:cubicBezTo>
                <a:cubicBezTo>
                  <a:pt x="1092332" y="667676"/>
                  <a:pt x="1422730" y="428955"/>
                  <a:pt x="1815107" y="257373"/>
                </a:cubicBezTo>
                <a:cubicBezTo>
                  <a:pt x="2207484" y="85791"/>
                  <a:pt x="2657673" y="0"/>
                  <a:pt x="3165673" y="0"/>
                </a:cubicBezTo>
                <a:cubicBezTo>
                  <a:pt x="3673673" y="0"/>
                  <a:pt x="4125912" y="85791"/>
                  <a:pt x="4522390" y="257373"/>
                </a:cubicBezTo>
                <a:cubicBezTo>
                  <a:pt x="4918868" y="428955"/>
                  <a:pt x="5252375" y="667676"/>
                  <a:pt x="5522912" y="973534"/>
                </a:cubicBezTo>
                <a:cubicBezTo>
                  <a:pt x="5793449" y="1279393"/>
                  <a:pt x="5998897" y="1640086"/>
                  <a:pt x="6139259" y="2055614"/>
                </a:cubicBezTo>
                <a:cubicBezTo>
                  <a:pt x="6279753" y="2471010"/>
                  <a:pt x="6350000" y="2924704"/>
                  <a:pt x="6350000" y="3416697"/>
                </a:cubicBezTo>
                <a:lnTo>
                  <a:pt x="6350000" y="3546872"/>
                </a:lnTo>
                <a:cubicBezTo>
                  <a:pt x="6350000" y="4034763"/>
                  <a:pt x="6279753" y="4486473"/>
                  <a:pt x="6139259" y="4902001"/>
                </a:cubicBezTo>
                <a:cubicBezTo>
                  <a:pt x="5998897" y="5317397"/>
                  <a:pt x="5793449" y="5679149"/>
                  <a:pt x="5522912" y="5987256"/>
                </a:cubicBezTo>
                <a:cubicBezTo>
                  <a:pt x="5252375" y="6295231"/>
                  <a:pt x="4920919" y="6533951"/>
                  <a:pt x="4528542" y="6703417"/>
                </a:cubicBezTo>
                <a:cubicBezTo>
                  <a:pt x="4136297" y="6872882"/>
                  <a:pt x="3686175" y="6957615"/>
                  <a:pt x="3178175" y="6957615"/>
                </a:cubicBezTo>
                <a:cubicBezTo>
                  <a:pt x="2670042" y="6957615"/>
                  <a:pt x="2218729" y="6872882"/>
                  <a:pt x="1824235" y="6703417"/>
                </a:cubicBezTo>
                <a:cubicBezTo>
                  <a:pt x="1429874" y="6533951"/>
                  <a:pt x="1097425" y="6295231"/>
                  <a:pt x="826889" y="5987256"/>
                </a:cubicBezTo>
                <a:cubicBezTo>
                  <a:pt x="556484" y="5679149"/>
                  <a:pt x="351035" y="5317397"/>
                  <a:pt x="210542" y="4902001"/>
                </a:cubicBezTo>
                <a:cubicBezTo>
                  <a:pt x="70180" y="4486473"/>
                  <a:pt x="0" y="4034763"/>
                  <a:pt x="0" y="3546872"/>
                </a:cubicBezTo>
                <a:close/>
                <a:moveTo>
                  <a:pt x="1785937" y="3416697"/>
                </a:moveTo>
                <a:lnTo>
                  <a:pt x="1785937" y="3546872"/>
                </a:lnTo>
                <a:cubicBezTo>
                  <a:pt x="1785937" y="3828124"/>
                  <a:pt x="1810742" y="4090723"/>
                  <a:pt x="1860351" y="4334669"/>
                </a:cubicBezTo>
                <a:cubicBezTo>
                  <a:pt x="1909960" y="4578614"/>
                  <a:pt x="1989534" y="4792596"/>
                  <a:pt x="2099071" y="4976614"/>
                </a:cubicBezTo>
                <a:cubicBezTo>
                  <a:pt x="2208609" y="5160632"/>
                  <a:pt x="2352212" y="5304300"/>
                  <a:pt x="2529879" y="5407620"/>
                </a:cubicBezTo>
                <a:cubicBezTo>
                  <a:pt x="2707679" y="5510940"/>
                  <a:pt x="2924770" y="5562600"/>
                  <a:pt x="3181151" y="5562600"/>
                </a:cubicBezTo>
                <a:cubicBezTo>
                  <a:pt x="3429198" y="5562600"/>
                  <a:pt x="3642055" y="5510940"/>
                  <a:pt x="3819723" y="5407620"/>
                </a:cubicBezTo>
                <a:cubicBezTo>
                  <a:pt x="3997523" y="5304300"/>
                  <a:pt x="4140133" y="5160632"/>
                  <a:pt x="4247554" y="4976614"/>
                </a:cubicBezTo>
                <a:cubicBezTo>
                  <a:pt x="4355107" y="4792596"/>
                  <a:pt x="4434747" y="4578614"/>
                  <a:pt x="4486473" y="4334669"/>
                </a:cubicBezTo>
                <a:cubicBezTo>
                  <a:pt x="4538199" y="4090723"/>
                  <a:pt x="4564062" y="3828124"/>
                  <a:pt x="4564062" y="3546872"/>
                </a:cubicBezTo>
                <a:lnTo>
                  <a:pt x="4564062" y="3416697"/>
                </a:lnTo>
                <a:cubicBezTo>
                  <a:pt x="4564062" y="3143779"/>
                  <a:pt x="4538199" y="2886405"/>
                  <a:pt x="4486473" y="2644576"/>
                </a:cubicBezTo>
                <a:cubicBezTo>
                  <a:pt x="4434747" y="2402615"/>
                  <a:pt x="4354115" y="2187575"/>
                  <a:pt x="4244578" y="1999456"/>
                </a:cubicBezTo>
                <a:cubicBezTo>
                  <a:pt x="4135040" y="1811337"/>
                  <a:pt x="3991371" y="1663568"/>
                  <a:pt x="3813571" y="1556147"/>
                </a:cubicBezTo>
                <a:cubicBezTo>
                  <a:pt x="3635904" y="1448726"/>
                  <a:pt x="3420930" y="1395015"/>
                  <a:pt x="3168650" y="1395015"/>
                </a:cubicBezTo>
                <a:cubicBezTo>
                  <a:pt x="2916502" y="1395015"/>
                  <a:pt x="2702586" y="1448726"/>
                  <a:pt x="2526903" y="1556147"/>
                </a:cubicBezTo>
                <a:cubicBezTo>
                  <a:pt x="2351219" y="1663568"/>
                  <a:pt x="2208609" y="1811337"/>
                  <a:pt x="2099071" y="1999456"/>
                </a:cubicBezTo>
                <a:cubicBezTo>
                  <a:pt x="1989534" y="2187575"/>
                  <a:pt x="1909960" y="2402615"/>
                  <a:pt x="1860351" y="2644576"/>
                </a:cubicBezTo>
                <a:cubicBezTo>
                  <a:pt x="1810742" y="2886405"/>
                  <a:pt x="1785937" y="3143779"/>
                  <a:pt x="1785937" y="3416697"/>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646" name="Freeform 1646"/>
          <p:cNvSpPr/>
          <p:nvPr/>
        </p:nvSpPr>
        <p:spPr>
          <a:xfrm>
            <a:off x="4634281" y="3432386"/>
            <a:ext cx="77004" cy="90675"/>
          </a:xfrm>
          <a:custGeom>
            <a:avLst/>
            <a:gdLst/>
            <a:ahLst/>
            <a:cxnLst/>
            <a:rect l="0" t="0" r="0" b="0"/>
            <a:pathLst>
              <a:path w="5803900" h="6826250">
                <a:moveTo>
                  <a:pt x="1785937" y="1550194"/>
                </a:moveTo>
                <a:lnTo>
                  <a:pt x="1785937" y="6826250"/>
                </a:lnTo>
                <a:lnTo>
                  <a:pt x="0" y="6826250"/>
                </a:lnTo>
                <a:lnTo>
                  <a:pt x="0" y="114300"/>
                </a:lnTo>
                <a:lnTo>
                  <a:pt x="1674217" y="114300"/>
                </a:lnTo>
                <a:close/>
                <a:moveTo>
                  <a:pt x="1525389" y="3238500"/>
                </a:moveTo>
                <a:lnTo>
                  <a:pt x="1041796" y="3238500"/>
                </a:lnTo>
                <a:cubicBezTo>
                  <a:pt x="1041796" y="2743200"/>
                  <a:pt x="1105892" y="2296386"/>
                  <a:pt x="1234082" y="1898055"/>
                </a:cubicBezTo>
                <a:cubicBezTo>
                  <a:pt x="1362405" y="1499593"/>
                  <a:pt x="1542454" y="1158942"/>
                  <a:pt x="1774229" y="876102"/>
                </a:cubicBezTo>
                <a:cubicBezTo>
                  <a:pt x="2006137" y="593262"/>
                  <a:pt x="2282494" y="376569"/>
                  <a:pt x="2603301" y="226021"/>
                </a:cubicBezTo>
                <a:cubicBezTo>
                  <a:pt x="2924108" y="75341"/>
                  <a:pt x="3283214" y="0"/>
                  <a:pt x="3680618" y="0"/>
                </a:cubicBezTo>
                <a:cubicBezTo>
                  <a:pt x="3995208" y="0"/>
                  <a:pt x="4282876" y="45443"/>
                  <a:pt x="4543623" y="136327"/>
                </a:cubicBezTo>
                <a:cubicBezTo>
                  <a:pt x="4804370" y="227079"/>
                  <a:pt x="5028869" y="371608"/>
                  <a:pt x="5217120" y="569913"/>
                </a:cubicBezTo>
                <a:cubicBezTo>
                  <a:pt x="5405503" y="768086"/>
                  <a:pt x="5550363" y="1030288"/>
                  <a:pt x="5651698" y="1356519"/>
                </a:cubicBezTo>
                <a:cubicBezTo>
                  <a:pt x="5753166" y="1682750"/>
                  <a:pt x="5803900" y="2081213"/>
                  <a:pt x="5803900" y="2551907"/>
                </a:cubicBezTo>
                <a:lnTo>
                  <a:pt x="5803900" y="6826250"/>
                </a:lnTo>
                <a:lnTo>
                  <a:pt x="4000500" y="6826250"/>
                </a:lnTo>
                <a:lnTo>
                  <a:pt x="4000500" y="2541985"/>
                </a:lnTo>
                <a:cubicBezTo>
                  <a:pt x="4000500" y="2244329"/>
                  <a:pt x="3959158" y="2012884"/>
                  <a:pt x="3876476" y="1847652"/>
                </a:cubicBezTo>
                <a:cubicBezTo>
                  <a:pt x="3793794" y="1682287"/>
                  <a:pt x="3672813" y="1565540"/>
                  <a:pt x="3513534" y="1497410"/>
                </a:cubicBezTo>
                <a:cubicBezTo>
                  <a:pt x="3354387" y="1429147"/>
                  <a:pt x="3158992" y="1395016"/>
                  <a:pt x="2927350" y="1395016"/>
                </a:cubicBezTo>
                <a:cubicBezTo>
                  <a:pt x="2687505" y="1395016"/>
                  <a:pt x="2479675" y="1442641"/>
                  <a:pt x="2303859" y="1537891"/>
                </a:cubicBezTo>
                <a:cubicBezTo>
                  <a:pt x="2128176" y="1633009"/>
                  <a:pt x="1983448" y="1764375"/>
                  <a:pt x="1869678" y="1931988"/>
                </a:cubicBezTo>
                <a:cubicBezTo>
                  <a:pt x="1755907" y="2099601"/>
                  <a:pt x="1670050" y="2295129"/>
                  <a:pt x="1612106" y="2518569"/>
                </a:cubicBezTo>
                <a:cubicBezTo>
                  <a:pt x="1554294" y="2742010"/>
                  <a:pt x="1525389" y="2981987"/>
                  <a:pt x="1525389" y="3238500"/>
                </a:cubicBezTo>
                <a:close/>
              </a:path>
            </a:pathLst>
          </a:custGeom>
          <a:solidFill>
            <a:srgbClr val="FFFFFF">
              <a:alpha val="100000"/>
            </a:srgbClr>
          </a:solidFill>
          <a:ln w="197">
            <a:noFill/>
          </a:ln>
        </p:spPr>
        <p:style>
          <a:lnRef idx="2">
            <a:schemeClr val="accent1">
              <a:shade val="50000"/>
            </a:schemeClr>
          </a:lnRef>
          <a:fillRef idx="1">
            <a:schemeClr val="accent1"/>
          </a:fillRef>
          <a:effectRef idx="0">
            <a:schemeClr val="accent1"/>
          </a:effectRef>
          <a:fontRef idx="minor">
            <a:schemeClr val="lt1"/>
          </a:fontRef>
        </p:style>
      </p:sp>
      <p:sp>
        <p:nvSpPr>
          <p:cNvPr id="1647" name="Rectangle 1647"/>
          <p:cNvSpPr/>
          <p:nvPr/>
        </p:nvSpPr>
        <p:spPr>
          <a:xfrm>
            <a:off x="1498291" y="3940086"/>
            <a:ext cx="5650155" cy="331788"/>
          </a:xfrm>
          <a:prstGeom prst="rect">
            <a:avLst/>
          </a:prstGeom>
        </p:spPr>
      </p:sp>
      <p:sp>
        <p:nvSpPr>
          <p:cNvPr id="1648" name="Freeform 1648"/>
          <p:cNvSpPr/>
          <p:nvPr/>
        </p:nvSpPr>
        <p:spPr>
          <a:xfrm>
            <a:off x="1505547" y="4034443"/>
            <a:ext cx="33893" cy="33932"/>
          </a:xfrm>
          <a:custGeom>
            <a:avLst/>
            <a:gdLst/>
            <a:ahLst/>
            <a:cxnLst/>
            <a:rect l="0" t="0" r="0" b="0"/>
            <a:pathLst>
              <a:path w="3144043" h="3144044">
                <a:moveTo>
                  <a:pt x="0" y="1568847"/>
                </a:moveTo>
                <a:cubicBezTo>
                  <a:pt x="0" y="1134798"/>
                  <a:pt x="153987" y="764845"/>
                  <a:pt x="461962" y="458986"/>
                </a:cubicBezTo>
                <a:cubicBezTo>
                  <a:pt x="770069" y="152996"/>
                  <a:pt x="1139097" y="0"/>
                  <a:pt x="1569045" y="0"/>
                </a:cubicBezTo>
                <a:cubicBezTo>
                  <a:pt x="2003094" y="0"/>
                  <a:pt x="2374106" y="152996"/>
                  <a:pt x="2682081" y="458986"/>
                </a:cubicBezTo>
                <a:cubicBezTo>
                  <a:pt x="2990056" y="764845"/>
                  <a:pt x="3144043" y="1134798"/>
                  <a:pt x="3144043" y="1568847"/>
                </a:cubicBezTo>
                <a:cubicBezTo>
                  <a:pt x="3144043" y="2003029"/>
                  <a:pt x="2990056" y="2374107"/>
                  <a:pt x="2682081" y="2682082"/>
                </a:cubicBezTo>
                <a:cubicBezTo>
                  <a:pt x="2374106" y="2990057"/>
                  <a:pt x="2003094" y="3144044"/>
                  <a:pt x="1569045" y="3144044"/>
                </a:cubicBezTo>
                <a:cubicBezTo>
                  <a:pt x="1139097" y="3144044"/>
                  <a:pt x="770069" y="2990057"/>
                  <a:pt x="461962" y="2682082"/>
                </a:cubicBezTo>
                <a:cubicBezTo>
                  <a:pt x="153987" y="2374107"/>
                  <a:pt x="0" y="2003029"/>
                  <a:pt x="0" y="1568847"/>
                </a:cubicBezTo>
                <a:close/>
              </a:path>
            </a:pathLst>
          </a:custGeom>
          <a:solidFill>
            <a:srgbClr val="00000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649" name="Freeform 1649"/>
          <p:cNvSpPr/>
          <p:nvPr/>
        </p:nvSpPr>
        <p:spPr>
          <a:xfrm>
            <a:off x="1694509" y="4001957"/>
            <a:ext cx="65305" cy="97455"/>
          </a:xfrm>
          <a:custGeom>
            <a:avLst/>
            <a:gdLst/>
            <a:ahLst/>
            <a:cxnLst/>
            <a:rect l="0" t="0" r="0" b="0"/>
            <a:pathLst>
              <a:path w="6057900" h="9029700">
                <a:moveTo>
                  <a:pt x="6057900" y="7581900"/>
                </a:moveTo>
                <a:lnTo>
                  <a:pt x="6057900" y="9029700"/>
                </a:lnTo>
                <a:lnTo>
                  <a:pt x="1248370" y="9029700"/>
                </a:lnTo>
                <a:lnTo>
                  <a:pt x="1248370" y="7581900"/>
                </a:lnTo>
                <a:close/>
                <a:moveTo>
                  <a:pt x="1854200" y="0"/>
                </a:moveTo>
                <a:lnTo>
                  <a:pt x="1854200" y="9029700"/>
                </a:lnTo>
                <a:lnTo>
                  <a:pt x="0" y="9029700"/>
                </a:lnTo>
                <a:lnTo>
                  <a:pt x="0" y="0"/>
                </a:lnTo>
                <a:close/>
                <a:moveTo>
                  <a:pt x="5429250" y="3683000"/>
                </a:moveTo>
                <a:lnTo>
                  <a:pt x="5429250" y="5092700"/>
                </a:lnTo>
                <a:lnTo>
                  <a:pt x="1248370" y="5092700"/>
                </a:lnTo>
                <a:lnTo>
                  <a:pt x="1248370" y="3683000"/>
                </a:lnTo>
                <a:close/>
                <a:moveTo>
                  <a:pt x="6051550" y="0"/>
                </a:moveTo>
                <a:lnTo>
                  <a:pt x="6051550" y="1460500"/>
                </a:lnTo>
                <a:lnTo>
                  <a:pt x="1248370" y="1460500"/>
                </a:lnTo>
                <a:lnTo>
                  <a:pt x="1248370" y="0"/>
                </a:ln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650" name="Freeform 1650"/>
          <p:cNvSpPr/>
          <p:nvPr/>
        </p:nvSpPr>
        <p:spPr>
          <a:xfrm>
            <a:off x="1768042" y="4025671"/>
            <a:ext cx="62566" cy="73673"/>
          </a:xfrm>
          <a:custGeom>
            <a:avLst/>
            <a:gdLst/>
            <a:ahLst/>
            <a:cxnLst/>
            <a:rect l="0" t="0" r="0" b="0"/>
            <a:pathLst>
              <a:path w="5803900" h="6826250">
                <a:moveTo>
                  <a:pt x="1785937" y="1550194"/>
                </a:moveTo>
                <a:lnTo>
                  <a:pt x="1785937" y="6826250"/>
                </a:lnTo>
                <a:lnTo>
                  <a:pt x="0" y="6826250"/>
                </a:lnTo>
                <a:lnTo>
                  <a:pt x="0" y="114300"/>
                </a:lnTo>
                <a:lnTo>
                  <a:pt x="1674217" y="114300"/>
                </a:lnTo>
                <a:close/>
                <a:moveTo>
                  <a:pt x="1525389" y="3238500"/>
                </a:moveTo>
                <a:lnTo>
                  <a:pt x="1041796" y="3238500"/>
                </a:lnTo>
                <a:cubicBezTo>
                  <a:pt x="1041796" y="2743200"/>
                  <a:pt x="1105892" y="2296386"/>
                  <a:pt x="1234082" y="1898055"/>
                </a:cubicBezTo>
                <a:cubicBezTo>
                  <a:pt x="1362405" y="1499593"/>
                  <a:pt x="1542454" y="1158942"/>
                  <a:pt x="1774229" y="876102"/>
                </a:cubicBezTo>
                <a:cubicBezTo>
                  <a:pt x="2006137" y="593262"/>
                  <a:pt x="2282494" y="376569"/>
                  <a:pt x="2603301" y="226021"/>
                </a:cubicBezTo>
                <a:cubicBezTo>
                  <a:pt x="2924108" y="75341"/>
                  <a:pt x="3283214" y="0"/>
                  <a:pt x="3680618" y="0"/>
                </a:cubicBezTo>
                <a:cubicBezTo>
                  <a:pt x="3995208" y="0"/>
                  <a:pt x="4282876" y="45443"/>
                  <a:pt x="4543623" y="136327"/>
                </a:cubicBezTo>
                <a:cubicBezTo>
                  <a:pt x="4804370" y="227079"/>
                  <a:pt x="5028869" y="371608"/>
                  <a:pt x="5217120" y="569913"/>
                </a:cubicBezTo>
                <a:cubicBezTo>
                  <a:pt x="5405503" y="768086"/>
                  <a:pt x="5550363" y="1030288"/>
                  <a:pt x="5651698" y="1356519"/>
                </a:cubicBezTo>
                <a:cubicBezTo>
                  <a:pt x="5753166" y="1682750"/>
                  <a:pt x="5803900" y="2081213"/>
                  <a:pt x="5803900" y="2551907"/>
                </a:cubicBezTo>
                <a:lnTo>
                  <a:pt x="5803900" y="6826250"/>
                </a:lnTo>
                <a:lnTo>
                  <a:pt x="4000500" y="6826250"/>
                </a:lnTo>
                <a:lnTo>
                  <a:pt x="4000500" y="2541985"/>
                </a:lnTo>
                <a:cubicBezTo>
                  <a:pt x="4000500" y="2244329"/>
                  <a:pt x="3959158" y="2012884"/>
                  <a:pt x="3876476" y="1847652"/>
                </a:cubicBezTo>
                <a:cubicBezTo>
                  <a:pt x="3793794" y="1682287"/>
                  <a:pt x="3672813" y="1565540"/>
                  <a:pt x="3513534" y="1497410"/>
                </a:cubicBezTo>
                <a:cubicBezTo>
                  <a:pt x="3354387" y="1429147"/>
                  <a:pt x="3158992" y="1395016"/>
                  <a:pt x="2927350" y="1395016"/>
                </a:cubicBezTo>
                <a:cubicBezTo>
                  <a:pt x="2687505" y="1395016"/>
                  <a:pt x="2479675" y="1442641"/>
                  <a:pt x="2303859" y="1537891"/>
                </a:cubicBezTo>
                <a:cubicBezTo>
                  <a:pt x="2128176" y="1633009"/>
                  <a:pt x="1983448" y="1764375"/>
                  <a:pt x="1869678" y="1931988"/>
                </a:cubicBezTo>
                <a:cubicBezTo>
                  <a:pt x="1755907" y="2099601"/>
                  <a:pt x="1670050" y="2295129"/>
                  <a:pt x="1612106" y="2518569"/>
                </a:cubicBezTo>
                <a:cubicBezTo>
                  <a:pt x="1554294" y="2742010"/>
                  <a:pt x="1525389" y="2981987"/>
                  <a:pt x="1525389" y="323850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651" name="Freeform 1651"/>
          <p:cNvSpPr/>
          <p:nvPr/>
        </p:nvSpPr>
        <p:spPr>
          <a:xfrm>
            <a:off x="1839659" y="4025670"/>
            <a:ext cx="61608" cy="75113"/>
          </a:xfrm>
          <a:custGeom>
            <a:avLst/>
            <a:gdLst/>
            <a:ahLst/>
            <a:cxnLst/>
            <a:rect l="0" t="0" r="0" b="0"/>
            <a:pathLst>
              <a:path w="5715000" h="6959600">
                <a:moveTo>
                  <a:pt x="3975100" y="4977408"/>
                </a:moveTo>
                <a:cubicBezTo>
                  <a:pt x="3975100" y="4849218"/>
                  <a:pt x="3937860" y="4733529"/>
                  <a:pt x="3863379" y="4630341"/>
                </a:cubicBezTo>
                <a:cubicBezTo>
                  <a:pt x="3789031" y="4527021"/>
                  <a:pt x="3651514" y="4430978"/>
                  <a:pt x="3450828" y="4342210"/>
                </a:cubicBezTo>
                <a:cubicBezTo>
                  <a:pt x="3250274" y="4253310"/>
                  <a:pt x="2961811" y="4171620"/>
                  <a:pt x="2585442" y="4097140"/>
                </a:cubicBezTo>
                <a:cubicBezTo>
                  <a:pt x="2246378" y="4022792"/>
                  <a:pt x="1931061" y="3928798"/>
                  <a:pt x="1639490" y="3815160"/>
                </a:cubicBezTo>
                <a:cubicBezTo>
                  <a:pt x="1347919" y="3701521"/>
                  <a:pt x="1095639" y="3564136"/>
                  <a:pt x="882650" y="3403005"/>
                </a:cubicBezTo>
                <a:cubicBezTo>
                  <a:pt x="669660" y="3241742"/>
                  <a:pt x="503171" y="3050580"/>
                  <a:pt x="383182" y="2829521"/>
                </a:cubicBezTo>
                <a:cubicBezTo>
                  <a:pt x="263194" y="2608461"/>
                  <a:pt x="203200" y="2355321"/>
                  <a:pt x="203200" y="2070100"/>
                </a:cubicBezTo>
                <a:cubicBezTo>
                  <a:pt x="203200" y="1789245"/>
                  <a:pt x="264252" y="1524861"/>
                  <a:pt x="386357" y="1276946"/>
                </a:cubicBezTo>
                <a:cubicBezTo>
                  <a:pt x="508463" y="1028899"/>
                  <a:pt x="684344" y="808832"/>
                  <a:pt x="914003" y="616744"/>
                </a:cubicBezTo>
                <a:cubicBezTo>
                  <a:pt x="1143793" y="424525"/>
                  <a:pt x="1425244" y="273712"/>
                  <a:pt x="1758354" y="164307"/>
                </a:cubicBezTo>
                <a:cubicBezTo>
                  <a:pt x="2091597" y="54769"/>
                  <a:pt x="2467173" y="0"/>
                  <a:pt x="2885082" y="0"/>
                </a:cubicBezTo>
                <a:cubicBezTo>
                  <a:pt x="3468753" y="0"/>
                  <a:pt x="3970602" y="92935"/>
                  <a:pt x="4390628" y="278805"/>
                </a:cubicBezTo>
                <a:cubicBezTo>
                  <a:pt x="4810654" y="464675"/>
                  <a:pt x="5133445" y="719733"/>
                  <a:pt x="5359003" y="1043980"/>
                </a:cubicBezTo>
                <a:cubicBezTo>
                  <a:pt x="5584692" y="1368095"/>
                  <a:pt x="5697537" y="1736659"/>
                  <a:pt x="5697537" y="2149674"/>
                </a:cubicBezTo>
                <a:lnTo>
                  <a:pt x="3911600" y="2149674"/>
                </a:lnTo>
                <a:cubicBezTo>
                  <a:pt x="3911600" y="1976107"/>
                  <a:pt x="3875352" y="1820069"/>
                  <a:pt x="3802856" y="1681560"/>
                </a:cubicBezTo>
                <a:cubicBezTo>
                  <a:pt x="3730360" y="1543050"/>
                  <a:pt x="3618574" y="1433513"/>
                  <a:pt x="3467496" y="1352947"/>
                </a:cubicBezTo>
                <a:cubicBezTo>
                  <a:pt x="3316419" y="1272250"/>
                  <a:pt x="3120760" y="1231900"/>
                  <a:pt x="2880518" y="1231900"/>
                </a:cubicBezTo>
                <a:cubicBezTo>
                  <a:pt x="2681684" y="1231900"/>
                  <a:pt x="2509837" y="1266032"/>
                  <a:pt x="2364978" y="1334294"/>
                </a:cubicBezTo>
                <a:cubicBezTo>
                  <a:pt x="2220118" y="1402557"/>
                  <a:pt x="2109324" y="1493573"/>
                  <a:pt x="2032595" y="1607344"/>
                </a:cubicBezTo>
                <a:cubicBezTo>
                  <a:pt x="1955998" y="1721115"/>
                  <a:pt x="1917700" y="1846263"/>
                  <a:pt x="1917700" y="1982788"/>
                </a:cubicBezTo>
                <a:cubicBezTo>
                  <a:pt x="1917700" y="2086240"/>
                  <a:pt x="1939395" y="2178315"/>
                  <a:pt x="1982787" y="2259013"/>
                </a:cubicBezTo>
                <a:cubicBezTo>
                  <a:pt x="2026311" y="2339579"/>
                  <a:pt x="2097682" y="2413000"/>
                  <a:pt x="2196901" y="2479279"/>
                </a:cubicBezTo>
                <a:cubicBezTo>
                  <a:pt x="2296252" y="2545425"/>
                  <a:pt x="2425567" y="2606477"/>
                  <a:pt x="2584846" y="2662436"/>
                </a:cubicBezTo>
                <a:cubicBezTo>
                  <a:pt x="2744126" y="2718264"/>
                  <a:pt x="2941637" y="2768931"/>
                  <a:pt x="3177381" y="2814440"/>
                </a:cubicBezTo>
                <a:cubicBezTo>
                  <a:pt x="3661304" y="2913526"/>
                  <a:pt x="4093500" y="3042775"/>
                  <a:pt x="4473971" y="3202186"/>
                </a:cubicBezTo>
                <a:cubicBezTo>
                  <a:pt x="4854575" y="3361465"/>
                  <a:pt x="5156530" y="3576572"/>
                  <a:pt x="5379839" y="3847505"/>
                </a:cubicBezTo>
                <a:cubicBezTo>
                  <a:pt x="5603279" y="4118438"/>
                  <a:pt x="5715000" y="4473179"/>
                  <a:pt x="5715000" y="4911725"/>
                </a:cubicBezTo>
                <a:cubicBezTo>
                  <a:pt x="5715000" y="5209646"/>
                  <a:pt x="5648854" y="5482696"/>
                  <a:pt x="5516562" y="5730875"/>
                </a:cubicBezTo>
                <a:cubicBezTo>
                  <a:pt x="5384403" y="5979055"/>
                  <a:pt x="5194300" y="6195219"/>
                  <a:pt x="4946253" y="6379369"/>
                </a:cubicBezTo>
                <a:cubicBezTo>
                  <a:pt x="4698338" y="6563519"/>
                  <a:pt x="4401872" y="6706262"/>
                  <a:pt x="4056856" y="6807597"/>
                </a:cubicBezTo>
                <a:cubicBezTo>
                  <a:pt x="3711971" y="6908932"/>
                  <a:pt x="3324621" y="6959600"/>
                  <a:pt x="2894806" y="6959600"/>
                </a:cubicBezTo>
                <a:cubicBezTo>
                  <a:pt x="2270786" y="6959600"/>
                  <a:pt x="1742876" y="6847747"/>
                  <a:pt x="1311076" y="6624043"/>
                </a:cubicBezTo>
                <a:cubicBezTo>
                  <a:pt x="879276" y="6400337"/>
                  <a:pt x="552780" y="6115646"/>
                  <a:pt x="331589" y="5769968"/>
                </a:cubicBezTo>
                <a:cubicBezTo>
                  <a:pt x="110529" y="5424157"/>
                  <a:pt x="0" y="5068954"/>
                  <a:pt x="0" y="4704358"/>
                </a:cubicBezTo>
                <a:lnTo>
                  <a:pt x="1701800" y="4704358"/>
                </a:lnTo>
                <a:cubicBezTo>
                  <a:pt x="1701800" y="4948304"/>
                  <a:pt x="1760603" y="5144691"/>
                  <a:pt x="1878210" y="5293519"/>
                </a:cubicBezTo>
                <a:cubicBezTo>
                  <a:pt x="1995950" y="5442215"/>
                  <a:pt x="2146696" y="5549636"/>
                  <a:pt x="2330450" y="5615782"/>
                </a:cubicBezTo>
                <a:cubicBezTo>
                  <a:pt x="2514203" y="5681928"/>
                  <a:pt x="2713434" y="5715000"/>
                  <a:pt x="2928143" y="5715000"/>
                </a:cubicBezTo>
                <a:cubicBezTo>
                  <a:pt x="3159521" y="5715000"/>
                  <a:pt x="3351609" y="5682986"/>
                  <a:pt x="3504406" y="5618957"/>
                </a:cubicBezTo>
                <a:cubicBezTo>
                  <a:pt x="3657203" y="5554795"/>
                  <a:pt x="3773818" y="5468012"/>
                  <a:pt x="3854251" y="5358607"/>
                </a:cubicBezTo>
                <a:cubicBezTo>
                  <a:pt x="3934817" y="5249069"/>
                  <a:pt x="3975100" y="5122003"/>
                  <a:pt x="3975100" y="4977408"/>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652" name="Freeform 1652"/>
          <p:cNvSpPr/>
          <p:nvPr/>
        </p:nvSpPr>
        <p:spPr>
          <a:xfrm>
            <a:off x="1911685" y="4027042"/>
            <a:ext cx="62566" cy="73742"/>
          </a:xfrm>
          <a:custGeom>
            <a:avLst/>
            <a:gdLst/>
            <a:ahLst/>
            <a:cxnLst/>
            <a:rect l="0" t="0" r="0" b="0"/>
            <a:pathLst>
              <a:path w="5803900" h="6832600">
                <a:moveTo>
                  <a:pt x="4017962" y="5100638"/>
                </a:moveTo>
                <a:lnTo>
                  <a:pt x="4017962" y="0"/>
                </a:lnTo>
                <a:lnTo>
                  <a:pt x="5803900" y="0"/>
                </a:lnTo>
                <a:lnTo>
                  <a:pt x="5803900" y="6705600"/>
                </a:lnTo>
                <a:lnTo>
                  <a:pt x="4123332" y="6705600"/>
                </a:lnTo>
                <a:close/>
                <a:moveTo>
                  <a:pt x="4216400" y="3721100"/>
                </a:moveTo>
                <a:lnTo>
                  <a:pt x="4743450" y="3721100"/>
                </a:lnTo>
                <a:cubicBezTo>
                  <a:pt x="4743450" y="4166394"/>
                  <a:pt x="4691789" y="4579806"/>
                  <a:pt x="4588470" y="4961335"/>
                </a:cubicBezTo>
                <a:cubicBezTo>
                  <a:pt x="4485150" y="5342864"/>
                  <a:pt x="4330170" y="5672799"/>
                  <a:pt x="4123531" y="5951141"/>
                </a:cubicBezTo>
                <a:cubicBezTo>
                  <a:pt x="3916891" y="6229483"/>
                  <a:pt x="3656475" y="6445978"/>
                  <a:pt x="3342282" y="6600627"/>
                </a:cubicBezTo>
                <a:cubicBezTo>
                  <a:pt x="3028089" y="6755275"/>
                  <a:pt x="2658070" y="6832600"/>
                  <a:pt x="2232223" y="6832600"/>
                </a:cubicBezTo>
                <a:cubicBezTo>
                  <a:pt x="1905595" y="6832600"/>
                  <a:pt x="1604830" y="6786099"/>
                  <a:pt x="1329928" y="6693099"/>
                </a:cubicBezTo>
                <a:cubicBezTo>
                  <a:pt x="1055158" y="6600098"/>
                  <a:pt x="819546" y="6453386"/>
                  <a:pt x="623093" y="6252965"/>
                </a:cubicBezTo>
                <a:cubicBezTo>
                  <a:pt x="426772" y="6052410"/>
                  <a:pt x="273843" y="5794045"/>
                  <a:pt x="164306" y="5477868"/>
                </a:cubicBezTo>
                <a:cubicBezTo>
                  <a:pt x="54768" y="5161691"/>
                  <a:pt x="0" y="4780360"/>
                  <a:pt x="0" y="4333875"/>
                </a:cubicBezTo>
                <a:lnTo>
                  <a:pt x="0" y="0"/>
                </a:lnTo>
                <a:lnTo>
                  <a:pt x="1785937" y="0"/>
                </a:lnTo>
                <a:lnTo>
                  <a:pt x="1785937" y="4344591"/>
                </a:lnTo>
                <a:cubicBezTo>
                  <a:pt x="1785937" y="4543029"/>
                  <a:pt x="1809683" y="4710444"/>
                  <a:pt x="1857176" y="4846836"/>
                </a:cubicBezTo>
                <a:cubicBezTo>
                  <a:pt x="1904801" y="4983097"/>
                  <a:pt x="1972005" y="5094619"/>
                  <a:pt x="2058789" y="5181402"/>
                </a:cubicBezTo>
                <a:cubicBezTo>
                  <a:pt x="2145572" y="5268053"/>
                  <a:pt x="2247833" y="5329966"/>
                  <a:pt x="2365573" y="5367140"/>
                </a:cubicBezTo>
                <a:cubicBezTo>
                  <a:pt x="2483445" y="5404314"/>
                  <a:pt x="2614678" y="5422900"/>
                  <a:pt x="2759273" y="5422900"/>
                </a:cubicBezTo>
                <a:cubicBezTo>
                  <a:pt x="3127308" y="5422900"/>
                  <a:pt x="3417689" y="5348420"/>
                  <a:pt x="3630414" y="5199460"/>
                </a:cubicBezTo>
                <a:cubicBezTo>
                  <a:pt x="3843271" y="5050367"/>
                  <a:pt x="3994150" y="4846440"/>
                  <a:pt x="4083050" y="4587677"/>
                </a:cubicBezTo>
                <a:cubicBezTo>
                  <a:pt x="4171950" y="4328782"/>
                  <a:pt x="4216400" y="4039923"/>
                  <a:pt x="4216400" y="372110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653" name="Freeform 1653"/>
          <p:cNvSpPr/>
          <p:nvPr/>
        </p:nvSpPr>
        <p:spPr>
          <a:xfrm>
            <a:off x="1987271" y="4025671"/>
            <a:ext cx="41046" cy="73742"/>
          </a:xfrm>
          <a:custGeom>
            <a:avLst/>
            <a:gdLst/>
            <a:ahLst/>
            <a:cxnLst/>
            <a:rect l="0" t="0" r="0" b="0"/>
            <a:pathLst>
              <a:path w="3807618" h="6832600">
                <a:moveTo>
                  <a:pt x="1785937" y="1589882"/>
                </a:moveTo>
                <a:lnTo>
                  <a:pt x="1785937" y="6832600"/>
                </a:lnTo>
                <a:lnTo>
                  <a:pt x="0" y="6832600"/>
                </a:lnTo>
                <a:lnTo>
                  <a:pt x="0" y="127000"/>
                </a:lnTo>
                <a:lnTo>
                  <a:pt x="1680567" y="127000"/>
                </a:lnTo>
                <a:close/>
                <a:moveTo>
                  <a:pt x="3807618" y="82550"/>
                </a:moveTo>
                <a:lnTo>
                  <a:pt x="3776464" y="1738710"/>
                </a:lnTo>
                <a:cubicBezTo>
                  <a:pt x="3689416" y="1726275"/>
                  <a:pt x="3584707" y="1714897"/>
                  <a:pt x="3462337" y="1704579"/>
                </a:cubicBezTo>
                <a:cubicBezTo>
                  <a:pt x="3340100" y="1694260"/>
                  <a:pt x="3229239" y="1689100"/>
                  <a:pt x="3129756" y="1689100"/>
                </a:cubicBezTo>
                <a:cubicBezTo>
                  <a:pt x="2876814" y="1689100"/>
                  <a:pt x="2658070" y="1721115"/>
                  <a:pt x="2473523" y="1785144"/>
                </a:cubicBezTo>
                <a:cubicBezTo>
                  <a:pt x="2289108" y="1849173"/>
                  <a:pt x="2135716" y="1942108"/>
                  <a:pt x="2013346" y="2063949"/>
                </a:cubicBezTo>
                <a:cubicBezTo>
                  <a:pt x="1891109" y="2185790"/>
                  <a:pt x="1799894" y="2336602"/>
                  <a:pt x="1739701" y="2516386"/>
                </a:cubicBezTo>
                <a:cubicBezTo>
                  <a:pt x="1679641" y="2696039"/>
                  <a:pt x="1649610" y="2899503"/>
                  <a:pt x="1649610" y="3126780"/>
                </a:cubicBezTo>
                <a:lnTo>
                  <a:pt x="1283692" y="3015258"/>
                </a:lnTo>
                <a:cubicBezTo>
                  <a:pt x="1283692" y="2581077"/>
                  <a:pt x="1327083" y="2180961"/>
                  <a:pt x="1413867" y="1814910"/>
                </a:cubicBezTo>
                <a:cubicBezTo>
                  <a:pt x="1500650" y="1448726"/>
                  <a:pt x="1627782" y="1129176"/>
                  <a:pt x="1795264" y="856258"/>
                </a:cubicBezTo>
                <a:cubicBezTo>
                  <a:pt x="1962745" y="583208"/>
                  <a:pt x="2168392" y="372269"/>
                  <a:pt x="2412206" y="223441"/>
                </a:cubicBezTo>
                <a:cubicBezTo>
                  <a:pt x="2656152" y="74480"/>
                  <a:pt x="2935221" y="0"/>
                  <a:pt x="3249414" y="0"/>
                </a:cubicBezTo>
                <a:cubicBezTo>
                  <a:pt x="3348632" y="0"/>
                  <a:pt x="3449902" y="7409"/>
                  <a:pt x="3553221" y="22225"/>
                </a:cubicBezTo>
                <a:cubicBezTo>
                  <a:pt x="3656674" y="36910"/>
                  <a:pt x="3741472" y="57018"/>
                  <a:pt x="3807618" y="8255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654" name="Freeform 1654"/>
          <p:cNvSpPr/>
          <p:nvPr/>
        </p:nvSpPr>
        <p:spPr>
          <a:xfrm>
            <a:off x="2033560" y="4025692"/>
            <a:ext cx="65715" cy="75091"/>
          </a:xfrm>
          <a:custGeom>
            <a:avLst/>
            <a:gdLst/>
            <a:ahLst/>
            <a:cxnLst/>
            <a:rect l="0" t="0" r="0" b="0"/>
            <a:pathLst>
              <a:path w="6096000" h="6957615">
                <a:moveTo>
                  <a:pt x="3342679" y="6957615"/>
                </a:moveTo>
                <a:cubicBezTo>
                  <a:pt x="2821714" y="6957615"/>
                  <a:pt x="2354460" y="6873940"/>
                  <a:pt x="1940917" y="6706592"/>
                </a:cubicBezTo>
                <a:cubicBezTo>
                  <a:pt x="1527505" y="6539111"/>
                  <a:pt x="1177131" y="6306542"/>
                  <a:pt x="889793" y="6008886"/>
                </a:cubicBezTo>
                <a:cubicBezTo>
                  <a:pt x="602456" y="5711230"/>
                  <a:pt x="382322" y="5365022"/>
                  <a:pt x="229393" y="4970264"/>
                </a:cubicBezTo>
                <a:cubicBezTo>
                  <a:pt x="76464" y="4575373"/>
                  <a:pt x="0" y="4154686"/>
                  <a:pt x="0" y="3708201"/>
                </a:cubicBezTo>
                <a:lnTo>
                  <a:pt x="0" y="3460155"/>
                </a:lnTo>
                <a:cubicBezTo>
                  <a:pt x="0" y="2951626"/>
                  <a:pt x="72297" y="2486554"/>
                  <a:pt x="216892" y="2064940"/>
                </a:cubicBezTo>
                <a:cubicBezTo>
                  <a:pt x="361619" y="1643195"/>
                  <a:pt x="569383" y="1277342"/>
                  <a:pt x="840184" y="967383"/>
                </a:cubicBezTo>
                <a:cubicBezTo>
                  <a:pt x="1110985" y="657291"/>
                  <a:pt x="1440656" y="418571"/>
                  <a:pt x="1829196" y="251222"/>
                </a:cubicBezTo>
                <a:cubicBezTo>
                  <a:pt x="2217869" y="83740"/>
                  <a:pt x="2656152" y="0"/>
                  <a:pt x="3144043" y="0"/>
                </a:cubicBezTo>
                <a:cubicBezTo>
                  <a:pt x="3619500" y="0"/>
                  <a:pt x="4041179" y="78647"/>
                  <a:pt x="4409082" y="235942"/>
                </a:cubicBezTo>
                <a:cubicBezTo>
                  <a:pt x="4777118" y="393237"/>
                  <a:pt x="5086151" y="616810"/>
                  <a:pt x="5336182" y="906661"/>
                </a:cubicBezTo>
                <a:cubicBezTo>
                  <a:pt x="5586346" y="1196380"/>
                  <a:pt x="5775523" y="1543116"/>
                  <a:pt x="5903714" y="1946870"/>
                </a:cubicBezTo>
                <a:cubicBezTo>
                  <a:pt x="6031904" y="2350492"/>
                  <a:pt x="6096000" y="2798696"/>
                  <a:pt x="6096000" y="3291483"/>
                </a:cubicBezTo>
                <a:lnTo>
                  <a:pt x="6096000" y="4036615"/>
                </a:lnTo>
                <a:lnTo>
                  <a:pt x="760214" y="4036615"/>
                </a:lnTo>
                <a:lnTo>
                  <a:pt x="760214" y="2842815"/>
                </a:lnTo>
                <a:lnTo>
                  <a:pt x="4343400" y="2842815"/>
                </a:lnTo>
                <a:lnTo>
                  <a:pt x="4343400" y="2705894"/>
                </a:lnTo>
                <a:cubicBezTo>
                  <a:pt x="4343400" y="2457318"/>
                  <a:pt x="4298751" y="2234671"/>
                  <a:pt x="4209454" y="2037953"/>
                </a:cubicBezTo>
                <a:cubicBezTo>
                  <a:pt x="4120289" y="1841235"/>
                  <a:pt x="3986543" y="1684933"/>
                  <a:pt x="3808214" y="1569045"/>
                </a:cubicBezTo>
                <a:cubicBezTo>
                  <a:pt x="3629885" y="1453026"/>
                  <a:pt x="3401747" y="1395015"/>
                  <a:pt x="3123803" y="1395015"/>
                </a:cubicBezTo>
                <a:cubicBezTo>
                  <a:pt x="2887397" y="1395015"/>
                  <a:pt x="2684131" y="1446676"/>
                  <a:pt x="2514004" y="1549995"/>
                </a:cubicBezTo>
                <a:cubicBezTo>
                  <a:pt x="2343877" y="1653315"/>
                  <a:pt x="2205897" y="1798042"/>
                  <a:pt x="2100064" y="1984176"/>
                </a:cubicBezTo>
                <a:cubicBezTo>
                  <a:pt x="1994362" y="2170179"/>
                  <a:pt x="1915583" y="2388261"/>
                  <a:pt x="1863725" y="2638425"/>
                </a:cubicBezTo>
                <a:cubicBezTo>
                  <a:pt x="1811866" y="2888456"/>
                  <a:pt x="1785937" y="3162366"/>
                  <a:pt x="1785937" y="3460155"/>
                </a:cubicBezTo>
                <a:lnTo>
                  <a:pt x="1785937" y="3708201"/>
                </a:lnTo>
                <a:cubicBezTo>
                  <a:pt x="1785937" y="3977018"/>
                  <a:pt x="1824235" y="4225131"/>
                  <a:pt x="1900832" y="4452540"/>
                </a:cubicBezTo>
                <a:cubicBezTo>
                  <a:pt x="1977562" y="4679950"/>
                  <a:pt x="2087430" y="4876337"/>
                  <a:pt x="2230437" y="5041701"/>
                </a:cubicBezTo>
                <a:cubicBezTo>
                  <a:pt x="2373444" y="5207066"/>
                  <a:pt x="2547474" y="5335257"/>
                  <a:pt x="2752526" y="5426273"/>
                </a:cubicBezTo>
                <a:cubicBezTo>
                  <a:pt x="2957578" y="5517158"/>
                  <a:pt x="3190676" y="5562600"/>
                  <a:pt x="3451820" y="5562600"/>
                </a:cubicBezTo>
                <a:cubicBezTo>
                  <a:pt x="3775008" y="5562600"/>
                  <a:pt x="4076435" y="5499827"/>
                  <a:pt x="4356100" y="5374283"/>
                </a:cubicBezTo>
                <a:cubicBezTo>
                  <a:pt x="4635764" y="5248606"/>
                  <a:pt x="4877196" y="5058106"/>
                  <a:pt x="5080396" y="4802783"/>
                </a:cubicBezTo>
                <a:lnTo>
                  <a:pt x="5947370" y="5742384"/>
                </a:lnTo>
                <a:cubicBezTo>
                  <a:pt x="5806744" y="5944923"/>
                  <a:pt x="5615516" y="6139193"/>
                  <a:pt x="5373687" y="6325195"/>
                </a:cubicBezTo>
                <a:cubicBezTo>
                  <a:pt x="5131858" y="6511197"/>
                  <a:pt x="4841411" y="6663134"/>
                  <a:pt x="4502348" y="6781006"/>
                </a:cubicBezTo>
                <a:cubicBezTo>
                  <a:pt x="4163285" y="6898745"/>
                  <a:pt x="3776728" y="6957615"/>
                  <a:pt x="3342679" y="6957615"/>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655" name="Freeform 1655"/>
          <p:cNvSpPr/>
          <p:nvPr/>
        </p:nvSpPr>
        <p:spPr>
          <a:xfrm>
            <a:off x="2134898" y="4009085"/>
            <a:ext cx="42967" cy="91629"/>
          </a:xfrm>
          <a:custGeom>
            <a:avLst/>
            <a:gdLst/>
            <a:ahLst/>
            <a:cxnLst/>
            <a:rect l="0" t="0" r="0" b="0"/>
            <a:pathLst>
              <a:path w="3985815" h="8489950">
                <a:moveTo>
                  <a:pt x="3905250" y="1651000"/>
                </a:moveTo>
                <a:lnTo>
                  <a:pt x="3905250" y="2921000"/>
                </a:lnTo>
                <a:lnTo>
                  <a:pt x="0" y="2921000"/>
                </a:lnTo>
                <a:lnTo>
                  <a:pt x="0" y="1651000"/>
                </a:lnTo>
                <a:close/>
                <a:moveTo>
                  <a:pt x="965200" y="0"/>
                </a:moveTo>
                <a:lnTo>
                  <a:pt x="2751137" y="0"/>
                </a:lnTo>
                <a:lnTo>
                  <a:pt x="2751137" y="6344047"/>
                </a:lnTo>
                <a:cubicBezTo>
                  <a:pt x="2751137" y="6538516"/>
                  <a:pt x="2776934" y="6687410"/>
                  <a:pt x="2828528" y="6790730"/>
                </a:cubicBezTo>
                <a:cubicBezTo>
                  <a:pt x="2880254" y="6894050"/>
                  <a:pt x="2957843" y="6965355"/>
                  <a:pt x="3061295" y="7004646"/>
                </a:cubicBezTo>
                <a:cubicBezTo>
                  <a:pt x="3164747" y="7043936"/>
                  <a:pt x="3295054" y="7063582"/>
                  <a:pt x="3452217" y="7063582"/>
                </a:cubicBezTo>
                <a:cubicBezTo>
                  <a:pt x="3563871" y="7063582"/>
                  <a:pt x="3664148" y="7058422"/>
                  <a:pt x="3753048" y="7048104"/>
                </a:cubicBezTo>
                <a:cubicBezTo>
                  <a:pt x="3842080" y="7037653"/>
                  <a:pt x="3917619" y="7026275"/>
                  <a:pt x="3979664" y="7013972"/>
                </a:cubicBezTo>
                <a:lnTo>
                  <a:pt x="3985815" y="8328621"/>
                </a:lnTo>
                <a:cubicBezTo>
                  <a:pt x="3832886" y="8378097"/>
                  <a:pt x="3667455" y="8417321"/>
                  <a:pt x="3489523" y="8446293"/>
                </a:cubicBezTo>
                <a:cubicBezTo>
                  <a:pt x="3311723" y="8475397"/>
                  <a:pt x="3115336" y="8489950"/>
                  <a:pt x="2900362" y="8489950"/>
                </a:cubicBezTo>
                <a:cubicBezTo>
                  <a:pt x="2507456" y="8489950"/>
                  <a:pt x="2165217" y="8424862"/>
                  <a:pt x="1873646" y="8294688"/>
                </a:cubicBezTo>
                <a:cubicBezTo>
                  <a:pt x="1582208" y="8164381"/>
                  <a:pt x="1357907" y="7954566"/>
                  <a:pt x="1200745" y="7665244"/>
                </a:cubicBezTo>
                <a:cubicBezTo>
                  <a:pt x="1043715" y="7375790"/>
                  <a:pt x="965200" y="6995385"/>
                  <a:pt x="965200" y="652403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656" name="Freeform 1656"/>
          <p:cNvSpPr/>
          <p:nvPr/>
        </p:nvSpPr>
        <p:spPr>
          <a:xfrm>
            <a:off x="2185841" y="3996613"/>
            <a:ext cx="62566" cy="102732"/>
          </a:xfrm>
          <a:custGeom>
            <a:avLst/>
            <a:gdLst/>
            <a:ahLst/>
            <a:cxnLst/>
            <a:rect l="0" t="0" r="0" b="0"/>
            <a:pathLst>
              <a:path w="5803900" h="9518650">
                <a:moveTo>
                  <a:pt x="1785937" y="0"/>
                </a:moveTo>
                <a:lnTo>
                  <a:pt x="1785937" y="9518650"/>
                </a:lnTo>
                <a:lnTo>
                  <a:pt x="0" y="9518650"/>
                </a:lnTo>
                <a:lnTo>
                  <a:pt x="0" y="0"/>
                </a:lnTo>
                <a:close/>
                <a:moveTo>
                  <a:pt x="1531739" y="5930900"/>
                </a:moveTo>
                <a:lnTo>
                  <a:pt x="1041796" y="5930900"/>
                </a:lnTo>
                <a:cubicBezTo>
                  <a:pt x="1041796" y="5464440"/>
                  <a:pt x="1101791" y="5034095"/>
                  <a:pt x="1221779" y="4639866"/>
                </a:cubicBezTo>
                <a:cubicBezTo>
                  <a:pt x="1341768" y="4245637"/>
                  <a:pt x="1513482" y="3903001"/>
                  <a:pt x="1736923" y="3611960"/>
                </a:cubicBezTo>
                <a:cubicBezTo>
                  <a:pt x="1960496" y="3320918"/>
                  <a:pt x="2228519" y="3094898"/>
                  <a:pt x="2540992" y="2933899"/>
                </a:cubicBezTo>
                <a:cubicBezTo>
                  <a:pt x="2853597" y="2772900"/>
                  <a:pt x="3200333" y="2692400"/>
                  <a:pt x="3581201" y="2692400"/>
                </a:cubicBezTo>
                <a:cubicBezTo>
                  <a:pt x="3912327" y="2692400"/>
                  <a:pt x="4213423" y="2738901"/>
                  <a:pt x="4484489" y="2831902"/>
                </a:cubicBezTo>
                <a:cubicBezTo>
                  <a:pt x="4755686" y="2924771"/>
                  <a:pt x="4989578" y="3073400"/>
                  <a:pt x="5186164" y="3277791"/>
                </a:cubicBezTo>
                <a:cubicBezTo>
                  <a:pt x="5382749" y="3482182"/>
                  <a:pt x="5534818" y="3749543"/>
                  <a:pt x="5642371" y="4079875"/>
                </a:cubicBezTo>
                <a:cubicBezTo>
                  <a:pt x="5750057" y="4410208"/>
                  <a:pt x="5803900" y="4810787"/>
                  <a:pt x="5803900" y="5281613"/>
                </a:cubicBezTo>
                <a:lnTo>
                  <a:pt x="5803900" y="9518650"/>
                </a:lnTo>
                <a:lnTo>
                  <a:pt x="4000500" y="9518650"/>
                </a:lnTo>
                <a:lnTo>
                  <a:pt x="4000500" y="5265341"/>
                </a:lnTo>
                <a:cubicBezTo>
                  <a:pt x="4000500" y="4967817"/>
                  <a:pt x="3958232" y="4733264"/>
                  <a:pt x="3873698" y="4561682"/>
                </a:cubicBezTo>
                <a:cubicBezTo>
                  <a:pt x="3789164" y="4390100"/>
                  <a:pt x="3667455" y="4268193"/>
                  <a:pt x="3508573" y="4195961"/>
                </a:cubicBezTo>
                <a:cubicBezTo>
                  <a:pt x="3349691" y="4123598"/>
                  <a:pt x="3154759" y="4087416"/>
                  <a:pt x="2923778" y="4087416"/>
                </a:cubicBezTo>
                <a:cubicBezTo>
                  <a:pt x="2668190" y="4087416"/>
                  <a:pt x="2450637" y="4135041"/>
                  <a:pt x="2271117" y="4230291"/>
                </a:cubicBezTo>
                <a:cubicBezTo>
                  <a:pt x="2091729" y="4325409"/>
                  <a:pt x="1948391" y="4456775"/>
                  <a:pt x="1841103" y="4624388"/>
                </a:cubicBezTo>
                <a:cubicBezTo>
                  <a:pt x="1733814" y="4792001"/>
                  <a:pt x="1655431" y="4987529"/>
                  <a:pt x="1605954" y="5210969"/>
                </a:cubicBezTo>
                <a:cubicBezTo>
                  <a:pt x="1556477" y="5434410"/>
                  <a:pt x="1531739" y="5674387"/>
                  <a:pt x="1531739" y="593090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657" name="Freeform 1657"/>
          <p:cNvSpPr/>
          <p:nvPr/>
        </p:nvSpPr>
        <p:spPr>
          <a:xfrm>
            <a:off x="2258278" y="4025670"/>
            <a:ext cx="64343" cy="75113"/>
          </a:xfrm>
          <a:custGeom>
            <a:avLst/>
            <a:gdLst/>
            <a:ahLst/>
            <a:cxnLst/>
            <a:rect l="0" t="0" r="0" b="0"/>
            <a:pathLst>
              <a:path w="5968801" h="6959600">
                <a:moveTo>
                  <a:pt x="3898900" y="5321697"/>
                </a:moveTo>
                <a:lnTo>
                  <a:pt x="3898900" y="2331046"/>
                </a:lnTo>
                <a:cubicBezTo>
                  <a:pt x="3898900" y="2116072"/>
                  <a:pt x="3863908" y="1931062"/>
                  <a:pt x="3793926" y="1776016"/>
                </a:cubicBezTo>
                <a:cubicBezTo>
                  <a:pt x="3724076" y="1620838"/>
                  <a:pt x="3616126" y="1499857"/>
                  <a:pt x="3470076" y="1413074"/>
                </a:cubicBezTo>
                <a:cubicBezTo>
                  <a:pt x="3324158" y="1326158"/>
                  <a:pt x="3135974" y="1282700"/>
                  <a:pt x="2905521" y="1282700"/>
                </a:cubicBezTo>
                <a:cubicBezTo>
                  <a:pt x="2708142" y="1282700"/>
                  <a:pt x="2537420" y="1316765"/>
                  <a:pt x="2393354" y="1384896"/>
                </a:cubicBezTo>
                <a:cubicBezTo>
                  <a:pt x="2249421" y="1452894"/>
                  <a:pt x="2138362" y="1549797"/>
                  <a:pt x="2060178" y="1675607"/>
                </a:cubicBezTo>
                <a:cubicBezTo>
                  <a:pt x="1982126" y="1801416"/>
                  <a:pt x="1943100" y="1948921"/>
                  <a:pt x="1943100" y="2118122"/>
                </a:cubicBezTo>
                <a:lnTo>
                  <a:pt x="157162" y="2118122"/>
                </a:lnTo>
                <a:cubicBezTo>
                  <a:pt x="157162" y="1833166"/>
                  <a:pt x="223242" y="1562696"/>
                  <a:pt x="355401" y="1306711"/>
                </a:cubicBezTo>
                <a:cubicBezTo>
                  <a:pt x="487560" y="1050727"/>
                  <a:pt x="679582" y="824707"/>
                  <a:pt x="931465" y="628650"/>
                </a:cubicBezTo>
                <a:cubicBezTo>
                  <a:pt x="1183481" y="432462"/>
                  <a:pt x="1483981" y="278673"/>
                  <a:pt x="1832967" y="167283"/>
                </a:cubicBezTo>
                <a:cubicBezTo>
                  <a:pt x="2182084" y="55761"/>
                  <a:pt x="2573469" y="0"/>
                  <a:pt x="3007121" y="0"/>
                </a:cubicBezTo>
                <a:cubicBezTo>
                  <a:pt x="3527557" y="0"/>
                  <a:pt x="3990114" y="86850"/>
                  <a:pt x="4394795" y="260549"/>
                </a:cubicBezTo>
                <a:cubicBezTo>
                  <a:pt x="4799607" y="434115"/>
                  <a:pt x="5118695" y="694598"/>
                  <a:pt x="5352057" y="1041996"/>
                </a:cubicBezTo>
                <a:cubicBezTo>
                  <a:pt x="5585552" y="1389394"/>
                  <a:pt x="5702300" y="1823641"/>
                  <a:pt x="5702300" y="2344738"/>
                </a:cubicBezTo>
                <a:lnTo>
                  <a:pt x="5702300" y="5216525"/>
                </a:lnTo>
                <a:cubicBezTo>
                  <a:pt x="5702300" y="5584693"/>
                  <a:pt x="5724988" y="5885591"/>
                  <a:pt x="5770364" y="6119218"/>
                </a:cubicBezTo>
                <a:cubicBezTo>
                  <a:pt x="5815872" y="6352845"/>
                  <a:pt x="5882018" y="6556508"/>
                  <a:pt x="5968801" y="6730207"/>
                </a:cubicBezTo>
                <a:lnTo>
                  <a:pt x="5968801" y="6835576"/>
                </a:lnTo>
                <a:lnTo>
                  <a:pt x="4160043" y="6835576"/>
                </a:lnTo>
                <a:cubicBezTo>
                  <a:pt x="4072995" y="6653544"/>
                  <a:pt x="4007710" y="6425010"/>
                  <a:pt x="3964185" y="6149975"/>
                </a:cubicBezTo>
                <a:cubicBezTo>
                  <a:pt x="3920661" y="5874941"/>
                  <a:pt x="3898900" y="5598848"/>
                  <a:pt x="3898900" y="5321697"/>
                </a:cubicBezTo>
                <a:close/>
                <a:moveTo>
                  <a:pt x="4141390" y="2743200"/>
                </a:moveTo>
                <a:lnTo>
                  <a:pt x="4141390" y="3759200"/>
                </a:lnTo>
                <a:lnTo>
                  <a:pt x="3146028" y="3759200"/>
                </a:lnTo>
                <a:cubicBezTo>
                  <a:pt x="2911210" y="3759200"/>
                  <a:pt x="2707216" y="3786056"/>
                  <a:pt x="2534046" y="3839766"/>
                </a:cubicBezTo>
                <a:cubicBezTo>
                  <a:pt x="2361009" y="3893477"/>
                  <a:pt x="2218795" y="3968949"/>
                  <a:pt x="2107406" y="4066183"/>
                </a:cubicBezTo>
                <a:cubicBezTo>
                  <a:pt x="1996148" y="4163418"/>
                  <a:pt x="1914723" y="4276130"/>
                  <a:pt x="1863129" y="4404321"/>
                </a:cubicBezTo>
                <a:cubicBezTo>
                  <a:pt x="1811668" y="4532511"/>
                  <a:pt x="1785937" y="4673071"/>
                  <a:pt x="1785937" y="4826000"/>
                </a:cubicBezTo>
                <a:cubicBezTo>
                  <a:pt x="1785937" y="4979062"/>
                  <a:pt x="1820994" y="5116579"/>
                  <a:pt x="1891109" y="5238552"/>
                </a:cubicBezTo>
                <a:cubicBezTo>
                  <a:pt x="1961356" y="5360525"/>
                  <a:pt x="2062559" y="5455643"/>
                  <a:pt x="2194718" y="5523905"/>
                </a:cubicBezTo>
                <a:cubicBezTo>
                  <a:pt x="2327010" y="5592035"/>
                  <a:pt x="2481990" y="5626100"/>
                  <a:pt x="2659657" y="5626100"/>
                </a:cubicBezTo>
                <a:cubicBezTo>
                  <a:pt x="2928210" y="5626100"/>
                  <a:pt x="3161638" y="5572390"/>
                  <a:pt x="3359943" y="5464969"/>
                </a:cubicBezTo>
                <a:cubicBezTo>
                  <a:pt x="3558249" y="5357416"/>
                  <a:pt x="3712170" y="5225058"/>
                  <a:pt x="3821707" y="5067896"/>
                </a:cubicBezTo>
                <a:cubicBezTo>
                  <a:pt x="3931245" y="4910733"/>
                  <a:pt x="3986014" y="4761905"/>
                  <a:pt x="3986014" y="4621411"/>
                </a:cubicBezTo>
                <a:lnTo>
                  <a:pt x="4464843" y="5378054"/>
                </a:lnTo>
                <a:cubicBezTo>
                  <a:pt x="4398830" y="5547519"/>
                  <a:pt x="4309004" y="5723203"/>
                  <a:pt x="4195365" y="5905104"/>
                </a:cubicBezTo>
                <a:cubicBezTo>
                  <a:pt x="4081859" y="6087005"/>
                  <a:pt x="3938389" y="6257595"/>
                  <a:pt x="3764954" y="6416874"/>
                </a:cubicBezTo>
                <a:cubicBezTo>
                  <a:pt x="3591652" y="6576021"/>
                  <a:pt x="3383227" y="6706262"/>
                  <a:pt x="3139678" y="6807597"/>
                </a:cubicBezTo>
                <a:cubicBezTo>
                  <a:pt x="2896129" y="6908932"/>
                  <a:pt x="2607071" y="6959600"/>
                  <a:pt x="2272506" y="6959600"/>
                </a:cubicBezTo>
                <a:cubicBezTo>
                  <a:pt x="1847453" y="6959600"/>
                  <a:pt x="1462550" y="6873742"/>
                  <a:pt x="1117798" y="6702029"/>
                </a:cubicBezTo>
                <a:cubicBezTo>
                  <a:pt x="773046" y="6530182"/>
                  <a:pt x="500525" y="6292123"/>
                  <a:pt x="300235" y="5987852"/>
                </a:cubicBezTo>
                <a:cubicBezTo>
                  <a:pt x="100078" y="5683581"/>
                  <a:pt x="0" y="5336845"/>
                  <a:pt x="0" y="4947643"/>
                </a:cubicBezTo>
                <a:cubicBezTo>
                  <a:pt x="0" y="4595747"/>
                  <a:pt x="66145" y="4283208"/>
                  <a:pt x="198437" y="4010025"/>
                </a:cubicBezTo>
                <a:cubicBezTo>
                  <a:pt x="330729" y="3736843"/>
                  <a:pt x="525991" y="3506061"/>
                  <a:pt x="784225" y="3317677"/>
                </a:cubicBezTo>
                <a:cubicBezTo>
                  <a:pt x="1042590" y="3129161"/>
                  <a:pt x="1365977" y="2986286"/>
                  <a:pt x="1754385" y="2889052"/>
                </a:cubicBezTo>
                <a:cubicBezTo>
                  <a:pt x="2142926" y="2791818"/>
                  <a:pt x="2593445" y="2743200"/>
                  <a:pt x="3105943" y="274320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658" name="Freeform 1658"/>
          <p:cNvSpPr/>
          <p:nvPr/>
        </p:nvSpPr>
        <p:spPr>
          <a:xfrm>
            <a:off x="2326608" y="4009085"/>
            <a:ext cx="42967" cy="91629"/>
          </a:xfrm>
          <a:custGeom>
            <a:avLst/>
            <a:gdLst/>
            <a:ahLst/>
            <a:cxnLst/>
            <a:rect l="0" t="0" r="0" b="0"/>
            <a:pathLst>
              <a:path w="3985815" h="8489950">
                <a:moveTo>
                  <a:pt x="3905250" y="1651000"/>
                </a:moveTo>
                <a:lnTo>
                  <a:pt x="3905250" y="2921000"/>
                </a:lnTo>
                <a:lnTo>
                  <a:pt x="0" y="2921000"/>
                </a:lnTo>
                <a:lnTo>
                  <a:pt x="0" y="1651000"/>
                </a:lnTo>
                <a:close/>
                <a:moveTo>
                  <a:pt x="965200" y="0"/>
                </a:moveTo>
                <a:lnTo>
                  <a:pt x="2751137" y="0"/>
                </a:lnTo>
                <a:lnTo>
                  <a:pt x="2751137" y="6344047"/>
                </a:lnTo>
                <a:cubicBezTo>
                  <a:pt x="2751137" y="6538516"/>
                  <a:pt x="2776934" y="6687410"/>
                  <a:pt x="2828528" y="6790730"/>
                </a:cubicBezTo>
                <a:cubicBezTo>
                  <a:pt x="2880254" y="6894050"/>
                  <a:pt x="2957843" y="6965355"/>
                  <a:pt x="3061295" y="7004646"/>
                </a:cubicBezTo>
                <a:cubicBezTo>
                  <a:pt x="3164747" y="7043936"/>
                  <a:pt x="3295054" y="7063582"/>
                  <a:pt x="3452217" y="7063582"/>
                </a:cubicBezTo>
                <a:cubicBezTo>
                  <a:pt x="3563871" y="7063582"/>
                  <a:pt x="3664148" y="7058422"/>
                  <a:pt x="3753048" y="7048104"/>
                </a:cubicBezTo>
                <a:cubicBezTo>
                  <a:pt x="3842080" y="7037653"/>
                  <a:pt x="3917619" y="7026275"/>
                  <a:pt x="3979664" y="7013972"/>
                </a:cubicBezTo>
                <a:lnTo>
                  <a:pt x="3985815" y="8328621"/>
                </a:lnTo>
                <a:cubicBezTo>
                  <a:pt x="3832886" y="8378097"/>
                  <a:pt x="3667455" y="8417321"/>
                  <a:pt x="3489523" y="8446293"/>
                </a:cubicBezTo>
                <a:cubicBezTo>
                  <a:pt x="3311723" y="8475397"/>
                  <a:pt x="3115336" y="8489950"/>
                  <a:pt x="2900362" y="8489950"/>
                </a:cubicBezTo>
                <a:cubicBezTo>
                  <a:pt x="2507456" y="8489950"/>
                  <a:pt x="2165217" y="8424862"/>
                  <a:pt x="1873646" y="8294688"/>
                </a:cubicBezTo>
                <a:cubicBezTo>
                  <a:pt x="1582208" y="8164381"/>
                  <a:pt x="1357907" y="7954566"/>
                  <a:pt x="1200745" y="7665244"/>
                </a:cubicBezTo>
                <a:cubicBezTo>
                  <a:pt x="1043715" y="7375790"/>
                  <a:pt x="965200" y="6995385"/>
                  <a:pt x="965200" y="652403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659" name="Freeform 1659"/>
          <p:cNvSpPr/>
          <p:nvPr/>
        </p:nvSpPr>
        <p:spPr>
          <a:xfrm>
            <a:off x="2409739" y="4000724"/>
            <a:ext cx="82828" cy="100059"/>
          </a:xfrm>
          <a:custGeom>
            <a:avLst/>
            <a:gdLst/>
            <a:ahLst/>
            <a:cxnLst/>
            <a:rect l="0" t="0" r="0" b="0"/>
            <a:pathLst>
              <a:path w="7683500" h="9271000">
                <a:moveTo>
                  <a:pt x="7683500" y="4424958"/>
                </a:moveTo>
                <a:lnTo>
                  <a:pt x="7683500" y="4852591"/>
                </a:lnTo>
                <a:cubicBezTo>
                  <a:pt x="7683500" y="5538259"/>
                  <a:pt x="7590498" y="6153812"/>
                  <a:pt x="7404496" y="6699250"/>
                </a:cubicBezTo>
                <a:cubicBezTo>
                  <a:pt x="7218626" y="7244557"/>
                  <a:pt x="6956292" y="7708305"/>
                  <a:pt x="6617493" y="8090496"/>
                </a:cubicBezTo>
                <a:cubicBezTo>
                  <a:pt x="6278826" y="8472554"/>
                  <a:pt x="5875072" y="8764853"/>
                  <a:pt x="5406231" y="8967391"/>
                </a:cubicBezTo>
                <a:cubicBezTo>
                  <a:pt x="4937389" y="9169796"/>
                  <a:pt x="4417946" y="9271000"/>
                  <a:pt x="3847901" y="9271000"/>
                </a:cubicBezTo>
                <a:cubicBezTo>
                  <a:pt x="3281957" y="9271000"/>
                  <a:pt x="2764564" y="9169796"/>
                  <a:pt x="2295723" y="8967391"/>
                </a:cubicBezTo>
                <a:cubicBezTo>
                  <a:pt x="1826881" y="8764853"/>
                  <a:pt x="1421010" y="8472554"/>
                  <a:pt x="1078110" y="8090496"/>
                </a:cubicBezTo>
                <a:cubicBezTo>
                  <a:pt x="735210" y="7708305"/>
                  <a:pt x="469767" y="7244557"/>
                  <a:pt x="281781" y="6699250"/>
                </a:cubicBezTo>
                <a:cubicBezTo>
                  <a:pt x="93927" y="6153812"/>
                  <a:pt x="0" y="5538259"/>
                  <a:pt x="0" y="4852591"/>
                </a:cubicBezTo>
                <a:lnTo>
                  <a:pt x="0" y="4424958"/>
                </a:lnTo>
                <a:cubicBezTo>
                  <a:pt x="0" y="3734925"/>
                  <a:pt x="92934" y="3118247"/>
                  <a:pt x="278804" y="2574925"/>
                </a:cubicBezTo>
                <a:cubicBezTo>
                  <a:pt x="464674" y="2031604"/>
                  <a:pt x="728001" y="1567855"/>
                  <a:pt x="1068784" y="1183680"/>
                </a:cubicBezTo>
                <a:cubicBezTo>
                  <a:pt x="1409567" y="799505"/>
                  <a:pt x="1814380" y="506215"/>
                  <a:pt x="2283221" y="303808"/>
                </a:cubicBezTo>
                <a:cubicBezTo>
                  <a:pt x="2752063" y="101270"/>
                  <a:pt x="3269456" y="0"/>
                  <a:pt x="3835400" y="0"/>
                </a:cubicBezTo>
                <a:cubicBezTo>
                  <a:pt x="4405577" y="0"/>
                  <a:pt x="4925086" y="101270"/>
                  <a:pt x="5393928" y="303808"/>
                </a:cubicBezTo>
                <a:cubicBezTo>
                  <a:pt x="5862769" y="506215"/>
                  <a:pt x="6267582" y="799505"/>
                  <a:pt x="6608365" y="1183680"/>
                </a:cubicBezTo>
                <a:cubicBezTo>
                  <a:pt x="6949148" y="1567855"/>
                  <a:pt x="7213534" y="2031604"/>
                  <a:pt x="7401520" y="2574925"/>
                </a:cubicBezTo>
                <a:cubicBezTo>
                  <a:pt x="7589506" y="3118247"/>
                  <a:pt x="7683500" y="3734925"/>
                  <a:pt x="7683500" y="4424958"/>
                </a:cubicBezTo>
                <a:close/>
                <a:moveTo>
                  <a:pt x="5803900" y="4855568"/>
                </a:moveTo>
                <a:lnTo>
                  <a:pt x="5803900" y="4415830"/>
                </a:lnTo>
                <a:cubicBezTo>
                  <a:pt x="5803900" y="3936802"/>
                  <a:pt x="5760574" y="3515651"/>
                  <a:pt x="5673923" y="3152379"/>
                </a:cubicBezTo>
                <a:cubicBezTo>
                  <a:pt x="5587272" y="2788973"/>
                  <a:pt x="5459346" y="2483380"/>
                  <a:pt x="5290145" y="2235597"/>
                </a:cubicBezTo>
                <a:cubicBezTo>
                  <a:pt x="5120944" y="1987683"/>
                  <a:pt x="4914569" y="1800755"/>
                  <a:pt x="4671020" y="1674813"/>
                </a:cubicBezTo>
                <a:cubicBezTo>
                  <a:pt x="4427603" y="1548871"/>
                  <a:pt x="4149129" y="1485900"/>
                  <a:pt x="3835598" y="1485900"/>
                </a:cubicBezTo>
                <a:cubicBezTo>
                  <a:pt x="3521935" y="1485900"/>
                  <a:pt x="3244386" y="1548871"/>
                  <a:pt x="3002954" y="1674813"/>
                </a:cubicBezTo>
                <a:cubicBezTo>
                  <a:pt x="2761654" y="1800755"/>
                  <a:pt x="2557462" y="1987683"/>
                  <a:pt x="2390378" y="2235597"/>
                </a:cubicBezTo>
                <a:cubicBezTo>
                  <a:pt x="2223293" y="2483380"/>
                  <a:pt x="2096359" y="2788973"/>
                  <a:pt x="2009576" y="3152379"/>
                </a:cubicBezTo>
                <a:cubicBezTo>
                  <a:pt x="1922925" y="3515651"/>
                  <a:pt x="1879600" y="3936802"/>
                  <a:pt x="1879600" y="4415830"/>
                </a:cubicBezTo>
                <a:lnTo>
                  <a:pt x="1879600" y="4855568"/>
                </a:lnTo>
                <a:cubicBezTo>
                  <a:pt x="1879600" y="5330495"/>
                  <a:pt x="1922925" y="5750719"/>
                  <a:pt x="2009576" y="6116241"/>
                </a:cubicBezTo>
                <a:cubicBezTo>
                  <a:pt x="2096359" y="6481631"/>
                  <a:pt x="2224285" y="6789275"/>
                  <a:pt x="2393354" y="7039174"/>
                </a:cubicBezTo>
                <a:cubicBezTo>
                  <a:pt x="2562555" y="7288941"/>
                  <a:pt x="2768864" y="7477853"/>
                  <a:pt x="3012281" y="7605911"/>
                </a:cubicBezTo>
                <a:cubicBezTo>
                  <a:pt x="3255830" y="7733837"/>
                  <a:pt x="3534370" y="7797800"/>
                  <a:pt x="3847901" y="7797800"/>
                </a:cubicBezTo>
                <a:cubicBezTo>
                  <a:pt x="4161564" y="7797800"/>
                  <a:pt x="4440105" y="7733837"/>
                  <a:pt x="4683521" y="7605911"/>
                </a:cubicBezTo>
                <a:cubicBezTo>
                  <a:pt x="4926938" y="7477853"/>
                  <a:pt x="5131196" y="7288941"/>
                  <a:pt x="5296296" y="7039174"/>
                </a:cubicBezTo>
                <a:cubicBezTo>
                  <a:pt x="5461396" y="6789275"/>
                  <a:pt x="5587272" y="6481631"/>
                  <a:pt x="5673923" y="6116241"/>
                </a:cubicBezTo>
                <a:cubicBezTo>
                  <a:pt x="5760574" y="5750719"/>
                  <a:pt x="5803900" y="5330495"/>
                  <a:pt x="5803900" y="4855568"/>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660" name="Freeform 1660"/>
          <p:cNvSpPr/>
          <p:nvPr/>
        </p:nvSpPr>
        <p:spPr>
          <a:xfrm>
            <a:off x="2503260" y="4025692"/>
            <a:ext cx="65030" cy="101546"/>
          </a:xfrm>
          <a:custGeom>
            <a:avLst/>
            <a:gdLst/>
            <a:ahLst/>
            <a:cxnLst/>
            <a:rect l="0" t="0" r="0" b="0"/>
            <a:pathLst>
              <a:path w="6032500" h="9408715">
                <a:moveTo>
                  <a:pt x="1785937" y="1407517"/>
                </a:moveTo>
                <a:lnTo>
                  <a:pt x="1785937" y="9408715"/>
                </a:lnTo>
                <a:lnTo>
                  <a:pt x="0" y="9408715"/>
                </a:lnTo>
                <a:lnTo>
                  <a:pt x="0" y="125015"/>
                </a:lnTo>
                <a:lnTo>
                  <a:pt x="1655762" y="125015"/>
                </a:lnTo>
                <a:close/>
                <a:moveTo>
                  <a:pt x="6032500" y="3403401"/>
                </a:moveTo>
                <a:lnTo>
                  <a:pt x="6032500" y="3533576"/>
                </a:lnTo>
                <a:cubicBezTo>
                  <a:pt x="6032500" y="4021203"/>
                  <a:pt x="5975680" y="4473773"/>
                  <a:pt x="5862042" y="4891286"/>
                </a:cubicBezTo>
                <a:cubicBezTo>
                  <a:pt x="5748403" y="5308666"/>
                  <a:pt x="5582046" y="5671344"/>
                  <a:pt x="5362971" y="5979319"/>
                </a:cubicBezTo>
                <a:cubicBezTo>
                  <a:pt x="5143896" y="6287161"/>
                  <a:pt x="4872103" y="6526874"/>
                  <a:pt x="4547592" y="6698456"/>
                </a:cubicBezTo>
                <a:cubicBezTo>
                  <a:pt x="4223213" y="6869905"/>
                  <a:pt x="3850216" y="6955630"/>
                  <a:pt x="3428603" y="6955630"/>
                </a:cubicBezTo>
                <a:cubicBezTo>
                  <a:pt x="3019557" y="6955630"/>
                  <a:pt x="2664155" y="6872882"/>
                  <a:pt x="2362398" y="6707386"/>
                </a:cubicBezTo>
                <a:cubicBezTo>
                  <a:pt x="2060641" y="6541889"/>
                  <a:pt x="1807434" y="6309254"/>
                  <a:pt x="1602779" y="6009481"/>
                </a:cubicBezTo>
                <a:cubicBezTo>
                  <a:pt x="1398124" y="5709576"/>
                  <a:pt x="1233818" y="5361054"/>
                  <a:pt x="1109860" y="4963914"/>
                </a:cubicBezTo>
                <a:cubicBezTo>
                  <a:pt x="985903" y="4566774"/>
                  <a:pt x="890852" y="4140729"/>
                  <a:pt x="824706" y="3685778"/>
                </a:cubicBezTo>
                <a:lnTo>
                  <a:pt x="824706" y="3344267"/>
                </a:lnTo>
                <a:cubicBezTo>
                  <a:pt x="890852" y="2857037"/>
                  <a:pt x="985903" y="2410090"/>
                  <a:pt x="1109860" y="2003425"/>
                </a:cubicBezTo>
                <a:cubicBezTo>
                  <a:pt x="1233818" y="1596760"/>
                  <a:pt x="1398124" y="1243740"/>
                  <a:pt x="1602779" y="944364"/>
                </a:cubicBezTo>
                <a:cubicBezTo>
                  <a:pt x="1807434" y="644988"/>
                  <a:pt x="2059582" y="412750"/>
                  <a:pt x="2359223" y="247650"/>
                </a:cubicBezTo>
                <a:cubicBezTo>
                  <a:pt x="2658864" y="82550"/>
                  <a:pt x="3011222" y="0"/>
                  <a:pt x="3416300" y="0"/>
                </a:cubicBezTo>
                <a:cubicBezTo>
                  <a:pt x="3842014" y="0"/>
                  <a:pt x="4217061" y="80565"/>
                  <a:pt x="4541440" y="241697"/>
                </a:cubicBezTo>
                <a:cubicBezTo>
                  <a:pt x="4865952" y="402828"/>
                  <a:pt x="5138737" y="634272"/>
                  <a:pt x="5359796" y="936030"/>
                </a:cubicBezTo>
                <a:cubicBezTo>
                  <a:pt x="5580988" y="1237655"/>
                  <a:pt x="5748403" y="1597223"/>
                  <a:pt x="5862042" y="2014736"/>
                </a:cubicBezTo>
                <a:cubicBezTo>
                  <a:pt x="5975680" y="2432116"/>
                  <a:pt x="6032500" y="2895005"/>
                  <a:pt x="6032500" y="3403401"/>
                </a:cubicBezTo>
                <a:close/>
                <a:moveTo>
                  <a:pt x="4246562" y="3530600"/>
                </a:moveTo>
                <a:lnTo>
                  <a:pt x="4246562" y="3400226"/>
                </a:lnTo>
                <a:cubicBezTo>
                  <a:pt x="4246562" y="3114609"/>
                  <a:pt x="4221757" y="2850753"/>
                  <a:pt x="4172148" y="2608659"/>
                </a:cubicBezTo>
                <a:cubicBezTo>
                  <a:pt x="4122539" y="2366565"/>
                  <a:pt x="4047066" y="2154502"/>
                  <a:pt x="3945731" y="1972469"/>
                </a:cubicBezTo>
                <a:cubicBezTo>
                  <a:pt x="3844528" y="1790303"/>
                  <a:pt x="3712236" y="1648552"/>
                  <a:pt x="3548856" y="1547217"/>
                </a:cubicBezTo>
                <a:cubicBezTo>
                  <a:pt x="3385608" y="1445749"/>
                  <a:pt x="3188229" y="1395015"/>
                  <a:pt x="2956718" y="1395015"/>
                </a:cubicBezTo>
                <a:cubicBezTo>
                  <a:pt x="2712905" y="1395015"/>
                  <a:pt x="2505207" y="1434372"/>
                  <a:pt x="2333625" y="1513086"/>
                </a:cubicBezTo>
                <a:cubicBezTo>
                  <a:pt x="2162042" y="1591667"/>
                  <a:pt x="2022475" y="1705504"/>
                  <a:pt x="1914921" y="1854597"/>
                </a:cubicBezTo>
                <a:cubicBezTo>
                  <a:pt x="1807501" y="2003557"/>
                  <a:pt x="1726869" y="2181490"/>
                  <a:pt x="1673026" y="2388394"/>
                </a:cubicBezTo>
                <a:cubicBezTo>
                  <a:pt x="1619316" y="2595298"/>
                  <a:pt x="1586309" y="2829123"/>
                  <a:pt x="1574006" y="3089870"/>
                </a:cubicBezTo>
                <a:lnTo>
                  <a:pt x="1574006" y="3952875"/>
                </a:lnTo>
                <a:cubicBezTo>
                  <a:pt x="1594643" y="4259130"/>
                  <a:pt x="1652455" y="4533305"/>
                  <a:pt x="1747440" y="4775398"/>
                </a:cubicBezTo>
                <a:cubicBezTo>
                  <a:pt x="1842558" y="5017360"/>
                  <a:pt x="1989335" y="5208720"/>
                  <a:pt x="2187773" y="5349478"/>
                </a:cubicBezTo>
                <a:cubicBezTo>
                  <a:pt x="2386210" y="5490236"/>
                  <a:pt x="2646693" y="5560615"/>
                  <a:pt x="2969220" y="5560615"/>
                </a:cubicBezTo>
                <a:cubicBezTo>
                  <a:pt x="3204831" y="5560615"/>
                  <a:pt x="3403269" y="5507831"/>
                  <a:pt x="3564532" y="5402262"/>
                </a:cubicBezTo>
                <a:cubicBezTo>
                  <a:pt x="3725796" y="5296694"/>
                  <a:pt x="3857029" y="5150776"/>
                  <a:pt x="3958232" y="4964509"/>
                </a:cubicBezTo>
                <a:cubicBezTo>
                  <a:pt x="4059568" y="4778243"/>
                  <a:pt x="4132924" y="4563070"/>
                  <a:pt x="4178300" y="4318992"/>
                </a:cubicBezTo>
                <a:cubicBezTo>
                  <a:pt x="4223808" y="4074914"/>
                  <a:pt x="4246562" y="3812117"/>
                  <a:pt x="4246562" y="353060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661" name="Freeform 1661"/>
          <p:cNvSpPr/>
          <p:nvPr/>
        </p:nvSpPr>
        <p:spPr>
          <a:xfrm>
            <a:off x="2575561" y="4025692"/>
            <a:ext cx="65715" cy="75091"/>
          </a:xfrm>
          <a:custGeom>
            <a:avLst/>
            <a:gdLst/>
            <a:ahLst/>
            <a:cxnLst/>
            <a:rect l="0" t="0" r="0" b="0"/>
            <a:pathLst>
              <a:path w="6096000" h="6957615">
                <a:moveTo>
                  <a:pt x="3342679" y="6957615"/>
                </a:moveTo>
                <a:cubicBezTo>
                  <a:pt x="2821714" y="6957615"/>
                  <a:pt x="2354460" y="6873940"/>
                  <a:pt x="1940917" y="6706592"/>
                </a:cubicBezTo>
                <a:cubicBezTo>
                  <a:pt x="1527505" y="6539111"/>
                  <a:pt x="1177131" y="6306542"/>
                  <a:pt x="889793" y="6008886"/>
                </a:cubicBezTo>
                <a:cubicBezTo>
                  <a:pt x="602456" y="5711230"/>
                  <a:pt x="382322" y="5365022"/>
                  <a:pt x="229393" y="4970264"/>
                </a:cubicBezTo>
                <a:cubicBezTo>
                  <a:pt x="76464" y="4575373"/>
                  <a:pt x="0" y="4154686"/>
                  <a:pt x="0" y="3708201"/>
                </a:cubicBezTo>
                <a:lnTo>
                  <a:pt x="0" y="3460155"/>
                </a:lnTo>
                <a:cubicBezTo>
                  <a:pt x="0" y="2951626"/>
                  <a:pt x="72297" y="2486554"/>
                  <a:pt x="216892" y="2064940"/>
                </a:cubicBezTo>
                <a:cubicBezTo>
                  <a:pt x="361619" y="1643195"/>
                  <a:pt x="569383" y="1277342"/>
                  <a:pt x="840184" y="967383"/>
                </a:cubicBezTo>
                <a:cubicBezTo>
                  <a:pt x="1110985" y="657291"/>
                  <a:pt x="1440656" y="418571"/>
                  <a:pt x="1829196" y="251222"/>
                </a:cubicBezTo>
                <a:cubicBezTo>
                  <a:pt x="2217869" y="83740"/>
                  <a:pt x="2656152" y="0"/>
                  <a:pt x="3144043" y="0"/>
                </a:cubicBezTo>
                <a:cubicBezTo>
                  <a:pt x="3619500" y="0"/>
                  <a:pt x="4041179" y="78647"/>
                  <a:pt x="4409082" y="235942"/>
                </a:cubicBezTo>
                <a:cubicBezTo>
                  <a:pt x="4777118" y="393237"/>
                  <a:pt x="5086151" y="616810"/>
                  <a:pt x="5336182" y="906661"/>
                </a:cubicBezTo>
                <a:cubicBezTo>
                  <a:pt x="5586346" y="1196380"/>
                  <a:pt x="5775523" y="1543116"/>
                  <a:pt x="5903714" y="1946870"/>
                </a:cubicBezTo>
                <a:cubicBezTo>
                  <a:pt x="6031904" y="2350492"/>
                  <a:pt x="6096000" y="2798696"/>
                  <a:pt x="6096000" y="3291483"/>
                </a:cubicBezTo>
                <a:lnTo>
                  <a:pt x="6096000" y="4036615"/>
                </a:lnTo>
                <a:lnTo>
                  <a:pt x="760214" y="4036615"/>
                </a:lnTo>
                <a:lnTo>
                  <a:pt x="760214" y="2842815"/>
                </a:lnTo>
                <a:lnTo>
                  <a:pt x="4343400" y="2842815"/>
                </a:lnTo>
                <a:lnTo>
                  <a:pt x="4343400" y="2705894"/>
                </a:lnTo>
                <a:cubicBezTo>
                  <a:pt x="4343400" y="2457318"/>
                  <a:pt x="4298751" y="2234671"/>
                  <a:pt x="4209454" y="2037953"/>
                </a:cubicBezTo>
                <a:cubicBezTo>
                  <a:pt x="4120289" y="1841235"/>
                  <a:pt x="3986543" y="1684933"/>
                  <a:pt x="3808214" y="1569045"/>
                </a:cubicBezTo>
                <a:cubicBezTo>
                  <a:pt x="3629885" y="1453026"/>
                  <a:pt x="3401747" y="1395015"/>
                  <a:pt x="3123803" y="1395015"/>
                </a:cubicBezTo>
                <a:cubicBezTo>
                  <a:pt x="2887397" y="1395015"/>
                  <a:pt x="2684131" y="1446676"/>
                  <a:pt x="2514004" y="1549995"/>
                </a:cubicBezTo>
                <a:cubicBezTo>
                  <a:pt x="2343877" y="1653315"/>
                  <a:pt x="2205897" y="1798042"/>
                  <a:pt x="2100064" y="1984176"/>
                </a:cubicBezTo>
                <a:cubicBezTo>
                  <a:pt x="1994362" y="2170179"/>
                  <a:pt x="1915583" y="2388261"/>
                  <a:pt x="1863725" y="2638425"/>
                </a:cubicBezTo>
                <a:cubicBezTo>
                  <a:pt x="1811866" y="2888456"/>
                  <a:pt x="1785937" y="3162366"/>
                  <a:pt x="1785937" y="3460155"/>
                </a:cubicBezTo>
                <a:lnTo>
                  <a:pt x="1785937" y="3708201"/>
                </a:lnTo>
                <a:cubicBezTo>
                  <a:pt x="1785937" y="3977018"/>
                  <a:pt x="1824235" y="4225131"/>
                  <a:pt x="1900832" y="4452540"/>
                </a:cubicBezTo>
                <a:cubicBezTo>
                  <a:pt x="1977562" y="4679950"/>
                  <a:pt x="2087430" y="4876337"/>
                  <a:pt x="2230437" y="5041701"/>
                </a:cubicBezTo>
                <a:cubicBezTo>
                  <a:pt x="2373444" y="5207066"/>
                  <a:pt x="2547474" y="5335257"/>
                  <a:pt x="2752526" y="5426273"/>
                </a:cubicBezTo>
                <a:cubicBezTo>
                  <a:pt x="2957578" y="5517158"/>
                  <a:pt x="3190676" y="5562600"/>
                  <a:pt x="3451820" y="5562600"/>
                </a:cubicBezTo>
                <a:cubicBezTo>
                  <a:pt x="3775008" y="5562600"/>
                  <a:pt x="4076435" y="5499827"/>
                  <a:pt x="4356100" y="5374283"/>
                </a:cubicBezTo>
                <a:cubicBezTo>
                  <a:pt x="4635764" y="5248606"/>
                  <a:pt x="4877196" y="5058106"/>
                  <a:pt x="5080396" y="4802783"/>
                </a:cubicBezTo>
                <a:lnTo>
                  <a:pt x="5947370" y="5742384"/>
                </a:lnTo>
                <a:cubicBezTo>
                  <a:pt x="5806744" y="5944923"/>
                  <a:pt x="5615516" y="6139193"/>
                  <a:pt x="5373687" y="6325195"/>
                </a:cubicBezTo>
                <a:cubicBezTo>
                  <a:pt x="5131858" y="6511197"/>
                  <a:pt x="4841411" y="6663134"/>
                  <a:pt x="4502348" y="6781006"/>
                </a:cubicBezTo>
                <a:cubicBezTo>
                  <a:pt x="4163285" y="6898745"/>
                  <a:pt x="3776728" y="6957615"/>
                  <a:pt x="3342679" y="6957615"/>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662" name="Freeform 1662"/>
          <p:cNvSpPr/>
          <p:nvPr/>
        </p:nvSpPr>
        <p:spPr>
          <a:xfrm>
            <a:off x="2649778" y="4025671"/>
            <a:ext cx="62566" cy="73673"/>
          </a:xfrm>
          <a:custGeom>
            <a:avLst/>
            <a:gdLst/>
            <a:ahLst/>
            <a:cxnLst/>
            <a:rect l="0" t="0" r="0" b="0"/>
            <a:pathLst>
              <a:path w="5803900" h="6826250">
                <a:moveTo>
                  <a:pt x="1785937" y="1550194"/>
                </a:moveTo>
                <a:lnTo>
                  <a:pt x="1785937" y="6826250"/>
                </a:lnTo>
                <a:lnTo>
                  <a:pt x="0" y="6826250"/>
                </a:lnTo>
                <a:lnTo>
                  <a:pt x="0" y="114300"/>
                </a:lnTo>
                <a:lnTo>
                  <a:pt x="1674217" y="114300"/>
                </a:lnTo>
                <a:close/>
                <a:moveTo>
                  <a:pt x="1525389" y="3238500"/>
                </a:moveTo>
                <a:lnTo>
                  <a:pt x="1041796" y="3238500"/>
                </a:lnTo>
                <a:cubicBezTo>
                  <a:pt x="1041796" y="2743200"/>
                  <a:pt x="1105892" y="2296386"/>
                  <a:pt x="1234082" y="1898055"/>
                </a:cubicBezTo>
                <a:cubicBezTo>
                  <a:pt x="1362405" y="1499593"/>
                  <a:pt x="1542454" y="1158942"/>
                  <a:pt x="1774229" y="876102"/>
                </a:cubicBezTo>
                <a:cubicBezTo>
                  <a:pt x="2006137" y="593262"/>
                  <a:pt x="2282494" y="376569"/>
                  <a:pt x="2603301" y="226021"/>
                </a:cubicBezTo>
                <a:cubicBezTo>
                  <a:pt x="2924108" y="75341"/>
                  <a:pt x="3283214" y="0"/>
                  <a:pt x="3680618" y="0"/>
                </a:cubicBezTo>
                <a:cubicBezTo>
                  <a:pt x="3995208" y="0"/>
                  <a:pt x="4282876" y="45443"/>
                  <a:pt x="4543623" y="136327"/>
                </a:cubicBezTo>
                <a:cubicBezTo>
                  <a:pt x="4804370" y="227079"/>
                  <a:pt x="5028869" y="371608"/>
                  <a:pt x="5217120" y="569913"/>
                </a:cubicBezTo>
                <a:cubicBezTo>
                  <a:pt x="5405503" y="768086"/>
                  <a:pt x="5550363" y="1030288"/>
                  <a:pt x="5651698" y="1356519"/>
                </a:cubicBezTo>
                <a:cubicBezTo>
                  <a:pt x="5753166" y="1682750"/>
                  <a:pt x="5803900" y="2081213"/>
                  <a:pt x="5803900" y="2551907"/>
                </a:cubicBezTo>
                <a:lnTo>
                  <a:pt x="5803900" y="6826250"/>
                </a:lnTo>
                <a:lnTo>
                  <a:pt x="4000500" y="6826250"/>
                </a:lnTo>
                <a:lnTo>
                  <a:pt x="4000500" y="2541985"/>
                </a:lnTo>
                <a:cubicBezTo>
                  <a:pt x="4000500" y="2244329"/>
                  <a:pt x="3959158" y="2012884"/>
                  <a:pt x="3876476" y="1847652"/>
                </a:cubicBezTo>
                <a:cubicBezTo>
                  <a:pt x="3793794" y="1682287"/>
                  <a:pt x="3672813" y="1565540"/>
                  <a:pt x="3513534" y="1497410"/>
                </a:cubicBezTo>
                <a:cubicBezTo>
                  <a:pt x="3354387" y="1429147"/>
                  <a:pt x="3158992" y="1395016"/>
                  <a:pt x="2927350" y="1395016"/>
                </a:cubicBezTo>
                <a:cubicBezTo>
                  <a:pt x="2687505" y="1395016"/>
                  <a:pt x="2479675" y="1442641"/>
                  <a:pt x="2303859" y="1537891"/>
                </a:cubicBezTo>
                <a:cubicBezTo>
                  <a:pt x="2128176" y="1633009"/>
                  <a:pt x="1983448" y="1764375"/>
                  <a:pt x="1869678" y="1931988"/>
                </a:cubicBezTo>
                <a:cubicBezTo>
                  <a:pt x="1755907" y="2099601"/>
                  <a:pt x="1670050" y="2295129"/>
                  <a:pt x="1612106" y="2518569"/>
                </a:cubicBezTo>
                <a:cubicBezTo>
                  <a:pt x="1554294" y="2742010"/>
                  <a:pt x="1525389" y="2981987"/>
                  <a:pt x="1525389" y="323850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663" name="Freeform 1663"/>
          <p:cNvSpPr/>
          <p:nvPr/>
        </p:nvSpPr>
        <p:spPr>
          <a:xfrm>
            <a:off x="2755771" y="4000724"/>
            <a:ext cx="74751" cy="100059"/>
          </a:xfrm>
          <a:custGeom>
            <a:avLst/>
            <a:gdLst/>
            <a:ahLst/>
            <a:cxnLst/>
            <a:rect l="0" t="0" r="0" b="0"/>
            <a:pathLst>
              <a:path w="6934200" h="9271000">
                <a:moveTo>
                  <a:pt x="5080000" y="6783190"/>
                </a:moveTo>
                <a:cubicBezTo>
                  <a:pt x="5080000" y="6622058"/>
                  <a:pt x="5056187" y="6476471"/>
                  <a:pt x="5008562" y="6346429"/>
                </a:cubicBezTo>
                <a:cubicBezTo>
                  <a:pt x="4961069" y="6216386"/>
                  <a:pt x="4873228" y="6096662"/>
                  <a:pt x="4745037" y="5987257"/>
                </a:cubicBezTo>
                <a:cubicBezTo>
                  <a:pt x="4616979" y="5877719"/>
                  <a:pt x="4437128" y="5769240"/>
                  <a:pt x="4205485" y="5661819"/>
                </a:cubicBezTo>
                <a:cubicBezTo>
                  <a:pt x="3973975" y="5554398"/>
                  <a:pt x="3674202" y="5442876"/>
                  <a:pt x="3306167" y="5327254"/>
                </a:cubicBezTo>
                <a:cubicBezTo>
                  <a:pt x="2896856" y="5195226"/>
                  <a:pt x="2509176" y="5046597"/>
                  <a:pt x="2143125" y="4881365"/>
                </a:cubicBezTo>
                <a:cubicBezTo>
                  <a:pt x="1777206" y="4716132"/>
                  <a:pt x="1454679" y="4523053"/>
                  <a:pt x="1175543" y="4302125"/>
                </a:cubicBezTo>
                <a:cubicBezTo>
                  <a:pt x="896540" y="4081198"/>
                  <a:pt x="677399" y="3824156"/>
                  <a:pt x="518120" y="3530997"/>
                </a:cubicBezTo>
                <a:cubicBezTo>
                  <a:pt x="358973" y="3237707"/>
                  <a:pt x="279400" y="2896990"/>
                  <a:pt x="279400" y="2508846"/>
                </a:cubicBezTo>
                <a:cubicBezTo>
                  <a:pt x="279400" y="2133005"/>
                  <a:pt x="362082" y="1791230"/>
                  <a:pt x="527446" y="1483519"/>
                </a:cubicBezTo>
                <a:cubicBezTo>
                  <a:pt x="692811" y="1175809"/>
                  <a:pt x="924321" y="911490"/>
                  <a:pt x="1221978" y="690563"/>
                </a:cubicBezTo>
                <a:cubicBezTo>
                  <a:pt x="1519766" y="469636"/>
                  <a:pt x="1872257" y="299310"/>
                  <a:pt x="2279451" y="179586"/>
                </a:cubicBezTo>
                <a:cubicBezTo>
                  <a:pt x="2686777" y="59863"/>
                  <a:pt x="3134386" y="0"/>
                  <a:pt x="3622278" y="0"/>
                </a:cubicBezTo>
                <a:cubicBezTo>
                  <a:pt x="4287969" y="0"/>
                  <a:pt x="4868862" y="119658"/>
                  <a:pt x="5364956" y="358974"/>
                </a:cubicBezTo>
                <a:cubicBezTo>
                  <a:pt x="5861182" y="598290"/>
                  <a:pt x="6246746" y="926373"/>
                  <a:pt x="6521648" y="1343224"/>
                </a:cubicBezTo>
                <a:cubicBezTo>
                  <a:pt x="6796682" y="1760075"/>
                  <a:pt x="6934200" y="2236788"/>
                  <a:pt x="6934200" y="2773363"/>
                </a:cubicBezTo>
                <a:lnTo>
                  <a:pt x="5080000" y="2773363"/>
                </a:lnTo>
                <a:cubicBezTo>
                  <a:pt x="5080000" y="2508912"/>
                  <a:pt x="5025164" y="2276541"/>
                  <a:pt x="4915495" y="2076252"/>
                </a:cubicBezTo>
                <a:cubicBezTo>
                  <a:pt x="4805957" y="1875830"/>
                  <a:pt x="4640527" y="1716749"/>
                  <a:pt x="4419203" y="1599010"/>
                </a:cubicBezTo>
                <a:cubicBezTo>
                  <a:pt x="4198011" y="1481271"/>
                  <a:pt x="3919934" y="1422400"/>
                  <a:pt x="3584971" y="1422400"/>
                </a:cubicBezTo>
                <a:cubicBezTo>
                  <a:pt x="3262577" y="1422400"/>
                  <a:pt x="2993826" y="1472010"/>
                  <a:pt x="2778720" y="1571229"/>
                </a:cubicBezTo>
                <a:cubicBezTo>
                  <a:pt x="2563746" y="1670447"/>
                  <a:pt x="2402482" y="1801680"/>
                  <a:pt x="2294929" y="1964929"/>
                </a:cubicBezTo>
                <a:cubicBezTo>
                  <a:pt x="2187376" y="2128177"/>
                  <a:pt x="2133600" y="2311070"/>
                  <a:pt x="2133600" y="2513608"/>
                </a:cubicBezTo>
                <a:cubicBezTo>
                  <a:pt x="2133600" y="2666537"/>
                  <a:pt x="2171832" y="2804981"/>
                  <a:pt x="2248296" y="2928938"/>
                </a:cubicBezTo>
                <a:cubicBezTo>
                  <a:pt x="2324761" y="3052895"/>
                  <a:pt x="2439458" y="3168650"/>
                  <a:pt x="2592387" y="3276204"/>
                </a:cubicBezTo>
                <a:cubicBezTo>
                  <a:pt x="2745448" y="3383625"/>
                  <a:pt x="2933567" y="3484894"/>
                  <a:pt x="3156743" y="3580011"/>
                </a:cubicBezTo>
                <a:cubicBezTo>
                  <a:pt x="3380052" y="3674997"/>
                  <a:pt x="3638550" y="3767932"/>
                  <a:pt x="3932237" y="3858816"/>
                </a:cubicBezTo>
                <a:cubicBezTo>
                  <a:pt x="4424362" y="4007644"/>
                  <a:pt x="4857485" y="4175059"/>
                  <a:pt x="5231606" y="4361061"/>
                </a:cubicBezTo>
                <a:cubicBezTo>
                  <a:pt x="5605859" y="4546931"/>
                  <a:pt x="5919125" y="4755621"/>
                  <a:pt x="6171406" y="4987132"/>
                </a:cubicBezTo>
                <a:cubicBezTo>
                  <a:pt x="6423686" y="5218642"/>
                  <a:pt x="6613855" y="5481109"/>
                  <a:pt x="6741914" y="5774532"/>
                </a:cubicBezTo>
                <a:cubicBezTo>
                  <a:pt x="6870104" y="6067955"/>
                  <a:pt x="6934200" y="6400602"/>
                  <a:pt x="6934200" y="6772474"/>
                </a:cubicBezTo>
                <a:cubicBezTo>
                  <a:pt x="6934200" y="7165248"/>
                  <a:pt x="6857801" y="7516615"/>
                  <a:pt x="6705004" y="7826574"/>
                </a:cubicBezTo>
                <a:cubicBezTo>
                  <a:pt x="6552207" y="8136533"/>
                  <a:pt x="6331214" y="8399000"/>
                  <a:pt x="6042025" y="8613974"/>
                </a:cubicBezTo>
                <a:cubicBezTo>
                  <a:pt x="5752835" y="8828816"/>
                  <a:pt x="5407818" y="8992064"/>
                  <a:pt x="5006975" y="9103718"/>
                </a:cubicBezTo>
                <a:cubicBezTo>
                  <a:pt x="4606263" y="9215239"/>
                  <a:pt x="4158059" y="9271000"/>
                  <a:pt x="3662362" y="9271000"/>
                </a:cubicBezTo>
                <a:cubicBezTo>
                  <a:pt x="3216142" y="9271000"/>
                  <a:pt x="2776140" y="9212064"/>
                  <a:pt x="2342356" y="9094193"/>
                </a:cubicBezTo>
                <a:cubicBezTo>
                  <a:pt x="1908704" y="8976321"/>
                  <a:pt x="1515268" y="8797462"/>
                  <a:pt x="1162050" y="8557618"/>
                </a:cubicBezTo>
                <a:cubicBezTo>
                  <a:pt x="808831" y="8317773"/>
                  <a:pt x="526851" y="8011716"/>
                  <a:pt x="316110" y="7639447"/>
                </a:cubicBezTo>
                <a:cubicBezTo>
                  <a:pt x="105370" y="7267179"/>
                  <a:pt x="0" y="6826647"/>
                  <a:pt x="0" y="6317854"/>
                </a:cubicBezTo>
                <a:lnTo>
                  <a:pt x="1866900" y="6317854"/>
                </a:lnTo>
                <a:cubicBezTo>
                  <a:pt x="1866900" y="6598841"/>
                  <a:pt x="1910291" y="6836437"/>
                  <a:pt x="1997075" y="7030641"/>
                </a:cubicBezTo>
                <a:cubicBezTo>
                  <a:pt x="2083858" y="7224713"/>
                  <a:pt x="2206823" y="7381677"/>
                  <a:pt x="2365970" y="7501533"/>
                </a:cubicBezTo>
                <a:cubicBezTo>
                  <a:pt x="2525249" y="7621257"/>
                  <a:pt x="2715484" y="7709033"/>
                  <a:pt x="2936676" y="7764860"/>
                </a:cubicBezTo>
                <a:cubicBezTo>
                  <a:pt x="3158000" y="7820687"/>
                  <a:pt x="3401020" y="7848600"/>
                  <a:pt x="3665735" y="7848600"/>
                </a:cubicBezTo>
                <a:cubicBezTo>
                  <a:pt x="3988395" y="7848600"/>
                  <a:pt x="4254103" y="7802166"/>
                  <a:pt x="4462859" y="7709297"/>
                </a:cubicBezTo>
                <a:cubicBezTo>
                  <a:pt x="4671615" y="7616296"/>
                  <a:pt x="4826661" y="7489296"/>
                  <a:pt x="4927996" y="7328297"/>
                </a:cubicBezTo>
                <a:cubicBezTo>
                  <a:pt x="5029332" y="7167166"/>
                  <a:pt x="5080000" y="6985463"/>
                  <a:pt x="5080000" y="678319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664" name="Freeform 1664"/>
          <p:cNvSpPr/>
          <p:nvPr/>
        </p:nvSpPr>
        <p:spPr>
          <a:xfrm>
            <a:off x="2837792" y="4025692"/>
            <a:ext cx="63251" cy="75091"/>
          </a:xfrm>
          <a:custGeom>
            <a:avLst/>
            <a:gdLst/>
            <a:ahLst/>
            <a:cxnLst/>
            <a:rect l="0" t="0" r="0" b="0"/>
            <a:pathLst>
              <a:path w="5867400" h="6957615">
                <a:moveTo>
                  <a:pt x="3059906" y="5562600"/>
                </a:moveTo>
                <a:cubicBezTo>
                  <a:pt x="3279510" y="5562600"/>
                  <a:pt x="3474243" y="5520267"/>
                  <a:pt x="3644106" y="5435600"/>
                </a:cubicBezTo>
                <a:cubicBezTo>
                  <a:pt x="3814100" y="5350801"/>
                  <a:pt x="3947715" y="5230879"/>
                  <a:pt x="4044950" y="5075833"/>
                </a:cubicBezTo>
                <a:cubicBezTo>
                  <a:pt x="4142316" y="4920655"/>
                  <a:pt x="4191000" y="4737695"/>
                  <a:pt x="4191000" y="4526955"/>
                </a:cubicBezTo>
                <a:lnTo>
                  <a:pt x="5867400" y="4526955"/>
                </a:lnTo>
                <a:cubicBezTo>
                  <a:pt x="5867400" y="4998178"/>
                  <a:pt x="5743310" y="5416748"/>
                  <a:pt x="5495131" y="5782667"/>
                </a:cubicBezTo>
                <a:cubicBezTo>
                  <a:pt x="5247084" y="6148454"/>
                  <a:pt x="4914238" y="6435725"/>
                  <a:pt x="4496593" y="6644481"/>
                </a:cubicBezTo>
                <a:cubicBezTo>
                  <a:pt x="4079081" y="6853236"/>
                  <a:pt x="3611827" y="6957615"/>
                  <a:pt x="3094831" y="6957615"/>
                </a:cubicBezTo>
                <a:cubicBezTo>
                  <a:pt x="2573866" y="6957615"/>
                  <a:pt x="2120040" y="6870831"/>
                  <a:pt x="1733351" y="6697265"/>
                </a:cubicBezTo>
                <a:cubicBezTo>
                  <a:pt x="1346795" y="6523567"/>
                  <a:pt x="1025326" y="6282730"/>
                  <a:pt x="768945" y="5974755"/>
                </a:cubicBezTo>
                <a:cubicBezTo>
                  <a:pt x="512564" y="5666780"/>
                  <a:pt x="320278" y="5307145"/>
                  <a:pt x="192087" y="4895850"/>
                </a:cubicBezTo>
                <a:cubicBezTo>
                  <a:pt x="64029" y="4484423"/>
                  <a:pt x="0" y="4043032"/>
                  <a:pt x="0" y="3571676"/>
                </a:cubicBezTo>
                <a:lnTo>
                  <a:pt x="0" y="3391892"/>
                </a:lnTo>
                <a:cubicBezTo>
                  <a:pt x="0" y="2916436"/>
                  <a:pt x="64029" y="2473060"/>
                  <a:pt x="192087" y="2061765"/>
                </a:cubicBezTo>
                <a:cubicBezTo>
                  <a:pt x="320278" y="1650338"/>
                  <a:pt x="512564" y="1290704"/>
                  <a:pt x="768945" y="982861"/>
                </a:cubicBezTo>
                <a:cubicBezTo>
                  <a:pt x="1025326" y="674886"/>
                  <a:pt x="1345803" y="434115"/>
                  <a:pt x="1730375" y="260548"/>
                </a:cubicBezTo>
                <a:cubicBezTo>
                  <a:pt x="2114946" y="86850"/>
                  <a:pt x="2565664" y="0"/>
                  <a:pt x="3082528" y="0"/>
                </a:cubicBezTo>
                <a:cubicBezTo>
                  <a:pt x="3632464" y="0"/>
                  <a:pt x="4115196" y="105370"/>
                  <a:pt x="4530725" y="316111"/>
                </a:cubicBezTo>
                <a:cubicBezTo>
                  <a:pt x="4946253" y="526851"/>
                  <a:pt x="5272881" y="827616"/>
                  <a:pt x="5510609" y="1218406"/>
                </a:cubicBezTo>
                <a:cubicBezTo>
                  <a:pt x="5748469" y="1609063"/>
                  <a:pt x="5867400" y="2071026"/>
                  <a:pt x="5867400" y="2604294"/>
                </a:cubicBezTo>
                <a:lnTo>
                  <a:pt x="4191000" y="2604294"/>
                </a:lnTo>
                <a:cubicBezTo>
                  <a:pt x="4191000" y="2380985"/>
                  <a:pt x="4146483" y="2178380"/>
                  <a:pt x="4057451" y="1996480"/>
                </a:cubicBezTo>
                <a:cubicBezTo>
                  <a:pt x="3968419" y="1814579"/>
                  <a:pt x="3839964" y="1668859"/>
                  <a:pt x="3672085" y="1559322"/>
                </a:cubicBezTo>
                <a:cubicBezTo>
                  <a:pt x="3504207" y="1449784"/>
                  <a:pt x="3298097" y="1395015"/>
                  <a:pt x="3053754" y="1395015"/>
                </a:cubicBezTo>
                <a:cubicBezTo>
                  <a:pt x="2792743" y="1395015"/>
                  <a:pt x="2579356" y="1449784"/>
                  <a:pt x="2413595" y="1559322"/>
                </a:cubicBezTo>
                <a:cubicBezTo>
                  <a:pt x="2247833" y="1668727"/>
                  <a:pt x="2119378" y="1817555"/>
                  <a:pt x="2028229" y="2005806"/>
                </a:cubicBezTo>
                <a:cubicBezTo>
                  <a:pt x="1937080" y="2193925"/>
                  <a:pt x="1873911" y="2406848"/>
                  <a:pt x="1838721" y="2644576"/>
                </a:cubicBezTo>
                <a:cubicBezTo>
                  <a:pt x="1803532" y="2882305"/>
                  <a:pt x="1785937" y="3131410"/>
                  <a:pt x="1785937" y="3391892"/>
                </a:cubicBezTo>
                <a:lnTo>
                  <a:pt x="1785937" y="3571676"/>
                </a:lnTo>
                <a:cubicBezTo>
                  <a:pt x="1785937" y="3832291"/>
                  <a:pt x="1802473" y="4082521"/>
                  <a:pt x="1835546" y="4322365"/>
                </a:cubicBezTo>
                <a:cubicBezTo>
                  <a:pt x="1868752" y="4562078"/>
                  <a:pt x="1931921" y="4775001"/>
                  <a:pt x="2025054" y="4961136"/>
                </a:cubicBezTo>
                <a:cubicBezTo>
                  <a:pt x="2118320" y="5147138"/>
                  <a:pt x="2247833" y="5293915"/>
                  <a:pt x="2413595" y="5401469"/>
                </a:cubicBezTo>
                <a:cubicBezTo>
                  <a:pt x="2579356" y="5508889"/>
                  <a:pt x="2794793" y="5562600"/>
                  <a:pt x="3059906" y="556260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665" name="Freeform 1665"/>
          <p:cNvSpPr/>
          <p:nvPr/>
        </p:nvSpPr>
        <p:spPr>
          <a:xfrm>
            <a:off x="2910503" y="3998394"/>
            <a:ext cx="21631" cy="101018"/>
          </a:xfrm>
          <a:custGeom>
            <a:avLst/>
            <a:gdLst/>
            <a:ahLst/>
            <a:cxnLst/>
            <a:rect l="0" t="0" r="0" b="0"/>
            <a:pathLst>
              <a:path w="2006600" h="9359900">
                <a:moveTo>
                  <a:pt x="1900237" y="2654300"/>
                </a:moveTo>
                <a:lnTo>
                  <a:pt x="1900237" y="9359900"/>
                </a:lnTo>
                <a:lnTo>
                  <a:pt x="114300" y="9359900"/>
                </a:lnTo>
                <a:lnTo>
                  <a:pt x="114300" y="2654300"/>
                </a:lnTo>
                <a:close/>
                <a:moveTo>
                  <a:pt x="0" y="901700"/>
                </a:moveTo>
                <a:cubicBezTo>
                  <a:pt x="0" y="640557"/>
                  <a:pt x="90818" y="424988"/>
                  <a:pt x="272454" y="254993"/>
                </a:cubicBezTo>
                <a:cubicBezTo>
                  <a:pt x="454091" y="84998"/>
                  <a:pt x="697772" y="0"/>
                  <a:pt x="1003498" y="0"/>
                </a:cubicBezTo>
                <a:cubicBezTo>
                  <a:pt x="1304858" y="0"/>
                  <a:pt x="1547349" y="84998"/>
                  <a:pt x="1730970" y="254993"/>
                </a:cubicBezTo>
                <a:cubicBezTo>
                  <a:pt x="1914723" y="424988"/>
                  <a:pt x="2006600" y="640557"/>
                  <a:pt x="2006600" y="901700"/>
                </a:cubicBezTo>
                <a:cubicBezTo>
                  <a:pt x="2006600" y="1162844"/>
                  <a:pt x="1914723" y="1378413"/>
                  <a:pt x="1730970" y="1548408"/>
                </a:cubicBezTo>
                <a:cubicBezTo>
                  <a:pt x="1547349" y="1718403"/>
                  <a:pt x="1304858" y="1803400"/>
                  <a:pt x="1003498" y="1803400"/>
                </a:cubicBezTo>
                <a:cubicBezTo>
                  <a:pt x="697772" y="1803400"/>
                  <a:pt x="454091" y="1718403"/>
                  <a:pt x="272454" y="1548408"/>
                </a:cubicBezTo>
                <a:cubicBezTo>
                  <a:pt x="90818" y="1378413"/>
                  <a:pt x="0" y="1162844"/>
                  <a:pt x="0" y="90170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666" name="Freeform 1666"/>
          <p:cNvSpPr/>
          <p:nvPr/>
        </p:nvSpPr>
        <p:spPr>
          <a:xfrm>
            <a:off x="2943511" y="4025692"/>
            <a:ext cx="65715" cy="75091"/>
          </a:xfrm>
          <a:custGeom>
            <a:avLst/>
            <a:gdLst/>
            <a:ahLst/>
            <a:cxnLst/>
            <a:rect l="0" t="0" r="0" b="0"/>
            <a:pathLst>
              <a:path w="6096000" h="6957615">
                <a:moveTo>
                  <a:pt x="3342679" y="6957615"/>
                </a:moveTo>
                <a:cubicBezTo>
                  <a:pt x="2821714" y="6957615"/>
                  <a:pt x="2354460" y="6873940"/>
                  <a:pt x="1940917" y="6706592"/>
                </a:cubicBezTo>
                <a:cubicBezTo>
                  <a:pt x="1527505" y="6539111"/>
                  <a:pt x="1177131" y="6306542"/>
                  <a:pt x="889793" y="6008886"/>
                </a:cubicBezTo>
                <a:cubicBezTo>
                  <a:pt x="602456" y="5711230"/>
                  <a:pt x="382322" y="5365022"/>
                  <a:pt x="229393" y="4970264"/>
                </a:cubicBezTo>
                <a:cubicBezTo>
                  <a:pt x="76464" y="4575373"/>
                  <a:pt x="0" y="4154686"/>
                  <a:pt x="0" y="3708201"/>
                </a:cubicBezTo>
                <a:lnTo>
                  <a:pt x="0" y="3460155"/>
                </a:lnTo>
                <a:cubicBezTo>
                  <a:pt x="0" y="2951626"/>
                  <a:pt x="72297" y="2486554"/>
                  <a:pt x="216892" y="2064940"/>
                </a:cubicBezTo>
                <a:cubicBezTo>
                  <a:pt x="361619" y="1643195"/>
                  <a:pt x="569383" y="1277342"/>
                  <a:pt x="840184" y="967383"/>
                </a:cubicBezTo>
                <a:cubicBezTo>
                  <a:pt x="1110985" y="657291"/>
                  <a:pt x="1440656" y="418571"/>
                  <a:pt x="1829196" y="251222"/>
                </a:cubicBezTo>
                <a:cubicBezTo>
                  <a:pt x="2217869" y="83740"/>
                  <a:pt x="2656152" y="0"/>
                  <a:pt x="3144043" y="0"/>
                </a:cubicBezTo>
                <a:cubicBezTo>
                  <a:pt x="3619500" y="0"/>
                  <a:pt x="4041179" y="78647"/>
                  <a:pt x="4409082" y="235942"/>
                </a:cubicBezTo>
                <a:cubicBezTo>
                  <a:pt x="4777118" y="393237"/>
                  <a:pt x="5086151" y="616810"/>
                  <a:pt x="5336182" y="906661"/>
                </a:cubicBezTo>
                <a:cubicBezTo>
                  <a:pt x="5586346" y="1196380"/>
                  <a:pt x="5775523" y="1543116"/>
                  <a:pt x="5903714" y="1946870"/>
                </a:cubicBezTo>
                <a:cubicBezTo>
                  <a:pt x="6031904" y="2350492"/>
                  <a:pt x="6096000" y="2798696"/>
                  <a:pt x="6096000" y="3291483"/>
                </a:cubicBezTo>
                <a:lnTo>
                  <a:pt x="6096000" y="4036615"/>
                </a:lnTo>
                <a:lnTo>
                  <a:pt x="760214" y="4036615"/>
                </a:lnTo>
                <a:lnTo>
                  <a:pt x="760214" y="2842815"/>
                </a:lnTo>
                <a:lnTo>
                  <a:pt x="4343400" y="2842815"/>
                </a:lnTo>
                <a:lnTo>
                  <a:pt x="4343400" y="2705894"/>
                </a:lnTo>
                <a:cubicBezTo>
                  <a:pt x="4343400" y="2457318"/>
                  <a:pt x="4298751" y="2234671"/>
                  <a:pt x="4209454" y="2037953"/>
                </a:cubicBezTo>
                <a:cubicBezTo>
                  <a:pt x="4120289" y="1841235"/>
                  <a:pt x="3986543" y="1684933"/>
                  <a:pt x="3808214" y="1569045"/>
                </a:cubicBezTo>
                <a:cubicBezTo>
                  <a:pt x="3629885" y="1453026"/>
                  <a:pt x="3401747" y="1395015"/>
                  <a:pt x="3123803" y="1395015"/>
                </a:cubicBezTo>
                <a:cubicBezTo>
                  <a:pt x="2887397" y="1395015"/>
                  <a:pt x="2684131" y="1446676"/>
                  <a:pt x="2514004" y="1549995"/>
                </a:cubicBezTo>
                <a:cubicBezTo>
                  <a:pt x="2343877" y="1653315"/>
                  <a:pt x="2205897" y="1798042"/>
                  <a:pt x="2100064" y="1984176"/>
                </a:cubicBezTo>
                <a:cubicBezTo>
                  <a:pt x="1994362" y="2170179"/>
                  <a:pt x="1915583" y="2388261"/>
                  <a:pt x="1863725" y="2638425"/>
                </a:cubicBezTo>
                <a:cubicBezTo>
                  <a:pt x="1811866" y="2888456"/>
                  <a:pt x="1785937" y="3162366"/>
                  <a:pt x="1785937" y="3460155"/>
                </a:cubicBezTo>
                <a:lnTo>
                  <a:pt x="1785937" y="3708201"/>
                </a:lnTo>
                <a:cubicBezTo>
                  <a:pt x="1785937" y="3977018"/>
                  <a:pt x="1824235" y="4225131"/>
                  <a:pt x="1900832" y="4452540"/>
                </a:cubicBezTo>
                <a:cubicBezTo>
                  <a:pt x="1977562" y="4679950"/>
                  <a:pt x="2087430" y="4876337"/>
                  <a:pt x="2230437" y="5041701"/>
                </a:cubicBezTo>
                <a:cubicBezTo>
                  <a:pt x="2373444" y="5207066"/>
                  <a:pt x="2547474" y="5335257"/>
                  <a:pt x="2752526" y="5426273"/>
                </a:cubicBezTo>
                <a:cubicBezTo>
                  <a:pt x="2957578" y="5517158"/>
                  <a:pt x="3190676" y="5562600"/>
                  <a:pt x="3451820" y="5562600"/>
                </a:cubicBezTo>
                <a:cubicBezTo>
                  <a:pt x="3775008" y="5562600"/>
                  <a:pt x="4076435" y="5499827"/>
                  <a:pt x="4356100" y="5374283"/>
                </a:cubicBezTo>
                <a:cubicBezTo>
                  <a:pt x="4635764" y="5248606"/>
                  <a:pt x="4877196" y="5058106"/>
                  <a:pt x="5080396" y="4802783"/>
                </a:cubicBezTo>
                <a:lnTo>
                  <a:pt x="5947370" y="5742384"/>
                </a:lnTo>
                <a:cubicBezTo>
                  <a:pt x="5806744" y="5944923"/>
                  <a:pt x="5615516" y="6139193"/>
                  <a:pt x="5373687" y="6325195"/>
                </a:cubicBezTo>
                <a:cubicBezTo>
                  <a:pt x="5131858" y="6511197"/>
                  <a:pt x="4841411" y="6663134"/>
                  <a:pt x="4502348" y="6781006"/>
                </a:cubicBezTo>
                <a:cubicBezTo>
                  <a:pt x="4163285" y="6898745"/>
                  <a:pt x="3776728" y="6957615"/>
                  <a:pt x="3342679" y="6957615"/>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667" name="Freeform 1667"/>
          <p:cNvSpPr/>
          <p:nvPr/>
        </p:nvSpPr>
        <p:spPr>
          <a:xfrm>
            <a:off x="3017729" y="4025671"/>
            <a:ext cx="62566" cy="73673"/>
          </a:xfrm>
          <a:custGeom>
            <a:avLst/>
            <a:gdLst/>
            <a:ahLst/>
            <a:cxnLst/>
            <a:rect l="0" t="0" r="0" b="0"/>
            <a:pathLst>
              <a:path w="5803900" h="6826250">
                <a:moveTo>
                  <a:pt x="1785937" y="1550194"/>
                </a:moveTo>
                <a:lnTo>
                  <a:pt x="1785937" y="6826250"/>
                </a:lnTo>
                <a:lnTo>
                  <a:pt x="0" y="6826250"/>
                </a:lnTo>
                <a:lnTo>
                  <a:pt x="0" y="114300"/>
                </a:lnTo>
                <a:lnTo>
                  <a:pt x="1674217" y="114300"/>
                </a:lnTo>
                <a:close/>
                <a:moveTo>
                  <a:pt x="1525389" y="3238500"/>
                </a:moveTo>
                <a:lnTo>
                  <a:pt x="1041796" y="3238500"/>
                </a:lnTo>
                <a:cubicBezTo>
                  <a:pt x="1041796" y="2743200"/>
                  <a:pt x="1105892" y="2296386"/>
                  <a:pt x="1234082" y="1898055"/>
                </a:cubicBezTo>
                <a:cubicBezTo>
                  <a:pt x="1362405" y="1499593"/>
                  <a:pt x="1542454" y="1158942"/>
                  <a:pt x="1774229" y="876102"/>
                </a:cubicBezTo>
                <a:cubicBezTo>
                  <a:pt x="2006137" y="593262"/>
                  <a:pt x="2282494" y="376569"/>
                  <a:pt x="2603301" y="226021"/>
                </a:cubicBezTo>
                <a:cubicBezTo>
                  <a:pt x="2924108" y="75341"/>
                  <a:pt x="3283214" y="0"/>
                  <a:pt x="3680618" y="0"/>
                </a:cubicBezTo>
                <a:cubicBezTo>
                  <a:pt x="3995208" y="0"/>
                  <a:pt x="4282876" y="45443"/>
                  <a:pt x="4543623" y="136327"/>
                </a:cubicBezTo>
                <a:cubicBezTo>
                  <a:pt x="4804370" y="227079"/>
                  <a:pt x="5028869" y="371608"/>
                  <a:pt x="5217120" y="569913"/>
                </a:cubicBezTo>
                <a:cubicBezTo>
                  <a:pt x="5405503" y="768086"/>
                  <a:pt x="5550363" y="1030288"/>
                  <a:pt x="5651698" y="1356519"/>
                </a:cubicBezTo>
                <a:cubicBezTo>
                  <a:pt x="5753166" y="1682750"/>
                  <a:pt x="5803900" y="2081213"/>
                  <a:pt x="5803900" y="2551907"/>
                </a:cubicBezTo>
                <a:lnTo>
                  <a:pt x="5803900" y="6826250"/>
                </a:lnTo>
                <a:lnTo>
                  <a:pt x="4000500" y="6826250"/>
                </a:lnTo>
                <a:lnTo>
                  <a:pt x="4000500" y="2541985"/>
                </a:lnTo>
                <a:cubicBezTo>
                  <a:pt x="4000500" y="2244329"/>
                  <a:pt x="3959158" y="2012884"/>
                  <a:pt x="3876476" y="1847652"/>
                </a:cubicBezTo>
                <a:cubicBezTo>
                  <a:pt x="3793794" y="1682287"/>
                  <a:pt x="3672813" y="1565540"/>
                  <a:pt x="3513534" y="1497410"/>
                </a:cubicBezTo>
                <a:cubicBezTo>
                  <a:pt x="3354387" y="1429147"/>
                  <a:pt x="3158992" y="1395016"/>
                  <a:pt x="2927350" y="1395016"/>
                </a:cubicBezTo>
                <a:cubicBezTo>
                  <a:pt x="2687505" y="1395016"/>
                  <a:pt x="2479675" y="1442641"/>
                  <a:pt x="2303859" y="1537891"/>
                </a:cubicBezTo>
                <a:cubicBezTo>
                  <a:pt x="2128176" y="1633009"/>
                  <a:pt x="1983448" y="1764375"/>
                  <a:pt x="1869678" y="1931988"/>
                </a:cubicBezTo>
                <a:cubicBezTo>
                  <a:pt x="1755907" y="2099601"/>
                  <a:pt x="1670050" y="2295129"/>
                  <a:pt x="1612106" y="2518569"/>
                </a:cubicBezTo>
                <a:cubicBezTo>
                  <a:pt x="1554294" y="2742010"/>
                  <a:pt x="1525389" y="2981987"/>
                  <a:pt x="1525389" y="323850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668" name="Freeform 1668"/>
          <p:cNvSpPr/>
          <p:nvPr/>
        </p:nvSpPr>
        <p:spPr>
          <a:xfrm>
            <a:off x="3090029" y="4025692"/>
            <a:ext cx="63251" cy="75091"/>
          </a:xfrm>
          <a:custGeom>
            <a:avLst/>
            <a:gdLst/>
            <a:ahLst/>
            <a:cxnLst/>
            <a:rect l="0" t="0" r="0" b="0"/>
            <a:pathLst>
              <a:path w="5867400" h="6957615">
                <a:moveTo>
                  <a:pt x="3059906" y="5562600"/>
                </a:moveTo>
                <a:cubicBezTo>
                  <a:pt x="3279510" y="5562600"/>
                  <a:pt x="3474243" y="5520267"/>
                  <a:pt x="3644106" y="5435600"/>
                </a:cubicBezTo>
                <a:cubicBezTo>
                  <a:pt x="3814100" y="5350801"/>
                  <a:pt x="3947715" y="5230879"/>
                  <a:pt x="4044950" y="5075833"/>
                </a:cubicBezTo>
                <a:cubicBezTo>
                  <a:pt x="4142316" y="4920655"/>
                  <a:pt x="4191000" y="4737695"/>
                  <a:pt x="4191000" y="4526955"/>
                </a:cubicBezTo>
                <a:lnTo>
                  <a:pt x="5867400" y="4526955"/>
                </a:lnTo>
                <a:cubicBezTo>
                  <a:pt x="5867400" y="4998178"/>
                  <a:pt x="5743310" y="5416748"/>
                  <a:pt x="5495131" y="5782667"/>
                </a:cubicBezTo>
                <a:cubicBezTo>
                  <a:pt x="5247084" y="6148454"/>
                  <a:pt x="4914238" y="6435725"/>
                  <a:pt x="4496593" y="6644481"/>
                </a:cubicBezTo>
                <a:cubicBezTo>
                  <a:pt x="4079081" y="6853236"/>
                  <a:pt x="3611827" y="6957615"/>
                  <a:pt x="3094831" y="6957615"/>
                </a:cubicBezTo>
                <a:cubicBezTo>
                  <a:pt x="2573866" y="6957615"/>
                  <a:pt x="2120040" y="6870831"/>
                  <a:pt x="1733351" y="6697265"/>
                </a:cubicBezTo>
                <a:cubicBezTo>
                  <a:pt x="1346795" y="6523567"/>
                  <a:pt x="1025326" y="6282730"/>
                  <a:pt x="768945" y="5974755"/>
                </a:cubicBezTo>
                <a:cubicBezTo>
                  <a:pt x="512564" y="5666780"/>
                  <a:pt x="320278" y="5307145"/>
                  <a:pt x="192087" y="4895850"/>
                </a:cubicBezTo>
                <a:cubicBezTo>
                  <a:pt x="64029" y="4484423"/>
                  <a:pt x="0" y="4043032"/>
                  <a:pt x="0" y="3571676"/>
                </a:cubicBezTo>
                <a:lnTo>
                  <a:pt x="0" y="3391892"/>
                </a:lnTo>
                <a:cubicBezTo>
                  <a:pt x="0" y="2916436"/>
                  <a:pt x="64029" y="2473060"/>
                  <a:pt x="192087" y="2061765"/>
                </a:cubicBezTo>
                <a:cubicBezTo>
                  <a:pt x="320278" y="1650338"/>
                  <a:pt x="512564" y="1290704"/>
                  <a:pt x="768945" y="982861"/>
                </a:cubicBezTo>
                <a:cubicBezTo>
                  <a:pt x="1025326" y="674886"/>
                  <a:pt x="1345803" y="434115"/>
                  <a:pt x="1730375" y="260548"/>
                </a:cubicBezTo>
                <a:cubicBezTo>
                  <a:pt x="2114946" y="86850"/>
                  <a:pt x="2565664" y="0"/>
                  <a:pt x="3082528" y="0"/>
                </a:cubicBezTo>
                <a:cubicBezTo>
                  <a:pt x="3632464" y="0"/>
                  <a:pt x="4115196" y="105370"/>
                  <a:pt x="4530725" y="316111"/>
                </a:cubicBezTo>
                <a:cubicBezTo>
                  <a:pt x="4946253" y="526851"/>
                  <a:pt x="5272881" y="827616"/>
                  <a:pt x="5510609" y="1218406"/>
                </a:cubicBezTo>
                <a:cubicBezTo>
                  <a:pt x="5748469" y="1609063"/>
                  <a:pt x="5867400" y="2071026"/>
                  <a:pt x="5867400" y="2604294"/>
                </a:cubicBezTo>
                <a:lnTo>
                  <a:pt x="4191000" y="2604294"/>
                </a:lnTo>
                <a:cubicBezTo>
                  <a:pt x="4191000" y="2380985"/>
                  <a:pt x="4146483" y="2178380"/>
                  <a:pt x="4057451" y="1996480"/>
                </a:cubicBezTo>
                <a:cubicBezTo>
                  <a:pt x="3968419" y="1814579"/>
                  <a:pt x="3839964" y="1668859"/>
                  <a:pt x="3672085" y="1559322"/>
                </a:cubicBezTo>
                <a:cubicBezTo>
                  <a:pt x="3504207" y="1449784"/>
                  <a:pt x="3298097" y="1395015"/>
                  <a:pt x="3053754" y="1395015"/>
                </a:cubicBezTo>
                <a:cubicBezTo>
                  <a:pt x="2792743" y="1395015"/>
                  <a:pt x="2579356" y="1449784"/>
                  <a:pt x="2413595" y="1559322"/>
                </a:cubicBezTo>
                <a:cubicBezTo>
                  <a:pt x="2247833" y="1668727"/>
                  <a:pt x="2119378" y="1817555"/>
                  <a:pt x="2028229" y="2005806"/>
                </a:cubicBezTo>
                <a:cubicBezTo>
                  <a:pt x="1937080" y="2193925"/>
                  <a:pt x="1873911" y="2406848"/>
                  <a:pt x="1838721" y="2644576"/>
                </a:cubicBezTo>
                <a:cubicBezTo>
                  <a:pt x="1803532" y="2882305"/>
                  <a:pt x="1785937" y="3131410"/>
                  <a:pt x="1785937" y="3391892"/>
                </a:cubicBezTo>
                <a:lnTo>
                  <a:pt x="1785937" y="3571676"/>
                </a:lnTo>
                <a:cubicBezTo>
                  <a:pt x="1785937" y="3832291"/>
                  <a:pt x="1802473" y="4082521"/>
                  <a:pt x="1835546" y="4322365"/>
                </a:cubicBezTo>
                <a:cubicBezTo>
                  <a:pt x="1868752" y="4562078"/>
                  <a:pt x="1931921" y="4775001"/>
                  <a:pt x="2025054" y="4961136"/>
                </a:cubicBezTo>
                <a:cubicBezTo>
                  <a:pt x="2118320" y="5147138"/>
                  <a:pt x="2247833" y="5293915"/>
                  <a:pt x="2413595" y="5401469"/>
                </a:cubicBezTo>
                <a:cubicBezTo>
                  <a:pt x="2579356" y="5508889"/>
                  <a:pt x="2794793" y="5562600"/>
                  <a:pt x="3059906" y="556260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669" name="Freeform 1669"/>
          <p:cNvSpPr/>
          <p:nvPr/>
        </p:nvSpPr>
        <p:spPr>
          <a:xfrm>
            <a:off x="3160277" y="4025692"/>
            <a:ext cx="65715" cy="75091"/>
          </a:xfrm>
          <a:custGeom>
            <a:avLst/>
            <a:gdLst/>
            <a:ahLst/>
            <a:cxnLst/>
            <a:rect l="0" t="0" r="0" b="0"/>
            <a:pathLst>
              <a:path w="6096000" h="6957615">
                <a:moveTo>
                  <a:pt x="3342679" y="6957615"/>
                </a:moveTo>
                <a:cubicBezTo>
                  <a:pt x="2821714" y="6957615"/>
                  <a:pt x="2354460" y="6873940"/>
                  <a:pt x="1940917" y="6706592"/>
                </a:cubicBezTo>
                <a:cubicBezTo>
                  <a:pt x="1527505" y="6539111"/>
                  <a:pt x="1177131" y="6306542"/>
                  <a:pt x="889793" y="6008886"/>
                </a:cubicBezTo>
                <a:cubicBezTo>
                  <a:pt x="602456" y="5711230"/>
                  <a:pt x="382322" y="5365022"/>
                  <a:pt x="229393" y="4970264"/>
                </a:cubicBezTo>
                <a:cubicBezTo>
                  <a:pt x="76464" y="4575373"/>
                  <a:pt x="0" y="4154686"/>
                  <a:pt x="0" y="3708201"/>
                </a:cubicBezTo>
                <a:lnTo>
                  <a:pt x="0" y="3460155"/>
                </a:lnTo>
                <a:cubicBezTo>
                  <a:pt x="0" y="2951626"/>
                  <a:pt x="72297" y="2486554"/>
                  <a:pt x="216892" y="2064940"/>
                </a:cubicBezTo>
                <a:cubicBezTo>
                  <a:pt x="361619" y="1643195"/>
                  <a:pt x="569383" y="1277342"/>
                  <a:pt x="840184" y="967383"/>
                </a:cubicBezTo>
                <a:cubicBezTo>
                  <a:pt x="1110985" y="657291"/>
                  <a:pt x="1440656" y="418571"/>
                  <a:pt x="1829196" y="251222"/>
                </a:cubicBezTo>
                <a:cubicBezTo>
                  <a:pt x="2217869" y="83740"/>
                  <a:pt x="2656152" y="0"/>
                  <a:pt x="3144043" y="0"/>
                </a:cubicBezTo>
                <a:cubicBezTo>
                  <a:pt x="3619500" y="0"/>
                  <a:pt x="4041179" y="78647"/>
                  <a:pt x="4409082" y="235942"/>
                </a:cubicBezTo>
                <a:cubicBezTo>
                  <a:pt x="4777118" y="393237"/>
                  <a:pt x="5086151" y="616810"/>
                  <a:pt x="5336182" y="906661"/>
                </a:cubicBezTo>
                <a:cubicBezTo>
                  <a:pt x="5586346" y="1196380"/>
                  <a:pt x="5775523" y="1543116"/>
                  <a:pt x="5903714" y="1946870"/>
                </a:cubicBezTo>
                <a:cubicBezTo>
                  <a:pt x="6031904" y="2350492"/>
                  <a:pt x="6096000" y="2798696"/>
                  <a:pt x="6096000" y="3291483"/>
                </a:cubicBezTo>
                <a:lnTo>
                  <a:pt x="6096000" y="4036615"/>
                </a:lnTo>
                <a:lnTo>
                  <a:pt x="760214" y="4036615"/>
                </a:lnTo>
                <a:lnTo>
                  <a:pt x="760214" y="2842815"/>
                </a:lnTo>
                <a:lnTo>
                  <a:pt x="4343400" y="2842815"/>
                </a:lnTo>
                <a:lnTo>
                  <a:pt x="4343400" y="2705894"/>
                </a:lnTo>
                <a:cubicBezTo>
                  <a:pt x="4343400" y="2457318"/>
                  <a:pt x="4298751" y="2234671"/>
                  <a:pt x="4209454" y="2037953"/>
                </a:cubicBezTo>
                <a:cubicBezTo>
                  <a:pt x="4120289" y="1841235"/>
                  <a:pt x="3986543" y="1684933"/>
                  <a:pt x="3808214" y="1569045"/>
                </a:cubicBezTo>
                <a:cubicBezTo>
                  <a:pt x="3629885" y="1453026"/>
                  <a:pt x="3401747" y="1395015"/>
                  <a:pt x="3123803" y="1395015"/>
                </a:cubicBezTo>
                <a:cubicBezTo>
                  <a:pt x="2887397" y="1395015"/>
                  <a:pt x="2684131" y="1446676"/>
                  <a:pt x="2514004" y="1549995"/>
                </a:cubicBezTo>
                <a:cubicBezTo>
                  <a:pt x="2343877" y="1653315"/>
                  <a:pt x="2205897" y="1798042"/>
                  <a:pt x="2100064" y="1984176"/>
                </a:cubicBezTo>
                <a:cubicBezTo>
                  <a:pt x="1994362" y="2170179"/>
                  <a:pt x="1915583" y="2388261"/>
                  <a:pt x="1863725" y="2638425"/>
                </a:cubicBezTo>
                <a:cubicBezTo>
                  <a:pt x="1811866" y="2888456"/>
                  <a:pt x="1785937" y="3162366"/>
                  <a:pt x="1785937" y="3460155"/>
                </a:cubicBezTo>
                <a:lnTo>
                  <a:pt x="1785937" y="3708201"/>
                </a:lnTo>
                <a:cubicBezTo>
                  <a:pt x="1785937" y="3977018"/>
                  <a:pt x="1824235" y="4225131"/>
                  <a:pt x="1900832" y="4452540"/>
                </a:cubicBezTo>
                <a:cubicBezTo>
                  <a:pt x="1977562" y="4679950"/>
                  <a:pt x="2087430" y="4876337"/>
                  <a:pt x="2230437" y="5041701"/>
                </a:cubicBezTo>
                <a:cubicBezTo>
                  <a:pt x="2373444" y="5207066"/>
                  <a:pt x="2547474" y="5335257"/>
                  <a:pt x="2752526" y="5426273"/>
                </a:cubicBezTo>
                <a:cubicBezTo>
                  <a:pt x="2957578" y="5517158"/>
                  <a:pt x="3190676" y="5562600"/>
                  <a:pt x="3451820" y="5562600"/>
                </a:cubicBezTo>
                <a:cubicBezTo>
                  <a:pt x="3775008" y="5562600"/>
                  <a:pt x="4076435" y="5499827"/>
                  <a:pt x="4356100" y="5374283"/>
                </a:cubicBezTo>
                <a:cubicBezTo>
                  <a:pt x="4635764" y="5248606"/>
                  <a:pt x="4877196" y="5058106"/>
                  <a:pt x="5080396" y="4802783"/>
                </a:cubicBezTo>
                <a:lnTo>
                  <a:pt x="5947370" y="5742384"/>
                </a:lnTo>
                <a:cubicBezTo>
                  <a:pt x="5806744" y="5944923"/>
                  <a:pt x="5615516" y="6139193"/>
                  <a:pt x="5373687" y="6325195"/>
                </a:cubicBezTo>
                <a:cubicBezTo>
                  <a:pt x="5131858" y="6511197"/>
                  <a:pt x="4841411" y="6663134"/>
                  <a:pt x="4502348" y="6781006"/>
                </a:cubicBezTo>
                <a:cubicBezTo>
                  <a:pt x="4163285" y="6898745"/>
                  <a:pt x="3776728" y="6957615"/>
                  <a:pt x="3342679" y="6957615"/>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670" name="Freeform 1670"/>
          <p:cNvSpPr/>
          <p:nvPr/>
        </p:nvSpPr>
        <p:spPr>
          <a:xfrm>
            <a:off x="3268324" y="4025692"/>
            <a:ext cx="65030" cy="101546"/>
          </a:xfrm>
          <a:custGeom>
            <a:avLst/>
            <a:gdLst/>
            <a:ahLst/>
            <a:cxnLst/>
            <a:rect l="0" t="0" r="0" b="0"/>
            <a:pathLst>
              <a:path w="6032500" h="9408715">
                <a:moveTo>
                  <a:pt x="1785937" y="1407517"/>
                </a:moveTo>
                <a:lnTo>
                  <a:pt x="1785937" y="9408715"/>
                </a:lnTo>
                <a:lnTo>
                  <a:pt x="0" y="9408715"/>
                </a:lnTo>
                <a:lnTo>
                  <a:pt x="0" y="125015"/>
                </a:lnTo>
                <a:lnTo>
                  <a:pt x="1655762" y="125015"/>
                </a:lnTo>
                <a:close/>
                <a:moveTo>
                  <a:pt x="6032500" y="3403401"/>
                </a:moveTo>
                <a:lnTo>
                  <a:pt x="6032500" y="3533576"/>
                </a:lnTo>
                <a:cubicBezTo>
                  <a:pt x="6032500" y="4021203"/>
                  <a:pt x="5975680" y="4473773"/>
                  <a:pt x="5862042" y="4891286"/>
                </a:cubicBezTo>
                <a:cubicBezTo>
                  <a:pt x="5748403" y="5308666"/>
                  <a:pt x="5582046" y="5671344"/>
                  <a:pt x="5362971" y="5979319"/>
                </a:cubicBezTo>
                <a:cubicBezTo>
                  <a:pt x="5143896" y="6287161"/>
                  <a:pt x="4872103" y="6526874"/>
                  <a:pt x="4547592" y="6698456"/>
                </a:cubicBezTo>
                <a:cubicBezTo>
                  <a:pt x="4223213" y="6869905"/>
                  <a:pt x="3850216" y="6955630"/>
                  <a:pt x="3428603" y="6955630"/>
                </a:cubicBezTo>
                <a:cubicBezTo>
                  <a:pt x="3019557" y="6955630"/>
                  <a:pt x="2664155" y="6872882"/>
                  <a:pt x="2362398" y="6707386"/>
                </a:cubicBezTo>
                <a:cubicBezTo>
                  <a:pt x="2060641" y="6541889"/>
                  <a:pt x="1807434" y="6309254"/>
                  <a:pt x="1602779" y="6009481"/>
                </a:cubicBezTo>
                <a:cubicBezTo>
                  <a:pt x="1398124" y="5709576"/>
                  <a:pt x="1233818" y="5361054"/>
                  <a:pt x="1109860" y="4963914"/>
                </a:cubicBezTo>
                <a:cubicBezTo>
                  <a:pt x="985903" y="4566774"/>
                  <a:pt x="890852" y="4140729"/>
                  <a:pt x="824706" y="3685778"/>
                </a:cubicBezTo>
                <a:lnTo>
                  <a:pt x="824706" y="3344267"/>
                </a:lnTo>
                <a:cubicBezTo>
                  <a:pt x="890852" y="2857037"/>
                  <a:pt x="985903" y="2410090"/>
                  <a:pt x="1109860" y="2003425"/>
                </a:cubicBezTo>
                <a:cubicBezTo>
                  <a:pt x="1233818" y="1596760"/>
                  <a:pt x="1398124" y="1243740"/>
                  <a:pt x="1602779" y="944364"/>
                </a:cubicBezTo>
                <a:cubicBezTo>
                  <a:pt x="1807434" y="644988"/>
                  <a:pt x="2059582" y="412750"/>
                  <a:pt x="2359223" y="247650"/>
                </a:cubicBezTo>
                <a:cubicBezTo>
                  <a:pt x="2658864" y="82550"/>
                  <a:pt x="3011222" y="0"/>
                  <a:pt x="3416300" y="0"/>
                </a:cubicBezTo>
                <a:cubicBezTo>
                  <a:pt x="3842014" y="0"/>
                  <a:pt x="4217061" y="80565"/>
                  <a:pt x="4541440" y="241697"/>
                </a:cubicBezTo>
                <a:cubicBezTo>
                  <a:pt x="4865952" y="402828"/>
                  <a:pt x="5138737" y="634272"/>
                  <a:pt x="5359796" y="936030"/>
                </a:cubicBezTo>
                <a:cubicBezTo>
                  <a:pt x="5580988" y="1237655"/>
                  <a:pt x="5748403" y="1597223"/>
                  <a:pt x="5862042" y="2014736"/>
                </a:cubicBezTo>
                <a:cubicBezTo>
                  <a:pt x="5975680" y="2432116"/>
                  <a:pt x="6032500" y="2895005"/>
                  <a:pt x="6032500" y="3403401"/>
                </a:cubicBezTo>
                <a:close/>
                <a:moveTo>
                  <a:pt x="4246562" y="3530600"/>
                </a:moveTo>
                <a:lnTo>
                  <a:pt x="4246562" y="3400226"/>
                </a:lnTo>
                <a:cubicBezTo>
                  <a:pt x="4246562" y="3114609"/>
                  <a:pt x="4221757" y="2850753"/>
                  <a:pt x="4172148" y="2608659"/>
                </a:cubicBezTo>
                <a:cubicBezTo>
                  <a:pt x="4122539" y="2366565"/>
                  <a:pt x="4047066" y="2154502"/>
                  <a:pt x="3945731" y="1972469"/>
                </a:cubicBezTo>
                <a:cubicBezTo>
                  <a:pt x="3844528" y="1790303"/>
                  <a:pt x="3712236" y="1648552"/>
                  <a:pt x="3548856" y="1547217"/>
                </a:cubicBezTo>
                <a:cubicBezTo>
                  <a:pt x="3385608" y="1445749"/>
                  <a:pt x="3188229" y="1395015"/>
                  <a:pt x="2956718" y="1395015"/>
                </a:cubicBezTo>
                <a:cubicBezTo>
                  <a:pt x="2712905" y="1395015"/>
                  <a:pt x="2505207" y="1434372"/>
                  <a:pt x="2333625" y="1513086"/>
                </a:cubicBezTo>
                <a:cubicBezTo>
                  <a:pt x="2162042" y="1591667"/>
                  <a:pt x="2022475" y="1705504"/>
                  <a:pt x="1914921" y="1854597"/>
                </a:cubicBezTo>
                <a:cubicBezTo>
                  <a:pt x="1807501" y="2003557"/>
                  <a:pt x="1726869" y="2181490"/>
                  <a:pt x="1673026" y="2388394"/>
                </a:cubicBezTo>
                <a:cubicBezTo>
                  <a:pt x="1619316" y="2595298"/>
                  <a:pt x="1586309" y="2829123"/>
                  <a:pt x="1574006" y="3089870"/>
                </a:cubicBezTo>
                <a:lnTo>
                  <a:pt x="1574006" y="3952875"/>
                </a:lnTo>
                <a:cubicBezTo>
                  <a:pt x="1594643" y="4259130"/>
                  <a:pt x="1652455" y="4533305"/>
                  <a:pt x="1747440" y="4775398"/>
                </a:cubicBezTo>
                <a:cubicBezTo>
                  <a:pt x="1842558" y="5017360"/>
                  <a:pt x="1989335" y="5208720"/>
                  <a:pt x="2187773" y="5349478"/>
                </a:cubicBezTo>
                <a:cubicBezTo>
                  <a:pt x="2386210" y="5490236"/>
                  <a:pt x="2646693" y="5560615"/>
                  <a:pt x="2969220" y="5560615"/>
                </a:cubicBezTo>
                <a:cubicBezTo>
                  <a:pt x="3204831" y="5560615"/>
                  <a:pt x="3403269" y="5507831"/>
                  <a:pt x="3564532" y="5402262"/>
                </a:cubicBezTo>
                <a:cubicBezTo>
                  <a:pt x="3725796" y="5296694"/>
                  <a:pt x="3857029" y="5150776"/>
                  <a:pt x="3958232" y="4964509"/>
                </a:cubicBezTo>
                <a:cubicBezTo>
                  <a:pt x="4059568" y="4778243"/>
                  <a:pt x="4132924" y="4563070"/>
                  <a:pt x="4178300" y="4318992"/>
                </a:cubicBezTo>
                <a:cubicBezTo>
                  <a:pt x="4223808" y="4074914"/>
                  <a:pt x="4246562" y="3812117"/>
                  <a:pt x="4246562" y="353060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671" name="Freeform 1671"/>
          <p:cNvSpPr/>
          <p:nvPr/>
        </p:nvSpPr>
        <p:spPr>
          <a:xfrm>
            <a:off x="3343362" y="4025671"/>
            <a:ext cx="41046" cy="73742"/>
          </a:xfrm>
          <a:custGeom>
            <a:avLst/>
            <a:gdLst/>
            <a:ahLst/>
            <a:cxnLst/>
            <a:rect l="0" t="0" r="0" b="0"/>
            <a:pathLst>
              <a:path w="3807618" h="6832600">
                <a:moveTo>
                  <a:pt x="1785937" y="1589882"/>
                </a:moveTo>
                <a:lnTo>
                  <a:pt x="1785937" y="6832600"/>
                </a:lnTo>
                <a:lnTo>
                  <a:pt x="0" y="6832600"/>
                </a:lnTo>
                <a:lnTo>
                  <a:pt x="0" y="127000"/>
                </a:lnTo>
                <a:lnTo>
                  <a:pt x="1680567" y="127000"/>
                </a:lnTo>
                <a:close/>
                <a:moveTo>
                  <a:pt x="3807618" y="82550"/>
                </a:moveTo>
                <a:lnTo>
                  <a:pt x="3776464" y="1738710"/>
                </a:lnTo>
                <a:cubicBezTo>
                  <a:pt x="3689416" y="1726275"/>
                  <a:pt x="3584707" y="1714897"/>
                  <a:pt x="3462337" y="1704579"/>
                </a:cubicBezTo>
                <a:cubicBezTo>
                  <a:pt x="3340100" y="1694260"/>
                  <a:pt x="3229239" y="1689100"/>
                  <a:pt x="3129756" y="1689100"/>
                </a:cubicBezTo>
                <a:cubicBezTo>
                  <a:pt x="2876814" y="1689100"/>
                  <a:pt x="2658070" y="1721115"/>
                  <a:pt x="2473523" y="1785144"/>
                </a:cubicBezTo>
                <a:cubicBezTo>
                  <a:pt x="2289108" y="1849173"/>
                  <a:pt x="2135716" y="1942108"/>
                  <a:pt x="2013346" y="2063949"/>
                </a:cubicBezTo>
                <a:cubicBezTo>
                  <a:pt x="1891109" y="2185790"/>
                  <a:pt x="1799894" y="2336602"/>
                  <a:pt x="1739701" y="2516386"/>
                </a:cubicBezTo>
                <a:cubicBezTo>
                  <a:pt x="1679641" y="2696039"/>
                  <a:pt x="1649610" y="2899503"/>
                  <a:pt x="1649610" y="3126780"/>
                </a:cubicBezTo>
                <a:lnTo>
                  <a:pt x="1283692" y="3015258"/>
                </a:lnTo>
                <a:cubicBezTo>
                  <a:pt x="1283692" y="2581077"/>
                  <a:pt x="1327083" y="2180961"/>
                  <a:pt x="1413867" y="1814910"/>
                </a:cubicBezTo>
                <a:cubicBezTo>
                  <a:pt x="1500650" y="1448726"/>
                  <a:pt x="1627782" y="1129176"/>
                  <a:pt x="1795264" y="856258"/>
                </a:cubicBezTo>
                <a:cubicBezTo>
                  <a:pt x="1962745" y="583208"/>
                  <a:pt x="2168392" y="372269"/>
                  <a:pt x="2412206" y="223441"/>
                </a:cubicBezTo>
                <a:cubicBezTo>
                  <a:pt x="2656152" y="74480"/>
                  <a:pt x="2935221" y="0"/>
                  <a:pt x="3249414" y="0"/>
                </a:cubicBezTo>
                <a:cubicBezTo>
                  <a:pt x="3348632" y="0"/>
                  <a:pt x="3449902" y="7409"/>
                  <a:pt x="3553221" y="22225"/>
                </a:cubicBezTo>
                <a:cubicBezTo>
                  <a:pt x="3656674" y="36910"/>
                  <a:pt x="3741472" y="57018"/>
                  <a:pt x="3807618" y="8255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672" name="Freeform 1672"/>
          <p:cNvSpPr/>
          <p:nvPr/>
        </p:nvSpPr>
        <p:spPr>
          <a:xfrm>
            <a:off x="3389240" y="4025670"/>
            <a:ext cx="64343" cy="75113"/>
          </a:xfrm>
          <a:custGeom>
            <a:avLst/>
            <a:gdLst/>
            <a:ahLst/>
            <a:cxnLst/>
            <a:rect l="0" t="0" r="0" b="0"/>
            <a:pathLst>
              <a:path w="5968801" h="6959600">
                <a:moveTo>
                  <a:pt x="3898900" y="5321697"/>
                </a:moveTo>
                <a:lnTo>
                  <a:pt x="3898900" y="2331046"/>
                </a:lnTo>
                <a:cubicBezTo>
                  <a:pt x="3898900" y="2116072"/>
                  <a:pt x="3863908" y="1931062"/>
                  <a:pt x="3793926" y="1776016"/>
                </a:cubicBezTo>
                <a:cubicBezTo>
                  <a:pt x="3724076" y="1620838"/>
                  <a:pt x="3616126" y="1499857"/>
                  <a:pt x="3470076" y="1413074"/>
                </a:cubicBezTo>
                <a:cubicBezTo>
                  <a:pt x="3324158" y="1326158"/>
                  <a:pt x="3135974" y="1282700"/>
                  <a:pt x="2905521" y="1282700"/>
                </a:cubicBezTo>
                <a:cubicBezTo>
                  <a:pt x="2708142" y="1282700"/>
                  <a:pt x="2537420" y="1316765"/>
                  <a:pt x="2393354" y="1384896"/>
                </a:cubicBezTo>
                <a:cubicBezTo>
                  <a:pt x="2249421" y="1452894"/>
                  <a:pt x="2138362" y="1549797"/>
                  <a:pt x="2060178" y="1675607"/>
                </a:cubicBezTo>
                <a:cubicBezTo>
                  <a:pt x="1982126" y="1801416"/>
                  <a:pt x="1943100" y="1948921"/>
                  <a:pt x="1943100" y="2118122"/>
                </a:cubicBezTo>
                <a:lnTo>
                  <a:pt x="157162" y="2118122"/>
                </a:lnTo>
                <a:cubicBezTo>
                  <a:pt x="157162" y="1833166"/>
                  <a:pt x="223242" y="1562696"/>
                  <a:pt x="355401" y="1306711"/>
                </a:cubicBezTo>
                <a:cubicBezTo>
                  <a:pt x="487560" y="1050727"/>
                  <a:pt x="679582" y="824707"/>
                  <a:pt x="931465" y="628650"/>
                </a:cubicBezTo>
                <a:cubicBezTo>
                  <a:pt x="1183481" y="432462"/>
                  <a:pt x="1483981" y="278673"/>
                  <a:pt x="1832967" y="167283"/>
                </a:cubicBezTo>
                <a:cubicBezTo>
                  <a:pt x="2182084" y="55761"/>
                  <a:pt x="2573469" y="0"/>
                  <a:pt x="3007121" y="0"/>
                </a:cubicBezTo>
                <a:cubicBezTo>
                  <a:pt x="3527557" y="0"/>
                  <a:pt x="3990114" y="86850"/>
                  <a:pt x="4394795" y="260549"/>
                </a:cubicBezTo>
                <a:cubicBezTo>
                  <a:pt x="4799607" y="434115"/>
                  <a:pt x="5118695" y="694598"/>
                  <a:pt x="5352057" y="1041996"/>
                </a:cubicBezTo>
                <a:cubicBezTo>
                  <a:pt x="5585552" y="1389394"/>
                  <a:pt x="5702300" y="1823641"/>
                  <a:pt x="5702300" y="2344738"/>
                </a:cubicBezTo>
                <a:lnTo>
                  <a:pt x="5702300" y="5216525"/>
                </a:lnTo>
                <a:cubicBezTo>
                  <a:pt x="5702300" y="5584693"/>
                  <a:pt x="5724988" y="5885591"/>
                  <a:pt x="5770364" y="6119218"/>
                </a:cubicBezTo>
                <a:cubicBezTo>
                  <a:pt x="5815872" y="6352845"/>
                  <a:pt x="5882018" y="6556508"/>
                  <a:pt x="5968801" y="6730207"/>
                </a:cubicBezTo>
                <a:lnTo>
                  <a:pt x="5968801" y="6835576"/>
                </a:lnTo>
                <a:lnTo>
                  <a:pt x="4160043" y="6835576"/>
                </a:lnTo>
                <a:cubicBezTo>
                  <a:pt x="4072995" y="6653544"/>
                  <a:pt x="4007710" y="6425010"/>
                  <a:pt x="3964185" y="6149975"/>
                </a:cubicBezTo>
                <a:cubicBezTo>
                  <a:pt x="3920661" y="5874941"/>
                  <a:pt x="3898900" y="5598848"/>
                  <a:pt x="3898900" y="5321697"/>
                </a:cubicBezTo>
                <a:close/>
                <a:moveTo>
                  <a:pt x="4141390" y="2743200"/>
                </a:moveTo>
                <a:lnTo>
                  <a:pt x="4141390" y="3759200"/>
                </a:lnTo>
                <a:lnTo>
                  <a:pt x="3146028" y="3759200"/>
                </a:lnTo>
                <a:cubicBezTo>
                  <a:pt x="2911210" y="3759200"/>
                  <a:pt x="2707216" y="3786056"/>
                  <a:pt x="2534046" y="3839766"/>
                </a:cubicBezTo>
                <a:cubicBezTo>
                  <a:pt x="2361009" y="3893477"/>
                  <a:pt x="2218795" y="3968949"/>
                  <a:pt x="2107406" y="4066183"/>
                </a:cubicBezTo>
                <a:cubicBezTo>
                  <a:pt x="1996148" y="4163418"/>
                  <a:pt x="1914723" y="4276130"/>
                  <a:pt x="1863129" y="4404321"/>
                </a:cubicBezTo>
                <a:cubicBezTo>
                  <a:pt x="1811668" y="4532511"/>
                  <a:pt x="1785937" y="4673071"/>
                  <a:pt x="1785937" y="4826000"/>
                </a:cubicBezTo>
                <a:cubicBezTo>
                  <a:pt x="1785937" y="4979062"/>
                  <a:pt x="1820994" y="5116579"/>
                  <a:pt x="1891109" y="5238552"/>
                </a:cubicBezTo>
                <a:cubicBezTo>
                  <a:pt x="1961356" y="5360525"/>
                  <a:pt x="2062559" y="5455643"/>
                  <a:pt x="2194718" y="5523905"/>
                </a:cubicBezTo>
                <a:cubicBezTo>
                  <a:pt x="2327010" y="5592035"/>
                  <a:pt x="2481990" y="5626100"/>
                  <a:pt x="2659657" y="5626100"/>
                </a:cubicBezTo>
                <a:cubicBezTo>
                  <a:pt x="2928210" y="5626100"/>
                  <a:pt x="3161638" y="5572390"/>
                  <a:pt x="3359943" y="5464969"/>
                </a:cubicBezTo>
                <a:cubicBezTo>
                  <a:pt x="3558249" y="5357416"/>
                  <a:pt x="3712170" y="5225058"/>
                  <a:pt x="3821707" y="5067896"/>
                </a:cubicBezTo>
                <a:cubicBezTo>
                  <a:pt x="3931245" y="4910733"/>
                  <a:pt x="3986014" y="4761905"/>
                  <a:pt x="3986014" y="4621411"/>
                </a:cubicBezTo>
                <a:lnTo>
                  <a:pt x="4464843" y="5378054"/>
                </a:lnTo>
                <a:cubicBezTo>
                  <a:pt x="4398830" y="5547519"/>
                  <a:pt x="4309004" y="5723203"/>
                  <a:pt x="4195365" y="5905104"/>
                </a:cubicBezTo>
                <a:cubicBezTo>
                  <a:pt x="4081859" y="6087005"/>
                  <a:pt x="3938389" y="6257595"/>
                  <a:pt x="3764954" y="6416874"/>
                </a:cubicBezTo>
                <a:cubicBezTo>
                  <a:pt x="3591652" y="6576021"/>
                  <a:pt x="3383227" y="6706262"/>
                  <a:pt x="3139678" y="6807597"/>
                </a:cubicBezTo>
                <a:cubicBezTo>
                  <a:pt x="2896129" y="6908932"/>
                  <a:pt x="2607071" y="6959600"/>
                  <a:pt x="2272506" y="6959600"/>
                </a:cubicBezTo>
                <a:cubicBezTo>
                  <a:pt x="1847453" y="6959600"/>
                  <a:pt x="1462550" y="6873742"/>
                  <a:pt x="1117798" y="6702029"/>
                </a:cubicBezTo>
                <a:cubicBezTo>
                  <a:pt x="773046" y="6530182"/>
                  <a:pt x="500525" y="6292123"/>
                  <a:pt x="300235" y="5987852"/>
                </a:cubicBezTo>
                <a:cubicBezTo>
                  <a:pt x="100078" y="5683581"/>
                  <a:pt x="0" y="5336845"/>
                  <a:pt x="0" y="4947643"/>
                </a:cubicBezTo>
                <a:cubicBezTo>
                  <a:pt x="0" y="4595747"/>
                  <a:pt x="66145" y="4283208"/>
                  <a:pt x="198437" y="4010025"/>
                </a:cubicBezTo>
                <a:cubicBezTo>
                  <a:pt x="330729" y="3736843"/>
                  <a:pt x="525991" y="3506061"/>
                  <a:pt x="784225" y="3317677"/>
                </a:cubicBezTo>
                <a:cubicBezTo>
                  <a:pt x="1042590" y="3129161"/>
                  <a:pt x="1365977" y="2986286"/>
                  <a:pt x="1754385" y="2889052"/>
                </a:cubicBezTo>
                <a:cubicBezTo>
                  <a:pt x="2142926" y="2791818"/>
                  <a:pt x="2593445" y="2743200"/>
                  <a:pt x="3105943" y="274320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673" name="Freeform 1673"/>
          <p:cNvSpPr/>
          <p:nvPr/>
        </p:nvSpPr>
        <p:spPr>
          <a:xfrm>
            <a:off x="3461130" y="4025692"/>
            <a:ext cx="63251" cy="75091"/>
          </a:xfrm>
          <a:custGeom>
            <a:avLst/>
            <a:gdLst/>
            <a:ahLst/>
            <a:cxnLst/>
            <a:rect l="0" t="0" r="0" b="0"/>
            <a:pathLst>
              <a:path w="5867400" h="6957615">
                <a:moveTo>
                  <a:pt x="3059906" y="5562600"/>
                </a:moveTo>
                <a:cubicBezTo>
                  <a:pt x="3279510" y="5562600"/>
                  <a:pt x="3474243" y="5520267"/>
                  <a:pt x="3644106" y="5435600"/>
                </a:cubicBezTo>
                <a:cubicBezTo>
                  <a:pt x="3814100" y="5350801"/>
                  <a:pt x="3947715" y="5230879"/>
                  <a:pt x="4044950" y="5075833"/>
                </a:cubicBezTo>
                <a:cubicBezTo>
                  <a:pt x="4142316" y="4920655"/>
                  <a:pt x="4191000" y="4737695"/>
                  <a:pt x="4191000" y="4526955"/>
                </a:cubicBezTo>
                <a:lnTo>
                  <a:pt x="5867400" y="4526955"/>
                </a:lnTo>
                <a:cubicBezTo>
                  <a:pt x="5867400" y="4998178"/>
                  <a:pt x="5743310" y="5416748"/>
                  <a:pt x="5495131" y="5782667"/>
                </a:cubicBezTo>
                <a:cubicBezTo>
                  <a:pt x="5247084" y="6148454"/>
                  <a:pt x="4914238" y="6435725"/>
                  <a:pt x="4496593" y="6644481"/>
                </a:cubicBezTo>
                <a:cubicBezTo>
                  <a:pt x="4079081" y="6853236"/>
                  <a:pt x="3611827" y="6957615"/>
                  <a:pt x="3094831" y="6957615"/>
                </a:cubicBezTo>
                <a:cubicBezTo>
                  <a:pt x="2573866" y="6957615"/>
                  <a:pt x="2120040" y="6870831"/>
                  <a:pt x="1733351" y="6697265"/>
                </a:cubicBezTo>
                <a:cubicBezTo>
                  <a:pt x="1346795" y="6523567"/>
                  <a:pt x="1025326" y="6282730"/>
                  <a:pt x="768945" y="5974755"/>
                </a:cubicBezTo>
                <a:cubicBezTo>
                  <a:pt x="512564" y="5666780"/>
                  <a:pt x="320278" y="5307145"/>
                  <a:pt x="192087" y="4895850"/>
                </a:cubicBezTo>
                <a:cubicBezTo>
                  <a:pt x="64029" y="4484423"/>
                  <a:pt x="0" y="4043032"/>
                  <a:pt x="0" y="3571676"/>
                </a:cubicBezTo>
                <a:lnTo>
                  <a:pt x="0" y="3391892"/>
                </a:lnTo>
                <a:cubicBezTo>
                  <a:pt x="0" y="2916436"/>
                  <a:pt x="64029" y="2473060"/>
                  <a:pt x="192087" y="2061765"/>
                </a:cubicBezTo>
                <a:cubicBezTo>
                  <a:pt x="320278" y="1650338"/>
                  <a:pt x="512564" y="1290704"/>
                  <a:pt x="768945" y="982861"/>
                </a:cubicBezTo>
                <a:cubicBezTo>
                  <a:pt x="1025326" y="674886"/>
                  <a:pt x="1345803" y="434115"/>
                  <a:pt x="1730375" y="260548"/>
                </a:cubicBezTo>
                <a:cubicBezTo>
                  <a:pt x="2114946" y="86850"/>
                  <a:pt x="2565664" y="0"/>
                  <a:pt x="3082528" y="0"/>
                </a:cubicBezTo>
                <a:cubicBezTo>
                  <a:pt x="3632464" y="0"/>
                  <a:pt x="4115196" y="105370"/>
                  <a:pt x="4530725" y="316111"/>
                </a:cubicBezTo>
                <a:cubicBezTo>
                  <a:pt x="4946253" y="526851"/>
                  <a:pt x="5272881" y="827616"/>
                  <a:pt x="5510609" y="1218406"/>
                </a:cubicBezTo>
                <a:cubicBezTo>
                  <a:pt x="5748469" y="1609063"/>
                  <a:pt x="5867400" y="2071026"/>
                  <a:pt x="5867400" y="2604294"/>
                </a:cubicBezTo>
                <a:lnTo>
                  <a:pt x="4191000" y="2604294"/>
                </a:lnTo>
                <a:cubicBezTo>
                  <a:pt x="4191000" y="2380985"/>
                  <a:pt x="4146483" y="2178380"/>
                  <a:pt x="4057451" y="1996480"/>
                </a:cubicBezTo>
                <a:cubicBezTo>
                  <a:pt x="3968419" y="1814579"/>
                  <a:pt x="3839964" y="1668859"/>
                  <a:pt x="3672085" y="1559322"/>
                </a:cubicBezTo>
                <a:cubicBezTo>
                  <a:pt x="3504207" y="1449784"/>
                  <a:pt x="3298097" y="1395015"/>
                  <a:pt x="3053754" y="1395015"/>
                </a:cubicBezTo>
                <a:cubicBezTo>
                  <a:pt x="2792743" y="1395015"/>
                  <a:pt x="2579356" y="1449784"/>
                  <a:pt x="2413595" y="1559322"/>
                </a:cubicBezTo>
                <a:cubicBezTo>
                  <a:pt x="2247833" y="1668727"/>
                  <a:pt x="2119378" y="1817555"/>
                  <a:pt x="2028229" y="2005806"/>
                </a:cubicBezTo>
                <a:cubicBezTo>
                  <a:pt x="1937080" y="2193925"/>
                  <a:pt x="1873911" y="2406848"/>
                  <a:pt x="1838721" y="2644576"/>
                </a:cubicBezTo>
                <a:cubicBezTo>
                  <a:pt x="1803532" y="2882305"/>
                  <a:pt x="1785937" y="3131410"/>
                  <a:pt x="1785937" y="3391892"/>
                </a:cubicBezTo>
                <a:lnTo>
                  <a:pt x="1785937" y="3571676"/>
                </a:lnTo>
                <a:cubicBezTo>
                  <a:pt x="1785937" y="3832291"/>
                  <a:pt x="1802473" y="4082521"/>
                  <a:pt x="1835546" y="4322365"/>
                </a:cubicBezTo>
                <a:cubicBezTo>
                  <a:pt x="1868752" y="4562078"/>
                  <a:pt x="1931921" y="4775001"/>
                  <a:pt x="2025054" y="4961136"/>
                </a:cubicBezTo>
                <a:cubicBezTo>
                  <a:pt x="2118320" y="5147138"/>
                  <a:pt x="2247833" y="5293915"/>
                  <a:pt x="2413595" y="5401469"/>
                </a:cubicBezTo>
                <a:cubicBezTo>
                  <a:pt x="2579356" y="5508889"/>
                  <a:pt x="2794793" y="5562600"/>
                  <a:pt x="3059906" y="556260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674" name="Freeform 1674"/>
          <p:cNvSpPr/>
          <p:nvPr/>
        </p:nvSpPr>
        <p:spPr>
          <a:xfrm>
            <a:off x="3527407" y="4009085"/>
            <a:ext cx="42967" cy="91629"/>
          </a:xfrm>
          <a:custGeom>
            <a:avLst/>
            <a:gdLst/>
            <a:ahLst/>
            <a:cxnLst/>
            <a:rect l="0" t="0" r="0" b="0"/>
            <a:pathLst>
              <a:path w="3985815" h="8489950">
                <a:moveTo>
                  <a:pt x="3905250" y="1651000"/>
                </a:moveTo>
                <a:lnTo>
                  <a:pt x="3905250" y="2921000"/>
                </a:lnTo>
                <a:lnTo>
                  <a:pt x="0" y="2921000"/>
                </a:lnTo>
                <a:lnTo>
                  <a:pt x="0" y="1651000"/>
                </a:lnTo>
                <a:close/>
                <a:moveTo>
                  <a:pt x="965200" y="0"/>
                </a:moveTo>
                <a:lnTo>
                  <a:pt x="2751137" y="0"/>
                </a:lnTo>
                <a:lnTo>
                  <a:pt x="2751137" y="6344047"/>
                </a:lnTo>
                <a:cubicBezTo>
                  <a:pt x="2751137" y="6538516"/>
                  <a:pt x="2776934" y="6687410"/>
                  <a:pt x="2828528" y="6790730"/>
                </a:cubicBezTo>
                <a:cubicBezTo>
                  <a:pt x="2880254" y="6894050"/>
                  <a:pt x="2957843" y="6965355"/>
                  <a:pt x="3061295" y="7004646"/>
                </a:cubicBezTo>
                <a:cubicBezTo>
                  <a:pt x="3164747" y="7043936"/>
                  <a:pt x="3295054" y="7063582"/>
                  <a:pt x="3452217" y="7063582"/>
                </a:cubicBezTo>
                <a:cubicBezTo>
                  <a:pt x="3563871" y="7063582"/>
                  <a:pt x="3664148" y="7058422"/>
                  <a:pt x="3753048" y="7048104"/>
                </a:cubicBezTo>
                <a:cubicBezTo>
                  <a:pt x="3842080" y="7037653"/>
                  <a:pt x="3917619" y="7026275"/>
                  <a:pt x="3979664" y="7013972"/>
                </a:cubicBezTo>
                <a:lnTo>
                  <a:pt x="3985815" y="8328621"/>
                </a:lnTo>
                <a:cubicBezTo>
                  <a:pt x="3832886" y="8378097"/>
                  <a:pt x="3667455" y="8417321"/>
                  <a:pt x="3489523" y="8446293"/>
                </a:cubicBezTo>
                <a:cubicBezTo>
                  <a:pt x="3311723" y="8475397"/>
                  <a:pt x="3115336" y="8489950"/>
                  <a:pt x="2900362" y="8489950"/>
                </a:cubicBezTo>
                <a:cubicBezTo>
                  <a:pt x="2507456" y="8489950"/>
                  <a:pt x="2165217" y="8424862"/>
                  <a:pt x="1873646" y="8294688"/>
                </a:cubicBezTo>
                <a:cubicBezTo>
                  <a:pt x="1582208" y="8164381"/>
                  <a:pt x="1357907" y="7954566"/>
                  <a:pt x="1200745" y="7665244"/>
                </a:cubicBezTo>
                <a:cubicBezTo>
                  <a:pt x="1043715" y="7375790"/>
                  <a:pt x="965200" y="6995385"/>
                  <a:pt x="965200" y="652403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675" name="Freeform 1675"/>
          <p:cNvSpPr/>
          <p:nvPr/>
        </p:nvSpPr>
        <p:spPr>
          <a:xfrm>
            <a:off x="3578623" y="3998394"/>
            <a:ext cx="21631" cy="101018"/>
          </a:xfrm>
          <a:custGeom>
            <a:avLst/>
            <a:gdLst/>
            <a:ahLst/>
            <a:cxnLst/>
            <a:rect l="0" t="0" r="0" b="0"/>
            <a:pathLst>
              <a:path w="2006600" h="9359900">
                <a:moveTo>
                  <a:pt x="1900237" y="2654300"/>
                </a:moveTo>
                <a:lnTo>
                  <a:pt x="1900237" y="9359900"/>
                </a:lnTo>
                <a:lnTo>
                  <a:pt x="114300" y="9359900"/>
                </a:lnTo>
                <a:lnTo>
                  <a:pt x="114300" y="2654300"/>
                </a:lnTo>
                <a:close/>
                <a:moveTo>
                  <a:pt x="0" y="901700"/>
                </a:moveTo>
                <a:cubicBezTo>
                  <a:pt x="0" y="640557"/>
                  <a:pt x="90818" y="424988"/>
                  <a:pt x="272454" y="254993"/>
                </a:cubicBezTo>
                <a:cubicBezTo>
                  <a:pt x="454091" y="84998"/>
                  <a:pt x="697772" y="0"/>
                  <a:pt x="1003498" y="0"/>
                </a:cubicBezTo>
                <a:cubicBezTo>
                  <a:pt x="1304858" y="0"/>
                  <a:pt x="1547349" y="84998"/>
                  <a:pt x="1730970" y="254993"/>
                </a:cubicBezTo>
                <a:cubicBezTo>
                  <a:pt x="1914723" y="424988"/>
                  <a:pt x="2006600" y="640557"/>
                  <a:pt x="2006600" y="901700"/>
                </a:cubicBezTo>
                <a:cubicBezTo>
                  <a:pt x="2006600" y="1162844"/>
                  <a:pt x="1914723" y="1378413"/>
                  <a:pt x="1730970" y="1548408"/>
                </a:cubicBezTo>
                <a:cubicBezTo>
                  <a:pt x="1547349" y="1718403"/>
                  <a:pt x="1304858" y="1803400"/>
                  <a:pt x="1003498" y="1803400"/>
                </a:cubicBezTo>
                <a:cubicBezTo>
                  <a:pt x="697772" y="1803400"/>
                  <a:pt x="454091" y="1718403"/>
                  <a:pt x="272454" y="1548408"/>
                </a:cubicBezTo>
                <a:cubicBezTo>
                  <a:pt x="90818" y="1378413"/>
                  <a:pt x="0" y="1162844"/>
                  <a:pt x="0" y="90170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676" name="Freeform 1676"/>
          <p:cNvSpPr/>
          <p:nvPr/>
        </p:nvSpPr>
        <p:spPr>
          <a:xfrm>
            <a:off x="3611220" y="4025692"/>
            <a:ext cx="63251" cy="75091"/>
          </a:xfrm>
          <a:custGeom>
            <a:avLst/>
            <a:gdLst/>
            <a:ahLst/>
            <a:cxnLst/>
            <a:rect l="0" t="0" r="0" b="0"/>
            <a:pathLst>
              <a:path w="5867400" h="6957615">
                <a:moveTo>
                  <a:pt x="3059906" y="5562600"/>
                </a:moveTo>
                <a:cubicBezTo>
                  <a:pt x="3279510" y="5562600"/>
                  <a:pt x="3474243" y="5520267"/>
                  <a:pt x="3644106" y="5435600"/>
                </a:cubicBezTo>
                <a:cubicBezTo>
                  <a:pt x="3814100" y="5350801"/>
                  <a:pt x="3947715" y="5230879"/>
                  <a:pt x="4044950" y="5075833"/>
                </a:cubicBezTo>
                <a:cubicBezTo>
                  <a:pt x="4142316" y="4920655"/>
                  <a:pt x="4191000" y="4737695"/>
                  <a:pt x="4191000" y="4526955"/>
                </a:cubicBezTo>
                <a:lnTo>
                  <a:pt x="5867400" y="4526955"/>
                </a:lnTo>
                <a:cubicBezTo>
                  <a:pt x="5867400" y="4998178"/>
                  <a:pt x="5743310" y="5416748"/>
                  <a:pt x="5495131" y="5782667"/>
                </a:cubicBezTo>
                <a:cubicBezTo>
                  <a:pt x="5247084" y="6148454"/>
                  <a:pt x="4914238" y="6435725"/>
                  <a:pt x="4496593" y="6644481"/>
                </a:cubicBezTo>
                <a:cubicBezTo>
                  <a:pt x="4079081" y="6853236"/>
                  <a:pt x="3611827" y="6957615"/>
                  <a:pt x="3094831" y="6957615"/>
                </a:cubicBezTo>
                <a:cubicBezTo>
                  <a:pt x="2573866" y="6957615"/>
                  <a:pt x="2120040" y="6870831"/>
                  <a:pt x="1733351" y="6697265"/>
                </a:cubicBezTo>
                <a:cubicBezTo>
                  <a:pt x="1346795" y="6523567"/>
                  <a:pt x="1025326" y="6282730"/>
                  <a:pt x="768945" y="5974755"/>
                </a:cubicBezTo>
                <a:cubicBezTo>
                  <a:pt x="512564" y="5666780"/>
                  <a:pt x="320278" y="5307145"/>
                  <a:pt x="192087" y="4895850"/>
                </a:cubicBezTo>
                <a:cubicBezTo>
                  <a:pt x="64029" y="4484423"/>
                  <a:pt x="0" y="4043032"/>
                  <a:pt x="0" y="3571676"/>
                </a:cubicBezTo>
                <a:lnTo>
                  <a:pt x="0" y="3391892"/>
                </a:lnTo>
                <a:cubicBezTo>
                  <a:pt x="0" y="2916436"/>
                  <a:pt x="64029" y="2473060"/>
                  <a:pt x="192087" y="2061765"/>
                </a:cubicBezTo>
                <a:cubicBezTo>
                  <a:pt x="320278" y="1650338"/>
                  <a:pt x="512564" y="1290704"/>
                  <a:pt x="768945" y="982861"/>
                </a:cubicBezTo>
                <a:cubicBezTo>
                  <a:pt x="1025326" y="674886"/>
                  <a:pt x="1345803" y="434115"/>
                  <a:pt x="1730375" y="260548"/>
                </a:cubicBezTo>
                <a:cubicBezTo>
                  <a:pt x="2114946" y="86850"/>
                  <a:pt x="2565664" y="0"/>
                  <a:pt x="3082528" y="0"/>
                </a:cubicBezTo>
                <a:cubicBezTo>
                  <a:pt x="3632464" y="0"/>
                  <a:pt x="4115196" y="105370"/>
                  <a:pt x="4530725" y="316111"/>
                </a:cubicBezTo>
                <a:cubicBezTo>
                  <a:pt x="4946253" y="526851"/>
                  <a:pt x="5272881" y="827616"/>
                  <a:pt x="5510609" y="1218406"/>
                </a:cubicBezTo>
                <a:cubicBezTo>
                  <a:pt x="5748469" y="1609063"/>
                  <a:pt x="5867400" y="2071026"/>
                  <a:pt x="5867400" y="2604294"/>
                </a:cubicBezTo>
                <a:lnTo>
                  <a:pt x="4191000" y="2604294"/>
                </a:lnTo>
                <a:cubicBezTo>
                  <a:pt x="4191000" y="2380985"/>
                  <a:pt x="4146483" y="2178380"/>
                  <a:pt x="4057451" y="1996480"/>
                </a:cubicBezTo>
                <a:cubicBezTo>
                  <a:pt x="3968419" y="1814579"/>
                  <a:pt x="3839964" y="1668859"/>
                  <a:pt x="3672085" y="1559322"/>
                </a:cubicBezTo>
                <a:cubicBezTo>
                  <a:pt x="3504207" y="1449784"/>
                  <a:pt x="3298097" y="1395015"/>
                  <a:pt x="3053754" y="1395015"/>
                </a:cubicBezTo>
                <a:cubicBezTo>
                  <a:pt x="2792743" y="1395015"/>
                  <a:pt x="2579356" y="1449784"/>
                  <a:pt x="2413595" y="1559322"/>
                </a:cubicBezTo>
                <a:cubicBezTo>
                  <a:pt x="2247833" y="1668727"/>
                  <a:pt x="2119378" y="1817555"/>
                  <a:pt x="2028229" y="2005806"/>
                </a:cubicBezTo>
                <a:cubicBezTo>
                  <a:pt x="1937080" y="2193925"/>
                  <a:pt x="1873911" y="2406848"/>
                  <a:pt x="1838721" y="2644576"/>
                </a:cubicBezTo>
                <a:cubicBezTo>
                  <a:pt x="1803532" y="2882305"/>
                  <a:pt x="1785937" y="3131410"/>
                  <a:pt x="1785937" y="3391892"/>
                </a:cubicBezTo>
                <a:lnTo>
                  <a:pt x="1785937" y="3571676"/>
                </a:lnTo>
                <a:cubicBezTo>
                  <a:pt x="1785937" y="3832291"/>
                  <a:pt x="1802473" y="4082521"/>
                  <a:pt x="1835546" y="4322365"/>
                </a:cubicBezTo>
                <a:cubicBezTo>
                  <a:pt x="1868752" y="4562078"/>
                  <a:pt x="1931921" y="4775001"/>
                  <a:pt x="2025054" y="4961136"/>
                </a:cubicBezTo>
                <a:cubicBezTo>
                  <a:pt x="2118320" y="5147138"/>
                  <a:pt x="2247833" y="5293915"/>
                  <a:pt x="2413595" y="5401469"/>
                </a:cubicBezTo>
                <a:cubicBezTo>
                  <a:pt x="2579356" y="5508889"/>
                  <a:pt x="2794793" y="5562600"/>
                  <a:pt x="3059906" y="556260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677" name="Freeform 1677"/>
          <p:cNvSpPr/>
          <p:nvPr/>
        </p:nvSpPr>
        <p:spPr>
          <a:xfrm>
            <a:off x="3681468" y="4025692"/>
            <a:ext cx="65715" cy="75091"/>
          </a:xfrm>
          <a:custGeom>
            <a:avLst/>
            <a:gdLst/>
            <a:ahLst/>
            <a:cxnLst/>
            <a:rect l="0" t="0" r="0" b="0"/>
            <a:pathLst>
              <a:path w="6096000" h="6957615">
                <a:moveTo>
                  <a:pt x="3342679" y="6957615"/>
                </a:moveTo>
                <a:cubicBezTo>
                  <a:pt x="2821714" y="6957615"/>
                  <a:pt x="2354460" y="6873940"/>
                  <a:pt x="1940917" y="6706592"/>
                </a:cubicBezTo>
                <a:cubicBezTo>
                  <a:pt x="1527505" y="6539111"/>
                  <a:pt x="1177131" y="6306542"/>
                  <a:pt x="889793" y="6008886"/>
                </a:cubicBezTo>
                <a:cubicBezTo>
                  <a:pt x="602456" y="5711230"/>
                  <a:pt x="382322" y="5365022"/>
                  <a:pt x="229393" y="4970264"/>
                </a:cubicBezTo>
                <a:cubicBezTo>
                  <a:pt x="76464" y="4575373"/>
                  <a:pt x="0" y="4154686"/>
                  <a:pt x="0" y="3708201"/>
                </a:cubicBezTo>
                <a:lnTo>
                  <a:pt x="0" y="3460155"/>
                </a:lnTo>
                <a:cubicBezTo>
                  <a:pt x="0" y="2951626"/>
                  <a:pt x="72297" y="2486554"/>
                  <a:pt x="216892" y="2064940"/>
                </a:cubicBezTo>
                <a:cubicBezTo>
                  <a:pt x="361619" y="1643195"/>
                  <a:pt x="569383" y="1277342"/>
                  <a:pt x="840184" y="967383"/>
                </a:cubicBezTo>
                <a:cubicBezTo>
                  <a:pt x="1110985" y="657291"/>
                  <a:pt x="1440656" y="418571"/>
                  <a:pt x="1829196" y="251222"/>
                </a:cubicBezTo>
                <a:cubicBezTo>
                  <a:pt x="2217869" y="83740"/>
                  <a:pt x="2656152" y="0"/>
                  <a:pt x="3144043" y="0"/>
                </a:cubicBezTo>
                <a:cubicBezTo>
                  <a:pt x="3619500" y="0"/>
                  <a:pt x="4041179" y="78647"/>
                  <a:pt x="4409082" y="235942"/>
                </a:cubicBezTo>
                <a:cubicBezTo>
                  <a:pt x="4777118" y="393237"/>
                  <a:pt x="5086151" y="616810"/>
                  <a:pt x="5336182" y="906661"/>
                </a:cubicBezTo>
                <a:cubicBezTo>
                  <a:pt x="5586346" y="1196380"/>
                  <a:pt x="5775523" y="1543116"/>
                  <a:pt x="5903714" y="1946870"/>
                </a:cubicBezTo>
                <a:cubicBezTo>
                  <a:pt x="6031904" y="2350492"/>
                  <a:pt x="6096000" y="2798696"/>
                  <a:pt x="6096000" y="3291483"/>
                </a:cubicBezTo>
                <a:lnTo>
                  <a:pt x="6096000" y="4036615"/>
                </a:lnTo>
                <a:lnTo>
                  <a:pt x="760214" y="4036615"/>
                </a:lnTo>
                <a:lnTo>
                  <a:pt x="760214" y="2842815"/>
                </a:lnTo>
                <a:lnTo>
                  <a:pt x="4343400" y="2842815"/>
                </a:lnTo>
                <a:lnTo>
                  <a:pt x="4343400" y="2705894"/>
                </a:lnTo>
                <a:cubicBezTo>
                  <a:pt x="4343400" y="2457318"/>
                  <a:pt x="4298751" y="2234671"/>
                  <a:pt x="4209454" y="2037953"/>
                </a:cubicBezTo>
                <a:cubicBezTo>
                  <a:pt x="4120289" y="1841235"/>
                  <a:pt x="3986543" y="1684933"/>
                  <a:pt x="3808214" y="1569045"/>
                </a:cubicBezTo>
                <a:cubicBezTo>
                  <a:pt x="3629885" y="1453026"/>
                  <a:pt x="3401747" y="1395015"/>
                  <a:pt x="3123803" y="1395015"/>
                </a:cubicBezTo>
                <a:cubicBezTo>
                  <a:pt x="2887397" y="1395015"/>
                  <a:pt x="2684131" y="1446676"/>
                  <a:pt x="2514004" y="1549995"/>
                </a:cubicBezTo>
                <a:cubicBezTo>
                  <a:pt x="2343877" y="1653315"/>
                  <a:pt x="2205897" y="1798042"/>
                  <a:pt x="2100064" y="1984176"/>
                </a:cubicBezTo>
                <a:cubicBezTo>
                  <a:pt x="1994362" y="2170179"/>
                  <a:pt x="1915583" y="2388261"/>
                  <a:pt x="1863725" y="2638425"/>
                </a:cubicBezTo>
                <a:cubicBezTo>
                  <a:pt x="1811866" y="2888456"/>
                  <a:pt x="1785937" y="3162366"/>
                  <a:pt x="1785937" y="3460155"/>
                </a:cubicBezTo>
                <a:lnTo>
                  <a:pt x="1785937" y="3708201"/>
                </a:lnTo>
                <a:cubicBezTo>
                  <a:pt x="1785937" y="3977018"/>
                  <a:pt x="1824235" y="4225131"/>
                  <a:pt x="1900832" y="4452540"/>
                </a:cubicBezTo>
                <a:cubicBezTo>
                  <a:pt x="1977562" y="4679950"/>
                  <a:pt x="2087430" y="4876337"/>
                  <a:pt x="2230437" y="5041701"/>
                </a:cubicBezTo>
                <a:cubicBezTo>
                  <a:pt x="2373444" y="5207066"/>
                  <a:pt x="2547474" y="5335257"/>
                  <a:pt x="2752526" y="5426273"/>
                </a:cubicBezTo>
                <a:cubicBezTo>
                  <a:pt x="2957578" y="5517158"/>
                  <a:pt x="3190676" y="5562600"/>
                  <a:pt x="3451820" y="5562600"/>
                </a:cubicBezTo>
                <a:cubicBezTo>
                  <a:pt x="3775008" y="5562600"/>
                  <a:pt x="4076435" y="5499827"/>
                  <a:pt x="4356100" y="5374283"/>
                </a:cubicBezTo>
                <a:cubicBezTo>
                  <a:pt x="4635764" y="5248606"/>
                  <a:pt x="4877196" y="5058106"/>
                  <a:pt x="5080396" y="4802783"/>
                </a:cubicBezTo>
                <a:lnTo>
                  <a:pt x="5947370" y="5742384"/>
                </a:lnTo>
                <a:cubicBezTo>
                  <a:pt x="5806744" y="5944923"/>
                  <a:pt x="5615516" y="6139193"/>
                  <a:pt x="5373687" y="6325195"/>
                </a:cubicBezTo>
                <a:cubicBezTo>
                  <a:pt x="5131858" y="6511197"/>
                  <a:pt x="4841411" y="6663134"/>
                  <a:pt x="4502348" y="6781006"/>
                </a:cubicBezTo>
                <a:cubicBezTo>
                  <a:pt x="4163285" y="6898745"/>
                  <a:pt x="3776728" y="6957615"/>
                  <a:pt x="3342679" y="6957615"/>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678" name="Freeform 1678"/>
          <p:cNvSpPr/>
          <p:nvPr/>
        </p:nvSpPr>
        <p:spPr>
          <a:xfrm>
            <a:off x="3752263" y="4025670"/>
            <a:ext cx="61608" cy="75113"/>
          </a:xfrm>
          <a:custGeom>
            <a:avLst/>
            <a:gdLst/>
            <a:ahLst/>
            <a:cxnLst/>
            <a:rect l="0" t="0" r="0" b="0"/>
            <a:pathLst>
              <a:path w="5715000" h="6959600">
                <a:moveTo>
                  <a:pt x="3975100" y="4977408"/>
                </a:moveTo>
                <a:cubicBezTo>
                  <a:pt x="3975100" y="4849218"/>
                  <a:pt x="3937860" y="4733529"/>
                  <a:pt x="3863379" y="4630341"/>
                </a:cubicBezTo>
                <a:cubicBezTo>
                  <a:pt x="3789031" y="4527021"/>
                  <a:pt x="3651514" y="4430978"/>
                  <a:pt x="3450828" y="4342210"/>
                </a:cubicBezTo>
                <a:cubicBezTo>
                  <a:pt x="3250274" y="4253310"/>
                  <a:pt x="2961811" y="4171620"/>
                  <a:pt x="2585442" y="4097140"/>
                </a:cubicBezTo>
                <a:cubicBezTo>
                  <a:pt x="2246378" y="4022792"/>
                  <a:pt x="1931061" y="3928798"/>
                  <a:pt x="1639490" y="3815160"/>
                </a:cubicBezTo>
                <a:cubicBezTo>
                  <a:pt x="1347919" y="3701521"/>
                  <a:pt x="1095639" y="3564136"/>
                  <a:pt x="882650" y="3403005"/>
                </a:cubicBezTo>
                <a:cubicBezTo>
                  <a:pt x="669660" y="3241742"/>
                  <a:pt x="503171" y="3050580"/>
                  <a:pt x="383182" y="2829521"/>
                </a:cubicBezTo>
                <a:cubicBezTo>
                  <a:pt x="263194" y="2608461"/>
                  <a:pt x="203200" y="2355321"/>
                  <a:pt x="203200" y="2070100"/>
                </a:cubicBezTo>
                <a:cubicBezTo>
                  <a:pt x="203200" y="1789245"/>
                  <a:pt x="264252" y="1524861"/>
                  <a:pt x="386357" y="1276946"/>
                </a:cubicBezTo>
                <a:cubicBezTo>
                  <a:pt x="508463" y="1028899"/>
                  <a:pt x="684344" y="808832"/>
                  <a:pt x="914003" y="616744"/>
                </a:cubicBezTo>
                <a:cubicBezTo>
                  <a:pt x="1143793" y="424525"/>
                  <a:pt x="1425244" y="273712"/>
                  <a:pt x="1758354" y="164307"/>
                </a:cubicBezTo>
                <a:cubicBezTo>
                  <a:pt x="2091597" y="54769"/>
                  <a:pt x="2467173" y="0"/>
                  <a:pt x="2885082" y="0"/>
                </a:cubicBezTo>
                <a:cubicBezTo>
                  <a:pt x="3468753" y="0"/>
                  <a:pt x="3970602" y="92935"/>
                  <a:pt x="4390628" y="278805"/>
                </a:cubicBezTo>
                <a:cubicBezTo>
                  <a:pt x="4810654" y="464675"/>
                  <a:pt x="5133445" y="719733"/>
                  <a:pt x="5359003" y="1043980"/>
                </a:cubicBezTo>
                <a:cubicBezTo>
                  <a:pt x="5584692" y="1368095"/>
                  <a:pt x="5697537" y="1736659"/>
                  <a:pt x="5697537" y="2149674"/>
                </a:cubicBezTo>
                <a:lnTo>
                  <a:pt x="3911600" y="2149674"/>
                </a:lnTo>
                <a:cubicBezTo>
                  <a:pt x="3911600" y="1976107"/>
                  <a:pt x="3875352" y="1820069"/>
                  <a:pt x="3802856" y="1681560"/>
                </a:cubicBezTo>
                <a:cubicBezTo>
                  <a:pt x="3730360" y="1543050"/>
                  <a:pt x="3618574" y="1433513"/>
                  <a:pt x="3467496" y="1352947"/>
                </a:cubicBezTo>
                <a:cubicBezTo>
                  <a:pt x="3316419" y="1272250"/>
                  <a:pt x="3120760" y="1231900"/>
                  <a:pt x="2880518" y="1231900"/>
                </a:cubicBezTo>
                <a:cubicBezTo>
                  <a:pt x="2681684" y="1231900"/>
                  <a:pt x="2509837" y="1266032"/>
                  <a:pt x="2364978" y="1334294"/>
                </a:cubicBezTo>
                <a:cubicBezTo>
                  <a:pt x="2220118" y="1402557"/>
                  <a:pt x="2109324" y="1493573"/>
                  <a:pt x="2032595" y="1607344"/>
                </a:cubicBezTo>
                <a:cubicBezTo>
                  <a:pt x="1955998" y="1721115"/>
                  <a:pt x="1917700" y="1846263"/>
                  <a:pt x="1917700" y="1982788"/>
                </a:cubicBezTo>
                <a:cubicBezTo>
                  <a:pt x="1917700" y="2086240"/>
                  <a:pt x="1939395" y="2178315"/>
                  <a:pt x="1982787" y="2259013"/>
                </a:cubicBezTo>
                <a:cubicBezTo>
                  <a:pt x="2026311" y="2339579"/>
                  <a:pt x="2097682" y="2413000"/>
                  <a:pt x="2196901" y="2479279"/>
                </a:cubicBezTo>
                <a:cubicBezTo>
                  <a:pt x="2296252" y="2545425"/>
                  <a:pt x="2425567" y="2606477"/>
                  <a:pt x="2584846" y="2662436"/>
                </a:cubicBezTo>
                <a:cubicBezTo>
                  <a:pt x="2744126" y="2718264"/>
                  <a:pt x="2941637" y="2768931"/>
                  <a:pt x="3177381" y="2814440"/>
                </a:cubicBezTo>
                <a:cubicBezTo>
                  <a:pt x="3661304" y="2913526"/>
                  <a:pt x="4093500" y="3042775"/>
                  <a:pt x="4473971" y="3202186"/>
                </a:cubicBezTo>
                <a:cubicBezTo>
                  <a:pt x="4854575" y="3361465"/>
                  <a:pt x="5156530" y="3576572"/>
                  <a:pt x="5379839" y="3847505"/>
                </a:cubicBezTo>
                <a:cubicBezTo>
                  <a:pt x="5603279" y="4118438"/>
                  <a:pt x="5715000" y="4473179"/>
                  <a:pt x="5715000" y="4911725"/>
                </a:cubicBezTo>
                <a:cubicBezTo>
                  <a:pt x="5715000" y="5209646"/>
                  <a:pt x="5648854" y="5482696"/>
                  <a:pt x="5516562" y="5730875"/>
                </a:cubicBezTo>
                <a:cubicBezTo>
                  <a:pt x="5384403" y="5979055"/>
                  <a:pt x="5194300" y="6195219"/>
                  <a:pt x="4946253" y="6379369"/>
                </a:cubicBezTo>
                <a:cubicBezTo>
                  <a:pt x="4698338" y="6563519"/>
                  <a:pt x="4401872" y="6706262"/>
                  <a:pt x="4056856" y="6807597"/>
                </a:cubicBezTo>
                <a:cubicBezTo>
                  <a:pt x="3711971" y="6908932"/>
                  <a:pt x="3324621" y="6959600"/>
                  <a:pt x="2894806" y="6959600"/>
                </a:cubicBezTo>
                <a:cubicBezTo>
                  <a:pt x="2270786" y="6959600"/>
                  <a:pt x="1742876" y="6847747"/>
                  <a:pt x="1311076" y="6624043"/>
                </a:cubicBezTo>
                <a:cubicBezTo>
                  <a:pt x="879276" y="6400337"/>
                  <a:pt x="552780" y="6115646"/>
                  <a:pt x="331589" y="5769968"/>
                </a:cubicBezTo>
                <a:cubicBezTo>
                  <a:pt x="110529" y="5424157"/>
                  <a:pt x="0" y="5068954"/>
                  <a:pt x="0" y="4704358"/>
                </a:cubicBezTo>
                <a:lnTo>
                  <a:pt x="1701800" y="4704358"/>
                </a:lnTo>
                <a:cubicBezTo>
                  <a:pt x="1701800" y="4948304"/>
                  <a:pt x="1760603" y="5144691"/>
                  <a:pt x="1878210" y="5293519"/>
                </a:cubicBezTo>
                <a:cubicBezTo>
                  <a:pt x="1995950" y="5442215"/>
                  <a:pt x="2146696" y="5549636"/>
                  <a:pt x="2330450" y="5615782"/>
                </a:cubicBezTo>
                <a:cubicBezTo>
                  <a:pt x="2514203" y="5681928"/>
                  <a:pt x="2713434" y="5715000"/>
                  <a:pt x="2928143" y="5715000"/>
                </a:cubicBezTo>
                <a:cubicBezTo>
                  <a:pt x="3159521" y="5715000"/>
                  <a:pt x="3351609" y="5682986"/>
                  <a:pt x="3504406" y="5618957"/>
                </a:cubicBezTo>
                <a:cubicBezTo>
                  <a:pt x="3657203" y="5554795"/>
                  <a:pt x="3773818" y="5468012"/>
                  <a:pt x="3854251" y="5358607"/>
                </a:cubicBezTo>
                <a:cubicBezTo>
                  <a:pt x="3934817" y="5249069"/>
                  <a:pt x="3975100" y="5122003"/>
                  <a:pt x="3975100" y="4977408"/>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679" name="Freeform 1679"/>
          <p:cNvSpPr/>
          <p:nvPr/>
        </p:nvSpPr>
        <p:spPr>
          <a:xfrm>
            <a:off x="3855107" y="4025670"/>
            <a:ext cx="64343" cy="75113"/>
          </a:xfrm>
          <a:custGeom>
            <a:avLst/>
            <a:gdLst/>
            <a:ahLst/>
            <a:cxnLst/>
            <a:rect l="0" t="0" r="0" b="0"/>
            <a:pathLst>
              <a:path w="5968801" h="6959600">
                <a:moveTo>
                  <a:pt x="3898900" y="5321697"/>
                </a:moveTo>
                <a:lnTo>
                  <a:pt x="3898900" y="2331046"/>
                </a:lnTo>
                <a:cubicBezTo>
                  <a:pt x="3898900" y="2116072"/>
                  <a:pt x="3863908" y="1931062"/>
                  <a:pt x="3793926" y="1776016"/>
                </a:cubicBezTo>
                <a:cubicBezTo>
                  <a:pt x="3724076" y="1620838"/>
                  <a:pt x="3616126" y="1499857"/>
                  <a:pt x="3470076" y="1413074"/>
                </a:cubicBezTo>
                <a:cubicBezTo>
                  <a:pt x="3324158" y="1326158"/>
                  <a:pt x="3135974" y="1282700"/>
                  <a:pt x="2905521" y="1282700"/>
                </a:cubicBezTo>
                <a:cubicBezTo>
                  <a:pt x="2708142" y="1282700"/>
                  <a:pt x="2537420" y="1316765"/>
                  <a:pt x="2393354" y="1384896"/>
                </a:cubicBezTo>
                <a:cubicBezTo>
                  <a:pt x="2249421" y="1452894"/>
                  <a:pt x="2138362" y="1549797"/>
                  <a:pt x="2060178" y="1675607"/>
                </a:cubicBezTo>
                <a:cubicBezTo>
                  <a:pt x="1982126" y="1801416"/>
                  <a:pt x="1943100" y="1948921"/>
                  <a:pt x="1943100" y="2118122"/>
                </a:cubicBezTo>
                <a:lnTo>
                  <a:pt x="157162" y="2118122"/>
                </a:lnTo>
                <a:cubicBezTo>
                  <a:pt x="157162" y="1833166"/>
                  <a:pt x="223242" y="1562696"/>
                  <a:pt x="355401" y="1306711"/>
                </a:cubicBezTo>
                <a:cubicBezTo>
                  <a:pt x="487560" y="1050727"/>
                  <a:pt x="679582" y="824707"/>
                  <a:pt x="931465" y="628650"/>
                </a:cubicBezTo>
                <a:cubicBezTo>
                  <a:pt x="1183481" y="432462"/>
                  <a:pt x="1483981" y="278673"/>
                  <a:pt x="1832967" y="167283"/>
                </a:cubicBezTo>
                <a:cubicBezTo>
                  <a:pt x="2182084" y="55761"/>
                  <a:pt x="2573469" y="0"/>
                  <a:pt x="3007121" y="0"/>
                </a:cubicBezTo>
                <a:cubicBezTo>
                  <a:pt x="3527557" y="0"/>
                  <a:pt x="3990114" y="86850"/>
                  <a:pt x="4394795" y="260549"/>
                </a:cubicBezTo>
                <a:cubicBezTo>
                  <a:pt x="4799607" y="434115"/>
                  <a:pt x="5118695" y="694598"/>
                  <a:pt x="5352057" y="1041996"/>
                </a:cubicBezTo>
                <a:cubicBezTo>
                  <a:pt x="5585552" y="1389394"/>
                  <a:pt x="5702300" y="1823641"/>
                  <a:pt x="5702300" y="2344738"/>
                </a:cubicBezTo>
                <a:lnTo>
                  <a:pt x="5702300" y="5216525"/>
                </a:lnTo>
                <a:cubicBezTo>
                  <a:pt x="5702300" y="5584693"/>
                  <a:pt x="5724988" y="5885591"/>
                  <a:pt x="5770364" y="6119218"/>
                </a:cubicBezTo>
                <a:cubicBezTo>
                  <a:pt x="5815872" y="6352845"/>
                  <a:pt x="5882018" y="6556508"/>
                  <a:pt x="5968801" y="6730207"/>
                </a:cubicBezTo>
                <a:lnTo>
                  <a:pt x="5968801" y="6835576"/>
                </a:lnTo>
                <a:lnTo>
                  <a:pt x="4160043" y="6835576"/>
                </a:lnTo>
                <a:cubicBezTo>
                  <a:pt x="4072995" y="6653544"/>
                  <a:pt x="4007710" y="6425010"/>
                  <a:pt x="3964185" y="6149975"/>
                </a:cubicBezTo>
                <a:cubicBezTo>
                  <a:pt x="3920661" y="5874941"/>
                  <a:pt x="3898900" y="5598848"/>
                  <a:pt x="3898900" y="5321697"/>
                </a:cubicBezTo>
                <a:close/>
                <a:moveTo>
                  <a:pt x="4141390" y="2743200"/>
                </a:moveTo>
                <a:lnTo>
                  <a:pt x="4141390" y="3759200"/>
                </a:lnTo>
                <a:lnTo>
                  <a:pt x="3146028" y="3759200"/>
                </a:lnTo>
                <a:cubicBezTo>
                  <a:pt x="2911210" y="3759200"/>
                  <a:pt x="2707216" y="3786056"/>
                  <a:pt x="2534046" y="3839766"/>
                </a:cubicBezTo>
                <a:cubicBezTo>
                  <a:pt x="2361009" y="3893477"/>
                  <a:pt x="2218795" y="3968949"/>
                  <a:pt x="2107406" y="4066183"/>
                </a:cubicBezTo>
                <a:cubicBezTo>
                  <a:pt x="1996148" y="4163418"/>
                  <a:pt x="1914723" y="4276130"/>
                  <a:pt x="1863129" y="4404321"/>
                </a:cubicBezTo>
                <a:cubicBezTo>
                  <a:pt x="1811668" y="4532511"/>
                  <a:pt x="1785937" y="4673071"/>
                  <a:pt x="1785937" y="4826000"/>
                </a:cubicBezTo>
                <a:cubicBezTo>
                  <a:pt x="1785937" y="4979062"/>
                  <a:pt x="1820994" y="5116579"/>
                  <a:pt x="1891109" y="5238552"/>
                </a:cubicBezTo>
                <a:cubicBezTo>
                  <a:pt x="1961356" y="5360525"/>
                  <a:pt x="2062559" y="5455643"/>
                  <a:pt x="2194718" y="5523905"/>
                </a:cubicBezTo>
                <a:cubicBezTo>
                  <a:pt x="2327010" y="5592035"/>
                  <a:pt x="2481990" y="5626100"/>
                  <a:pt x="2659657" y="5626100"/>
                </a:cubicBezTo>
                <a:cubicBezTo>
                  <a:pt x="2928210" y="5626100"/>
                  <a:pt x="3161638" y="5572390"/>
                  <a:pt x="3359943" y="5464969"/>
                </a:cubicBezTo>
                <a:cubicBezTo>
                  <a:pt x="3558249" y="5357416"/>
                  <a:pt x="3712170" y="5225058"/>
                  <a:pt x="3821707" y="5067896"/>
                </a:cubicBezTo>
                <a:cubicBezTo>
                  <a:pt x="3931245" y="4910733"/>
                  <a:pt x="3986014" y="4761905"/>
                  <a:pt x="3986014" y="4621411"/>
                </a:cubicBezTo>
                <a:lnTo>
                  <a:pt x="4464843" y="5378054"/>
                </a:lnTo>
                <a:cubicBezTo>
                  <a:pt x="4398830" y="5547519"/>
                  <a:pt x="4309004" y="5723203"/>
                  <a:pt x="4195365" y="5905104"/>
                </a:cubicBezTo>
                <a:cubicBezTo>
                  <a:pt x="4081859" y="6087005"/>
                  <a:pt x="3938389" y="6257595"/>
                  <a:pt x="3764954" y="6416874"/>
                </a:cubicBezTo>
                <a:cubicBezTo>
                  <a:pt x="3591652" y="6576021"/>
                  <a:pt x="3383227" y="6706262"/>
                  <a:pt x="3139678" y="6807597"/>
                </a:cubicBezTo>
                <a:cubicBezTo>
                  <a:pt x="2896129" y="6908932"/>
                  <a:pt x="2607071" y="6959600"/>
                  <a:pt x="2272506" y="6959600"/>
                </a:cubicBezTo>
                <a:cubicBezTo>
                  <a:pt x="1847453" y="6959600"/>
                  <a:pt x="1462550" y="6873742"/>
                  <a:pt x="1117798" y="6702029"/>
                </a:cubicBezTo>
                <a:cubicBezTo>
                  <a:pt x="773046" y="6530182"/>
                  <a:pt x="500525" y="6292123"/>
                  <a:pt x="300235" y="5987852"/>
                </a:cubicBezTo>
                <a:cubicBezTo>
                  <a:pt x="100078" y="5683581"/>
                  <a:pt x="0" y="5336845"/>
                  <a:pt x="0" y="4947643"/>
                </a:cubicBezTo>
                <a:cubicBezTo>
                  <a:pt x="0" y="4595747"/>
                  <a:pt x="66145" y="4283208"/>
                  <a:pt x="198437" y="4010025"/>
                </a:cubicBezTo>
                <a:cubicBezTo>
                  <a:pt x="330729" y="3736843"/>
                  <a:pt x="525991" y="3506061"/>
                  <a:pt x="784225" y="3317677"/>
                </a:cubicBezTo>
                <a:cubicBezTo>
                  <a:pt x="1042590" y="3129161"/>
                  <a:pt x="1365977" y="2986286"/>
                  <a:pt x="1754385" y="2889052"/>
                </a:cubicBezTo>
                <a:cubicBezTo>
                  <a:pt x="2142926" y="2791818"/>
                  <a:pt x="2593445" y="2743200"/>
                  <a:pt x="3105943" y="274320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680" name="Freeform 1680"/>
          <p:cNvSpPr/>
          <p:nvPr/>
        </p:nvSpPr>
        <p:spPr>
          <a:xfrm>
            <a:off x="3929735" y="4025671"/>
            <a:ext cx="62566" cy="73673"/>
          </a:xfrm>
          <a:custGeom>
            <a:avLst/>
            <a:gdLst/>
            <a:ahLst/>
            <a:cxnLst/>
            <a:rect l="0" t="0" r="0" b="0"/>
            <a:pathLst>
              <a:path w="5803900" h="6826250">
                <a:moveTo>
                  <a:pt x="1785937" y="1550194"/>
                </a:moveTo>
                <a:lnTo>
                  <a:pt x="1785937" y="6826250"/>
                </a:lnTo>
                <a:lnTo>
                  <a:pt x="0" y="6826250"/>
                </a:lnTo>
                <a:lnTo>
                  <a:pt x="0" y="114300"/>
                </a:lnTo>
                <a:lnTo>
                  <a:pt x="1674217" y="114300"/>
                </a:lnTo>
                <a:close/>
                <a:moveTo>
                  <a:pt x="1525389" y="3238500"/>
                </a:moveTo>
                <a:lnTo>
                  <a:pt x="1041796" y="3238500"/>
                </a:lnTo>
                <a:cubicBezTo>
                  <a:pt x="1041796" y="2743200"/>
                  <a:pt x="1105892" y="2296386"/>
                  <a:pt x="1234082" y="1898055"/>
                </a:cubicBezTo>
                <a:cubicBezTo>
                  <a:pt x="1362405" y="1499593"/>
                  <a:pt x="1542454" y="1158942"/>
                  <a:pt x="1774229" y="876102"/>
                </a:cubicBezTo>
                <a:cubicBezTo>
                  <a:pt x="2006137" y="593262"/>
                  <a:pt x="2282494" y="376569"/>
                  <a:pt x="2603301" y="226021"/>
                </a:cubicBezTo>
                <a:cubicBezTo>
                  <a:pt x="2924108" y="75341"/>
                  <a:pt x="3283214" y="0"/>
                  <a:pt x="3680618" y="0"/>
                </a:cubicBezTo>
                <a:cubicBezTo>
                  <a:pt x="3995208" y="0"/>
                  <a:pt x="4282876" y="45443"/>
                  <a:pt x="4543623" y="136327"/>
                </a:cubicBezTo>
                <a:cubicBezTo>
                  <a:pt x="4804370" y="227079"/>
                  <a:pt x="5028869" y="371608"/>
                  <a:pt x="5217120" y="569913"/>
                </a:cubicBezTo>
                <a:cubicBezTo>
                  <a:pt x="5405503" y="768086"/>
                  <a:pt x="5550363" y="1030288"/>
                  <a:pt x="5651698" y="1356519"/>
                </a:cubicBezTo>
                <a:cubicBezTo>
                  <a:pt x="5753166" y="1682750"/>
                  <a:pt x="5803900" y="2081213"/>
                  <a:pt x="5803900" y="2551907"/>
                </a:cubicBezTo>
                <a:lnTo>
                  <a:pt x="5803900" y="6826250"/>
                </a:lnTo>
                <a:lnTo>
                  <a:pt x="4000500" y="6826250"/>
                </a:lnTo>
                <a:lnTo>
                  <a:pt x="4000500" y="2541985"/>
                </a:lnTo>
                <a:cubicBezTo>
                  <a:pt x="4000500" y="2244329"/>
                  <a:pt x="3959158" y="2012884"/>
                  <a:pt x="3876476" y="1847652"/>
                </a:cubicBezTo>
                <a:cubicBezTo>
                  <a:pt x="3793794" y="1682287"/>
                  <a:pt x="3672813" y="1565540"/>
                  <a:pt x="3513534" y="1497410"/>
                </a:cubicBezTo>
                <a:cubicBezTo>
                  <a:pt x="3354387" y="1429147"/>
                  <a:pt x="3158992" y="1395016"/>
                  <a:pt x="2927350" y="1395016"/>
                </a:cubicBezTo>
                <a:cubicBezTo>
                  <a:pt x="2687505" y="1395016"/>
                  <a:pt x="2479675" y="1442641"/>
                  <a:pt x="2303859" y="1537891"/>
                </a:cubicBezTo>
                <a:cubicBezTo>
                  <a:pt x="2128176" y="1633009"/>
                  <a:pt x="1983448" y="1764375"/>
                  <a:pt x="1869678" y="1931988"/>
                </a:cubicBezTo>
                <a:cubicBezTo>
                  <a:pt x="1755907" y="2099601"/>
                  <a:pt x="1670050" y="2295129"/>
                  <a:pt x="1612106" y="2518569"/>
                </a:cubicBezTo>
                <a:cubicBezTo>
                  <a:pt x="1554294" y="2742010"/>
                  <a:pt x="1525389" y="2981987"/>
                  <a:pt x="1525389" y="323850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681" name="Freeform 1681"/>
          <p:cNvSpPr/>
          <p:nvPr/>
        </p:nvSpPr>
        <p:spPr>
          <a:xfrm>
            <a:off x="4002173" y="3996612"/>
            <a:ext cx="65168" cy="104171"/>
          </a:xfrm>
          <a:custGeom>
            <a:avLst/>
            <a:gdLst/>
            <a:ahLst/>
            <a:cxnLst/>
            <a:rect l="0" t="0" r="0" b="0"/>
            <a:pathLst>
              <a:path w="6045200" h="9652000">
                <a:moveTo>
                  <a:pt x="4241800" y="8062119"/>
                </a:moveTo>
                <a:lnTo>
                  <a:pt x="4241800" y="0"/>
                </a:lnTo>
                <a:lnTo>
                  <a:pt x="6045200" y="0"/>
                </a:lnTo>
                <a:lnTo>
                  <a:pt x="6045200" y="9525000"/>
                </a:lnTo>
                <a:lnTo>
                  <a:pt x="4422179" y="9525000"/>
                </a:lnTo>
                <a:close/>
                <a:moveTo>
                  <a:pt x="0" y="6252766"/>
                </a:moveTo>
                <a:lnTo>
                  <a:pt x="0" y="6122591"/>
                </a:lnTo>
                <a:cubicBezTo>
                  <a:pt x="0" y="5609696"/>
                  <a:pt x="57877" y="5143434"/>
                  <a:pt x="173632" y="4723805"/>
                </a:cubicBezTo>
                <a:cubicBezTo>
                  <a:pt x="289520" y="4304044"/>
                  <a:pt x="459118" y="3943218"/>
                  <a:pt x="682426" y="3641329"/>
                </a:cubicBezTo>
                <a:cubicBezTo>
                  <a:pt x="905867" y="3339439"/>
                  <a:pt x="1180967" y="3105812"/>
                  <a:pt x="1507728" y="2940447"/>
                </a:cubicBezTo>
                <a:cubicBezTo>
                  <a:pt x="1834488" y="2775083"/>
                  <a:pt x="2206823" y="2692400"/>
                  <a:pt x="2624732" y="2692400"/>
                </a:cubicBezTo>
                <a:cubicBezTo>
                  <a:pt x="3017506" y="2692400"/>
                  <a:pt x="3361795" y="2775016"/>
                  <a:pt x="3657600" y="2940249"/>
                </a:cubicBezTo>
                <a:cubicBezTo>
                  <a:pt x="3953404" y="3105349"/>
                  <a:pt x="4205750" y="3339704"/>
                  <a:pt x="4414639" y="3643313"/>
                </a:cubicBezTo>
                <a:cubicBezTo>
                  <a:pt x="4623527" y="3946790"/>
                  <a:pt x="4792067" y="4304044"/>
                  <a:pt x="4920257" y="4715074"/>
                </a:cubicBezTo>
                <a:cubicBezTo>
                  <a:pt x="5048580" y="5125972"/>
                  <a:pt x="5141647" y="5575102"/>
                  <a:pt x="5199459" y="6062465"/>
                </a:cubicBezTo>
                <a:lnTo>
                  <a:pt x="5199459" y="6348016"/>
                </a:lnTo>
                <a:cubicBezTo>
                  <a:pt x="5141647" y="6815799"/>
                  <a:pt x="5048580" y="7250510"/>
                  <a:pt x="4920257" y="7652147"/>
                </a:cubicBezTo>
                <a:cubicBezTo>
                  <a:pt x="4792067" y="8053785"/>
                  <a:pt x="4623527" y="8404689"/>
                  <a:pt x="4414639" y="8704858"/>
                </a:cubicBezTo>
                <a:cubicBezTo>
                  <a:pt x="4205750" y="9005028"/>
                  <a:pt x="3952345" y="9237928"/>
                  <a:pt x="3654425" y="9403557"/>
                </a:cubicBezTo>
                <a:cubicBezTo>
                  <a:pt x="3356636" y="9569185"/>
                  <a:pt x="3009238" y="9652000"/>
                  <a:pt x="2612231" y="9652000"/>
                </a:cubicBezTo>
                <a:cubicBezTo>
                  <a:pt x="2194454" y="9652000"/>
                  <a:pt x="1823177" y="9567267"/>
                  <a:pt x="1498401" y="9397802"/>
                </a:cubicBezTo>
                <a:cubicBezTo>
                  <a:pt x="1173757" y="9228204"/>
                  <a:pt x="900773" y="8990410"/>
                  <a:pt x="679450" y="8684419"/>
                </a:cubicBezTo>
                <a:cubicBezTo>
                  <a:pt x="458126" y="8378429"/>
                  <a:pt x="289520" y="8018661"/>
                  <a:pt x="173632" y="7605118"/>
                </a:cubicBezTo>
                <a:cubicBezTo>
                  <a:pt x="57877" y="7191574"/>
                  <a:pt x="0" y="6740790"/>
                  <a:pt x="0" y="6252766"/>
                </a:cubicBezTo>
                <a:close/>
                <a:moveTo>
                  <a:pt x="1785937" y="6118424"/>
                </a:moveTo>
                <a:lnTo>
                  <a:pt x="1785937" y="6248797"/>
                </a:lnTo>
                <a:cubicBezTo>
                  <a:pt x="1785937" y="6526081"/>
                  <a:pt x="1807633" y="6784843"/>
                  <a:pt x="1851025" y="7025085"/>
                </a:cubicBezTo>
                <a:cubicBezTo>
                  <a:pt x="1894416" y="7265327"/>
                  <a:pt x="1966714" y="7477522"/>
                  <a:pt x="2067917" y="7661672"/>
                </a:cubicBezTo>
                <a:cubicBezTo>
                  <a:pt x="2169252" y="7845822"/>
                  <a:pt x="2301544" y="7988631"/>
                  <a:pt x="2464792" y="8090099"/>
                </a:cubicBezTo>
                <a:cubicBezTo>
                  <a:pt x="2628172" y="8191567"/>
                  <a:pt x="2827668" y="8242300"/>
                  <a:pt x="3063279" y="8242300"/>
                </a:cubicBezTo>
                <a:cubicBezTo>
                  <a:pt x="3369270" y="8242300"/>
                  <a:pt x="3621484" y="8172980"/>
                  <a:pt x="3819921" y="8034338"/>
                </a:cubicBezTo>
                <a:cubicBezTo>
                  <a:pt x="4018359" y="7895564"/>
                  <a:pt x="4170296" y="7704072"/>
                  <a:pt x="4275732" y="7459861"/>
                </a:cubicBezTo>
                <a:cubicBezTo>
                  <a:pt x="4381169" y="7215519"/>
                  <a:pt x="4442155" y="6933936"/>
                  <a:pt x="4458692" y="6615113"/>
                </a:cubicBezTo>
                <a:lnTo>
                  <a:pt x="4458692" y="5801519"/>
                </a:lnTo>
                <a:cubicBezTo>
                  <a:pt x="4446256" y="5540640"/>
                  <a:pt x="4410075" y="5305690"/>
                  <a:pt x="4350146" y="5096669"/>
                </a:cubicBezTo>
                <a:cubicBezTo>
                  <a:pt x="4290218" y="4887516"/>
                  <a:pt x="4203369" y="4708459"/>
                  <a:pt x="4089598" y="4559499"/>
                </a:cubicBezTo>
                <a:cubicBezTo>
                  <a:pt x="3975960" y="4410406"/>
                  <a:pt x="3835400" y="4294453"/>
                  <a:pt x="3667918" y="4211638"/>
                </a:cubicBezTo>
                <a:cubicBezTo>
                  <a:pt x="3500569" y="4128823"/>
                  <a:pt x="3303190" y="4087416"/>
                  <a:pt x="3075781" y="4087416"/>
                </a:cubicBezTo>
                <a:cubicBezTo>
                  <a:pt x="2844270" y="4087416"/>
                  <a:pt x="2645833" y="4140200"/>
                  <a:pt x="2480468" y="4245769"/>
                </a:cubicBezTo>
                <a:cubicBezTo>
                  <a:pt x="2315104" y="4351338"/>
                  <a:pt x="2181754" y="4495205"/>
                  <a:pt x="2080418" y="4677371"/>
                </a:cubicBezTo>
                <a:cubicBezTo>
                  <a:pt x="1979215" y="4859536"/>
                  <a:pt x="1904801" y="5073849"/>
                  <a:pt x="1857176" y="5320308"/>
                </a:cubicBezTo>
                <a:cubicBezTo>
                  <a:pt x="1809683" y="5566636"/>
                  <a:pt x="1785937" y="5832674"/>
                  <a:pt x="1785937" y="6118424"/>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682" name="Freeform 1682"/>
          <p:cNvSpPr/>
          <p:nvPr/>
        </p:nvSpPr>
        <p:spPr>
          <a:xfrm>
            <a:off x="4109809" y="4025670"/>
            <a:ext cx="61608" cy="75113"/>
          </a:xfrm>
          <a:custGeom>
            <a:avLst/>
            <a:gdLst/>
            <a:ahLst/>
            <a:cxnLst/>
            <a:rect l="0" t="0" r="0" b="0"/>
            <a:pathLst>
              <a:path w="5715000" h="6959600">
                <a:moveTo>
                  <a:pt x="3975100" y="4977408"/>
                </a:moveTo>
                <a:cubicBezTo>
                  <a:pt x="3975100" y="4849218"/>
                  <a:pt x="3937860" y="4733529"/>
                  <a:pt x="3863379" y="4630341"/>
                </a:cubicBezTo>
                <a:cubicBezTo>
                  <a:pt x="3789031" y="4527021"/>
                  <a:pt x="3651514" y="4430978"/>
                  <a:pt x="3450828" y="4342210"/>
                </a:cubicBezTo>
                <a:cubicBezTo>
                  <a:pt x="3250274" y="4253310"/>
                  <a:pt x="2961811" y="4171620"/>
                  <a:pt x="2585442" y="4097140"/>
                </a:cubicBezTo>
                <a:cubicBezTo>
                  <a:pt x="2246378" y="4022792"/>
                  <a:pt x="1931061" y="3928798"/>
                  <a:pt x="1639490" y="3815160"/>
                </a:cubicBezTo>
                <a:cubicBezTo>
                  <a:pt x="1347919" y="3701521"/>
                  <a:pt x="1095639" y="3564136"/>
                  <a:pt x="882650" y="3403005"/>
                </a:cubicBezTo>
                <a:cubicBezTo>
                  <a:pt x="669660" y="3241742"/>
                  <a:pt x="503171" y="3050580"/>
                  <a:pt x="383182" y="2829521"/>
                </a:cubicBezTo>
                <a:cubicBezTo>
                  <a:pt x="263194" y="2608461"/>
                  <a:pt x="203200" y="2355321"/>
                  <a:pt x="203200" y="2070100"/>
                </a:cubicBezTo>
                <a:cubicBezTo>
                  <a:pt x="203200" y="1789245"/>
                  <a:pt x="264252" y="1524861"/>
                  <a:pt x="386357" y="1276946"/>
                </a:cubicBezTo>
                <a:cubicBezTo>
                  <a:pt x="508463" y="1028899"/>
                  <a:pt x="684344" y="808832"/>
                  <a:pt x="914003" y="616744"/>
                </a:cubicBezTo>
                <a:cubicBezTo>
                  <a:pt x="1143793" y="424525"/>
                  <a:pt x="1425244" y="273712"/>
                  <a:pt x="1758354" y="164307"/>
                </a:cubicBezTo>
                <a:cubicBezTo>
                  <a:pt x="2091597" y="54769"/>
                  <a:pt x="2467173" y="0"/>
                  <a:pt x="2885082" y="0"/>
                </a:cubicBezTo>
                <a:cubicBezTo>
                  <a:pt x="3468753" y="0"/>
                  <a:pt x="3970602" y="92935"/>
                  <a:pt x="4390628" y="278805"/>
                </a:cubicBezTo>
                <a:cubicBezTo>
                  <a:pt x="4810654" y="464675"/>
                  <a:pt x="5133445" y="719733"/>
                  <a:pt x="5359003" y="1043980"/>
                </a:cubicBezTo>
                <a:cubicBezTo>
                  <a:pt x="5584692" y="1368095"/>
                  <a:pt x="5697537" y="1736659"/>
                  <a:pt x="5697537" y="2149674"/>
                </a:cubicBezTo>
                <a:lnTo>
                  <a:pt x="3911600" y="2149674"/>
                </a:lnTo>
                <a:cubicBezTo>
                  <a:pt x="3911600" y="1976107"/>
                  <a:pt x="3875352" y="1820069"/>
                  <a:pt x="3802856" y="1681560"/>
                </a:cubicBezTo>
                <a:cubicBezTo>
                  <a:pt x="3730360" y="1543050"/>
                  <a:pt x="3618574" y="1433513"/>
                  <a:pt x="3467496" y="1352947"/>
                </a:cubicBezTo>
                <a:cubicBezTo>
                  <a:pt x="3316419" y="1272250"/>
                  <a:pt x="3120760" y="1231900"/>
                  <a:pt x="2880518" y="1231900"/>
                </a:cubicBezTo>
                <a:cubicBezTo>
                  <a:pt x="2681684" y="1231900"/>
                  <a:pt x="2509837" y="1266032"/>
                  <a:pt x="2364978" y="1334294"/>
                </a:cubicBezTo>
                <a:cubicBezTo>
                  <a:pt x="2220118" y="1402557"/>
                  <a:pt x="2109324" y="1493573"/>
                  <a:pt x="2032595" y="1607344"/>
                </a:cubicBezTo>
                <a:cubicBezTo>
                  <a:pt x="1955998" y="1721115"/>
                  <a:pt x="1917700" y="1846263"/>
                  <a:pt x="1917700" y="1982788"/>
                </a:cubicBezTo>
                <a:cubicBezTo>
                  <a:pt x="1917700" y="2086240"/>
                  <a:pt x="1939395" y="2178315"/>
                  <a:pt x="1982787" y="2259013"/>
                </a:cubicBezTo>
                <a:cubicBezTo>
                  <a:pt x="2026311" y="2339579"/>
                  <a:pt x="2097682" y="2413000"/>
                  <a:pt x="2196901" y="2479279"/>
                </a:cubicBezTo>
                <a:cubicBezTo>
                  <a:pt x="2296252" y="2545425"/>
                  <a:pt x="2425567" y="2606477"/>
                  <a:pt x="2584846" y="2662436"/>
                </a:cubicBezTo>
                <a:cubicBezTo>
                  <a:pt x="2744126" y="2718264"/>
                  <a:pt x="2941637" y="2768931"/>
                  <a:pt x="3177381" y="2814440"/>
                </a:cubicBezTo>
                <a:cubicBezTo>
                  <a:pt x="3661304" y="2913526"/>
                  <a:pt x="4093500" y="3042775"/>
                  <a:pt x="4473971" y="3202186"/>
                </a:cubicBezTo>
                <a:cubicBezTo>
                  <a:pt x="4854575" y="3361465"/>
                  <a:pt x="5156530" y="3576572"/>
                  <a:pt x="5379839" y="3847505"/>
                </a:cubicBezTo>
                <a:cubicBezTo>
                  <a:pt x="5603279" y="4118438"/>
                  <a:pt x="5715000" y="4473179"/>
                  <a:pt x="5715000" y="4911725"/>
                </a:cubicBezTo>
                <a:cubicBezTo>
                  <a:pt x="5715000" y="5209646"/>
                  <a:pt x="5648854" y="5482696"/>
                  <a:pt x="5516562" y="5730875"/>
                </a:cubicBezTo>
                <a:cubicBezTo>
                  <a:pt x="5384403" y="5979055"/>
                  <a:pt x="5194300" y="6195219"/>
                  <a:pt x="4946253" y="6379369"/>
                </a:cubicBezTo>
                <a:cubicBezTo>
                  <a:pt x="4698338" y="6563519"/>
                  <a:pt x="4401872" y="6706262"/>
                  <a:pt x="4056856" y="6807597"/>
                </a:cubicBezTo>
                <a:cubicBezTo>
                  <a:pt x="3711971" y="6908932"/>
                  <a:pt x="3324621" y="6959600"/>
                  <a:pt x="2894806" y="6959600"/>
                </a:cubicBezTo>
                <a:cubicBezTo>
                  <a:pt x="2270786" y="6959600"/>
                  <a:pt x="1742876" y="6847747"/>
                  <a:pt x="1311076" y="6624043"/>
                </a:cubicBezTo>
                <a:cubicBezTo>
                  <a:pt x="879276" y="6400337"/>
                  <a:pt x="552780" y="6115646"/>
                  <a:pt x="331589" y="5769968"/>
                </a:cubicBezTo>
                <a:cubicBezTo>
                  <a:pt x="110529" y="5424157"/>
                  <a:pt x="0" y="5068954"/>
                  <a:pt x="0" y="4704358"/>
                </a:cubicBezTo>
                <a:lnTo>
                  <a:pt x="1701800" y="4704358"/>
                </a:lnTo>
                <a:cubicBezTo>
                  <a:pt x="1701800" y="4948304"/>
                  <a:pt x="1760603" y="5144691"/>
                  <a:pt x="1878210" y="5293519"/>
                </a:cubicBezTo>
                <a:cubicBezTo>
                  <a:pt x="1995950" y="5442215"/>
                  <a:pt x="2146696" y="5549636"/>
                  <a:pt x="2330450" y="5615782"/>
                </a:cubicBezTo>
                <a:cubicBezTo>
                  <a:pt x="2514203" y="5681928"/>
                  <a:pt x="2713434" y="5715000"/>
                  <a:pt x="2928143" y="5715000"/>
                </a:cubicBezTo>
                <a:cubicBezTo>
                  <a:pt x="3159521" y="5715000"/>
                  <a:pt x="3351609" y="5682986"/>
                  <a:pt x="3504406" y="5618957"/>
                </a:cubicBezTo>
                <a:cubicBezTo>
                  <a:pt x="3657203" y="5554795"/>
                  <a:pt x="3773818" y="5468012"/>
                  <a:pt x="3854251" y="5358607"/>
                </a:cubicBezTo>
                <a:cubicBezTo>
                  <a:pt x="3934817" y="5249069"/>
                  <a:pt x="3975100" y="5122003"/>
                  <a:pt x="3975100" y="4977408"/>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683" name="Freeform 1683"/>
          <p:cNvSpPr/>
          <p:nvPr/>
        </p:nvSpPr>
        <p:spPr>
          <a:xfrm>
            <a:off x="4182384" y="3996613"/>
            <a:ext cx="67050" cy="102800"/>
          </a:xfrm>
          <a:custGeom>
            <a:avLst/>
            <a:gdLst/>
            <a:ahLst/>
            <a:cxnLst/>
            <a:rect l="0" t="0" r="0" b="0"/>
            <a:pathLst>
              <a:path w="6219825" h="9525000">
                <a:moveTo>
                  <a:pt x="1785937" y="0"/>
                </a:moveTo>
                <a:lnTo>
                  <a:pt x="1785937" y="9525000"/>
                </a:lnTo>
                <a:lnTo>
                  <a:pt x="0" y="9525000"/>
                </a:lnTo>
                <a:lnTo>
                  <a:pt x="0" y="0"/>
                </a:lnTo>
                <a:close/>
                <a:moveTo>
                  <a:pt x="6015235" y="2819400"/>
                </a:moveTo>
                <a:lnTo>
                  <a:pt x="3100585" y="6141244"/>
                </a:lnTo>
                <a:lnTo>
                  <a:pt x="1537890" y="7721600"/>
                </a:lnTo>
                <a:lnTo>
                  <a:pt x="886817" y="6432550"/>
                </a:lnTo>
                <a:lnTo>
                  <a:pt x="2127051" y="4858544"/>
                </a:lnTo>
                <a:lnTo>
                  <a:pt x="3869531" y="2819400"/>
                </a:lnTo>
                <a:close/>
                <a:moveTo>
                  <a:pt x="4161035" y="9525000"/>
                </a:moveTo>
                <a:lnTo>
                  <a:pt x="2176660" y="6426200"/>
                </a:lnTo>
                <a:lnTo>
                  <a:pt x="3410743" y="5347891"/>
                </a:lnTo>
                <a:lnTo>
                  <a:pt x="6219825" y="9525000"/>
                </a:ln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684" name="Freeform 1684"/>
          <p:cNvSpPr/>
          <p:nvPr/>
        </p:nvSpPr>
        <p:spPr>
          <a:xfrm>
            <a:off x="4253041" y="3998394"/>
            <a:ext cx="21631" cy="101018"/>
          </a:xfrm>
          <a:custGeom>
            <a:avLst/>
            <a:gdLst/>
            <a:ahLst/>
            <a:cxnLst/>
            <a:rect l="0" t="0" r="0" b="0"/>
            <a:pathLst>
              <a:path w="2006600" h="9359900">
                <a:moveTo>
                  <a:pt x="1900237" y="2654300"/>
                </a:moveTo>
                <a:lnTo>
                  <a:pt x="1900237" y="9359900"/>
                </a:lnTo>
                <a:lnTo>
                  <a:pt x="114300" y="9359900"/>
                </a:lnTo>
                <a:lnTo>
                  <a:pt x="114300" y="2654300"/>
                </a:lnTo>
                <a:close/>
                <a:moveTo>
                  <a:pt x="0" y="901700"/>
                </a:moveTo>
                <a:cubicBezTo>
                  <a:pt x="0" y="640557"/>
                  <a:pt x="90818" y="424988"/>
                  <a:pt x="272454" y="254993"/>
                </a:cubicBezTo>
                <a:cubicBezTo>
                  <a:pt x="454091" y="84998"/>
                  <a:pt x="697772" y="0"/>
                  <a:pt x="1003498" y="0"/>
                </a:cubicBezTo>
                <a:cubicBezTo>
                  <a:pt x="1304858" y="0"/>
                  <a:pt x="1547349" y="84998"/>
                  <a:pt x="1730970" y="254993"/>
                </a:cubicBezTo>
                <a:cubicBezTo>
                  <a:pt x="1914723" y="424988"/>
                  <a:pt x="2006600" y="640557"/>
                  <a:pt x="2006600" y="901700"/>
                </a:cubicBezTo>
                <a:cubicBezTo>
                  <a:pt x="2006600" y="1162844"/>
                  <a:pt x="1914723" y="1378413"/>
                  <a:pt x="1730970" y="1548408"/>
                </a:cubicBezTo>
                <a:cubicBezTo>
                  <a:pt x="1547349" y="1718403"/>
                  <a:pt x="1304858" y="1803400"/>
                  <a:pt x="1003498" y="1803400"/>
                </a:cubicBezTo>
                <a:cubicBezTo>
                  <a:pt x="697772" y="1803400"/>
                  <a:pt x="454091" y="1718403"/>
                  <a:pt x="272454" y="1548408"/>
                </a:cubicBezTo>
                <a:cubicBezTo>
                  <a:pt x="90818" y="1378413"/>
                  <a:pt x="0" y="1162844"/>
                  <a:pt x="0" y="90170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685" name="Freeform 1685"/>
          <p:cNvSpPr/>
          <p:nvPr/>
        </p:nvSpPr>
        <p:spPr>
          <a:xfrm>
            <a:off x="4289745" y="3996613"/>
            <a:ext cx="19252" cy="102800"/>
          </a:xfrm>
          <a:custGeom>
            <a:avLst/>
            <a:gdLst/>
            <a:ahLst/>
            <a:cxnLst/>
            <a:rect l="0" t="0" r="0" b="0"/>
            <a:pathLst>
              <a:path w="1785937" h="9525000">
                <a:moveTo>
                  <a:pt x="1785937" y="0"/>
                </a:moveTo>
                <a:lnTo>
                  <a:pt x="1785937" y="9525000"/>
                </a:lnTo>
                <a:lnTo>
                  <a:pt x="0" y="9525000"/>
                </a:lnTo>
                <a:lnTo>
                  <a:pt x="0" y="0"/>
                </a:ln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686" name="Freeform 1686"/>
          <p:cNvSpPr/>
          <p:nvPr/>
        </p:nvSpPr>
        <p:spPr>
          <a:xfrm>
            <a:off x="4325218" y="3996613"/>
            <a:ext cx="19252" cy="102800"/>
          </a:xfrm>
          <a:custGeom>
            <a:avLst/>
            <a:gdLst/>
            <a:ahLst/>
            <a:cxnLst/>
            <a:rect l="0" t="0" r="0" b="0"/>
            <a:pathLst>
              <a:path w="1785937" h="9525000">
                <a:moveTo>
                  <a:pt x="1785937" y="0"/>
                </a:moveTo>
                <a:lnTo>
                  <a:pt x="1785937" y="9525000"/>
                </a:lnTo>
                <a:lnTo>
                  <a:pt x="0" y="9525000"/>
                </a:lnTo>
                <a:lnTo>
                  <a:pt x="0" y="0"/>
                </a:ln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687" name="Freeform 1687"/>
          <p:cNvSpPr/>
          <p:nvPr/>
        </p:nvSpPr>
        <p:spPr>
          <a:xfrm>
            <a:off x="4355899" y="4025670"/>
            <a:ext cx="61608" cy="75113"/>
          </a:xfrm>
          <a:custGeom>
            <a:avLst/>
            <a:gdLst/>
            <a:ahLst/>
            <a:cxnLst/>
            <a:rect l="0" t="0" r="0" b="0"/>
            <a:pathLst>
              <a:path w="5715000" h="6959600">
                <a:moveTo>
                  <a:pt x="3975100" y="4977408"/>
                </a:moveTo>
                <a:cubicBezTo>
                  <a:pt x="3975100" y="4849218"/>
                  <a:pt x="3937860" y="4733529"/>
                  <a:pt x="3863379" y="4630341"/>
                </a:cubicBezTo>
                <a:cubicBezTo>
                  <a:pt x="3789031" y="4527021"/>
                  <a:pt x="3651514" y="4430978"/>
                  <a:pt x="3450828" y="4342210"/>
                </a:cubicBezTo>
                <a:cubicBezTo>
                  <a:pt x="3250274" y="4253310"/>
                  <a:pt x="2961811" y="4171620"/>
                  <a:pt x="2585442" y="4097140"/>
                </a:cubicBezTo>
                <a:cubicBezTo>
                  <a:pt x="2246378" y="4022792"/>
                  <a:pt x="1931061" y="3928798"/>
                  <a:pt x="1639490" y="3815160"/>
                </a:cubicBezTo>
                <a:cubicBezTo>
                  <a:pt x="1347919" y="3701521"/>
                  <a:pt x="1095639" y="3564136"/>
                  <a:pt x="882650" y="3403005"/>
                </a:cubicBezTo>
                <a:cubicBezTo>
                  <a:pt x="669660" y="3241742"/>
                  <a:pt x="503171" y="3050580"/>
                  <a:pt x="383182" y="2829521"/>
                </a:cubicBezTo>
                <a:cubicBezTo>
                  <a:pt x="263194" y="2608461"/>
                  <a:pt x="203200" y="2355321"/>
                  <a:pt x="203200" y="2070100"/>
                </a:cubicBezTo>
                <a:cubicBezTo>
                  <a:pt x="203200" y="1789245"/>
                  <a:pt x="264252" y="1524861"/>
                  <a:pt x="386357" y="1276946"/>
                </a:cubicBezTo>
                <a:cubicBezTo>
                  <a:pt x="508463" y="1028899"/>
                  <a:pt x="684344" y="808832"/>
                  <a:pt x="914003" y="616744"/>
                </a:cubicBezTo>
                <a:cubicBezTo>
                  <a:pt x="1143793" y="424525"/>
                  <a:pt x="1425244" y="273712"/>
                  <a:pt x="1758354" y="164307"/>
                </a:cubicBezTo>
                <a:cubicBezTo>
                  <a:pt x="2091597" y="54769"/>
                  <a:pt x="2467173" y="0"/>
                  <a:pt x="2885082" y="0"/>
                </a:cubicBezTo>
                <a:cubicBezTo>
                  <a:pt x="3468753" y="0"/>
                  <a:pt x="3970602" y="92935"/>
                  <a:pt x="4390628" y="278805"/>
                </a:cubicBezTo>
                <a:cubicBezTo>
                  <a:pt x="4810654" y="464675"/>
                  <a:pt x="5133445" y="719733"/>
                  <a:pt x="5359003" y="1043980"/>
                </a:cubicBezTo>
                <a:cubicBezTo>
                  <a:pt x="5584692" y="1368095"/>
                  <a:pt x="5697537" y="1736659"/>
                  <a:pt x="5697537" y="2149674"/>
                </a:cubicBezTo>
                <a:lnTo>
                  <a:pt x="3911600" y="2149674"/>
                </a:lnTo>
                <a:cubicBezTo>
                  <a:pt x="3911600" y="1976107"/>
                  <a:pt x="3875352" y="1820069"/>
                  <a:pt x="3802856" y="1681560"/>
                </a:cubicBezTo>
                <a:cubicBezTo>
                  <a:pt x="3730360" y="1543050"/>
                  <a:pt x="3618574" y="1433513"/>
                  <a:pt x="3467496" y="1352947"/>
                </a:cubicBezTo>
                <a:cubicBezTo>
                  <a:pt x="3316419" y="1272250"/>
                  <a:pt x="3120760" y="1231900"/>
                  <a:pt x="2880518" y="1231900"/>
                </a:cubicBezTo>
                <a:cubicBezTo>
                  <a:pt x="2681684" y="1231900"/>
                  <a:pt x="2509837" y="1266032"/>
                  <a:pt x="2364978" y="1334294"/>
                </a:cubicBezTo>
                <a:cubicBezTo>
                  <a:pt x="2220118" y="1402557"/>
                  <a:pt x="2109324" y="1493573"/>
                  <a:pt x="2032595" y="1607344"/>
                </a:cubicBezTo>
                <a:cubicBezTo>
                  <a:pt x="1955998" y="1721115"/>
                  <a:pt x="1917700" y="1846263"/>
                  <a:pt x="1917700" y="1982788"/>
                </a:cubicBezTo>
                <a:cubicBezTo>
                  <a:pt x="1917700" y="2086240"/>
                  <a:pt x="1939395" y="2178315"/>
                  <a:pt x="1982787" y="2259013"/>
                </a:cubicBezTo>
                <a:cubicBezTo>
                  <a:pt x="2026311" y="2339579"/>
                  <a:pt x="2097682" y="2413000"/>
                  <a:pt x="2196901" y="2479279"/>
                </a:cubicBezTo>
                <a:cubicBezTo>
                  <a:pt x="2296252" y="2545425"/>
                  <a:pt x="2425567" y="2606477"/>
                  <a:pt x="2584846" y="2662436"/>
                </a:cubicBezTo>
                <a:cubicBezTo>
                  <a:pt x="2744126" y="2718264"/>
                  <a:pt x="2941637" y="2768931"/>
                  <a:pt x="3177381" y="2814440"/>
                </a:cubicBezTo>
                <a:cubicBezTo>
                  <a:pt x="3661304" y="2913526"/>
                  <a:pt x="4093500" y="3042775"/>
                  <a:pt x="4473971" y="3202186"/>
                </a:cubicBezTo>
                <a:cubicBezTo>
                  <a:pt x="4854575" y="3361465"/>
                  <a:pt x="5156530" y="3576572"/>
                  <a:pt x="5379839" y="3847505"/>
                </a:cubicBezTo>
                <a:cubicBezTo>
                  <a:pt x="5603279" y="4118438"/>
                  <a:pt x="5715000" y="4473179"/>
                  <a:pt x="5715000" y="4911725"/>
                </a:cubicBezTo>
                <a:cubicBezTo>
                  <a:pt x="5715000" y="5209646"/>
                  <a:pt x="5648854" y="5482696"/>
                  <a:pt x="5516562" y="5730875"/>
                </a:cubicBezTo>
                <a:cubicBezTo>
                  <a:pt x="5384403" y="5979055"/>
                  <a:pt x="5194300" y="6195219"/>
                  <a:pt x="4946253" y="6379369"/>
                </a:cubicBezTo>
                <a:cubicBezTo>
                  <a:pt x="4698338" y="6563519"/>
                  <a:pt x="4401872" y="6706262"/>
                  <a:pt x="4056856" y="6807597"/>
                </a:cubicBezTo>
                <a:cubicBezTo>
                  <a:pt x="3711971" y="6908932"/>
                  <a:pt x="3324621" y="6959600"/>
                  <a:pt x="2894806" y="6959600"/>
                </a:cubicBezTo>
                <a:cubicBezTo>
                  <a:pt x="2270786" y="6959600"/>
                  <a:pt x="1742876" y="6847747"/>
                  <a:pt x="1311076" y="6624043"/>
                </a:cubicBezTo>
                <a:cubicBezTo>
                  <a:pt x="879276" y="6400337"/>
                  <a:pt x="552780" y="6115646"/>
                  <a:pt x="331589" y="5769968"/>
                </a:cubicBezTo>
                <a:cubicBezTo>
                  <a:pt x="110529" y="5424157"/>
                  <a:pt x="0" y="5068954"/>
                  <a:pt x="0" y="4704358"/>
                </a:cubicBezTo>
                <a:lnTo>
                  <a:pt x="1701800" y="4704358"/>
                </a:lnTo>
                <a:cubicBezTo>
                  <a:pt x="1701800" y="4948304"/>
                  <a:pt x="1760603" y="5144691"/>
                  <a:pt x="1878210" y="5293519"/>
                </a:cubicBezTo>
                <a:cubicBezTo>
                  <a:pt x="1995950" y="5442215"/>
                  <a:pt x="2146696" y="5549636"/>
                  <a:pt x="2330450" y="5615782"/>
                </a:cubicBezTo>
                <a:cubicBezTo>
                  <a:pt x="2514203" y="5681928"/>
                  <a:pt x="2713434" y="5715000"/>
                  <a:pt x="2928143" y="5715000"/>
                </a:cubicBezTo>
                <a:cubicBezTo>
                  <a:pt x="3159521" y="5715000"/>
                  <a:pt x="3351609" y="5682986"/>
                  <a:pt x="3504406" y="5618957"/>
                </a:cubicBezTo>
                <a:cubicBezTo>
                  <a:pt x="3657203" y="5554795"/>
                  <a:pt x="3773818" y="5468012"/>
                  <a:pt x="3854251" y="5358607"/>
                </a:cubicBezTo>
                <a:cubicBezTo>
                  <a:pt x="3934817" y="5249069"/>
                  <a:pt x="3975100" y="5122003"/>
                  <a:pt x="3975100" y="4977408"/>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688" name="Freeform 1688"/>
          <p:cNvSpPr/>
          <p:nvPr/>
        </p:nvSpPr>
        <p:spPr>
          <a:xfrm>
            <a:off x="4458744" y="4025670"/>
            <a:ext cx="64343" cy="75113"/>
          </a:xfrm>
          <a:custGeom>
            <a:avLst/>
            <a:gdLst/>
            <a:ahLst/>
            <a:cxnLst/>
            <a:rect l="0" t="0" r="0" b="0"/>
            <a:pathLst>
              <a:path w="5968801" h="6959600">
                <a:moveTo>
                  <a:pt x="3898900" y="5321697"/>
                </a:moveTo>
                <a:lnTo>
                  <a:pt x="3898900" y="2331046"/>
                </a:lnTo>
                <a:cubicBezTo>
                  <a:pt x="3898900" y="2116072"/>
                  <a:pt x="3863908" y="1931062"/>
                  <a:pt x="3793926" y="1776016"/>
                </a:cubicBezTo>
                <a:cubicBezTo>
                  <a:pt x="3724076" y="1620838"/>
                  <a:pt x="3616126" y="1499857"/>
                  <a:pt x="3470076" y="1413074"/>
                </a:cubicBezTo>
                <a:cubicBezTo>
                  <a:pt x="3324158" y="1326158"/>
                  <a:pt x="3135974" y="1282700"/>
                  <a:pt x="2905521" y="1282700"/>
                </a:cubicBezTo>
                <a:cubicBezTo>
                  <a:pt x="2708142" y="1282700"/>
                  <a:pt x="2537420" y="1316765"/>
                  <a:pt x="2393354" y="1384896"/>
                </a:cubicBezTo>
                <a:cubicBezTo>
                  <a:pt x="2249421" y="1452894"/>
                  <a:pt x="2138362" y="1549797"/>
                  <a:pt x="2060178" y="1675607"/>
                </a:cubicBezTo>
                <a:cubicBezTo>
                  <a:pt x="1982126" y="1801416"/>
                  <a:pt x="1943100" y="1948921"/>
                  <a:pt x="1943100" y="2118122"/>
                </a:cubicBezTo>
                <a:lnTo>
                  <a:pt x="157162" y="2118122"/>
                </a:lnTo>
                <a:cubicBezTo>
                  <a:pt x="157162" y="1833166"/>
                  <a:pt x="223242" y="1562696"/>
                  <a:pt x="355401" y="1306711"/>
                </a:cubicBezTo>
                <a:cubicBezTo>
                  <a:pt x="487560" y="1050727"/>
                  <a:pt x="679582" y="824707"/>
                  <a:pt x="931465" y="628650"/>
                </a:cubicBezTo>
                <a:cubicBezTo>
                  <a:pt x="1183481" y="432462"/>
                  <a:pt x="1483981" y="278673"/>
                  <a:pt x="1832967" y="167283"/>
                </a:cubicBezTo>
                <a:cubicBezTo>
                  <a:pt x="2182084" y="55761"/>
                  <a:pt x="2573469" y="0"/>
                  <a:pt x="3007121" y="0"/>
                </a:cubicBezTo>
                <a:cubicBezTo>
                  <a:pt x="3527557" y="0"/>
                  <a:pt x="3990114" y="86850"/>
                  <a:pt x="4394795" y="260549"/>
                </a:cubicBezTo>
                <a:cubicBezTo>
                  <a:pt x="4799607" y="434115"/>
                  <a:pt x="5118695" y="694598"/>
                  <a:pt x="5352057" y="1041996"/>
                </a:cubicBezTo>
                <a:cubicBezTo>
                  <a:pt x="5585552" y="1389394"/>
                  <a:pt x="5702300" y="1823641"/>
                  <a:pt x="5702300" y="2344738"/>
                </a:cubicBezTo>
                <a:lnTo>
                  <a:pt x="5702300" y="5216525"/>
                </a:lnTo>
                <a:cubicBezTo>
                  <a:pt x="5702300" y="5584693"/>
                  <a:pt x="5724988" y="5885591"/>
                  <a:pt x="5770364" y="6119218"/>
                </a:cubicBezTo>
                <a:cubicBezTo>
                  <a:pt x="5815872" y="6352845"/>
                  <a:pt x="5882018" y="6556508"/>
                  <a:pt x="5968801" y="6730207"/>
                </a:cubicBezTo>
                <a:lnTo>
                  <a:pt x="5968801" y="6835576"/>
                </a:lnTo>
                <a:lnTo>
                  <a:pt x="4160043" y="6835576"/>
                </a:lnTo>
                <a:cubicBezTo>
                  <a:pt x="4072995" y="6653544"/>
                  <a:pt x="4007710" y="6425010"/>
                  <a:pt x="3964185" y="6149975"/>
                </a:cubicBezTo>
                <a:cubicBezTo>
                  <a:pt x="3920661" y="5874941"/>
                  <a:pt x="3898900" y="5598848"/>
                  <a:pt x="3898900" y="5321697"/>
                </a:cubicBezTo>
                <a:close/>
                <a:moveTo>
                  <a:pt x="4141390" y="2743200"/>
                </a:moveTo>
                <a:lnTo>
                  <a:pt x="4141390" y="3759200"/>
                </a:lnTo>
                <a:lnTo>
                  <a:pt x="3146028" y="3759200"/>
                </a:lnTo>
                <a:cubicBezTo>
                  <a:pt x="2911210" y="3759200"/>
                  <a:pt x="2707216" y="3786056"/>
                  <a:pt x="2534046" y="3839766"/>
                </a:cubicBezTo>
                <a:cubicBezTo>
                  <a:pt x="2361009" y="3893477"/>
                  <a:pt x="2218795" y="3968949"/>
                  <a:pt x="2107406" y="4066183"/>
                </a:cubicBezTo>
                <a:cubicBezTo>
                  <a:pt x="1996148" y="4163418"/>
                  <a:pt x="1914723" y="4276130"/>
                  <a:pt x="1863129" y="4404321"/>
                </a:cubicBezTo>
                <a:cubicBezTo>
                  <a:pt x="1811668" y="4532511"/>
                  <a:pt x="1785937" y="4673071"/>
                  <a:pt x="1785937" y="4826000"/>
                </a:cubicBezTo>
                <a:cubicBezTo>
                  <a:pt x="1785937" y="4979062"/>
                  <a:pt x="1820994" y="5116579"/>
                  <a:pt x="1891109" y="5238552"/>
                </a:cubicBezTo>
                <a:cubicBezTo>
                  <a:pt x="1961356" y="5360525"/>
                  <a:pt x="2062559" y="5455643"/>
                  <a:pt x="2194718" y="5523905"/>
                </a:cubicBezTo>
                <a:cubicBezTo>
                  <a:pt x="2327010" y="5592035"/>
                  <a:pt x="2481990" y="5626100"/>
                  <a:pt x="2659657" y="5626100"/>
                </a:cubicBezTo>
                <a:cubicBezTo>
                  <a:pt x="2928210" y="5626100"/>
                  <a:pt x="3161638" y="5572390"/>
                  <a:pt x="3359943" y="5464969"/>
                </a:cubicBezTo>
                <a:cubicBezTo>
                  <a:pt x="3558249" y="5357416"/>
                  <a:pt x="3712170" y="5225058"/>
                  <a:pt x="3821707" y="5067896"/>
                </a:cubicBezTo>
                <a:cubicBezTo>
                  <a:pt x="3931245" y="4910733"/>
                  <a:pt x="3986014" y="4761905"/>
                  <a:pt x="3986014" y="4621411"/>
                </a:cubicBezTo>
                <a:lnTo>
                  <a:pt x="4464843" y="5378054"/>
                </a:lnTo>
                <a:cubicBezTo>
                  <a:pt x="4398830" y="5547519"/>
                  <a:pt x="4309004" y="5723203"/>
                  <a:pt x="4195365" y="5905104"/>
                </a:cubicBezTo>
                <a:cubicBezTo>
                  <a:pt x="4081859" y="6087005"/>
                  <a:pt x="3938389" y="6257595"/>
                  <a:pt x="3764954" y="6416874"/>
                </a:cubicBezTo>
                <a:cubicBezTo>
                  <a:pt x="3591652" y="6576021"/>
                  <a:pt x="3383227" y="6706262"/>
                  <a:pt x="3139678" y="6807597"/>
                </a:cubicBezTo>
                <a:cubicBezTo>
                  <a:pt x="2896129" y="6908932"/>
                  <a:pt x="2607071" y="6959600"/>
                  <a:pt x="2272506" y="6959600"/>
                </a:cubicBezTo>
                <a:cubicBezTo>
                  <a:pt x="1847453" y="6959600"/>
                  <a:pt x="1462550" y="6873742"/>
                  <a:pt x="1117798" y="6702029"/>
                </a:cubicBezTo>
                <a:cubicBezTo>
                  <a:pt x="773046" y="6530182"/>
                  <a:pt x="500525" y="6292123"/>
                  <a:pt x="300235" y="5987852"/>
                </a:cubicBezTo>
                <a:cubicBezTo>
                  <a:pt x="100078" y="5683581"/>
                  <a:pt x="0" y="5336845"/>
                  <a:pt x="0" y="4947643"/>
                </a:cubicBezTo>
                <a:cubicBezTo>
                  <a:pt x="0" y="4595747"/>
                  <a:pt x="66145" y="4283208"/>
                  <a:pt x="198437" y="4010025"/>
                </a:cubicBezTo>
                <a:cubicBezTo>
                  <a:pt x="330729" y="3736843"/>
                  <a:pt x="525991" y="3506061"/>
                  <a:pt x="784225" y="3317677"/>
                </a:cubicBezTo>
                <a:cubicBezTo>
                  <a:pt x="1042590" y="3129161"/>
                  <a:pt x="1365977" y="2986286"/>
                  <a:pt x="1754385" y="2889052"/>
                </a:cubicBezTo>
                <a:cubicBezTo>
                  <a:pt x="2142926" y="2791818"/>
                  <a:pt x="2593445" y="2743200"/>
                  <a:pt x="3105943" y="274320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689" name="Freeform 1689"/>
          <p:cNvSpPr/>
          <p:nvPr/>
        </p:nvSpPr>
        <p:spPr>
          <a:xfrm>
            <a:off x="4533783" y="4025671"/>
            <a:ext cx="41046" cy="73742"/>
          </a:xfrm>
          <a:custGeom>
            <a:avLst/>
            <a:gdLst/>
            <a:ahLst/>
            <a:cxnLst/>
            <a:rect l="0" t="0" r="0" b="0"/>
            <a:pathLst>
              <a:path w="3807618" h="6832600">
                <a:moveTo>
                  <a:pt x="1785937" y="1589882"/>
                </a:moveTo>
                <a:lnTo>
                  <a:pt x="1785937" y="6832600"/>
                </a:lnTo>
                <a:lnTo>
                  <a:pt x="0" y="6832600"/>
                </a:lnTo>
                <a:lnTo>
                  <a:pt x="0" y="127000"/>
                </a:lnTo>
                <a:lnTo>
                  <a:pt x="1680567" y="127000"/>
                </a:lnTo>
                <a:close/>
                <a:moveTo>
                  <a:pt x="3807618" y="82550"/>
                </a:moveTo>
                <a:lnTo>
                  <a:pt x="3776464" y="1738710"/>
                </a:lnTo>
                <a:cubicBezTo>
                  <a:pt x="3689416" y="1726275"/>
                  <a:pt x="3584707" y="1714897"/>
                  <a:pt x="3462337" y="1704579"/>
                </a:cubicBezTo>
                <a:cubicBezTo>
                  <a:pt x="3340100" y="1694260"/>
                  <a:pt x="3229239" y="1689100"/>
                  <a:pt x="3129756" y="1689100"/>
                </a:cubicBezTo>
                <a:cubicBezTo>
                  <a:pt x="2876814" y="1689100"/>
                  <a:pt x="2658070" y="1721115"/>
                  <a:pt x="2473523" y="1785144"/>
                </a:cubicBezTo>
                <a:cubicBezTo>
                  <a:pt x="2289108" y="1849173"/>
                  <a:pt x="2135716" y="1942108"/>
                  <a:pt x="2013346" y="2063949"/>
                </a:cubicBezTo>
                <a:cubicBezTo>
                  <a:pt x="1891109" y="2185790"/>
                  <a:pt x="1799894" y="2336602"/>
                  <a:pt x="1739701" y="2516386"/>
                </a:cubicBezTo>
                <a:cubicBezTo>
                  <a:pt x="1679641" y="2696039"/>
                  <a:pt x="1649610" y="2899503"/>
                  <a:pt x="1649610" y="3126780"/>
                </a:cubicBezTo>
                <a:lnTo>
                  <a:pt x="1283692" y="3015258"/>
                </a:lnTo>
                <a:cubicBezTo>
                  <a:pt x="1283692" y="2581077"/>
                  <a:pt x="1327083" y="2180961"/>
                  <a:pt x="1413867" y="1814910"/>
                </a:cubicBezTo>
                <a:cubicBezTo>
                  <a:pt x="1500650" y="1448726"/>
                  <a:pt x="1627782" y="1129176"/>
                  <a:pt x="1795264" y="856258"/>
                </a:cubicBezTo>
                <a:cubicBezTo>
                  <a:pt x="1962745" y="583208"/>
                  <a:pt x="2168392" y="372269"/>
                  <a:pt x="2412206" y="223441"/>
                </a:cubicBezTo>
                <a:cubicBezTo>
                  <a:pt x="2656152" y="74480"/>
                  <a:pt x="2935221" y="0"/>
                  <a:pt x="3249414" y="0"/>
                </a:cubicBezTo>
                <a:cubicBezTo>
                  <a:pt x="3348632" y="0"/>
                  <a:pt x="3449902" y="7409"/>
                  <a:pt x="3553221" y="22225"/>
                </a:cubicBezTo>
                <a:cubicBezTo>
                  <a:pt x="3656674" y="36910"/>
                  <a:pt x="3741472" y="57018"/>
                  <a:pt x="3807618" y="8255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690" name="Freeform 1690"/>
          <p:cNvSpPr/>
          <p:nvPr/>
        </p:nvSpPr>
        <p:spPr>
          <a:xfrm>
            <a:off x="4580070" y="4025692"/>
            <a:ext cx="65715" cy="75091"/>
          </a:xfrm>
          <a:custGeom>
            <a:avLst/>
            <a:gdLst/>
            <a:ahLst/>
            <a:cxnLst/>
            <a:rect l="0" t="0" r="0" b="0"/>
            <a:pathLst>
              <a:path w="6096000" h="6957615">
                <a:moveTo>
                  <a:pt x="3342679" y="6957615"/>
                </a:moveTo>
                <a:cubicBezTo>
                  <a:pt x="2821714" y="6957615"/>
                  <a:pt x="2354460" y="6873940"/>
                  <a:pt x="1940917" y="6706592"/>
                </a:cubicBezTo>
                <a:cubicBezTo>
                  <a:pt x="1527505" y="6539111"/>
                  <a:pt x="1177131" y="6306542"/>
                  <a:pt x="889793" y="6008886"/>
                </a:cubicBezTo>
                <a:cubicBezTo>
                  <a:pt x="602456" y="5711230"/>
                  <a:pt x="382322" y="5365022"/>
                  <a:pt x="229393" y="4970264"/>
                </a:cubicBezTo>
                <a:cubicBezTo>
                  <a:pt x="76464" y="4575373"/>
                  <a:pt x="0" y="4154686"/>
                  <a:pt x="0" y="3708201"/>
                </a:cubicBezTo>
                <a:lnTo>
                  <a:pt x="0" y="3460155"/>
                </a:lnTo>
                <a:cubicBezTo>
                  <a:pt x="0" y="2951626"/>
                  <a:pt x="72297" y="2486554"/>
                  <a:pt x="216892" y="2064940"/>
                </a:cubicBezTo>
                <a:cubicBezTo>
                  <a:pt x="361619" y="1643195"/>
                  <a:pt x="569383" y="1277342"/>
                  <a:pt x="840184" y="967383"/>
                </a:cubicBezTo>
                <a:cubicBezTo>
                  <a:pt x="1110985" y="657291"/>
                  <a:pt x="1440656" y="418571"/>
                  <a:pt x="1829196" y="251222"/>
                </a:cubicBezTo>
                <a:cubicBezTo>
                  <a:pt x="2217869" y="83740"/>
                  <a:pt x="2656152" y="0"/>
                  <a:pt x="3144043" y="0"/>
                </a:cubicBezTo>
                <a:cubicBezTo>
                  <a:pt x="3619500" y="0"/>
                  <a:pt x="4041179" y="78647"/>
                  <a:pt x="4409082" y="235942"/>
                </a:cubicBezTo>
                <a:cubicBezTo>
                  <a:pt x="4777118" y="393237"/>
                  <a:pt x="5086151" y="616810"/>
                  <a:pt x="5336182" y="906661"/>
                </a:cubicBezTo>
                <a:cubicBezTo>
                  <a:pt x="5586346" y="1196380"/>
                  <a:pt x="5775523" y="1543116"/>
                  <a:pt x="5903714" y="1946870"/>
                </a:cubicBezTo>
                <a:cubicBezTo>
                  <a:pt x="6031904" y="2350492"/>
                  <a:pt x="6096000" y="2798696"/>
                  <a:pt x="6096000" y="3291483"/>
                </a:cubicBezTo>
                <a:lnTo>
                  <a:pt x="6096000" y="4036615"/>
                </a:lnTo>
                <a:lnTo>
                  <a:pt x="760214" y="4036615"/>
                </a:lnTo>
                <a:lnTo>
                  <a:pt x="760214" y="2842815"/>
                </a:lnTo>
                <a:lnTo>
                  <a:pt x="4343400" y="2842815"/>
                </a:lnTo>
                <a:lnTo>
                  <a:pt x="4343400" y="2705894"/>
                </a:lnTo>
                <a:cubicBezTo>
                  <a:pt x="4343400" y="2457318"/>
                  <a:pt x="4298751" y="2234671"/>
                  <a:pt x="4209454" y="2037953"/>
                </a:cubicBezTo>
                <a:cubicBezTo>
                  <a:pt x="4120289" y="1841235"/>
                  <a:pt x="3986543" y="1684933"/>
                  <a:pt x="3808214" y="1569045"/>
                </a:cubicBezTo>
                <a:cubicBezTo>
                  <a:pt x="3629885" y="1453026"/>
                  <a:pt x="3401747" y="1395015"/>
                  <a:pt x="3123803" y="1395015"/>
                </a:cubicBezTo>
                <a:cubicBezTo>
                  <a:pt x="2887397" y="1395015"/>
                  <a:pt x="2684131" y="1446676"/>
                  <a:pt x="2514004" y="1549995"/>
                </a:cubicBezTo>
                <a:cubicBezTo>
                  <a:pt x="2343877" y="1653315"/>
                  <a:pt x="2205897" y="1798042"/>
                  <a:pt x="2100064" y="1984176"/>
                </a:cubicBezTo>
                <a:cubicBezTo>
                  <a:pt x="1994362" y="2170179"/>
                  <a:pt x="1915583" y="2388261"/>
                  <a:pt x="1863725" y="2638425"/>
                </a:cubicBezTo>
                <a:cubicBezTo>
                  <a:pt x="1811866" y="2888456"/>
                  <a:pt x="1785937" y="3162366"/>
                  <a:pt x="1785937" y="3460155"/>
                </a:cubicBezTo>
                <a:lnTo>
                  <a:pt x="1785937" y="3708201"/>
                </a:lnTo>
                <a:cubicBezTo>
                  <a:pt x="1785937" y="3977018"/>
                  <a:pt x="1824235" y="4225131"/>
                  <a:pt x="1900832" y="4452540"/>
                </a:cubicBezTo>
                <a:cubicBezTo>
                  <a:pt x="1977562" y="4679950"/>
                  <a:pt x="2087430" y="4876337"/>
                  <a:pt x="2230437" y="5041701"/>
                </a:cubicBezTo>
                <a:cubicBezTo>
                  <a:pt x="2373444" y="5207066"/>
                  <a:pt x="2547474" y="5335257"/>
                  <a:pt x="2752526" y="5426273"/>
                </a:cubicBezTo>
                <a:cubicBezTo>
                  <a:pt x="2957578" y="5517158"/>
                  <a:pt x="3190676" y="5562600"/>
                  <a:pt x="3451820" y="5562600"/>
                </a:cubicBezTo>
                <a:cubicBezTo>
                  <a:pt x="3775008" y="5562600"/>
                  <a:pt x="4076435" y="5499827"/>
                  <a:pt x="4356100" y="5374283"/>
                </a:cubicBezTo>
                <a:cubicBezTo>
                  <a:pt x="4635764" y="5248606"/>
                  <a:pt x="4877196" y="5058106"/>
                  <a:pt x="5080396" y="4802783"/>
                </a:cubicBezTo>
                <a:lnTo>
                  <a:pt x="5947370" y="5742384"/>
                </a:lnTo>
                <a:cubicBezTo>
                  <a:pt x="5806744" y="5944923"/>
                  <a:pt x="5615516" y="6139193"/>
                  <a:pt x="5373687" y="6325195"/>
                </a:cubicBezTo>
                <a:cubicBezTo>
                  <a:pt x="5131858" y="6511197"/>
                  <a:pt x="4841411" y="6663134"/>
                  <a:pt x="4502348" y="6781006"/>
                </a:cubicBezTo>
                <a:cubicBezTo>
                  <a:pt x="4163285" y="6898745"/>
                  <a:pt x="3776728" y="6957615"/>
                  <a:pt x="3342679" y="6957615"/>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691" name="Freeform 1691"/>
          <p:cNvSpPr/>
          <p:nvPr/>
        </p:nvSpPr>
        <p:spPr>
          <a:xfrm>
            <a:off x="4688118" y="4025671"/>
            <a:ext cx="41046" cy="73742"/>
          </a:xfrm>
          <a:custGeom>
            <a:avLst/>
            <a:gdLst/>
            <a:ahLst/>
            <a:cxnLst/>
            <a:rect l="0" t="0" r="0" b="0"/>
            <a:pathLst>
              <a:path w="3807618" h="6832600">
                <a:moveTo>
                  <a:pt x="1785937" y="1589882"/>
                </a:moveTo>
                <a:lnTo>
                  <a:pt x="1785937" y="6832600"/>
                </a:lnTo>
                <a:lnTo>
                  <a:pt x="0" y="6832600"/>
                </a:lnTo>
                <a:lnTo>
                  <a:pt x="0" y="127000"/>
                </a:lnTo>
                <a:lnTo>
                  <a:pt x="1680567" y="127000"/>
                </a:lnTo>
                <a:close/>
                <a:moveTo>
                  <a:pt x="3807618" y="82550"/>
                </a:moveTo>
                <a:lnTo>
                  <a:pt x="3776464" y="1738710"/>
                </a:lnTo>
                <a:cubicBezTo>
                  <a:pt x="3689416" y="1726275"/>
                  <a:pt x="3584707" y="1714897"/>
                  <a:pt x="3462337" y="1704579"/>
                </a:cubicBezTo>
                <a:cubicBezTo>
                  <a:pt x="3340100" y="1694260"/>
                  <a:pt x="3229239" y="1689100"/>
                  <a:pt x="3129756" y="1689100"/>
                </a:cubicBezTo>
                <a:cubicBezTo>
                  <a:pt x="2876814" y="1689100"/>
                  <a:pt x="2658070" y="1721115"/>
                  <a:pt x="2473523" y="1785144"/>
                </a:cubicBezTo>
                <a:cubicBezTo>
                  <a:pt x="2289108" y="1849173"/>
                  <a:pt x="2135716" y="1942108"/>
                  <a:pt x="2013346" y="2063949"/>
                </a:cubicBezTo>
                <a:cubicBezTo>
                  <a:pt x="1891109" y="2185790"/>
                  <a:pt x="1799894" y="2336602"/>
                  <a:pt x="1739701" y="2516386"/>
                </a:cubicBezTo>
                <a:cubicBezTo>
                  <a:pt x="1679641" y="2696039"/>
                  <a:pt x="1649610" y="2899503"/>
                  <a:pt x="1649610" y="3126780"/>
                </a:cubicBezTo>
                <a:lnTo>
                  <a:pt x="1283692" y="3015258"/>
                </a:lnTo>
                <a:cubicBezTo>
                  <a:pt x="1283692" y="2581077"/>
                  <a:pt x="1327083" y="2180961"/>
                  <a:pt x="1413867" y="1814910"/>
                </a:cubicBezTo>
                <a:cubicBezTo>
                  <a:pt x="1500650" y="1448726"/>
                  <a:pt x="1627782" y="1129176"/>
                  <a:pt x="1795264" y="856258"/>
                </a:cubicBezTo>
                <a:cubicBezTo>
                  <a:pt x="1962745" y="583208"/>
                  <a:pt x="2168392" y="372269"/>
                  <a:pt x="2412206" y="223441"/>
                </a:cubicBezTo>
                <a:cubicBezTo>
                  <a:pt x="2656152" y="74480"/>
                  <a:pt x="2935221" y="0"/>
                  <a:pt x="3249414" y="0"/>
                </a:cubicBezTo>
                <a:cubicBezTo>
                  <a:pt x="3348632" y="0"/>
                  <a:pt x="3449902" y="7409"/>
                  <a:pt x="3553221" y="22225"/>
                </a:cubicBezTo>
                <a:cubicBezTo>
                  <a:pt x="3656674" y="36910"/>
                  <a:pt x="3741472" y="57018"/>
                  <a:pt x="3807618" y="8255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692" name="Freeform 1692"/>
          <p:cNvSpPr/>
          <p:nvPr/>
        </p:nvSpPr>
        <p:spPr>
          <a:xfrm>
            <a:off x="4734405" y="4025692"/>
            <a:ext cx="65715" cy="75091"/>
          </a:xfrm>
          <a:custGeom>
            <a:avLst/>
            <a:gdLst/>
            <a:ahLst/>
            <a:cxnLst/>
            <a:rect l="0" t="0" r="0" b="0"/>
            <a:pathLst>
              <a:path w="6096000" h="6957615">
                <a:moveTo>
                  <a:pt x="3342679" y="6957615"/>
                </a:moveTo>
                <a:cubicBezTo>
                  <a:pt x="2821714" y="6957615"/>
                  <a:pt x="2354460" y="6873940"/>
                  <a:pt x="1940917" y="6706592"/>
                </a:cubicBezTo>
                <a:cubicBezTo>
                  <a:pt x="1527505" y="6539111"/>
                  <a:pt x="1177131" y="6306542"/>
                  <a:pt x="889793" y="6008886"/>
                </a:cubicBezTo>
                <a:cubicBezTo>
                  <a:pt x="602456" y="5711230"/>
                  <a:pt x="382322" y="5365022"/>
                  <a:pt x="229393" y="4970264"/>
                </a:cubicBezTo>
                <a:cubicBezTo>
                  <a:pt x="76464" y="4575373"/>
                  <a:pt x="0" y="4154686"/>
                  <a:pt x="0" y="3708201"/>
                </a:cubicBezTo>
                <a:lnTo>
                  <a:pt x="0" y="3460155"/>
                </a:lnTo>
                <a:cubicBezTo>
                  <a:pt x="0" y="2951626"/>
                  <a:pt x="72297" y="2486554"/>
                  <a:pt x="216892" y="2064940"/>
                </a:cubicBezTo>
                <a:cubicBezTo>
                  <a:pt x="361619" y="1643195"/>
                  <a:pt x="569383" y="1277342"/>
                  <a:pt x="840184" y="967383"/>
                </a:cubicBezTo>
                <a:cubicBezTo>
                  <a:pt x="1110985" y="657291"/>
                  <a:pt x="1440656" y="418571"/>
                  <a:pt x="1829196" y="251222"/>
                </a:cubicBezTo>
                <a:cubicBezTo>
                  <a:pt x="2217869" y="83740"/>
                  <a:pt x="2656152" y="0"/>
                  <a:pt x="3144043" y="0"/>
                </a:cubicBezTo>
                <a:cubicBezTo>
                  <a:pt x="3619500" y="0"/>
                  <a:pt x="4041179" y="78647"/>
                  <a:pt x="4409082" y="235942"/>
                </a:cubicBezTo>
                <a:cubicBezTo>
                  <a:pt x="4777118" y="393237"/>
                  <a:pt x="5086151" y="616810"/>
                  <a:pt x="5336182" y="906661"/>
                </a:cubicBezTo>
                <a:cubicBezTo>
                  <a:pt x="5586346" y="1196380"/>
                  <a:pt x="5775523" y="1543116"/>
                  <a:pt x="5903714" y="1946870"/>
                </a:cubicBezTo>
                <a:cubicBezTo>
                  <a:pt x="6031904" y="2350492"/>
                  <a:pt x="6096000" y="2798696"/>
                  <a:pt x="6096000" y="3291483"/>
                </a:cubicBezTo>
                <a:lnTo>
                  <a:pt x="6096000" y="4036615"/>
                </a:lnTo>
                <a:lnTo>
                  <a:pt x="760214" y="4036615"/>
                </a:lnTo>
                <a:lnTo>
                  <a:pt x="760214" y="2842815"/>
                </a:lnTo>
                <a:lnTo>
                  <a:pt x="4343400" y="2842815"/>
                </a:lnTo>
                <a:lnTo>
                  <a:pt x="4343400" y="2705894"/>
                </a:lnTo>
                <a:cubicBezTo>
                  <a:pt x="4343400" y="2457318"/>
                  <a:pt x="4298751" y="2234671"/>
                  <a:pt x="4209454" y="2037953"/>
                </a:cubicBezTo>
                <a:cubicBezTo>
                  <a:pt x="4120289" y="1841235"/>
                  <a:pt x="3986543" y="1684933"/>
                  <a:pt x="3808214" y="1569045"/>
                </a:cubicBezTo>
                <a:cubicBezTo>
                  <a:pt x="3629885" y="1453026"/>
                  <a:pt x="3401747" y="1395015"/>
                  <a:pt x="3123803" y="1395015"/>
                </a:cubicBezTo>
                <a:cubicBezTo>
                  <a:pt x="2887397" y="1395015"/>
                  <a:pt x="2684131" y="1446676"/>
                  <a:pt x="2514004" y="1549995"/>
                </a:cubicBezTo>
                <a:cubicBezTo>
                  <a:pt x="2343877" y="1653315"/>
                  <a:pt x="2205897" y="1798042"/>
                  <a:pt x="2100064" y="1984176"/>
                </a:cubicBezTo>
                <a:cubicBezTo>
                  <a:pt x="1994362" y="2170179"/>
                  <a:pt x="1915583" y="2388261"/>
                  <a:pt x="1863725" y="2638425"/>
                </a:cubicBezTo>
                <a:cubicBezTo>
                  <a:pt x="1811866" y="2888456"/>
                  <a:pt x="1785937" y="3162366"/>
                  <a:pt x="1785937" y="3460155"/>
                </a:cubicBezTo>
                <a:lnTo>
                  <a:pt x="1785937" y="3708201"/>
                </a:lnTo>
                <a:cubicBezTo>
                  <a:pt x="1785937" y="3977018"/>
                  <a:pt x="1824235" y="4225131"/>
                  <a:pt x="1900832" y="4452540"/>
                </a:cubicBezTo>
                <a:cubicBezTo>
                  <a:pt x="1977562" y="4679950"/>
                  <a:pt x="2087430" y="4876337"/>
                  <a:pt x="2230437" y="5041701"/>
                </a:cubicBezTo>
                <a:cubicBezTo>
                  <a:pt x="2373444" y="5207066"/>
                  <a:pt x="2547474" y="5335257"/>
                  <a:pt x="2752526" y="5426273"/>
                </a:cubicBezTo>
                <a:cubicBezTo>
                  <a:pt x="2957578" y="5517158"/>
                  <a:pt x="3190676" y="5562600"/>
                  <a:pt x="3451820" y="5562600"/>
                </a:cubicBezTo>
                <a:cubicBezTo>
                  <a:pt x="3775008" y="5562600"/>
                  <a:pt x="4076435" y="5499827"/>
                  <a:pt x="4356100" y="5374283"/>
                </a:cubicBezTo>
                <a:cubicBezTo>
                  <a:pt x="4635764" y="5248606"/>
                  <a:pt x="4877196" y="5058106"/>
                  <a:pt x="5080396" y="4802783"/>
                </a:cubicBezTo>
                <a:lnTo>
                  <a:pt x="5947370" y="5742384"/>
                </a:lnTo>
                <a:cubicBezTo>
                  <a:pt x="5806744" y="5944923"/>
                  <a:pt x="5615516" y="6139193"/>
                  <a:pt x="5373687" y="6325195"/>
                </a:cubicBezTo>
                <a:cubicBezTo>
                  <a:pt x="5131858" y="6511197"/>
                  <a:pt x="4841411" y="6663134"/>
                  <a:pt x="4502348" y="6781006"/>
                </a:cubicBezTo>
                <a:cubicBezTo>
                  <a:pt x="4163285" y="6898745"/>
                  <a:pt x="3776728" y="6957615"/>
                  <a:pt x="3342679" y="6957615"/>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693" name="Freeform 1693"/>
          <p:cNvSpPr/>
          <p:nvPr/>
        </p:nvSpPr>
        <p:spPr>
          <a:xfrm>
            <a:off x="4803443" y="4027041"/>
            <a:ext cx="96397" cy="72371"/>
          </a:xfrm>
          <a:custGeom>
            <a:avLst/>
            <a:gdLst/>
            <a:ahLst/>
            <a:cxnLst/>
            <a:rect l="0" t="0" r="0" b="0"/>
            <a:pathLst>
              <a:path w="8942189" h="6705600">
                <a:moveTo>
                  <a:pt x="2430859" y="4970463"/>
                </a:moveTo>
                <a:lnTo>
                  <a:pt x="3826272" y="0"/>
                </a:lnTo>
                <a:lnTo>
                  <a:pt x="4960937" y="0"/>
                </a:lnTo>
                <a:lnTo>
                  <a:pt x="4595217" y="1952229"/>
                </a:lnTo>
                <a:lnTo>
                  <a:pt x="3199805" y="6705600"/>
                </a:lnTo>
                <a:lnTo>
                  <a:pt x="2251075" y="6705600"/>
                </a:lnTo>
                <a:close/>
                <a:moveTo>
                  <a:pt x="1724025" y="0"/>
                </a:moveTo>
                <a:lnTo>
                  <a:pt x="2722364" y="4964113"/>
                </a:lnTo>
                <a:lnTo>
                  <a:pt x="2815431" y="6705600"/>
                </a:lnTo>
                <a:lnTo>
                  <a:pt x="1699220" y="6705600"/>
                </a:lnTo>
                <a:lnTo>
                  <a:pt x="0" y="0"/>
                </a:lnTo>
                <a:close/>
                <a:moveTo>
                  <a:pt x="6238478" y="4883547"/>
                </a:moveTo>
                <a:lnTo>
                  <a:pt x="7212012" y="0"/>
                </a:lnTo>
                <a:lnTo>
                  <a:pt x="8942189" y="0"/>
                </a:lnTo>
                <a:lnTo>
                  <a:pt x="7242969" y="6705600"/>
                </a:lnTo>
                <a:lnTo>
                  <a:pt x="6133108" y="6705600"/>
                </a:lnTo>
                <a:close/>
                <a:moveTo>
                  <a:pt x="5116116" y="0"/>
                </a:moveTo>
                <a:lnTo>
                  <a:pt x="6505178" y="4933157"/>
                </a:lnTo>
                <a:lnTo>
                  <a:pt x="6697266" y="6705600"/>
                </a:lnTo>
                <a:lnTo>
                  <a:pt x="5742384" y="6705600"/>
                </a:lnTo>
                <a:lnTo>
                  <a:pt x="4347170" y="1958579"/>
                </a:lnTo>
                <a:lnTo>
                  <a:pt x="3993555" y="0"/>
                </a:ln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694" name="Freeform 1694"/>
          <p:cNvSpPr/>
          <p:nvPr/>
        </p:nvSpPr>
        <p:spPr>
          <a:xfrm>
            <a:off x="4903787" y="4025670"/>
            <a:ext cx="64343" cy="75113"/>
          </a:xfrm>
          <a:custGeom>
            <a:avLst/>
            <a:gdLst/>
            <a:ahLst/>
            <a:cxnLst/>
            <a:rect l="0" t="0" r="0" b="0"/>
            <a:pathLst>
              <a:path w="5968801" h="6959600">
                <a:moveTo>
                  <a:pt x="3898900" y="5321697"/>
                </a:moveTo>
                <a:lnTo>
                  <a:pt x="3898900" y="2331046"/>
                </a:lnTo>
                <a:cubicBezTo>
                  <a:pt x="3898900" y="2116072"/>
                  <a:pt x="3863908" y="1931062"/>
                  <a:pt x="3793926" y="1776016"/>
                </a:cubicBezTo>
                <a:cubicBezTo>
                  <a:pt x="3724076" y="1620838"/>
                  <a:pt x="3616126" y="1499857"/>
                  <a:pt x="3470076" y="1413074"/>
                </a:cubicBezTo>
                <a:cubicBezTo>
                  <a:pt x="3324158" y="1326158"/>
                  <a:pt x="3135974" y="1282700"/>
                  <a:pt x="2905521" y="1282700"/>
                </a:cubicBezTo>
                <a:cubicBezTo>
                  <a:pt x="2708142" y="1282700"/>
                  <a:pt x="2537420" y="1316765"/>
                  <a:pt x="2393354" y="1384896"/>
                </a:cubicBezTo>
                <a:cubicBezTo>
                  <a:pt x="2249421" y="1452894"/>
                  <a:pt x="2138362" y="1549797"/>
                  <a:pt x="2060178" y="1675607"/>
                </a:cubicBezTo>
                <a:cubicBezTo>
                  <a:pt x="1982126" y="1801416"/>
                  <a:pt x="1943100" y="1948921"/>
                  <a:pt x="1943100" y="2118122"/>
                </a:cubicBezTo>
                <a:lnTo>
                  <a:pt x="157162" y="2118122"/>
                </a:lnTo>
                <a:cubicBezTo>
                  <a:pt x="157162" y="1833166"/>
                  <a:pt x="223242" y="1562696"/>
                  <a:pt x="355401" y="1306711"/>
                </a:cubicBezTo>
                <a:cubicBezTo>
                  <a:pt x="487560" y="1050727"/>
                  <a:pt x="679582" y="824707"/>
                  <a:pt x="931465" y="628650"/>
                </a:cubicBezTo>
                <a:cubicBezTo>
                  <a:pt x="1183481" y="432462"/>
                  <a:pt x="1483981" y="278673"/>
                  <a:pt x="1832967" y="167283"/>
                </a:cubicBezTo>
                <a:cubicBezTo>
                  <a:pt x="2182084" y="55761"/>
                  <a:pt x="2573469" y="0"/>
                  <a:pt x="3007121" y="0"/>
                </a:cubicBezTo>
                <a:cubicBezTo>
                  <a:pt x="3527557" y="0"/>
                  <a:pt x="3990114" y="86850"/>
                  <a:pt x="4394795" y="260549"/>
                </a:cubicBezTo>
                <a:cubicBezTo>
                  <a:pt x="4799607" y="434115"/>
                  <a:pt x="5118695" y="694598"/>
                  <a:pt x="5352057" y="1041996"/>
                </a:cubicBezTo>
                <a:cubicBezTo>
                  <a:pt x="5585552" y="1389394"/>
                  <a:pt x="5702300" y="1823641"/>
                  <a:pt x="5702300" y="2344738"/>
                </a:cubicBezTo>
                <a:lnTo>
                  <a:pt x="5702300" y="5216525"/>
                </a:lnTo>
                <a:cubicBezTo>
                  <a:pt x="5702300" y="5584693"/>
                  <a:pt x="5724988" y="5885591"/>
                  <a:pt x="5770364" y="6119218"/>
                </a:cubicBezTo>
                <a:cubicBezTo>
                  <a:pt x="5815872" y="6352845"/>
                  <a:pt x="5882018" y="6556508"/>
                  <a:pt x="5968801" y="6730207"/>
                </a:cubicBezTo>
                <a:lnTo>
                  <a:pt x="5968801" y="6835576"/>
                </a:lnTo>
                <a:lnTo>
                  <a:pt x="4160043" y="6835576"/>
                </a:lnTo>
                <a:cubicBezTo>
                  <a:pt x="4072995" y="6653544"/>
                  <a:pt x="4007710" y="6425010"/>
                  <a:pt x="3964185" y="6149975"/>
                </a:cubicBezTo>
                <a:cubicBezTo>
                  <a:pt x="3920661" y="5874941"/>
                  <a:pt x="3898900" y="5598848"/>
                  <a:pt x="3898900" y="5321697"/>
                </a:cubicBezTo>
                <a:close/>
                <a:moveTo>
                  <a:pt x="4141390" y="2743200"/>
                </a:moveTo>
                <a:lnTo>
                  <a:pt x="4141390" y="3759200"/>
                </a:lnTo>
                <a:lnTo>
                  <a:pt x="3146028" y="3759200"/>
                </a:lnTo>
                <a:cubicBezTo>
                  <a:pt x="2911210" y="3759200"/>
                  <a:pt x="2707216" y="3786056"/>
                  <a:pt x="2534046" y="3839766"/>
                </a:cubicBezTo>
                <a:cubicBezTo>
                  <a:pt x="2361009" y="3893477"/>
                  <a:pt x="2218795" y="3968949"/>
                  <a:pt x="2107406" y="4066183"/>
                </a:cubicBezTo>
                <a:cubicBezTo>
                  <a:pt x="1996148" y="4163418"/>
                  <a:pt x="1914723" y="4276130"/>
                  <a:pt x="1863129" y="4404321"/>
                </a:cubicBezTo>
                <a:cubicBezTo>
                  <a:pt x="1811668" y="4532511"/>
                  <a:pt x="1785937" y="4673071"/>
                  <a:pt x="1785937" y="4826000"/>
                </a:cubicBezTo>
                <a:cubicBezTo>
                  <a:pt x="1785937" y="4979062"/>
                  <a:pt x="1820994" y="5116579"/>
                  <a:pt x="1891109" y="5238552"/>
                </a:cubicBezTo>
                <a:cubicBezTo>
                  <a:pt x="1961356" y="5360525"/>
                  <a:pt x="2062559" y="5455643"/>
                  <a:pt x="2194718" y="5523905"/>
                </a:cubicBezTo>
                <a:cubicBezTo>
                  <a:pt x="2327010" y="5592035"/>
                  <a:pt x="2481990" y="5626100"/>
                  <a:pt x="2659657" y="5626100"/>
                </a:cubicBezTo>
                <a:cubicBezTo>
                  <a:pt x="2928210" y="5626100"/>
                  <a:pt x="3161638" y="5572390"/>
                  <a:pt x="3359943" y="5464969"/>
                </a:cubicBezTo>
                <a:cubicBezTo>
                  <a:pt x="3558249" y="5357416"/>
                  <a:pt x="3712170" y="5225058"/>
                  <a:pt x="3821707" y="5067896"/>
                </a:cubicBezTo>
                <a:cubicBezTo>
                  <a:pt x="3931245" y="4910733"/>
                  <a:pt x="3986014" y="4761905"/>
                  <a:pt x="3986014" y="4621411"/>
                </a:cubicBezTo>
                <a:lnTo>
                  <a:pt x="4464843" y="5378054"/>
                </a:lnTo>
                <a:cubicBezTo>
                  <a:pt x="4398830" y="5547519"/>
                  <a:pt x="4309004" y="5723203"/>
                  <a:pt x="4195365" y="5905104"/>
                </a:cubicBezTo>
                <a:cubicBezTo>
                  <a:pt x="4081859" y="6087005"/>
                  <a:pt x="3938389" y="6257595"/>
                  <a:pt x="3764954" y="6416874"/>
                </a:cubicBezTo>
                <a:cubicBezTo>
                  <a:pt x="3591652" y="6576021"/>
                  <a:pt x="3383227" y="6706262"/>
                  <a:pt x="3139678" y="6807597"/>
                </a:cubicBezTo>
                <a:cubicBezTo>
                  <a:pt x="2896129" y="6908932"/>
                  <a:pt x="2607071" y="6959600"/>
                  <a:pt x="2272506" y="6959600"/>
                </a:cubicBezTo>
                <a:cubicBezTo>
                  <a:pt x="1847453" y="6959600"/>
                  <a:pt x="1462550" y="6873742"/>
                  <a:pt x="1117798" y="6702029"/>
                </a:cubicBezTo>
                <a:cubicBezTo>
                  <a:pt x="773046" y="6530182"/>
                  <a:pt x="500525" y="6292123"/>
                  <a:pt x="300235" y="5987852"/>
                </a:cubicBezTo>
                <a:cubicBezTo>
                  <a:pt x="100078" y="5683581"/>
                  <a:pt x="0" y="5336845"/>
                  <a:pt x="0" y="4947643"/>
                </a:cubicBezTo>
                <a:cubicBezTo>
                  <a:pt x="0" y="4595747"/>
                  <a:pt x="66145" y="4283208"/>
                  <a:pt x="198437" y="4010025"/>
                </a:cubicBezTo>
                <a:cubicBezTo>
                  <a:pt x="330729" y="3736843"/>
                  <a:pt x="525991" y="3506061"/>
                  <a:pt x="784225" y="3317677"/>
                </a:cubicBezTo>
                <a:cubicBezTo>
                  <a:pt x="1042590" y="3129161"/>
                  <a:pt x="1365977" y="2986286"/>
                  <a:pt x="1754385" y="2889052"/>
                </a:cubicBezTo>
                <a:cubicBezTo>
                  <a:pt x="2142926" y="2791818"/>
                  <a:pt x="2593445" y="2743200"/>
                  <a:pt x="3105943" y="274320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695" name="Freeform 1695"/>
          <p:cNvSpPr/>
          <p:nvPr/>
        </p:nvSpPr>
        <p:spPr>
          <a:xfrm>
            <a:off x="4978827" y="4025671"/>
            <a:ext cx="41046" cy="73742"/>
          </a:xfrm>
          <a:custGeom>
            <a:avLst/>
            <a:gdLst/>
            <a:ahLst/>
            <a:cxnLst/>
            <a:rect l="0" t="0" r="0" b="0"/>
            <a:pathLst>
              <a:path w="3807618" h="6832600">
                <a:moveTo>
                  <a:pt x="1785937" y="1589882"/>
                </a:moveTo>
                <a:lnTo>
                  <a:pt x="1785937" y="6832600"/>
                </a:lnTo>
                <a:lnTo>
                  <a:pt x="0" y="6832600"/>
                </a:lnTo>
                <a:lnTo>
                  <a:pt x="0" y="127000"/>
                </a:lnTo>
                <a:lnTo>
                  <a:pt x="1680567" y="127000"/>
                </a:lnTo>
                <a:close/>
                <a:moveTo>
                  <a:pt x="3807618" y="82550"/>
                </a:moveTo>
                <a:lnTo>
                  <a:pt x="3776464" y="1738710"/>
                </a:lnTo>
                <a:cubicBezTo>
                  <a:pt x="3689416" y="1726275"/>
                  <a:pt x="3584707" y="1714897"/>
                  <a:pt x="3462337" y="1704579"/>
                </a:cubicBezTo>
                <a:cubicBezTo>
                  <a:pt x="3340100" y="1694260"/>
                  <a:pt x="3229239" y="1689100"/>
                  <a:pt x="3129756" y="1689100"/>
                </a:cubicBezTo>
                <a:cubicBezTo>
                  <a:pt x="2876814" y="1689100"/>
                  <a:pt x="2658070" y="1721115"/>
                  <a:pt x="2473523" y="1785144"/>
                </a:cubicBezTo>
                <a:cubicBezTo>
                  <a:pt x="2289108" y="1849173"/>
                  <a:pt x="2135716" y="1942108"/>
                  <a:pt x="2013346" y="2063949"/>
                </a:cubicBezTo>
                <a:cubicBezTo>
                  <a:pt x="1891109" y="2185790"/>
                  <a:pt x="1799894" y="2336602"/>
                  <a:pt x="1739701" y="2516386"/>
                </a:cubicBezTo>
                <a:cubicBezTo>
                  <a:pt x="1679641" y="2696039"/>
                  <a:pt x="1649610" y="2899503"/>
                  <a:pt x="1649610" y="3126780"/>
                </a:cubicBezTo>
                <a:lnTo>
                  <a:pt x="1283692" y="3015258"/>
                </a:lnTo>
                <a:cubicBezTo>
                  <a:pt x="1283692" y="2581077"/>
                  <a:pt x="1327083" y="2180961"/>
                  <a:pt x="1413867" y="1814910"/>
                </a:cubicBezTo>
                <a:cubicBezTo>
                  <a:pt x="1500650" y="1448726"/>
                  <a:pt x="1627782" y="1129176"/>
                  <a:pt x="1795264" y="856258"/>
                </a:cubicBezTo>
                <a:cubicBezTo>
                  <a:pt x="1962745" y="583208"/>
                  <a:pt x="2168392" y="372269"/>
                  <a:pt x="2412206" y="223441"/>
                </a:cubicBezTo>
                <a:cubicBezTo>
                  <a:pt x="2656152" y="74480"/>
                  <a:pt x="2935221" y="0"/>
                  <a:pt x="3249414" y="0"/>
                </a:cubicBezTo>
                <a:cubicBezTo>
                  <a:pt x="3348632" y="0"/>
                  <a:pt x="3449902" y="7409"/>
                  <a:pt x="3553221" y="22225"/>
                </a:cubicBezTo>
                <a:cubicBezTo>
                  <a:pt x="3656674" y="36910"/>
                  <a:pt x="3741472" y="57018"/>
                  <a:pt x="3807618" y="8255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696" name="Freeform 1696"/>
          <p:cNvSpPr/>
          <p:nvPr/>
        </p:nvSpPr>
        <p:spPr>
          <a:xfrm>
            <a:off x="5024841" y="3996612"/>
            <a:ext cx="65168" cy="104171"/>
          </a:xfrm>
          <a:custGeom>
            <a:avLst/>
            <a:gdLst/>
            <a:ahLst/>
            <a:cxnLst/>
            <a:rect l="0" t="0" r="0" b="0"/>
            <a:pathLst>
              <a:path w="6045200" h="9652000">
                <a:moveTo>
                  <a:pt x="4241800" y="8062119"/>
                </a:moveTo>
                <a:lnTo>
                  <a:pt x="4241800" y="0"/>
                </a:lnTo>
                <a:lnTo>
                  <a:pt x="6045200" y="0"/>
                </a:lnTo>
                <a:lnTo>
                  <a:pt x="6045200" y="9525000"/>
                </a:lnTo>
                <a:lnTo>
                  <a:pt x="4422179" y="9525000"/>
                </a:lnTo>
                <a:close/>
                <a:moveTo>
                  <a:pt x="0" y="6252766"/>
                </a:moveTo>
                <a:lnTo>
                  <a:pt x="0" y="6122591"/>
                </a:lnTo>
                <a:cubicBezTo>
                  <a:pt x="0" y="5609696"/>
                  <a:pt x="57877" y="5143434"/>
                  <a:pt x="173632" y="4723805"/>
                </a:cubicBezTo>
                <a:cubicBezTo>
                  <a:pt x="289520" y="4304044"/>
                  <a:pt x="459118" y="3943218"/>
                  <a:pt x="682426" y="3641329"/>
                </a:cubicBezTo>
                <a:cubicBezTo>
                  <a:pt x="905867" y="3339439"/>
                  <a:pt x="1180967" y="3105812"/>
                  <a:pt x="1507728" y="2940447"/>
                </a:cubicBezTo>
                <a:cubicBezTo>
                  <a:pt x="1834488" y="2775083"/>
                  <a:pt x="2206823" y="2692400"/>
                  <a:pt x="2624732" y="2692400"/>
                </a:cubicBezTo>
                <a:cubicBezTo>
                  <a:pt x="3017506" y="2692400"/>
                  <a:pt x="3361795" y="2775016"/>
                  <a:pt x="3657600" y="2940249"/>
                </a:cubicBezTo>
                <a:cubicBezTo>
                  <a:pt x="3953404" y="3105349"/>
                  <a:pt x="4205750" y="3339704"/>
                  <a:pt x="4414639" y="3643313"/>
                </a:cubicBezTo>
                <a:cubicBezTo>
                  <a:pt x="4623527" y="3946790"/>
                  <a:pt x="4792067" y="4304044"/>
                  <a:pt x="4920257" y="4715074"/>
                </a:cubicBezTo>
                <a:cubicBezTo>
                  <a:pt x="5048580" y="5125972"/>
                  <a:pt x="5141647" y="5575102"/>
                  <a:pt x="5199459" y="6062465"/>
                </a:cubicBezTo>
                <a:lnTo>
                  <a:pt x="5199459" y="6348016"/>
                </a:lnTo>
                <a:cubicBezTo>
                  <a:pt x="5141647" y="6815799"/>
                  <a:pt x="5048580" y="7250510"/>
                  <a:pt x="4920257" y="7652147"/>
                </a:cubicBezTo>
                <a:cubicBezTo>
                  <a:pt x="4792067" y="8053785"/>
                  <a:pt x="4623527" y="8404689"/>
                  <a:pt x="4414639" y="8704858"/>
                </a:cubicBezTo>
                <a:cubicBezTo>
                  <a:pt x="4205750" y="9005028"/>
                  <a:pt x="3952345" y="9237928"/>
                  <a:pt x="3654425" y="9403557"/>
                </a:cubicBezTo>
                <a:cubicBezTo>
                  <a:pt x="3356636" y="9569185"/>
                  <a:pt x="3009238" y="9652000"/>
                  <a:pt x="2612231" y="9652000"/>
                </a:cubicBezTo>
                <a:cubicBezTo>
                  <a:pt x="2194454" y="9652000"/>
                  <a:pt x="1823177" y="9567267"/>
                  <a:pt x="1498401" y="9397802"/>
                </a:cubicBezTo>
                <a:cubicBezTo>
                  <a:pt x="1173757" y="9228204"/>
                  <a:pt x="900773" y="8990410"/>
                  <a:pt x="679450" y="8684419"/>
                </a:cubicBezTo>
                <a:cubicBezTo>
                  <a:pt x="458126" y="8378429"/>
                  <a:pt x="289520" y="8018661"/>
                  <a:pt x="173632" y="7605118"/>
                </a:cubicBezTo>
                <a:cubicBezTo>
                  <a:pt x="57877" y="7191574"/>
                  <a:pt x="0" y="6740790"/>
                  <a:pt x="0" y="6252766"/>
                </a:cubicBezTo>
                <a:close/>
                <a:moveTo>
                  <a:pt x="1785937" y="6118424"/>
                </a:moveTo>
                <a:lnTo>
                  <a:pt x="1785937" y="6248797"/>
                </a:lnTo>
                <a:cubicBezTo>
                  <a:pt x="1785937" y="6526081"/>
                  <a:pt x="1807633" y="6784843"/>
                  <a:pt x="1851025" y="7025085"/>
                </a:cubicBezTo>
                <a:cubicBezTo>
                  <a:pt x="1894416" y="7265327"/>
                  <a:pt x="1966714" y="7477522"/>
                  <a:pt x="2067917" y="7661672"/>
                </a:cubicBezTo>
                <a:cubicBezTo>
                  <a:pt x="2169252" y="7845822"/>
                  <a:pt x="2301544" y="7988631"/>
                  <a:pt x="2464792" y="8090099"/>
                </a:cubicBezTo>
                <a:cubicBezTo>
                  <a:pt x="2628172" y="8191567"/>
                  <a:pt x="2827668" y="8242300"/>
                  <a:pt x="3063279" y="8242300"/>
                </a:cubicBezTo>
                <a:cubicBezTo>
                  <a:pt x="3369270" y="8242300"/>
                  <a:pt x="3621484" y="8172980"/>
                  <a:pt x="3819921" y="8034338"/>
                </a:cubicBezTo>
                <a:cubicBezTo>
                  <a:pt x="4018359" y="7895564"/>
                  <a:pt x="4170296" y="7704072"/>
                  <a:pt x="4275732" y="7459861"/>
                </a:cubicBezTo>
                <a:cubicBezTo>
                  <a:pt x="4381169" y="7215519"/>
                  <a:pt x="4442155" y="6933936"/>
                  <a:pt x="4458692" y="6615113"/>
                </a:cubicBezTo>
                <a:lnTo>
                  <a:pt x="4458692" y="5801519"/>
                </a:lnTo>
                <a:cubicBezTo>
                  <a:pt x="4446256" y="5540640"/>
                  <a:pt x="4410075" y="5305690"/>
                  <a:pt x="4350146" y="5096669"/>
                </a:cubicBezTo>
                <a:cubicBezTo>
                  <a:pt x="4290218" y="4887516"/>
                  <a:pt x="4203369" y="4708459"/>
                  <a:pt x="4089598" y="4559499"/>
                </a:cubicBezTo>
                <a:cubicBezTo>
                  <a:pt x="3975960" y="4410406"/>
                  <a:pt x="3835400" y="4294453"/>
                  <a:pt x="3667918" y="4211638"/>
                </a:cubicBezTo>
                <a:cubicBezTo>
                  <a:pt x="3500569" y="4128823"/>
                  <a:pt x="3303190" y="4087416"/>
                  <a:pt x="3075781" y="4087416"/>
                </a:cubicBezTo>
                <a:cubicBezTo>
                  <a:pt x="2844270" y="4087416"/>
                  <a:pt x="2645833" y="4140200"/>
                  <a:pt x="2480468" y="4245769"/>
                </a:cubicBezTo>
                <a:cubicBezTo>
                  <a:pt x="2315104" y="4351338"/>
                  <a:pt x="2181754" y="4495205"/>
                  <a:pt x="2080418" y="4677371"/>
                </a:cubicBezTo>
                <a:cubicBezTo>
                  <a:pt x="1979215" y="4859536"/>
                  <a:pt x="1904801" y="5073849"/>
                  <a:pt x="1857176" y="5320308"/>
                </a:cubicBezTo>
                <a:cubicBezTo>
                  <a:pt x="1809683" y="5566636"/>
                  <a:pt x="1785937" y="5832674"/>
                  <a:pt x="1785937" y="6118424"/>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697" name="Freeform 1697"/>
          <p:cNvSpPr/>
          <p:nvPr/>
        </p:nvSpPr>
        <p:spPr>
          <a:xfrm>
            <a:off x="5100153" y="4025692"/>
            <a:ext cx="65715" cy="75091"/>
          </a:xfrm>
          <a:custGeom>
            <a:avLst/>
            <a:gdLst/>
            <a:ahLst/>
            <a:cxnLst/>
            <a:rect l="0" t="0" r="0" b="0"/>
            <a:pathLst>
              <a:path w="6096000" h="6957615">
                <a:moveTo>
                  <a:pt x="3342679" y="6957615"/>
                </a:moveTo>
                <a:cubicBezTo>
                  <a:pt x="2821714" y="6957615"/>
                  <a:pt x="2354460" y="6873940"/>
                  <a:pt x="1940917" y="6706592"/>
                </a:cubicBezTo>
                <a:cubicBezTo>
                  <a:pt x="1527505" y="6539111"/>
                  <a:pt x="1177131" y="6306542"/>
                  <a:pt x="889793" y="6008886"/>
                </a:cubicBezTo>
                <a:cubicBezTo>
                  <a:pt x="602456" y="5711230"/>
                  <a:pt x="382322" y="5365022"/>
                  <a:pt x="229393" y="4970264"/>
                </a:cubicBezTo>
                <a:cubicBezTo>
                  <a:pt x="76464" y="4575373"/>
                  <a:pt x="0" y="4154686"/>
                  <a:pt x="0" y="3708201"/>
                </a:cubicBezTo>
                <a:lnTo>
                  <a:pt x="0" y="3460155"/>
                </a:lnTo>
                <a:cubicBezTo>
                  <a:pt x="0" y="2951626"/>
                  <a:pt x="72297" y="2486554"/>
                  <a:pt x="216892" y="2064940"/>
                </a:cubicBezTo>
                <a:cubicBezTo>
                  <a:pt x="361619" y="1643195"/>
                  <a:pt x="569383" y="1277342"/>
                  <a:pt x="840184" y="967383"/>
                </a:cubicBezTo>
                <a:cubicBezTo>
                  <a:pt x="1110985" y="657291"/>
                  <a:pt x="1440656" y="418571"/>
                  <a:pt x="1829196" y="251222"/>
                </a:cubicBezTo>
                <a:cubicBezTo>
                  <a:pt x="2217869" y="83740"/>
                  <a:pt x="2656152" y="0"/>
                  <a:pt x="3144043" y="0"/>
                </a:cubicBezTo>
                <a:cubicBezTo>
                  <a:pt x="3619500" y="0"/>
                  <a:pt x="4041179" y="78647"/>
                  <a:pt x="4409082" y="235942"/>
                </a:cubicBezTo>
                <a:cubicBezTo>
                  <a:pt x="4777118" y="393237"/>
                  <a:pt x="5086151" y="616810"/>
                  <a:pt x="5336182" y="906661"/>
                </a:cubicBezTo>
                <a:cubicBezTo>
                  <a:pt x="5586346" y="1196380"/>
                  <a:pt x="5775523" y="1543116"/>
                  <a:pt x="5903714" y="1946870"/>
                </a:cubicBezTo>
                <a:cubicBezTo>
                  <a:pt x="6031904" y="2350492"/>
                  <a:pt x="6096000" y="2798696"/>
                  <a:pt x="6096000" y="3291483"/>
                </a:cubicBezTo>
                <a:lnTo>
                  <a:pt x="6096000" y="4036615"/>
                </a:lnTo>
                <a:lnTo>
                  <a:pt x="760214" y="4036615"/>
                </a:lnTo>
                <a:lnTo>
                  <a:pt x="760214" y="2842815"/>
                </a:lnTo>
                <a:lnTo>
                  <a:pt x="4343400" y="2842815"/>
                </a:lnTo>
                <a:lnTo>
                  <a:pt x="4343400" y="2705894"/>
                </a:lnTo>
                <a:cubicBezTo>
                  <a:pt x="4343400" y="2457318"/>
                  <a:pt x="4298751" y="2234671"/>
                  <a:pt x="4209454" y="2037953"/>
                </a:cubicBezTo>
                <a:cubicBezTo>
                  <a:pt x="4120289" y="1841235"/>
                  <a:pt x="3986543" y="1684933"/>
                  <a:pt x="3808214" y="1569045"/>
                </a:cubicBezTo>
                <a:cubicBezTo>
                  <a:pt x="3629885" y="1453026"/>
                  <a:pt x="3401747" y="1395015"/>
                  <a:pt x="3123803" y="1395015"/>
                </a:cubicBezTo>
                <a:cubicBezTo>
                  <a:pt x="2887397" y="1395015"/>
                  <a:pt x="2684131" y="1446676"/>
                  <a:pt x="2514004" y="1549995"/>
                </a:cubicBezTo>
                <a:cubicBezTo>
                  <a:pt x="2343877" y="1653315"/>
                  <a:pt x="2205897" y="1798042"/>
                  <a:pt x="2100064" y="1984176"/>
                </a:cubicBezTo>
                <a:cubicBezTo>
                  <a:pt x="1994362" y="2170179"/>
                  <a:pt x="1915583" y="2388261"/>
                  <a:pt x="1863725" y="2638425"/>
                </a:cubicBezTo>
                <a:cubicBezTo>
                  <a:pt x="1811866" y="2888456"/>
                  <a:pt x="1785937" y="3162366"/>
                  <a:pt x="1785937" y="3460155"/>
                </a:cubicBezTo>
                <a:lnTo>
                  <a:pt x="1785937" y="3708201"/>
                </a:lnTo>
                <a:cubicBezTo>
                  <a:pt x="1785937" y="3977018"/>
                  <a:pt x="1824235" y="4225131"/>
                  <a:pt x="1900832" y="4452540"/>
                </a:cubicBezTo>
                <a:cubicBezTo>
                  <a:pt x="1977562" y="4679950"/>
                  <a:pt x="2087430" y="4876337"/>
                  <a:pt x="2230437" y="5041701"/>
                </a:cubicBezTo>
                <a:cubicBezTo>
                  <a:pt x="2373444" y="5207066"/>
                  <a:pt x="2547474" y="5335257"/>
                  <a:pt x="2752526" y="5426273"/>
                </a:cubicBezTo>
                <a:cubicBezTo>
                  <a:pt x="2957578" y="5517158"/>
                  <a:pt x="3190676" y="5562600"/>
                  <a:pt x="3451820" y="5562600"/>
                </a:cubicBezTo>
                <a:cubicBezTo>
                  <a:pt x="3775008" y="5562600"/>
                  <a:pt x="4076435" y="5499827"/>
                  <a:pt x="4356100" y="5374283"/>
                </a:cubicBezTo>
                <a:cubicBezTo>
                  <a:pt x="4635764" y="5248606"/>
                  <a:pt x="4877196" y="5058106"/>
                  <a:pt x="5080396" y="4802783"/>
                </a:cubicBezTo>
                <a:lnTo>
                  <a:pt x="5947370" y="5742384"/>
                </a:lnTo>
                <a:cubicBezTo>
                  <a:pt x="5806744" y="5944923"/>
                  <a:pt x="5615516" y="6139193"/>
                  <a:pt x="5373687" y="6325195"/>
                </a:cubicBezTo>
                <a:cubicBezTo>
                  <a:pt x="5131858" y="6511197"/>
                  <a:pt x="4841411" y="6663134"/>
                  <a:pt x="4502348" y="6781006"/>
                </a:cubicBezTo>
                <a:cubicBezTo>
                  <a:pt x="4163285" y="6898745"/>
                  <a:pt x="3776728" y="6957615"/>
                  <a:pt x="3342679" y="6957615"/>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698" name="Freeform 1698"/>
          <p:cNvSpPr/>
          <p:nvPr/>
        </p:nvSpPr>
        <p:spPr>
          <a:xfrm>
            <a:off x="5171768" y="3996612"/>
            <a:ext cx="65168" cy="104171"/>
          </a:xfrm>
          <a:custGeom>
            <a:avLst/>
            <a:gdLst/>
            <a:ahLst/>
            <a:cxnLst/>
            <a:rect l="0" t="0" r="0" b="0"/>
            <a:pathLst>
              <a:path w="6045200" h="9652000">
                <a:moveTo>
                  <a:pt x="4241800" y="8062119"/>
                </a:moveTo>
                <a:lnTo>
                  <a:pt x="4241800" y="0"/>
                </a:lnTo>
                <a:lnTo>
                  <a:pt x="6045200" y="0"/>
                </a:lnTo>
                <a:lnTo>
                  <a:pt x="6045200" y="9525000"/>
                </a:lnTo>
                <a:lnTo>
                  <a:pt x="4422179" y="9525000"/>
                </a:lnTo>
                <a:close/>
                <a:moveTo>
                  <a:pt x="0" y="6252766"/>
                </a:moveTo>
                <a:lnTo>
                  <a:pt x="0" y="6122591"/>
                </a:lnTo>
                <a:cubicBezTo>
                  <a:pt x="0" y="5609696"/>
                  <a:pt x="57877" y="5143434"/>
                  <a:pt x="173632" y="4723805"/>
                </a:cubicBezTo>
                <a:cubicBezTo>
                  <a:pt x="289520" y="4304044"/>
                  <a:pt x="459118" y="3943218"/>
                  <a:pt x="682426" y="3641329"/>
                </a:cubicBezTo>
                <a:cubicBezTo>
                  <a:pt x="905867" y="3339439"/>
                  <a:pt x="1180967" y="3105812"/>
                  <a:pt x="1507728" y="2940447"/>
                </a:cubicBezTo>
                <a:cubicBezTo>
                  <a:pt x="1834488" y="2775083"/>
                  <a:pt x="2206823" y="2692400"/>
                  <a:pt x="2624732" y="2692400"/>
                </a:cubicBezTo>
                <a:cubicBezTo>
                  <a:pt x="3017506" y="2692400"/>
                  <a:pt x="3361795" y="2775016"/>
                  <a:pt x="3657600" y="2940249"/>
                </a:cubicBezTo>
                <a:cubicBezTo>
                  <a:pt x="3953404" y="3105349"/>
                  <a:pt x="4205750" y="3339704"/>
                  <a:pt x="4414639" y="3643313"/>
                </a:cubicBezTo>
                <a:cubicBezTo>
                  <a:pt x="4623527" y="3946790"/>
                  <a:pt x="4792067" y="4304044"/>
                  <a:pt x="4920257" y="4715074"/>
                </a:cubicBezTo>
                <a:cubicBezTo>
                  <a:pt x="5048580" y="5125972"/>
                  <a:pt x="5141647" y="5575102"/>
                  <a:pt x="5199459" y="6062465"/>
                </a:cubicBezTo>
                <a:lnTo>
                  <a:pt x="5199459" y="6348016"/>
                </a:lnTo>
                <a:cubicBezTo>
                  <a:pt x="5141647" y="6815799"/>
                  <a:pt x="5048580" y="7250510"/>
                  <a:pt x="4920257" y="7652147"/>
                </a:cubicBezTo>
                <a:cubicBezTo>
                  <a:pt x="4792067" y="8053785"/>
                  <a:pt x="4623527" y="8404689"/>
                  <a:pt x="4414639" y="8704858"/>
                </a:cubicBezTo>
                <a:cubicBezTo>
                  <a:pt x="4205750" y="9005028"/>
                  <a:pt x="3952345" y="9237928"/>
                  <a:pt x="3654425" y="9403557"/>
                </a:cubicBezTo>
                <a:cubicBezTo>
                  <a:pt x="3356636" y="9569185"/>
                  <a:pt x="3009238" y="9652000"/>
                  <a:pt x="2612231" y="9652000"/>
                </a:cubicBezTo>
                <a:cubicBezTo>
                  <a:pt x="2194454" y="9652000"/>
                  <a:pt x="1823177" y="9567267"/>
                  <a:pt x="1498401" y="9397802"/>
                </a:cubicBezTo>
                <a:cubicBezTo>
                  <a:pt x="1173757" y="9228204"/>
                  <a:pt x="900773" y="8990410"/>
                  <a:pt x="679450" y="8684419"/>
                </a:cubicBezTo>
                <a:cubicBezTo>
                  <a:pt x="458126" y="8378429"/>
                  <a:pt x="289520" y="8018661"/>
                  <a:pt x="173632" y="7605118"/>
                </a:cubicBezTo>
                <a:cubicBezTo>
                  <a:pt x="57877" y="7191574"/>
                  <a:pt x="0" y="6740790"/>
                  <a:pt x="0" y="6252766"/>
                </a:cubicBezTo>
                <a:close/>
                <a:moveTo>
                  <a:pt x="1785937" y="6118424"/>
                </a:moveTo>
                <a:lnTo>
                  <a:pt x="1785937" y="6248797"/>
                </a:lnTo>
                <a:cubicBezTo>
                  <a:pt x="1785937" y="6526081"/>
                  <a:pt x="1807633" y="6784843"/>
                  <a:pt x="1851025" y="7025085"/>
                </a:cubicBezTo>
                <a:cubicBezTo>
                  <a:pt x="1894416" y="7265327"/>
                  <a:pt x="1966714" y="7477522"/>
                  <a:pt x="2067917" y="7661672"/>
                </a:cubicBezTo>
                <a:cubicBezTo>
                  <a:pt x="2169252" y="7845822"/>
                  <a:pt x="2301544" y="7988631"/>
                  <a:pt x="2464792" y="8090099"/>
                </a:cubicBezTo>
                <a:cubicBezTo>
                  <a:pt x="2628172" y="8191567"/>
                  <a:pt x="2827668" y="8242300"/>
                  <a:pt x="3063279" y="8242300"/>
                </a:cubicBezTo>
                <a:cubicBezTo>
                  <a:pt x="3369270" y="8242300"/>
                  <a:pt x="3621484" y="8172980"/>
                  <a:pt x="3819921" y="8034338"/>
                </a:cubicBezTo>
                <a:cubicBezTo>
                  <a:pt x="4018359" y="7895564"/>
                  <a:pt x="4170296" y="7704072"/>
                  <a:pt x="4275732" y="7459861"/>
                </a:cubicBezTo>
                <a:cubicBezTo>
                  <a:pt x="4381169" y="7215519"/>
                  <a:pt x="4442155" y="6933936"/>
                  <a:pt x="4458692" y="6615113"/>
                </a:cubicBezTo>
                <a:lnTo>
                  <a:pt x="4458692" y="5801519"/>
                </a:lnTo>
                <a:cubicBezTo>
                  <a:pt x="4446256" y="5540640"/>
                  <a:pt x="4410075" y="5305690"/>
                  <a:pt x="4350146" y="5096669"/>
                </a:cubicBezTo>
                <a:cubicBezTo>
                  <a:pt x="4290218" y="4887516"/>
                  <a:pt x="4203369" y="4708459"/>
                  <a:pt x="4089598" y="4559499"/>
                </a:cubicBezTo>
                <a:cubicBezTo>
                  <a:pt x="3975960" y="4410406"/>
                  <a:pt x="3835400" y="4294453"/>
                  <a:pt x="3667918" y="4211638"/>
                </a:cubicBezTo>
                <a:cubicBezTo>
                  <a:pt x="3500569" y="4128823"/>
                  <a:pt x="3303190" y="4087416"/>
                  <a:pt x="3075781" y="4087416"/>
                </a:cubicBezTo>
                <a:cubicBezTo>
                  <a:pt x="2844270" y="4087416"/>
                  <a:pt x="2645833" y="4140200"/>
                  <a:pt x="2480468" y="4245769"/>
                </a:cubicBezTo>
                <a:cubicBezTo>
                  <a:pt x="2315104" y="4351338"/>
                  <a:pt x="2181754" y="4495205"/>
                  <a:pt x="2080418" y="4677371"/>
                </a:cubicBezTo>
                <a:cubicBezTo>
                  <a:pt x="1979215" y="4859536"/>
                  <a:pt x="1904801" y="5073849"/>
                  <a:pt x="1857176" y="5320308"/>
                </a:cubicBezTo>
                <a:cubicBezTo>
                  <a:pt x="1809683" y="5566636"/>
                  <a:pt x="1785937" y="5832674"/>
                  <a:pt x="1785937" y="6118424"/>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699" name="Freeform 1699"/>
          <p:cNvSpPr/>
          <p:nvPr/>
        </p:nvSpPr>
        <p:spPr>
          <a:xfrm>
            <a:off x="5280090" y="4025670"/>
            <a:ext cx="64343" cy="75113"/>
          </a:xfrm>
          <a:custGeom>
            <a:avLst/>
            <a:gdLst/>
            <a:ahLst/>
            <a:cxnLst/>
            <a:rect l="0" t="0" r="0" b="0"/>
            <a:pathLst>
              <a:path w="5968801" h="6959600">
                <a:moveTo>
                  <a:pt x="3898900" y="5321697"/>
                </a:moveTo>
                <a:lnTo>
                  <a:pt x="3898900" y="2331046"/>
                </a:lnTo>
                <a:cubicBezTo>
                  <a:pt x="3898900" y="2116072"/>
                  <a:pt x="3863908" y="1931062"/>
                  <a:pt x="3793926" y="1776016"/>
                </a:cubicBezTo>
                <a:cubicBezTo>
                  <a:pt x="3724076" y="1620838"/>
                  <a:pt x="3616126" y="1499857"/>
                  <a:pt x="3470076" y="1413074"/>
                </a:cubicBezTo>
                <a:cubicBezTo>
                  <a:pt x="3324158" y="1326158"/>
                  <a:pt x="3135974" y="1282700"/>
                  <a:pt x="2905521" y="1282700"/>
                </a:cubicBezTo>
                <a:cubicBezTo>
                  <a:pt x="2708142" y="1282700"/>
                  <a:pt x="2537420" y="1316765"/>
                  <a:pt x="2393354" y="1384896"/>
                </a:cubicBezTo>
                <a:cubicBezTo>
                  <a:pt x="2249421" y="1452894"/>
                  <a:pt x="2138362" y="1549797"/>
                  <a:pt x="2060178" y="1675607"/>
                </a:cubicBezTo>
                <a:cubicBezTo>
                  <a:pt x="1982126" y="1801416"/>
                  <a:pt x="1943100" y="1948921"/>
                  <a:pt x="1943100" y="2118122"/>
                </a:cubicBezTo>
                <a:lnTo>
                  <a:pt x="157162" y="2118122"/>
                </a:lnTo>
                <a:cubicBezTo>
                  <a:pt x="157162" y="1833166"/>
                  <a:pt x="223242" y="1562696"/>
                  <a:pt x="355401" y="1306711"/>
                </a:cubicBezTo>
                <a:cubicBezTo>
                  <a:pt x="487560" y="1050727"/>
                  <a:pt x="679582" y="824707"/>
                  <a:pt x="931465" y="628650"/>
                </a:cubicBezTo>
                <a:cubicBezTo>
                  <a:pt x="1183481" y="432462"/>
                  <a:pt x="1483981" y="278673"/>
                  <a:pt x="1832967" y="167283"/>
                </a:cubicBezTo>
                <a:cubicBezTo>
                  <a:pt x="2182084" y="55761"/>
                  <a:pt x="2573469" y="0"/>
                  <a:pt x="3007121" y="0"/>
                </a:cubicBezTo>
                <a:cubicBezTo>
                  <a:pt x="3527557" y="0"/>
                  <a:pt x="3990114" y="86850"/>
                  <a:pt x="4394795" y="260549"/>
                </a:cubicBezTo>
                <a:cubicBezTo>
                  <a:pt x="4799607" y="434115"/>
                  <a:pt x="5118695" y="694598"/>
                  <a:pt x="5352057" y="1041996"/>
                </a:cubicBezTo>
                <a:cubicBezTo>
                  <a:pt x="5585552" y="1389394"/>
                  <a:pt x="5702300" y="1823641"/>
                  <a:pt x="5702300" y="2344738"/>
                </a:cubicBezTo>
                <a:lnTo>
                  <a:pt x="5702300" y="5216525"/>
                </a:lnTo>
                <a:cubicBezTo>
                  <a:pt x="5702300" y="5584693"/>
                  <a:pt x="5724988" y="5885591"/>
                  <a:pt x="5770364" y="6119218"/>
                </a:cubicBezTo>
                <a:cubicBezTo>
                  <a:pt x="5815872" y="6352845"/>
                  <a:pt x="5882018" y="6556508"/>
                  <a:pt x="5968801" y="6730207"/>
                </a:cubicBezTo>
                <a:lnTo>
                  <a:pt x="5968801" y="6835576"/>
                </a:lnTo>
                <a:lnTo>
                  <a:pt x="4160043" y="6835576"/>
                </a:lnTo>
                <a:cubicBezTo>
                  <a:pt x="4072995" y="6653544"/>
                  <a:pt x="4007710" y="6425010"/>
                  <a:pt x="3964185" y="6149975"/>
                </a:cubicBezTo>
                <a:cubicBezTo>
                  <a:pt x="3920661" y="5874941"/>
                  <a:pt x="3898900" y="5598848"/>
                  <a:pt x="3898900" y="5321697"/>
                </a:cubicBezTo>
                <a:close/>
                <a:moveTo>
                  <a:pt x="4141390" y="2743200"/>
                </a:moveTo>
                <a:lnTo>
                  <a:pt x="4141390" y="3759200"/>
                </a:lnTo>
                <a:lnTo>
                  <a:pt x="3146028" y="3759200"/>
                </a:lnTo>
                <a:cubicBezTo>
                  <a:pt x="2911210" y="3759200"/>
                  <a:pt x="2707216" y="3786056"/>
                  <a:pt x="2534046" y="3839766"/>
                </a:cubicBezTo>
                <a:cubicBezTo>
                  <a:pt x="2361009" y="3893477"/>
                  <a:pt x="2218795" y="3968949"/>
                  <a:pt x="2107406" y="4066183"/>
                </a:cubicBezTo>
                <a:cubicBezTo>
                  <a:pt x="1996148" y="4163418"/>
                  <a:pt x="1914723" y="4276130"/>
                  <a:pt x="1863129" y="4404321"/>
                </a:cubicBezTo>
                <a:cubicBezTo>
                  <a:pt x="1811668" y="4532511"/>
                  <a:pt x="1785937" y="4673071"/>
                  <a:pt x="1785937" y="4826000"/>
                </a:cubicBezTo>
                <a:cubicBezTo>
                  <a:pt x="1785937" y="4979062"/>
                  <a:pt x="1820994" y="5116579"/>
                  <a:pt x="1891109" y="5238552"/>
                </a:cubicBezTo>
                <a:cubicBezTo>
                  <a:pt x="1961356" y="5360525"/>
                  <a:pt x="2062559" y="5455643"/>
                  <a:pt x="2194718" y="5523905"/>
                </a:cubicBezTo>
                <a:cubicBezTo>
                  <a:pt x="2327010" y="5592035"/>
                  <a:pt x="2481990" y="5626100"/>
                  <a:pt x="2659657" y="5626100"/>
                </a:cubicBezTo>
                <a:cubicBezTo>
                  <a:pt x="2928210" y="5626100"/>
                  <a:pt x="3161638" y="5572390"/>
                  <a:pt x="3359943" y="5464969"/>
                </a:cubicBezTo>
                <a:cubicBezTo>
                  <a:pt x="3558249" y="5357416"/>
                  <a:pt x="3712170" y="5225058"/>
                  <a:pt x="3821707" y="5067896"/>
                </a:cubicBezTo>
                <a:cubicBezTo>
                  <a:pt x="3931245" y="4910733"/>
                  <a:pt x="3986014" y="4761905"/>
                  <a:pt x="3986014" y="4621411"/>
                </a:cubicBezTo>
                <a:lnTo>
                  <a:pt x="4464843" y="5378054"/>
                </a:lnTo>
                <a:cubicBezTo>
                  <a:pt x="4398830" y="5547519"/>
                  <a:pt x="4309004" y="5723203"/>
                  <a:pt x="4195365" y="5905104"/>
                </a:cubicBezTo>
                <a:cubicBezTo>
                  <a:pt x="4081859" y="6087005"/>
                  <a:pt x="3938389" y="6257595"/>
                  <a:pt x="3764954" y="6416874"/>
                </a:cubicBezTo>
                <a:cubicBezTo>
                  <a:pt x="3591652" y="6576021"/>
                  <a:pt x="3383227" y="6706262"/>
                  <a:pt x="3139678" y="6807597"/>
                </a:cubicBezTo>
                <a:cubicBezTo>
                  <a:pt x="2896129" y="6908932"/>
                  <a:pt x="2607071" y="6959600"/>
                  <a:pt x="2272506" y="6959600"/>
                </a:cubicBezTo>
                <a:cubicBezTo>
                  <a:pt x="1847453" y="6959600"/>
                  <a:pt x="1462550" y="6873742"/>
                  <a:pt x="1117798" y="6702029"/>
                </a:cubicBezTo>
                <a:cubicBezTo>
                  <a:pt x="773046" y="6530182"/>
                  <a:pt x="500525" y="6292123"/>
                  <a:pt x="300235" y="5987852"/>
                </a:cubicBezTo>
                <a:cubicBezTo>
                  <a:pt x="100078" y="5683581"/>
                  <a:pt x="0" y="5336845"/>
                  <a:pt x="0" y="4947643"/>
                </a:cubicBezTo>
                <a:cubicBezTo>
                  <a:pt x="0" y="4595747"/>
                  <a:pt x="66145" y="4283208"/>
                  <a:pt x="198437" y="4010025"/>
                </a:cubicBezTo>
                <a:cubicBezTo>
                  <a:pt x="330729" y="3736843"/>
                  <a:pt x="525991" y="3506061"/>
                  <a:pt x="784225" y="3317677"/>
                </a:cubicBezTo>
                <a:cubicBezTo>
                  <a:pt x="1042590" y="3129161"/>
                  <a:pt x="1365977" y="2986286"/>
                  <a:pt x="1754385" y="2889052"/>
                </a:cubicBezTo>
                <a:cubicBezTo>
                  <a:pt x="2142926" y="2791818"/>
                  <a:pt x="2593445" y="2743200"/>
                  <a:pt x="3105943" y="274320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700" name="Freeform 1700"/>
          <p:cNvSpPr/>
          <p:nvPr/>
        </p:nvSpPr>
        <p:spPr>
          <a:xfrm>
            <a:off x="5354718" y="4025671"/>
            <a:ext cx="62566" cy="73673"/>
          </a:xfrm>
          <a:custGeom>
            <a:avLst/>
            <a:gdLst/>
            <a:ahLst/>
            <a:cxnLst/>
            <a:rect l="0" t="0" r="0" b="0"/>
            <a:pathLst>
              <a:path w="5803900" h="6826250">
                <a:moveTo>
                  <a:pt x="1785937" y="1550194"/>
                </a:moveTo>
                <a:lnTo>
                  <a:pt x="1785937" y="6826250"/>
                </a:lnTo>
                <a:lnTo>
                  <a:pt x="0" y="6826250"/>
                </a:lnTo>
                <a:lnTo>
                  <a:pt x="0" y="114300"/>
                </a:lnTo>
                <a:lnTo>
                  <a:pt x="1674217" y="114300"/>
                </a:lnTo>
                <a:close/>
                <a:moveTo>
                  <a:pt x="1525389" y="3238500"/>
                </a:moveTo>
                <a:lnTo>
                  <a:pt x="1041796" y="3238500"/>
                </a:lnTo>
                <a:cubicBezTo>
                  <a:pt x="1041796" y="2743200"/>
                  <a:pt x="1105892" y="2296386"/>
                  <a:pt x="1234082" y="1898055"/>
                </a:cubicBezTo>
                <a:cubicBezTo>
                  <a:pt x="1362405" y="1499593"/>
                  <a:pt x="1542454" y="1158942"/>
                  <a:pt x="1774229" y="876102"/>
                </a:cubicBezTo>
                <a:cubicBezTo>
                  <a:pt x="2006137" y="593262"/>
                  <a:pt x="2282494" y="376569"/>
                  <a:pt x="2603301" y="226021"/>
                </a:cubicBezTo>
                <a:cubicBezTo>
                  <a:pt x="2924108" y="75341"/>
                  <a:pt x="3283214" y="0"/>
                  <a:pt x="3680618" y="0"/>
                </a:cubicBezTo>
                <a:cubicBezTo>
                  <a:pt x="3995208" y="0"/>
                  <a:pt x="4282876" y="45443"/>
                  <a:pt x="4543623" y="136327"/>
                </a:cubicBezTo>
                <a:cubicBezTo>
                  <a:pt x="4804370" y="227079"/>
                  <a:pt x="5028869" y="371608"/>
                  <a:pt x="5217120" y="569913"/>
                </a:cubicBezTo>
                <a:cubicBezTo>
                  <a:pt x="5405503" y="768086"/>
                  <a:pt x="5550363" y="1030288"/>
                  <a:pt x="5651698" y="1356519"/>
                </a:cubicBezTo>
                <a:cubicBezTo>
                  <a:pt x="5753166" y="1682750"/>
                  <a:pt x="5803900" y="2081213"/>
                  <a:pt x="5803900" y="2551907"/>
                </a:cubicBezTo>
                <a:lnTo>
                  <a:pt x="5803900" y="6826250"/>
                </a:lnTo>
                <a:lnTo>
                  <a:pt x="4000500" y="6826250"/>
                </a:lnTo>
                <a:lnTo>
                  <a:pt x="4000500" y="2541985"/>
                </a:lnTo>
                <a:cubicBezTo>
                  <a:pt x="4000500" y="2244329"/>
                  <a:pt x="3959158" y="2012884"/>
                  <a:pt x="3876476" y="1847652"/>
                </a:cubicBezTo>
                <a:cubicBezTo>
                  <a:pt x="3793794" y="1682287"/>
                  <a:pt x="3672813" y="1565540"/>
                  <a:pt x="3513534" y="1497410"/>
                </a:cubicBezTo>
                <a:cubicBezTo>
                  <a:pt x="3354387" y="1429147"/>
                  <a:pt x="3158992" y="1395016"/>
                  <a:pt x="2927350" y="1395016"/>
                </a:cubicBezTo>
                <a:cubicBezTo>
                  <a:pt x="2687505" y="1395016"/>
                  <a:pt x="2479675" y="1442641"/>
                  <a:pt x="2303859" y="1537891"/>
                </a:cubicBezTo>
                <a:cubicBezTo>
                  <a:pt x="2128176" y="1633009"/>
                  <a:pt x="1983448" y="1764375"/>
                  <a:pt x="1869678" y="1931988"/>
                </a:cubicBezTo>
                <a:cubicBezTo>
                  <a:pt x="1755907" y="2099601"/>
                  <a:pt x="1670050" y="2295129"/>
                  <a:pt x="1612106" y="2518569"/>
                </a:cubicBezTo>
                <a:cubicBezTo>
                  <a:pt x="1554294" y="2742010"/>
                  <a:pt x="1525389" y="2981987"/>
                  <a:pt x="1525389" y="323850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701" name="Freeform 1701"/>
          <p:cNvSpPr/>
          <p:nvPr/>
        </p:nvSpPr>
        <p:spPr>
          <a:xfrm>
            <a:off x="5427155" y="3996612"/>
            <a:ext cx="65168" cy="104171"/>
          </a:xfrm>
          <a:custGeom>
            <a:avLst/>
            <a:gdLst/>
            <a:ahLst/>
            <a:cxnLst/>
            <a:rect l="0" t="0" r="0" b="0"/>
            <a:pathLst>
              <a:path w="6045200" h="9652000">
                <a:moveTo>
                  <a:pt x="4241800" y="8062119"/>
                </a:moveTo>
                <a:lnTo>
                  <a:pt x="4241800" y="0"/>
                </a:lnTo>
                <a:lnTo>
                  <a:pt x="6045200" y="0"/>
                </a:lnTo>
                <a:lnTo>
                  <a:pt x="6045200" y="9525000"/>
                </a:lnTo>
                <a:lnTo>
                  <a:pt x="4422179" y="9525000"/>
                </a:lnTo>
                <a:close/>
                <a:moveTo>
                  <a:pt x="0" y="6252766"/>
                </a:moveTo>
                <a:lnTo>
                  <a:pt x="0" y="6122591"/>
                </a:lnTo>
                <a:cubicBezTo>
                  <a:pt x="0" y="5609696"/>
                  <a:pt x="57877" y="5143434"/>
                  <a:pt x="173632" y="4723805"/>
                </a:cubicBezTo>
                <a:cubicBezTo>
                  <a:pt x="289520" y="4304044"/>
                  <a:pt x="459118" y="3943218"/>
                  <a:pt x="682426" y="3641329"/>
                </a:cubicBezTo>
                <a:cubicBezTo>
                  <a:pt x="905867" y="3339439"/>
                  <a:pt x="1180967" y="3105812"/>
                  <a:pt x="1507728" y="2940447"/>
                </a:cubicBezTo>
                <a:cubicBezTo>
                  <a:pt x="1834488" y="2775083"/>
                  <a:pt x="2206823" y="2692400"/>
                  <a:pt x="2624732" y="2692400"/>
                </a:cubicBezTo>
                <a:cubicBezTo>
                  <a:pt x="3017506" y="2692400"/>
                  <a:pt x="3361795" y="2775016"/>
                  <a:pt x="3657600" y="2940249"/>
                </a:cubicBezTo>
                <a:cubicBezTo>
                  <a:pt x="3953404" y="3105349"/>
                  <a:pt x="4205750" y="3339704"/>
                  <a:pt x="4414639" y="3643313"/>
                </a:cubicBezTo>
                <a:cubicBezTo>
                  <a:pt x="4623527" y="3946790"/>
                  <a:pt x="4792067" y="4304044"/>
                  <a:pt x="4920257" y="4715074"/>
                </a:cubicBezTo>
                <a:cubicBezTo>
                  <a:pt x="5048580" y="5125972"/>
                  <a:pt x="5141647" y="5575102"/>
                  <a:pt x="5199459" y="6062465"/>
                </a:cubicBezTo>
                <a:lnTo>
                  <a:pt x="5199459" y="6348016"/>
                </a:lnTo>
                <a:cubicBezTo>
                  <a:pt x="5141647" y="6815799"/>
                  <a:pt x="5048580" y="7250510"/>
                  <a:pt x="4920257" y="7652147"/>
                </a:cubicBezTo>
                <a:cubicBezTo>
                  <a:pt x="4792067" y="8053785"/>
                  <a:pt x="4623527" y="8404689"/>
                  <a:pt x="4414639" y="8704858"/>
                </a:cubicBezTo>
                <a:cubicBezTo>
                  <a:pt x="4205750" y="9005028"/>
                  <a:pt x="3952345" y="9237928"/>
                  <a:pt x="3654425" y="9403557"/>
                </a:cubicBezTo>
                <a:cubicBezTo>
                  <a:pt x="3356636" y="9569185"/>
                  <a:pt x="3009238" y="9652000"/>
                  <a:pt x="2612231" y="9652000"/>
                </a:cubicBezTo>
                <a:cubicBezTo>
                  <a:pt x="2194454" y="9652000"/>
                  <a:pt x="1823177" y="9567267"/>
                  <a:pt x="1498401" y="9397802"/>
                </a:cubicBezTo>
                <a:cubicBezTo>
                  <a:pt x="1173757" y="9228204"/>
                  <a:pt x="900773" y="8990410"/>
                  <a:pt x="679450" y="8684419"/>
                </a:cubicBezTo>
                <a:cubicBezTo>
                  <a:pt x="458126" y="8378429"/>
                  <a:pt x="289520" y="8018661"/>
                  <a:pt x="173632" y="7605118"/>
                </a:cubicBezTo>
                <a:cubicBezTo>
                  <a:pt x="57877" y="7191574"/>
                  <a:pt x="0" y="6740790"/>
                  <a:pt x="0" y="6252766"/>
                </a:cubicBezTo>
                <a:close/>
                <a:moveTo>
                  <a:pt x="1785937" y="6118424"/>
                </a:moveTo>
                <a:lnTo>
                  <a:pt x="1785937" y="6248797"/>
                </a:lnTo>
                <a:cubicBezTo>
                  <a:pt x="1785937" y="6526081"/>
                  <a:pt x="1807633" y="6784843"/>
                  <a:pt x="1851025" y="7025085"/>
                </a:cubicBezTo>
                <a:cubicBezTo>
                  <a:pt x="1894416" y="7265327"/>
                  <a:pt x="1966714" y="7477522"/>
                  <a:pt x="2067917" y="7661672"/>
                </a:cubicBezTo>
                <a:cubicBezTo>
                  <a:pt x="2169252" y="7845822"/>
                  <a:pt x="2301544" y="7988631"/>
                  <a:pt x="2464792" y="8090099"/>
                </a:cubicBezTo>
                <a:cubicBezTo>
                  <a:pt x="2628172" y="8191567"/>
                  <a:pt x="2827668" y="8242300"/>
                  <a:pt x="3063279" y="8242300"/>
                </a:cubicBezTo>
                <a:cubicBezTo>
                  <a:pt x="3369270" y="8242300"/>
                  <a:pt x="3621484" y="8172980"/>
                  <a:pt x="3819921" y="8034338"/>
                </a:cubicBezTo>
                <a:cubicBezTo>
                  <a:pt x="4018359" y="7895564"/>
                  <a:pt x="4170296" y="7704072"/>
                  <a:pt x="4275732" y="7459861"/>
                </a:cubicBezTo>
                <a:cubicBezTo>
                  <a:pt x="4381169" y="7215519"/>
                  <a:pt x="4442155" y="6933936"/>
                  <a:pt x="4458692" y="6615113"/>
                </a:cubicBezTo>
                <a:lnTo>
                  <a:pt x="4458692" y="5801519"/>
                </a:lnTo>
                <a:cubicBezTo>
                  <a:pt x="4446256" y="5540640"/>
                  <a:pt x="4410075" y="5305690"/>
                  <a:pt x="4350146" y="5096669"/>
                </a:cubicBezTo>
                <a:cubicBezTo>
                  <a:pt x="4290218" y="4887516"/>
                  <a:pt x="4203369" y="4708459"/>
                  <a:pt x="4089598" y="4559499"/>
                </a:cubicBezTo>
                <a:cubicBezTo>
                  <a:pt x="3975960" y="4410406"/>
                  <a:pt x="3835400" y="4294453"/>
                  <a:pt x="3667918" y="4211638"/>
                </a:cubicBezTo>
                <a:cubicBezTo>
                  <a:pt x="3500569" y="4128823"/>
                  <a:pt x="3303190" y="4087416"/>
                  <a:pt x="3075781" y="4087416"/>
                </a:cubicBezTo>
                <a:cubicBezTo>
                  <a:pt x="2844270" y="4087416"/>
                  <a:pt x="2645833" y="4140200"/>
                  <a:pt x="2480468" y="4245769"/>
                </a:cubicBezTo>
                <a:cubicBezTo>
                  <a:pt x="2315104" y="4351338"/>
                  <a:pt x="2181754" y="4495205"/>
                  <a:pt x="2080418" y="4677371"/>
                </a:cubicBezTo>
                <a:cubicBezTo>
                  <a:pt x="1979215" y="4859536"/>
                  <a:pt x="1904801" y="5073849"/>
                  <a:pt x="1857176" y="5320308"/>
                </a:cubicBezTo>
                <a:cubicBezTo>
                  <a:pt x="1809683" y="5566636"/>
                  <a:pt x="1785937" y="5832674"/>
                  <a:pt x="1785937" y="6118424"/>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702" name="Freeform 1702"/>
          <p:cNvSpPr/>
          <p:nvPr/>
        </p:nvSpPr>
        <p:spPr>
          <a:xfrm>
            <a:off x="5531917" y="4009085"/>
            <a:ext cx="42967" cy="91629"/>
          </a:xfrm>
          <a:custGeom>
            <a:avLst/>
            <a:gdLst/>
            <a:ahLst/>
            <a:cxnLst/>
            <a:rect l="0" t="0" r="0" b="0"/>
            <a:pathLst>
              <a:path w="3985815" h="8489950">
                <a:moveTo>
                  <a:pt x="3905250" y="1651000"/>
                </a:moveTo>
                <a:lnTo>
                  <a:pt x="3905250" y="2921000"/>
                </a:lnTo>
                <a:lnTo>
                  <a:pt x="0" y="2921000"/>
                </a:lnTo>
                <a:lnTo>
                  <a:pt x="0" y="1651000"/>
                </a:lnTo>
                <a:close/>
                <a:moveTo>
                  <a:pt x="965200" y="0"/>
                </a:moveTo>
                <a:lnTo>
                  <a:pt x="2751137" y="0"/>
                </a:lnTo>
                <a:lnTo>
                  <a:pt x="2751137" y="6344047"/>
                </a:lnTo>
                <a:cubicBezTo>
                  <a:pt x="2751137" y="6538516"/>
                  <a:pt x="2776934" y="6687410"/>
                  <a:pt x="2828528" y="6790730"/>
                </a:cubicBezTo>
                <a:cubicBezTo>
                  <a:pt x="2880254" y="6894050"/>
                  <a:pt x="2957843" y="6965355"/>
                  <a:pt x="3061295" y="7004646"/>
                </a:cubicBezTo>
                <a:cubicBezTo>
                  <a:pt x="3164747" y="7043936"/>
                  <a:pt x="3295054" y="7063582"/>
                  <a:pt x="3452217" y="7063582"/>
                </a:cubicBezTo>
                <a:cubicBezTo>
                  <a:pt x="3563871" y="7063582"/>
                  <a:pt x="3664148" y="7058422"/>
                  <a:pt x="3753048" y="7048104"/>
                </a:cubicBezTo>
                <a:cubicBezTo>
                  <a:pt x="3842080" y="7037653"/>
                  <a:pt x="3917619" y="7026275"/>
                  <a:pt x="3979664" y="7013972"/>
                </a:cubicBezTo>
                <a:lnTo>
                  <a:pt x="3985815" y="8328621"/>
                </a:lnTo>
                <a:cubicBezTo>
                  <a:pt x="3832886" y="8378097"/>
                  <a:pt x="3667455" y="8417321"/>
                  <a:pt x="3489523" y="8446293"/>
                </a:cubicBezTo>
                <a:cubicBezTo>
                  <a:pt x="3311723" y="8475397"/>
                  <a:pt x="3115336" y="8489950"/>
                  <a:pt x="2900362" y="8489950"/>
                </a:cubicBezTo>
                <a:cubicBezTo>
                  <a:pt x="2507456" y="8489950"/>
                  <a:pt x="2165217" y="8424862"/>
                  <a:pt x="1873646" y="8294688"/>
                </a:cubicBezTo>
                <a:cubicBezTo>
                  <a:pt x="1582208" y="8164381"/>
                  <a:pt x="1357907" y="7954566"/>
                  <a:pt x="1200745" y="7665244"/>
                </a:cubicBezTo>
                <a:cubicBezTo>
                  <a:pt x="1043715" y="7375790"/>
                  <a:pt x="965200" y="6995385"/>
                  <a:pt x="965200" y="652403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703" name="Freeform 1703"/>
          <p:cNvSpPr/>
          <p:nvPr/>
        </p:nvSpPr>
        <p:spPr>
          <a:xfrm>
            <a:off x="5580258" y="4025670"/>
            <a:ext cx="64343" cy="75113"/>
          </a:xfrm>
          <a:custGeom>
            <a:avLst/>
            <a:gdLst/>
            <a:ahLst/>
            <a:cxnLst/>
            <a:rect l="0" t="0" r="0" b="0"/>
            <a:pathLst>
              <a:path w="5968801" h="6959600">
                <a:moveTo>
                  <a:pt x="3898900" y="5321697"/>
                </a:moveTo>
                <a:lnTo>
                  <a:pt x="3898900" y="2331046"/>
                </a:lnTo>
                <a:cubicBezTo>
                  <a:pt x="3898900" y="2116072"/>
                  <a:pt x="3863908" y="1931062"/>
                  <a:pt x="3793926" y="1776016"/>
                </a:cubicBezTo>
                <a:cubicBezTo>
                  <a:pt x="3724076" y="1620838"/>
                  <a:pt x="3616126" y="1499857"/>
                  <a:pt x="3470076" y="1413074"/>
                </a:cubicBezTo>
                <a:cubicBezTo>
                  <a:pt x="3324158" y="1326158"/>
                  <a:pt x="3135974" y="1282700"/>
                  <a:pt x="2905521" y="1282700"/>
                </a:cubicBezTo>
                <a:cubicBezTo>
                  <a:pt x="2708142" y="1282700"/>
                  <a:pt x="2537420" y="1316765"/>
                  <a:pt x="2393354" y="1384896"/>
                </a:cubicBezTo>
                <a:cubicBezTo>
                  <a:pt x="2249421" y="1452894"/>
                  <a:pt x="2138362" y="1549797"/>
                  <a:pt x="2060178" y="1675607"/>
                </a:cubicBezTo>
                <a:cubicBezTo>
                  <a:pt x="1982126" y="1801416"/>
                  <a:pt x="1943100" y="1948921"/>
                  <a:pt x="1943100" y="2118122"/>
                </a:cubicBezTo>
                <a:lnTo>
                  <a:pt x="157162" y="2118122"/>
                </a:lnTo>
                <a:cubicBezTo>
                  <a:pt x="157162" y="1833166"/>
                  <a:pt x="223242" y="1562696"/>
                  <a:pt x="355401" y="1306711"/>
                </a:cubicBezTo>
                <a:cubicBezTo>
                  <a:pt x="487560" y="1050727"/>
                  <a:pt x="679582" y="824707"/>
                  <a:pt x="931465" y="628650"/>
                </a:cubicBezTo>
                <a:cubicBezTo>
                  <a:pt x="1183481" y="432462"/>
                  <a:pt x="1483981" y="278673"/>
                  <a:pt x="1832967" y="167283"/>
                </a:cubicBezTo>
                <a:cubicBezTo>
                  <a:pt x="2182084" y="55761"/>
                  <a:pt x="2573469" y="0"/>
                  <a:pt x="3007121" y="0"/>
                </a:cubicBezTo>
                <a:cubicBezTo>
                  <a:pt x="3527557" y="0"/>
                  <a:pt x="3990114" y="86850"/>
                  <a:pt x="4394795" y="260549"/>
                </a:cubicBezTo>
                <a:cubicBezTo>
                  <a:pt x="4799607" y="434115"/>
                  <a:pt x="5118695" y="694598"/>
                  <a:pt x="5352057" y="1041996"/>
                </a:cubicBezTo>
                <a:cubicBezTo>
                  <a:pt x="5585552" y="1389394"/>
                  <a:pt x="5702300" y="1823641"/>
                  <a:pt x="5702300" y="2344738"/>
                </a:cubicBezTo>
                <a:lnTo>
                  <a:pt x="5702300" y="5216525"/>
                </a:lnTo>
                <a:cubicBezTo>
                  <a:pt x="5702300" y="5584693"/>
                  <a:pt x="5724988" y="5885591"/>
                  <a:pt x="5770364" y="6119218"/>
                </a:cubicBezTo>
                <a:cubicBezTo>
                  <a:pt x="5815872" y="6352845"/>
                  <a:pt x="5882018" y="6556508"/>
                  <a:pt x="5968801" y="6730207"/>
                </a:cubicBezTo>
                <a:lnTo>
                  <a:pt x="5968801" y="6835576"/>
                </a:lnTo>
                <a:lnTo>
                  <a:pt x="4160043" y="6835576"/>
                </a:lnTo>
                <a:cubicBezTo>
                  <a:pt x="4072995" y="6653544"/>
                  <a:pt x="4007710" y="6425010"/>
                  <a:pt x="3964185" y="6149975"/>
                </a:cubicBezTo>
                <a:cubicBezTo>
                  <a:pt x="3920661" y="5874941"/>
                  <a:pt x="3898900" y="5598848"/>
                  <a:pt x="3898900" y="5321697"/>
                </a:cubicBezTo>
                <a:close/>
                <a:moveTo>
                  <a:pt x="4141390" y="2743200"/>
                </a:moveTo>
                <a:lnTo>
                  <a:pt x="4141390" y="3759200"/>
                </a:lnTo>
                <a:lnTo>
                  <a:pt x="3146028" y="3759200"/>
                </a:lnTo>
                <a:cubicBezTo>
                  <a:pt x="2911210" y="3759200"/>
                  <a:pt x="2707216" y="3786056"/>
                  <a:pt x="2534046" y="3839766"/>
                </a:cubicBezTo>
                <a:cubicBezTo>
                  <a:pt x="2361009" y="3893477"/>
                  <a:pt x="2218795" y="3968949"/>
                  <a:pt x="2107406" y="4066183"/>
                </a:cubicBezTo>
                <a:cubicBezTo>
                  <a:pt x="1996148" y="4163418"/>
                  <a:pt x="1914723" y="4276130"/>
                  <a:pt x="1863129" y="4404321"/>
                </a:cubicBezTo>
                <a:cubicBezTo>
                  <a:pt x="1811668" y="4532511"/>
                  <a:pt x="1785937" y="4673071"/>
                  <a:pt x="1785937" y="4826000"/>
                </a:cubicBezTo>
                <a:cubicBezTo>
                  <a:pt x="1785937" y="4979062"/>
                  <a:pt x="1820994" y="5116579"/>
                  <a:pt x="1891109" y="5238552"/>
                </a:cubicBezTo>
                <a:cubicBezTo>
                  <a:pt x="1961356" y="5360525"/>
                  <a:pt x="2062559" y="5455643"/>
                  <a:pt x="2194718" y="5523905"/>
                </a:cubicBezTo>
                <a:cubicBezTo>
                  <a:pt x="2327010" y="5592035"/>
                  <a:pt x="2481990" y="5626100"/>
                  <a:pt x="2659657" y="5626100"/>
                </a:cubicBezTo>
                <a:cubicBezTo>
                  <a:pt x="2928210" y="5626100"/>
                  <a:pt x="3161638" y="5572390"/>
                  <a:pt x="3359943" y="5464969"/>
                </a:cubicBezTo>
                <a:cubicBezTo>
                  <a:pt x="3558249" y="5357416"/>
                  <a:pt x="3712170" y="5225058"/>
                  <a:pt x="3821707" y="5067896"/>
                </a:cubicBezTo>
                <a:cubicBezTo>
                  <a:pt x="3931245" y="4910733"/>
                  <a:pt x="3986014" y="4761905"/>
                  <a:pt x="3986014" y="4621411"/>
                </a:cubicBezTo>
                <a:lnTo>
                  <a:pt x="4464843" y="5378054"/>
                </a:lnTo>
                <a:cubicBezTo>
                  <a:pt x="4398830" y="5547519"/>
                  <a:pt x="4309004" y="5723203"/>
                  <a:pt x="4195365" y="5905104"/>
                </a:cubicBezTo>
                <a:cubicBezTo>
                  <a:pt x="4081859" y="6087005"/>
                  <a:pt x="3938389" y="6257595"/>
                  <a:pt x="3764954" y="6416874"/>
                </a:cubicBezTo>
                <a:cubicBezTo>
                  <a:pt x="3591652" y="6576021"/>
                  <a:pt x="3383227" y="6706262"/>
                  <a:pt x="3139678" y="6807597"/>
                </a:cubicBezTo>
                <a:cubicBezTo>
                  <a:pt x="2896129" y="6908932"/>
                  <a:pt x="2607071" y="6959600"/>
                  <a:pt x="2272506" y="6959600"/>
                </a:cubicBezTo>
                <a:cubicBezTo>
                  <a:pt x="1847453" y="6959600"/>
                  <a:pt x="1462550" y="6873742"/>
                  <a:pt x="1117798" y="6702029"/>
                </a:cubicBezTo>
                <a:cubicBezTo>
                  <a:pt x="773046" y="6530182"/>
                  <a:pt x="500525" y="6292123"/>
                  <a:pt x="300235" y="5987852"/>
                </a:cubicBezTo>
                <a:cubicBezTo>
                  <a:pt x="100078" y="5683581"/>
                  <a:pt x="0" y="5336845"/>
                  <a:pt x="0" y="4947643"/>
                </a:cubicBezTo>
                <a:cubicBezTo>
                  <a:pt x="0" y="4595747"/>
                  <a:pt x="66145" y="4283208"/>
                  <a:pt x="198437" y="4010025"/>
                </a:cubicBezTo>
                <a:cubicBezTo>
                  <a:pt x="330729" y="3736843"/>
                  <a:pt x="525991" y="3506061"/>
                  <a:pt x="784225" y="3317677"/>
                </a:cubicBezTo>
                <a:cubicBezTo>
                  <a:pt x="1042590" y="3129161"/>
                  <a:pt x="1365977" y="2986286"/>
                  <a:pt x="1754385" y="2889052"/>
                </a:cubicBezTo>
                <a:cubicBezTo>
                  <a:pt x="2142926" y="2791818"/>
                  <a:pt x="2593445" y="2743200"/>
                  <a:pt x="3105943" y="274320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704" name="Freeform 1704"/>
          <p:cNvSpPr/>
          <p:nvPr/>
        </p:nvSpPr>
        <p:spPr>
          <a:xfrm>
            <a:off x="5654749" y="4027042"/>
            <a:ext cx="62566" cy="73742"/>
          </a:xfrm>
          <a:custGeom>
            <a:avLst/>
            <a:gdLst/>
            <a:ahLst/>
            <a:cxnLst/>
            <a:rect l="0" t="0" r="0" b="0"/>
            <a:pathLst>
              <a:path w="5803900" h="6832600">
                <a:moveTo>
                  <a:pt x="4017962" y="5100638"/>
                </a:moveTo>
                <a:lnTo>
                  <a:pt x="4017962" y="0"/>
                </a:lnTo>
                <a:lnTo>
                  <a:pt x="5803900" y="0"/>
                </a:lnTo>
                <a:lnTo>
                  <a:pt x="5803900" y="6705600"/>
                </a:lnTo>
                <a:lnTo>
                  <a:pt x="4123332" y="6705600"/>
                </a:lnTo>
                <a:close/>
                <a:moveTo>
                  <a:pt x="4216400" y="3721100"/>
                </a:moveTo>
                <a:lnTo>
                  <a:pt x="4743450" y="3721100"/>
                </a:lnTo>
                <a:cubicBezTo>
                  <a:pt x="4743450" y="4166394"/>
                  <a:pt x="4691789" y="4579806"/>
                  <a:pt x="4588470" y="4961335"/>
                </a:cubicBezTo>
                <a:cubicBezTo>
                  <a:pt x="4485150" y="5342864"/>
                  <a:pt x="4330170" y="5672799"/>
                  <a:pt x="4123531" y="5951141"/>
                </a:cubicBezTo>
                <a:cubicBezTo>
                  <a:pt x="3916891" y="6229483"/>
                  <a:pt x="3656475" y="6445978"/>
                  <a:pt x="3342282" y="6600627"/>
                </a:cubicBezTo>
                <a:cubicBezTo>
                  <a:pt x="3028089" y="6755275"/>
                  <a:pt x="2658070" y="6832600"/>
                  <a:pt x="2232223" y="6832600"/>
                </a:cubicBezTo>
                <a:cubicBezTo>
                  <a:pt x="1905595" y="6832600"/>
                  <a:pt x="1604830" y="6786099"/>
                  <a:pt x="1329928" y="6693099"/>
                </a:cubicBezTo>
                <a:cubicBezTo>
                  <a:pt x="1055158" y="6600098"/>
                  <a:pt x="819546" y="6453386"/>
                  <a:pt x="623093" y="6252965"/>
                </a:cubicBezTo>
                <a:cubicBezTo>
                  <a:pt x="426772" y="6052410"/>
                  <a:pt x="273843" y="5794045"/>
                  <a:pt x="164306" y="5477868"/>
                </a:cubicBezTo>
                <a:cubicBezTo>
                  <a:pt x="54768" y="5161691"/>
                  <a:pt x="0" y="4780360"/>
                  <a:pt x="0" y="4333875"/>
                </a:cubicBezTo>
                <a:lnTo>
                  <a:pt x="0" y="0"/>
                </a:lnTo>
                <a:lnTo>
                  <a:pt x="1785937" y="0"/>
                </a:lnTo>
                <a:lnTo>
                  <a:pt x="1785937" y="4344591"/>
                </a:lnTo>
                <a:cubicBezTo>
                  <a:pt x="1785937" y="4543029"/>
                  <a:pt x="1809683" y="4710444"/>
                  <a:pt x="1857176" y="4846836"/>
                </a:cubicBezTo>
                <a:cubicBezTo>
                  <a:pt x="1904801" y="4983097"/>
                  <a:pt x="1972005" y="5094619"/>
                  <a:pt x="2058789" y="5181402"/>
                </a:cubicBezTo>
                <a:cubicBezTo>
                  <a:pt x="2145572" y="5268053"/>
                  <a:pt x="2247833" y="5329966"/>
                  <a:pt x="2365573" y="5367140"/>
                </a:cubicBezTo>
                <a:cubicBezTo>
                  <a:pt x="2483445" y="5404314"/>
                  <a:pt x="2614678" y="5422900"/>
                  <a:pt x="2759273" y="5422900"/>
                </a:cubicBezTo>
                <a:cubicBezTo>
                  <a:pt x="3127308" y="5422900"/>
                  <a:pt x="3417689" y="5348420"/>
                  <a:pt x="3630414" y="5199460"/>
                </a:cubicBezTo>
                <a:cubicBezTo>
                  <a:pt x="3843271" y="5050367"/>
                  <a:pt x="3994150" y="4846440"/>
                  <a:pt x="4083050" y="4587677"/>
                </a:cubicBezTo>
                <a:cubicBezTo>
                  <a:pt x="4171950" y="4328782"/>
                  <a:pt x="4216400" y="4039923"/>
                  <a:pt x="4216400" y="372110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705" name="Freeform 1705"/>
          <p:cNvSpPr/>
          <p:nvPr/>
        </p:nvSpPr>
        <p:spPr>
          <a:xfrm>
            <a:off x="5727462" y="4025692"/>
            <a:ext cx="66074" cy="102231"/>
          </a:xfrm>
          <a:custGeom>
            <a:avLst/>
            <a:gdLst/>
            <a:ahLst/>
            <a:cxnLst/>
            <a:rect l="0" t="0" r="0" b="0"/>
            <a:pathLst>
              <a:path w="6129337" h="9472215">
                <a:moveTo>
                  <a:pt x="4516437" y="123230"/>
                </a:moveTo>
                <a:lnTo>
                  <a:pt x="6129337" y="123230"/>
                </a:lnTo>
                <a:lnTo>
                  <a:pt x="6129337" y="6607969"/>
                </a:lnTo>
                <a:cubicBezTo>
                  <a:pt x="6129337" y="7219684"/>
                  <a:pt x="5994003" y="7739392"/>
                  <a:pt x="5723334" y="8167091"/>
                </a:cubicBezTo>
                <a:cubicBezTo>
                  <a:pt x="5452797" y="8594922"/>
                  <a:pt x="5075832" y="8919368"/>
                  <a:pt x="4592439" y="9140427"/>
                </a:cubicBezTo>
                <a:cubicBezTo>
                  <a:pt x="4109045" y="9361619"/>
                  <a:pt x="3547202" y="9472215"/>
                  <a:pt x="2906910" y="9472215"/>
                </a:cubicBezTo>
                <a:cubicBezTo>
                  <a:pt x="2625923" y="9472215"/>
                  <a:pt x="2329457" y="9434974"/>
                  <a:pt x="2017514" y="9360494"/>
                </a:cubicBezTo>
                <a:cubicBezTo>
                  <a:pt x="1705570" y="9286014"/>
                  <a:pt x="1408112" y="9170193"/>
                  <a:pt x="1125140" y="9013030"/>
                </a:cubicBezTo>
                <a:cubicBezTo>
                  <a:pt x="842168" y="8855868"/>
                  <a:pt x="605631" y="8657364"/>
                  <a:pt x="415528" y="8417519"/>
                </a:cubicBezTo>
                <a:lnTo>
                  <a:pt x="1203126" y="7365602"/>
                </a:lnTo>
                <a:cubicBezTo>
                  <a:pt x="1409898" y="7604653"/>
                  <a:pt x="1649809" y="7791118"/>
                  <a:pt x="1922859" y="7924997"/>
                </a:cubicBezTo>
                <a:cubicBezTo>
                  <a:pt x="2196041" y="8059009"/>
                  <a:pt x="2498129" y="8126015"/>
                  <a:pt x="2829123" y="8126015"/>
                </a:cubicBezTo>
                <a:cubicBezTo>
                  <a:pt x="3151914" y="8126015"/>
                  <a:pt x="3425031" y="8067079"/>
                  <a:pt x="3648471" y="7949207"/>
                </a:cubicBezTo>
                <a:cubicBezTo>
                  <a:pt x="3871912" y="7831335"/>
                  <a:pt x="4043560" y="7659686"/>
                  <a:pt x="4163417" y="7434261"/>
                </a:cubicBezTo>
                <a:cubicBezTo>
                  <a:pt x="4283405" y="7208969"/>
                  <a:pt x="4343400" y="6937109"/>
                  <a:pt x="4343400" y="6618684"/>
                </a:cubicBezTo>
                <a:lnTo>
                  <a:pt x="4343400" y="1668065"/>
                </a:lnTo>
                <a:close/>
                <a:moveTo>
                  <a:pt x="0" y="3559373"/>
                </a:moveTo>
                <a:lnTo>
                  <a:pt x="0" y="3429198"/>
                </a:lnTo>
                <a:cubicBezTo>
                  <a:pt x="0" y="2916436"/>
                  <a:pt x="63036" y="2450306"/>
                  <a:pt x="189110" y="2030809"/>
                </a:cubicBezTo>
                <a:cubicBezTo>
                  <a:pt x="315317" y="1611180"/>
                  <a:pt x="495167" y="1250487"/>
                  <a:pt x="728662" y="948730"/>
                </a:cubicBezTo>
                <a:cubicBezTo>
                  <a:pt x="962157" y="646972"/>
                  <a:pt x="1246253" y="413411"/>
                  <a:pt x="1580951" y="248047"/>
                </a:cubicBezTo>
                <a:cubicBezTo>
                  <a:pt x="1915781" y="82682"/>
                  <a:pt x="2294069" y="0"/>
                  <a:pt x="2715815" y="0"/>
                </a:cubicBezTo>
                <a:cubicBezTo>
                  <a:pt x="3162167" y="0"/>
                  <a:pt x="3536222" y="82550"/>
                  <a:pt x="3837979" y="247650"/>
                </a:cubicBezTo>
                <a:cubicBezTo>
                  <a:pt x="4139736" y="412750"/>
                  <a:pt x="4387717" y="647038"/>
                  <a:pt x="4581921" y="950515"/>
                </a:cubicBezTo>
                <a:cubicBezTo>
                  <a:pt x="4776258" y="1253993"/>
                  <a:pt x="4928195" y="1611180"/>
                  <a:pt x="5037732" y="2022078"/>
                </a:cubicBezTo>
                <a:cubicBezTo>
                  <a:pt x="5147270" y="2432844"/>
                  <a:pt x="5233061" y="2881841"/>
                  <a:pt x="5295106" y="3369072"/>
                </a:cubicBezTo>
                <a:lnTo>
                  <a:pt x="5295106" y="3654623"/>
                </a:lnTo>
                <a:cubicBezTo>
                  <a:pt x="5233061" y="4122274"/>
                  <a:pt x="5139994" y="4556853"/>
                  <a:pt x="5015904" y="4958358"/>
                </a:cubicBezTo>
                <a:cubicBezTo>
                  <a:pt x="4891947" y="5359863"/>
                  <a:pt x="4728699" y="5710700"/>
                  <a:pt x="4526160" y="6010870"/>
                </a:cubicBezTo>
                <a:cubicBezTo>
                  <a:pt x="4323754" y="6310908"/>
                  <a:pt x="4072664" y="6543741"/>
                  <a:pt x="3772892" y="6709370"/>
                </a:cubicBezTo>
                <a:cubicBezTo>
                  <a:pt x="3473119" y="6874866"/>
                  <a:pt x="3116593" y="6957615"/>
                  <a:pt x="2703314" y="6957615"/>
                </a:cubicBezTo>
                <a:cubicBezTo>
                  <a:pt x="2289902" y="6957615"/>
                  <a:pt x="1916840" y="6872882"/>
                  <a:pt x="1584126" y="6703417"/>
                </a:cubicBezTo>
                <a:cubicBezTo>
                  <a:pt x="1251412" y="6533951"/>
                  <a:pt x="967250" y="6296289"/>
                  <a:pt x="731639" y="5990431"/>
                </a:cubicBezTo>
                <a:cubicBezTo>
                  <a:pt x="496159" y="5684440"/>
                  <a:pt x="315317" y="5324739"/>
                  <a:pt x="189110" y="4911328"/>
                </a:cubicBezTo>
                <a:cubicBezTo>
                  <a:pt x="63036" y="4497917"/>
                  <a:pt x="0" y="4047265"/>
                  <a:pt x="0" y="3559373"/>
                </a:cubicBezTo>
                <a:close/>
                <a:moveTo>
                  <a:pt x="1785937" y="3425031"/>
                </a:moveTo>
                <a:lnTo>
                  <a:pt x="1785937" y="3555206"/>
                </a:lnTo>
                <a:cubicBezTo>
                  <a:pt x="1785937" y="3832489"/>
                  <a:pt x="1812792" y="4091186"/>
                  <a:pt x="1866503" y="4331295"/>
                </a:cubicBezTo>
                <a:cubicBezTo>
                  <a:pt x="1920345" y="4571405"/>
                  <a:pt x="2004086" y="4783534"/>
                  <a:pt x="2117725" y="4967684"/>
                </a:cubicBezTo>
                <a:cubicBezTo>
                  <a:pt x="2231495" y="5151702"/>
                  <a:pt x="2374106" y="5294445"/>
                  <a:pt x="2545556" y="5395912"/>
                </a:cubicBezTo>
                <a:cubicBezTo>
                  <a:pt x="2717138" y="5497248"/>
                  <a:pt x="2920801" y="5547915"/>
                  <a:pt x="3156545" y="5547915"/>
                </a:cubicBezTo>
                <a:cubicBezTo>
                  <a:pt x="3483041" y="5547915"/>
                  <a:pt x="3749608" y="5478595"/>
                  <a:pt x="3956248" y="5339953"/>
                </a:cubicBezTo>
                <a:cubicBezTo>
                  <a:pt x="4163020" y="5201311"/>
                  <a:pt x="4318066" y="5009951"/>
                  <a:pt x="4421385" y="4765873"/>
                </a:cubicBezTo>
                <a:cubicBezTo>
                  <a:pt x="4524838" y="4521663"/>
                  <a:pt x="4584832" y="4240212"/>
                  <a:pt x="4601368" y="3921522"/>
                </a:cubicBezTo>
                <a:lnTo>
                  <a:pt x="4601368" y="3108325"/>
                </a:lnTo>
                <a:cubicBezTo>
                  <a:pt x="4593034" y="2847578"/>
                  <a:pt x="4557844" y="2612694"/>
                  <a:pt x="4495800" y="2403673"/>
                </a:cubicBezTo>
                <a:cubicBezTo>
                  <a:pt x="4433887" y="2194652"/>
                  <a:pt x="4347104" y="2015662"/>
                  <a:pt x="4235450" y="1866701"/>
                </a:cubicBezTo>
                <a:cubicBezTo>
                  <a:pt x="4123795" y="1717741"/>
                  <a:pt x="3979068" y="1601920"/>
                  <a:pt x="3801268" y="1519237"/>
                </a:cubicBezTo>
                <a:cubicBezTo>
                  <a:pt x="3623600" y="1436423"/>
                  <a:pt x="3412794" y="1395015"/>
                  <a:pt x="3168848" y="1395015"/>
                </a:cubicBezTo>
                <a:cubicBezTo>
                  <a:pt x="2933236" y="1395015"/>
                  <a:pt x="2729640" y="1447800"/>
                  <a:pt x="2558057" y="1553369"/>
                </a:cubicBezTo>
                <a:cubicBezTo>
                  <a:pt x="2386475" y="1658805"/>
                  <a:pt x="2243798" y="1802606"/>
                  <a:pt x="2130028" y="1984772"/>
                </a:cubicBezTo>
                <a:cubicBezTo>
                  <a:pt x="2016389" y="2166805"/>
                  <a:pt x="1930598" y="2380985"/>
                  <a:pt x="1872654" y="2627312"/>
                </a:cubicBezTo>
                <a:cubicBezTo>
                  <a:pt x="1814843" y="2873507"/>
                  <a:pt x="1785937" y="3139413"/>
                  <a:pt x="1785937" y="3425031"/>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706" name="Freeform 1706"/>
          <p:cNvSpPr/>
          <p:nvPr/>
        </p:nvSpPr>
        <p:spPr>
          <a:xfrm>
            <a:off x="5805923" y="3996613"/>
            <a:ext cx="62566" cy="102732"/>
          </a:xfrm>
          <a:custGeom>
            <a:avLst/>
            <a:gdLst/>
            <a:ahLst/>
            <a:cxnLst/>
            <a:rect l="0" t="0" r="0" b="0"/>
            <a:pathLst>
              <a:path w="5803900" h="9518650">
                <a:moveTo>
                  <a:pt x="1785937" y="0"/>
                </a:moveTo>
                <a:lnTo>
                  <a:pt x="1785937" y="9518650"/>
                </a:lnTo>
                <a:lnTo>
                  <a:pt x="0" y="9518650"/>
                </a:lnTo>
                <a:lnTo>
                  <a:pt x="0" y="0"/>
                </a:lnTo>
                <a:close/>
                <a:moveTo>
                  <a:pt x="1531739" y="5930900"/>
                </a:moveTo>
                <a:lnTo>
                  <a:pt x="1041796" y="5930900"/>
                </a:lnTo>
                <a:cubicBezTo>
                  <a:pt x="1041796" y="5464440"/>
                  <a:pt x="1101791" y="5034095"/>
                  <a:pt x="1221779" y="4639866"/>
                </a:cubicBezTo>
                <a:cubicBezTo>
                  <a:pt x="1341768" y="4245637"/>
                  <a:pt x="1513482" y="3903001"/>
                  <a:pt x="1736923" y="3611960"/>
                </a:cubicBezTo>
                <a:cubicBezTo>
                  <a:pt x="1960496" y="3320918"/>
                  <a:pt x="2228519" y="3094898"/>
                  <a:pt x="2540992" y="2933899"/>
                </a:cubicBezTo>
                <a:cubicBezTo>
                  <a:pt x="2853597" y="2772900"/>
                  <a:pt x="3200333" y="2692400"/>
                  <a:pt x="3581201" y="2692400"/>
                </a:cubicBezTo>
                <a:cubicBezTo>
                  <a:pt x="3912327" y="2692400"/>
                  <a:pt x="4213423" y="2738901"/>
                  <a:pt x="4484489" y="2831902"/>
                </a:cubicBezTo>
                <a:cubicBezTo>
                  <a:pt x="4755686" y="2924771"/>
                  <a:pt x="4989578" y="3073400"/>
                  <a:pt x="5186164" y="3277791"/>
                </a:cubicBezTo>
                <a:cubicBezTo>
                  <a:pt x="5382749" y="3482182"/>
                  <a:pt x="5534818" y="3749543"/>
                  <a:pt x="5642371" y="4079875"/>
                </a:cubicBezTo>
                <a:cubicBezTo>
                  <a:pt x="5750057" y="4410208"/>
                  <a:pt x="5803900" y="4810787"/>
                  <a:pt x="5803900" y="5281613"/>
                </a:cubicBezTo>
                <a:lnTo>
                  <a:pt x="5803900" y="9518650"/>
                </a:lnTo>
                <a:lnTo>
                  <a:pt x="4000500" y="9518650"/>
                </a:lnTo>
                <a:lnTo>
                  <a:pt x="4000500" y="5265341"/>
                </a:lnTo>
                <a:cubicBezTo>
                  <a:pt x="4000500" y="4967817"/>
                  <a:pt x="3958232" y="4733264"/>
                  <a:pt x="3873698" y="4561682"/>
                </a:cubicBezTo>
                <a:cubicBezTo>
                  <a:pt x="3789164" y="4390100"/>
                  <a:pt x="3667455" y="4268193"/>
                  <a:pt x="3508573" y="4195961"/>
                </a:cubicBezTo>
                <a:cubicBezTo>
                  <a:pt x="3349691" y="4123598"/>
                  <a:pt x="3154759" y="4087416"/>
                  <a:pt x="2923778" y="4087416"/>
                </a:cubicBezTo>
                <a:cubicBezTo>
                  <a:pt x="2668190" y="4087416"/>
                  <a:pt x="2450637" y="4135041"/>
                  <a:pt x="2271117" y="4230291"/>
                </a:cubicBezTo>
                <a:cubicBezTo>
                  <a:pt x="2091729" y="4325409"/>
                  <a:pt x="1948391" y="4456775"/>
                  <a:pt x="1841103" y="4624388"/>
                </a:cubicBezTo>
                <a:cubicBezTo>
                  <a:pt x="1733814" y="4792001"/>
                  <a:pt x="1655431" y="4987529"/>
                  <a:pt x="1605954" y="5210969"/>
                </a:cubicBezTo>
                <a:cubicBezTo>
                  <a:pt x="1556477" y="5434410"/>
                  <a:pt x="1531739" y="5674387"/>
                  <a:pt x="1531739" y="593090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707" name="Freeform 1707"/>
          <p:cNvSpPr/>
          <p:nvPr/>
        </p:nvSpPr>
        <p:spPr>
          <a:xfrm>
            <a:off x="5874800" y="4009085"/>
            <a:ext cx="42967" cy="91629"/>
          </a:xfrm>
          <a:custGeom>
            <a:avLst/>
            <a:gdLst/>
            <a:ahLst/>
            <a:cxnLst/>
            <a:rect l="0" t="0" r="0" b="0"/>
            <a:pathLst>
              <a:path w="3985815" h="8489950">
                <a:moveTo>
                  <a:pt x="3905250" y="1651000"/>
                </a:moveTo>
                <a:lnTo>
                  <a:pt x="3905250" y="2921000"/>
                </a:lnTo>
                <a:lnTo>
                  <a:pt x="0" y="2921000"/>
                </a:lnTo>
                <a:lnTo>
                  <a:pt x="0" y="1651000"/>
                </a:lnTo>
                <a:close/>
                <a:moveTo>
                  <a:pt x="965200" y="0"/>
                </a:moveTo>
                <a:lnTo>
                  <a:pt x="2751137" y="0"/>
                </a:lnTo>
                <a:lnTo>
                  <a:pt x="2751137" y="6344047"/>
                </a:lnTo>
                <a:cubicBezTo>
                  <a:pt x="2751137" y="6538516"/>
                  <a:pt x="2776934" y="6687410"/>
                  <a:pt x="2828528" y="6790730"/>
                </a:cubicBezTo>
                <a:cubicBezTo>
                  <a:pt x="2880254" y="6894050"/>
                  <a:pt x="2957843" y="6965355"/>
                  <a:pt x="3061295" y="7004646"/>
                </a:cubicBezTo>
                <a:cubicBezTo>
                  <a:pt x="3164747" y="7043936"/>
                  <a:pt x="3295054" y="7063582"/>
                  <a:pt x="3452217" y="7063582"/>
                </a:cubicBezTo>
                <a:cubicBezTo>
                  <a:pt x="3563871" y="7063582"/>
                  <a:pt x="3664148" y="7058422"/>
                  <a:pt x="3753048" y="7048104"/>
                </a:cubicBezTo>
                <a:cubicBezTo>
                  <a:pt x="3842080" y="7037653"/>
                  <a:pt x="3917619" y="7026275"/>
                  <a:pt x="3979664" y="7013972"/>
                </a:cubicBezTo>
                <a:lnTo>
                  <a:pt x="3985815" y="8328621"/>
                </a:lnTo>
                <a:cubicBezTo>
                  <a:pt x="3832886" y="8378097"/>
                  <a:pt x="3667455" y="8417321"/>
                  <a:pt x="3489523" y="8446293"/>
                </a:cubicBezTo>
                <a:cubicBezTo>
                  <a:pt x="3311723" y="8475397"/>
                  <a:pt x="3115336" y="8489950"/>
                  <a:pt x="2900362" y="8489950"/>
                </a:cubicBezTo>
                <a:cubicBezTo>
                  <a:pt x="2507456" y="8489950"/>
                  <a:pt x="2165217" y="8424862"/>
                  <a:pt x="1873646" y="8294688"/>
                </a:cubicBezTo>
                <a:cubicBezTo>
                  <a:pt x="1582208" y="8164381"/>
                  <a:pt x="1357907" y="7954566"/>
                  <a:pt x="1200745" y="7665244"/>
                </a:cubicBezTo>
                <a:cubicBezTo>
                  <a:pt x="1043715" y="7375790"/>
                  <a:pt x="965200" y="6995385"/>
                  <a:pt x="965200" y="652403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708" name="Freeform 1708"/>
          <p:cNvSpPr/>
          <p:nvPr/>
        </p:nvSpPr>
        <p:spPr>
          <a:xfrm>
            <a:off x="5921326" y="4083102"/>
            <a:ext cx="23173" cy="40282"/>
          </a:xfrm>
          <a:custGeom>
            <a:avLst/>
            <a:gdLst/>
            <a:ahLst/>
            <a:cxnLst/>
            <a:rect l="0" t="0" r="0" b="0"/>
            <a:pathLst>
              <a:path w="2149674" h="3732410">
                <a:moveTo>
                  <a:pt x="2149674" y="0"/>
                </a:moveTo>
                <a:lnTo>
                  <a:pt x="2149674" y="1196579"/>
                </a:lnTo>
                <a:cubicBezTo>
                  <a:pt x="2149674" y="1655365"/>
                  <a:pt x="2034580" y="2118254"/>
                  <a:pt x="1804392" y="2585243"/>
                </a:cubicBezTo>
                <a:cubicBezTo>
                  <a:pt x="1574337" y="3052365"/>
                  <a:pt x="1283163" y="3434754"/>
                  <a:pt x="930870" y="3732410"/>
                </a:cubicBezTo>
                <a:lnTo>
                  <a:pt x="0" y="3254970"/>
                </a:lnTo>
                <a:cubicBezTo>
                  <a:pt x="103320" y="3064867"/>
                  <a:pt x="204589" y="2874697"/>
                  <a:pt x="303808" y="2684462"/>
                </a:cubicBezTo>
                <a:cubicBezTo>
                  <a:pt x="403027" y="2494359"/>
                  <a:pt x="485709" y="2285603"/>
                  <a:pt x="551855" y="2058193"/>
                </a:cubicBezTo>
                <a:cubicBezTo>
                  <a:pt x="618001" y="1830916"/>
                  <a:pt x="651074" y="1572617"/>
                  <a:pt x="651074" y="1283296"/>
                </a:cubicBezTo>
                <a:lnTo>
                  <a:pt x="651074" y="0"/>
                </a:ln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709" name="Freeform 1709"/>
          <p:cNvSpPr/>
          <p:nvPr/>
        </p:nvSpPr>
        <p:spPr>
          <a:xfrm>
            <a:off x="5993130" y="3996612"/>
            <a:ext cx="65030" cy="104171"/>
          </a:xfrm>
          <a:custGeom>
            <a:avLst/>
            <a:gdLst/>
            <a:ahLst/>
            <a:cxnLst/>
            <a:rect l="0" t="0" r="0" b="0"/>
            <a:pathLst>
              <a:path w="6032500" h="9652000">
                <a:moveTo>
                  <a:pt x="0" y="0"/>
                </a:moveTo>
                <a:lnTo>
                  <a:pt x="1785937" y="0"/>
                </a:lnTo>
                <a:lnTo>
                  <a:pt x="1785937" y="7995643"/>
                </a:lnTo>
                <a:lnTo>
                  <a:pt x="1606153" y="9525000"/>
                </a:lnTo>
                <a:lnTo>
                  <a:pt x="0" y="9525000"/>
                </a:lnTo>
                <a:close/>
                <a:moveTo>
                  <a:pt x="6032500" y="6103938"/>
                </a:moveTo>
                <a:lnTo>
                  <a:pt x="6032500" y="6234113"/>
                </a:lnTo>
                <a:cubicBezTo>
                  <a:pt x="6032500" y="6734572"/>
                  <a:pt x="5979781" y="7193624"/>
                  <a:pt x="5874345" y="7611269"/>
                </a:cubicBezTo>
                <a:cubicBezTo>
                  <a:pt x="5769041" y="8028914"/>
                  <a:pt x="5606851" y="8389740"/>
                  <a:pt x="5387776" y="8693746"/>
                </a:cubicBezTo>
                <a:cubicBezTo>
                  <a:pt x="5168701" y="8997620"/>
                  <a:pt x="4896908" y="9233297"/>
                  <a:pt x="4572396" y="9400779"/>
                </a:cubicBezTo>
                <a:cubicBezTo>
                  <a:pt x="4248017" y="9568259"/>
                  <a:pt x="3866753" y="9652000"/>
                  <a:pt x="3428603" y="9652000"/>
                </a:cubicBezTo>
                <a:cubicBezTo>
                  <a:pt x="3019557" y="9652000"/>
                  <a:pt x="2665147" y="9569317"/>
                  <a:pt x="2365375" y="9403954"/>
                </a:cubicBezTo>
                <a:cubicBezTo>
                  <a:pt x="2065734" y="9238457"/>
                  <a:pt x="1814644" y="9004830"/>
                  <a:pt x="1612106" y="8703072"/>
                </a:cubicBezTo>
                <a:cubicBezTo>
                  <a:pt x="1409567" y="8401315"/>
                  <a:pt x="1246319" y="8047832"/>
                  <a:pt x="1122362" y="7642622"/>
                </a:cubicBezTo>
                <a:cubicBezTo>
                  <a:pt x="998405" y="7237413"/>
                  <a:pt x="905404" y="6794963"/>
                  <a:pt x="843359" y="6315274"/>
                </a:cubicBezTo>
                <a:lnTo>
                  <a:pt x="843359" y="6029127"/>
                </a:lnTo>
                <a:cubicBezTo>
                  <a:pt x="905404" y="5549570"/>
                  <a:pt x="998405" y="5107186"/>
                  <a:pt x="1122362" y="4701977"/>
                </a:cubicBezTo>
                <a:cubicBezTo>
                  <a:pt x="1246319" y="4296768"/>
                  <a:pt x="1409567" y="3943218"/>
                  <a:pt x="1612106" y="3641329"/>
                </a:cubicBezTo>
                <a:cubicBezTo>
                  <a:pt x="1814644" y="3339439"/>
                  <a:pt x="2064676" y="3105812"/>
                  <a:pt x="2362200" y="2940447"/>
                </a:cubicBezTo>
                <a:cubicBezTo>
                  <a:pt x="2659856" y="2775083"/>
                  <a:pt x="3011222" y="2692400"/>
                  <a:pt x="3416300" y="2692400"/>
                </a:cubicBezTo>
                <a:cubicBezTo>
                  <a:pt x="3858550" y="2692400"/>
                  <a:pt x="4243916" y="2776141"/>
                  <a:pt x="4572396" y="2943622"/>
                </a:cubicBezTo>
                <a:cubicBezTo>
                  <a:pt x="4901009" y="3110971"/>
                  <a:pt x="5173794" y="3346649"/>
                  <a:pt x="5390753" y="3650655"/>
                </a:cubicBezTo>
                <a:cubicBezTo>
                  <a:pt x="5607843" y="3954529"/>
                  <a:pt x="5769041" y="4314296"/>
                  <a:pt x="5874345" y="4729957"/>
                </a:cubicBezTo>
                <a:cubicBezTo>
                  <a:pt x="5979781" y="5145485"/>
                  <a:pt x="6032500" y="5603479"/>
                  <a:pt x="6032500" y="6103938"/>
                </a:cubicBezTo>
                <a:close/>
                <a:moveTo>
                  <a:pt x="4246562" y="6234311"/>
                </a:moveTo>
                <a:lnTo>
                  <a:pt x="4246562" y="6103740"/>
                </a:lnTo>
                <a:cubicBezTo>
                  <a:pt x="4246562" y="5829896"/>
                  <a:pt x="4226917" y="5571596"/>
                  <a:pt x="4187626" y="5328841"/>
                </a:cubicBezTo>
                <a:cubicBezTo>
                  <a:pt x="4148335" y="5086086"/>
                  <a:pt x="4080999" y="4872435"/>
                  <a:pt x="3985617" y="4687888"/>
                </a:cubicBezTo>
                <a:cubicBezTo>
                  <a:pt x="3890367" y="4503209"/>
                  <a:pt x="3760919" y="4356961"/>
                  <a:pt x="3597275" y="4249143"/>
                </a:cubicBezTo>
                <a:cubicBezTo>
                  <a:pt x="3433630" y="4141325"/>
                  <a:pt x="3223418" y="4087416"/>
                  <a:pt x="2966640" y="4087416"/>
                </a:cubicBezTo>
                <a:cubicBezTo>
                  <a:pt x="2722297" y="4087416"/>
                  <a:pt x="2515195" y="4128956"/>
                  <a:pt x="2345332" y="4212035"/>
                </a:cubicBezTo>
                <a:cubicBezTo>
                  <a:pt x="2175602" y="4294982"/>
                  <a:pt x="2035836" y="4411134"/>
                  <a:pt x="1926034" y="4560491"/>
                </a:cubicBezTo>
                <a:cubicBezTo>
                  <a:pt x="1816232" y="4709716"/>
                  <a:pt x="1733351" y="4887053"/>
                  <a:pt x="1677392" y="5092502"/>
                </a:cubicBezTo>
                <a:cubicBezTo>
                  <a:pt x="1621565" y="5297819"/>
                  <a:pt x="1593651" y="5522847"/>
                  <a:pt x="1593651" y="5767586"/>
                </a:cubicBezTo>
                <a:lnTo>
                  <a:pt x="1593651" y="6582966"/>
                </a:lnTo>
                <a:cubicBezTo>
                  <a:pt x="1593651" y="6910653"/>
                  <a:pt x="1642401" y="7200041"/>
                  <a:pt x="1739900" y="7451130"/>
                </a:cubicBezTo>
                <a:cubicBezTo>
                  <a:pt x="1837531" y="7702088"/>
                  <a:pt x="1987020" y="7899136"/>
                  <a:pt x="2188368" y="8042275"/>
                </a:cubicBezTo>
                <a:cubicBezTo>
                  <a:pt x="2389716" y="8185415"/>
                  <a:pt x="2652315" y="8256985"/>
                  <a:pt x="2976165" y="8256985"/>
                </a:cubicBezTo>
                <a:cubicBezTo>
                  <a:pt x="3229504" y="8256985"/>
                  <a:pt x="3439186" y="8207177"/>
                  <a:pt x="3605212" y="8107561"/>
                </a:cubicBezTo>
                <a:cubicBezTo>
                  <a:pt x="3771370" y="8007946"/>
                  <a:pt x="3901149" y="7866857"/>
                  <a:pt x="3994546" y="7684294"/>
                </a:cubicBezTo>
                <a:cubicBezTo>
                  <a:pt x="4087944" y="7501732"/>
                  <a:pt x="4153296" y="7287022"/>
                  <a:pt x="4190603" y="7040166"/>
                </a:cubicBezTo>
                <a:cubicBezTo>
                  <a:pt x="4227909" y="6793310"/>
                  <a:pt x="4246562" y="6524692"/>
                  <a:pt x="4246562" y="6234311"/>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710" name="Freeform 1710"/>
          <p:cNvSpPr/>
          <p:nvPr/>
        </p:nvSpPr>
        <p:spPr>
          <a:xfrm>
            <a:off x="6065430" y="4025692"/>
            <a:ext cx="65715" cy="75091"/>
          </a:xfrm>
          <a:custGeom>
            <a:avLst/>
            <a:gdLst/>
            <a:ahLst/>
            <a:cxnLst/>
            <a:rect l="0" t="0" r="0" b="0"/>
            <a:pathLst>
              <a:path w="6096000" h="6957615">
                <a:moveTo>
                  <a:pt x="3342679" y="6957615"/>
                </a:moveTo>
                <a:cubicBezTo>
                  <a:pt x="2821714" y="6957615"/>
                  <a:pt x="2354460" y="6873940"/>
                  <a:pt x="1940917" y="6706592"/>
                </a:cubicBezTo>
                <a:cubicBezTo>
                  <a:pt x="1527505" y="6539111"/>
                  <a:pt x="1177131" y="6306542"/>
                  <a:pt x="889793" y="6008886"/>
                </a:cubicBezTo>
                <a:cubicBezTo>
                  <a:pt x="602456" y="5711230"/>
                  <a:pt x="382322" y="5365022"/>
                  <a:pt x="229393" y="4970264"/>
                </a:cubicBezTo>
                <a:cubicBezTo>
                  <a:pt x="76464" y="4575373"/>
                  <a:pt x="0" y="4154686"/>
                  <a:pt x="0" y="3708201"/>
                </a:cubicBezTo>
                <a:lnTo>
                  <a:pt x="0" y="3460155"/>
                </a:lnTo>
                <a:cubicBezTo>
                  <a:pt x="0" y="2951626"/>
                  <a:pt x="72297" y="2486554"/>
                  <a:pt x="216892" y="2064940"/>
                </a:cubicBezTo>
                <a:cubicBezTo>
                  <a:pt x="361619" y="1643195"/>
                  <a:pt x="569383" y="1277342"/>
                  <a:pt x="840184" y="967383"/>
                </a:cubicBezTo>
                <a:cubicBezTo>
                  <a:pt x="1110985" y="657291"/>
                  <a:pt x="1440656" y="418571"/>
                  <a:pt x="1829196" y="251222"/>
                </a:cubicBezTo>
                <a:cubicBezTo>
                  <a:pt x="2217869" y="83740"/>
                  <a:pt x="2656152" y="0"/>
                  <a:pt x="3144043" y="0"/>
                </a:cubicBezTo>
                <a:cubicBezTo>
                  <a:pt x="3619500" y="0"/>
                  <a:pt x="4041179" y="78647"/>
                  <a:pt x="4409082" y="235942"/>
                </a:cubicBezTo>
                <a:cubicBezTo>
                  <a:pt x="4777118" y="393237"/>
                  <a:pt x="5086151" y="616810"/>
                  <a:pt x="5336182" y="906661"/>
                </a:cubicBezTo>
                <a:cubicBezTo>
                  <a:pt x="5586346" y="1196380"/>
                  <a:pt x="5775523" y="1543116"/>
                  <a:pt x="5903714" y="1946870"/>
                </a:cubicBezTo>
                <a:cubicBezTo>
                  <a:pt x="6031904" y="2350492"/>
                  <a:pt x="6096000" y="2798696"/>
                  <a:pt x="6096000" y="3291483"/>
                </a:cubicBezTo>
                <a:lnTo>
                  <a:pt x="6096000" y="4036615"/>
                </a:lnTo>
                <a:lnTo>
                  <a:pt x="760214" y="4036615"/>
                </a:lnTo>
                <a:lnTo>
                  <a:pt x="760214" y="2842815"/>
                </a:lnTo>
                <a:lnTo>
                  <a:pt x="4343400" y="2842815"/>
                </a:lnTo>
                <a:lnTo>
                  <a:pt x="4343400" y="2705894"/>
                </a:lnTo>
                <a:cubicBezTo>
                  <a:pt x="4343400" y="2457318"/>
                  <a:pt x="4298751" y="2234671"/>
                  <a:pt x="4209454" y="2037953"/>
                </a:cubicBezTo>
                <a:cubicBezTo>
                  <a:pt x="4120289" y="1841235"/>
                  <a:pt x="3986543" y="1684933"/>
                  <a:pt x="3808214" y="1569045"/>
                </a:cubicBezTo>
                <a:cubicBezTo>
                  <a:pt x="3629885" y="1453026"/>
                  <a:pt x="3401747" y="1395015"/>
                  <a:pt x="3123803" y="1395015"/>
                </a:cubicBezTo>
                <a:cubicBezTo>
                  <a:pt x="2887397" y="1395015"/>
                  <a:pt x="2684131" y="1446676"/>
                  <a:pt x="2514004" y="1549995"/>
                </a:cubicBezTo>
                <a:cubicBezTo>
                  <a:pt x="2343877" y="1653315"/>
                  <a:pt x="2205897" y="1798042"/>
                  <a:pt x="2100064" y="1984176"/>
                </a:cubicBezTo>
                <a:cubicBezTo>
                  <a:pt x="1994362" y="2170179"/>
                  <a:pt x="1915583" y="2388261"/>
                  <a:pt x="1863725" y="2638425"/>
                </a:cubicBezTo>
                <a:cubicBezTo>
                  <a:pt x="1811866" y="2888456"/>
                  <a:pt x="1785937" y="3162366"/>
                  <a:pt x="1785937" y="3460155"/>
                </a:cubicBezTo>
                <a:lnTo>
                  <a:pt x="1785937" y="3708201"/>
                </a:lnTo>
                <a:cubicBezTo>
                  <a:pt x="1785937" y="3977018"/>
                  <a:pt x="1824235" y="4225131"/>
                  <a:pt x="1900832" y="4452540"/>
                </a:cubicBezTo>
                <a:cubicBezTo>
                  <a:pt x="1977562" y="4679950"/>
                  <a:pt x="2087430" y="4876337"/>
                  <a:pt x="2230437" y="5041701"/>
                </a:cubicBezTo>
                <a:cubicBezTo>
                  <a:pt x="2373444" y="5207066"/>
                  <a:pt x="2547474" y="5335257"/>
                  <a:pt x="2752526" y="5426273"/>
                </a:cubicBezTo>
                <a:cubicBezTo>
                  <a:pt x="2957578" y="5517158"/>
                  <a:pt x="3190676" y="5562600"/>
                  <a:pt x="3451820" y="5562600"/>
                </a:cubicBezTo>
                <a:cubicBezTo>
                  <a:pt x="3775008" y="5562600"/>
                  <a:pt x="4076435" y="5499827"/>
                  <a:pt x="4356100" y="5374283"/>
                </a:cubicBezTo>
                <a:cubicBezTo>
                  <a:pt x="4635764" y="5248606"/>
                  <a:pt x="4877196" y="5058106"/>
                  <a:pt x="5080396" y="4802783"/>
                </a:cubicBezTo>
                <a:lnTo>
                  <a:pt x="5947370" y="5742384"/>
                </a:lnTo>
                <a:cubicBezTo>
                  <a:pt x="5806744" y="5944923"/>
                  <a:pt x="5615516" y="6139193"/>
                  <a:pt x="5373687" y="6325195"/>
                </a:cubicBezTo>
                <a:cubicBezTo>
                  <a:pt x="5131858" y="6511197"/>
                  <a:pt x="4841411" y="6663134"/>
                  <a:pt x="4502348" y="6781006"/>
                </a:cubicBezTo>
                <a:cubicBezTo>
                  <a:pt x="4163285" y="6898745"/>
                  <a:pt x="3776728" y="6957615"/>
                  <a:pt x="3342679" y="6957615"/>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711" name="Freeform 1711"/>
          <p:cNvSpPr/>
          <p:nvPr/>
        </p:nvSpPr>
        <p:spPr>
          <a:xfrm>
            <a:off x="6136909" y="4025692"/>
            <a:ext cx="63251" cy="75091"/>
          </a:xfrm>
          <a:custGeom>
            <a:avLst/>
            <a:gdLst/>
            <a:ahLst/>
            <a:cxnLst/>
            <a:rect l="0" t="0" r="0" b="0"/>
            <a:pathLst>
              <a:path w="5867400" h="6957615">
                <a:moveTo>
                  <a:pt x="3059906" y="5562600"/>
                </a:moveTo>
                <a:cubicBezTo>
                  <a:pt x="3279510" y="5562600"/>
                  <a:pt x="3474243" y="5520267"/>
                  <a:pt x="3644106" y="5435600"/>
                </a:cubicBezTo>
                <a:cubicBezTo>
                  <a:pt x="3814100" y="5350801"/>
                  <a:pt x="3947715" y="5230879"/>
                  <a:pt x="4044950" y="5075833"/>
                </a:cubicBezTo>
                <a:cubicBezTo>
                  <a:pt x="4142316" y="4920655"/>
                  <a:pt x="4191000" y="4737695"/>
                  <a:pt x="4191000" y="4526955"/>
                </a:cubicBezTo>
                <a:lnTo>
                  <a:pt x="5867400" y="4526955"/>
                </a:lnTo>
                <a:cubicBezTo>
                  <a:pt x="5867400" y="4998178"/>
                  <a:pt x="5743310" y="5416748"/>
                  <a:pt x="5495131" y="5782667"/>
                </a:cubicBezTo>
                <a:cubicBezTo>
                  <a:pt x="5247084" y="6148454"/>
                  <a:pt x="4914238" y="6435725"/>
                  <a:pt x="4496593" y="6644481"/>
                </a:cubicBezTo>
                <a:cubicBezTo>
                  <a:pt x="4079081" y="6853236"/>
                  <a:pt x="3611827" y="6957615"/>
                  <a:pt x="3094831" y="6957615"/>
                </a:cubicBezTo>
                <a:cubicBezTo>
                  <a:pt x="2573866" y="6957615"/>
                  <a:pt x="2120040" y="6870831"/>
                  <a:pt x="1733351" y="6697265"/>
                </a:cubicBezTo>
                <a:cubicBezTo>
                  <a:pt x="1346795" y="6523567"/>
                  <a:pt x="1025326" y="6282730"/>
                  <a:pt x="768945" y="5974755"/>
                </a:cubicBezTo>
                <a:cubicBezTo>
                  <a:pt x="512564" y="5666780"/>
                  <a:pt x="320278" y="5307145"/>
                  <a:pt x="192087" y="4895850"/>
                </a:cubicBezTo>
                <a:cubicBezTo>
                  <a:pt x="64029" y="4484423"/>
                  <a:pt x="0" y="4043032"/>
                  <a:pt x="0" y="3571676"/>
                </a:cubicBezTo>
                <a:lnTo>
                  <a:pt x="0" y="3391892"/>
                </a:lnTo>
                <a:cubicBezTo>
                  <a:pt x="0" y="2916436"/>
                  <a:pt x="64029" y="2473060"/>
                  <a:pt x="192087" y="2061765"/>
                </a:cubicBezTo>
                <a:cubicBezTo>
                  <a:pt x="320278" y="1650338"/>
                  <a:pt x="512564" y="1290704"/>
                  <a:pt x="768945" y="982861"/>
                </a:cubicBezTo>
                <a:cubicBezTo>
                  <a:pt x="1025326" y="674886"/>
                  <a:pt x="1345803" y="434115"/>
                  <a:pt x="1730375" y="260548"/>
                </a:cubicBezTo>
                <a:cubicBezTo>
                  <a:pt x="2114946" y="86850"/>
                  <a:pt x="2565664" y="0"/>
                  <a:pt x="3082528" y="0"/>
                </a:cubicBezTo>
                <a:cubicBezTo>
                  <a:pt x="3632464" y="0"/>
                  <a:pt x="4115196" y="105370"/>
                  <a:pt x="4530725" y="316111"/>
                </a:cubicBezTo>
                <a:cubicBezTo>
                  <a:pt x="4946253" y="526851"/>
                  <a:pt x="5272881" y="827616"/>
                  <a:pt x="5510609" y="1218406"/>
                </a:cubicBezTo>
                <a:cubicBezTo>
                  <a:pt x="5748469" y="1609063"/>
                  <a:pt x="5867400" y="2071026"/>
                  <a:pt x="5867400" y="2604294"/>
                </a:cubicBezTo>
                <a:lnTo>
                  <a:pt x="4191000" y="2604294"/>
                </a:lnTo>
                <a:cubicBezTo>
                  <a:pt x="4191000" y="2380985"/>
                  <a:pt x="4146483" y="2178380"/>
                  <a:pt x="4057451" y="1996480"/>
                </a:cubicBezTo>
                <a:cubicBezTo>
                  <a:pt x="3968419" y="1814579"/>
                  <a:pt x="3839964" y="1668859"/>
                  <a:pt x="3672085" y="1559322"/>
                </a:cubicBezTo>
                <a:cubicBezTo>
                  <a:pt x="3504207" y="1449784"/>
                  <a:pt x="3298097" y="1395015"/>
                  <a:pt x="3053754" y="1395015"/>
                </a:cubicBezTo>
                <a:cubicBezTo>
                  <a:pt x="2792743" y="1395015"/>
                  <a:pt x="2579356" y="1449784"/>
                  <a:pt x="2413595" y="1559322"/>
                </a:cubicBezTo>
                <a:cubicBezTo>
                  <a:pt x="2247833" y="1668727"/>
                  <a:pt x="2119378" y="1817555"/>
                  <a:pt x="2028229" y="2005806"/>
                </a:cubicBezTo>
                <a:cubicBezTo>
                  <a:pt x="1937080" y="2193925"/>
                  <a:pt x="1873911" y="2406848"/>
                  <a:pt x="1838721" y="2644576"/>
                </a:cubicBezTo>
                <a:cubicBezTo>
                  <a:pt x="1803532" y="2882305"/>
                  <a:pt x="1785937" y="3131410"/>
                  <a:pt x="1785937" y="3391892"/>
                </a:cubicBezTo>
                <a:lnTo>
                  <a:pt x="1785937" y="3571676"/>
                </a:lnTo>
                <a:cubicBezTo>
                  <a:pt x="1785937" y="3832291"/>
                  <a:pt x="1802473" y="4082521"/>
                  <a:pt x="1835546" y="4322365"/>
                </a:cubicBezTo>
                <a:cubicBezTo>
                  <a:pt x="1868752" y="4562078"/>
                  <a:pt x="1931921" y="4775001"/>
                  <a:pt x="2025054" y="4961136"/>
                </a:cubicBezTo>
                <a:cubicBezTo>
                  <a:pt x="2118320" y="5147138"/>
                  <a:pt x="2247833" y="5293915"/>
                  <a:pt x="2413595" y="5401469"/>
                </a:cubicBezTo>
                <a:cubicBezTo>
                  <a:pt x="2579356" y="5508889"/>
                  <a:pt x="2794793" y="5562600"/>
                  <a:pt x="3059906" y="556260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712" name="Freeform 1712"/>
          <p:cNvSpPr/>
          <p:nvPr/>
        </p:nvSpPr>
        <p:spPr>
          <a:xfrm>
            <a:off x="6206745" y="4025692"/>
            <a:ext cx="68453" cy="75091"/>
          </a:xfrm>
          <a:custGeom>
            <a:avLst/>
            <a:gdLst/>
            <a:ahLst/>
            <a:cxnLst/>
            <a:rect l="0" t="0" r="0" b="0"/>
            <a:pathLst>
              <a:path w="6350000" h="6957615">
                <a:moveTo>
                  <a:pt x="0" y="3546872"/>
                </a:moveTo>
                <a:lnTo>
                  <a:pt x="0" y="3416697"/>
                </a:lnTo>
                <a:cubicBezTo>
                  <a:pt x="0" y="2924704"/>
                  <a:pt x="70180" y="2471010"/>
                  <a:pt x="210542" y="2055614"/>
                </a:cubicBezTo>
                <a:cubicBezTo>
                  <a:pt x="351035" y="1640086"/>
                  <a:pt x="555492" y="1279393"/>
                  <a:pt x="823912" y="973534"/>
                </a:cubicBezTo>
                <a:cubicBezTo>
                  <a:pt x="1092332" y="667676"/>
                  <a:pt x="1422730" y="428955"/>
                  <a:pt x="1815107" y="257373"/>
                </a:cubicBezTo>
                <a:cubicBezTo>
                  <a:pt x="2207484" y="85791"/>
                  <a:pt x="2657673" y="0"/>
                  <a:pt x="3165673" y="0"/>
                </a:cubicBezTo>
                <a:cubicBezTo>
                  <a:pt x="3673673" y="0"/>
                  <a:pt x="4125912" y="85791"/>
                  <a:pt x="4522390" y="257373"/>
                </a:cubicBezTo>
                <a:cubicBezTo>
                  <a:pt x="4918868" y="428955"/>
                  <a:pt x="5252375" y="667676"/>
                  <a:pt x="5522912" y="973534"/>
                </a:cubicBezTo>
                <a:cubicBezTo>
                  <a:pt x="5793449" y="1279393"/>
                  <a:pt x="5998897" y="1640086"/>
                  <a:pt x="6139259" y="2055614"/>
                </a:cubicBezTo>
                <a:cubicBezTo>
                  <a:pt x="6279753" y="2471010"/>
                  <a:pt x="6350000" y="2924704"/>
                  <a:pt x="6350000" y="3416697"/>
                </a:cubicBezTo>
                <a:lnTo>
                  <a:pt x="6350000" y="3546872"/>
                </a:lnTo>
                <a:cubicBezTo>
                  <a:pt x="6350000" y="4034763"/>
                  <a:pt x="6279753" y="4486473"/>
                  <a:pt x="6139259" y="4902001"/>
                </a:cubicBezTo>
                <a:cubicBezTo>
                  <a:pt x="5998897" y="5317397"/>
                  <a:pt x="5793449" y="5679149"/>
                  <a:pt x="5522912" y="5987256"/>
                </a:cubicBezTo>
                <a:cubicBezTo>
                  <a:pt x="5252375" y="6295231"/>
                  <a:pt x="4920919" y="6533951"/>
                  <a:pt x="4528542" y="6703417"/>
                </a:cubicBezTo>
                <a:cubicBezTo>
                  <a:pt x="4136297" y="6872882"/>
                  <a:pt x="3686175" y="6957615"/>
                  <a:pt x="3178175" y="6957615"/>
                </a:cubicBezTo>
                <a:cubicBezTo>
                  <a:pt x="2670042" y="6957615"/>
                  <a:pt x="2218729" y="6872882"/>
                  <a:pt x="1824235" y="6703417"/>
                </a:cubicBezTo>
                <a:cubicBezTo>
                  <a:pt x="1429874" y="6533951"/>
                  <a:pt x="1097425" y="6295231"/>
                  <a:pt x="826889" y="5987256"/>
                </a:cubicBezTo>
                <a:cubicBezTo>
                  <a:pt x="556484" y="5679149"/>
                  <a:pt x="351035" y="5317397"/>
                  <a:pt x="210542" y="4902001"/>
                </a:cubicBezTo>
                <a:cubicBezTo>
                  <a:pt x="70180" y="4486473"/>
                  <a:pt x="0" y="4034763"/>
                  <a:pt x="0" y="3546872"/>
                </a:cubicBezTo>
                <a:close/>
                <a:moveTo>
                  <a:pt x="1785937" y="3416697"/>
                </a:moveTo>
                <a:lnTo>
                  <a:pt x="1785937" y="3546872"/>
                </a:lnTo>
                <a:cubicBezTo>
                  <a:pt x="1785937" y="3828124"/>
                  <a:pt x="1810742" y="4090723"/>
                  <a:pt x="1860351" y="4334669"/>
                </a:cubicBezTo>
                <a:cubicBezTo>
                  <a:pt x="1909960" y="4578614"/>
                  <a:pt x="1989534" y="4792596"/>
                  <a:pt x="2099071" y="4976614"/>
                </a:cubicBezTo>
                <a:cubicBezTo>
                  <a:pt x="2208609" y="5160632"/>
                  <a:pt x="2352212" y="5304300"/>
                  <a:pt x="2529879" y="5407620"/>
                </a:cubicBezTo>
                <a:cubicBezTo>
                  <a:pt x="2707679" y="5510940"/>
                  <a:pt x="2924770" y="5562600"/>
                  <a:pt x="3181151" y="5562600"/>
                </a:cubicBezTo>
                <a:cubicBezTo>
                  <a:pt x="3429198" y="5562600"/>
                  <a:pt x="3642055" y="5510940"/>
                  <a:pt x="3819723" y="5407620"/>
                </a:cubicBezTo>
                <a:cubicBezTo>
                  <a:pt x="3997523" y="5304300"/>
                  <a:pt x="4140133" y="5160632"/>
                  <a:pt x="4247554" y="4976614"/>
                </a:cubicBezTo>
                <a:cubicBezTo>
                  <a:pt x="4355107" y="4792596"/>
                  <a:pt x="4434747" y="4578614"/>
                  <a:pt x="4486473" y="4334669"/>
                </a:cubicBezTo>
                <a:cubicBezTo>
                  <a:pt x="4538199" y="4090723"/>
                  <a:pt x="4564062" y="3828124"/>
                  <a:pt x="4564062" y="3546872"/>
                </a:cubicBezTo>
                <a:lnTo>
                  <a:pt x="4564062" y="3416697"/>
                </a:lnTo>
                <a:cubicBezTo>
                  <a:pt x="4564062" y="3143779"/>
                  <a:pt x="4538199" y="2886405"/>
                  <a:pt x="4486473" y="2644576"/>
                </a:cubicBezTo>
                <a:cubicBezTo>
                  <a:pt x="4434747" y="2402615"/>
                  <a:pt x="4354115" y="2187575"/>
                  <a:pt x="4244578" y="1999456"/>
                </a:cubicBezTo>
                <a:cubicBezTo>
                  <a:pt x="4135040" y="1811337"/>
                  <a:pt x="3991371" y="1663568"/>
                  <a:pt x="3813571" y="1556147"/>
                </a:cubicBezTo>
                <a:cubicBezTo>
                  <a:pt x="3635904" y="1448726"/>
                  <a:pt x="3420930" y="1395015"/>
                  <a:pt x="3168650" y="1395015"/>
                </a:cubicBezTo>
                <a:cubicBezTo>
                  <a:pt x="2916502" y="1395015"/>
                  <a:pt x="2702586" y="1448726"/>
                  <a:pt x="2526903" y="1556147"/>
                </a:cubicBezTo>
                <a:cubicBezTo>
                  <a:pt x="2351219" y="1663568"/>
                  <a:pt x="2208609" y="1811337"/>
                  <a:pt x="2099071" y="1999456"/>
                </a:cubicBezTo>
                <a:cubicBezTo>
                  <a:pt x="1989534" y="2187575"/>
                  <a:pt x="1909960" y="2402615"/>
                  <a:pt x="1860351" y="2644576"/>
                </a:cubicBezTo>
                <a:cubicBezTo>
                  <a:pt x="1810742" y="2886405"/>
                  <a:pt x="1785937" y="3143779"/>
                  <a:pt x="1785937" y="3416697"/>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713" name="Freeform 1713"/>
          <p:cNvSpPr/>
          <p:nvPr/>
        </p:nvSpPr>
        <p:spPr>
          <a:xfrm>
            <a:off x="6284796" y="4025671"/>
            <a:ext cx="103724" cy="73673"/>
          </a:xfrm>
          <a:custGeom>
            <a:avLst/>
            <a:gdLst/>
            <a:ahLst/>
            <a:cxnLst/>
            <a:rect l="0" t="0" r="0" b="0"/>
            <a:pathLst>
              <a:path w="9621837" h="6826250">
                <a:moveTo>
                  <a:pt x="1785937" y="1506736"/>
                </a:moveTo>
                <a:lnTo>
                  <a:pt x="1785937" y="6826250"/>
                </a:lnTo>
                <a:lnTo>
                  <a:pt x="0" y="6826250"/>
                </a:lnTo>
                <a:lnTo>
                  <a:pt x="0" y="114300"/>
                </a:lnTo>
                <a:lnTo>
                  <a:pt x="1674614" y="114300"/>
                </a:lnTo>
                <a:close/>
                <a:moveTo>
                  <a:pt x="1532532" y="3238500"/>
                </a:moveTo>
                <a:lnTo>
                  <a:pt x="1044376" y="3238500"/>
                </a:lnTo>
                <a:cubicBezTo>
                  <a:pt x="1044376" y="2772040"/>
                  <a:pt x="1101195" y="2341695"/>
                  <a:pt x="1214834" y="1947466"/>
                </a:cubicBezTo>
                <a:cubicBezTo>
                  <a:pt x="1328605" y="1553237"/>
                  <a:pt x="1496086" y="1210601"/>
                  <a:pt x="1717278" y="919560"/>
                </a:cubicBezTo>
                <a:cubicBezTo>
                  <a:pt x="1938602" y="628518"/>
                  <a:pt x="2212578" y="402498"/>
                  <a:pt x="2539206" y="241499"/>
                </a:cubicBezTo>
                <a:cubicBezTo>
                  <a:pt x="2865834" y="80500"/>
                  <a:pt x="3244122" y="0"/>
                  <a:pt x="3674070" y="0"/>
                </a:cubicBezTo>
                <a:cubicBezTo>
                  <a:pt x="3971858" y="0"/>
                  <a:pt x="4244776" y="44385"/>
                  <a:pt x="4492823" y="133152"/>
                </a:cubicBezTo>
                <a:cubicBezTo>
                  <a:pt x="4740870" y="221920"/>
                  <a:pt x="4954852" y="360231"/>
                  <a:pt x="5134768" y="548085"/>
                </a:cubicBezTo>
                <a:cubicBezTo>
                  <a:pt x="5314685" y="735939"/>
                  <a:pt x="5454253" y="979620"/>
                  <a:pt x="5553471" y="1279129"/>
                </a:cubicBezTo>
                <a:cubicBezTo>
                  <a:pt x="5652690" y="1578505"/>
                  <a:pt x="5702300" y="1936684"/>
                  <a:pt x="5702300" y="2353668"/>
                </a:cubicBezTo>
                <a:lnTo>
                  <a:pt x="5702300" y="6826250"/>
                </a:lnTo>
                <a:lnTo>
                  <a:pt x="3916362" y="6826250"/>
                </a:lnTo>
                <a:lnTo>
                  <a:pt x="3916362" y="2548136"/>
                </a:lnTo>
                <a:cubicBezTo>
                  <a:pt x="3916362" y="2242278"/>
                  <a:pt x="3874955" y="2006733"/>
                  <a:pt x="3792140" y="1841500"/>
                </a:cubicBezTo>
                <a:cubicBezTo>
                  <a:pt x="3709458" y="1676136"/>
                  <a:pt x="3592578" y="1560381"/>
                  <a:pt x="3441501" y="1494235"/>
                </a:cubicBezTo>
                <a:cubicBezTo>
                  <a:pt x="3290424" y="1428089"/>
                  <a:pt x="3109317" y="1395016"/>
                  <a:pt x="2898179" y="1395016"/>
                </a:cubicBezTo>
                <a:cubicBezTo>
                  <a:pt x="2666536" y="1395016"/>
                  <a:pt x="2464792" y="1442641"/>
                  <a:pt x="2292945" y="1537891"/>
                </a:cubicBezTo>
                <a:cubicBezTo>
                  <a:pt x="2121230" y="1633009"/>
                  <a:pt x="1979480" y="1764375"/>
                  <a:pt x="1867693" y="1931988"/>
                </a:cubicBezTo>
                <a:cubicBezTo>
                  <a:pt x="1756039" y="2099601"/>
                  <a:pt x="1672232" y="2295129"/>
                  <a:pt x="1616273" y="2518569"/>
                </a:cubicBezTo>
                <a:cubicBezTo>
                  <a:pt x="1560446" y="2742010"/>
                  <a:pt x="1532532" y="2981987"/>
                  <a:pt x="1532532" y="3238500"/>
                </a:cubicBezTo>
                <a:close/>
                <a:moveTo>
                  <a:pt x="5534818" y="3033713"/>
                </a:moveTo>
                <a:lnTo>
                  <a:pt x="4896048" y="3114279"/>
                </a:lnTo>
                <a:cubicBezTo>
                  <a:pt x="4896048" y="2676790"/>
                  <a:pt x="4950817" y="2270258"/>
                  <a:pt x="5060354" y="1894682"/>
                </a:cubicBezTo>
                <a:cubicBezTo>
                  <a:pt x="5170024" y="1518973"/>
                  <a:pt x="5333338" y="1188707"/>
                  <a:pt x="5550296" y="903883"/>
                </a:cubicBezTo>
                <a:cubicBezTo>
                  <a:pt x="5767387" y="619059"/>
                  <a:pt x="6037196" y="397206"/>
                  <a:pt x="6359723" y="238324"/>
                </a:cubicBezTo>
                <a:cubicBezTo>
                  <a:pt x="6682250" y="79441"/>
                  <a:pt x="7054320" y="0"/>
                  <a:pt x="7475934" y="0"/>
                </a:cubicBezTo>
                <a:cubicBezTo>
                  <a:pt x="7798461" y="0"/>
                  <a:pt x="8092016" y="46501"/>
                  <a:pt x="8356600" y="139502"/>
                </a:cubicBezTo>
                <a:cubicBezTo>
                  <a:pt x="8621315" y="232371"/>
                  <a:pt x="8847732" y="378950"/>
                  <a:pt x="9035851" y="579240"/>
                </a:cubicBezTo>
                <a:cubicBezTo>
                  <a:pt x="9223970" y="779397"/>
                  <a:pt x="9368631" y="1040540"/>
                  <a:pt x="9469834" y="1362671"/>
                </a:cubicBezTo>
                <a:cubicBezTo>
                  <a:pt x="9571170" y="1684801"/>
                  <a:pt x="9621837" y="2079162"/>
                  <a:pt x="9621837" y="2545755"/>
                </a:cubicBezTo>
                <a:lnTo>
                  <a:pt x="9621837" y="6826250"/>
                </a:lnTo>
                <a:lnTo>
                  <a:pt x="7835900" y="6826250"/>
                </a:lnTo>
                <a:lnTo>
                  <a:pt x="7835900" y="2541985"/>
                </a:lnTo>
                <a:cubicBezTo>
                  <a:pt x="7835900" y="2232025"/>
                  <a:pt x="7795484" y="1995422"/>
                  <a:pt x="7714654" y="1832174"/>
                </a:cubicBezTo>
                <a:cubicBezTo>
                  <a:pt x="7633824" y="1668794"/>
                  <a:pt x="7517738" y="1555089"/>
                  <a:pt x="7366396" y="1491060"/>
                </a:cubicBezTo>
                <a:cubicBezTo>
                  <a:pt x="7215054" y="1427031"/>
                  <a:pt x="7035734" y="1395016"/>
                  <a:pt x="6828432" y="1395016"/>
                </a:cubicBezTo>
                <a:cubicBezTo>
                  <a:pt x="6612797" y="1395016"/>
                  <a:pt x="6424149" y="1437482"/>
                  <a:pt x="6262489" y="1522413"/>
                </a:cubicBezTo>
                <a:cubicBezTo>
                  <a:pt x="6100828" y="1607212"/>
                  <a:pt x="5966089" y="1724092"/>
                  <a:pt x="5858271" y="1873052"/>
                </a:cubicBezTo>
                <a:cubicBezTo>
                  <a:pt x="5750454" y="2021880"/>
                  <a:pt x="5669557" y="2194653"/>
                  <a:pt x="5615582" y="2391371"/>
                </a:cubicBezTo>
                <a:cubicBezTo>
                  <a:pt x="5561739" y="2587956"/>
                  <a:pt x="5534818" y="2802070"/>
                  <a:pt x="5534818" y="3033713"/>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714" name="Freeform 1714"/>
          <p:cNvSpPr/>
          <p:nvPr/>
        </p:nvSpPr>
        <p:spPr>
          <a:xfrm>
            <a:off x="6400359" y="3998394"/>
            <a:ext cx="21631" cy="101018"/>
          </a:xfrm>
          <a:custGeom>
            <a:avLst/>
            <a:gdLst/>
            <a:ahLst/>
            <a:cxnLst/>
            <a:rect l="0" t="0" r="0" b="0"/>
            <a:pathLst>
              <a:path w="2006600" h="9359900">
                <a:moveTo>
                  <a:pt x="1900237" y="2654300"/>
                </a:moveTo>
                <a:lnTo>
                  <a:pt x="1900237" y="9359900"/>
                </a:lnTo>
                <a:lnTo>
                  <a:pt x="114300" y="9359900"/>
                </a:lnTo>
                <a:lnTo>
                  <a:pt x="114300" y="2654300"/>
                </a:lnTo>
                <a:close/>
                <a:moveTo>
                  <a:pt x="0" y="901700"/>
                </a:moveTo>
                <a:cubicBezTo>
                  <a:pt x="0" y="640557"/>
                  <a:pt x="90818" y="424988"/>
                  <a:pt x="272454" y="254993"/>
                </a:cubicBezTo>
                <a:cubicBezTo>
                  <a:pt x="454091" y="84998"/>
                  <a:pt x="697772" y="0"/>
                  <a:pt x="1003498" y="0"/>
                </a:cubicBezTo>
                <a:cubicBezTo>
                  <a:pt x="1304858" y="0"/>
                  <a:pt x="1547349" y="84998"/>
                  <a:pt x="1730970" y="254993"/>
                </a:cubicBezTo>
                <a:cubicBezTo>
                  <a:pt x="1914723" y="424988"/>
                  <a:pt x="2006600" y="640557"/>
                  <a:pt x="2006600" y="901700"/>
                </a:cubicBezTo>
                <a:cubicBezTo>
                  <a:pt x="2006600" y="1162844"/>
                  <a:pt x="1914723" y="1378413"/>
                  <a:pt x="1730970" y="1548408"/>
                </a:cubicBezTo>
                <a:cubicBezTo>
                  <a:pt x="1547349" y="1718403"/>
                  <a:pt x="1304858" y="1803400"/>
                  <a:pt x="1003498" y="1803400"/>
                </a:cubicBezTo>
                <a:cubicBezTo>
                  <a:pt x="697772" y="1803400"/>
                  <a:pt x="454091" y="1718403"/>
                  <a:pt x="272454" y="1548408"/>
                </a:cubicBezTo>
                <a:cubicBezTo>
                  <a:pt x="90818" y="1378413"/>
                  <a:pt x="0" y="1162844"/>
                  <a:pt x="0" y="90170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715" name="Freeform 1715"/>
          <p:cNvSpPr/>
          <p:nvPr/>
        </p:nvSpPr>
        <p:spPr>
          <a:xfrm>
            <a:off x="6435695" y="4025671"/>
            <a:ext cx="62566" cy="73673"/>
          </a:xfrm>
          <a:custGeom>
            <a:avLst/>
            <a:gdLst/>
            <a:ahLst/>
            <a:cxnLst/>
            <a:rect l="0" t="0" r="0" b="0"/>
            <a:pathLst>
              <a:path w="5803900" h="6826250">
                <a:moveTo>
                  <a:pt x="1785937" y="1550194"/>
                </a:moveTo>
                <a:lnTo>
                  <a:pt x="1785937" y="6826250"/>
                </a:lnTo>
                <a:lnTo>
                  <a:pt x="0" y="6826250"/>
                </a:lnTo>
                <a:lnTo>
                  <a:pt x="0" y="114300"/>
                </a:lnTo>
                <a:lnTo>
                  <a:pt x="1674217" y="114300"/>
                </a:lnTo>
                <a:close/>
                <a:moveTo>
                  <a:pt x="1525389" y="3238500"/>
                </a:moveTo>
                <a:lnTo>
                  <a:pt x="1041796" y="3238500"/>
                </a:lnTo>
                <a:cubicBezTo>
                  <a:pt x="1041796" y="2743200"/>
                  <a:pt x="1105892" y="2296386"/>
                  <a:pt x="1234082" y="1898055"/>
                </a:cubicBezTo>
                <a:cubicBezTo>
                  <a:pt x="1362405" y="1499593"/>
                  <a:pt x="1542454" y="1158942"/>
                  <a:pt x="1774229" y="876102"/>
                </a:cubicBezTo>
                <a:cubicBezTo>
                  <a:pt x="2006137" y="593262"/>
                  <a:pt x="2282494" y="376569"/>
                  <a:pt x="2603301" y="226021"/>
                </a:cubicBezTo>
                <a:cubicBezTo>
                  <a:pt x="2924108" y="75341"/>
                  <a:pt x="3283214" y="0"/>
                  <a:pt x="3680618" y="0"/>
                </a:cubicBezTo>
                <a:cubicBezTo>
                  <a:pt x="3995208" y="0"/>
                  <a:pt x="4282876" y="45443"/>
                  <a:pt x="4543623" y="136327"/>
                </a:cubicBezTo>
                <a:cubicBezTo>
                  <a:pt x="4804370" y="227079"/>
                  <a:pt x="5028869" y="371608"/>
                  <a:pt x="5217120" y="569913"/>
                </a:cubicBezTo>
                <a:cubicBezTo>
                  <a:pt x="5405503" y="768086"/>
                  <a:pt x="5550363" y="1030288"/>
                  <a:pt x="5651698" y="1356519"/>
                </a:cubicBezTo>
                <a:cubicBezTo>
                  <a:pt x="5753166" y="1682750"/>
                  <a:pt x="5803900" y="2081213"/>
                  <a:pt x="5803900" y="2551907"/>
                </a:cubicBezTo>
                <a:lnTo>
                  <a:pt x="5803900" y="6826250"/>
                </a:lnTo>
                <a:lnTo>
                  <a:pt x="4000500" y="6826250"/>
                </a:lnTo>
                <a:lnTo>
                  <a:pt x="4000500" y="2541985"/>
                </a:lnTo>
                <a:cubicBezTo>
                  <a:pt x="4000500" y="2244329"/>
                  <a:pt x="3959158" y="2012884"/>
                  <a:pt x="3876476" y="1847652"/>
                </a:cubicBezTo>
                <a:cubicBezTo>
                  <a:pt x="3793794" y="1682287"/>
                  <a:pt x="3672813" y="1565540"/>
                  <a:pt x="3513534" y="1497410"/>
                </a:cubicBezTo>
                <a:cubicBezTo>
                  <a:pt x="3354387" y="1429147"/>
                  <a:pt x="3158992" y="1395016"/>
                  <a:pt x="2927350" y="1395016"/>
                </a:cubicBezTo>
                <a:cubicBezTo>
                  <a:pt x="2687505" y="1395016"/>
                  <a:pt x="2479675" y="1442641"/>
                  <a:pt x="2303859" y="1537891"/>
                </a:cubicBezTo>
                <a:cubicBezTo>
                  <a:pt x="2128176" y="1633009"/>
                  <a:pt x="1983448" y="1764375"/>
                  <a:pt x="1869678" y="1931988"/>
                </a:cubicBezTo>
                <a:cubicBezTo>
                  <a:pt x="1755907" y="2099601"/>
                  <a:pt x="1670050" y="2295129"/>
                  <a:pt x="1612106" y="2518569"/>
                </a:cubicBezTo>
                <a:cubicBezTo>
                  <a:pt x="1554294" y="2742010"/>
                  <a:pt x="1525389" y="2981987"/>
                  <a:pt x="1525389" y="323850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716" name="Freeform 1716"/>
          <p:cNvSpPr/>
          <p:nvPr/>
        </p:nvSpPr>
        <p:spPr>
          <a:xfrm>
            <a:off x="6508269" y="4025692"/>
            <a:ext cx="66074" cy="102231"/>
          </a:xfrm>
          <a:custGeom>
            <a:avLst/>
            <a:gdLst/>
            <a:ahLst/>
            <a:cxnLst/>
            <a:rect l="0" t="0" r="0" b="0"/>
            <a:pathLst>
              <a:path w="6129337" h="9472215">
                <a:moveTo>
                  <a:pt x="4516437" y="123230"/>
                </a:moveTo>
                <a:lnTo>
                  <a:pt x="6129337" y="123230"/>
                </a:lnTo>
                <a:lnTo>
                  <a:pt x="6129337" y="6607969"/>
                </a:lnTo>
                <a:cubicBezTo>
                  <a:pt x="6129337" y="7219684"/>
                  <a:pt x="5994003" y="7739392"/>
                  <a:pt x="5723334" y="8167091"/>
                </a:cubicBezTo>
                <a:cubicBezTo>
                  <a:pt x="5452797" y="8594922"/>
                  <a:pt x="5075832" y="8919368"/>
                  <a:pt x="4592439" y="9140427"/>
                </a:cubicBezTo>
                <a:cubicBezTo>
                  <a:pt x="4109045" y="9361619"/>
                  <a:pt x="3547202" y="9472215"/>
                  <a:pt x="2906910" y="9472215"/>
                </a:cubicBezTo>
                <a:cubicBezTo>
                  <a:pt x="2625923" y="9472215"/>
                  <a:pt x="2329457" y="9434974"/>
                  <a:pt x="2017514" y="9360494"/>
                </a:cubicBezTo>
                <a:cubicBezTo>
                  <a:pt x="1705570" y="9286014"/>
                  <a:pt x="1408112" y="9170193"/>
                  <a:pt x="1125140" y="9013030"/>
                </a:cubicBezTo>
                <a:cubicBezTo>
                  <a:pt x="842168" y="8855868"/>
                  <a:pt x="605631" y="8657364"/>
                  <a:pt x="415528" y="8417519"/>
                </a:cubicBezTo>
                <a:lnTo>
                  <a:pt x="1203126" y="7365602"/>
                </a:lnTo>
                <a:cubicBezTo>
                  <a:pt x="1409898" y="7604653"/>
                  <a:pt x="1649809" y="7791118"/>
                  <a:pt x="1922859" y="7924997"/>
                </a:cubicBezTo>
                <a:cubicBezTo>
                  <a:pt x="2196041" y="8059009"/>
                  <a:pt x="2498129" y="8126015"/>
                  <a:pt x="2829123" y="8126015"/>
                </a:cubicBezTo>
                <a:cubicBezTo>
                  <a:pt x="3151914" y="8126015"/>
                  <a:pt x="3425031" y="8067079"/>
                  <a:pt x="3648471" y="7949207"/>
                </a:cubicBezTo>
                <a:cubicBezTo>
                  <a:pt x="3871912" y="7831335"/>
                  <a:pt x="4043560" y="7659686"/>
                  <a:pt x="4163417" y="7434261"/>
                </a:cubicBezTo>
                <a:cubicBezTo>
                  <a:pt x="4283405" y="7208969"/>
                  <a:pt x="4343400" y="6937109"/>
                  <a:pt x="4343400" y="6618684"/>
                </a:cubicBezTo>
                <a:lnTo>
                  <a:pt x="4343400" y="1668065"/>
                </a:lnTo>
                <a:close/>
                <a:moveTo>
                  <a:pt x="0" y="3559373"/>
                </a:moveTo>
                <a:lnTo>
                  <a:pt x="0" y="3429198"/>
                </a:lnTo>
                <a:cubicBezTo>
                  <a:pt x="0" y="2916436"/>
                  <a:pt x="63036" y="2450306"/>
                  <a:pt x="189110" y="2030809"/>
                </a:cubicBezTo>
                <a:cubicBezTo>
                  <a:pt x="315317" y="1611180"/>
                  <a:pt x="495167" y="1250487"/>
                  <a:pt x="728662" y="948730"/>
                </a:cubicBezTo>
                <a:cubicBezTo>
                  <a:pt x="962157" y="646972"/>
                  <a:pt x="1246253" y="413411"/>
                  <a:pt x="1580951" y="248047"/>
                </a:cubicBezTo>
                <a:cubicBezTo>
                  <a:pt x="1915781" y="82682"/>
                  <a:pt x="2294069" y="0"/>
                  <a:pt x="2715815" y="0"/>
                </a:cubicBezTo>
                <a:cubicBezTo>
                  <a:pt x="3162167" y="0"/>
                  <a:pt x="3536222" y="82550"/>
                  <a:pt x="3837979" y="247650"/>
                </a:cubicBezTo>
                <a:cubicBezTo>
                  <a:pt x="4139736" y="412750"/>
                  <a:pt x="4387717" y="647038"/>
                  <a:pt x="4581921" y="950515"/>
                </a:cubicBezTo>
                <a:cubicBezTo>
                  <a:pt x="4776258" y="1253993"/>
                  <a:pt x="4928195" y="1611180"/>
                  <a:pt x="5037732" y="2022078"/>
                </a:cubicBezTo>
                <a:cubicBezTo>
                  <a:pt x="5147270" y="2432844"/>
                  <a:pt x="5233061" y="2881841"/>
                  <a:pt x="5295106" y="3369072"/>
                </a:cubicBezTo>
                <a:lnTo>
                  <a:pt x="5295106" y="3654623"/>
                </a:lnTo>
                <a:cubicBezTo>
                  <a:pt x="5233061" y="4122274"/>
                  <a:pt x="5139994" y="4556853"/>
                  <a:pt x="5015904" y="4958358"/>
                </a:cubicBezTo>
                <a:cubicBezTo>
                  <a:pt x="4891947" y="5359863"/>
                  <a:pt x="4728699" y="5710700"/>
                  <a:pt x="4526160" y="6010870"/>
                </a:cubicBezTo>
                <a:cubicBezTo>
                  <a:pt x="4323754" y="6310908"/>
                  <a:pt x="4072664" y="6543741"/>
                  <a:pt x="3772892" y="6709370"/>
                </a:cubicBezTo>
                <a:cubicBezTo>
                  <a:pt x="3473119" y="6874866"/>
                  <a:pt x="3116593" y="6957615"/>
                  <a:pt x="2703314" y="6957615"/>
                </a:cubicBezTo>
                <a:cubicBezTo>
                  <a:pt x="2289902" y="6957615"/>
                  <a:pt x="1916840" y="6872882"/>
                  <a:pt x="1584126" y="6703417"/>
                </a:cubicBezTo>
                <a:cubicBezTo>
                  <a:pt x="1251412" y="6533951"/>
                  <a:pt x="967250" y="6296289"/>
                  <a:pt x="731639" y="5990431"/>
                </a:cubicBezTo>
                <a:cubicBezTo>
                  <a:pt x="496159" y="5684440"/>
                  <a:pt x="315317" y="5324739"/>
                  <a:pt x="189110" y="4911328"/>
                </a:cubicBezTo>
                <a:cubicBezTo>
                  <a:pt x="63036" y="4497917"/>
                  <a:pt x="0" y="4047265"/>
                  <a:pt x="0" y="3559373"/>
                </a:cubicBezTo>
                <a:close/>
                <a:moveTo>
                  <a:pt x="1785937" y="3425031"/>
                </a:moveTo>
                <a:lnTo>
                  <a:pt x="1785937" y="3555206"/>
                </a:lnTo>
                <a:cubicBezTo>
                  <a:pt x="1785937" y="3832489"/>
                  <a:pt x="1812792" y="4091186"/>
                  <a:pt x="1866503" y="4331295"/>
                </a:cubicBezTo>
                <a:cubicBezTo>
                  <a:pt x="1920345" y="4571405"/>
                  <a:pt x="2004086" y="4783534"/>
                  <a:pt x="2117725" y="4967684"/>
                </a:cubicBezTo>
                <a:cubicBezTo>
                  <a:pt x="2231495" y="5151702"/>
                  <a:pt x="2374106" y="5294445"/>
                  <a:pt x="2545556" y="5395912"/>
                </a:cubicBezTo>
                <a:cubicBezTo>
                  <a:pt x="2717138" y="5497248"/>
                  <a:pt x="2920801" y="5547915"/>
                  <a:pt x="3156545" y="5547915"/>
                </a:cubicBezTo>
                <a:cubicBezTo>
                  <a:pt x="3483041" y="5547915"/>
                  <a:pt x="3749608" y="5478595"/>
                  <a:pt x="3956248" y="5339953"/>
                </a:cubicBezTo>
                <a:cubicBezTo>
                  <a:pt x="4163020" y="5201311"/>
                  <a:pt x="4318066" y="5009951"/>
                  <a:pt x="4421385" y="4765873"/>
                </a:cubicBezTo>
                <a:cubicBezTo>
                  <a:pt x="4524838" y="4521663"/>
                  <a:pt x="4584832" y="4240212"/>
                  <a:pt x="4601368" y="3921522"/>
                </a:cubicBezTo>
                <a:lnTo>
                  <a:pt x="4601368" y="3108325"/>
                </a:lnTo>
                <a:cubicBezTo>
                  <a:pt x="4593034" y="2847578"/>
                  <a:pt x="4557844" y="2612694"/>
                  <a:pt x="4495800" y="2403673"/>
                </a:cubicBezTo>
                <a:cubicBezTo>
                  <a:pt x="4433887" y="2194652"/>
                  <a:pt x="4347104" y="2015662"/>
                  <a:pt x="4235450" y="1866701"/>
                </a:cubicBezTo>
                <a:cubicBezTo>
                  <a:pt x="4123795" y="1717741"/>
                  <a:pt x="3979068" y="1601920"/>
                  <a:pt x="3801268" y="1519237"/>
                </a:cubicBezTo>
                <a:cubicBezTo>
                  <a:pt x="3623600" y="1436423"/>
                  <a:pt x="3412794" y="1395015"/>
                  <a:pt x="3168848" y="1395015"/>
                </a:cubicBezTo>
                <a:cubicBezTo>
                  <a:pt x="2933236" y="1395015"/>
                  <a:pt x="2729640" y="1447800"/>
                  <a:pt x="2558057" y="1553369"/>
                </a:cubicBezTo>
                <a:cubicBezTo>
                  <a:pt x="2386475" y="1658805"/>
                  <a:pt x="2243798" y="1802606"/>
                  <a:pt x="2130028" y="1984772"/>
                </a:cubicBezTo>
                <a:cubicBezTo>
                  <a:pt x="2016389" y="2166805"/>
                  <a:pt x="1930598" y="2380985"/>
                  <a:pt x="1872654" y="2627312"/>
                </a:cubicBezTo>
                <a:cubicBezTo>
                  <a:pt x="1814843" y="2873507"/>
                  <a:pt x="1785937" y="3139413"/>
                  <a:pt x="1785937" y="3425031"/>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717" name="Freeform 1717"/>
          <p:cNvSpPr/>
          <p:nvPr/>
        </p:nvSpPr>
        <p:spPr>
          <a:xfrm>
            <a:off x="6613989" y="4009085"/>
            <a:ext cx="42967" cy="91629"/>
          </a:xfrm>
          <a:custGeom>
            <a:avLst/>
            <a:gdLst/>
            <a:ahLst/>
            <a:cxnLst/>
            <a:rect l="0" t="0" r="0" b="0"/>
            <a:pathLst>
              <a:path w="3985815" h="8489950">
                <a:moveTo>
                  <a:pt x="3905250" y="1651000"/>
                </a:moveTo>
                <a:lnTo>
                  <a:pt x="3905250" y="2921000"/>
                </a:lnTo>
                <a:lnTo>
                  <a:pt x="0" y="2921000"/>
                </a:lnTo>
                <a:lnTo>
                  <a:pt x="0" y="1651000"/>
                </a:lnTo>
                <a:close/>
                <a:moveTo>
                  <a:pt x="965200" y="0"/>
                </a:moveTo>
                <a:lnTo>
                  <a:pt x="2751137" y="0"/>
                </a:lnTo>
                <a:lnTo>
                  <a:pt x="2751137" y="6344047"/>
                </a:lnTo>
                <a:cubicBezTo>
                  <a:pt x="2751137" y="6538516"/>
                  <a:pt x="2776934" y="6687410"/>
                  <a:pt x="2828528" y="6790730"/>
                </a:cubicBezTo>
                <a:cubicBezTo>
                  <a:pt x="2880254" y="6894050"/>
                  <a:pt x="2957843" y="6965355"/>
                  <a:pt x="3061295" y="7004646"/>
                </a:cubicBezTo>
                <a:cubicBezTo>
                  <a:pt x="3164747" y="7043936"/>
                  <a:pt x="3295054" y="7063582"/>
                  <a:pt x="3452217" y="7063582"/>
                </a:cubicBezTo>
                <a:cubicBezTo>
                  <a:pt x="3563871" y="7063582"/>
                  <a:pt x="3664148" y="7058422"/>
                  <a:pt x="3753048" y="7048104"/>
                </a:cubicBezTo>
                <a:cubicBezTo>
                  <a:pt x="3842080" y="7037653"/>
                  <a:pt x="3917619" y="7026275"/>
                  <a:pt x="3979664" y="7013972"/>
                </a:cubicBezTo>
                <a:lnTo>
                  <a:pt x="3985815" y="8328621"/>
                </a:lnTo>
                <a:cubicBezTo>
                  <a:pt x="3832886" y="8378097"/>
                  <a:pt x="3667455" y="8417321"/>
                  <a:pt x="3489523" y="8446293"/>
                </a:cubicBezTo>
                <a:cubicBezTo>
                  <a:pt x="3311723" y="8475397"/>
                  <a:pt x="3115336" y="8489950"/>
                  <a:pt x="2900362" y="8489950"/>
                </a:cubicBezTo>
                <a:cubicBezTo>
                  <a:pt x="2507456" y="8489950"/>
                  <a:pt x="2165217" y="8424862"/>
                  <a:pt x="1873646" y="8294688"/>
                </a:cubicBezTo>
                <a:cubicBezTo>
                  <a:pt x="1582208" y="8164381"/>
                  <a:pt x="1357907" y="7954566"/>
                  <a:pt x="1200745" y="7665244"/>
                </a:cubicBezTo>
                <a:cubicBezTo>
                  <a:pt x="1043715" y="7375790"/>
                  <a:pt x="965200" y="6995385"/>
                  <a:pt x="965200" y="652403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718" name="Freeform 1718"/>
          <p:cNvSpPr/>
          <p:nvPr/>
        </p:nvSpPr>
        <p:spPr>
          <a:xfrm>
            <a:off x="6664932" y="3996613"/>
            <a:ext cx="62566" cy="102732"/>
          </a:xfrm>
          <a:custGeom>
            <a:avLst/>
            <a:gdLst/>
            <a:ahLst/>
            <a:cxnLst/>
            <a:rect l="0" t="0" r="0" b="0"/>
            <a:pathLst>
              <a:path w="5803900" h="9518650">
                <a:moveTo>
                  <a:pt x="1785937" y="0"/>
                </a:moveTo>
                <a:lnTo>
                  <a:pt x="1785937" y="9518650"/>
                </a:lnTo>
                <a:lnTo>
                  <a:pt x="0" y="9518650"/>
                </a:lnTo>
                <a:lnTo>
                  <a:pt x="0" y="0"/>
                </a:lnTo>
                <a:close/>
                <a:moveTo>
                  <a:pt x="1531739" y="5930900"/>
                </a:moveTo>
                <a:lnTo>
                  <a:pt x="1041796" y="5930900"/>
                </a:lnTo>
                <a:cubicBezTo>
                  <a:pt x="1041796" y="5464440"/>
                  <a:pt x="1101791" y="5034095"/>
                  <a:pt x="1221779" y="4639866"/>
                </a:cubicBezTo>
                <a:cubicBezTo>
                  <a:pt x="1341768" y="4245637"/>
                  <a:pt x="1513482" y="3903001"/>
                  <a:pt x="1736923" y="3611960"/>
                </a:cubicBezTo>
                <a:cubicBezTo>
                  <a:pt x="1960496" y="3320918"/>
                  <a:pt x="2228519" y="3094898"/>
                  <a:pt x="2540992" y="2933899"/>
                </a:cubicBezTo>
                <a:cubicBezTo>
                  <a:pt x="2853597" y="2772900"/>
                  <a:pt x="3200333" y="2692400"/>
                  <a:pt x="3581201" y="2692400"/>
                </a:cubicBezTo>
                <a:cubicBezTo>
                  <a:pt x="3912327" y="2692400"/>
                  <a:pt x="4213423" y="2738901"/>
                  <a:pt x="4484489" y="2831902"/>
                </a:cubicBezTo>
                <a:cubicBezTo>
                  <a:pt x="4755686" y="2924771"/>
                  <a:pt x="4989578" y="3073400"/>
                  <a:pt x="5186164" y="3277791"/>
                </a:cubicBezTo>
                <a:cubicBezTo>
                  <a:pt x="5382749" y="3482182"/>
                  <a:pt x="5534818" y="3749543"/>
                  <a:pt x="5642371" y="4079875"/>
                </a:cubicBezTo>
                <a:cubicBezTo>
                  <a:pt x="5750057" y="4410208"/>
                  <a:pt x="5803900" y="4810787"/>
                  <a:pt x="5803900" y="5281613"/>
                </a:cubicBezTo>
                <a:lnTo>
                  <a:pt x="5803900" y="9518650"/>
                </a:lnTo>
                <a:lnTo>
                  <a:pt x="4000500" y="9518650"/>
                </a:lnTo>
                <a:lnTo>
                  <a:pt x="4000500" y="5265341"/>
                </a:lnTo>
                <a:cubicBezTo>
                  <a:pt x="4000500" y="4967817"/>
                  <a:pt x="3958232" y="4733264"/>
                  <a:pt x="3873698" y="4561682"/>
                </a:cubicBezTo>
                <a:cubicBezTo>
                  <a:pt x="3789164" y="4390100"/>
                  <a:pt x="3667455" y="4268193"/>
                  <a:pt x="3508573" y="4195961"/>
                </a:cubicBezTo>
                <a:cubicBezTo>
                  <a:pt x="3349691" y="4123598"/>
                  <a:pt x="3154759" y="4087416"/>
                  <a:pt x="2923778" y="4087416"/>
                </a:cubicBezTo>
                <a:cubicBezTo>
                  <a:pt x="2668190" y="4087416"/>
                  <a:pt x="2450637" y="4135041"/>
                  <a:pt x="2271117" y="4230291"/>
                </a:cubicBezTo>
                <a:cubicBezTo>
                  <a:pt x="2091729" y="4325409"/>
                  <a:pt x="1948391" y="4456775"/>
                  <a:pt x="1841103" y="4624388"/>
                </a:cubicBezTo>
                <a:cubicBezTo>
                  <a:pt x="1733814" y="4792001"/>
                  <a:pt x="1655431" y="4987529"/>
                  <a:pt x="1605954" y="5210969"/>
                </a:cubicBezTo>
                <a:cubicBezTo>
                  <a:pt x="1556477" y="5434410"/>
                  <a:pt x="1531739" y="5674387"/>
                  <a:pt x="1531739" y="593090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719" name="Freeform 1719"/>
          <p:cNvSpPr/>
          <p:nvPr/>
        </p:nvSpPr>
        <p:spPr>
          <a:xfrm>
            <a:off x="6737780" y="4025692"/>
            <a:ext cx="65715" cy="75091"/>
          </a:xfrm>
          <a:custGeom>
            <a:avLst/>
            <a:gdLst/>
            <a:ahLst/>
            <a:cxnLst/>
            <a:rect l="0" t="0" r="0" b="0"/>
            <a:pathLst>
              <a:path w="6096000" h="6957615">
                <a:moveTo>
                  <a:pt x="3342679" y="6957615"/>
                </a:moveTo>
                <a:cubicBezTo>
                  <a:pt x="2821714" y="6957615"/>
                  <a:pt x="2354460" y="6873940"/>
                  <a:pt x="1940917" y="6706592"/>
                </a:cubicBezTo>
                <a:cubicBezTo>
                  <a:pt x="1527505" y="6539111"/>
                  <a:pt x="1177131" y="6306542"/>
                  <a:pt x="889793" y="6008886"/>
                </a:cubicBezTo>
                <a:cubicBezTo>
                  <a:pt x="602456" y="5711230"/>
                  <a:pt x="382322" y="5365022"/>
                  <a:pt x="229393" y="4970264"/>
                </a:cubicBezTo>
                <a:cubicBezTo>
                  <a:pt x="76464" y="4575373"/>
                  <a:pt x="0" y="4154686"/>
                  <a:pt x="0" y="3708201"/>
                </a:cubicBezTo>
                <a:lnTo>
                  <a:pt x="0" y="3460155"/>
                </a:lnTo>
                <a:cubicBezTo>
                  <a:pt x="0" y="2951626"/>
                  <a:pt x="72297" y="2486554"/>
                  <a:pt x="216892" y="2064940"/>
                </a:cubicBezTo>
                <a:cubicBezTo>
                  <a:pt x="361619" y="1643195"/>
                  <a:pt x="569383" y="1277342"/>
                  <a:pt x="840184" y="967383"/>
                </a:cubicBezTo>
                <a:cubicBezTo>
                  <a:pt x="1110985" y="657291"/>
                  <a:pt x="1440656" y="418571"/>
                  <a:pt x="1829196" y="251222"/>
                </a:cubicBezTo>
                <a:cubicBezTo>
                  <a:pt x="2217869" y="83740"/>
                  <a:pt x="2656152" y="0"/>
                  <a:pt x="3144043" y="0"/>
                </a:cubicBezTo>
                <a:cubicBezTo>
                  <a:pt x="3619500" y="0"/>
                  <a:pt x="4041179" y="78647"/>
                  <a:pt x="4409082" y="235942"/>
                </a:cubicBezTo>
                <a:cubicBezTo>
                  <a:pt x="4777118" y="393237"/>
                  <a:pt x="5086151" y="616810"/>
                  <a:pt x="5336182" y="906661"/>
                </a:cubicBezTo>
                <a:cubicBezTo>
                  <a:pt x="5586346" y="1196380"/>
                  <a:pt x="5775523" y="1543116"/>
                  <a:pt x="5903714" y="1946870"/>
                </a:cubicBezTo>
                <a:cubicBezTo>
                  <a:pt x="6031904" y="2350492"/>
                  <a:pt x="6096000" y="2798696"/>
                  <a:pt x="6096000" y="3291483"/>
                </a:cubicBezTo>
                <a:lnTo>
                  <a:pt x="6096000" y="4036615"/>
                </a:lnTo>
                <a:lnTo>
                  <a:pt x="760214" y="4036615"/>
                </a:lnTo>
                <a:lnTo>
                  <a:pt x="760214" y="2842815"/>
                </a:lnTo>
                <a:lnTo>
                  <a:pt x="4343400" y="2842815"/>
                </a:lnTo>
                <a:lnTo>
                  <a:pt x="4343400" y="2705894"/>
                </a:lnTo>
                <a:cubicBezTo>
                  <a:pt x="4343400" y="2457318"/>
                  <a:pt x="4298751" y="2234671"/>
                  <a:pt x="4209454" y="2037953"/>
                </a:cubicBezTo>
                <a:cubicBezTo>
                  <a:pt x="4120289" y="1841235"/>
                  <a:pt x="3986543" y="1684933"/>
                  <a:pt x="3808214" y="1569045"/>
                </a:cubicBezTo>
                <a:cubicBezTo>
                  <a:pt x="3629885" y="1453026"/>
                  <a:pt x="3401747" y="1395015"/>
                  <a:pt x="3123803" y="1395015"/>
                </a:cubicBezTo>
                <a:cubicBezTo>
                  <a:pt x="2887397" y="1395015"/>
                  <a:pt x="2684131" y="1446676"/>
                  <a:pt x="2514004" y="1549995"/>
                </a:cubicBezTo>
                <a:cubicBezTo>
                  <a:pt x="2343877" y="1653315"/>
                  <a:pt x="2205897" y="1798042"/>
                  <a:pt x="2100064" y="1984176"/>
                </a:cubicBezTo>
                <a:cubicBezTo>
                  <a:pt x="1994362" y="2170179"/>
                  <a:pt x="1915583" y="2388261"/>
                  <a:pt x="1863725" y="2638425"/>
                </a:cubicBezTo>
                <a:cubicBezTo>
                  <a:pt x="1811866" y="2888456"/>
                  <a:pt x="1785937" y="3162366"/>
                  <a:pt x="1785937" y="3460155"/>
                </a:cubicBezTo>
                <a:lnTo>
                  <a:pt x="1785937" y="3708201"/>
                </a:lnTo>
                <a:cubicBezTo>
                  <a:pt x="1785937" y="3977018"/>
                  <a:pt x="1824235" y="4225131"/>
                  <a:pt x="1900832" y="4452540"/>
                </a:cubicBezTo>
                <a:cubicBezTo>
                  <a:pt x="1977562" y="4679950"/>
                  <a:pt x="2087430" y="4876337"/>
                  <a:pt x="2230437" y="5041701"/>
                </a:cubicBezTo>
                <a:cubicBezTo>
                  <a:pt x="2373444" y="5207066"/>
                  <a:pt x="2547474" y="5335257"/>
                  <a:pt x="2752526" y="5426273"/>
                </a:cubicBezTo>
                <a:cubicBezTo>
                  <a:pt x="2957578" y="5517158"/>
                  <a:pt x="3190676" y="5562600"/>
                  <a:pt x="3451820" y="5562600"/>
                </a:cubicBezTo>
                <a:cubicBezTo>
                  <a:pt x="3775008" y="5562600"/>
                  <a:pt x="4076435" y="5499827"/>
                  <a:pt x="4356100" y="5374283"/>
                </a:cubicBezTo>
                <a:cubicBezTo>
                  <a:pt x="4635764" y="5248606"/>
                  <a:pt x="4877196" y="5058106"/>
                  <a:pt x="5080396" y="4802783"/>
                </a:cubicBezTo>
                <a:lnTo>
                  <a:pt x="5947370" y="5742384"/>
                </a:lnTo>
                <a:cubicBezTo>
                  <a:pt x="5806744" y="5944923"/>
                  <a:pt x="5615516" y="6139193"/>
                  <a:pt x="5373687" y="6325195"/>
                </a:cubicBezTo>
                <a:cubicBezTo>
                  <a:pt x="5131858" y="6511197"/>
                  <a:pt x="4841411" y="6663134"/>
                  <a:pt x="4502348" y="6781006"/>
                </a:cubicBezTo>
                <a:cubicBezTo>
                  <a:pt x="4163285" y="6898745"/>
                  <a:pt x="3776728" y="6957615"/>
                  <a:pt x="3342679" y="6957615"/>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720" name="Freeform 1720"/>
          <p:cNvSpPr/>
          <p:nvPr/>
        </p:nvSpPr>
        <p:spPr>
          <a:xfrm>
            <a:off x="6845280" y="3994296"/>
            <a:ext cx="21079" cy="34663"/>
          </a:xfrm>
          <a:custGeom>
            <a:avLst/>
            <a:gdLst/>
            <a:ahLst/>
            <a:cxnLst/>
            <a:rect l="0" t="0" r="0" b="0"/>
            <a:pathLst>
              <a:path w="1955403" h="3211710">
                <a:moveTo>
                  <a:pt x="0" y="3211710"/>
                </a:moveTo>
                <a:lnTo>
                  <a:pt x="0" y="2287785"/>
                </a:lnTo>
                <a:cubicBezTo>
                  <a:pt x="0" y="2019101"/>
                  <a:pt x="51726" y="1742215"/>
                  <a:pt x="155178" y="1457126"/>
                </a:cubicBezTo>
                <a:cubicBezTo>
                  <a:pt x="258762" y="1171906"/>
                  <a:pt x="395419" y="902229"/>
                  <a:pt x="565150" y="648096"/>
                </a:cubicBezTo>
                <a:cubicBezTo>
                  <a:pt x="734880" y="393832"/>
                  <a:pt x="921146" y="177800"/>
                  <a:pt x="1123950" y="0"/>
                </a:cubicBezTo>
                <a:lnTo>
                  <a:pt x="1955403" y="483592"/>
                </a:lnTo>
                <a:cubicBezTo>
                  <a:pt x="1806575" y="731639"/>
                  <a:pt x="1678384" y="998273"/>
                  <a:pt x="1570831" y="1283493"/>
                </a:cubicBezTo>
                <a:cubicBezTo>
                  <a:pt x="1463410" y="1568714"/>
                  <a:pt x="1409700" y="1903478"/>
                  <a:pt x="1409700" y="2287785"/>
                </a:cubicBezTo>
                <a:lnTo>
                  <a:pt x="1409700" y="3211710"/>
                </a:ln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721" name="Freeform 1721"/>
          <p:cNvSpPr/>
          <p:nvPr/>
        </p:nvSpPr>
        <p:spPr>
          <a:xfrm>
            <a:off x="6876645" y="4025671"/>
            <a:ext cx="62566" cy="73673"/>
          </a:xfrm>
          <a:custGeom>
            <a:avLst/>
            <a:gdLst/>
            <a:ahLst/>
            <a:cxnLst/>
            <a:rect l="0" t="0" r="0" b="0"/>
            <a:pathLst>
              <a:path w="5803900" h="6826250">
                <a:moveTo>
                  <a:pt x="1785937" y="1550194"/>
                </a:moveTo>
                <a:lnTo>
                  <a:pt x="1785937" y="6826250"/>
                </a:lnTo>
                <a:lnTo>
                  <a:pt x="0" y="6826250"/>
                </a:lnTo>
                <a:lnTo>
                  <a:pt x="0" y="114300"/>
                </a:lnTo>
                <a:lnTo>
                  <a:pt x="1674217" y="114300"/>
                </a:lnTo>
                <a:close/>
                <a:moveTo>
                  <a:pt x="1525389" y="3238500"/>
                </a:moveTo>
                <a:lnTo>
                  <a:pt x="1041796" y="3238500"/>
                </a:lnTo>
                <a:cubicBezTo>
                  <a:pt x="1041796" y="2743200"/>
                  <a:pt x="1105892" y="2296386"/>
                  <a:pt x="1234082" y="1898055"/>
                </a:cubicBezTo>
                <a:cubicBezTo>
                  <a:pt x="1362405" y="1499593"/>
                  <a:pt x="1542454" y="1158942"/>
                  <a:pt x="1774229" y="876102"/>
                </a:cubicBezTo>
                <a:cubicBezTo>
                  <a:pt x="2006137" y="593262"/>
                  <a:pt x="2282494" y="376569"/>
                  <a:pt x="2603301" y="226021"/>
                </a:cubicBezTo>
                <a:cubicBezTo>
                  <a:pt x="2924108" y="75341"/>
                  <a:pt x="3283214" y="0"/>
                  <a:pt x="3680618" y="0"/>
                </a:cubicBezTo>
                <a:cubicBezTo>
                  <a:pt x="3995208" y="0"/>
                  <a:pt x="4282876" y="45443"/>
                  <a:pt x="4543623" y="136327"/>
                </a:cubicBezTo>
                <a:cubicBezTo>
                  <a:pt x="4804370" y="227079"/>
                  <a:pt x="5028869" y="371608"/>
                  <a:pt x="5217120" y="569913"/>
                </a:cubicBezTo>
                <a:cubicBezTo>
                  <a:pt x="5405503" y="768086"/>
                  <a:pt x="5550363" y="1030288"/>
                  <a:pt x="5651698" y="1356519"/>
                </a:cubicBezTo>
                <a:cubicBezTo>
                  <a:pt x="5753166" y="1682750"/>
                  <a:pt x="5803900" y="2081213"/>
                  <a:pt x="5803900" y="2551907"/>
                </a:cubicBezTo>
                <a:lnTo>
                  <a:pt x="5803900" y="6826250"/>
                </a:lnTo>
                <a:lnTo>
                  <a:pt x="4000500" y="6826250"/>
                </a:lnTo>
                <a:lnTo>
                  <a:pt x="4000500" y="2541985"/>
                </a:lnTo>
                <a:cubicBezTo>
                  <a:pt x="4000500" y="2244329"/>
                  <a:pt x="3959158" y="2012884"/>
                  <a:pt x="3876476" y="1847652"/>
                </a:cubicBezTo>
                <a:cubicBezTo>
                  <a:pt x="3793794" y="1682287"/>
                  <a:pt x="3672813" y="1565540"/>
                  <a:pt x="3513534" y="1497410"/>
                </a:cubicBezTo>
                <a:cubicBezTo>
                  <a:pt x="3354387" y="1429147"/>
                  <a:pt x="3158992" y="1395016"/>
                  <a:pt x="2927350" y="1395016"/>
                </a:cubicBezTo>
                <a:cubicBezTo>
                  <a:pt x="2687505" y="1395016"/>
                  <a:pt x="2479675" y="1442641"/>
                  <a:pt x="2303859" y="1537891"/>
                </a:cubicBezTo>
                <a:cubicBezTo>
                  <a:pt x="2128176" y="1633009"/>
                  <a:pt x="1983448" y="1764375"/>
                  <a:pt x="1869678" y="1931988"/>
                </a:cubicBezTo>
                <a:cubicBezTo>
                  <a:pt x="1755907" y="2099601"/>
                  <a:pt x="1670050" y="2295129"/>
                  <a:pt x="1612106" y="2518569"/>
                </a:cubicBezTo>
                <a:cubicBezTo>
                  <a:pt x="1554294" y="2742010"/>
                  <a:pt x="1525389" y="2981987"/>
                  <a:pt x="1525389" y="323850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722" name="Freeform 1722"/>
          <p:cNvSpPr/>
          <p:nvPr/>
        </p:nvSpPr>
        <p:spPr>
          <a:xfrm>
            <a:off x="6949356" y="4025692"/>
            <a:ext cx="65715" cy="75091"/>
          </a:xfrm>
          <a:custGeom>
            <a:avLst/>
            <a:gdLst/>
            <a:ahLst/>
            <a:cxnLst/>
            <a:rect l="0" t="0" r="0" b="0"/>
            <a:pathLst>
              <a:path w="6096000" h="6957615">
                <a:moveTo>
                  <a:pt x="3342679" y="6957615"/>
                </a:moveTo>
                <a:cubicBezTo>
                  <a:pt x="2821714" y="6957615"/>
                  <a:pt x="2354460" y="6873940"/>
                  <a:pt x="1940917" y="6706592"/>
                </a:cubicBezTo>
                <a:cubicBezTo>
                  <a:pt x="1527505" y="6539111"/>
                  <a:pt x="1177131" y="6306542"/>
                  <a:pt x="889793" y="6008886"/>
                </a:cubicBezTo>
                <a:cubicBezTo>
                  <a:pt x="602456" y="5711230"/>
                  <a:pt x="382322" y="5365022"/>
                  <a:pt x="229393" y="4970264"/>
                </a:cubicBezTo>
                <a:cubicBezTo>
                  <a:pt x="76464" y="4575373"/>
                  <a:pt x="0" y="4154686"/>
                  <a:pt x="0" y="3708201"/>
                </a:cubicBezTo>
                <a:lnTo>
                  <a:pt x="0" y="3460155"/>
                </a:lnTo>
                <a:cubicBezTo>
                  <a:pt x="0" y="2951626"/>
                  <a:pt x="72297" y="2486554"/>
                  <a:pt x="216892" y="2064940"/>
                </a:cubicBezTo>
                <a:cubicBezTo>
                  <a:pt x="361619" y="1643195"/>
                  <a:pt x="569383" y="1277342"/>
                  <a:pt x="840184" y="967383"/>
                </a:cubicBezTo>
                <a:cubicBezTo>
                  <a:pt x="1110985" y="657291"/>
                  <a:pt x="1440656" y="418571"/>
                  <a:pt x="1829196" y="251222"/>
                </a:cubicBezTo>
                <a:cubicBezTo>
                  <a:pt x="2217869" y="83740"/>
                  <a:pt x="2656152" y="0"/>
                  <a:pt x="3144043" y="0"/>
                </a:cubicBezTo>
                <a:cubicBezTo>
                  <a:pt x="3619500" y="0"/>
                  <a:pt x="4041179" y="78647"/>
                  <a:pt x="4409082" y="235942"/>
                </a:cubicBezTo>
                <a:cubicBezTo>
                  <a:pt x="4777118" y="393237"/>
                  <a:pt x="5086151" y="616810"/>
                  <a:pt x="5336182" y="906661"/>
                </a:cubicBezTo>
                <a:cubicBezTo>
                  <a:pt x="5586346" y="1196380"/>
                  <a:pt x="5775523" y="1543116"/>
                  <a:pt x="5903714" y="1946870"/>
                </a:cubicBezTo>
                <a:cubicBezTo>
                  <a:pt x="6031904" y="2350492"/>
                  <a:pt x="6096000" y="2798696"/>
                  <a:pt x="6096000" y="3291483"/>
                </a:cubicBezTo>
                <a:lnTo>
                  <a:pt x="6096000" y="4036615"/>
                </a:lnTo>
                <a:lnTo>
                  <a:pt x="760214" y="4036615"/>
                </a:lnTo>
                <a:lnTo>
                  <a:pt x="760214" y="2842815"/>
                </a:lnTo>
                <a:lnTo>
                  <a:pt x="4343400" y="2842815"/>
                </a:lnTo>
                <a:lnTo>
                  <a:pt x="4343400" y="2705894"/>
                </a:lnTo>
                <a:cubicBezTo>
                  <a:pt x="4343400" y="2457318"/>
                  <a:pt x="4298751" y="2234671"/>
                  <a:pt x="4209454" y="2037953"/>
                </a:cubicBezTo>
                <a:cubicBezTo>
                  <a:pt x="4120289" y="1841235"/>
                  <a:pt x="3986543" y="1684933"/>
                  <a:pt x="3808214" y="1569045"/>
                </a:cubicBezTo>
                <a:cubicBezTo>
                  <a:pt x="3629885" y="1453026"/>
                  <a:pt x="3401747" y="1395015"/>
                  <a:pt x="3123803" y="1395015"/>
                </a:cubicBezTo>
                <a:cubicBezTo>
                  <a:pt x="2887397" y="1395015"/>
                  <a:pt x="2684131" y="1446676"/>
                  <a:pt x="2514004" y="1549995"/>
                </a:cubicBezTo>
                <a:cubicBezTo>
                  <a:pt x="2343877" y="1653315"/>
                  <a:pt x="2205897" y="1798042"/>
                  <a:pt x="2100064" y="1984176"/>
                </a:cubicBezTo>
                <a:cubicBezTo>
                  <a:pt x="1994362" y="2170179"/>
                  <a:pt x="1915583" y="2388261"/>
                  <a:pt x="1863725" y="2638425"/>
                </a:cubicBezTo>
                <a:cubicBezTo>
                  <a:pt x="1811866" y="2888456"/>
                  <a:pt x="1785937" y="3162366"/>
                  <a:pt x="1785937" y="3460155"/>
                </a:cubicBezTo>
                <a:lnTo>
                  <a:pt x="1785937" y="3708201"/>
                </a:lnTo>
                <a:cubicBezTo>
                  <a:pt x="1785937" y="3977018"/>
                  <a:pt x="1824235" y="4225131"/>
                  <a:pt x="1900832" y="4452540"/>
                </a:cubicBezTo>
                <a:cubicBezTo>
                  <a:pt x="1977562" y="4679950"/>
                  <a:pt x="2087430" y="4876337"/>
                  <a:pt x="2230437" y="5041701"/>
                </a:cubicBezTo>
                <a:cubicBezTo>
                  <a:pt x="2373444" y="5207066"/>
                  <a:pt x="2547474" y="5335257"/>
                  <a:pt x="2752526" y="5426273"/>
                </a:cubicBezTo>
                <a:cubicBezTo>
                  <a:pt x="2957578" y="5517158"/>
                  <a:pt x="3190676" y="5562600"/>
                  <a:pt x="3451820" y="5562600"/>
                </a:cubicBezTo>
                <a:cubicBezTo>
                  <a:pt x="3775008" y="5562600"/>
                  <a:pt x="4076435" y="5499827"/>
                  <a:pt x="4356100" y="5374283"/>
                </a:cubicBezTo>
                <a:cubicBezTo>
                  <a:pt x="4635764" y="5248606"/>
                  <a:pt x="4877196" y="5058106"/>
                  <a:pt x="5080396" y="4802783"/>
                </a:cubicBezTo>
                <a:lnTo>
                  <a:pt x="5947370" y="5742384"/>
                </a:lnTo>
                <a:cubicBezTo>
                  <a:pt x="5806744" y="5944923"/>
                  <a:pt x="5615516" y="6139193"/>
                  <a:pt x="5373687" y="6325195"/>
                </a:cubicBezTo>
                <a:cubicBezTo>
                  <a:pt x="5131858" y="6511197"/>
                  <a:pt x="4841411" y="6663134"/>
                  <a:pt x="4502348" y="6781006"/>
                </a:cubicBezTo>
                <a:cubicBezTo>
                  <a:pt x="4163285" y="6898745"/>
                  <a:pt x="3776728" y="6957615"/>
                  <a:pt x="3342679" y="6957615"/>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723" name="Freeform 1723"/>
          <p:cNvSpPr/>
          <p:nvPr/>
        </p:nvSpPr>
        <p:spPr>
          <a:xfrm>
            <a:off x="7018392" y="4027041"/>
            <a:ext cx="96397" cy="72371"/>
          </a:xfrm>
          <a:custGeom>
            <a:avLst/>
            <a:gdLst/>
            <a:ahLst/>
            <a:cxnLst/>
            <a:rect l="0" t="0" r="0" b="0"/>
            <a:pathLst>
              <a:path w="8942189" h="6705600">
                <a:moveTo>
                  <a:pt x="2430859" y="4970463"/>
                </a:moveTo>
                <a:lnTo>
                  <a:pt x="3826272" y="0"/>
                </a:lnTo>
                <a:lnTo>
                  <a:pt x="4960937" y="0"/>
                </a:lnTo>
                <a:lnTo>
                  <a:pt x="4595217" y="1952229"/>
                </a:lnTo>
                <a:lnTo>
                  <a:pt x="3199805" y="6705600"/>
                </a:lnTo>
                <a:lnTo>
                  <a:pt x="2251075" y="6705600"/>
                </a:lnTo>
                <a:close/>
                <a:moveTo>
                  <a:pt x="1724025" y="0"/>
                </a:moveTo>
                <a:lnTo>
                  <a:pt x="2722364" y="4964113"/>
                </a:lnTo>
                <a:lnTo>
                  <a:pt x="2815431" y="6705600"/>
                </a:lnTo>
                <a:lnTo>
                  <a:pt x="1699220" y="6705600"/>
                </a:lnTo>
                <a:lnTo>
                  <a:pt x="0" y="0"/>
                </a:lnTo>
                <a:close/>
                <a:moveTo>
                  <a:pt x="6238478" y="4883547"/>
                </a:moveTo>
                <a:lnTo>
                  <a:pt x="7212012" y="0"/>
                </a:lnTo>
                <a:lnTo>
                  <a:pt x="8942189" y="0"/>
                </a:lnTo>
                <a:lnTo>
                  <a:pt x="7242969" y="6705600"/>
                </a:lnTo>
                <a:lnTo>
                  <a:pt x="6133108" y="6705600"/>
                </a:lnTo>
                <a:close/>
                <a:moveTo>
                  <a:pt x="5116116" y="0"/>
                </a:moveTo>
                <a:lnTo>
                  <a:pt x="6505178" y="4933157"/>
                </a:lnTo>
                <a:lnTo>
                  <a:pt x="6697266" y="6705600"/>
                </a:lnTo>
                <a:lnTo>
                  <a:pt x="5742384" y="6705600"/>
                </a:lnTo>
                <a:lnTo>
                  <a:pt x="4347170" y="1958579"/>
                </a:lnTo>
                <a:lnTo>
                  <a:pt x="3993555" y="0"/>
                </a:ln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724" name="Freeform 1724"/>
          <p:cNvSpPr/>
          <p:nvPr/>
        </p:nvSpPr>
        <p:spPr>
          <a:xfrm>
            <a:off x="1693003" y="4164688"/>
            <a:ext cx="62566" cy="73673"/>
          </a:xfrm>
          <a:custGeom>
            <a:avLst/>
            <a:gdLst/>
            <a:ahLst/>
            <a:cxnLst/>
            <a:rect l="0" t="0" r="0" b="0"/>
            <a:pathLst>
              <a:path w="5803900" h="6826250">
                <a:moveTo>
                  <a:pt x="1785937" y="1550194"/>
                </a:moveTo>
                <a:lnTo>
                  <a:pt x="1785937" y="6826250"/>
                </a:lnTo>
                <a:lnTo>
                  <a:pt x="0" y="6826250"/>
                </a:lnTo>
                <a:lnTo>
                  <a:pt x="0" y="114300"/>
                </a:lnTo>
                <a:lnTo>
                  <a:pt x="1674217" y="114300"/>
                </a:lnTo>
                <a:close/>
                <a:moveTo>
                  <a:pt x="1525389" y="3238500"/>
                </a:moveTo>
                <a:lnTo>
                  <a:pt x="1041796" y="3238500"/>
                </a:lnTo>
                <a:cubicBezTo>
                  <a:pt x="1041796" y="2743200"/>
                  <a:pt x="1105892" y="2296386"/>
                  <a:pt x="1234082" y="1898055"/>
                </a:cubicBezTo>
                <a:cubicBezTo>
                  <a:pt x="1362405" y="1499593"/>
                  <a:pt x="1542454" y="1158942"/>
                  <a:pt x="1774229" y="876102"/>
                </a:cubicBezTo>
                <a:cubicBezTo>
                  <a:pt x="2006137" y="593262"/>
                  <a:pt x="2282494" y="376569"/>
                  <a:pt x="2603301" y="226021"/>
                </a:cubicBezTo>
                <a:cubicBezTo>
                  <a:pt x="2924108" y="75341"/>
                  <a:pt x="3283214" y="0"/>
                  <a:pt x="3680618" y="0"/>
                </a:cubicBezTo>
                <a:cubicBezTo>
                  <a:pt x="3995208" y="0"/>
                  <a:pt x="4282876" y="45443"/>
                  <a:pt x="4543623" y="136327"/>
                </a:cubicBezTo>
                <a:cubicBezTo>
                  <a:pt x="4804370" y="227079"/>
                  <a:pt x="5028869" y="371608"/>
                  <a:pt x="5217120" y="569913"/>
                </a:cubicBezTo>
                <a:cubicBezTo>
                  <a:pt x="5405503" y="768086"/>
                  <a:pt x="5550363" y="1030288"/>
                  <a:pt x="5651698" y="1356519"/>
                </a:cubicBezTo>
                <a:cubicBezTo>
                  <a:pt x="5753166" y="1682750"/>
                  <a:pt x="5803900" y="2081213"/>
                  <a:pt x="5803900" y="2551907"/>
                </a:cubicBezTo>
                <a:lnTo>
                  <a:pt x="5803900" y="6826250"/>
                </a:lnTo>
                <a:lnTo>
                  <a:pt x="4000500" y="6826250"/>
                </a:lnTo>
                <a:lnTo>
                  <a:pt x="4000500" y="2541985"/>
                </a:lnTo>
                <a:cubicBezTo>
                  <a:pt x="4000500" y="2244329"/>
                  <a:pt x="3959158" y="2012884"/>
                  <a:pt x="3876476" y="1847652"/>
                </a:cubicBezTo>
                <a:cubicBezTo>
                  <a:pt x="3793794" y="1682287"/>
                  <a:pt x="3672813" y="1565540"/>
                  <a:pt x="3513534" y="1497410"/>
                </a:cubicBezTo>
                <a:cubicBezTo>
                  <a:pt x="3354387" y="1429147"/>
                  <a:pt x="3158992" y="1395016"/>
                  <a:pt x="2927350" y="1395016"/>
                </a:cubicBezTo>
                <a:cubicBezTo>
                  <a:pt x="2687505" y="1395016"/>
                  <a:pt x="2479675" y="1442641"/>
                  <a:pt x="2303859" y="1537891"/>
                </a:cubicBezTo>
                <a:cubicBezTo>
                  <a:pt x="2128176" y="1633009"/>
                  <a:pt x="1983448" y="1764375"/>
                  <a:pt x="1869678" y="1931988"/>
                </a:cubicBezTo>
                <a:cubicBezTo>
                  <a:pt x="1755907" y="2099601"/>
                  <a:pt x="1670050" y="2295129"/>
                  <a:pt x="1612106" y="2518569"/>
                </a:cubicBezTo>
                <a:cubicBezTo>
                  <a:pt x="1554294" y="2742010"/>
                  <a:pt x="1525389" y="2981987"/>
                  <a:pt x="1525389" y="323850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725" name="Freeform 1725"/>
          <p:cNvSpPr/>
          <p:nvPr/>
        </p:nvSpPr>
        <p:spPr>
          <a:xfrm>
            <a:off x="1765303" y="4164709"/>
            <a:ext cx="68453" cy="75091"/>
          </a:xfrm>
          <a:custGeom>
            <a:avLst/>
            <a:gdLst/>
            <a:ahLst/>
            <a:cxnLst/>
            <a:rect l="0" t="0" r="0" b="0"/>
            <a:pathLst>
              <a:path w="6350000" h="6957615">
                <a:moveTo>
                  <a:pt x="0" y="3546872"/>
                </a:moveTo>
                <a:lnTo>
                  <a:pt x="0" y="3416697"/>
                </a:lnTo>
                <a:cubicBezTo>
                  <a:pt x="0" y="2924704"/>
                  <a:pt x="70180" y="2471010"/>
                  <a:pt x="210542" y="2055614"/>
                </a:cubicBezTo>
                <a:cubicBezTo>
                  <a:pt x="351035" y="1640086"/>
                  <a:pt x="555492" y="1279393"/>
                  <a:pt x="823912" y="973534"/>
                </a:cubicBezTo>
                <a:cubicBezTo>
                  <a:pt x="1092332" y="667676"/>
                  <a:pt x="1422730" y="428955"/>
                  <a:pt x="1815107" y="257373"/>
                </a:cubicBezTo>
                <a:cubicBezTo>
                  <a:pt x="2207484" y="85791"/>
                  <a:pt x="2657673" y="0"/>
                  <a:pt x="3165673" y="0"/>
                </a:cubicBezTo>
                <a:cubicBezTo>
                  <a:pt x="3673673" y="0"/>
                  <a:pt x="4125912" y="85791"/>
                  <a:pt x="4522390" y="257373"/>
                </a:cubicBezTo>
                <a:cubicBezTo>
                  <a:pt x="4918868" y="428955"/>
                  <a:pt x="5252375" y="667676"/>
                  <a:pt x="5522912" y="973534"/>
                </a:cubicBezTo>
                <a:cubicBezTo>
                  <a:pt x="5793449" y="1279393"/>
                  <a:pt x="5998897" y="1640086"/>
                  <a:pt x="6139259" y="2055614"/>
                </a:cubicBezTo>
                <a:cubicBezTo>
                  <a:pt x="6279753" y="2471010"/>
                  <a:pt x="6350000" y="2924704"/>
                  <a:pt x="6350000" y="3416697"/>
                </a:cubicBezTo>
                <a:lnTo>
                  <a:pt x="6350000" y="3546872"/>
                </a:lnTo>
                <a:cubicBezTo>
                  <a:pt x="6350000" y="4034763"/>
                  <a:pt x="6279753" y="4486473"/>
                  <a:pt x="6139259" y="4902001"/>
                </a:cubicBezTo>
                <a:cubicBezTo>
                  <a:pt x="5998897" y="5317397"/>
                  <a:pt x="5793449" y="5679149"/>
                  <a:pt x="5522912" y="5987256"/>
                </a:cubicBezTo>
                <a:cubicBezTo>
                  <a:pt x="5252375" y="6295231"/>
                  <a:pt x="4920919" y="6533951"/>
                  <a:pt x="4528542" y="6703417"/>
                </a:cubicBezTo>
                <a:cubicBezTo>
                  <a:pt x="4136297" y="6872882"/>
                  <a:pt x="3686175" y="6957615"/>
                  <a:pt x="3178175" y="6957615"/>
                </a:cubicBezTo>
                <a:cubicBezTo>
                  <a:pt x="2670042" y="6957615"/>
                  <a:pt x="2218729" y="6872882"/>
                  <a:pt x="1824235" y="6703417"/>
                </a:cubicBezTo>
                <a:cubicBezTo>
                  <a:pt x="1429874" y="6533951"/>
                  <a:pt x="1097425" y="6295231"/>
                  <a:pt x="826889" y="5987256"/>
                </a:cubicBezTo>
                <a:cubicBezTo>
                  <a:pt x="556484" y="5679149"/>
                  <a:pt x="351035" y="5317397"/>
                  <a:pt x="210542" y="4902001"/>
                </a:cubicBezTo>
                <a:cubicBezTo>
                  <a:pt x="70180" y="4486473"/>
                  <a:pt x="0" y="4034763"/>
                  <a:pt x="0" y="3546872"/>
                </a:cubicBezTo>
                <a:close/>
                <a:moveTo>
                  <a:pt x="1785937" y="3416697"/>
                </a:moveTo>
                <a:lnTo>
                  <a:pt x="1785937" y="3546872"/>
                </a:lnTo>
                <a:cubicBezTo>
                  <a:pt x="1785937" y="3828124"/>
                  <a:pt x="1810742" y="4090723"/>
                  <a:pt x="1860351" y="4334669"/>
                </a:cubicBezTo>
                <a:cubicBezTo>
                  <a:pt x="1909960" y="4578614"/>
                  <a:pt x="1989534" y="4792596"/>
                  <a:pt x="2099071" y="4976614"/>
                </a:cubicBezTo>
                <a:cubicBezTo>
                  <a:pt x="2208609" y="5160632"/>
                  <a:pt x="2352212" y="5304300"/>
                  <a:pt x="2529879" y="5407620"/>
                </a:cubicBezTo>
                <a:cubicBezTo>
                  <a:pt x="2707679" y="5510940"/>
                  <a:pt x="2924770" y="5562600"/>
                  <a:pt x="3181151" y="5562600"/>
                </a:cubicBezTo>
                <a:cubicBezTo>
                  <a:pt x="3429198" y="5562600"/>
                  <a:pt x="3642055" y="5510940"/>
                  <a:pt x="3819723" y="5407620"/>
                </a:cubicBezTo>
                <a:cubicBezTo>
                  <a:pt x="3997523" y="5304300"/>
                  <a:pt x="4140133" y="5160632"/>
                  <a:pt x="4247554" y="4976614"/>
                </a:cubicBezTo>
                <a:cubicBezTo>
                  <a:pt x="4355107" y="4792596"/>
                  <a:pt x="4434747" y="4578614"/>
                  <a:pt x="4486473" y="4334669"/>
                </a:cubicBezTo>
                <a:cubicBezTo>
                  <a:pt x="4538199" y="4090723"/>
                  <a:pt x="4564062" y="3828124"/>
                  <a:pt x="4564062" y="3546872"/>
                </a:cubicBezTo>
                <a:lnTo>
                  <a:pt x="4564062" y="3416697"/>
                </a:lnTo>
                <a:cubicBezTo>
                  <a:pt x="4564062" y="3143779"/>
                  <a:pt x="4538199" y="2886405"/>
                  <a:pt x="4486473" y="2644576"/>
                </a:cubicBezTo>
                <a:cubicBezTo>
                  <a:pt x="4434747" y="2402615"/>
                  <a:pt x="4354115" y="2187575"/>
                  <a:pt x="4244578" y="1999456"/>
                </a:cubicBezTo>
                <a:cubicBezTo>
                  <a:pt x="4135040" y="1811337"/>
                  <a:pt x="3991371" y="1663568"/>
                  <a:pt x="3813571" y="1556147"/>
                </a:cubicBezTo>
                <a:cubicBezTo>
                  <a:pt x="3635904" y="1448726"/>
                  <a:pt x="3420930" y="1395015"/>
                  <a:pt x="3168650" y="1395015"/>
                </a:cubicBezTo>
                <a:cubicBezTo>
                  <a:pt x="2916502" y="1395015"/>
                  <a:pt x="2702586" y="1448726"/>
                  <a:pt x="2526903" y="1556147"/>
                </a:cubicBezTo>
                <a:cubicBezTo>
                  <a:pt x="2351219" y="1663568"/>
                  <a:pt x="2208609" y="1811337"/>
                  <a:pt x="2099071" y="1999456"/>
                </a:cubicBezTo>
                <a:cubicBezTo>
                  <a:pt x="1989534" y="2187575"/>
                  <a:pt x="1909960" y="2402615"/>
                  <a:pt x="1860351" y="2644576"/>
                </a:cubicBezTo>
                <a:cubicBezTo>
                  <a:pt x="1810742" y="2886405"/>
                  <a:pt x="1785937" y="3143779"/>
                  <a:pt x="1785937" y="3416697"/>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726" name="Freeform 1726"/>
          <p:cNvSpPr/>
          <p:nvPr/>
        </p:nvSpPr>
        <p:spPr>
          <a:xfrm>
            <a:off x="1843492" y="4164687"/>
            <a:ext cx="41046" cy="73742"/>
          </a:xfrm>
          <a:custGeom>
            <a:avLst/>
            <a:gdLst/>
            <a:ahLst/>
            <a:cxnLst/>
            <a:rect l="0" t="0" r="0" b="0"/>
            <a:pathLst>
              <a:path w="3807618" h="6832600">
                <a:moveTo>
                  <a:pt x="1785937" y="1589882"/>
                </a:moveTo>
                <a:lnTo>
                  <a:pt x="1785937" y="6832600"/>
                </a:lnTo>
                <a:lnTo>
                  <a:pt x="0" y="6832600"/>
                </a:lnTo>
                <a:lnTo>
                  <a:pt x="0" y="127000"/>
                </a:lnTo>
                <a:lnTo>
                  <a:pt x="1680567" y="127000"/>
                </a:lnTo>
                <a:close/>
                <a:moveTo>
                  <a:pt x="3807618" y="82550"/>
                </a:moveTo>
                <a:lnTo>
                  <a:pt x="3776464" y="1738710"/>
                </a:lnTo>
                <a:cubicBezTo>
                  <a:pt x="3689416" y="1726275"/>
                  <a:pt x="3584707" y="1714897"/>
                  <a:pt x="3462337" y="1704579"/>
                </a:cubicBezTo>
                <a:cubicBezTo>
                  <a:pt x="3340100" y="1694260"/>
                  <a:pt x="3229239" y="1689100"/>
                  <a:pt x="3129756" y="1689100"/>
                </a:cubicBezTo>
                <a:cubicBezTo>
                  <a:pt x="2876814" y="1689100"/>
                  <a:pt x="2658070" y="1721115"/>
                  <a:pt x="2473523" y="1785144"/>
                </a:cubicBezTo>
                <a:cubicBezTo>
                  <a:pt x="2289108" y="1849173"/>
                  <a:pt x="2135716" y="1942108"/>
                  <a:pt x="2013346" y="2063949"/>
                </a:cubicBezTo>
                <a:cubicBezTo>
                  <a:pt x="1891109" y="2185790"/>
                  <a:pt x="1799894" y="2336602"/>
                  <a:pt x="1739701" y="2516386"/>
                </a:cubicBezTo>
                <a:cubicBezTo>
                  <a:pt x="1679641" y="2696039"/>
                  <a:pt x="1649610" y="2899503"/>
                  <a:pt x="1649610" y="3126780"/>
                </a:cubicBezTo>
                <a:lnTo>
                  <a:pt x="1283692" y="3015258"/>
                </a:lnTo>
                <a:cubicBezTo>
                  <a:pt x="1283692" y="2581077"/>
                  <a:pt x="1327083" y="2180961"/>
                  <a:pt x="1413867" y="1814910"/>
                </a:cubicBezTo>
                <a:cubicBezTo>
                  <a:pt x="1500650" y="1448726"/>
                  <a:pt x="1627782" y="1129176"/>
                  <a:pt x="1795264" y="856258"/>
                </a:cubicBezTo>
                <a:cubicBezTo>
                  <a:pt x="1962745" y="583208"/>
                  <a:pt x="2168392" y="372269"/>
                  <a:pt x="2412206" y="223441"/>
                </a:cubicBezTo>
                <a:cubicBezTo>
                  <a:pt x="2656152" y="74480"/>
                  <a:pt x="2935221" y="0"/>
                  <a:pt x="3249414" y="0"/>
                </a:cubicBezTo>
                <a:cubicBezTo>
                  <a:pt x="3348632" y="0"/>
                  <a:pt x="3449902" y="7409"/>
                  <a:pt x="3553221" y="22225"/>
                </a:cubicBezTo>
                <a:cubicBezTo>
                  <a:pt x="3656674" y="36910"/>
                  <a:pt x="3741472" y="57018"/>
                  <a:pt x="3807618" y="8255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727" name="Freeform 1727"/>
          <p:cNvSpPr/>
          <p:nvPr/>
        </p:nvSpPr>
        <p:spPr>
          <a:xfrm>
            <a:off x="1892381" y="4164688"/>
            <a:ext cx="103724" cy="73673"/>
          </a:xfrm>
          <a:custGeom>
            <a:avLst/>
            <a:gdLst/>
            <a:ahLst/>
            <a:cxnLst/>
            <a:rect l="0" t="0" r="0" b="0"/>
            <a:pathLst>
              <a:path w="9621837" h="6826250">
                <a:moveTo>
                  <a:pt x="1785937" y="1506736"/>
                </a:moveTo>
                <a:lnTo>
                  <a:pt x="1785937" y="6826250"/>
                </a:lnTo>
                <a:lnTo>
                  <a:pt x="0" y="6826250"/>
                </a:lnTo>
                <a:lnTo>
                  <a:pt x="0" y="114300"/>
                </a:lnTo>
                <a:lnTo>
                  <a:pt x="1674614" y="114300"/>
                </a:lnTo>
                <a:close/>
                <a:moveTo>
                  <a:pt x="1532532" y="3238500"/>
                </a:moveTo>
                <a:lnTo>
                  <a:pt x="1044376" y="3238500"/>
                </a:lnTo>
                <a:cubicBezTo>
                  <a:pt x="1044376" y="2772040"/>
                  <a:pt x="1101195" y="2341695"/>
                  <a:pt x="1214834" y="1947466"/>
                </a:cubicBezTo>
                <a:cubicBezTo>
                  <a:pt x="1328605" y="1553237"/>
                  <a:pt x="1496086" y="1210601"/>
                  <a:pt x="1717278" y="919560"/>
                </a:cubicBezTo>
                <a:cubicBezTo>
                  <a:pt x="1938602" y="628518"/>
                  <a:pt x="2212578" y="402498"/>
                  <a:pt x="2539206" y="241499"/>
                </a:cubicBezTo>
                <a:cubicBezTo>
                  <a:pt x="2865834" y="80500"/>
                  <a:pt x="3244122" y="0"/>
                  <a:pt x="3674070" y="0"/>
                </a:cubicBezTo>
                <a:cubicBezTo>
                  <a:pt x="3971858" y="0"/>
                  <a:pt x="4244776" y="44385"/>
                  <a:pt x="4492823" y="133152"/>
                </a:cubicBezTo>
                <a:cubicBezTo>
                  <a:pt x="4740870" y="221920"/>
                  <a:pt x="4954852" y="360231"/>
                  <a:pt x="5134768" y="548085"/>
                </a:cubicBezTo>
                <a:cubicBezTo>
                  <a:pt x="5314685" y="735939"/>
                  <a:pt x="5454253" y="979620"/>
                  <a:pt x="5553471" y="1279129"/>
                </a:cubicBezTo>
                <a:cubicBezTo>
                  <a:pt x="5652690" y="1578505"/>
                  <a:pt x="5702300" y="1936684"/>
                  <a:pt x="5702300" y="2353668"/>
                </a:cubicBezTo>
                <a:lnTo>
                  <a:pt x="5702300" y="6826250"/>
                </a:lnTo>
                <a:lnTo>
                  <a:pt x="3916362" y="6826250"/>
                </a:lnTo>
                <a:lnTo>
                  <a:pt x="3916362" y="2548136"/>
                </a:lnTo>
                <a:cubicBezTo>
                  <a:pt x="3916362" y="2242278"/>
                  <a:pt x="3874955" y="2006733"/>
                  <a:pt x="3792140" y="1841500"/>
                </a:cubicBezTo>
                <a:cubicBezTo>
                  <a:pt x="3709458" y="1676136"/>
                  <a:pt x="3592578" y="1560381"/>
                  <a:pt x="3441501" y="1494235"/>
                </a:cubicBezTo>
                <a:cubicBezTo>
                  <a:pt x="3290424" y="1428089"/>
                  <a:pt x="3109317" y="1395016"/>
                  <a:pt x="2898179" y="1395016"/>
                </a:cubicBezTo>
                <a:cubicBezTo>
                  <a:pt x="2666536" y="1395016"/>
                  <a:pt x="2464792" y="1442641"/>
                  <a:pt x="2292945" y="1537891"/>
                </a:cubicBezTo>
                <a:cubicBezTo>
                  <a:pt x="2121230" y="1633009"/>
                  <a:pt x="1979480" y="1764375"/>
                  <a:pt x="1867693" y="1931988"/>
                </a:cubicBezTo>
                <a:cubicBezTo>
                  <a:pt x="1756039" y="2099601"/>
                  <a:pt x="1672232" y="2295129"/>
                  <a:pt x="1616273" y="2518569"/>
                </a:cubicBezTo>
                <a:cubicBezTo>
                  <a:pt x="1560446" y="2742010"/>
                  <a:pt x="1532532" y="2981987"/>
                  <a:pt x="1532532" y="3238500"/>
                </a:cubicBezTo>
                <a:close/>
                <a:moveTo>
                  <a:pt x="5534818" y="3033713"/>
                </a:moveTo>
                <a:lnTo>
                  <a:pt x="4896048" y="3114279"/>
                </a:lnTo>
                <a:cubicBezTo>
                  <a:pt x="4896048" y="2676790"/>
                  <a:pt x="4950817" y="2270258"/>
                  <a:pt x="5060354" y="1894682"/>
                </a:cubicBezTo>
                <a:cubicBezTo>
                  <a:pt x="5170024" y="1518973"/>
                  <a:pt x="5333338" y="1188707"/>
                  <a:pt x="5550296" y="903883"/>
                </a:cubicBezTo>
                <a:cubicBezTo>
                  <a:pt x="5767387" y="619059"/>
                  <a:pt x="6037196" y="397206"/>
                  <a:pt x="6359723" y="238324"/>
                </a:cubicBezTo>
                <a:cubicBezTo>
                  <a:pt x="6682250" y="79441"/>
                  <a:pt x="7054320" y="0"/>
                  <a:pt x="7475934" y="0"/>
                </a:cubicBezTo>
                <a:cubicBezTo>
                  <a:pt x="7798461" y="0"/>
                  <a:pt x="8092016" y="46501"/>
                  <a:pt x="8356600" y="139502"/>
                </a:cubicBezTo>
                <a:cubicBezTo>
                  <a:pt x="8621315" y="232371"/>
                  <a:pt x="8847732" y="378950"/>
                  <a:pt x="9035851" y="579240"/>
                </a:cubicBezTo>
                <a:cubicBezTo>
                  <a:pt x="9223970" y="779397"/>
                  <a:pt x="9368631" y="1040540"/>
                  <a:pt x="9469834" y="1362671"/>
                </a:cubicBezTo>
                <a:cubicBezTo>
                  <a:pt x="9571170" y="1684801"/>
                  <a:pt x="9621837" y="2079162"/>
                  <a:pt x="9621837" y="2545755"/>
                </a:cubicBezTo>
                <a:lnTo>
                  <a:pt x="9621837" y="6826250"/>
                </a:lnTo>
                <a:lnTo>
                  <a:pt x="7835900" y="6826250"/>
                </a:lnTo>
                <a:lnTo>
                  <a:pt x="7835900" y="2541985"/>
                </a:lnTo>
                <a:cubicBezTo>
                  <a:pt x="7835900" y="2232025"/>
                  <a:pt x="7795484" y="1995422"/>
                  <a:pt x="7714654" y="1832174"/>
                </a:cubicBezTo>
                <a:cubicBezTo>
                  <a:pt x="7633824" y="1668794"/>
                  <a:pt x="7517738" y="1555089"/>
                  <a:pt x="7366396" y="1491060"/>
                </a:cubicBezTo>
                <a:cubicBezTo>
                  <a:pt x="7215054" y="1427031"/>
                  <a:pt x="7035734" y="1395016"/>
                  <a:pt x="6828432" y="1395016"/>
                </a:cubicBezTo>
                <a:cubicBezTo>
                  <a:pt x="6612797" y="1395016"/>
                  <a:pt x="6424149" y="1437482"/>
                  <a:pt x="6262489" y="1522413"/>
                </a:cubicBezTo>
                <a:cubicBezTo>
                  <a:pt x="6100828" y="1607212"/>
                  <a:pt x="5966089" y="1724092"/>
                  <a:pt x="5858271" y="1873052"/>
                </a:cubicBezTo>
                <a:cubicBezTo>
                  <a:pt x="5750454" y="2021880"/>
                  <a:pt x="5669557" y="2194653"/>
                  <a:pt x="5615582" y="2391371"/>
                </a:cubicBezTo>
                <a:cubicBezTo>
                  <a:pt x="5561739" y="2587956"/>
                  <a:pt x="5534818" y="2802070"/>
                  <a:pt x="5534818" y="3033713"/>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728" name="Freeform 1728"/>
          <p:cNvSpPr/>
          <p:nvPr/>
        </p:nvSpPr>
        <p:spPr>
          <a:xfrm>
            <a:off x="2005069" y="4164687"/>
            <a:ext cx="64343" cy="75113"/>
          </a:xfrm>
          <a:custGeom>
            <a:avLst/>
            <a:gdLst/>
            <a:ahLst/>
            <a:cxnLst/>
            <a:rect l="0" t="0" r="0" b="0"/>
            <a:pathLst>
              <a:path w="5968801" h="6959600">
                <a:moveTo>
                  <a:pt x="3898900" y="5321697"/>
                </a:moveTo>
                <a:lnTo>
                  <a:pt x="3898900" y="2331046"/>
                </a:lnTo>
                <a:cubicBezTo>
                  <a:pt x="3898900" y="2116072"/>
                  <a:pt x="3863908" y="1931062"/>
                  <a:pt x="3793926" y="1776016"/>
                </a:cubicBezTo>
                <a:cubicBezTo>
                  <a:pt x="3724076" y="1620838"/>
                  <a:pt x="3616126" y="1499857"/>
                  <a:pt x="3470076" y="1413074"/>
                </a:cubicBezTo>
                <a:cubicBezTo>
                  <a:pt x="3324158" y="1326158"/>
                  <a:pt x="3135974" y="1282700"/>
                  <a:pt x="2905521" y="1282700"/>
                </a:cubicBezTo>
                <a:cubicBezTo>
                  <a:pt x="2708142" y="1282700"/>
                  <a:pt x="2537420" y="1316765"/>
                  <a:pt x="2393354" y="1384896"/>
                </a:cubicBezTo>
                <a:cubicBezTo>
                  <a:pt x="2249421" y="1452894"/>
                  <a:pt x="2138362" y="1549797"/>
                  <a:pt x="2060178" y="1675607"/>
                </a:cubicBezTo>
                <a:cubicBezTo>
                  <a:pt x="1982126" y="1801416"/>
                  <a:pt x="1943100" y="1948921"/>
                  <a:pt x="1943100" y="2118122"/>
                </a:cubicBezTo>
                <a:lnTo>
                  <a:pt x="157162" y="2118122"/>
                </a:lnTo>
                <a:cubicBezTo>
                  <a:pt x="157162" y="1833166"/>
                  <a:pt x="223242" y="1562696"/>
                  <a:pt x="355401" y="1306711"/>
                </a:cubicBezTo>
                <a:cubicBezTo>
                  <a:pt x="487560" y="1050727"/>
                  <a:pt x="679582" y="824707"/>
                  <a:pt x="931465" y="628650"/>
                </a:cubicBezTo>
                <a:cubicBezTo>
                  <a:pt x="1183481" y="432462"/>
                  <a:pt x="1483981" y="278673"/>
                  <a:pt x="1832967" y="167283"/>
                </a:cubicBezTo>
                <a:cubicBezTo>
                  <a:pt x="2182084" y="55761"/>
                  <a:pt x="2573469" y="0"/>
                  <a:pt x="3007121" y="0"/>
                </a:cubicBezTo>
                <a:cubicBezTo>
                  <a:pt x="3527557" y="0"/>
                  <a:pt x="3990114" y="86850"/>
                  <a:pt x="4394795" y="260549"/>
                </a:cubicBezTo>
                <a:cubicBezTo>
                  <a:pt x="4799607" y="434115"/>
                  <a:pt x="5118695" y="694598"/>
                  <a:pt x="5352057" y="1041996"/>
                </a:cubicBezTo>
                <a:cubicBezTo>
                  <a:pt x="5585552" y="1389394"/>
                  <a:pt x="5702300" y="1823641"/>
                  <a:pt x="5702300" y="2344738"/>
                </a:cubicBezTo>
                <a:lnTo>
                  <a:pt x="5702300" y="5216525"/>
                </a:lnTo>
                <a:cubicBezTo>
                  <a:pt x="5702300" y="5584693"/>
                  <a:pt x="5724988" y="5885591"/>
                  <a:pt x="5770364" y="6119218"/>
                </a:cubicBezTo>
                <a:cubicBezTo>
                  <a:pt x="5815872" y="6352845"/>
                  <a:pt x="5882018" y="6556508"/>
                  <a:pt x="5968801" y="6730207"/>
                </a:cubicBezTo>
                <a:lnTo>
                  <a:pt x="5968801" y="6835576"/>
                </a:lnTo>
                <a:lnTo>
                  <a:pt x="4160043" y="6835576"/>
                </a:lnTo>
                <a:cubicBezTo>
                  <a:pt x="4072995" y="6653544"/>
                  <a:pt x="4007710" y="6425010"/>
                  <a:pt x="3964185" y="6149975"/>
                </a:cubicBezTo>
                <a:cubicBezTo>
                  <a:pt x="3920661" y="5874941"/>
                  <a:pt x="3898900" y="5598848"/>
                  <a:pt x="3898900" y="5321697"/>
                </a:cubicBezTo>
                <a:close/>
                <a:moveTo>
                  <a:pt x="4141390" y="2743200"/>
                </a:moveTo>
                <a:lnTo>
                  <a:pt x="4141390" y="3759200"/>
                </a:lnTo>
                <a:lnTo>
                  <a:pt x="3146028" y="3759200"/>
                </a:lnTo>
                <a:cubicBezTo>
                  <a:pt x="2911210" y="3759200"/>
                  <a:pt x="2707216" y="3786056"/>
                  <a:pt x="2534046" y="3839766"/>
                </a:cubicBezTo>
                <a:cubicBezTo>
                  <a:pt x="2361009" y="3893477"/>
                  <a:pt x="2218795" y="3968949"/>
                  <a:pt x="2107406" y="4066183"/>
                </a:cubicBezTo>
                <a:cubicBezTo>
                  <a:pt x="1996148" y="4163418"/>
                  <a:pt x="1914723" y="4276130"/>
                  <a:pt x="1863129" y="4404321"/>
                </a:cubicBezTo>
                <a:cubicBezTo>
                  <a:pt x="1811668" y="4532511"/>
                  <a:pt x="1785937" y="4673071"/>
                  <a:pt x="1785937" y="4826000"/>
                </a:cubicBezTo>
                <a:cubicBezTo>
                  <a:pt x="1785937" y="4979062"/>
                  <a:pt x="1820994" y="5116579"/>
                  <a:pt x="1891109" y="5238552"/>
                </a:cubicBezTo>
                <a:cubicBezTo>
                  <a:pt x="1961356" y="5360525"/>
                  <a:pt x="2062559" y="5455643"/>
                  <a:pt x="2194718" y="5523905"/>
                </a:cubicBezTo>
                <a:cubicBezTo>
                  <a:pt x="2327010" y="5592035"/>
                  <a:pt x="2481990" y="5626100"/>
                  <a:pt x="2659657" y="5626100"/>
                </a:cubicBezTo>
                <a:cubicBezTo>
                  <a:pt x="2928210" y="5626100"/>
                  <a:pt x="3161638" y="5572390"/>
                  <a:pt x="3359943" y="5464969"/>
                </a:cubicBezTo>
                <a:cubicBezTo>
                  <a:pt x="3558249" y="5357416"/>
                  <a:pt x="3712170" y="5225058"/>
                  <a:pt x="3821707" y="5067896"/>
                </a:cubicBezTo>
                <a:cubicBezTo>
                  <a:pt x="3931245" y="4910733"/>
                  <a:pt x="3986014" y="4761905"/>
                  <a:pt x="3986014" y="4621411"/>
                </a:cubicBezTo>
                <a:lnTo>
                  <a:pt x="4464843" y="5378054"/>
                </a:lnTo>
                <a:cubicBezTo>
                  <a:pt x="4398830" y="5547519"/>
                  <a:pt x="4309004" y="5723203"/>
                  <a:pt x="4195365" y="5905104"/>
                </a:cubicBezTo>
                <a:cubicBezTo>
                  <a:pt x="4081859" y="6087005"/>
                  <a:pt x="3938389" y="6257595"/>
                  <a:pt x="3764954" y="6416874"/>
                </a:cubicBezTo>
                <a:cubicBezTo>
                  <a:pt x="3591652" y="6576021"/>
                  <a:pt x="3383227" y="6706262"/>
                  <a:pt x="3139678" y="6807597"/>
                </a:cubicBezTo>
                <a:cubicBezTo>
                  <a:pt x="2896129" y="6908932"/>
                  <a:pt x="2607071" y="6959600"/>
                  <a:pt x="2272506" y="6959600"/>
                </a:cubicBezTo>
                <a:cubicBezTo>
                  <a:pt x="1847453" y="6959600"/>
                  <a:pt x="1462550" y="6873742"/>
                  <a:pt x="1117798" y="6702029"/>
                </a:cubicBezTo>
                <a:cubicBezTo>
                  <a:pt x="773046" y="6530182"/>
                  <a:pt x="500525" y="6292123"/>
                  <a:pt x="300235" y="5987852"/>
                </a:cubicBezTo>
                <a:cubicBezTo>
                  <a:pt x="100078" y="5683581"/>
                  <a:pt x="0" y="5336845"/>
                  <a:pt x="0" y="4947643"/>
                </a:cubicBezTo>
                <a:cubicBezTo>
                  <a:pt x="0" y="4595747"/>
                  <a:pt x="66145" y="4283208"/>
                  <a:pt x="198437" y="4010025"/>
                </a:cubicBezTo>
                <a:cubicBezTo>
                  <a:pt x="330729" y="3736843"/>
                  <a:pt x="525991" y="3506061"/>
                  <a:pt x="784225" y="3317677"/>
                </a:cubicBezTo>
                <a:cubicBezTo>
                  <a:pt x="1042590" y="3129161"/>
                  <a:pt x="1365977" y="2986286"/>
                  <a:pt x="1754385" y="2889052"/>
                </a:cubicBezTo>
                <a:cubicBezTo>
                  <a:pt x="2142926" y="2791818"/>
                  <a:pt x="2593445" y="2743200"/>
                  <a:pt x="3105943" y="274320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729" name="Freeform 1729"/>
          <p:cNvSpPr/>
          <p:nvPr/>
        </p:nvSpPr>
        <p:spPr>
          <a:xfrm>
            <a:off x="2081066" y="4135629"/>
            <a:ext cx="19252" cy="102800"/>
          </a:xfrm>
          <a:custGeom>
            <a:avLst/>
            <a:gdLst/>
            <a:ahLst/>
            <a:cxnLst/>
            <a:rect l="0" t="0" r="0" b="0"/>
            <a:pathLst>
              <a:path w="1785937" h="9525000">
                <a:moveTo>
                  <a:pt x="1785937" y="0"/>
                </a:moveTo>
                <a:lnTo>
                  <a:pt x="1785937" y="9525000"/>
                </a:lnTo>
                <a:lnTo>
                  <a:pt x="0" y="9525000"/>
                </a:lnTo>
                <a:lnTo>
                  <a:pt x="0" y="0"/>
                </a:ln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730" name="Freeform 1730"/>
          <p:cNvSpPr/>
          <p:nvPr/>
        </p:nvSpPr>
        <p:spPr>
          <a:xfrm>
            <a:off x="2112095" y="4135629"/>
            <a:ext cx="21008" cy="34864"/>
          </a:xfrm>
          <a:custGeom>
            <a:avLst/>
            <a:gdLst/>
            <a:ahLst/>
            <a:cxnLst/>
            <a:rect l="0" t="0" r="0" b="0"/>
            <a:pathLst>
              <a:path w="1948855" h="3230365">
                <a:moveTo>
                  <a:pt x="1948855" y="0"/>
                </a:moveTo>
                <a:lnTo>
                  <a:pt x="1948855" y="942579"/>
                </a:lnTo>
                <a:cubicBezTo>
                  <a:pt x="1948855" y="1211130"/>
                  <a:pt x="1898385" y="1488017"/>
                  <a:pt x="1797447" y="1773238"/>
                </a:cubicBezTo>
                <a:cubicBezTo>
                  <a:pt x="1696508" y="2058459"/>
                  <a:pt x="1561505" y="2328202"/>
                  <a:pt x="1392436" y="2582466"/>
                </a:cubicBezTo>
                <a:cubicBezTo>
                  <a:pt x="1223499" y="2836599"/>
                  <a:pt x="1038093" y="3052565"/>
                  <a:pt x="836215" y="3230365"/>
                </a:cubicBezTo>
                <a:lnTo>
                  <a:pt x="0" y="2746772"/>
                </a:lnTo>
                <a:cubicBezTo>
                  <a:pt x="152929" y="2502827"/>
                  <a:pt x="283104" y="2237251"/>
                  <a:pt x="390525" y="1950046"/>
                </a:cubicBezTo>
                <a:cubicBezTo>
                  <a:pt x="498078" y="1662708"/>
                  <a:pt x="551855" y="1328936"/>
                  <a:pt x="551855" y="948730"/>
                </a:cubicBezTo>
                <a:lnTo>
                  <a:pt x="551855" y="0"/>
                </a:ln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731" name="Rectangle 1731"/>
          <p:cNvSpPr/>
          <p:nvPr/>
        </p:nvSpPr>
        <p:spPr>
          <a:xfrm>
            <a:off x="1498291" y="4258550"/>
            <a:ext cx="5389607" cy="339368"/>
          </a:xfrm>
          <a:prstGeom prst="rect">
            <a:avLst/>
          </a:prstGeom>
        </p:spPr>
      </p:sp>
      <p:sp>
        <p:nvSpPr>
          <p:cNvPr id="1732" name="Freeform 1732"/>
          <p:cNvSpPr/>
          <p:nvPr/>
        </p:nvSpPr>
        <p:spPr>
          <a:xfrm>
            <a:off x="1505547" y="4352908"/>
            <a:ext cx="33893" cy="33932"/>
          </a:xfrm>
          <a:custGeom>
            <a:avLst/>
            <a:gdLst/>
            <a:ahLst/>
            <a:cxnLst/>
            <a:rect l="0" t="0" r="0" b="0"/>
            <a:pathLst>
              <a:path w="3144043" h="3144044">
                <a:moveTo>
                  <a:pt x="0" y="1568847"/>
                </a:moveTo>
                <a:cubicBezTo>
                  <a:pt x="0" y="1134798"/>
                  <a:pt x="153987" y="764845"/>
                  <a:pt x="461962" y="458986"/>
                </a:cubicBezTo>
                <a:cubicBezTo>
                  <a:pt x="770069" y="152996"/>
                  <a:pt x="1139097" y="0"/>
                  <a:pt x="1569045" y="0"/>
                </a:cubicBezTo>
                <a:cubicBezTo>
                  <a:pt x="2003094" y="0"/>
                  <a:pt x="2374106" y="152996"/>
                  <a:pt x="2682081" y="458986"/>
                </a:cubicBezTo>
                <a:cubicBezTo>
                  <a:pt x="2990056" y="764845"/>
                  <a:pt x="3144043" y="1134798"/>
                  <a:pt x="3144043" y="1568847"/>
                </a:cubicBezTo>
                <a:cubicBezTo>
                  <a:pt x="3144043" y="2003029"/>
                  <a:pt x="2990056" y="2374107"/>
                  <a:pt x="2682081" y="2682082"/>
                </a:cubicBezTo>
                <a:cubicBezTo>
                  <a:pt x="2374106" y="2990057"/>
                  <a:pt x="2003094" y="3144044"/>
                  <a:pt x="1569045" y="3144044"/>
                </a:cubicBezTo>
                <a:cubicBezTo>
                  <a:pt x="1139097" y="3144044"/>
                  <a:pt x="770069" y="2990057"/>
                  <a:pt x="461962" y="2682082"/>
                </a:cubicBezTo>
                <a:cubicBezTo>
                  <a:pt x="153987" y="2374107"/>
                  <a:pt x="0" y="2003029"/>
                  <a:pt x="0" y="1568847"/>
                </a:cubicBezTo>
                <a:close/>
              </a:path>
            </a:pathLst>
          </a:custGeom>
          <a:solidFill>
            <a:srgbClr val="00000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733" name="Freeform 1733"/>
          <p:cNvSpPr/>
          <p:nvPr/>
        </p:nvSpPr>
        <p:spPr>
          <a:xfrm>
            <a:off x="1694509" y="4320423"/>
            <a:ext cx="65305" cy="97455"/>
          </a:xfrm>
          <a:custGeom>
            <a:avLst/>
            <a:gdLst/>
            <a:ahLst/>
            <a:cxnLst/>
            <a:rect l="0" t="0" r="0" b="0"/>
            <a:pathLst>
              <a:path w="6057900" h="9029700">
                <a:moveTo>
                  <a:pt x="6057900" y="7581900"/>
                </a:moveTo>
                <a:lnTo>
                  <a:pt x="6057900" y="9029700"/>
                </a:lnTo>
                <a:lnTo>
                  <a:pt x="1248370" y="9029700"/>
                </a:lnTo>
                <a:lnTo>
                  <a:pt x="1248370" y="7581900"/>
                </a:lnTo>
                <a:close/>
                <a:moveTo>
                  <a:pt x="1854200" y="0"/>
                </a:moveTo>
                <a:lnTo>
                  <a:pt x="1854200" y="9029700"/>
                </a:lnTo>
                <a:lnTo>
                  <a:pt x="0" y="9029700"/>
                </a:lnTo>
                <a:lnTo>
                  <a:pt x="0" y="0"/>
                </a:lnTo>
                <a:close/>
                <a:moveTo>
                  <a:pt x="5429250" y="3683000"/>
                </a:moveTo>
                <a:lnTo>
                  <a:pt x="5429250" y="5092700"/>
                </a:lnTo>
                <a:lnTo>
                  <a:pt x="1248370" y="5092700"/>
                </a:lnTo>
                <a:lnTo>
                  <a:pt x="1248370" y="3683000"/>
                </a:lnTo>
                <a:close/>
                <a:moveTo>
                  <a:pt x="6051550" y="0"/>
                </a:moveTo>
                <a:lnTo>
                  <a:pt x="6051550" y="1460500"/>
                </a:lnTo>
                <a:lnTo>
                  <a:pt x="1248370" y="1460500"/>
                </a:lnTo>
                <a:lnTo>
                  <a:pt x="1248370" y="0"/>
                </a:ln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734" name="Freeform 1734"/>
          <p:cNvSpPr/>
          <p:nvPr/>
        </p:nvSpPr>
        <p:spPr>
          <a:xfrm>
            <a:off x="1768042" y="4344136"/>
            <a:ext cx="62566" cy="73673"/>
          </a:xfrm>
          <a:custGeom>
            <a:avLst/>
            <a:gdLst/>
            <a:ahLst/>
            <a:cxnLst/>
            <a:rect l="0" t="0" r="0" b="0"/>
            <a:pathLst>
              <a:path w="5803900" h="6826250">
                <a:moveTo>
                  <a:pt x="1785937" y="1550194"/>
                </a:moveTo>
                <a:lnTo>
                  <a:pt x="1785937" y="6826250"/>
                </a:lnTo>
                <a:lnTo>
                  <a:pt x="0" y="6826250"/>
                </a:lnTo>
                <a:lnTo>
                  <a:pt x="0" y="114300"/>
                </a:lnTo>
                <a:lnTo>
                  <a:pt x="1674217" y="114300"/>
                </a:lnTo>
                <a:close/>
                <a:moveTo>
                  <a:pt x="1525389" y="3238500"/>
                </a:moveTo>
                <a:lnTo>
                  <a:pt x="1041796" y="3238500"/>
                </a:lnTo>
                <a:cubicBezTo>
                  <a:pt x="1041796" y="2743200"/>
                  <a:pt x="1105892" y="2296386"/>
                  <a:pt x="1234082" y="1898055"/>
                </a:cubicBezTo>
                <a:cubicBezTo>
                  <a:pt x="1362405" y="1499593"/>
                  <a:pt x="1542454" y="1158942"/>
                  <a:pt x="1774229" y="876102"/>
                </a:cubicBezTo>
                <a:cubicBezTo>
                  <a:pt x="2006137" y="593262"/>
                  <a:pt x="2282494" y="376569"/>
                  <a:pt x="2603301" y="226021"/>
                </a:cubicBezTo>
                <a:cubicBezTo>
                  <a:pt x="2924108" y="75341"/>
                  <a:pt x="3283214" y="0"/>
                  <a:pt x="3680618" y="0"/>
                </a:cubicBezTo>
                <a:cubicBezTo>
                  <a:pt x="3995208" y="0"/>
                  <a:pt x="4282876" y="45443"/>
                  <a:pt x="4543623" y="136327"/>
                </a:cubicBezTo>
                <a:cubicBezTo>
                  <a:pt x="4804370" y="227079"/>
                  <a:pt x="5028869" y="371608"/>
                  <a:pt x="5217120" y="569913"/>
                </a:cubicBezTo>
                <a:cubicBezTo>
                  <a:pt x="5405503" y="768086"/>
                  <a:pt x="5550363" y="1030288"/>
                  <a:pt x="5651698" y="1356519"/>
                </a:cubicBezTo>
                <a:cubicBezTo>
                  <a:pt x="5753166" y="1682750"/>
                  <a:pt x="5803900" y="2081213"/>
                  <a:pt x="5803900" y="2551907"/>
                </a:cubicBezTo>
                <a:lnTo>
                  <a:pt x="5803900" y="6826250"/>
                </a:lnTo>
                <a:lnTo>
                  <a:pt x="4000500" y="6826250"/>
                </a:lnTo>
                <a:lnTo>
                  <a:pt x="4000500" y="2541985"/>
                </a:lnTo>
                <a:cubicBezTo>
                  <a:pt x="4000500" y="2244329"/>
                  <a:pt x="3959158" y="2012884"/>
                  <a:pt x="3876476" y="1847652"/>
                </a:cubicBezTo>
                <a:cubicBezTo>
                  <a:pt x="3793794" y="1682287"/>
                  <a:pt x="3672813" y="1565540"/>
                  <a:pt x="3513534" y="1497410"/>
                </a:cubicBezTo>
                <a:cubicBezTo>
                  <a:pt x="3354387" y="1429147"/>
                  <a:pt x="3158992" y="1395016"/>
                  <a:pt x="2927350" y="1395016"/>
                </a:cubicBezTo>
                <a:cubicBezTo>
                  <a:pt x="2687505" y="1395016"/>
                  <a:pt x="2479675" y="1442641"/>
                  <a:pt x="2303859" y="1537891"/>
                </a:cubicBezTo>
                <a:cubicBezTo>
                  <a:pt x="2128176" y="1633009"/>
                  <a:pt x="1983448" y="1764375"/>
                  <a:pt x="1869678" y="1931988"/>
                </a:cubicBezTo>
                <a:cubicBezTo>
                  <a:pt x="1755907" y="2099601"/>
                  <a:pt x="1670050" y="2295129"/>
                  <a:pt x="1612106" y="2518569"/>
                </a:cubicBezTo>
                <a:cubicBezTo>
                  <a:pt x="1554294" y="2742010"/>
                  <a:pt x="1525389" y="2981987"/>
                  <a:pt x="1525389" y="323850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735" name="Freeform 1735"/>
          <p:cNvSpPr/>
          <p:nvPr/>
        </p:nvSpPr>
        <p:spPr>
          <a:xfrm>
            <a:off x="1840342" y="4344135"/>
            <a:ext cx="64343" cy="75113"/>
          </a:xfrm>
          <a:custGeom>
            <a:avLst/>
            <a:gdLst/>
            <a:ahLst/>
            <a:cxnLst/>
            <a:rect l="0" t="0" r="0" b="0"/>
            <a:pathLst>
              <a:path w="5968801" h="6959600">
                <a:moveTo>
                  <a:pt x="3898900" y="5321697"/>
                </a:moveTo>
                <a:lnTo>
                  <a:pt x="3898900" y="2331046"/>
                </a:lnTo>
                <a:cubicBezTo>
                  <a:pt x="3898900" y="2116072"/>
                  <a:pt x="3863908" y="1931062"/>
                  <a:pt x="3793926" y="1776016"/>
                </a:cubicBezTo>
                <a:cubicBezTo>
                  <a:pt x="3724076" y="1620838"/>
                  <a:pt x="3616126" y="1499857"/>
                  <a:pt x="3470076" y="1413074"/>
                </a:cubicBezTo>
                <a:cubicBezTo>
                  <a:pt x="3324158" y="1326158"/>
                  <a:pt x="3135974" y="1282700"/>
                  <a:pt x="2905521" y="1282700"/>
                </a:cubicBezTo>
                <a:cubicBezTo>
                  <a:pt x="2708142" y="1282700"/>
                  <a:pt x="2537420" y="1316765"/>
                  <a:pt x="2393354" y="1384896"/>
                </a:cubicBezTo>
                <a:cubicBezTo>
                  <a:pt x="2249421" y="1452894"/>
                  <a:pt x="2138362" y="1549797"/>
                  <a:pt x="2060178" y="1675607"/>
                </a:cubicBezTo>
                <a:cubicBezTo>
                  <a:pt x="1982126" y="1801416"/>
                  <a:pt x="1943100" y="1948921"/>
                  <a:pt x="1943100" y="2118122"/>
                </a:cubicBezTo>
                <a:lnTo>
                  <a:pt x="157162" y="2118122"/>
                </a:lnTo>
                <a:cubicBezTo>
                  <a:pt x="157162" y="1833166"/>
                  <a:pt x="223242" y="1562696"/>
                  <a:pt x="355401" y="1306711"/>
                </a:cubicBezTo>
                <a:cubicBezTo>
                  <a:pt x="487560" y="1050727"/>
                  <a:pt x="679582" y="824707"/>
                  <a:pt x="931465" y="628650"/>
                </a:cubicBezTo>
                <a:cubicBezTo>
                  <a:pt x="1183481" y="432462"/>
                  <a:pt x="1483981" y="278673"/>
                  <a:pt x="1832967" y="167283"/>
                </a:cubicBezTo>
                <a:cubicBezTo>
                  <a:pt x="2182084" y="55761"/>
                  <a:pt x="2573469" y="0"/>
                  <a:pt x="3007121" y="0"/>
                </a:cubicBezTo>
                <a:cubicBezTo>
                  <a:pt x="3527557" y="0"/>
                  <a:pt x="3990114" y="86850"/>
                  <a:pt x="4394795" y="260549"/>
                </a:cubicBezTo>
                <a:cubicBezTo>
                  <a:pt x="4799607" y="434115"/>
                  <a:pt x="5118695" y="694598"/>
                  <a:pt x="5352057" y="1041996"/>
                </a:cubicBezTo>
                <a:cubicBezTo>
                  <a:pt x="5585552" y="1389394"/>
                  <a:pt x="5702300" y="1823641"/>
                  <a:pt x="5702300" y="2344738"/>
                </a:cubicBezTo>
                <a:lnTo>
                  <a:pt x="5702300" y="5216525"/>
                </a:lnTo>
                <a:cubicBezTo>
                  <a:pt x="5702300" y="5584693"/>
                  <a:pt x="5724988" y="5885591"/>
                  <a:pt x="5770364" y="6119218"/>
                </a:cubicBezTo>
                <a:cubicBezTo>
                  <a:pt x="5815872" y="6352845"/>
                  <a:pt x="5882018" y="6556508"/>
                  <a:pt x="5968801" y="6730207"/>
                </a:cubicBezTo>
                <a:lnTo>
                  <a:pt x="5968801" y="6835576"/>
                </a:lnTo>
                <a:lnTo>
                  <a:pt x="4160043" y="6835576"/>
                </a:lnTo>
                <a:cubicBezTo>
                  <a:pt x="4072995" y="6653544"/>
                  <a:pt x="4007710" y="6425010"/>
                  <a:pt x="3964185" y="6149975"/>
                </a:cubicBezTo>
                <a:cubicBezTo>
                  <a:pt x="3920661" y="5874941"/>
                  <a:pt x="3898900" y="5598848"/>
                  <a:pt x="3898900" y="5321697"/>
                </a:cubicBezTo>
                <a:close/>
                <a:moveTo>
                  <a:pt x="4141390" y="2743200"/>
                </a:moveTo>
                <a:lnTo>
                  <a:pt x="4141390" y="3759200"/>
                </a:lnTo>
                <a:lnTo>
                  <a:pt x="3146028" y="3759200"/>
                </a:lnTo>
                <a:cubicBezTo>
                  <a:pt x="2911210" y="3759200"/>
                  <a:pt x="2707216" y="3786056"/>
                  <a:pt x="2534046" y="3839766"/>
                </a:cubicBezTo>
                <a:cubicBezTo>
                  <a:pt x="2361009" y="3893477"/>
                  <a:pt x="2218795" y="3968949"/>
                  <a:pt x="2107406" y="4066183"/>
                </a:cubicBezTo>
                <a:cubicBezTo>
                  <a:pt x="1996148" y="4163418"/>
                  <a:pt x="1914723" y="4276130"/>
                  <a:pt x="1863129" y="4404321"/>
                </a:cubicBezTo>
                <a:cubicBezTo>
                  <a:pt x="1811668" y="4532511"/>
                  <a:pt x="1785937" y="4673071"/>
                  <a:pt x="1785937" y="4826000"/>
                </a:cubicBezTo>
                <a:cubicBezTo>
                  <a:pt x="1785937" y="4979062"/>
                  <a:pt x="1820994" y="5116579"/>
                  <a:pt x="1891109" y="5238552"/>
                </a:cubicBezTo>
                <a:cubicBezTo>
                  <a:pt x="1961356" y="5360525"/>
                  <a:pt x="2062559" y="5455643"/>
                  <a:pt x="2194718" y="5523905"/>
                </a:cubicBezTo>
                <a:cubicBezTo>
                  <a:pt x="2327010" y="5592035"/>
                  <a:pt x="2481990" y="5626100"/>
                  <a:pt x="2659657" y="5626100"/>
                </a:cubicBezTo>
                <a:cubicBezTo>
                  <a:pt x="2928210" y="5626100"/>
                  <a:pt x="3161638" y="5572390"/>
                  <a:pt x="3359943" y="5464969"/>
                </a:cubicBezTo>
                <a:cubicBezTo>
                  <a:pt x="3558249" y="5357416"/>
                  <a:pt x="3712170" y="5225058"/>
                  <a:pt x="3821707" y="5067896"/>
                </a:cubicBezTo>
                <a:cubicBezTo>
                  <a:pt x="3931245" y="4910733"/>
                  <a:pt x="3986014" y="4761905"/>
                  <a:pt x="3986014" y="4621411"/>
                </a:cubicBezTo>
                <a:lnTo>
                  <a:pt x="4464843" y="5378054"/>
                </a:lnTo>
                <a:cubicBezTo>
                  <a:pt x="4398830" y="5547519"/>
                  <a:pt x="4309004" y="5723203"/>
                  <a:pt x="4195365" y="5905104"/>
                </a:cubicBezTo>
                <a:cubicBezTo>
                  <a:pt x="4081859" y="6087005"/>
                  <a:pt x="3938389" y="6257595"/>
                  <a:pt x="3764954" y="6416874"/>
                </a:cubicBezTo>
                <a:cubicBezTo>
                  <a:pt x="3591652" y="6576021"/>
                  <a:pt x="3383227" y="6706262"/>
                  <a:pt x="3139678" y="6807597"/>
                </a:cubicBezTo>
                <a:cubicBezTo>
                  <a:pt x="2896129" y="6908932"/>
                  <a:pt x="2607071" y="6959600"/>
                  <a:pt x="2272506" y="6959600"/>
                </a:cubicBezTo>
                <a:cubicBezTo>
                  <a:pt x="1847453" y="6959600"/>
                  <a:pt x="1462550" y="6873742"/>
                  <a:pt x="1117798" y="6702029"/>
                </a:cubicBezTo>
                <a:cubicBezTo>
                  <a:pt x="773046" y="6530182"/>
                  <a:pt x="500525" y="6292123"/>
                  <a:pt x="300235" y="5987852"/>
                </a:cubicBezTo>
                <a:cubicBezTo>
                  <a:pt x="100078" y="5683581"/>
                  <a:pt x="0" y="5336845"/>
                  <a:pt x="0" y="4947643"/>
                </a:cubicBezTo>
                <a:cubicBezTo>
                  <a:pt x="0" y="4595747"/>
                  <a:pt x="66145" y="4283208"/>
                  <a:pt x="198437" y="4010025"/>
                </a:cubicBezTo>
                <a:cubicBezTo>
                  <a:pt x="330729" y="3736843"/>
                  <a:pt x="525991" y="3506061"/>
                  <a:pt x="784225" y="3317677"/>
                </a:cubicBezTo>
                <a:cubicBezTo>
                  <a:pt x="1042590" y="3129161"/>
                  <a:pt x="1365977" y="2986286"/>
                  <a:pt x="1754385" y="2889052"/>
                </a:cubicBezTo>
                <a:cubicBezTo>
                  <a:pt x="2142926" y="2791818"/>
                  <a:pt x="2593445" y="2743200"/>
                  <a:pt x="3105943" y="274320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736" name="Freeform 1736"/>
          <p:cNvSpPr/>
          <p:nvPr/>
        </p:nvSpPr>
        <p:spPr>
          <a:xfrm>
            <a:off x="1915382" y="4315077"/>
            <a:ext cx="65030" cy="104171"/>
          </a:xfrm>
          <a:custGeom>
            <a:avLst/>
            <a:gdLst/>
            <a:ahLst/>
            <a:cxnLst/>
            <a:rect l="0" t="0" r="0" b="0"/>
            <a:pathLst>
              <a:path w="6032500" h="9652000">
                <a:moveTo>
                  <a:pt x="0" y="0"/>
                </a:moveTo>
                <a:lnTo>
                  <a:pt x="1785937" y="0"/>
                </a:lnTo>
                <a:lnTo>
                  <a:pt x="1785937" y="7995643"/>
                </a:lnTo>
                <a:lnTo>
                  <a:pt x="1606153" y="9525000"/>
                </a:lnTo>
                <a:lnTo>
                  <a:pt x="0" y="9525000"/>
                </a:lnTo>
                <a:close/>
                <a:moveTo>
                  <a:pt x="6032500" y="6103938"/>
                </a:moveTo>
                <a:lnTo>
                  <a:pt x="6032500" y="6234113"/>
                </a:lnTo>
                <a:cubicBezTo>
                  <a:pt x="6032500" y="6734572"/>
                  <a:pt x="5979781" y="7193624"/>
                  <a:pt x="5874345" y="7611269"/>
                </a:cubicBezTo>
                <a:cubicBezTo>
                  <a:pt x="5769041" y="8028914"/>
                  <a:pt x="5606851" y="8389740"/>
                  <a:pt x="5387776" y="8693746"/>
                </a:cubicBezTo>
                <a:cubicBezTo>
                  <a:pt x="5168701" y="8997620"/>
                  <a:pt x="4896908" y="9233297"/>
                  <a:pt x="4572396" y="9400779"/>
                </a:cubicBezTo>
                <a:cubicBezTo>
                  <a:pt x="4248017" y="9568259"/>
                  <a:pt x="3866753" y="9652000"/>
                  <a:pt x="3428603" y="9652000"/>
                </a:cubicBezTo>
                <a:cubicBezTo>
                  <a:pt x="3019557" y="9652000"/>
                  <a:pt x="2665147" y="9569317"/>
                  <a:pt x="2365375" y="9403954"/>
                </a:cubicBezTo>
                <a:cubicBezTo>
                  <a:pt x="2065734" y="9238457"/>
                  <a:pt x="1814644" y="9004830"/>
                  <a:pt x="1612106" y="8703072"/>
                </a:cubicBezTo>
                <a:cubicBezTo>
                  <a:pt x="1409567" y="8401315"/>
                  <a:pt x="1246319" y="8047832"/>
                  <a:pt x="1122362" y="7642622"/>
                </a:cubicBezTo>
                <a:cubicBezTo>
                  <a:pt x="998405" y="7237413"/>
                  <a:pt x="905404" y="6794963"/>
                  <a:pt x="843359" y="6315274"/>
                </a:cubicBezTo>
                <a:lnTo>
                  <a:pt x="843359" y="6029127"/>
                </a:lnTo>
                <a:cubicBezTo>
                  <a:pt x="905404" y="5549570"/>
                  <a:pt x="998405" y="5107186"/>
                  <a:pt x="1122362" y="4701977"/>
                </a:cubicBezTo>
                <a:cubicBezTo>
                  <a:pt x="1246319" y="4296768"/>
                  <a:pt x="1409567" y="3943218"/>
                  <a:pt x="1612106" y="3641329"/>
                </a:cubicBezTo>
                <a:cubicBezTo>
                  <a:pt x="1814644" y="3339439"/>
                  <a:pt x="2064676" y="3105812"/>
                  <a:pt x="2362200" y="2940447"/>
                </a:cubicBezTo>
                <a:cubicBezTo>
                  <a:pt x="2659856" y="2775083"/>
                  <a:pt x="3011222" y="2692400"/>
                  <a:pt x="3416300" y="2692400"/>
                </a:cubicBezTo>
                <a:cubicBezTo>
                  <a:pt x="3858550" y="2692400"/>
                  <a:pt x="4243916" y="2776141"/>
                  <a:pt x="4572396" y="2943622"/>
                </a:cubicBezTo>
                <a:cubicBezTo>
                  <a:pt x="4901009" y="3110971"/>
                  <a:pt x="5173794" y="3346649"/>
                  <a:pt x="5390753" y="3650655"/>
                </a:cubicBezTo>
                <a:cubicBezTo>
                  <a:pt x="5607843" y="3954529"/>
                  <a:pt x="5769041" y="4314296"/>
                  <a:pt x="5874345" y="4729957"/>
                </a:cubicBezTo>
                <a:cubicBezTo>
                  <a:pt x="5979781" y="5145485"/>
                  <a:pt x="6032500" y="5603479"/>
                  <a:pt x="6032500" y="6103938"/>
                </a:cubicBezTo>
                <a:close/>
                <a:moveTo>
                  <a:pt x="4246562" y="6234311"/>
                </a:moveTo>
                <a:lnTo>
                  <a:pt x="4246562" y="6103740"/>
                </a:lnTo>
                <a:cubicBezTo>
                  <a:pt x="4246562" y="5829896"/>
                  <a:pt x="4226917" y="5571596"/>
                  <a:pt x="4187626" y="5328841"/>
                </a:cubicBezTo>
                <a:cubicBezTo>
                  <a:pt x="4148335" y="5086086"/>
                  <a:pt x="4080999" y="4872435"/>
                  <a:pt x="3985617" y="4687888"/>
                </a:cubicBezTo>
                <a:cubicBezTo>
                  <a:pt x="3890367" y="4503209"/>
                  <a:pt x="3760919" y="4356961"/>
                  <a:pt x="3597275" y="4249143"/>
                </a:cubicBezTo>
                <a:cubicBezTo>
                  <a:pt x="3433630" y="4141325"/>
                  <a:pt x="3223418" y="4087416"/>
                  <a:pt x="2966640" y="4087416"/>
                </a:cubicBezTo>
                <a:cubicBezTo>
                  <a:pt x="2722297" y="4087416"/>
                  <a:pt x="2515195" y="4128956"/>
                  <a:pt x="2345332" y="4212035"/>
                </a:cubicBezTo>
                <a:cubicBezTo>
                  <a:pt x="2175602" y="4294982"/>
                  <a:pt x="2035836" y="4411134"/>
                  <a:pt x="1926034" y="4560491"/>
                </a:cubicBezTo>
                <a:cubicBezTo>
                  <a:pt x="1816232" y="4709716"/>
                  <a:pt x="1733351" y="4887053"/>
                  <a:pt x="1677392" y="5092502"/>
                </a:cubicBezTo>
                <a:cubicBezTo>
                  <a:pt x="1621565" y="5297819"/>
                  <a:pt x="1593651" y="5522847"/>
                  <a:pt x="1593651" y="5767586"/>
                </a:cubicBezTo>
                <a:lnTo>
                  <a:pt x="1593651" y="6582966"/>
                </a:lnTo>
                <a:cubicBezTo>
                  <a:pt x="1593651" y="6910653"/>
                  <a:pt x="1642401" y="7200041"/>
                  <a:pt x="1739900" y="7451130"/>
                </a:cubicBezTo>
                <a:cubicBezTo>
                  <a:pt x="1837531" y="7702088"/>
                  <a:pt x="1987020" y="7899136"/>
                  <a:pt x="2188368" y="8042275"/>
                </a:cubicBezTo>
                <a:cubicBezTo>
                  <a:pt x="2389716" y="8185415"/>
                  <a:pt x="2652315" y="8256985"/>
                  <a:pt x="2976165" y="8256985"/>
                </a:cubicBezTo>
                <a:cubicBezTo>
                  <a:pt x="3229504" y="8256985"/>
                  <a:pt x="3439186" y="8207177"/>
                  <a:pt x="3605212" y="8107561"/>
                </a:cubicBezTo>
                <a:cubicBezTo>
                  <a:pt x="3771370" y="8007946"/>
                  <a:pt x="3901149" y="7866857"/>
                  <a:pt x="3994546" y="7684294"/>
                </a:cubicBezTo>
                <a:cubicBezTo>
                  <a:pt x="4087944" y="7501732"/>
                  <a:pt x="4153296" y="7287022"/>
                  <a:pt x="4190603" y="7040166"/>
                </a:cubicBezTo>
                <a:cubicBezTo>
                  <a:pt x="4227909" y="6793310"/>
                  <a:pt x="4246562" y="6524692"/>
                  <a:pt x="4246562" y="6234311"/>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737" name="Freeform 1737"/>
          <p:cNvSpPr/>
          <p:nvPr/>
        </p:nvSpPr>
        <p:spPr>
          <a:xfrm>
            <a:off x="1991378" y="4315078"/>
            <a:ext cx="19252" cy="102800"/>
          </a:xfrm>
          <a:custGeom>
            <a:avLst/>
            <a:gdLst/>
            <a:ahLst/>
            <a:cxnLst/>
            <a:rect l="0" t="0" r="0" b="0"/>
            <a:pathLst>
              <a:path w="1785937" h="9525000">
                <a:moveTo>
                  <a:pt x="1785937" y="0"/>
                </a:moveTo>
                <a:lnTo>
                  <a:pt x="1785937" y="9525000"/>
                </a:lnTo>
                <a:lnTo>
                  <a:pt x="0" y="9525000"/>
                </a:lnTo>
                <a:lnTo>
                  <a:pt x="0" y="0"/>
                </a:ln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738" name="Freeform 1738"/>
          <p:cNvSpPr/>
          <p:nvPr/>
        </p:nvSpPr>
        <p:spPr>
          <a:xfrm>
            <a:off x="2023154" y="4344157"/>
            <a:ext cx="65715" cy="75091"/>
          </a:xfrm>
          <a:custGeom>
            <a:avLst/>
            <a:gdLst/>
            <a:ahLst/>
            <a:cxnLst/>
            <a:rect l="0" t="0" r="0" b="0"/>
            <a:pathLst>
              <a:path w="6096000" h="6957615">
                <a:moveTo>
                  <a:pt x="3342679" y="6957615"/>
                </a:moveTo>
                <a:cubicBezTo>
                  <a:pt x="2821714" y="6957615"/>
                  <a:pt x="2354460" y="6873940"/>
                  <a:pt x="1940917" y="6706592"/>
                </a:cubicBezTo>
                <a:cubicBezTo>
                  <a:pt x="1527505" y="6539111"/>
                  <a:pt x="1177131" y="6306542"/>
                  <a:pt x="889793" y="6008886"/>
                </a:cubicBezTo>
                <a:cubicBezTo>
                  <a:pt x="602456" y="5711230"/>
                  <a:pt x="382322" y="5365022"/>
                  <a:pt x="229393" y="4970264"/>
                </a:cubicBezTo>
                <a:cubicBezTo>
                  <a:pt x="76464" y="4575373"/>
                  <a:pt x="0" y="4154686"/>
                  <a:pt x="0" y="3708201"/>
                </a:cubicBezTo>
                <a:lnTo>
                  <a:pt x="0" y="3460155"/>
                </a:lnTo>
                <a:cubicBezTo>
                  <a:pt x="0" y="2951626"/>
                  <a:pt x="72297" y="2486554"/>
                  <a:pt x="216892" y="2064940"/>
                </a:cubicBezTo>
                <a:cubicBezTo>
                  <a:pt x="361619" y="1643195"/>
                  <a:pt x="569383" y="1277342"/>
                  <a:pt x="840184" y="967383"/>
                </a:cubicBezTo>
                <a:cubicBezTo>
                  <a:pt x="1110985" y="657291"/>
                  <a:pt x="1440656" y="418571"/>
                  <a:pt x="1829196" y="251222"/>
                </a:cubicBezTo>
                <a:cubicBezTo>
                  <a:pt x="2217869" y="83740"/>
                  <a:pt x="2656152" y="0"/>
                  <a:pt x="3144043" y="0"/>
                </a:cubicBezTo>
                <a:cubicBezTo>
                  <a:pt x="3619500" y="0"/>
                  <a:pt x="4041179" y="78647"/>
                  <a:pt x="4409082" y="235942"/>
                </a:cubicBezTo>
                <a:cubicBezTo>
                  <a:pt x="4777118" y="393237"/>
                  <a:pt x="5086151" y="616810"/>
                  <a:pt x="5336182" y="906661"/>
                </a:cubicBezTo>
                <a:cubicBezTo>
                  <a:pt x="5586346" y="1196380"/>
                  <a:pt x="5775523" y="1543116"/>
                  <a:pt x="5903714" y="1946870"/>
                </a:cubicBezTo>
                <a:cubicBezTo>
                  <a:pt x="6031904" y="2350492"/>
                  <a:pt x="6096000" y="2798696"/>
                  <a:pt x="6096000" y="3291483"/>
                </a:cubicBezTo>
                <a:lnTo>
                  <a:pt x="6096000" y="4036615"/>
                </a:lnTo>
                <a:lnTo>
                  <a:pt x="760214" y="4036615"/>
                </a:lnTo>
                <a:lnTo>
                  <a:pt x="760214" y="2842815"/>
                </a:lnTo>
                <a:lnTo>
                  <a:pt x="4343400" y="2842815"/>
                </a:lnTo>
                <a:lnTo>
                  <a:pt x="4343400" y="2705894"/>
                </a:lnTo>
                <a:cubicBezTo>
                  <a:pt x="4343400" y="2457318"/>
                  <a:pt x="4298751" y="2234671"/>
                  <a:pt x="4209454" y="2037953"/>
                </a:cubicBezTo>
                <a:cubicBezTo>
                  <a:pt x="4120289" y="1841235"/>
                  <a:pt x="3986543" y="1684933"/>
                  <a:pt x="3808214" y="1569045"/>
                </a:cubicBezTo>
                <a:cubicBezTo>
                  <a:pt x="3629885" y="1453026"/>
                  <a:pt x="3401747" y="1395015"/>
                  <a:pt x="3123803" y="1395015"/>
                </a:cubicBezTo>
                <a:cubicBezTo>
                  <a:pt x="2887397" y="1395015"/>
                  <a:pt x="2684131" y="1446676"/>
                  <a:pt x="2514004" y="1549995"/>
                </a:cubicBezTo>
                <a:cubicBezTo>
                  <a:pt x="2343877" y="1653315"/>
                  <a:pt x="2205897" y="1798042"/>
                  <a:pt x="2100064" y="1984176"/>
                </a:cubicBezTo>
                <a:cubicBezTo>
                  <a:pt x="1994362" y="2170179"/>
                  <a:pt x="1915583" y="2388261"/>
                  <a:pt x="1863725" y="2638425"/>
                </a:cubicBezTo>
                <a:cubicBezTo>
                  <a:pt x="1811866" y="2888456"/>
                  <a:pt x="1785937" y="3162366"/>
                  <a:pt x="1785937" y="3460155"/>
                </a:cubicBezTo>
                <a:lnTo>
                  <a:pt x="1785937" y="3708201"/>
                </a:lnTo>
                <a:cubicBezTo>
                  <a:pt x="1785937" y="3977018"/>
                  <a:pt x="1824235" y="4225131"/>
                  <a:pt x="1900832" y="4452540"/>
                </a:cubicBezTo>
                <a:cubicBezTo>
                  <a:pt x="1977562" y="4679950"/>
                  <a:pt x="2087430" y="4876337"/>
                  <a:pt x="2230437" y="5041701"/>
                </a:cubicBezTo>
                <a:cubicBezTo>
                  <a:pt x="2373444" y="5207066"/>
                  <a:pt x="2547474" y="5335257"/>
                  <a:pt x="2752526" y="5426273"/>
                </a:cubicBezTo>
                <a:cubicBezTo>
                  <a:pt x="2957578" y="5517158"/>
                  <a:pt x="3190676" y="5562600"/>
                  <a:pt x="3451820" y="5562600"/>
                </a:cubicBezTo>
                <a:cubicBezTo>
                  <a:pt x="3775008" y="5562600"/>
                  <a:pt x="4076435" y="5499827"/>
                  <a:pt x="4356100" y="5374283"/>
                </a:cubicBezTo>
                <a:cubicBezTo>
                  <a:pt x="4635764" y="5248606"/>
                  <a:pt x="4877196" y="5058106"/>
                  <a:pt x="5080396" y="4802783"/>
                </a:cubicBezTo>
                <a:lnTo>
                  <a:pt x="5947370" y="5742384"/>
                </a:lnTo>
                <a:cubicBezTo>
                  <a:pt x="5806744" y="5944923"/>
                  <a:pt x="5615516" y="6139193"/>
                  <a:pt x="5373687" y="6325195"/>
                </a:cubicBezTo>
                <a:cubicBezTo>
                  <a:pt x="5131858" y="6511197"/>
                  <a:pt x="4841411" y="6663134"/>
                  <a:pt x="4502348" y="6781006"/>
                </a:cubicBezTo>
                <a:cubicBezTo>
                  <a:pt x="4163285" y="6898745"/>
                  <a:pt x="3776728" y="6957615"/>
                  <a:pt x="3342679" y="6957615"/>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739" name="Freeform 1739"/>
          <p:cNvSpPr/>
          <p:nvPr/>
        </p:nvSpPr>
        <p:spPr>
          <a:xfrm>
            <a:off x="2124493" y="4327551"/>
            <a:ext cx="42967" cy="91629"/>
          </a:xfrm>
          <a:custGeom>
            <a:avLst/>
            <a:gdLst/>
            <a:ahLst/>
            <a:cxnLst/>
            <a:rect l="0" t="0" r="0" b="0"/>
            <a:pathLst>
              <a:path w="3985815" h="8489950">
                <a:moveTo>
                  <a:pt x="3905250" y="1651000"/>
                </a:moveTo>
                <a:lnTo>
                  <a:pt x="3905250" y="2921000"/>
                </a:lnTo>
                <a:lnTo>
                  <a:pt x="0" y="2921000"/>
                </a:lnTo>
                <a:lnTo>
                  <a:pt x="0" y="1651000"/>
                </a:lnTo>
                <a:close/>
                <a:moveTo>
                  <a:pt x="965200" y="0"/>
                </a:moveTo>
                <a:lnTo>
                  <a:pt x="2751137" y="0"/>
                </a:lnTo>
                <a:lnTo>
                  <a:pt x="2751137" y="6344047"/>
                </a:lnTo>
                <a:cubicBezTo>
                  <a:pt x="2751137" y="6538516"/>
                  <a:pt x="2776934" y="6687410"/>
                  <a:pt x="2828528" y="6790730"/>
                </a:cubicBezTo>
                <a:cubicBezTo>
                  <a:pt x="2880254" y="6894050"/>
                  <a:pt x="2957843" y="6965355"/>
                  <a:pt x="3061295" y="7004646"/>
                </a:cubicBezTo>
                <a:cubicBezTo>
                  <a:pt x="3164747" y="7043936"/>
                  <a:pt x="3295054" y="7063582"/>
                  <a:pt x="3452217" y="7063582"/>
                </a:cubicBezTo>
                <a:cubicBezTo>
                  <a:pt x="3563871" y="7063582"/>
                  <a:pt x="3664148" y="7058422"/>
                  <a:pt x="3753048" y="7048104"/>
                </a:cubicBezTo>
                <a:cubicBezTo>
                  <a:pt x="3842080" y="7037653"/>
                  <a:pt x="3917619" y="7026275"/>
                  <a:pt x="3979664" y="7013972"/>
                </a:cubicBezTo>
                <a:lnTo>
                  <a:pt x="3985815" y="8328621"/>
                </a:lnTo>
                <a:cubicBezTo>
                  <a:pt x="3832886" y="8378097"/>
                  <a:pt x="3667455" y="8417321"/>
                  <a:pt x="3489523" y="8446293"/>
                </a:cubicBezTo>
                <a:cubicBezTo>
                  <a:pt x="3311723" y="8475397"/>
                  <a:pt x="3115336" y="8489950"/>
                  <a:pt x="2900362" y="8489950"/>
                </a:cubicBezTo>
                <a:cubicBezTo>
                  <a:pt x="2507456" y="8489950"/>
                  <a:pt x="2165217" y="8424862"/>
                  <a:pt x="1873646" y="8294688"/>
                </a:cubicBezTo>
                <a:cubicBezTo>
                  <a:pt x="1582208" y="8164381"/>
                  <a:pt x="1357907" y="7954566"/>
                  <a:pt x="1200745" y="7665244"/>
                </a:cubicBezTo>
                <a:cubicBezTo>
                  <a:pt x="1043715" y="7375790"/>
                  <a:pt x="965200" y="6995385"/>
                  <a:pt x="965200" y="652403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740" name="Freeform 1740"/>
          <p:cNvSpPr/>
          <p:nvPr/>
        </p:nvSpPr>
        <p:spPr>
          <a:xfrm>
            <a:off x="2175437" y="4315077"/>
            <a:ext cx="62566" cy="102732"/>
          </a:xfrm>
          <a:custGeom>
            <a:avLst/>
            <a:gdLst/>
            <a:ahLst/>
            <a:cxnLst/>
            <a:rect l="0" t="0" r="0" b="0"/>
            <a:pathLst>
              <a:path w="5803900" h="9518650">
                <a:moveTo>
                  <a:pt x="1785937" y="0"/>
                </a:moveTo>
                <a:lnTo>
                  <a:pt x="1785937" y="9518650"/>
                </a:lnTo>
                <a:lnTo>
                  <a:pt x="0" y="9518650"/>
                </a:lnTo>
                <a:lnTo>
                  <a:pt x="0" y="0"/>
                </a:lnTo>
                <a:close/>
                <a:moveTo>
                  <a:pt x="1531739" y="5930900"/>
                </a:moveTo>
                <a:lnTo>
                  <a:pt x="1041796" y="5930900"/>
                </a:lnTo>
                <a:cubicBezTo>
                  <a:pt x="1041796" y="5464440"/>
                  <a:pt x="1101791" y="5034095"/>
                  <a:pt x="1221779" y="4639866"/>
                </a:cubicBezTo>
                <a:cubicBezTo>
                  <a:pt x="1341768" y="4245637"/>
                  <a:pt x="1513482" y="3903001"/>
                  <a:pt x="1736923" y="3611960"/>
                </a:cubicBezTo>
                <a:cubicBezTo>
                  <a:pt x="1960496" y="3320918"/>
                  <a:pt x="2228519" y="3094898"/>
                  <a:pt x="2540992" y="2933899"/>
                </a:cubicBezTo>
                <a:cubicBezTo>
                  <a:pt x="2853597" y="2772900"/>
                  <a:pt x="3200333" y="2692400"/>
                  <a:pt x="3581201" y="2692400"/>
                </a:cubicBezTo>
                <a:cubicBezTo>
                  <a:pt x="3912327" y="2692400"/>
                  <a:pt x="4213423" y="2738901"/>
                  <a:pt x="4484489" y="2831902"/>
                </a:cubicBezTo>
                <a:cubicBezTo>
                  <a:pt x="4755686" y="2924771"/>
                  <a:pt x="4989578" y="3073400"/>
                  <a:pt x="5186164" y="3277791"/>
                </a:cubicBezTo>
                <a:cubicBezTo>
                  <a:pt x="5382749" y="3482182"/>
                  <a:pt x="5534818" y="3749543"/>
                  <a:pt x="5642371" y="4079875"/>
                </a:cubicBezTo>
                <a:cubicBezTo>
                  <a:pt x="5750057" y="4410208"/>
                  <a:pt x="5803900" y="4810787"/>
                  <a:pt x="5803900" y="5281613"/>
                </a:cubicBezTo>
                <a:lnTo>
                  <a:pt x="5803900" y="9518650"/>
                </a:lnTo>
                <a:lnTo>
                  <a:pt x="4000500" y="9518650"/>
                </a:lnTo>
                <a:lnTo>
                  <a:pt x="4000500" y="5265341"/>
                </a:lnTo>
                <a:cubicBezTo>
                  <a:pt x="4000500" y="4967817"/>
                  <a:pt x="3958232" y="4733264"/>
                  <a:pt x="3873698" y="4561682"/>
                </a:cubicBezTo>
                <a:cubicBezTo>
                  <a:pt x="3789164" y="4390100"/>
                  <a:pt x="3667455" y="4268193"/>
                  <a:pt x="3508573" y="4195961"/>
                </a:cubicBezTo>
                <a:cubicBezTo>
                  <a:pt x="3349691" y="4123598"/>
                  <a:pt x="3154759" y="4087416"/>
                  <a:pt x="2923778" y="4087416"/>
                </a:cubicBezTo>
                <a:cubicBezTo>
                  <a:pt x="2668190" y="4087416"/>
                  <a:pt x="2450637" y="4135041"/>
                  <a:pt x="2271117" y="4230291"/>
                </a:cubicBezTo>
                <a:cubicBezTo>
                  <a:pt x="2091729" y="4325409"/>
                  <a:pt x="1948391" y="4456775"/>
                  <a:pt x="1841103" y="4624388"/>
                </a:cubicBezTo>
                <a:cubicBezTo>
                  <a:pt x="1733814" y="4792001"/>
                  <a:pt x="1655431" y="4987529"/>
                  <a:pt x="1605954" y="5210969"/>
                </a:cubicBezTo>
                <a:cubicBezTo>
                  <a:pt x="1556477" y="5434410"/>
                  <a:pt x="1531739" y="5674387"/>
                  <a:pt x="1531739" y="593090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741" name="Freeform 1741"/>
          <p:cNvSpPr/>
          <p:nvPr/>
        </p:nvSpPr>
        <p:spPr>
          <a:xfrm>
            <a:off x="2248284" y="4344157"/>
            <a:ext cx="65715" cy="75091"/>
          </a:xfrm>
          <a:custGeom>
            <a:avLst/>
            <a:gdLst/>
            <a:ahLst/>
            <a:cxnLst/>
            <a:rect l="0" t="0" r="0" b="0"/>
            <a:pathLst>
              <a:path w="6096000" h="6957615">
                <a:moveTo>
                  <a:pt x="3342679" y="6957615"/>
                </a:moveTo>
                <a:cubicBezTo>
                  <a:pt x="2821714" y="6957615"/>
                  <a:pt x="2354460" y="6873940"/>
                  <a:pt x="1940917" y="6706592"/>
                </a:cubicBezTo>
                <a:cubicBezTo>
                  <a:pt x="1527505" y="6539111"/>
                  <a:pt x="1177131" y="6306542"/>
                  <a:pt x="889793" y="6008886"/>
                </a:cubicBezTo>
                <a:cubicBezTo>
                  <a:pt x="602456" y="5711230"/>
                  <a:pt x="382322" y="5365022"/>
                  <a:pt x="229393" y="4970264"/>
                </a:cubicBezTo>
                <a:cubicBezTo>
                  <a:pt x="76464" y="4575373"/>
                  <a:pt x="0" y="4154686"/>
                  <a:pt x="0" y="3708201"/>
                </a:cubicBezTo>
                <a:lnTo>
                  <a:pt x="0" y="3460155"/>
                </a:lnTo>
                <a:cubicBezTo>
                  <a:pt x="0" y="2951626"/>
                  <a:pt x="72297" y="2486554"/>
                  <a:pt x="216892" y="2064940"/>
                </a:cubicBezTo>
                <a:cubicBezTo>
                  <a:pt x="361619" y="1643195"/>
                  <a:pt x="569383" y="1277342"/>
                  <a:pt x="840184" y="967383"/>
                </a:cubicBezTo>
                <a:cubicBezTo>
                  <a:pt x="1110985" y="657291"/>
                  <a:pt x="1440656" y="418571"/>
                  <a:pt x="1829196" y="251222"/>
                </a:cubicBezTo>
                <a:cubicBezTo>
                  <a:pt x="2217869" y="83740"/>
                  <a:pt x="2656152" y="0"/>
                  <a:pt x="3144043" y="0"/>
                </a:cubicBezTo>
                <a:cubicBezTo>
                  <a:pt x="3619500" y="0"/>
                  <a:pt x="4041179" y="78647"/>
                  <a:pt x="4409082" y="235942"/>
                </a:cubicBezTo>
                <a:cubicBezTo>
                  <a:pt x="4777118" y="393237"/>
                  <a:pt x="5086151" y="616810"/>
                  <a:pt x="5336182" y="906661"/>
                </a:cubicBezTo>
                <a:cubicBezTo>
                  <a:pt x="5586346" y="1196380"/>
                  <a:pt x="5775523" y="1543116"/>
                  <a:pt x="5903714" y="1946870"/>
                </a:cubicBezTo>
                <a:cubicBezTo>
                  <a:pt x="6031904" y="2350492"/>
                  <a:pt x="6096000" y="2798696"/>
                  <a:pt x="6096000" y="3291483"/>
                </a:cubicBezTo>
                <a:lnTo>
                  <a:pt x="6096000" y="4036615"/>
                </a:lnTo>
                <a:lnTo>
                  <a:pt x="760214" y="4036615"/>
                </a:lnTo>
                <a:lnTo>
                  <a:pt x="760214" y="2842815"/>
                </a:lnTo>
                <a:lnTo>
                  <a:pt x="4343400" y="2842815"/>
                </a:lnTo>
                <a:lnTo>
                  <a:pt x="4343400" y="2705894"/>
                </a:lnTo>
                <a:cubicBezTo>
                  <a:pt x="4343400" y="2457318"/>
                  <a:pt x="4298751" y="2234671"/>
                  <a:pt x="4209454" y="2037953"/>
                </a:cubicBezTo>
                <a:cubicBezTo>
                  <a:pt x="4120289" y="1841235"/>
                  <a:pt x="3986543" y="1684933"/>
                  <a:pt x="3808214" y="1569045"/>
                </a:cubicBezTo>
                <a:cubicBezTo>
                  <a:pt x="3629885" y="1453026"/>
                  <a:pt x="3401747" y="1395015"/>
                  <a:pt x="3123803" y="1395015"/>
                </a:cubicBezTo>
                <a:cubicBezTo>
                  <a:pt x="2887397" y="1395015"/>
                  <a:pt x="2684131" y="1446676"/>
                  <a:pt x="2514004" y="1549995"/>
                </a:cubicBezTo>
                <a:cubicBezTo>
                  <a:pt x="2343877" y="1653315"/>
                  <a:pt x="2205897" y="1798042"/>
                  <a:pt x="2100064" y="1984176"/>
                </a:cubicBezTo>
                <a:cubicBezTo>
                  <a:pt x="1994362" y="2170179"/>
                  <a:pt x="1915583" y="2388261"/>
                  <a:pt x="1863725" y="2638425"/>
                </a:cubicBezTo>
                <a:cubicBezTo>
                  <a:pt x="1811866" y="2888456"/>
                  <a:pt x="1785937" y="3162366"/>
                  <a:pt x="1785937" y="3460155"/>
                </a:cubicBezTo>
                <a:lnTo>
                  <a:pt x="1785937" y="3708201"/>
                </a:lnTo>
                <a:cubicBezTo>
                  <a:pt x="1785937" y="3977018"/>
                  <a:pt x="1824235" y="4225131"/>
                  <a:pt x="1900832" y="4452540"/>
                </a:cubicBezTo>
                <a:cubicBezTo>
                  <a:pt x="1977562" y="4679950"/>
                  <a:pt x="2087430" y="4876337"/>
                  <a:pt x="2230437" y="5041701"/>
                </a:cubicBezTo>
                <a:cubicBezTo>
                  <a:pt x="2373444" y="5207066"/>
                  <a:pt x="2547474" y="5335257"/>
                  <a:pt x="2752526" y="5426273"/>
                </a:cubicBezTo>
                <a:cubicBezTo>
                  <a:pt x="2957578" y="5517158"/>
                  <a:pt x="3190676" y="5562600"/>
                  <a:pt x="3451820" y="5562600"/>
                </a:cubicBezTo>
                <a:cubicBezTo>
                  <a:pt x="3775008" y="5562600"/>
                  <a:pt x="4076435" y="5499827"/>
                  <a:pt x="4356100" y="5374283"/>
                </a:cubicBezTo>
                <a:cubicBezTo>
                  <a:pt x="4635764" y="5248606"/>
                  <a:pt x="4877196" y="5058106"/>
                  <a:pt x="5080396" y="4802783"/>
                </a:cubicBezTo>
                <a:lnTo>
                  <a:pt x="5947370" y="5742384"/>
                </a:lnTo>
                <a:cubicBezTo>
                  <a:pt x="5806744" y="5944923"/>
                  <a:pt x="5615516" y="6139193"/>
                  <a:pt x="5373687" y="6325195"/>
                </a:cubicBezTo>
                <a:cubicBezTo>
                  <a:pt x="5131858" y="6511197"/>
                  <a:pt x="4841411" y="6663134"/>
                  <a:pt x="4502348" y="6781006"/>
                </a:cubicBezTo>
                <a:cubicBezTo>
                  <a:pt x="4163285" y="6898745"/>
                  <a:pt x="3776728" y="6957615"/>
                  <a:pt x="3342679" y="6957615"/>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742" name="Freeform 1742"/>
          <p:cNvSpPr/>
          <p:nvPr/>
        </p:nvSpPr>
        <p:spPr>
          <a:xfrm>
            <a:off x="2353319" y="4315077"/>
            <a:ext cx="65168" cy="104171"/>
          </a:xfrm>
          <a:custGeom>
            <a:avLst/>
            <a:gdLst/>
            <a:ahLst/>
            <a:cxnLst/>
            <a:rect l="0" t="0" r="0" b="0"/>
            <a:pathLst>
              <a:path w="6045200" h="9652000">
                <a:moveTo>
                  <a:pt x="4241800" y="8062119"/>
                </a:moveTo>
                <a:lnTo>
                  <a:pt x="4241800" y="0"/>
                </a:lnTo>
                <a:lnTo>
                  <a:pt x="6045200" y="0"/>
                </a:lnTo>
                <a:lnTo>
                  <a:pt x="6045200" y="9525000"/>
                </a:lnTo>
                <a:lnTo>
                  <a:pt x="4422179" y="9525000"/>
                </a:lnTo>
                <a:close/>
                <a:moveTo>
                  <a:pt x="0" y="6252766"/>
                </a:moveTo>
                <a:lnTo>
                  <a:pt x="0" y="6122591"/>
                </a:lnTo>
                <a:cubicBezTo>
                  <a:pt x="0" y="5609696"/>
                  <a:pt x="57877" y="5143434"/>
                  <a:pt x="173632" y="4723805"/>
                </a:cubicBezTo>
                <a:cubicBezTo>
                  <a:pt x="289520" y="4304044"/>
                  <a:pt x="459118" y="3943218"/>
                  <a:pt x="682426" y="3641329"/>
                </a:cubicBezTo>
                <a:cubicBezTo>
                  <a:pt x="905867" y="3339439"/>
                  <a:pt x="1180967" y="3105812"/>
                  <a:pt x="1507728" y="2940447"/>
                </a:cubicBezTo>
                <a:cubicBezTo>
                  <a:pt x="1834488" y="2775083"/>
                  <a:pt x="2206823" y="2692400"/>
                  <a:pt x="2624732" y="2692400"/>
                </a:cubicBezTo>
                <a:cubicBezTo>
                  <a:pt x="3017506" y="2692400"/>
                  <a:pt x="3361795" y="2775016"/>
                  <a:pt x="3657600" y="2940249"/>
                </a:cubicBezTo>
                <a:cubicBezTo>
                  <a:pt x="3953404" y="3105349"/>
                  <a:pt x="4205750" y="3339704"/>
                  <a:pt x="4414639" y="3643313"/>
                </a:cubicBezTo>
                <a:cubicBezTo>
                  <a:pt x="4623527" y="3946790"/>
                  <a:pt x="4792067" y="4304044"/>
                  <a:pt x="4920257" y="4715074"/>
                </a:cubicBezTo>
                <a:cubicBezTo>
                  <a:pt x="5048580" y="5125972"/>
                  <a:pt x="5141647" y="5575102"/>
                  <a:pt x="5199459" y="6062465"/>
                </a:cubicBezTo>
                <a:lnTo>
                  <a:pt x="5199459" y="6348016"/>
                </a:lnTo>
                <a:cubicBezTo>
                  <a:pt x="5141647" y="6815799"/>
                  <a:pt x="5048580" y="7250510"/>
                  <a:pt x="4920257" y="7652147"/>
                </a:cubicBezTo>
                <a:cubicBezTo>
                  <a:pt x="4792067" y="8053785"/>
                  <a:pt x="4623527" y="8404689"/>
                  <a:pt x="4414639" y="8704858"/>
                </a:cubicBezTo>
                <a:cubicBezTo>
                  <a:pt x="4205750" y="9005028"/>
                  <a:pt x="3952345" y="9237928"/>
                  <a:pt x="3654425" y="9403557"/>
                </a:cubicBezTo>
                <a:cubicBezTo>
                  <a:pt x="3356636" y="9569185"/>
                  <a:pt x="3009238" y="9652000"/>
                  <a:pt x="2612231" y="9652000"/>
                </a:cubicBezTo>
                <a:cubicBezTo>
                  <a:pt x="2194454" y="9652000"/>
                  <a:pt x="1823177" y="9567267"/>
                  <a:pt x="1498401" y="9397802"/>
                </a:cubicBezTo>
                <a:cubicBezTo>
                  <a:pt x="1173757" y="9228204"/>
                  <a:pt x="900773" y="8990410"/>
                  <a:pt x="679450" y="8684419"/>
                </a:cubicBezTo>
                <a:cubicBezTo>
                  <a:pt x="458126" y="8378429"/>
                  <a:pt x="289520" y="8018661"/>
                  <a:pt x="173632" y="7605118"/>
                </a:cubicBezTo>
                <a:cubicBezTo>
                  <a:pt x="57877" y="7191574"/>
                  <a:pt x="0" y="6740790"/>
                  <a:pt x="0" y="6252766"/>
                </a:cubicBezTo>
                <a:close/>
                <a:moveTo>
                  <a:pt x="1785937" y="6118424"/>
                </a:moveTo>
                <a:lnTo>
                  <a:pt x="1785937" y="6248797"/>
                </a:lnTo>
                <a:cubicBezTo>
                  <a:pt x="1785937" y="6526081"/>
                  <a:pt x="1807633" y="6784843"/>
                  <a:pt x="1851025" y="7025085"/>
                </a:cubicBezTo>
                <a:cubicBezTo>
                  <a:pt x="1894416" y="7265327"/>
                  <a:pt x="1966714" y="7477522"/>
                  <a:pt x="2067917" y="7661672"/>
                </a:cubicBezTo>
                <a:cubicBezTo>
                  <a:pt x="2169252" y="7845822"/>
                  <a:pt x="2301544" y="7988631"/>
                  <a:pt x="2464792" y="8090099"/>
                </a:cubicBezTo>
                <a:cubicBezTo>
                  <a:pt x="2628172" y="8191567"/>
                  <a:pt x="2827668" y="8242300"/>
                  <a:pt x="3063279" y="8242300"/>
                </a:cubicBezTo>
                <a:cubicBezTo>
                  <a:pt x="3369270" y="8242300"/>
                  <a:pt x="3621484" y="8172980"/>
                  <a:pt x="3819921" y="8034338"/>
                </a:cubicBezTo>
                <a:cubicBezTo>
                  <a:pt x="4018359" y="7895564"/>
                  <a:pt x="4170296" y="7704072"/>
                  <a:pt x="4275732" y="7459861"/>
                </a:cubicBezTo>
                <a:cubicBezTo>
                  <a:pt x="4381169" y="7215519"/>
                  <a:pt x="4442155" y="6933936"/>
                  <a:pt x="4458692" y="6615113"/>
                </a:cubicBezTo>
                <a:lnTo>
                  <a:pt x="4458692" y="5801519"/>
                </a:lnTo>
                <a:cubicBezTo>
                  <a:pt x="4446256" y="5540640"/>
                  <a:pt x="4410075" y="5305690"/>
                  <a:pt x="4350146" y="5096669"/>
                </a:cubicBezTo>
                <a:cubicBezTo>
                  <a:pt x="4290218" y="4887516"/>
                  <a:pt x="4203369" y="4708459"/>
                  <a:pt x="4089598" y="4559499"/>
                </a:cubicBezTo>
                <a:cubicBezTo>
                  <a:pt x="3975960" y="4410406"/>
                  <a:pt x="3835400" y="4294453"/>
                  <a:pt x="3667918" y="4211638"/>
                </a:cubicBezTo>
                <a:cubicBezTo>
                  <a:pt x="3500569" y="4128823"/>
                  <a:pt x="3303190" y="4087416"/>
                  <a:pt x="3075781" y="4087416"/>
                </a:cubicBezTo>
                <a:cubicBezTo>
                  <a:pt x="2844270" y="4087416"/>
                  <a:pt x="2645833" y="4140200"/>
                  <a:pt x="2480468" y="4245769"/>
                </a:cubicBezTo>
                <a:cubicBezTo>
                  <a:pt x="2315104" y="4351338"/>
                  <a:pt x="2181754" y="4495205"/>
                  <a:pt x="2080418" y="4677371"/>
                </a:cubicBezTo>
                <a:cubicBezTo>
                  <a:pt x="1979215" y="4859536"/>
                  <a:pt x="1904801" y="5073849"/>
                  <a:pt x="1857176" y="5320308"/>
                </a:cubicBezTo>
                <a:cubicBezTo>
                  <a:pt x="1809683" y="5566636"/>
                  <a:pt x="1785937" y="5832674"/>
                  <a:pt x="1785937" y="6118424"/>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743" name="Freeform 1743"/>
          <p:cNvSpPr/>
          <p:nvPr/>
        </p:nvSpPr>
        <p:spPr>
          <a:xfrm>
            <a:off x="2428632" y="4344157"/>
            <a:ext cx="65715" cy="75091"/>
          </a:xfrm>
          <a:custGeom>
            <a:avLst/>
            <a:gdLst/>
            <a:ahLst/>
            <a:cxnLst/>
            <a:rect l="0" t="0" r="0" b="0"/>
            <a:pathLst>
              <a:path w="6096000" h="6957615">
                <a:moveTo>
                  <a:pt x="3342679" y="6957615"/>
                </a:moveTo>
                <a:cubicBezTo>
                  <a:pt x="2821714" y="6957615"/>
                  <a:pt x="2354460" y="6873940"/>
                  <a:pt x="1940917" y="6706592"/>
                </a:cubicBezTo>
                <a:cubicBezTo>
                  <a:pt x="1527505" y="6539111"/>
                  <a:pt x="1177131" y="6306542"/>
                  <a:pt x="889793" y="6008886"/>
                </a:cubicBezTo>
                <a:cubicBezTo>
                  <a:pt x="602456" y="5711230"/>
                  <a:pt x="382322" y="5365022"/>
                  <a:pt x="229393" y="4970264"/>
                </a:cubicBezTo>
                <a:cubicBezTo>
                  <a:pt x="76464" y="4575373"/>
                  <a:pt x="0" y="4154686"/>
                  <a:pt x="0" y="3708201"/>
                </a:cubicBezTo>
                <a:lnTo>
                  <a:pt x="0" y="3460155"/>
                </a:lnTo>
                <a:cubicBezTo>
                  <a:pt x="0" y="2951626"/>
                  <a:pt x="72297" y="2486554"/>
                  <a:pt x="216892" y="2064940"/>
                </a:cubicBezTo>
                <a:cubicBezTo>
                  <a:pt x="361619" y="1643195"/>
                  <a:pt x="569383" y="1277342"/>
                  <a:pt x="840184" y="967383"/>
                </a:cubicBezTo>
                <a:cubicBezTo>
                  <a:pt x="1110985" y="657291"/>
                  <a:pt x="1440656" y="418571"/>
                  <a:pt x="1829196" y="251222"/>
                </a:cubicBezTo>
                <a:cubicBezTo>
                  <a:pt x="2217869" y="83740"/>
                  <a:pt x="2656152" y="0"/>
                  <a:pt x="3144043" y="0"/>
                </a:cubicBezTo>
                <a:cubicBezTo>
                  <a:pt x="3619500" y="0"/>
                  <a:pt x="4041179" y="78647"/>
                  <a:pt x="4409082" y="235942"/>
                </a:cubicBezTo>
                <a:cubicBezTo>
                  <a:pt x="4777118" y="393237"/>
                  <a:pt x="5086151" y="616810"/>
                  <a:pt x="5336182" y="906661"/>
                </a:cubicBezTo>
                <a:cubicBezTo>
                  <a:pt x="5586346" y="1196380"/>
                  <a:pt x="5775523" y="1543116"/>
                  <a:pt x="5903714" y="1946870"/>
                </a:cubicBezTo>
                <a:cubicBezTo>
                  <a:pt x="6031904" y="2350492"/>
                  <a:pt x="6096000" y="2798696"/>
                  <a:pt x="6096000" y="3291483"/>
                </a:cubicBezTo>
                <a:lnTo>
                  <a:pt x="6096000" y="4036615"/>
                </a:lnTo>
                <a:lnTo>
                  <a:pt x="760214" y="4036615"/>
                </a:lnTo>
                <a:lnTo>
                  <a:pt x="760214" y="2842815"/>
                </a:lnTo>
                <a:lnTo>
                  <a:pt x="4343400" y="2842815"/>
                </a:lnTo>
                <a:lnTo>
                  <a:pt x="4343400" y="2705894"/>
                </a:lnTo>
                <a:cubicBezTo>
                  <a:pt x="4343400" y="2457318"/>
                  <a:pt x="4298751" y="2234671"/>
                  <a:pt x="4209454" y="2037953"/>
                </a:cubicBezTo>
                <a:cubicBezTo>
                  <a:pt x="4120289" y="1841235"/>
                  <a:pt x="3986543" y="1684933"/>
                  <a:pt x="3808214" y="1569045"/>
                </a:cubicBezTo>
                <a:cubicBezTo>
                  <a:pt x="3629885" y="1453026"/>
                  <a:pt x="3401747" y="1395015"/>
                  <a:pt x="3123803" y="1395015"/>
                </a:cubicBezTo>
                <a:cubicBezTo>
                  <a:pt x="2887397" y="1395015"/>
                  <a:pt x="2684131" y="1446676"/>
                  <a:pt x="2514004" y="1549995"/>
                </a:cubicBezTo>
                <a:cubicBezTo>
                  <a:pt x="2343877" y="1653315"/>
                  <a:pt x="2205897" y="1798042"/>
                  <a:pt x="2100064" y="1984176"/>
                </a:cubicBezTo>
                <a:cubicBezTo>
                  <a:pt x="1994362" y="2170179"/>
                  <a:pt x="1915583" y="2388261"/>
                  <a:pt x="1863725" y="2638425"/>
                </a:cubicBezTo>
                <a:cubicBezTo>
                  <a:pt x="1811866" y="2888456"/>
                  <a:pt x="1785937" y="3162366"/>
                  <a:pt x="1785937" y="3460155"/>
                </a:cubicBezTo>
                <a:lnTo>
                  <a:pt x="1785937" y="3708201"/>
                </a:lnTo>
                <a:cubicBezTo>
                  <a:pt x="1785937" y="3977018"/>
                  <a:pt x="1824235" y="4225131"/>
                  <a:pt x="1900832" y="4452540"/>
                </a:cubicBezTo>
                <a:cubicBezTo>
                  <a:pt x="1977562" y="4679950"/>
                  <a:pt x="2087430" y="4876337"/>
                  <a:pt x="2230437" y="5041701"/>
                </a:cubicBezTo>
                <a:cubicBezTo>
                  <a:pt x="2373444" y="5207066"/>
                  <a:pt x="2547474" y="5335257"/>
                  <a:pt x="2752526" y="5426273"/>
                </a:cubicBezTo>
                <a:cubicBezTo>
                  <a:pt x="2957578" y="5517158"/>
                  <a:pt x="3190676" y="5562600"/>
                  <a:pt x="3451820" y="5562600"/>
                </a:cubicBezTo>
                <a:cubicBezTo>
                  <a:pt x="3775008" y="5562600"/>
                  <a:pt x="4076435" y="5499827"/>
                  <a:pt x="4356100" y="5374283"/>
                </a:cubicBezTo>
                <a:cubicBezTo>
                  <a:pt x="4635764" y="5248606"/>
                  <a:pt x="4877196" y="5058106"/>
                  <a:pt x="5080396" y="4802783"/>
                </a:cubicBezTo>
                <a:lnTo>
                  <a:pt x="5947370" y="5742384"/>
                </a:lnTo>
                <a:cubicBezTo>
                  <a:pt x="5806744" y="5944923"/>
                  <a:pt x="5615516" y="6139193"/>
                  <a:pt x="5373687" y="6325195"/>
                </a:cubicBezTo>
                <a:cubicBezTo>
                  <a:pt x="5131858" y="6511197"/>
                  <a:pt x="4841411" y="6663134"/>
                  <a:pt x="4502348" y="6781006"/>
                </a:cubicBezTo>
                <a:cubicBezTo>
                  <a:pt x="4163285" y="6898745"/>
                  <a:pt x="3776728" y="6957615"/>
                  <a:pt x="3342679" y="6957615"/>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744" name="Freeform 1744"/>
          <p:cNvSpPr/>
          <p:nvPr/>
        </p:nvSpPr>
        <p:spPr>
          <a:xfrm>
            <a:off x="2497578" y="4313570"/>
            <a:ext cx="47027" cy="104239"/>
          </a:xfrm>
          <a:custGeom>
            <a:avLst/>
            <a:gdLst/>
            <a:ahLst/>
            <a:cxnLst/>
            <a:rect l="0" t="0" r="0" b="0"/>
            <a:pathLst>
              <a:path w="4362450" h="9658350">
                <a:moveTo>
                  <a:pt x="2800350" y="9658350"/>
                </a:moveTo>
                <a:lnTo>
                  <a:pt x="996950" y="9658350"/>
                </a:lnTo>
                <a:lnTo>
                  <a:pt x="996950" y="2351088"/>
                </a:lnTo>
                <a:cubicBezTo>
                  <a:pt x="996950" y="1842427"/>
                  <a:pt x="1096764" y="1413405"/>
                  <a:pt x="1296392" y="1064022"/>
                </a:cubicBezTo>
                <a:cubicBezTo>
                  <a:pt x="1496152" y="714640"/>
                  <a:pt x="1778198" y="449991"/>
                  <a:pt x="2142529" y="270074"/>
                </a:cubicBezTo>
                <a:cubicBezTo>
                  <a:pt x="2506860" y="90025"/>
                  <a:pt x="2940116" y="0"/>
                  <a:pt x="3442295" y="0"/>
                </a:cubicBezTo>
                <a:cubicBezTo>
                  <a:pt x="3606866" y="0"/>
                  <a:pt x="3765351" y="11444"/>
                  <a:pt x="3917751" y="34330"/>
                </a:cubicBezTo>
                <a:cubicBezTo>
                  <a:pt x="4070151" y="57085"/>
                  <a:pt x="4218384" y="84998"/>
                  <a:pt x="4362450" y="118071"/>
                </a:cubicBezTo>
                <a:lnTo>
                  <a:pt x="4362450" y="1465461"/>
                </a:lnTo>
                <a:cubicBezTo>
                  <a:pt x="4283868" y="1444824"/>
                  <a:pt x="4201186" y="1430404"/>
                  <a:pt x="4114403" y="1422202"/>
                </a:cubicBezTo>
                <a:cubicBezTo>
                  <a:pt x="4027752" y="1413868"/>
                  <a:pt x="3926549" y="1409700"/>
                  <a:pt x="3810793" y="1409700"/>
                </a:cubicBezTo>
                <a:cubicBezTo>
                  <a:pt x="3595952" y="1409700"/>
                  <a:pt x="3413058" y="1445882"/>
                  <a:pt x="3262114" y="1518246"/>
                </a:cubicBezTo>
                <a:cubicBezTo>
                  <a:pt x="3111301" y="1590477"/>
                  <a:pt x="2996604" y="1696905"/>
                  <a:pt x="2918023" y="1837532"/>
                </a:cubicBezTo>
                <a:cubicBezTo>
                  <a:pt x="2839574" y="1978158"/>
                  <a:pt x="2800350" y="2149740"/>
                  <a:pt x="2800350" y="2352279"/>
                </a:cubicBezTo>
                <a:close/>
                <a:moveTo>
                  <a:pt x="4133850" y="2946400"/>
                </a:moveTo>
                <a:lnTo>
                  <a:pt x="4133850" y="4216400"/>
                </a:lnTo>
                <a:lnTo>
                  <a:pt x="0" y="4216400"/>
                </a:lnTo>
                <a:lnTo>
                  <a:pt x="0" y="2946400"/>
                </a:ln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745" name="Freeform 1745"/>
          <p:cNvSpPr/>
          <p:nvPr/>
        </p:nvSpPr>
        <p:spPr>
          <a:xfrm>
            <a:off x="2550917" y="4316860"/>
            <a:ext cx="21631" cy="101018"/>
          </a:xfrm>
          <a:custGeom>
            <a:avLst/>
            <a:gdLst/>
            <a:ahLst/>
            <a:cxnLst/>
            <a:rect l="0" t="0" r="0" b="0"/>
            <a:pathLst>
              <a:path w="2006600" h="9359900">
                <a:moveTo>
                  <a:pt x="1900237" y="2654300"/>
                </a:moveTo>
                <a:lnTo>
                  <a:pt x="1900237" y="9359900"/>
                </a:lnTo>
                <a:lnTo>
                  <a:pt x="114300" y="9359900"/>
                </a:lnTo>
                <a:lnTo>
                  <a:pt x="114300" y="2654300"/>
                </a:lnTo>
                <a:close/>
                <a:moveTo>
                  <a:pt x="0" y="901700"/>
                </a:moveTo>
                <a:cubicBezTo>
                  <a:pt x="0" y="640557"/>
                  <a:pt x="90818" y="424988"/>
                  <a:pt x="272454" y="254993"/>
                </a:cubicBezTo>
                <a:cubicBezTo>
                  <a:pt x="454091" y="84998"/>
                  <a:pt x="697772" y="0"/>
                  <a:pt x="1003498" y="0"/>
                </a:cubicBezTo>
                <a:cubicBezTo>
                  <a:pt x="1304858" y="0"/>
                  <a:pt x="1547349" y="84998"/>
                  <a:pt x="1730970" y="254993"/>
                </a:cubicBezTo>
                <a:cubicBezTo>
                  <a:pt x="1914723" y="424988"/>
                  <a:pt x="2006600" y="640557"/>
                  <a:pt x="2006600" y="901700"/>
                </a:cubicBezTo>
                <a:cubicBezTo>
                  <a:pt x="2006600" y="1162844"/>
                  <a:pt x="1914723" y="1378413"/>
                  <a:pt x="1730970" y="1548408"/>
                </a:cubicBezTo>
                <a:cubicBezTo>
                  <a:pt x="1547349" y="1718403"/>
                  <a:pt x="1304858" y="1803400"/>
                  <a:pt x="1003498" y="1803400"/>
                </a:cubicBezTo>
                <a:cubicBezTo>
                  <a:pt x="697772" y="1803400"/>
                  <a:pt x="454091" y="1718403"/>
                  <a:pt x="272454" y="1548408"/>
                </a:cubicBezTo>
                <a:cubicBezTo>
                  <a:pt x="90818" y="1378413"/>
                  <a:pt x="0" y="1162844"/>
                  <a:pt x="0" y="90170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746" name="Freeform 1746"/>
          <p:cNvSpPr/>
          <p:nvPr/>
        </p:nvSpPr>
        <p:spPr>
          <a:xfrm>
            <a:off x="2586253" y="4344136"/>
            <a:ext cx="62566" cy="73673"/>
          </a:xfrm>
          <a:custGeom>
            <a:avLst/>
            <a:gdLst/>
            <a:ahLst/>
            <a:cxnLst/>
            <a:rect l="0" t="0" r="0" b="0"/>
            <a:pathLst>
              <a:path w="5803900" h="6826250">
                <a:moveTo>
                  <a:pt x="1785937" y="1550194"/>
                </a:moveTo>
                <a:lnTo>
                  <a:pt x="1785937" y="6826250"/>
                </a:lnTo>
                <a:lnTo>
                  <a:pt x="0" y="6826250"/>
                </a:lnTo>
                <a:lnTo>
                  <a:pt x="0" y="114300"/>
                </a:lnTo>
                <a:lnTo>
                  <a:pt x="1674217" y="114300"/>
                </a:lnTo>
                <a:close/>
                <a:moveTo>
                  <a:pt x="1525389" y="3238500"/>
                </a:moveTo>
                <a:lnTo>
                  <a:pt x="1041796" y="3238500"/>
                </a:lnTo>
                <a:cubicBezTo>
                  <a:pt x="1041796" y="2743200"/>
                  <a:pt x="1105892" y="2296386"/>
                  <a:pt x="1234082" y="1898055"/>
                </a:cubicBezTo>
                <a:cubicBezTo>
                  <a:pt x="1362405" y="1499593"/>
                  <a:pt x="1542454" y="1158942"/>
                  <a:pt x="1774229" y="876102"/>
                </a:cubicBezTo>
                <a:cubicBezTo>
                  <a:pt x="2006137" y="593262"/>
                  <a:pt x="2282494" y="376569"/>
                  <a:pt x="2603301" y="226021"/>
                </a:cubicBezTo>
                <a:cubicBezTo>
                  <a:pt x="2924108" y="75341"/>
                  <a:pt x="3283214" y="0"/>
                  <a:pt x="3680618" y="0"/>
                </a:cubicBezTo>
                <a:cubicBezTo>
                  <a:pt x="3995208" y="0"/>
                  <a:pt x="4282876" y="45443"/>
                  <a:pt x="4543623" y="136327"/>
                </a:cubicBezTo>
                <a:cubicBezTo>
                  <a:pt x="4804370" y="227079"/>
                  <a:pt x="5028869" y="371608"/>
                  <a:pt x="5217120" y="569913"/>
                </a:cubicBezTo>
                <a:cubicBezTo>
                  <a:pt x="5405503" y="768086"/>
                  <a:pt x="5550363" y="1030288"/>
                  <a:pt x="5651698" y="1356519"/>
                </a:cubicBezTo>
                <a:cubicBezTo>
                  <a:pt x="5753166" y="1682750"/>
                  <a:pt x="5803900" y="2081213"/>
                  <a:pt x="5803900" y="2551907"/>
                </a:cubicBezTo>
                <a:lnTo>
                  <a:pt x="5803900" y="6826250"/>
                </a:lnTo>
                <a:lnTo>
                  <a:pt x="4000500" y="6826250"/>
                </a:lnTo>
                <a:lnTo>
                  <a:pt x="4000500" y="2541985"/>
                </a:lnTo>
                <a:cubicBezTo>
                  <a:pt x="4000500" y="2244329"/>
                  <a:pt x="3959158" y="2012884"/>
                  <a:pt x="3876476" y="1847652"/>
                </a:cubicBezTo>
                <a:cubicBezTo>
                  <a:pt x="3793794" y="1682287"/>
                  <a:pt x="3672813" y="1565540"/>
                  <a:pt x="3513534" y="1497410"/>
                </a:cubicBezTo>
                <a:cubicBezTo>
                  <a:pt x="3354387" y="1429147"/>
                  <a:pt x="3158992" y="1395016"/>
                  <a:pt x="2927350" y="1395016"/>
                </a:cubicBezTo>
                <a:cubicBezTo>
                  <a:pt x="2687505" y="1395016"/>
                  <a:pt x="2479675" y="1442641"/>
                  <a:pt x="2303859" y="1537891"/>
                </a:cubicBezTo>
                <a:cubicBezTo>
                  <a:pt x="2128176" y="1633009"/>
                  <a:pt x="1983448" y="1764375"/>
                  <a:pt x="1869678" y="1931988"/>
                </a:cubicBezTo>
                <a:cubicBezTo>
                  <a:pt x="1755907" y="2099601"/>
                  <a:pt x="1670050" y="2295129"/>
                  <a:pt x="1612106" y="2518569"/>
                </a:cubicBezTo>
                <a:cubicBezTo>
                  <a:pt x="1554294" y="2742010"/>
                  <a:pt x="1525389" y="2981987"/>
                  <a:pt x="1525389" y="323850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747" name="Freeform 1747"/>
          <p:cNvSpPr/>
          <p:nvPr/>
        </p:nvSpPr>
        <p:spPr>
          <a:xfrm>
            <a:off x="2661429" y="4316860"/>
            <a:ext cx="21631" cy="101018"/>
          </a:xfrm>
          <a:custGeom>
            <a:avLst/>
            <a:gdLst/>
            <a:ahLst/>
            <a:cxnLst/>
            <a:rect l="0" t="0" r="0" b="0"/>
            <a:pathLst>
              <a:path w="2006600" h="9359900">
                <a:moveTo>
                  <a:pt x="1900237" y="2654300"/>
                </a:moveTo>
                <a:lnTo>
                  <a:pt x="1900237" y="9359900"/>
                </a:lnTo>
                <a:lnTo>
                  <a:pt x="114300" y="9359900"/>
                </a:lnTo>
                <a:lnTo>
                  <a:pt x="114300" y="2654300"/>
                </a:lnTo>
                <a:close/>
                <a:moveTo>
                  <a:pt x="0" y="901700"/>
                </a:moveTo>
                <a:cubicBezTo>
                  <a:pt x="0" y="640557"/>
                  <a:pt x="90818" y="424988"/>
                  <a:pt x="272454" y="254993"/>
                </a:cubicBezTo>
                <a:cubicBezTo>
                  <a:pt x="454091" y="84998"/>
                  <a:pt x="697772" y="0"/>
                  <a:pt x="1003498" y="0"/>
                </a:cubicBezTo>
                <a:cubicBezTo>
                  <a:pt x="1304858" y="0"/>
                  <a:pt x="1547349" y="84998"/>
                  <a:pt x="1730970" y="254993"/>
                </a:cubicBezTo>
                <a:cubicBezTo>
                  <a:pt x="1914723" y="424988"/>
                  <a:pt x="2006600" y="640557"/>
                  <a:pt x="2006600" y="901700"/>
                </a:cubicBezTo>
                <a:cubicBezTo>
                  <a:pt x="2006600" y="1162844"/>
                  <a:pt x="1914723" y="1378413"/>
                  <a:pt x="1730970" y="1548408"/>
                </a:cubicBezTo>
                <a:cubicBezTo>
                  <a:pt x="1547349" y="1718403"/>
                  <a:pt x="1304858" y="1803400"/>
                  <a:pt x="1003498" y="1803400"/>
                </a:cubicBezTo>
                <a:cubicBezTo>
                  <a:pt x="697772" y="1803400"/>
                  <a:pt x="454091" y="1718403"/>
                  <a:pt x="272454" y="1548408"/>
                </a:cubicBezTo>
                <a:cubicBezTo>
                  <a:pt x="90818" y="1378413"/>
                  <a:pt x="0" y="1162844"/>
                  <a:pt x="0" y="90170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748" name="Freeform 1748"/>
          <p:cNvSpPr/>
          <p:nvPr/>
        </p:nvSpPr>
        <p:spPr>
          <a:xfrm>
            <a:off x="2690467" y="4327551"/>
            <a:ext cx="42967" cy="91629"/>
          </a:xfrm>
          <a:custGeom>
            <a:avLst/>
            <a:gdLst/>
            <a:ahLst/>
            <a:cxnLst/>
            <a:rect l="0" t="0" r="0" b="0"/>
            <a:pathLst>
              <a:path w="3985815" h="8489950">
                <a:moveTo>
                  <a:pt x="3905250" y="1651000"/>
                </a:moveTo>
                <a:lnTo>
                  <a:pt x="3905250" y="2921000"/>
                </a:lnTo>
                <a:lnTo>
                  <a:pt x="0" y="2921000"/>
                </a:lnTo>
                <a:lnTo>
                  <a:pt x="0" y="1651000"/>
                </a:lnTo>
                <a:close/>
                <a:moveTo>
                  <a:pt x="965200" y="0"/>
                </a:moveTo>
                <a:lnTo>
                  <a:pt x="2751137" y="0"/>
                </a:lnTo>
                <a:lnTo>
                  <a:pt x="2751137" y="6344047"/>
                </a:lnTo>
                <a:cubicBezTo>
                  <a:pt x="2751137" y="6538516"/>
                  <a:pt x="2776934" y="6687410"/>
                  <a:pt x="2828528" y="6790730"/>
                </a:cubicBezTo>
                <a:cubicBezTo>
                  <a:pt x="2880254" y="6894050"/>
                  <a:pt x="2957843" y="6965355"/>
                  <a:pt x="3061295" y="7004646"/>
                </a:cubicBezTo>
                <a:cubicBezTo>
                  <a:pt x="3164747" y="7043936"/>
                  <a:pt x="3295054" y="7063582"/>
                  <a:pt x="3452217" y="7063582"/>
                </a:cubicBezTo>
                <a:cubicBezTo>
                  <a:pt x="3563871" y="7063582"/>
                  <a:pt x="3664148" y="7058422"/>
                  <a:pt x="3753048" y="7048104"/>
                </a:cubicBezTo>
                <a:cubicBezTo>
                  <a:pt x="3842080" y="7037653"/>
                  <a:pt x="3917619" y="7026275"/>
                  <a:pt x="3979664" y="7013972"/>
                </a:cubicBezTo>
                <a:lnTo>
                  <a:pt x="3985815" y="8328621"/>
                </a:lnTo>
                <a:cubicBezTo>
                  <a:pt x="3832886" y="8378097"/>
                  <a:pt x="3667455" y="8417321"/>
                  <a:pt x="3489523" y="8446293"/>
                </a:cubicBezTo>
                <a:cubicBezTo>
                  <a:pt x="3311723" y="8475397"/>
                  <a:pt x="3115336" y="8489950"/>
                  <a:pt x="2900362" y="8489950"/>
                </a:cubicBezTo>
                <a:cubicBezTo>
                  <a:pt x="2507456" y="8489950"/>
                  <a:pt x="2165217" y="8424862"/>
                  <a:pt x="1873646" y="8294688"/>
                </a:cubicBezTo>
                <a:cubicBezTo>
                  <a:pt x="1582208" y="8164381"/>
                  <a:pt x="1357907" y="7954566"/>
                  <a:pt x="1200745" y="7665244"/>
                </a:cubicBezTo>
                <a:cubicBezTo>
                  <a:pt x="1043715" y="7375790"/>
                  <a:pt x="965200" y="6995385"/>
                  <a:pt x="965200" y="652403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749" name="Freeform 1749"/>
          <p:cNvSpPr/>
          <p:nvPr/>
        </p:nvSpPr>
        <p:spPr>
          <a:xfrm>
            <a:off x="2741683" y="4316860"/>
            <a:ext cx="21631" cy="101018"/>
          </a:xfrm>
          <a:custGeom>
            <a:avLst/>
            <a:gdLst/>
            <a:ahLst/>
            <a:cxnLst/>
            <a:rect l="0" t="0" r="0" b="0"/>
            <a:pathLst>
              <a:path w="2006600" h="9359900">
                <a:moveTo>
                  <a:pt x="1900237" y="2654300"/>
                </a:moveTo>
                <a:lnTo>
                  <a:pt x="1900237" y="9359900"/>
                </a:lnTo>
                <a:lnTo>
                  <a:pt x="114300" y="9359900"/>
                </a:lnTo>
                <a:lnTo>
                  <a:pt x="114300" y="2654300"/>
                </a:lnTo>
                <a:close/>
                <a:moveTo>
                  <a:pt x="0" y="901700"/>
                </a:moveTo>
                <a:cubicBezTo>
                  <a:pt x="0" y="640557"/>
                  <a:pt x="90818" y="424988"/>
                  <a:pt x="272454" y="254993"/>
                </a:cubicBezTo>
                <a:cubicBezTo>
                  <a:pt x="454091" y="84998"/>
                  <a:pt x="697772" y="0"/>
                  <a:pt x="1003498" y="0"/>
                </a:cubicBezTo>
                <a:cubicBezTo>
                  <a:pt x="1304858" y="0"/>
                  <a:pt x="1547349" y="84998"/>
                  <a:pt x="1730970" y="254993"/>
                </a:cubicBezTo>
                <a:cubicBezTo>
                  <a:pt x="1914723" y="424988"/>
                  <a:pt x="2006600" y="640557"/>
                  <a:pt x="2006600" y="901700"/>
                </a:cubicBezTo>
                <a:cubicBezTo>
                  <a:pt x="2006600" y="1162844"/>
                  <a:pt x="1914723" y="1378413"/>
                  <a:pt x="1730970" y="1548408"/>
                </a:cubicBezTo>
                <a:cubicBezTo>
                  <a:pt x="1547349" y="1718403"/>
                  <a:pt x="1304858" y="1803400"/>
                  <a:pt x="1003498" y="1803400"/>
                </a:cubicBezTo>
                <a:cubicBezTo>
                  <a:pt x="697772" y="1803400"/>
                  <a:pt x="454091" y="1718403"/>
                  <a:pt x="272454" y="1548408"/>
                </a:cubicBezTo>
                <a:cubicBezTo>
                  <a:pt x="90818" y="1378413"/>
                  <a:pt x="0" y="1162844"/>
                  <a:pt x="0" y="90170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750" name="Freeform 1750"/>
          <p:cNvSpPr/>
          <p:nvPr/>
        </p:nvSpPr>
        <p:spPr>
          <a:xfrm>
            <a:off x="2774281" y="4344157"/>
            <a:ext cx="68453" cy="75091"/>
          </a:xfrm>
          <a:custGeom>
            <a:avLst/>
            <a:gdLst/>
            <a:ahLst/>
            <a:cxnLst/>
            <a:rect l="0" t="0" r="0" b="0"/>
            <a:pathLst>
              <a:path w="6350000" h="6957615">
                <a:moveTo>
                  <a:pt x="0" y="3546872"/>
                </a:moveTo>
                <a:lnTo>
                  <a:pt x="0" y="3416697"/>
                </a:lnTo>
                <a:cubicBezTo>
                  <a:pt x="0" y="2924704"/>
                  <a:pt x="70180" y="2471010"/>
                  <a:pt x="210542" y="2055614"/>
                </a:cubicBezTo>
                <a:cubicBezTo>
                  <a:pt x="351035" y="1640086"/>
                  <a:pt x="555492" y="1279393"/>
                  <a:pt x="823912" y="973534"/>
                </a:cubicBezTo>
                <a:cubicBezTo>
                  <a:pt x="1092332" y="667676"/>
                  <a:pt x="1422730" y="428955"/>
                  <a:pt x="1815107" y="257373"/>
                </a:cubicBezTo>
                <a:cubicBezTo>
                  <a:pt x="2207484" y="85791"/>
                  <a:pt x="2657673" y="0"/>
                  <a:pt x="3165673" y="0"/>
                </a:cubicBezTo>
                <a:cubicBezTo>
                  <a:pt x="3673673" y="0"/>
                  <a:pt x="4125912" y="85791"/>
                  <a:pt x="4522390" y="257373"/>
                </a:cubicBezTo>
                <a:cubicBezTo>
                  <a:pt x="4918868" y="428955"/>
                  <a:pt x="5252375" y="667676"/>
                  <a:pt x="5522912" y="973534"/>
                </a:cubicBezTo>
                <a:cubicBezTo>
                  <a:pt x="5793449" y="1279393"/>
                  <a:pt x="5998897" y="1640086"/>
                  <a:pt x="6139259" y="2055614"/>
                </a:cubicBezTo>
                <a:cubicBezTo>
                  <a:pt x="6279753" y="2471010"/>
                  <a:pt x="6350000" y="2924704"/>
                  <a:pt x="6350000" y="3416697"/>
                </a:cubicBezTo>
                <a:lnTo>
                  <a:pt x="6350000" y="3546872"/>
                </a:lnTo>
                <a:cubicBezTo>
                  <a:pt x="6350000" y="4034763"/>
                  <a:pt x="6279753" y="4486473"/>
                  <a:pt x="6139259" y="4902001"/>
                </a:cubicBezTo>
                <a:cubicBezTo>
                  <a:pt x="5998897" y="5317397"/>
                  <a:pt x="5793449" y="5679149"/>
                  <a:pt x="5522912" y="5987256"/>
                </a:cubicBezTo>
                <a:cubicBezTo>
                  <a:pt x="5252375" y="6295231"/>
                  <a:pt x="4920919" y="6533951"/>
                  <a:pt x="4528542" y="6703417"/>
                </a:cubicBezTo>
                <a:cubicBezTo>
                  <a:pt x="4136297" y="6872882"/>
                  <a:pt x="3686175" y="6957615"/>
                  <a:pt x="3178175" y="6957615"/>
                </a:cubicBezTo>
                <a:cubicBezTo>
                  <a:pt x="2670042" y="6957615"/>
                  <a:pt x="2218729" y="6872882"/>
                  <a:pt x="1824235" y="6703417"/>
                </a:cubicBezTo>
                <a:cubicBezTo>
                  <a:pt x="1429874" y="6533951"/>
                  <a:pt x="1097425" y="6295231"/>
                  <a:pt x="826889" y="5987256"/>
                </a:cubicBezTo>
                <a:cubicBezTo>
                  <a:pt x="556484" y="5679149"/>
                  <a:pt x="351035" y="5317397"/>
                  <a:pt x="210542" y="4902001"/>
                </a:cubicBezTo>
                <a:cubicBezTo>
                  <a:pt x="70180" y="4486473"/>
                  <a:pt x="0" y="4034763"/>
                  <a:pt x="0" y="3546872"/>
                </a:cubicBezTo>
                <a:close/>
                <a:moveTo>
                  <a:pt x="1785937" y="3416697"/>
                </a:moveTo>
                <a:lnTo>
                  <a:pt x="1785937" y="3546872"/>
                </a:lnTo>
                <a:cubicBezTo>
                  <a:pt x="1785937" y="3828124"/>
                  <a:pt x="1810742" y="4090723"/>
                  <a:pt x="1860351" y="4334669"/>
                </a:cubicBezTo>
                <a:cubicBezTo>
                  <a:pt x="1909960" y="4578614"/>
                  <a:pt x="1989534" y="4792596"/>
                  <a:pt x="2099071" y="4976614"/>
                </a:cubicBezTo>
                <a:cubicBezTo>
                  <a:pt x="2208609" y="5160632"/>
                  <a:pt x="2352212" y="5304300"/>
                  <a:pt x="2529879" y="5407620"/>
                </a:cubicBezTo>
                <a:cubicBezTo>
                  <a:pt x="2707679" y="5510940"/>
                  <a:pt x="2924770" y="5562600"/>
                  <a:pt x="3181151" y="5562600"/>
                </a:cubicBezTo>
                <a:cubicBezTo>
                  <a:pt x="3429198" y="5562600"/>
                  <a:pt x="3642055" y="5510940"/>
                  <a:pt x="3819723" y="5407620"/>
                </a:cubicBezTo>
                <a:cubicBezTo>
                  <a:pt x="3997523" y="5304300"/>
                  <a:pt x="4140133" y="5160632"/>
                  <a:pt x="4247554" y="4976614"/>
                </a:cubicBezTo>
                <a:cubicBezTo>
                  <a:pt x="4355107" y="4792596"/>
                  <a:pt x="4434747" y="4578614"/>
                  <a:pt x="4486473" y="4334669"/>
                </a:cubicBezTo>
                <a:cubicBezTo>
                  <a:pt x="4538199" y="4090723"/>
                  <a:pt x="4564062" y="3828124"/>
                  <a:pt x="4564062" y="3546872"/>
                </a:cubicBezTo>
                <a:lnTo>
                  <a:pt x="4564062" y="3416697"/>
                </a:lnTo>
                <a:cubicBezTo>
                  <a:pt x="4564062" y="3143779"/>
                  <a:pt x="4538199" y="2886405"/>
                  <a:pt x="4486473" y="2644576"/>
                </a:cubicBezTo>
                <a:cubicBezTo>
                  <a:pt x="4434747" y="2402615"/>
                  <a:pt x="4354115" y="2187575"/>
                  <a:pt x="4244578" y="1999456"/>
                </a:cubicBezTo>
                <a:cubicBezTo>
                  <a:pt x="4135040" y="1811337"/>
                  <a:pt x="3991371" y="1663568"/>
                  <a:pt x="3813571" y="1556147"/>
                </a:cubicBezTo>
                <a:cubicBezTo>
                  <a:pt x="3635904" y="1448726"/>
                  <a:pt x="3420930" y="1395015"/>
                  <a:pt x="3168650" y="1395015"/>
                </a:cubicBezTo>
                <a:cubicBezTo>
                  <a:pt x="2916502" y="1395015"/>
                  <a:pt x="2702586" y="1448726"/>
                  <a:pt x="2526903" y="1556147"/>
                </a:cubicBezTo>
                <a:cubicBezTo>
                  <a:pt x="2351219" y="1663568"/>
                  <a:pt x="2208609" y="1811337"/>
                  <a:pt x="2099071" y="1999456"/>
                </a:cubicBezTo>
                <a:cubicBezTo>
                  <a:pt x="1989534" y="2187575"/>
                  <a:pt x="1909960" y="2402615"/>
                  <a:pt x="1860351" y="2644576"/>
                </a:cubicBezTo>
                <a:cubicBezTo>
                  <a:pt x="1810742" y="2886405"/>
                  <a:pt x="1785937" y="3143779"/>
                  <a:pt x="1785937" y="3416697"/>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751" name="Freeform 1751"/>
          <p:cNvSpPr/>
          <p:nvPr/>
        </p:nvSpPr>
        <p:spPr>
          <a:xfrm>
            <a:off x="2852058" y="4344136"/>
            <a:ext cx="62566" cy="73673"/>
          </a:xfrm>
          <a:custGeom>
            <a:avLst/>
            <a:gdLst/>
            <a:ahLst/>
            <a:cxnLst/>
            <a:rect l="0" t="0" r="0" b="0"/>
            <a:pathLst>
              <a:path w="5803900" h="6826250">
                <a:moveTo>
                  <a:pt x="1785937" y="1550194"/>
                </a:moveTo>
                <a:lnTo>
                  <a:pt x="1785937" y="6826250"/>
                </a:lnTo>
                <a:lnTo>
                  <a:pt x="0" y="6826250"/>
                </a:lnTo>
                <a:lnTo>
                  <a:pt x="0" y="114300"/>
                </a:lnTo>
                <a:lnTo>
                  <a:pt x="1674217" y="114300"/>
                </a:lnTo>
                <a:close/>
                <a:moveTo>
                  <a:pt x="1525389" y="3238500"/>
                </a:moveTo>
                <a:lnTo>
                  <a:pt x="1041796" y="3238500"/>
                </a:lnTo>
                <a:cubicBezTo>
                  <a:pt x="1041796" y="2743200"/>
                  <a:pt x="1105892" y="2296386"/>
                  <a:pt x="1234082" y="1898055"/>
                </a:cubicBezTo>
                <a:cubicBezTo>
                  <a:pt x="1362405" y="1499593"/>
                  <a:pt x="1542454" y="1158942"/>
                  <a:pt x="1774229" y="876102"/>
                </a:cubicBezTo>
                <a:cubicBezTo>
                  <a:pt x="2006137" y="593262"/>
                  <a:pt x="2282494" y="376569"/>
                  <a:pt x="2603301" y="226021"/>
                </a:cubicBezTo>
                <a:cubicBezTo>
                  <a:pt x="2924108" y="75341"/>
                  <a:pt x="3283214" y="0"/>
                  <a:pt x="3680618" y="0"/>
                </a:cubicBezTo>
                <a:cubicBezTo>
                  <a:pt x="3995208" y="0"/>
                  <a:pt x="4282876" y="45443"/>
                  <a:pt x="4543623" y="136327"/>
                </a:cubicBezTo>
                <a:cubicBezTo>
                  <a:pt x="4804370" y="227079"/>
                  <a:pt x="5028869" y="371608"/>
                  <a:pt x="5217120" y="569913"/>
                </a:cubicBezTo>
                <a:cubicBezTo>
                  <a:pt x="5405503" y="768086"/>
                  <a:pt x="5550363" y="1030288"/>
                  <a:pt x="5651698" y="1356519"/>
                </a:cubicBezTo>
                <a:cubicBezTo>
                  <a:pt x="5753166" y="1682750"/>
                  <a:pt x="5803900" y="2081213"/>
                  <a:pt x="5803900" y="2551907"/>
                </a:cubicBezTo>
                <a:lnTo>
                  <a:pt x="5803900" y="6826250"/>
                </a:lnTo>
                <a:lnTo>
                  <a:pt x="4000500" y="6826250"/>
                </a:lnTo>
                <a:lnTo>
                  <a:pt x="4000500" y="2541985"/>
                </a:lnTo>
                <a:cubicBezTo>
                  <a:pt x="4000500" y="2244329"/>
                  <a:pt x="3959158" y="2012884"/>
                  <a:pt x="3876476" y="1847652"/>
                </a:cubicBezTo>
                <a:cubicBezTo>
                  <a:pt x="3793794" y="1682287"/>
                  <a:pt x="3672813" y="1565540"/>
                  <a:pt x="3513534" y="1497410"/>
                </a:cubicBezTo>
                <a:cubicBezTo>
                  <a:pt x="3354387" y="1429147"/>
                  <a:pt x="3158992" y="1395016"/>
                  <a:pt x="2927350" y="1395016"/>
                </a:cubicBezTo>
                <a:cubicBezTo>
                  <a:pt x="2687505" y="1395016"/>
                  <a:pt x="2479675" y="1442641"/>
                  <a:pt x="2303859" y="1537891"/>
                </a:cubicBezTo>
                <a:cubicBezTo>
                  <a:pt x="2128176" y="1633009"/>
                  <a:pt x="1983448" y="1764375"/>
                  <a:pt x="1869678" y="1931988"/>
                </a:cubicBezTo>
                <a:cubicBezTo>
                  <a:pt x="1755907" y="2099601"/>
                  <a:pt x="1670050" y="2295129"/>
                  <a:pt x="1612106" y="2518569"/>
                </a:cubicBezTo>
                <a:cubicBezTo>
                  <a:pt x="1554294" y="2742010"/>
                  <a:pt x="1525389" y="2981987"/>
                  <a:pt x="1525389" y="323850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752" name="Freeform 1752"/>
          <p:cNvSpPr/>
          <p:nvPr/>
        </p:nvSpPr>
        <p:spPr>
          <a:xfrm>
            <a:off x="2957777" y="4344157"/>
            <a:ext cx="68453" cy="75091"/>
          </a:xfrm>
          <a:custGeom>
            <a:avLst/>
            <a:gdLst/>
            <a:ahLst/>
            <a:cxnLst/>
            <a:rect l="0" t="0" r="0" b="0"/>
            <a:pathLst>
              <a:path w="6350000" h="6957615">
                <a:moveTo>
                  <a:pt x="0" y="3546872"/>
                </a:moveTo>
                <a:lnTo>
                  <a:pt x="0" y="3416697"/>
                </a:lnTo>
                <a:cubicBezTo>
                  <a:pt x="0" y="2924704"/>
                  <a:pt x="70180" y="2471010"/>
                  <a:pt x="210542" y="2055614"/>
                </a:cubicBezTo>
                <a:cubicBezTo>
                  <a:pt x="351035" y="1640086"/>
                  <a:pt x="555492" y="1279393"/>
                  <a:pt x="823912" y="973534"/>
                </a:cubicBezTo>
                <a:cubicBezTo>
                  <a:pt x="1092332" y="667676"/>
                  <a:pt x="1422730" y="428955"/>
                  <a:pt x="1815107" y="257373"/>
                </a:cubicBezTo>
                <a:cubicBezTo>
                  <a:pt x="2207484" y="85791"/>
                  <a:pt x="2657673" y="0"/>
                  <a:pt x="3165673" y="0"/>
                </a:cubicBezTo>
                <a:cubicBezTo>
                  <a:pt x="3673673" y="0"/>
                  <a:pt x="4125912" y="85791"/>
                  <a:pt x="4522390" y="257373"/>
                </a:cubicBezTo>
                <a:cubicBezTo>
                  <a:pt x="4918868" y="428955"/>
                  <a:pt x="5252375" y="667676"/>
                  <a:pt x="5522912" y="973534"/>
                </a:cubicBezTo>
                <a:cubicBezTo>
                  <a:pt x="5793449" y="1279393"/>
                  <a:pt x="5998897" y="1640086"/>
                  <a:pt x="6139259" y="2055614"/>
                </a:cubicBezTo>
                <a:cubicBezTo>
                  <a:pt x="6279753" y="2471010"/>
                  <a:pt x="6350000" y="2924704"/>
                  <a:pt x="6350000" y="3416697"/>
                </a:cubicBezTo>
                <a:lnTo>
                  <a:pt x="6350000" y="3546872"/>
                </a:lnTo>
                <a:cubicBezTo>
                  <a:pt x="6350000" y="4034763"/>
                  <a:pt x="6279753" y="4486473"/>
                  <a:pt x="6139259" y="4902001"/>
                </a:cubicBezTo>
                <a:cubicBezTo>
                  <a:pt x="5998897" y="5317397"/>
                  <a:pt x="5793449" y="5679149"/>
                  <a:pt x="5522912" y="5987256"/>
                </a:cubicBezTo>
                <a:cubicBezTo>
                  <a:pt x="5252375" y="6295231"/>
                  <a:pt x="4920919" y="6533951"/>
                  <a:pt x="4528542" y="6703417"/>
                </a:cubicBezTo>
                <a:cubicBezTo>
                  <a:pt x="4136297" y="6872882"/>
                  <a:pt x="3686175" y="6957615"/>
                  <a:pt x="3178175" y="6957615"/>
                </a:cubicBezTo>
                <a:cubicBezTo>
                  <a:pt x="2670042" y="6957615"/>
                  <a:pt x="2218729" y="6872882"/>
                  <a:pt x="1824235" y="6703417"/>
                </a:cubicBezTo>
                <a:cubicBezTo>
                  <a:pt x="1429874" y="6533951"/>
                  <a:pt x="1097425" y="6295231"/>
                  <a:pt x="826889" y="5987256"/>
                </a:cubicBezTo>
                <a:cubicBezTo>
                  <a:pt x="556484" y="5679149"/>
                  <a:pt x="351035" y="5317397"/>
                  <a:pt x="210542" y="4902001"/>
                </a:cubicBezTo>
                <a:cubicBezTo>
                  <a:pt x="70180" y="4486473"/>
                  <a:pt x="0" y="4034763"/>
                  <a:pt x="0" y="3546872"/>
                </a:cubicBezTo>
                <a:close/>
                <a:moveTo>
                  <a:pt x="1785937" y="3416697"/>
                </a:moveTo>
                <a:lnTo>
                  <a:pt x="1785937" y="3546872"/>
                </a:lnTo>
                <a:cubicBezTo>
                  <a:pt x="1785937" y="3828124"/>
                  <a:pt x="1810742" y="4090723"/>
                  <a:pt x="1860351" y="4334669"/>
                </a:cubicBezTo>
                <a:cubicBezTo>
                  <a:pt x="1909960" y="4578614"/>
                  <a:pt x="1989534" y="4792596"/>
                  <a:pt x="2099071" y="4976614"/>
                </a:cubicBezTo>
                <a:cubicBezTo>
                  <a:pt x="2208609" y="5160632"/>
                  <a:pt x="2352212" y="5304300"/>
                  <a:pt x="2529879" y="5407620"/>
                </a:cubicBezTo>
                <a:cubicBezTo>
                  <a:pt x="2707679" y="5510940"/>
                  <a:pt x="2924770" y="5562600"/>
                  <a:pt x="3181151" y="5562600"/>
                </a:cubicBezTo>
                <a:cubicBezTo>
                  <a:pt x="3429198" y="5562600"/>
                  <a:pt x="3642055" y="5510940"/>
                  <a:pt x="3819723" y="5407620"/>
                </a:cubicBezTo>
                <a:cubicBezTo>
                  <a:pt x="3997523" y="5304300"/>
                  <a:pt x="4140133" y="5160632"/>
                  <a:pt x="4247554" y="4976614"/>
                </a:cubicBezTo>
                <a:cubicBezTo>
                  <a:pt x="4355107" y="4792596"/>
                  <a:pt x="4434747" y="4578614"/>
                  <a:pt x="4486473" y="4334669"/>
                </a:cubicBezTo>
                <a:cubicBezTo>
                  <a:pt x="4538199" y="4090723"/>
                  <a:pt x="4564062" y="3828124"/>
                  <a:pt x="4564062" y="3546872"/>
                </a:cubicBezTo>
                <a:lnTo>
                  <a:pt x="4564062" y="3416697"/>
                </a:lnTo>
                <a:cubicBezTo>
                  <a:pt x="4564062" y="3143779"/>
                  <a:pt x="4538199" y="2886405"/>
                  <a:pt x="4486473" y="2644576"/>
                </a:cubicBezTo>
                <a:cubicBezTo>
                  <a:pt x="4434747" y="2402615"/>
                  <a:pt x="4354115" y="2187575"/>
                  <a:pt x="4244578" y="1999456"/>
                </a:cubicBezTo>
                <a:cubicBezTo>
                  <a:pt x="4135040" y="1811337"/>
                  <a:pt x="3991371" y="1663568"/>
                  <a:pt x="3813571" y="1556147"/>
                </a:cubicBezTo>
                <a:cubicBezTo>
                  <a:pt x="3635904" y="1448726"/>
                  <a:pt x="3420930" y="1395015"/>
                  <a:pt x="3168650" y="1395015"/>
                </a:cubicBezTo>
                <a:cubicBezTo>
                  <a:pt x="2916502" y="1395015"/>
                  <a:pt x="2702586" y="1448726"/>
                  <a:pt x="2526903" y="1556147"/>
                </a:cubicBezTo>
                <a:cubicBezTo>
                  <a:pt x="2351219" y="1663568"/>
                  <a:pt x="2208609" y="1811337"/>
                  <a:pt x="2099071" y="1999456"/>
                </a:cubicBezTo>
                <a:cubicBezTo>
                  <a:pt x="1989534" y="2187575"/>
                  <a:pt x="1909960" y="2402615"/>
                  <a:pt x="1860351" y="2644576"/>
                </a:cubicBezTo>
                <a:cubicBezTo>
                  <a:pt x="1810742" y="2886405"/>
                  <a:pt x="1785937" y="3143779"/>
                  <a:pt x="1785937" y="3416697"/>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753" name="Freeform 1753"/>
          <p:cNvSpPr/>
          <p:nvPr/>
        </p:nvSpPr>
        <p:spPr>
          <a:xfrm>
            <a:off x="3030284" y="4313570"/>
            <a:ext cx="47027" cy="104239"/>
          </a:xfrm>
          <a:custGeom>
            <a:avLst/>
            <a:gdLst/>
            <a:ahLst/>
            <a:cxnLst/>
            <a:rect l="0" t="0" r="0" b="0"/>
            <a:pathLst>
              <a:path w="4362450" h="9658350">
                <a:moveTo>
                  <a:pt x="2800350" y="9658350"/>
                </a:moveTo>
                <a:lnTo>
                  <a:pt x="996950" y="9658350"/>
                </a:lnTo>
                <a:lnTo>
                  <a:pt x="996950" y="2351088"/>
                </a:lnTo>
                <a:cubicBezTo>
                  <a:pt x="996950" y="1842427"/>
                  <a:pt x="1096764" y="1413405"/>
                  <a:pt x="1296392" y="1064022"/>
                </a:cubicBezTo>
                <a:cubicBezTo>
                  <a:pt x="1496152" y="714640"/>
                  <a:pt x="1778198" y="449991"/>
                  <a:pt x="2142529" y="270074"/>
                </a:cubicBezTo>
                <a:cubicBezTo>
                  <a:pt x="2506860" y="90025"/>
                  <a:pt x="2940116" y="0"/>
                  <a:pt x="3442295" y="0"/>
                </a:cubicBezTo>
                <a:cubicBezTo>
                  <a:pt x="3606866" y="0"/>
                  <a:pt x="3765351" y="11444"/>
                  <a:pt x="3917751" y="34330"/>
                </a:cubicBezTo>
                <a:cubicBezTo>
                  <a:pt x="4070151" y="57085"/>
                  <a:pt x="4218384" y="84998"/>
                  <a:pt x="4362450" y="118071"/>
                </a:cubicBezTo>
                <a:lnTo>
                  <a:pt x="4362450" y="1465461"/>
                </a:lnTo>
                <a:cubicBezTo>
                  <a:pt x="4283868" y="1444824"/>
                  <a:pt x="4201186" y="1430404"/>
                  <a:pt x="4114403" y="1422202"/>
                </a:cubicBezTo>
                <a:cubicBezTo>
                  <a:pt x="4027752" y="1413868"/>
                  <a:pt x="3926549" y="1409700"/>
                  <a:pt x="3810793" y="1409700"/>
                </a:cubicBezTo>
                <a:cubicBezTo>
                  <a:pt x="3595952" y="1409700"/>
                  <a:pt x="3413058" y="1445882"/>
                  <a:pt x="3262114" y="1518246"/>
                </a:cubicBezTo>
                <a:cubicBezTo>
                  <a:pt x="3111301" y="1590477"/>
                  <a:pt x="2996604" y="1696905"/>
                  <a:pt x="2918023" y="1837532"/>
                </a:cubicBezTo>
                <a:cubicBezTo>
                  <a:pt x="2839574" y="1978158"/>
                  <a:pt x="2800350" y="2149740"/>
                  <a:pt x="2800350" y="2352279"/>
                </a:cubicBezTo>
                <a:close/>
                <a:moveTo>
                  <a:pt x="4133850" y="2946400"/>
                </a:moveTo>
                <a:lnTo>
                  <a:pt x="4133850" y="4216400"/>
                </a:lnTo>
                <a:lnTo>
                  <a:pt x="0" y="4216400"/>
                </a:lnTo>
                <a:lnTo>
                  <a:pt x="0" y="2946400"/>
                </a:ln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754" name="Freeform 1754"/>
          <p:cNvSpPr/>
          <p:nvPr/>
        </p:nvSpPr>
        <p:spPr>
          <a:xfrm>
            <a:off x="3113482" y="4344135"/>
            <a:ext cx="61608" cy="75113"/>
          </a:xfrm>
          <a:custGeom>
            <a:avLst/>
            <a:gdLst/>
            <a:ahLst/>
            <a:cxnLst/>
            <a:rect l="0" t="0" r="0" b="0"/>
            <a:pathLst>
              <a:path w="5715000" h="6959600">
                <a:moveTo>
                  <a:pt x="3975100" y="4977408"/>
                </a:moveTo>
                <a:cubicBezTo>
                  <a:pt x="3975100" y="4849218"/>
                  <a:pt x="3937860" y="4733529"/>
                  <a:pt x="3863379" y="4630341"/>
                </a:cubicBezTo>
                <a:cubicBezTo>
                  <a:pt x="3789031" y="4527021"/>
                  <a:pt x="3651514" y="4430978"/>
                  <a:pt x="3450828" y="4342210"/>
                </a:cubicBezTo>
                <a:cubicBezTo>
                  <a:pt x="3250274" y="4253310"/>
                  <a:pt x="2961811" y="4171620"/>
                  <a:pt x="2585442" y="4097140"/>
                </a:cubicBezTo>
                <a:cubicBezTo>
                  <a:pt x="2246378" y="4022792"/>
                  <a:pt x="1931061" y="3928798"/>
                  <a:pt x="1639490" y="3815160"/>
                </a:cubicBezTo>
                <a:cubicBezTo>
                  <a:pt x="1347919" y="3701521"/>
                  <a:pt x="1095639" y="3564136"/>
                  <a:pt x="882650" y="3403005"/>
                </a:cubicBezTo>
                <a:cubicBezTo>
                  <a:pt x="669660" y="3241742"/>
                  <a:pt x="503171" y="3050580"/>
                  <a:pt x="383182" y="2829521"/>
                </a:cubicBezTo>
                <a:cubicBezTo>
                  <a:pt x="263194" y="2608461"/>
                  <a:pt x="203200" y="2355321"/>
                  <a:pt x="203200" y="2070100"/>
                </a:cubicBezTo>
                <a:cubicBezTo>
                  <a:pt x="203200" y="1789245"/>
                  <a:pt x="264252" y="1524861"/>
                  <a:pt x="386357" y="1276946"/>
                </a:cubicBezTo>
                <a:cubicBezTo>
                  <a:pt x="508463" y="1028899"/>
                  <a:pt x="684344" y="808832"/>
                  <a:pt x="914003" y="616744"/>
                </a:cubicBezTo>
                <a:cubicBezTo>
                  <a:pt x="1143793" y="424525"/>
                  <a:pt x="1425244" y="273712"/>
                  <a:pt x="1758354" y="164307"/>
                </a:cubicBezTo>
                <a:cubicBezTo>
                  <a:pt x="2091597" y="54769"/>
                  <a:pt x="2467173" y="0"/>
                  <a:pt x="2885082" y="0"/>
                </a:cubicBezTo>
                <a:cubicBezTo>
                  <a:pt x="3468753" y="0"/>
                  <a:pt x="3970602" y="92935"/>
                  <a:pt x="4390628" y="278805"/>
                </a:cubicBezTo>
                <a:cubicBezTo>
                  <a:pt x="4810654" y="464675"/>
                  <a:pt x="5133445" y="719733"/>
                  <a:pt x="5359003" y="1043980"/>
                </a:cubicBezTo>
                <a:cubicBezTo>
                  <a:pt x="5584692" y="1368095"/>
                  <a:pt x="5697537" y="1736659"/>
                  <a:pt x="5697537" y="2149674"/>
                </a:cubicBezTo>
                <a:lnTo>
                  <a:pt x="3911600" y="2149674"/>
                </a:lnTo>
                <a:cubicBezTo>
                  <a:pt x="3911600" y="1976107"/>
                  <a:pt x="3875352" y="1820069"/>
                  <a:pt x="3802856" y="1681560"/>
                </a:cubicBezTo>
                <a:cubicBezTo>
                  <a:pt x="3730360" y="1543050"/>
                  <a:pt x="3618574" y="1433513"/>
                  <a:pt x="3467496" y="1352947"/>
                </a:cubicBezTo>
                <a:cubicBezTo>
                  <a:pt x="3316419" y="1272250"/>
                  <a:pt x="3120760" y="1231900"/>
                  <a:pt x="2880518" y="1231900"/>
                </a:cubicBezTo>
                <a:cubicBezTo>
                  <a:pt x="2681684" y="1231900"/>
                  <a:pt x="2509837" y="1266032"/>
                  <a:pt x="2364978" y="1334294"/>
                </a:cubicBezTo>
                <a:cubicBezTo>
                  <a:pt x="2220118" y="1402557"/>
                  <a:pt x="2109324" y="1493573"/>
                  <a:pt x="2032595" y="1607344"/>
                </a:cubicBezTo>
                <a:cubicBezTo>
                  <a:pt x="1955998" y="1721115"/>
                  <a:pt x="1917700" y="1846263"/>
                  <a:pt x="1917700" y="1982788"/>
                </a:cubicBezTo>
                <a:cubicBezTo>
                  <a:pt x="1917700" y="2086240"/>
                  <a:pt x="1939395" y="2178315"/>
                  <a:pt x="1982787" y="2259013"/>
                </a:cubicBezTo>
                <a:cubicBezTo>
                  <a:pt x="2026311" y="2339579"/>
                  <a:pt x="2097682" y="2413000"/>
                  <a:pt x="2196901" y="2479279"/>
                </a:cubicBezTo>
                <a:cubicBezTo>
                  <a:pt x="2296252" y="2545425"/>
                  <a:pt x="2425567" y="2606477"/>
                  <a:pt x="2584846" y="2662436"/>
                </a:cubicBezTo>
                <a:cubicBezTo>
                  <a:pt x="2744126" y="2718264"/>
                  <a:pt x="2941637" y="2768931"/>
                  <a:pt x="3177381" y="2814440"/>
                </a:cubicBezTo>
                <a:cubicBezTo>
                  <a:pt x="3661304" y="2913526"/>
                  <a:pt x="4093500" y="3042775"/>
                  <a:pt x="4473971" y="3202186"/>
                </a:cubicBezTo>
                <a:cubicBezTo>
                  <a:pt x="4854575" y="3361465"/>
                  <a:pt x="5156530" y="3576572"/>
                  <a:pt x="5379839" y="3847505"/>
                </a:cubicBezTo>
                <a:cubicBezTo>
                  <a:pt x="5603279" y="4118438"/>
                  <a:pt x="5715000" y="4473179"/>
                  <a:pt x="5715000" y="4911725"/>
                </a:cubicBezTo>
                <a:cubicBezTo>
                  <a:pt x="5715000" y="5209646"/>
                  <a:pt x="5648854" y="5482696"/>
                  <a:pt x="5516562" y="5730875"/>
                </a:cubicBezTo>
                <a:cubicBezTo>
                  <a:pt x="5384403" y="5979055"/>
                  <a:pt x="5194300" y="6195219"/>
                  <a:pt x="4946253" y="6379369"/>
                </a:cubicBezTo>
                <a:cubicBezTo>
                  <a:pt x="4698338" y="6563519"/>
                  <a:pt x="4401872" y="6706262"/>
                  <a:pt x="4056856" y="6807597"/>
                </a:cubicBezTo>
                <a:cubicBezTo>
                  <a:pt x="3711971" y="6908932"/>
                  <a:pt x="3324621" y="6959600"/>
                  <a:pt x="2894806" y="6959600"/>
                </a:cubicBezTo>
                <a:cubicBezTo>
                  <a:pt x="2270786" y="6959600"/>
                  <a:pt x="1742876" y="6847747"/>
                  <a:pt x="1311076" y="6624043"/>
                </a:cubicBezTo>
                <a:cubicBezTo>
                  <a:pt x="879276" y="6400337"/>
                  <a:pt x="552780" y="6115646"/>
                  <a:pt x="331589" y="5769968"/>
                </a:cubicBezTo>
                <a:cubicBezTo>
                  <a:pt x="110529" y="5424157"/>
                  <a:pt x="0" y="5068954"/>
                  <a:pt x="0" y="4704358"/>
                </a:cubicBezTo>
                <a:lnTo>
                  <a:pt x="1701800" y="4704358"/>
                </a:lnTo>
                <a:cubicBezTo>
                  <a:pt x="1701800" y="4948304"/>
                  <a:pt x="1760603" y="5144691"/>
                  <a:pt x="1878210" y="5293519"/>
                </a:cubicBezTo>
                <a:cubicBezTo>
                  <a:pt x="1995950" y="5442215"/>
                  <a:pt x="2146696" y="5549636"/>
                  <a:pt x="2330450" y="5615782"/>
                </a:cubicBezTo>
                <a:cubicBezTo>
                  <a:pt x="2514203" y="5681928"/>
                  <a:pt x="2713434" y="5715000"/>
                  <a:pt x="2928143" y="5715000"/>
                </a:cubicBezTo>
                <a:cubicBezTo>
                  <a:pt x="3159521" y="5715000"/>
                  <a:pt x="3351609" y="5682986"/>
                  <a:pt x="3504406" y="5618957"/>
                </a:cubicBezTo>
                <a:cubicBezTo>
                  <a:pt x="3657203" y="5554795"/>
                  <a:pt x="3773818" y="5468012"/>
                  <a:pt x="3854251" y="5358607"/>
                </a:cubicBezTo>
                <a:cubicBezTo>
                  <a:pt x="3934817" y="5249069"/>
                  <a:pt x="3975100" y="5122003"/>
                  <a:pt x="3975100" y="4977408"/>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755" name="Freeform 1755"/>
          <p:cNvSpPr/>
          <p:nvPr/>
        </p:nvSpPr>
        <p:spPr>
          <a:xfrm>
            <a:off x="3179347" y="4327551"/>
            <a:ext cx="42967" cy="91629"/>
          </a:xfrm>
          <a:custGeom>
            <a:avLst/>
            <a:gdLst/>
            <a:ahLst/>
            <a:cxnLst/>
            <a:rect l="0" t="0" r="0" b="0"/>
            <a:pathLst>
              <a:path w="3985815" h="8489950">
                <a:moveTo>
                  <a:pt x="3905250" y="1651000"/>
                </a:moveTo>
                <a:lnTo>
                  <a:pt x="3905250" y="2921000"/>
                </a:lnTo>
                <a:lnTo>
                  <a:pt x="0" y="2921000"/>
                </a:lnTo>
                <a:lnTo>
                  <a:pt x="0" y="1651000"/>
                </a:lnTo>
                <a:close/>
                <a:moveTo>
                  <a:pt x="965200" y="0"/>
                </a:moveTo>
                <a:lnTo>
                  <a:pt x="2751137" y="0"/>
                </a:lnTo>
                <a:lnTo>
                  <a:pt x="2751137" y="6344047"/>
                </a:lnTo>
                <a:cubicBezTo>
                  <a:pt x="2751137" y="6538516"/>
                  <a:pt x="2776934" y="6687410"/>
                  <a:pt x="2828528" y="6790730"/>
                </a:cubicBezTo>
                <a:cubicBezTo>
                  <a:pt x="2880254" y="6894050"/>
                  <a:pt x="2957843" y="6965355"/>
                  <a:pt x="3061295" y="7004646"/>
                </a:cubicBezTo>
                <a:cubicBezTo>
                  <a:pt x="3164747" y="7043936"/>
                  <a:pt x="3295054" y="7063582"/>
                  <a:pt x="3452217" y="7063582"/>
                </a:cubicBezTo>
                <a:cubicBezTo>
                  <a:pt x="3563871" y="7063582"/>
                  <a:pt x="3664148" y="7058422"/>
                  <a:pt x="3753048" y="7048104"/>
                </a:cubicBezTo>
                <a:cubicBezTo>
                  <a:pt x="3842080" y="7037653"/>
                  <a:pt x="3917619" y="7026275"/>
                  <a:pt x="3979664" y="7013972"/>
                </a:cubicBezTo>
                <a:lnTo>
                  <a:pt x="3985815" y="8328621"/>
                </a:lnTo>
                <a:cubicBezTo>
                  <a:pt x="3832886" y="8378097"/>
                  <a:pt x="3667455" y="8417321"/>
                  <a:pt x="3489523" y="8446293"/>
                </a:cubicBezTo>
                <a:cubicBezTo>
                  <a:pt x="3311723" y="8475397"/>
                  <a:pt x="3115336" y="8489950"/>
                  <a:pt x="2900362" y="8489950"/>
                </a:cubicBezTo>
                <a:cubicBezTo>
                  <a:pt x="2507456" y="8489950"/>
                  <a:pt x="2165217" y="8424862"/>
                  <a:pt x="1873646" y="8294688"/>
                </a:cubicBezTo>
                <a:cubicBezTo>
                  <a:pt x="1582208" y="8164381"/>
                  <a:pt x="1357907" y="7954566"/>
                  <a:pt x="1200745" y="7665244"/>
                </a:cubicBezTo>
                <a:cubicBezTo>
                  <a:pt x="1043715" y="7375790"/>
                  <a:pt x="965200" y="6995385"/>
                  <a:pt x="965200" y="652403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756" name="Freeform 1756"/>
          <p:cNvSpPr/>
          <p:nvPr/>
        </p:nvSpPr>
        <p:spPr>
          <a:xfrm>
            <a:off x="3227690" y="4344135"/>
            <a:ext cx="64343" cy="75113"/>
          </a:xfrm>
          <a:custGeom>
            <a:avLst/>
            <a:gdLst/>
            <a:ahLst/>
            <a:cxnLst/>
            <a:rect l="0" t="0" r="0" b="0"/>
            <a:pathLst>
              <a:path w="5968801" h="6959600">
                <a:moveTo>
                  <a:pt x="3898900" y="5321697"/>
                </a:moveTo>
                <a:lnTo>
                  <a:pt x="3898900" y="2331046"/>
                </a:lnTo>
                <a:cubicBezTo>
                  <a:pt x="3898900" y="2116072"/>
                  <a:pt x="3863908" y="1931062"/>
                  <a:pt x="3793926" y="1776016"/>
                </a:cubicBezTo>
                <a:cubicBezTo>
                  <a:pt x="3724076" y="1620838"/>
                  <a:pt x="3616126" y="1499857"/>
                  <a:pt x="3470076" y="1413074"/>
                </a:cubicBezTo>
                <a:cubicBezTo>
                  <a:pt x="3324158" y="1326158"/>
                  <a:pt x="3135974" y="1282700"/>
                  <a:pt x="2905521" y="1282700"/>
                </a:cubicBezTo>
                <a:cubicBezTo>
                  <a:pt x="2708142" y="1282700"/>
                  <a:pt x="2537420" y="1316765"/>
                  <a:pt x="2393354" y="1384896"/>
                </a:cubicBezTo>
                <a:cubicBezTo>
                  <a:pt x="2249421" y="1452894"/>
                  <a:pt x="2138362" y="1549797"/>
                  <a:pt x="2060178" y="1675607"/>
                </a:cubicBezTo>
                <a:cubicBezTo>
                  <a:pt x="1982126" y="1801416"/>
                  <a:pt x="1943100" y="1948921"/>
                  <a:pt x="1943100" y="2118122"/>
                </a:cubicBezTo>
                <a:lnTo>
                  <a:pt x="157162" y="2118122"/>
                </a:lnTo>
                <a:cubicBezTo>
                  <a:pt x="157162" y="1833166"/>
                  <a:pt x="223242" y="1562696"/>
                  <a:pt x="355401" y="1306711"/>
                </a:cubicBezTo>
                <a:cubicBezTo>
                  <a:pt x="487560" y="1050727"/>
                  <a:pt x="679582" y="824707"/>
                  <a:pt x="931465" y="628650"/>
                </a:cubicBezTo>
                <a:cubicBezTo>
                  <a:pt x="1183481" y="432462"/>
                  <a:pt x="1483981" y="278673"/>
                  <a:pt x="1832967" y="167283"/>
                </a:cubicBezTo>
                <a:cubicBezTo>
                  <a:pt x="2182084" y="55761"/>
                  <a:pt x="2573469" y="0"/>
                  <a:pt x="3007121" y="0"/>
                </a:cubicBezTo>
                <a:cubicBezTo>
                  <a:pt x="3527557" y="0"/>
                  <a:pt x="3990114" y="86850"/>
                  <a:pt x="4394795" y="260549"/>
                </a:cubicBezTo>
                <a:cubicBezTo>
                  <a:pt x="4799607" y="434115"/>
                  <a:pt x="5118695" y="694598"/>
                  <a:pt x="5352057" y="1041996"/>
                </a:cubicBezTo>
                <a:cubicBezTo>
                  <a:pt x="5585552" y="1389394"/>
                  <a:pt x="5702300" y="1823641"/>
                  <a:pt x="5702300" y="2344738"/>
                </a:cubicBezTo>
                <a:lnTo>
                  <a:pt x="5702300" y="5216525"/>
                </a:lnTo>
                <a:cubicBezTo>
                  <a:pt x="5702300" y="5584693"/>
                  <a:pt x="5724988" y="5885591"/>
                  <a:pt x="5770364" y="6119218"/>
                </a:cubicBezTo>
                <a:cubicBezTo>
                  <a:pt x="5815872" y="6352845"/>
                  <a:pt x="5882018" y="6556508"/>
                  <a:pt x="5968801" y="6730207"/>
                </a:cubicBezTo>
                <a:lnTo>
                  <a:pt x="5968801" y="6835576"/>
                </a:lnTo>
                <a:lnTo>
                  <a:pt x="4160043" y="6835576"/>
                </a:lnTo>
                <a:cubicBezTo>
                  <a:pt x="4072995" y="6653544"/>
                  <a:pt x="4007710" y="6425010"/>
                  <a:pt x="3964185" y="6149975"/>
                </a:cubicBezTo>
                <a:cubicBezTo>
                  <a:pt x="3920661" y="5874941"/>
                  <a:pt x="3898900" y="5598848"/>
                  <a:pt x="3898900" y="5321697"/>
                </a:cubicBezTo>
                <a:close/>
                <a:moveTo>
                  <a:pt x="4141390" y="2743200"/>
                </a:moveTo>
                <a:lnTo>
                  <a:pt x="4141390" y="3759200"/>
                </a:lnTo>
                <a:lnTo>
                  <a:pt x="3146028" y="3759200"/>
                </a:lnTo>
                <a:cubicBezTo>
                  <a:pt x="2911210" y="3759200"/>
                  <a:pt x="2707216" y="3786056"/>
                  <a:pt x="2534046" y="3839766"/>
                </a:cubicBezTo>
                <a:cubicBezTo>
                  <a:pt x="2361009" y="3893477"/>
                  <a:pt x="2218795" y="3968949"/>
                  <a:pt x="2107406" y="4066183"/>
                </a:cubicBezTo>
                <a:cubicBezTo>
                  <a:pt x="1996148" y="4163418"/>
                  <a:pt x="1914723" y="4276130"/>
                  <a:pt x="1863129" y="4404321"/>
                </a:cubicBezTo>
                <a:cubicBezTo>
                  <a:pt x="1811668" y="4532511"/>
                  <a:pt x="1785937" y="4673071"/>
                  <a:pt x="1785937" y="4826000"/>
                </a:cubicBezTo>
                <a:cubicBezTo>
                  <a:pt x="1785937" y="4979062"/>
                  <a:pt x="1820994" y="5116579"/>
                  <a:pt x="1891109" y="5238552"/>
                </a:cubicBezTo>
                <a:cubicBezTo>
                  <a:pt x="1961356" y="5360525"/>
                  <a:pt x="2062559" y="5455643"/>
                  <a:pt x="2194718" y="5523905"/>
                </a:cubicBezTo>
                <a:cubicBezTo>
                  <a:pt x="2327010" y="5592035"/>
                  <a:pt x="2481990" y="5626100"/>
                  <a:pt x="2659657" y="5626100"/>
                </a:cubicBezTo>
                <a:cubicBezTo>
                  <a:pt x="2928210" y="5626100"/>
                  <a:pt x="3161638" y="5572390"/>
                  <a:pt x="3359943" y="5464969"/>
                </a:cubicBezTo>
                <a:cubicBezTo>
                  <a:pt x="3558249" y="5357416"/>
                  <a:pt x="3712170" y="5225058"/>
                  <a:pt x="3821707" y="5067896"/>
                </a:cubicBezTo>
                <a:cubicBezTo>
                  <a:pt x="3931245" y="4910733"/>
                  <a:pt x="3986014" y="4761905"/>
                  <a:pt x="3986014" y="4621411"/>
                </a:cubicBezTo>
                <a:lnTo>
                  <a:pt x="4464843" y="5378054"/>
                </a:lnTo>
                <a:cubicBezTo>
                  <a:pt x="4398830" y="5547519"/>
                  <a:pt x="4309004" y="5723203"/>
                  <a:pt x="4195365" y="5905104"/>
                </a:cubicBezTo>
                <a:cubicBezTo>
                  <a:pt x="4081859" y="6087005"/>
                  <a:pt x="3938389" y="6257595"/>
                  <a:pt x="3764954" y="6416874"/>
                </a:cubicBezTo>
                <a:cubicBezTo>
                  <a:pt x="3591652" y="6576021"/>
                  <a:pt x="3383227" y="6706262"/>
                  <a:pt x="3139678" y="6807597"/>
                </a:cubicBezTo>
                <a:cubicBezTo>
                  <a:pt x="2896129" y="6908932"/>
                  <a:pt x="2607071" y="6959600"/>
                  <a:pt x="2272506" y="6959600"/>
                </a:cubicBezTo>
                <a:cubicBezTo>
                  <a:pt x="1847453" y="6959600"/>
                  <a:pt x="1462550" y="6873742"/>
                  <a:pt x="1117798" y="6702029"/>
                </a:cubicBezTo>
                <a:cubicBezTo>
                  <a:pt x="773046" y="6530182"/>
                  <a:pt x="500525" y="6292123"/>
                  <a:pt x="300235" y="5987852"/>
                </a:cubicBezTo>
                <a:cubicBezTo>
                  <a:pt x="100078" y="5683581"/>
                  <a:pt x="0" y="5336845"/>
                  <a:pt x="0" y="4947643"/>
                </a:cubicBezTo>
                <a:cubicBezTo>
                  <a:pt x="0" y="4595747"/>
                  <a:pt x="66145" y="4283208"/>
                  <a:pt x="198437" y="4010025"/>
                </a:cubicBezTo>
                <a:cubicBezTo>
                  <a:pt x="330729" y="3736843"/>
                  <a:pt x="525991" y="3506061"/>
                  <a:pt x="784225" y="3317677"/>
                </a:cubicBezTo>
                <a:cubicBezTo>
                  <a:pt x="1042590" y="3129161"/>
                  <a:pt x="1365977" y="2986286"/>
                  <a:pt x="1754385" y="2889052"/>
                </a:cubicBezTo>
                <a:cubicBezTo>
                  <a:pt x="2142926" y="2791818"/>
                  <a:pt x="2593445" y="2743200"/>
                  <a:pt x="3105943" y="274320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757" name="Freeform 1757"/>
          <p:cNvSpPr/>
          <p:nvPr/>
        </p:nvSpPr>
        <p:spPr>
          <a:xfrm>
            <a:off x="3302318" y="4344136"/>
            <a:ext cx="62566" cy="73673"/>
          </a:xfrm>
          <a:custGeom>
            <a:avLst/>
            <a:gdLst/>
            <a:ahLst/>
            <a:cxnLst/>
            <a:rect l="0" t="0" r="0" b="0"/>
            <a:pathLst>
              <a:path w="5803900" h="6826250">
                <a:moveTo>
                  <a:pt x="1785937" y="1550194"/>
                </a:moveTo>
                <a:lnTo>
                  <a:pt x="1785937" y="6826250"/>
                </a:lnTo>
                <a:lnTo>
                  <a:pt x="0" y="6826250"/>
                </a:lnTo>
                <a:lnTo>
                  <a:pt x="0" y="114300"/>
                </a:lnTo>
                <a:lnTo>
                  <a:pt x="1674217" y="114300"/>
                </a:lnTo>
                <a:close/>
                <a:moveTo>
                  <a:pt x="1525389" y="3238500"/>
                </a:moveTo>
                <a:lnTo>
                  <a:pt x="1041796" y="3238500"/>
                </a:lnTo>
                <a:cubicBezTo>
                  <a:pt x="1041796" y="2743200"/>
                  <a:pt x="1105892" y="2296386"/>
                  <a:pt x="1234082" y="1898055"/>
                </a:cubicBezTo>
                <a:cubicBezTo>
                  <a:pt x="1362405" y="1499593"/>
                  <a:pt x="1542454" y="1158942"/>
                  <a:pt x="1774229" y="876102"/>
                </a:cubicBezTo>
                <a:cubicBezTo>
                  <a:pt x="2006137" y="593262"/>
                  <a:pt x="2282494" y="376569"/>
                  <a:pt x="2603301" y="226021"/>
                </a:cubicBezTo>
                <a:cubicBezTo>
                  <a:pt x="2924108" y="75341"/>
                  <a:pt x="3283214" y="0"/>
                  <a:pt x="3680618" y="0"/>
                </a:cubicBezTo>
                <a:cubicBezTo>
                  <a:pt x="3995208" y="0"/>
                  <a:pt x="4282876" y="45443"/>
                  <a:pt x="4543623" y="136327"/>
                </a:cubicBezTo>
                <a:cubicBezTo>
                  <a:pt x="4804370" y="227079"/>
                  <a:pt x="5028869" y="371608"/>
                  <a:pt x="5217120" y="569913"/>
                </a:cubicBezTo>
                <a:cubicBezTo>
                  <a:pt x="5405503" y="768086"/>
                  <a:pt x="5550363" y="1030288"/>
                  <a:pt x="5651698" y="1356519"/>
                </a:cubicBezTo>
                <a:cubicBezTo>
                  <a:pt x="5753166" y="1682750"/>
                  <a:pt x="5803900" y="2081213"/>
                  <a:pt x="5803900" y="2551907"/>
                </a:cubicBezTo>
                <a:lnTo>
                  <a:pt x="5803900" y="6826250"/>
                </a:lnTo>
                <a:lnTo>
                  <a:pt x="4000500" y="6826250"/>
                </a:lnTo>
                <a:lnTo>
                  <a:pt x="4000500" y="2541985"/>
                </a:lnTo>
                <a:cubicBezTo>
                  <a:pt x="4000500" y="2244329"/>
                  <a:pt x="3959158" y="2012884"/>
                  <a:pt x="3876476" y="1847652"/>
                </a:cubicBezTo>
                <a:cubicBezTo>
                  <a:pt x="3793794" y="1682287"/>
                  <a:pt x="3672813" y="1565540"/>
                  <a:pt x="3513534" y="1497410"/>
                </a:cubicBezTo>
                <a:cubicBezTo>
                  <a:pt x="3354387" y="1429147"/>
                  <a:pt x="3158992" y="1395016"/>
                  <a:pt x="2927350" y="1395016"/>
                </a:cubicBezTo>
                <a:cubicBezTo>
                  <a:pt x="2687505" y="1395016"/>
                  <a:pt x="2479675" y="1442641"/>
                  <a:pt x="2303859" y="1537891"/>
                </a:cubicBezTo>
                <a:cubicBezTo>
                  <a:pt x="2128176" y="1633009"/>
                  <a:pt x="1983448" y="1764375"/>
                  <a:pt x="1869678" y="1931988"/>
                </a:cubicBezTo>
                <a:cubicBezTo>
                  <a:pt x="1755907" y="2099601"/>
                  <a:pt x="1670050" y="2295129"/>
                  <a:pt x="1612106" y="2518569"/>
                </a:cubicBezTo>
                <a:cubicBezTo>
                  <a:pt x="1554294" y="2742010"/>
                  <a:pt x="1525389" y="2981987"/>
                  <a:pt x="1525389" y="323850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758" name="Freeform 1758"/>
          <p:cNvSpPr/>
          <p:nvPr/>
        </p:nvSpPr>
        <p:spPr>
          <a:xfrm>
            <a:off x="3374755" y="4315077"/>
            <a:ext cx="65168" cy="104171"/>
          </a:xfrm>
          <a:custGeom>
            <a:avLst/>
            <a:gdLst/>
            <a:ahLst/>
            <a:cxnLst/>
            <a:rect l="0" t="0" r="0" b="0"/>
            <a:pathLst>
              <a:path w="6045200" h="9652000">
                <a:moveTo>
                  <a:pt x="4241800" y="8062119"/>
                </a:moveTo>
                <a:lnTo>
                  <a:pt x="4241800" y="0"/>
                </a:lnTo>
                <a:lnTo>
                  <a:pt x="6045200" y="0"/>
                </a:lnTo>
                <a:lnTo>
                  <a:pt x="6045200" y="9525000"/>
                </a:lnTo>
                <a:lnTo>
                  <a:pt x="4422179" y="9525000"/>
                </a:lnTo>
                <a:close/>
                <a:moveTo>
                  <a:pt x="0" y="6252766"/>
                </a:moveTo>
                <a:lnTo>
                  <a:pt x="0" y="6122591"/>
                </a:lnTo>
                <a:cubicBezTo>
                  <a:pt x="0" y="5609696"/>
                  <a:pt x="57877" y="5143434"/>
                  <a:pt x="173632" y="4723805"/>
                </a:cubicBezTo>
                <a:cubicBezTo>
                  <a:pt x="289520" y="4304044"/>
                  <a:pt x="459118" y="3943218"/>
                  <a:pt x="682426" y="3641329"/>
                </a:cubicBezTo>
                <a:cubicBezTo>
                  <a:pt x="905867" y="3339439"/>
                  <a:pt x="1180967" y="3105812"/>
                  <a:pt x="1507728" y="2940447"/>
                </a:cubicBezTo>
                <a:cubicBezTo>
                  <a:pt x="1834488" y="2775083"/>
                  <a:pt x="2206823" y="2692400"/>
                  <a:pt x="2624732" y="2692400"/>
                </a:cubicBezTo>
                <a:cubicBezTo>
                  <a:pt x="3017506" y="2692400"/>
                  <a:pt x="3361795" y="2775016"/>
                  <a:pt x="3657600" y="2940249"/>
                </a:cubicBezTo>
                <a:cubicBezTo>
                  <a:pt x="3953404" y="3105349"/>
                  <a:pt x="4205750" y="3339704"/>
                  <a:pt x="4414639" y="3643313"/>
                </a:cubicBezTo>
                <a:cubicBezTo>
                  <a:pt x="4623527" y="3946790"/>
                  <a:pt x="4792067" y="4304044"/>
                  <a:pt x="4920257" y="4715074"/>
                </a:cubicBezTo>
                <a:cubicBezTo>
                  <a:pt x="5048580" y="5125972"/>
                  <a:pt x="5141647" y="5575102"/>
                  <a:pt x="5199459" y="6062465"/>
                </a:cubicBezTo>
                <a:lnTo>
                  <a:pt x="5199459" y="6348016"/>
                </a:lnTo>
                <a:cubicBezTo>
                  <a:pt x="5141647" y="6815799"/>
                  <a:pt x="5048580" y="7250510"/>
                  <a:pt x="4920257" y="7652147"/>
                </a:cubicBezTo>
                <a:cubicBezTo>
                  <a:pt x="4792067" y="8053785"/>
                  <a:pt x="4623527" y="8404689"/>
                  <a:pt x="4414639" y="8704858"/>
                </a:cubicBezTo>
                <a:cubicBezTo>
                  <a:pt x="4205750" y="9005028"/>
                  <a:pt x="3952345" y="9237928"/>
                  <a:pt x="3654425" y="9403557"/>
                </a:cubicBezTo>
                <a:cubicBezTo>
                  <a:pt x="3356636" y="9569185"/>
                  <a:pt x="3009238" y="9652000"/>
                  <a:pt x="2612231" y="9652000"/>
                </a:cubicBezTo>
                <a:cubicBezTo>
                  <a:pt x="2194454" y="9652000"/>
                  <a:pt x="1823177" y="9567267"/>
                  <a:pt x="1498401" y="9397802"/>
                </a:cubicBezTo>
                <a:cubicBezTo>
                  <a:pt x="1173757" y="9228204"/>
                  <a:pt x="900773" y="8990410"/>
                  <a:pt x="679450" y="8684419"/>
                </a:cubicBezTo>
                <a:cubicBezTo>
                  <a:pt x="458126" y="8378429"/>
                  <a:pt x="289520" y="8018661"/>
                  <a:pt x="173632" y="7605118"/>
                </a:cubicBezTo>
                <a:cubicBezTo>
                  <a:pt x="57877" y="7191574"/>
                  <a:pt x="0" y="6740790"/>
                  <a:pt x="0" y="6252766"/>
                </a:cubicBezTo>
                <a:close/>
                <a:moveTo>
                  <a:pt x="1785937" y="6118424"/>
                </a:moveTo>
                <a:lnTo>
                  <a:pt x="1785937" y="6248797"/>
                </a:lnTo>
                <a:cubicBezTo>
                  <a:pt x="1785937" y="6526081"/>
                  <a:pt x="1807633" y="6784843"/>
                  <a:pt x="1851025" y="7025085"/>
                </a:cubicBezTo>
                <a:cubicBezTo>
                  <a:pt x="1894416" y="7265327"/>
                  <a:pt x="1966714" y="7477522"/>
                  <a:pt x="2067917" y="7661672"/>
                </a:cubicBezTo>
                <a:cubicBezTo>
                  <a:pt x="2169252" y="7845822"/>
                  <a:pt x="2301544" y="7988631"/>
                  <a:pt x="2464792" y="8090099"/>
                </a:cubicBezTo>
                <a:cubicBezTo>
                  <a:pt x="2628172" y="8191567"/>
                  <a:pt x="2827668" y="8242300"/>
                  <a:pt x="3063279" y="8242300"/>
                </a:cubicBezTo>
                <a:cubicBezTo>
                  <a:pt x="3369270" y="8242300"/>
                  <a:pt x="3621484" y="8172980"/>
                  <a:pt x="3819921" y="8034338"/>
                </a:cubicBezTo>
                <a:cubicBezTo>
                  <a:pt x="4018359" y="7895564"/>
                  <a:pt x="4170296" y="7704072"/>
                  <a:pt x="4275732" y="7459861"/>
                </a:cubicBezTo>
                <a:cubicBezTo>
                  <a:pt x="4381169" y="7215519"/>
                  <a:pt x="4442155" y="6933936"/>
                  <a:pt x="4458692" y="6615113"/>
                </a:cubicBezTo>
                <a:lnTo>
                  <a:pt x="4458692" y="5801519"/>
                </a:lnTo>
                <a:cubicBezTo>
                  <a:pt x="4446256" y="5540640"/>
                  <a:pt x="4410075" y="5305690"/>
                  <a:pt x="4350146" y="5096669"/>
                </a:cubicBezTo>
                <a:cubicBezTo>
                  <a:pt x="4290218" y="4887516"/>
                  <a:pt x="4203369" y="4708459"/>
                  <a:pt x="4089598" y="4559499"/>
                </a:cubicBezTo>
                <a:cubicBezTo>
                  <a:pt x="3975960" y="4410406"/>
                  <a:pt x="3835400" y="4294453"/>
                  <a:pt x="3667918" y="4211638"/>
                </a:cubicBezTo>
                <a:cubicBezTo>
                  <a:pt x="3500569" y="4128823"/>
                  <a:pt x="3303190" y="4087416"/>
                  <a:pt x="3075781" y="4087416"/>
                </a:cubicBezTo>
                <a:cubicBezTo>
                  <a:pt x="2844270" y="4087416"/>
                  <a:pt x="2645833" y="4140200"/>
                  <a:pt x="2480468" y="4245769"/>
                </a:cubicBezTo>
                <a:cubicBezTo>
                  <a:pt x="2315104" y="4351338"/>
                  <a:pt x="2181754" y="4495205"/>
                  <a:pt x="2080418" y="4677371"/>
                </a:cubicBezTo>
                <a:cubicBezTo>
                  <a:pt x="1979215" y="4859536"/>
                  <a:pt x="1904801" y="5073849"/>
                  <a:pt x="1857176" y="5320308"/>
                </a:cubicBezTo>
                <a:cubicBezTo>
                  <a:pt x="1809683" y="5566636"/>
                  <a:pt x="1785937" y="5832674"/>
                  <a:pt x="1785937" y="6118424"/>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759" name="Freeform 1759"/>
          <p:cNvSpPr/>
          <p:nvPr/>
        </p:nvSpPr>
        <p:spPr>
          <a:xfrm>
            <a:off x="3449657" y="4344135"/>
            <a:ext cx="64343" cy="75113"/>
          </a:xfrm>
          <a:custGeom>
            <a:avLst/>
            <a:gdLst/>
            <a:ahLst/>
            <a:cxnLst/>
            <a:rect l="0" t="0" r="0" b="0"/>
            <a:pathLst>
              <a:path w="5968801" h="6959600">
                <a:moveTo>
                  <a:pt x="3898900" y="5321697"/>
                </a:moveTo>
                <a:lnTo>
                  <a:pt x="3898900" y="2331046"/>
                </a:lnTo>
                <a:cubicBezTo>
                  <a:pt x="3898900" y="2116072"/>
                  <a:pt x="3863908" y="1931062"/>
                  <a:pt x="3793926" y="1776016"/>
                </a:cubicBezTo>
                <a:cubicBezTo>
                  <a:pt x="3724076" y="1620838"/>
                  <a:pt x="3616126" y="1499857"/>
                  <a:pt x="3470076" y="1413074"/>
                </a:cubicBezTo>
                <a:cubicBezTo>
                  <a:pt x="3324158" y="1326158"/>
                  <a:pt x="3135974" y="1282700"/>
                  <a:pt x="2905521" y="1282700"/>
                </a:cubicBezTo>
                <a:cubicBezTo>
                  <a:pt x="2708142" y="1282700"/>
                  <a:pt x="2537420" y="1316765"/>
                  <a:pt x="2393354" y="1384896"/>
                </a:cubicBezTo>
                <a:cubicBezTo>
                  <a:pt x="2249421" y="1452894"/>
                  <a:pt x="2138362" y="1549797"/>
                  <a:pt x="2060178" y="1675607"/>
                </a:cubicBezTo>
                <a:cubicBezTo>
                  <a:pt x="1982126" y="1801416"/>
                  <a:pt x="1943100" y="1948921"/>
                  <a:pt x="1943100" y="2118122"/>
                </a:cubicBezTo>
                <a:lnTo>
                  <a:pt x="157162" y="2118122"/>
                </a:lnTo>
                <a:cubicBezTo>
                  <a:pt x="157162" y="1833166"/>
                  <a:pt x="223242" y="1562696"/>
                  <a:pt x="355401" y="1306711"/>
                </a:cubicBezTo>
                <a:cubicBezTo>
                  <a:pt x="487560" y="1050727"/>
                  <a:pt x="679582" y="824707"/>
                  <a:pt x="931465" y="628650"/>
                </a:cubicBezTo>
                <a:cubicBezTo>
                  <a:pt x="1183481" y="432462"/>
                  <a:pt x="1483981" y="278673"/>
                  <a:pt x="1832967" y="167283"/>
                </a:cubicBezTo>
                <a:cubicBezTo>
                  <a:pt x="2182084" y="55761"/>
                  <a:pt x="2573469" y="0"/>
                  <a:pt x="3007121" y="0"/>
                </a:cubicBezTo>
                <a:cubicBezTo>
                  <a:pt x="3527557" y="0"/>
                  <a:pt x="3990114" y="86850"/>
                  <a:pt x="4394795" y="260549"/>
                </a:cubicBezTo>
                <a:cubicBezTo>
                  <a:pt x="4799607" y="434115"/>
                  <a:pt x="5118695" y="694598"/>
                  <a:pt x="5352057" y="1041996"/>
                </a:cubicBezTo>
                <a:cubicBezTo>
                  <a:pt x="5585552" y="1389394"/>
                  <a:pt x="5702300" y="1823641"/>
                  <a:pt x="5702300" y="2344738"/>
                </a:cubicBezTo>
                <a:lnTo>
                  <a:pt x="5702300" y="5216525"/>
                </a:lnTo>
                <a:cubicBezTo>
                  <a:pt x="5702300" y="5584693"/>
                  <a:pt x="5724988" y="5885591"/>
                  <a:pt x="5770364" y="6119218"/>
                </a:cubicBezTo>
                <a:cubicBezTo>
                  <a:pt x="5815872" y="6352845"/>
                  <a:pt x="5882018" y="6556508"/>
                  <a:pt x="5968801" y="6730207"/>
                </a:cubicBezTo>
                <a:lnTo>
                  <a:pt x="5968801" y="6835576"/>
                </a:lnTo>
                <a:lnTo>
                  <a:pt x="4160043" y="6835576"/>
                </a:lnTo>
                <a:cubicBezTo>
                  <a:pt x="4072995" y="6653544"/>
                  <a:pt x="4007710" y="6425010"/>
                  <a:pt x="3964185" y="6149975"/>
                </a:cubicBezTo>
                <a:cubicBezTo>
                  <a:pt x="3920661" y="5874941"/>
                  <a:pt x="3898900" y="5598848"/>
                  <a:pt x="3898900" y="5321697"/>
                </a:cubicBezTo>
                <a:close/>
                <a:moveTo>
                  <a:pt x="4141390" y="2743200"/>
                </a:moveTo>
                <a:lnTo>
                  <a:pt x="4141390" y="3759200"/>
                </a:lnTo>
                <a:lnTo>
                  <a:pt x="3146028" y="3759200"/>
                </a:lnTo>
                <a:cubicBezTo>
                  <a:pt x="2911210" y="3759200"/>
                  <a:pt x="2707216" y="3786056"/>
                  <a:pt x="2534046" y="3839766"/>
                </a:cubicBezTo>
                <a:cubicBezTo>
                  <a:pt x="2361009" y="3893477"/>
                  <a:pt x="2218795" y="3968949"/>
                  <a:pt x="2107406" y="4066183"/>
                </a:cubicBezTo>
                <a:cubicBezTo>
                  <a:pt x="1996148" y="4163418"/>
                  <a:pt x="1914723" y="4276130"/>
                  <a:pt x="1863129" y="4404321"/>
                </a:cubicBezTo>
                <a:cubicBezTo>
                  <a:pt x="1811668" y="4532511"/>
                  <a:pt x="1785937" y="4673071"/>
                  <a:pt x="1785937" y="4826000"/>
                </a:cubicBezTo>
                <a:cubicBezTo>
                  <a:pt x="1785937" y="4979062"/>
                  <a:pt x="1820994" y="5116579"/>
                  <a:pt x="1891109" y="5238552"/>
                </a:cubicBezTo>
                <a:cubicBezTo>
                  <a:pt x="1961356" y="5360525"/>
                  <a:pt x="2062559" y="5455643"/>
                  <a:pt x="2194718" y="5523905"/>
                </a:cubicBezTo>
                <a:cubicBezTo>
                  <a:pt x="2327010" y="5592035"/>
                  <a:pt x="2481990" y="5626100"/>
                  <a:pt x="2659657" y="5626100"/>
                </a:cubicBezTo>
                <a:cubicBezTo>
                  <a:pt x="2928210" y="5626100"/>
                  <a:pt x="3161638" y="5572390"/>
                  <a:pt x="3359943" y="5464969"/>
                </a:cubicBezTo>
                <a:cubicBezTo>
                  <a:pt x="3558249" y="5357416"/>
                  <a:pt x="3712170" y="5225058"/>
                  <a:pt x="3821707" y="5067896"/>
                </a:cubicBezTo>
                <a:cubicBezTo>
                  <a:pt x="3931245" y="4910733"/>
                  <a:pt x="3986014" y="4761905"/>
                  <a:pt x="3986014" y="4621411"/>
                </a:cubicBezTo>
                <a:lnTo>
                  <a:pt x="4464843" y="5378054"/>
                </a:lnTo>
                <a:cubicBezTo>
                  <a:pt x="4398830" y="5547519"/>
                  <a:pt x="4309004" y="5723203"/>
                  <a:pt x="4195365" y="5905104"/>
                </a:cubicBezTo>
                <a:cubicBezTo>
                  <a:pt x="4081859" y="6087005"/>
                  <a:pt x="3938389" y="6257595"/>
                  <a:pt x="3764954" y="6416874"/>
                </a:cubicBezTo>
                <a:cubicBezTo>
                  <a:pt x="3591652" y="6576021"/>
                  <a:pt x="3383227" y="6706262"/>
                  <a:pt x="3139678" y="6807597"/>
                </a:cubicBezTo>
                <a:cubicBezTo>
                  <a:pt x="2896129" y="6908932"/>
                  <a:pt x="2607071" y="6959600"/>
                  <a:pt x="2272506" y="6959600"/>
                </a:cubicBezTo>
                <a:cubicBezTo>
                  <a:pt x="1847453" y="6959600"/>
                  <a:pt x="1462550" y="6873742"/>
                  <a:pt x="1117798" y="6702029"/>
                </a:cubicBezTo>
                <a:cubicBezTo>
                  <a:pt x="773046" y="6530182"/>
                  <a:pt x="500525" y="6292123"/>
                  <a:pt x="300235" y="5987852"/>
                </a:cubicBezTo>
                <a:cubicBezTo>
                  <a:pt x="100078" y="5683581"/>
                  <a:pt x="0" y="5336845"/>
                  <a:pt x="0" y="4947643"/>
                </a:cubicBezTo>
                <a:cubicBezTo>
                  <a:pt x="0" y="4595747"/>
                  <a:pt x="66145" y="4283208"/>
                  <a:pt x="198437" y="4010025"/>
                </a:cubicBezTo>
                <a:cubicBezTo>
                  <a:pt x="330729" y="3736843"/>
                  <a:pt x="525991" y="3506061"/>
                  <a:pt x="784225" y="3317677"/>
                </a:cubicBezTo>
                <a:cubicBezTo>
                  <a:pt x="1042590" y="3129161"/>
                  <a:pt x="1365977" y="2986286"/>
                  <a:pt x="1754385" y="2889052"/>
                </a:cubicBezTo>
                <a:cubicBezTo>
                  <a:pt x="2142926" y="2791818"/>
                  <a:pt x="2593445" y="2743200"/>
                  <a:pt x="3105943" y="274320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760" name="Freeform 1760"/>
          <p:cNvSpPr/>
          <p:nvPr/>
        </p:nvSpPr>
        <p:spPr>
          <a:xfrm>
            <a:off x="3524696" y="4344136"/>
            <a:ext cx="41046" cy="73742"/>
          </a:xfrm>
          <a:custGeom>
            <a:avLst/>
            <a:gdLst/>
            <a:ahLst/>
            <a:cxnLst/>
            <a:rect l="0" t="0" r="0" b="0"/>
            <a:pathLst>
              <a:path w="3807618" h="6832600">
                <a:moveTo>
                  <a:pt x="1785937" y="1589882"/>
                </a:moveTo>
                <a:lnTo>
                  <a:pt x="1785937" y="6832600"/>
                </a:lnTo>
                <a:lnTo>
                  <a:pt x="0" y="6832600"/>
                </a:lnTo>
                <a:lnTo>
                  <a:pt x="0" y="127000"/>
                </a:lnTo>
                <a:lnTo>
                  <a:pt x="1680567" y="127000"/>
                </a:lnTo>
                <a:close/>
                <a:moveTo>
                  <a:pt x="3807618" y="82550"/>
                </a:moveTo>
                <a:lnTo>
                  <a:pt x="3776464" y="1738710"/>
                </a:lnTo>
                <a:cubicBezTo>
                  <a:pt x="3689416" y="1726275"/>
                  <a:pt x="3584707" y="1714897"/>
                  <a:pt x="3462337" y="1704579"/>
                </a:cubicBezTo>
                <a:cubicBezTo>
                  <a:pt x="3340100" y="1694260"/>
                  <a:pt x="3229239" y="1689100"/>
                  <a:pt x="3129756" y="1689100"/>
                </a:cubicBezTo>
                <a:cubicBezTo>
                  <a:pt x="2876814" y="1689100"/>
                  <a:pt x="2658070" y="1721115"/>
                  <a:pt x="2473523" y="1785144"/>
                </a:cubicBezTo>
                <a:cubicBezTo>
                  <a:pt x="2289108" y="1849173"/>
                  <a:pt x="2135716" y="1942108"/>
                  <a:pt x="2013346" y="2063949"/>
                </a:cubicBezTo>
                <a:cubicBezTo>
                  <a:pt x="1891109" y="2185790"/>
                  <a:pt x="1799894" y="2336602"/>
                  <a:pt x="1739701" y="2516386"/>
                </a:cubicBezTo>
                <a:cubicBezTo>
                  <a:pt x="1679641" y="2696039"/>
                  <a:pt x="1649610" y="2899503"/>
                  <a:pt x="1649610" y="3126780"/>
                </a:cubicBezTo>
                <a:lnTo>
                  <a:pt x="1283692" y="3015258"/>
                </a:lnTo>
                <a:cubicBezTo>
                  <a:pt x="1283692" y="2581077"/>
                  <a:pt x="1327083" y="2180961"/>
                  <a:pt x="1413867" y="1814910"/>
                </a:cubicBezTo>
                <a:cubicBezTo>
                  <a:pt x="1500650" y="1448726"/>
                  <a:pt x="1627782" y="1129176"/>
                  <a:pt x="1795264" y="856258"/>
                </a:cubicBezTo>
                <a:cubicBezTo>
                  <a:pt x="1962745" y="583208"/>
                  <a:pt x="2168392" y="372269"/>
                  <a:pt x="2412206" y="223441"/>
                </a:cubicBezTo>
                <a:cubicBezTo>
                  <a:pt x="2656152" y="74480"/>
                  <a:pt x="2935221" y="0"/>
                  <a:pt x="3249414" y="0"/>
                </a:cubicBezTo>
                <a:cubicBezTo>
                  <a:pt x="3348632" y="0"/>
                  <a:pt x="3449902" y="7409"/>
                  <a:pt x="3553221" y="22225"/>
                </a:cubicBezTo>
                <a:cubicBezTo>
                  <a:pt x="3656674" y="36910"/>
                  <a:pt x="3741472" y="57018"/>
                  <a:pt x="3807618" y="8255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761" name="Freeform 1761"/>
          <p:cNvSpPr/>
          <p:nvPr/>
        </p:nvSpPr>
        <p:spPr>
          <a:xfrm>
            <a:off x="3570710" y="4315077"/>
            <a:ext cx="65168" cy="104171"/>
          </a:xfrm>
          <a:custGeom>
            <a:avLst/>
            <a:gdLst/>
            <a:ahLst/>
            <a:cxnLst/>
            <a:rect l="0" t="0" r="0" b="0"/>
            <a:pathLst>
              <a:path w="6045200" h="9652000">
                <a:moveTo>
                  <a:pt x="4241800" y="8062119"/>
                </a:moveTo>
                <a:lnTo>
                  <a:pt x="4241800" y="0"/>
                </a:lnTo>
                <a:lnTo>
                  <a:pt x="6045200" y="0"/>
                </a:lnTo>
                <a:lnTo>
                  <a:pt x="6045200" y="9525000"/>
                </a:lnTo>
                <a:lnTo>
                  <a:pt x="4422179" y="9525000"/>
                </a:lnTo>
                <a:close/>
                <a:moveTo>
                  <a:pt x="0" y="6252766"/>
                </a:moveTo>
                <a:lnTo>
                  <a:pt x="0" y="6122591"/>
                </a:lnTo>
                <a:cubicBezTo>
                  <a:pt x="0" y="5609696"/>
                  <a:pt x="57877" y="5143434"/>
                  <a:pt x="173632" y="4723805"/>
                </a:cubicBezTo>
                <a:cubicBezTo>
                  <a:pt x="289520" y="4304044"/>
                  <a:pt x="459118" y="3943218"/>
                  <a:pt x="682426" y="3641329"/>
                </a:cubicBezTo>
                <a:cubicBezTo>
                  <a:pt x="905867" y="3339439"/>
                  <a:pt x="1180967" y="3105812"/>
                  <a:pt x="1507728" y="2940447"/>
                </a:cubicBezTo>
                <a:cubicBezTo>
                  <a:pt x="1834488" y="2775083"/>
                  <a:pt x="2206823" y="2692400"/>
                  <a:pt x="2624732" y="2692400"/>
                </a:cubicBezTo>
                <a:cubicBezTo>
                  <a:pt x="3017506" y="2692400"/>
                  <a:pt x="3361795" y="2775016"/>
                  <a:pt x="3657600" y="2940249"/>
                </a:cubicBezTo>
                <a:cubicBezTo>
                  <a:pt x="3953404" y="3105349"/>
                  <a:pt x="4205750" y="3339704"/>
                  <a:pt x="4414639" y="3643313"/>
                </a:cubicBezTo>
                <a:cubicBezTo>
                  <a:pt x="4623527" y="3946790"/>
                  <a:pt x="4792067" y="4304044"/>
                  <a:pt x="4920257" y="4715074"/>
                </a:cubicBezTo>
                <a:cubicBezTo>
                  <a:pt x="5048580" y="5125972"/>
                  <a:pt x="5141647" y="5575102"/>
                  <a:pt x="5199459" y="6062465"/>
                </a:cubicBezTo>
                <a:lnTo>
                  <a:pt x="5199459" y="6348016"/>
                </a:lnTo>
                <a:cubicBezTo>
                  <a:pt x="5141647" y="6815799"/>
                  <a:pt x="5048580" y="7250510"/>
                  <a:pt x="4920257" y="7652147"/>
                </a:cubicBezTo>
                <a:cubicBezTo>
                  <a:pt x="4792067" y="8053785"/>
                  <a:pt x="4623527" y="8404689"/>
                  <a:pt x="4414639" y="8704858"/>
                </a:cubicBezTo>
                <a:cubicBezTo>
                  <a:pt x="4205750" y="9005028"/>
                  <a:pt x="3952345" y="9237928"/>
                  <a:pt x="3654425" y="9403557"/>
                </a:cubicBezTo>
                <a:cubicBezTo>
                  <a:pt x="3356636" y="9569185"/>
                  <a:pt x="3009238" y="9652000"/>
                  <a:pt x="2612231" y="9652000"/>
                </a:cubicBezTo>
                <a:cubicBezTo>
                  <a:pt x="2194454" y="9652000"/>
                  <a:pt x="1823177" y="9567267"/>
                  <a:pt x="1498401" y="9397802"/>
                </a:cubicBezTo>
                <a:cubicBezTo>
                  <a:pt x="1173757" y="9228204"/>
                  <a:pt x="900773" y="8990410"/>
                  <a:pt x="679450" y="8684419"/>
                </a:cubicBezTo>
                <a:cubicBezTo>
                  <a:pt x="458126" y="8378429"/>
                  <a:pt x="289520" y="8018661"/>
                  <a:pt x="173632" y="7605118"/>
                </a:cubicBezTo>
                <a:cubicBezTo>
                  <a:pt x="57877" y="7191574"/>
                  <a:pt x="0" y="6740790"/>
                  <a:pt x="0" y="6252766"/>
                </a:cubicBezTo>
                <a:close/>
                <a:moveTo>
                  <a:pt x="1785937" y="6118424"/>
                </a:moveTo>
                <a:lnTo>
                  <a:pt x="1785937" y="6248797"/>
                </a:lnTo>
                <a:cubicBezTo>
                  <a:pt x="1785937" y="6526081"/>
                  <a:pt x="1807633" y="6784843"/>
                  <a:pt x="1851025" y="7025085"/>
                </a:cubicBezTo>
                <a:cubicBezTo>
                  <a:pt x="1894416" y="7265327"/>
                  <a:pt x="1966714" y="7477522"/>
                  <a:pt x="2067917" y="7661672"/>
                </a:cubicBezTo>
                <a:cubicBezTo>
                  <a:pt x="2169252" y="7845822"/>
                  <a:pt x="2301544" y="7988631"/>
                  <a:pt x="2464792" y="8090099"/>
                </a:cubicBezTo>
                <a:cubicBezTo>
                  <a:pt x="2628172" y="8191567"/>
                  <a:pt x="2827668" y="8242300"/>
                  <a:pt x="3063279" y="8242300"/>
                </a:cubicBezTo>
                <a:cubicBezTo>
                  <a:pt x="3369270" y="8242300"/>
                  <a:pt x="3621484" y="8172980"/>
                  <a:pt x="3819921" y="8034338"/>
                </a:cubicBezTo>
                <a:cubicBezTo>
                  <a:pt x="4018359" y="7895564"/>
                  <a:pt x="4170296" y="7704072"/>
                  <a:pt x="4275732" y="7459861"/>
                </a:cubicBezTo>
                <a:cubicBezTo>
                  <a:pt x="4381169" y="7215519"/>
                  <a:pt x="4442155" y="6933936"/>
                  <a:pt x="4458692" y="6615113"/>
                </a:cubicBezTo>
                <a:lnTo>
                  <a:pt x="4458692" y="5801519"/>
                </a:lnTo>
                <a:cubicBezTo>
                  <a:pt x="4446256" y="5540640"/>
                  <a:pt x="4410075" y="5305690"/>
                  <a:pt x="4350146" y="5096669"/>
                </a:cubicBezTo>
                <a:cubicBezTo>
                  <a:pt x="4290218" y="4887516"/>
                  <a:pt x="4203369" y="4708459"/>
                  <a:pt x="4089598" y="4559499"/>
                </a:cubicBezTo>
                <a:cubicBezTo>
                  <a:pt x="3975960" y="4410406"/>
                  <a:pt x="3835400" y="4294453"/>
                  <a:pt x="3667918" y="4211638"/>
                </a:cubicBezTo>
                <a:cubicBezTo>
                  <a:pt x="3500569" y="4128823"/>
                  <a:pt x="3303190" y="4087416"/>
                  <a:pt x="3075781" y="4087416"/>
                </a:cubicBezTo>
                <a:cubicBezTo>
                  <a:pt x="2844270" y="4087416"/>
                  <a:pt x="2645833" y="4140200"/>
                  <a:pt x="2480468" y="4245769"/>
                </a:cubicBezTo>
                <a:cubicBezTo>
                  <a:pt x="2315104" y="4351338"/>
                  <a:pt x="2181754" y="4495205"/>
                  <a:pt x="2080418" y="4677371"/>
                </a:cubicBezTo>
                <a:cubicBezTo>
                  <a:pt x="1979215" y="4859536"/>
                  <a:pt x="1904801" y="5073849"/>
                  <a:pt x="1857176" y="5320308"/>
                </a:cubicBezTo>
                <a:cubicBezTo>
                  <a:pt x="1809683" y="5566636"/>
                  <a:pt x="1785937" y="5832674"/>
                  <a:pt x="1785937" y="6118424"/>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762" name="Freeform 1762"/>
          <p:cNvSpPr/>
          <p:nvPr/>
        </p:nvSpPr>
        <p:spPr>
          <a:xfrm>
            <a:off x="3644928" y="4344135"/>
            <a:ext cx="61608" cy="75113"/>
          </a:xfrm>
          <a:custGeom>
            <a:avLst/>
            <a:gdLst/>
            <a:ahLst/>
            <a:cxnLst/>
            <a:rect l="0" t="0" r="0" b="0"/>
            <a:pathLst>
              <a:path w="5715000" h="6959600">
                <a:moveTo>
                  <a:pt x="3975100" y="4977408"/>
                </a:moveTo>
                <a:cubicBezTo>
                  <a:pt x="3975100" y="4849218"/>
                  <a:pt x="3937860" y="4733529"/>
                  <a:pt x="3863379" y="4630341"/>
                </a:cubicBezTo>
                <a:cubicBezTo>
                  <a:pt x="3789031" y="4527021"/>
                  <a:pt x="3651514" y="4430978"/>
                  <a:pt x="3450828" y="4342210"/>
                </a:cubicBezTo>
                <a:cubicBezTo>
                  <a:pt x="3250274" y="4253310"/>
                  <a:pt x="2961811" y="4171620"/>
                  <a:pt x="2585442" y="4097140"/>
                </a:cubicBezTo>
                <a:cubicBezTo>
                  <a:pt x="2246378" y="4022792"/>
                  <a:pt x="1931061" y="3928798"/>
                  <a:pt x="1639490" y="3815160"/>
                </a:cubicBezTo>
                <a:cubicBezTo>
                  <a:pt x="1347919" y="3701521"/>
                  <a:pt x="1095639" y="3564136"/>
                  <a:pt x="882650" y="3403005"/>
                </a:cubicBezTo>
                <a:cubicBezTo>
                  <a:pt x="669660" y="3241742"/>
                  <a:pt x="503171" y="3050580"/>
                  <a:pt x="383182" y="2829521"/>
                </a:cubicBezTo>
                <a:cubicBezTo>
                  <a:pt x="263194" y="2608461"/>
                  <a:pt x="203200" y="2355321"/>
                  <a:pt x="203200" y="2070100"/>
                </a:cubicBezTo>
                <a:cubicBezTo>
                  <a:pt x="203200" y="1789245"/>
                  <a:pt x="264252" y="1524861"/>
                  <a:pt x="386357" y="1276946"/>
                </a:cubicBezTo>
                <a:cubicBezTo>
                  <a:pt x="508463" y="1028899"/>
                  <a:pt x="684344" y="808832"/>
                  <a:pt x="914003" y="616744"/>
                </a:cubicBezTo>
                <a:cubicBezTo>
                  <a:pt x="1143793" y="424525"/>
                  <a:pt x="1425244" y="273712"/>
                  <a:pt x="1758354" y="164307"/>
                </a:cubicBezTo>
                <a:cubicBezTo>
                  <a:pt x="2091597" y="54769"/>
                  <a:pt x="2467173" y="0"/>
                  <a:pt x="2885082" y="0"/>
                </a:cubicBezTo>
                <a:cubicBezTo>
                  <a:pt x="3468753" y="0"/>
                  <a:pt x="3970602" y="92935"/>
                  <a:pt x="4390628" y="278805"/>
                </a:cubicBezTo>
                <a:cubicBezTo>
                  <a:pt x="4810654" y="464675"/>
                  <a:pt x="5133445" y="719733"/>
                  <a:pt x="5359003" y="1043980"/>
                </a:cubicBezTo>
                <a:cubicBezTo>
                  <a:pt x="5584692" y="1368095"/>
                  <a:pt x="5697537" y="1736659"/>
                  <a:pt x="5697537" y="2149674"/>
                </a:cubicBezTo>
                <a:lnTo>
                  <a:pt x="3911600" y="2149674"/>
                </a:lnTo>
                <a:cubicBezTo>
                  <a:pt x="3911600" y="1976107"/>
                  <a:pt x="3875352" y="1820069"/>
                  <a:pt x="3802856" y="1681560"/>
                </a:cubicBezTo>
                <a:cubicBezTo>
                  <a:pt x="3730360" y="1543050"/>
                  <a:pt x="3618574" y="1433513"/>
                  <a:pt x="3467496" y="1352947"/>
                </a:cubicBezTo>
                <a:cubicBezTo>
                  <a:pt x="3316419" y="1272250"/>
                  <a:pt x="3120760" y="1231900"/>
                  <a:pt x="2880518" y="1231900"/>
                </a:cubicBezTo>
                <a:cubicBezTo>
                  <a:pt x="2681684" y="1231900"/>
                  <a:pt x="2509837" y="1266032"/>
                  <a:pt x="2364978" y="1334294"/>
                </a:cubicBezTo>
                <a:cubicBezTo>
                  <a:pt x="2220118" y="1402557"/>
                  <a:pt x="2109324" y="1493573"/>
                  <a:pt x="2032595" y="1607344"/>
                </a:cubicBezTo>
                <a:cubicBezTo>
                  <a:pt x="1955998" y="1721115"/>
                  <a:pt x="1917700" y="1846263"/>
                  <a:pt x="1917700" y="1982788"/>
                </a:cubicBezTo>
                <a:cubicBezTo>
                  <a:pt x="1917700" y="2086240"/>
                  <a:pt x="1939395" y="2178315"/>
                  <a:pt x="1982787" y="2259013"/>
                </a:cubicBezTo>
                <a:cubicBezTo>
                  <a:pt x="2026311" y="2339579"/>
                  <a:pt x="2097682" y="2413000"/>
                  <a:pt x="2196901" y="2479279"/>
                </a:cubicBezTo>
                <a:cubicBezTo>
                  <a:pt x="2296252" y="2545425"/>
                  <a:pt x="2425567" y="2606477"/>
                  <a:pt x="2584846" y="2662436"/>
                </a:cubicBezTo>
                <a:cubicBezTo>
                  <a:pt x="2744126" y="2718264"/>
                  <a:pt x="2941637" y="2768931"/>
                  <a:pt x="3177381" y="2814440"/>
                </a:cubicBezTo>
                <a:cubicBezTo>
                  <a:pt x="3661304" y="2913526"/>
                  <a:pt x="4093500" y="3042775"/>
                  <a:pt x="4473971" y="3202186"/>
                </a:cubicBezTo>
                <a:cubicBezTo>
                  <a:pt x="4854575" y="3361465"/>
                  <a:pt x="5156530" y="3576572"/>
                  <a:pt x="5379839" y="3847505"/>
                </a:cubicBezTo>
                <a:cubicBezTo>
                  <a:pt x="5603279" y="4118438"/>
                  <a:pt x="5715000" y="4473179"/>
                  <a:pt x="5715000" y="4911725"/>
                </a:cubicBezTo>
                <a:cubicBezTo>
                  <a:pt x="5715000" y="5209646"/>
                  <a:pt x="5648854" y="5482696"/>
                  <a:pt x="5516562" y="5730875"/>
                </a:cubicBezTo>
                <a:cubicBezTo>
                  <a:pt x="5384403" y="5979055"/>
                  <a:pt x="5194300" y="6195219"/>
                  <a:pt x="4946253" y="6379369"/>
                </a:cubicBezTo>
                <a:cubicBezTo>
                  <a:pt x="4698338" y="6563519"/>
                  <a:pt x="4401872" y="6706262"/>
                  <a:pt x="4056856" y="6807597"/>
                </a:cubicBezTo>
                <a:cubicBezTo>
                  <a:pt x="3711971" y="6908932"/>
                  <a:pt x="3324621" y="6959600"/>
                  <a:pt x="2894806" y="6959600"/>
                </a:cubicBezTo>
                <a:cubicBezTo>
                  <a:pt x="2270786" y="6959600"/>
                  <a:pt x="1742876" y="6847747"/>
                  <a:pt x="1311076" y="6624043"/>
                </a:cubicBezTo>
                <a:cubicBezTo>
                  <a:pt x="879276" y="6400337"/>
                  <a:pt x="552780" y="6115646"/>
                  <a:pt x="331589" y="5769968"/>
                </a:cubicBezTo>
                <a:cubicBezTo>
                  <a:pt x="110529" y="5424157"/>
                  <a:pt x="0" y="5068954"/>
                  <a:pt x="0" y="4704358"/>
                </a:cubicBezTo>
                <a:lnTo>
                  <a:pt x="1701800" y="4704358"/>
                </a:lnTo>
                <a:cubicBezTo>
                  <a:pt x="1701800" y="4948304"/>
                  <a:pt x="1760603" y="5144691"/>
                  <a:pt x="1878210" y="5293519"/>
                </a:cubicBezTo>
                <a:cubicBezTo>
                  <a:pt x="1995950" y="5442215"/>
                  <a:pt x="2146696" y="5549636"/>
                  <a:pt x="2330450" y="5615782"/>
                </a:cubicBezTo>
                <a:cubicBezTo>
                  <a:pt x="2514203" y="5681928"/>
                  <a:pt x="2713434" y="5715000"/>
                  <a:pt x="2928143" y="5715000"/>
                </a:cubicBezTo>
                <a:cubicBezTo>
                  <a:pt x="3159521" y="5715000"/>
                  <a:pt x="3351609" y="5682986"/>
                  <a:pt x="3504406" y="5618957"/>
                </a:cubicBezTo>
                <a:cubicBezTo>
                  <a:pt x="3657203" y="5554795"/>
                  <a:pt x="3773818" y="5468012"/>
                  <a:pt x="3854251" y="5358607"/>
                </a:cubicBezTo>
                <a:cubicBezTo>
                  <a:pt x="3934817" y="5249069"/>
                  <a:pt x="3975100" y="5122003"/>
                  <a:pt x="3975100" y="4977408"/>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763" name="Freeform 1763"/>
          <p:cNvSpPr/>
          <p:nvPr/>
        </p:nvSpPr>
        <p:spPr>
          <a:xfrm>
            <a:off x="3712537" y="4401567"/>
            <a:ext cx="23173" cy="40282"/>
          </a:xfrm>
          <a:custGeom>
            <a:avLst/>
            <a:gdLst/>
            <a:ahLst/>
            <a:cxnLst/>
            <a:rect l="0" t="0" r="0" b="0"/>
            <a:pathLst>
              <a:path w="2149674" h="3732410">
                <a:moveTo>
                  <a:pt x="2149674" y="0"/>
                </a:moveTo>
                <a:lnTo>
                  <a:pt x="2149674" y="1196579"/>
                </a:lnTo>
                <a:cubicBezTo>
                  <a:pt x="2149674" y="1655365"/>
                  <a:pt x="2034580" y="2118254"/>
                  <a:pt x="1804392" y="2585243"/>
                </a:cubicBezTo>
                <a:cubicBezTo>
                  <a:pt x="1574337" y="3052365"/>
                  <a:pt x="1283163" y="3434754"/>
                  <a:pt x="930870" y="3732410"/>
                </a:cubicBezTo>
                <a:lnTo>
                  <a:pt x="0" y="3254970"/>
                </a:lnTo>
                <a:cubicBezTo>
                  <a:pt x="103320" y="3064867"/>
                  <a:pt x="204589" y="2874697"/>
                  <a:pt x="303808" y="2684462"/>
                </a:cubicBezTo>
                <a:cubicBezTo>
                  <a:pt x="403027" y="2494359"/>
                  <a:pt x="485709" y="2285603"/>
                  <a:pt x="551855" y="2058193"/>
                </a:cubicBezTo>
                <a:cubicBezTo>
                  <a:pt x="618001" y="1830916"/>
                  <a:pt x="651074" y="1572617"/>
                  <a:pt x="651074" y="1283296"/>
                </a:cubicBezTo>
                <a:lnTo>
                  <a:pt x="651074" y="0"/>
                </a:ln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764" name="Freeform 1764"/>
          <p:cNvSpPr/>
          <p:nvPr/>
        </p:nvSpPr>
        <p:spPr>
          <a:xfrm>
            <a:off x="3781191" y="4344135"/>
            <a:ext cx="64343" cy="75113"/>
          </a:xfrm>
          <a:custGeom>
            <a:avLst/>
            <a:gdLst/>
            <a:ahLst/>
            <a:cxnLst/>
            <a:rect l="0" t="0" r="0" b="0"/>
            <a:pathLst>
              <a:path w="5968801" h="6959600">
                <a:moveTo>
                  <a:pt x="3898900" y="5321697"/>
                </a:moveTo>
                <a:lnTo>
                  <a:pt x="3898900" y="2331046"/>
                </a:lnTo>
                <a:cubicBezTo>
                  <a:pt x="3898900" y="2116072"/>
                  <a:pt x="3863908" y="1931062"/>
                  <a:pt x="3793926" y="1776016"/>
                </a:cubicBezTo>
                <a:cubicBezTo>
                  <a:pt x="3724076" y="1620838"/>
                  <a:pt x="3616126" y="1499857"/>
                  <a:pt x="3470076" y="1413074"/>
                </a:cubicBezTo>
                <a:cubicBezTo>
                  <a:pt x="3324158" y="1326158"/>
                  <a:pt x="3135974" y="1282700"/>
                  <a:pt x="2905521" y="1282700"/>
                </a:cubicBezTo>
                <a:cubicBezTo>
                  <a:pt x="2708142" y="1282700"/>
                  <a:pt x="2537420" y="1316765"/>
                  <a:pt x="2393354" y="1384896"/>
                </a:cubicBezTo>
                <a:cubicBezTo>
                  <a:pt x="2249421" y="1452894"/>
                  <a:pt x="2138362" y="1549797"/>
                  <a:pt x="2060178" y="1675607"/>
                </a:cubicBezTo>
                <a:cubicBezTo>
                  <a:pt x="1982126" y="1801416"/>
                  <a:pt x="1943100" y="1948921"/>
                  <a:pt x="1943100" y="2118122"/>
                </a:cubicBezTo>
                <a:lnTo>
                  <a:pt x="157162" y="2118122"/>
                </a:lnTo>
                <a:cubicBezTo>
                  <a:pt x="157162" y="1833166"/>
                  <a:pt x="223242" y="1562696"/>
                  <a:pt x="355401" y="1306711"/>
                </a:cubicBezTo>
                <a:cubicBezTo>
                  <a:pt x="487560" y="1050727"/>
                  <a:pt x="679582" y="824707"/>
                  <a:pt x="931465" y="628650"/>
                </a:cubicBezTo>
                <a:cubicBezTo>
                  <a:pt x="1183481" y="432462"/>
                  <a:pt x="1483981" y="278673"/>
                  <a:pt x="1832967" y="167283"/>
                </a:cubicBezTo>
                <a:cubicBezTo>
                  <a:pt x="2182084" y="55761"/>
                  <a:pt x="2573469" y="0"/>
                  <a:pt x="3007121" y="0"/>
                </a:cubicBezTo>
                <a:cubicBezTo>
                  <a:pt x="3527557" y="0"/>
                  <a:pt x="3990114" y="86850"/>
                  <a:pt x="4394795" y="260549"/>
                </a:cubicBezTo>
                <a:cubicBezTo>
                  <a:pt x="4799607" y="434115"/>
                  <a:pt x="5118695" y="694598"/>
                  <a:pt x="5352057" y="1041996"/>
                </a:cubicBezTo>
                <a:cubicBezTo>
                  <a:pt x="5585552" y="1389394"/>
                  <a:pt x="5702300" y="1823641"/>
                  <a:pt x="5702300" y="2344738"/>
                </a:cubicBezTo>
                <a:lnTo>
                  <a:pt x="5702300" y="5216525"/>
                </a:lnTo>
                <a:cubicBezTo>
                  <a:pt x="5702300" y="5584693"/>
                  <a:pt x="5724988" y="5885591"/>
                  <a:pt x="5770364" y="6119218"/>
                </a:cubicBezTo>
                <a:cubicBezTo>
                  <a:pt x="5815872" y="6352845"/>
                  <a:pt x="5882018" y="6556508"/>
                  <a:pt x="5968801" y="6730207"/>
                </a:cubicBezTo>
                <a:lnTo>
                  <a:pt x="5968801" y="6835576"/>
                </a:lnTo>
                <a:lnTo>
                  <a:pt x="4160043" y="6835576"/>
                </a:lnTo>
                <a:cubicBezTo>
                  <a:pt x="4072995" y="6653544"/>
                  <a:pt x="4007710" y="6425010"/>
                  <a:pt x="3964185" y="6149975"/>
                </a:cubicBezTo>
                <a:cubicBezTo>
                  <a:pt x="3920661" y="5874941"/>
                  <a:pt x="3898900" y="5598848"/>
                  <a:pt x="3898900" y="5321697"/>
                </a:cubicBezTo>
                <a:close/>
                <a:moveTo>
                  <a:pt x="4141390" y="2743200"/>
                </a:moveTo>
                <a:lnTo>
                  <a:pt x="4141390" y="3759200"/>
                </a:lnTo>
                <a:lnTo>
                  <a:pt x="3146028" y="3759200"/>
                </a:lnTo>
                <a:cubicBezTo>
                  <a:pt x="2911210" y="3759200"/>
                  <a:pt x="2707216" y="3786056"/>
                  <a:pt x="2534046" y="3839766"/>
                </a:cubicBezTo>
                <a:cubicBezTo>
                  <a:pt x="2361009" y="3893477"/>
                  <a:pt x="2218795" y="3968949"/>
                  <a:pt x="2107406" y="4066183"/>
                </a:cubicBezTo>
                <a:cubicBezTo>
                  <a:pt x="1996148" y="4163418"/>
                  <a:pt x="1914723" y="4276130"/>
                  <a:pt x="1863129" y="4404321"/>
                </a:cubicBezTo>
                <a:cubicBezTo>
                  <a:pt x="1811668" y="4532511"/>
                  <a:pt x="1785937" y="4673071"/>
                  <a:pt x="1785937" y="4826000"/>
                </a:cubicBezTo>
                <a:cubicBezTo>
                  <a:pt x="1785937" y="4979062"/>
                  <a:pt x="1820994" y="5116579"/>
                  <a:pt x="1891109" y="5238552"/>
                </a:cubicBezTo>
                <a:cubicBezTo>
                  <a:pt x="1961356" y="5360525"/>
                  <a:pt x="2062559" y="5455643"/>
                  <a:pt x="2194718" y="5523905"/>
                </a:cubicBezTo>
                <a:cubicBezTo>
                  <a:pt x="2327010" y="5592035"/>
                  <a:pt x="2481990" y="5626100"/>
                  <a:pt x="2659657" y="5626100"/>
                </a:cubicBezTo>
                <a:cubicBezTo>
                  <a:pt x="2928210" y="5626100"/>
                  <a:pt x="3161638" y="5572390"/>
                  <a:pt x="3359943" y="5464969"/>
                </a:cubicBezTo>
                <a:cubicBezTo>
                  <a:pt x="3558249" y="5357416"/>
                  <a:pt x="3712170" y="5225058"/>
                  <a:pt x="3821707" y="5067896"/>
                </a:cubicBezTo>
                <a:cubicBezTo>
                  <a:pt x="3931245" y="4910733"/>
                  <a:pt x="3986014" y="4761905"/>
                  <a:pt x="3986014" y="4621411"/>
                </a:cubicBezTo>
                <a:lnTo>
                  <a:pt x="4464843" y="5378054"/>
                </a:lnTo>
                <a:cubicBezTo>
                  <a:pt x="4398830" y="5547519"/>
                  <a:pt x="4309004" y="5723203"/>
                  <a:pt x="4195365" y="5905104"/>
                </a:cubicBezTo>
                <a:cubicBezTo>
                  <a:pt x="4081859" y="6087005"/>
                  <a:pt x="3938389" y="6257595"/>
                  <a:pt x="3764954" y="6416874"/>
                </a:cubicBezTo>
                <a:cubicBezTo>
                  <a:pt x="3591652" y="6576021"/>
                  <a:pt x="3383227" y="6706262"/>
                  <a:pt x="3139678" y="6807597"/>
                </a:cubicBezTo>
                <a:cubicBezTo>
                  <a:pt x="2896129" y="6908932"/>
                  <a:pt x="2607071" y="6959600"/>
                  <a:pt x="2272506" y="6959600"/>
                </a:cubicBezTo>
                <a:cubicBezTo>
                  <a:pt x="1847453" y="6959600"/>
                  <a:pt x="1462550" y="6873742"/>
                  <a:pt x="1117798" y="6702029"/>
                </a:cubicBezTo>
                <a:cubicBezTo>
                  <a:pt x="773046" y="6530182"/>
                  <a:pt x="500525" y="6292123"/>
                  <a:pt x="300235" y="5987852"/>
                </a:cubicBezTo>
                <a:cubicBezTo>
                  <a:pt x="100078" y="5683581"/>
                  <a:pt x="0" y="5336845"/>
                  <a:pt x="0" y="4947643"/>
                </a:cubicBezTo>
                <a:cubicBezTo>
                  <a:pt x="0" y="4595747"/>
                  <a:pt x="66145" y="4283208"/>
                  <a:pt x="198437" y="4010025"/>
                </a:cubicBezTo>
                <a:cubicBezTo>
                  <a:pt x="330729" y="3736843"/>
                  <a:pt x="525991" y="3506061"/>
                  <a:pt x="784225" y="3317677"/>
                </a:cubicBezTo>
                <a:cubicBezTo>
                  <a:pt x="1042590" y="3129161"/>
                  <a:pt x="1365977" y="2986286"/>
                  <a:pt x="1754385" y="2889052"/>
                </a:cubicBezTo>
                <a:cubicBezTo>
                  <a:pt x="2142926" y="2791818"/>
                  <a:pt x="2593445" y="2743200"/>
                  <a:pt x="3105943" y="274320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765" name="Freeform 1765"/>
          <p:cNvSpPr/>
          <p:nvPr/>
        </p:nvSpPr>
        <p:spPr>
          <a:xfrm>
            <a:off x="3855819" y="4344136"/>
            <a:ext cx="62566" cy="73673"/>
          </a:xfrm>
          <a:custGeom>
            <a:avLst/>
            <a:gdLst/>
            <a:ahLst/>
            <a:cxnLst/>
            <a:rect l="0" t="0" r="0" b="0"/>
            <a:pathLst>
              <a:path w="5803900" h="6826250">
                <a:moveTo>
                  <a:pt x="1785937" y="1550194"/>
                </a:moveTo>
                <a:lnTo>
                  <a:pt x="1785937" y="6826250"/>
                </a:lnTo>
                <a:lnTo>
                  <a:pt x="0" y="6826250"/>
                </a:lnTo>
                <a:lnTo>
                  <a:pt x="0" y="114300"/>
                </a:lnTo>
                <a:lnTo>
                  <a:pt x="1674217" y="114300"/>
                </a:lnTo>
                <a:close/>
                <a:moveTo>
                  <a:pt x="1525389" y="3238500"/>
                </a:moveTo>
                <a:lnTo>
                  <a:pt x="1041796" y="3238500"/>
                </a:lnTo>
                <a:cubicBezTo>
                  <a:pt x="1041796" y="2743200"/>
                  <a:pt x="1105892" y="2296386"/>
                  <a:pt x="1234082" y="1898055"/>
                </a:cubicBezTo>
                <a:cubicBezTo>
                  <a:pt x="1362405" y="1499593"/>
                  <a:pt x="1542454" y="1158942"/>
                  <a:pt x="1774229" y="876102"/>
                </a:cubicBezTo>
                <a:cubicBezTo>
                  <a:pt x="2006137" y="593262"/>
                  <a:pt x="2282494" y="376569"/>
                  <a:pt x="2603301" y="226021"/>
                </a:cubicBezTo>
                <a:cubicBezTo>
                  <a:pt x="2924108" y="75341"/>
                  <a:pt x="3283214" y="0"/>
                  <a:pt x="3680618" y="0"/>
                </a:cubicBezTo>
                <a:cubicBezTo>
                  <a:pt x="3995208" y="0"/>
                  <a:pt x="4282876" y="45443"/>
                  <a:pt x="4543623" y="136327"/>
                </a:cubicBezTo>
                <a:cubicBezTo>
                  <a:pt x="4804370" y="227079"/>
                  <a:pt x="5028869" y="371608"/>
                  <a:pt x="5217120" y="569913"/>
                </a:cubicBezTo>
                <a:cubicBezTo>
                  <a:pt x="5405503" y="768086"/>
                  <a:pt x="5550363" y="1030288"/>
                  <a:pt x="5651698" y="1356519"/>
                </a:cubicBezTo>
                <a:cubicBezTo>
                  <a:pt x="5753166" y="1682750"/>
                  <a:pt x="5803900" y="2081213"/>
                  <a:pt x="5803900" y="2551907"/>
                </a:cubicBezTo>
                <a:lnTo>
                  <a:pt x="5803900" y="6826250"/>
                </a:lnTo>
                <a:lnTo>
                  <a:pt x="4000500" y="6826250"/>
                </a:lnTo>
                <a:lnTo>
                  <a:pt x="4000500" y="2541985"/>
                </a:lnTo>
                <a:cubicBezTo>
                  <a:pt x="4000500" y="2244329"/>
                  <a:pt x="3959158" y="2012884"/>
                  <a:pt x="3876476" y="1847652"/>
                </a:cubicBezTo>
                <a:cubicBezTo>
                  <a:pt x="3793794" y="1682287"/>
                  <a:pt x="3672813" y="1565540"/>
                  <a:pt x="3513534" y="1497410"/>
                </a:cubicBezTo>
                <a:cubicBezTo>
                  <a:pt x="3354387" y="1429147"/>
                  <a:pt x="3158992" y="1395016"/>
                  <a:pt x="2927350" y="1395016"/>
                </a:cubicBezTo>
                <a:cubicBezTo>
                  <a:pt x="2687505" y="1395016"/>
                  <a:pt x="2479675" y="1442641"/>
                  <a:pt x="2303859" y="1537891"/>
                </a:cubicBezTo>
                <a:cubicBezTo>
                  <a:pt x="2128176" y="1633009"/>
                  <a:pt x="1983448" y="1764375"/>
                  <a:pt x="1869678" y="1931988"/>
                </a:cubicBezTo>
                <a:cubicBezTo>
                  <a:pt x="1755907" y="2099601"/>
                  <a:pt x="1670050" y="2295129"/>
                  <a:pt x="1612106" y="2518569"/>
                </a:cubicBezTo>
                <a:cubicBezTo>
                  <a:pt x="1554294" y="2742010"/>
                  <a:pt x="1525389" y="2981987"/>
                  <a:pt x="1525389" y="323850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766" name="Freeform 1766"/>
          <p:cNvSpPr/>
          <p:nvPr/>
        </p:nvSpPr>
        <p:spPr>
          <a:xfrm>
            <a:off x="3928257" y="4315077"/>
            <a:ext cx="65168" cy="104171"/>
          </a:xfrm>
          <a:custGeom>
            <a:avLst/>
            <a:gdLst/>
            <a:ahLst/>
            <a:cxnLst/>
            <a:rect l="0" t="0" r="0" b="0"/>
            <a:pathLst>
              <a:path w="6045200" h="9652000">
                <a:moveTo>
                  <a:pt x="4241800" y="8062119"/>
                </a:moveTo>
                <a:lnTo>
                  <a:pt x="4241800" y="0"/>
                </a:lnTo>
                <a:lnTo>
                  <a:pt x="6045200" y="0"/>
                </a:lnTo>
                <a:lnTo>
                  <a:pt x="6045200" y="9525000"/>
                </a:lnTo>
                <a:lnTo>
                  <a:pt x="4422179" y="9525000"/>
                </a:lnTo>
                <a:close/>
                <a:moveTo>
                  <a:pt x="0" y="6252766"/>
                </a:moveTo>
                <a:lnTo>
                  <a:pt x="0" y="6122591"/>
                </a:lnTo>
                <a:cubicBezTo>
                  <a:pt x="0" y="5609696"/>
                  <a:pt x="57877" y="5143434"/>
                  <a:pt x="173632" y="4723805"/>
                </a:cubicBezTo>
                <a:cubicBezTo>
                  <a:pt x="289520" y="4304044"/>
                  <a:pt x="459118" y="3943218"/>
                  <a:pt x="682426" y="3641329"/>
                </a:cubicBezTo>
                <a:cubicBezTo>
                  <a:pt x="905867" y="3339439"/>
                  <a:pt x="1180967" y="3105812"/>
                  <a:pt x="1507728" y="2940447"/>
                </a:cubicBezTo>
                <a:cubicBezTo>
                  <a:pt x="1834488" y="2775083"/>
                  <a:pt x="2206823" y="2692400"/>
                  <a:pt x="2624732" y="2692400"/>
                </a:cubicBezTo>
                <a:cubicBezTo>
                  <a:pt x="3017506" y="2692400"/>
                  <a:pt x="3361795" y="2775016"/>
                  <a:pt x="3657600" y="2940249"/>
                </a:cubicBezTo>
                <a:cubicBezTo>
                  <a:pt x="3953404" y="3105349"/>
                  <a:pt x="4205750" y="3339704"/>
                  <a:pt x="4414639" y="3643313"/>
                </a:cubicBezTo>
                <a:cubicBezTo>
                  <a:pt x="4623527" y="3946790"/>
                  <a:pt x="4792067" y="4304044"/>
                  <a:pt x="4920257" y="4715074"/>
                </a:cubicBezTo>
                <a:cubicBezTo>
                  <a:pt x="5048580" y="5125972"/>
                  <a:pt x="5141647" y="5575102"/>
                  <a:pt x="5199459" y="6062465"/>
                </a:cubicBezTo>
                <a:lnTo>
                  <a:pt x="5199459" y="6348016"/>
                </a:lnTo>
                <a:cubicBezTo>
                  <a:pt x="5141647" y="6815799"/>
                  <a:pt x="5048580" y="7250510"/>
                  <a:pt x="4920257" y="7652147"/>
                </a:cubicBezTo>
                <a:cubicBezTo>
                  <a:pt x="4792067" y="8053785"/>
                  <a:pt x="4623527" y="8404689"/>
                  <a:pt x="4414639" y="8704858"/>
                </a:cubicBezTo>
                <a:cubicBezTo>
                  <a:pt x="4205750" y="9005028"/>
                  <a:pt x="3952345" y="9237928"/>
                  <a:pt x="3654425" y="9403557"/>
                </a:cubicBezTo>
                <a:cubicBezTo>
                  <a:pt x="3356636" y="9569185"/>
                  <a:pt x="3009238" y="9652000"/>
                  <a:pt x="2612231" y="9652000"/>
                </a:cubicBezTo>
                <a:cubicBezTo>
                  <a:pt x="2194454" y="9652000"/>
                  <a:pt x="1823177" y="9567267"/>
                  <a:pt x="1498401" y="9397802"/>
                </a:cubicBezTo>
                <a:cubicBezTo>
                  <a:pt x="1173757" y="9228204"/>
                  <a:pt x="900773" y="8990410"/>
                  <a:pt x="679450" y="8684419"/>
                </a:cubicBezTo>
                <a:cubicBezTo>
                  <a:pt x="458126" y="8378429"/>
                  <a:pt x="289520" y="8018661"/>
                  <a:pt x="173632" y="7605118"/>
                </a:cubicBezTo>
                <a:cubicBezTo>
                  <a:pt x="57877" y="7191574"/>
                  <a:pt x="0" y="6740790"/>
                  <a:pt x="0" y="6252766"/>
                </a:cubicBezTo>
                <a:close/>
                <a:moveTo>
                  <a:pt x="1785937" y="6118424"/>
                </a:moveTo>
                <a:lnTo>
                  <a:pt x="1785937" y="6248797"/>
                </a:lnTo>
                <a:cubicBezTo>
                  <a:pt x="1785937" y="6526081"/>
                  <a:pt x="1807633" y="6784843"/>
                  <a:pt x="1851025" y="7025085"/>
                </a:cubicBezTo>
                <a:cubicBezTo>
                  <a:pt x="1894416" y="7265327"/>
                  <a:pt x="1966714" y="7477522"/>
                  <a:pt x="2067917" y="7661672"/>
                </a:cubicBezTo>
                <a:cubicBezTo>
                  <a:pt x="2169252" y="7845822"/>
                  <a:pt x="2301544" y="7988631"/>
                  <a:pt x="2464792" y="8090099"/>
                </a:cubicBezTo>
                <a:cubicBezTo>
                  <a:pt x="2628172" y="8191567"/>
                  <a:pt x="2827668" y="8242300"/>
                  <a:pt x="3063279" y="8242300"/>
                </a:cubicBezTo>
                <a:cubicBezTo>
                  <a:pt x="3369270" y="8242300"/>
                  <a:pt x="3621484" y="8172980"/>
                  <a:pt x="3819921" y="8034338"/>
                </a:cubicBezTo>
                <a:cubicBezTo>
                  <a:pt x="4018359" y="7895564"/>
                  <a:pt x="4170296" y="7704072"/>
                  <a:pt x="4275732" y="7459861"/>
                </a:cubicBezTo>
                <a:cubicBezTo>
                  <a:pt x="4381169" y="7215519"/>
                  <a:pt x="4442155" y="6933936"/>
                  <a:pt x="4458692" y="6615113"/>
                </a:cubicBezTo>
                <a:lnTo>
                  <a:pt x="4458692" y="5801519"/>
                </a:lnTo>
                <a:cubicBezTo>
                  <a:pt x="4446256" y="5540640"/>
                  <a:pt x="4410075" y="5305690"/>
                  <a:pt x="4350146" y="5096669"/>
                </a:cubicBezTo>
                <a:cubicBezTo>
                  <a:pt x="4290218" y="4887516"/>
                  <a:pt x="4203369" y="4708459"/>
                  <a:pt x="4089598" y="4559499"/>
                </a:cubicBezTo>
                <a:cubicBezTo>
                  <a:pt x="3975960" y="4410406"/>
                  <a:pt x="3835400" y="4294453"/>
                  <a:pt x="3667918" y="4211638"/>
                </a:cubicBezTo>
                <a:cubicBezTo>
                  <a:pt x="3500569" y="4128823"/>
                  <a:pt x="3303190" y="4087416"/>
                  <a:pt x="3075781" y="4087416"/>
                </a:cubicBezTo>
                <a:cubicBezTo>
                  <a:pt x="2844270" y="4087416"/>
                  <a:pt x="2645833" y="4140200"/>
                  <a:pt x="2480468" y="4245769"/>
                </a:cubicBezTo>
                <a:cubicBezTo>
                  <a:pt x="2315104" y="4351338"/>
                  <a:pt x="2181754" y="4495205"/>
                  <a:pt x="2080418" y="4677371"/>
                </a:cubicBezTo>
                <a:cubicBezTo>
                  <a:pt x="1979215" y="4859536"/>
                  <a:pt x="1904801" y="5073849"/>
                  <a:pt x="1857176" y="5320308"/>
                </a:cubicBezTo>
                <a:cubicBezTo>
                  <a:pt x="1809683" y="5566636"/>
                  <a:pt x="1785937" y="5832674"/>
                  <a:pt x="1785937" y="6118424"/>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767" name="Freeform 1767"/>
          <p:cNvSpPr/>
          <p:nvPr/>
        </p:nvSpPr>
        <p:spPr>
          <a:xfrm>
            <a:off x="4033018" y="4327551"/>
            <a:ext cx="42967" cy="91629"/>
          </a:xfrm>
          <a:custGeom>
            <a:avLst/>
            <a:gdLst/>
            <a:ahLst/>
            <a:cxnLst/>
            <a:rect l="0" t="0" r="0" b="0"/>
            <a:pathLst>
              <a:path w="3985815" h="8489950">
                <a:moveTo>
                  <a:pt x="3905250" y="1651000"/>
                </a:moveTo>
                <a:lnTo>
                  <a:pt x="3905250" y="2921000"/>
                </a:lnTo>
                <a:lnTo>
                  <a:pt x="0" y="2921000"/>
                </a:lnTo>
                <a:lnTo>
                  <a:pt x="0" y="1651000"/>
                </a:lnTo>
                <a:close/>
                <a:moveTo>
                  <a:pt x="965200" y="0"/>
                </a:moveTo>
                <a:lnTo>
                  <a:pt x="2751137" y="0"/>
                </a:lnTo>
                <a:lnTo>
                  <a:pt x="2751137" y="6344047"/>
                </a:lnTo>
                <a:cubicBezTo>
                  <a:pt x="2751137" y="6538516"/>
                  <a:pt x="2776934" y="6687410"/>
                  <a:pt x="2828528" y="6790730"/>
                </a:cubicBezTo>
                <a:cubicBezTo>
                  <a:pt x="2880254" y="6894050"/>
                  <a:pt x="2957843" y="6965355"/>
                  <a:pt x="3061295" y="7004646"/>
                </a:cubicBezTo>
                <a:cubicBezTo>
                  <a:pt x="3164747" y="7043936"/>
                  <a:pt x="3295054" y="7063582"/>
                  <a:pt x="3452217" y="7063582"/>
                </a:cubicBezTo>
                <a:cubicBezTo>
                  <a:pt x="3563871" y="7063582"/>
                  <a:pt x="3664148" y="7058422"/>
                  <a:pt x="3753048" y="7048104"/>
                </a:cubicBezTo>
                <a:cubicBezTo>
                  <a:pt x="3842080" y="7037653"/>
                  <a:pt x="3917619" y="7026275"/>
                  <a:pt x="3979664" y="7013972"/>
                </a:cubicBezTo>
                <a:lnTo>
                  <a:pt x="3985815" y="8328621"/>
                </a:lnTo>
                <a:cubicBezTo>
                  <a:pt x="3832886" y="8378097"/>
                  <a:pt x="3667455" y="8417321"/>
                  <a:pt x="3489523" y="8446293"/>
                </a:cubicBezTo>
                <a:cubicBezTo>
                  <a:pt x="3311723" y="8475397"/>
                  <a:pt x="3115336" y="8489950"/>
                  <a:pt x="2900362" y="8489950"/>
                </a:cubicBezTo>
                <a:cubicBezTo>
                  <a:pt x="2507456" y="8489950"/>
                  <a:pt x="2165217" y="8424862"/>
                  <a:pt x="1873646" y="8294688"/>
                </a:cubicBezTo>
                <a:cubicBezTo>
                  <a:pt x="1582208" y="8164381"/>
                  <a:pt x="1357907" y="7954566"/>
                  <a:pt x="1200745" y="7665244"/>
                </a:cubicBezTo>
                <a:cubicBezTo>
                  <a:pt x="1043715" y="7375790"/>
                  <a:pt x="965200" y="6995385"/>
                  <a:pt x="965200" y="652403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768" name="Freeform 1768"/>
          <p:cNvSpPr/>
          <p:nvPr/>
        </p:nvSpPr>
        <p:spPr>
          <a:xfrm>
            <a:off x="4083961" y="4315077"/>
            <a:ext cx="62566" cy="102732"/>
          </a:xfrm>
          <a:custGeom>
            <a:avLst/>
            <a:gdLst/>
            <a:ahLst/>
            <a:cxnLst/>
            <a:rect l="0" t="0" r="0" b="0"/>
            <a:pathLst>
              <a:path w="5803900" h="9518650">
                <a:moveTo>
                  <a:pt x="1785937" y="0"/>
                </a:moveTo>
                <a:lnTo>
                  <a:pt x="1785937" y="9518650"/>
                </a:lnTo>
                <a:lnTo>
                  <a:pt x="0" y="9518650"/>
                </a:lnTo>
                <a:lnTo>
                  <a:pt x="0" y="0"/>
                </a:lnTo>
                <a:close/>
                <a:moveTo>
                  <a:pt x="1531739" y="5930900"/>
                </a:moveTo>
                <a:lnTo>
                  <a:pt x="1041796" y="5930900"/>
                </a:lnTo>
                <a:cubicBezTo>
                  <a:pt x="1041796" y="5464440"/>
                  <a:pt x="1101791" y="5034095"/>
                  <a:pt x="1221779" y="4639866"/>
                </a:cubicBezTo>
                <a:cubicBezTo>
                  <a:pt x="1341768" y="4245637"/>
                  <a:pt x="1513482" y="3903001"/>
                  <a:pt x="1736923" y="3611960"/>
                </a:cubicBezTo>
                <a:cubicBezTo>
                  <a:pt x="1960496" y="3320918"/>
                  <a:pt x="2228519" y="3094898"/>
                  <a:pt x="2540992" y="2933899"/>
                </a:cubicBezTo>
                <a:cubicBezTo>
                  <a:pt x="2853597" y="2772900"/>
                  <a:pt x="3200333" y="2692400"/>
                  <a:pt x="3581201" y="2692400"/>
                </a:cubicBezTo>
                <a:cubicBezTo>
                  <a:pt x="3912327" y="2692400"/>
                  <a:pt x="4213423" y="2738901"/>
                  <a:pt x="4484489" y="2831902"/>
                </a:cubicBezTo>
                <a:cubicBezTo>
                  <a:pt x="4755686" y="2924771"/>
                  <a:pt x="4989578" y="3073400"/>
                  <a:pt x="5186164" y="3277791"/>
                </a:cubicBezTo>
                <a:cubicBezTo>
                  <a:pt x="5382749" y="3482182"/>
                  <a:pt x="5534818" y="3749543"/>
                  <a:pt x="5642371" y="4079875"/>
                </a:cubicBezTo>
                <a:cubicBezTo>
                  <a:pt x="5750057" y="4410208"/>
                  <a:pt x="5803900" y="4810787"/>
                  <a:pt x="5803900" y="5281613"/>
                </a:cubicBezTo>
                <a:lnTo>
                  <a:pt x="5803900" y="9518650"/>
                </a:lnTo>
                <a:lnTo>
                  <a:pt x="4000500" y="9518650"/>
                </a:lnTo>
                <a:lnTo>
                  <a:pt x="4000500" y="5265341"/>
                </a:lnTo>
                <a:cubicBezTo>
                  <a:pt x="4000500" y="4967817"/>
                  <a:pt x="3958232" y="4733264"/>
                  <a:pt x="3873698" y="4561682"/>
                </a:cubicBezTo>
                <a:cubicBezTo>
                  <a:pt x="3789164" y="4390100"/>
                  <a:pt x="3667455" y="4268193"/>
                  <a:pt x="3508573" y="4195961"/>
                </a:cubicBezTo>
                <a:cubicBezTo>
                  <a:pt x="3349691" y="4123598"/>
                  <a:pt x="3154759" y="4087416"/>
                  <a:pt x="2923778" y="4087416"/>
                </a:cubicBezTo>
                <a:cubicBezTo>
                  <a:pt x="2668190" y="4087416"/>
                  <a:pt x="2450637" y="4135041"/>
                  <a:pt x="2271117" y="4230291"/>
                </a:cubicBezTo>
                <a:cubicBezTo>
                  <a:pt x="2091729" y="4325409"/>
                  <a:pt x="1948391" y="4456775"/>
                  <a:pt x="1841103" y="4624388"/>
                </a:cubicBezTo>
                <a:cubicBezTo>
                  <a:pt x="1733814" y="4792001"/>
                  <a:pt x="1655431" y="4987529"/>
                  <a:pt x="1605954" y="5210969"/>
                </a:cubicBezTo>
                <a:cubicBezTo>
                  <a:pt x="1556477" y="5434410"/>
                  <a:pt x="1531739" y="5674387"/>
                  <a:pt x="1531739" y="593090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769" name="Freeform 1769"/>
          <p:cNvSpPr/>
          <p:nvPr/>
        </p:nvSpPr>
        <p:spPr>
          <a:xfrm>
            <a:off x="4156809" y="4344157"/>
            <a:ext cx="65715" cy="75091"/>
          </a:xfrm>
          <a:custGeom>
            <a:avLst/>
            <a:gdLst/>
            <a:ahLst/>
            <a:cxnLst/>
            <a:rect l="0" t="0" r="0" b="0"/>
            <a:pathLst>
              <a:path w="6096000" h="6957615">
                <a:moveTo>
                  <a:pt x="3342679" y="6957615"/>
                </a:moveTo>
                <a:cubicBezTo>
                  <a:pt x="2821714" y="6957615"/>
                  <a:pt x="2354460" y="6873940"/>
                  <a:pt x="1940917" y="6706592"/>
                </a:cubicBezTo>
                <a:cubicBezTo>
                  <a:pt x="1527505" y="6539111"/>
                  <a:pt x="1177131" y="6306542"/>
                  <a:pt x="889793" y="6008886"/>
                </a:cubicBezTo>
                <a:cubicBezTo>
                  <a:pt x="602456" y="5711230"/>
                  <a:pt x="382322" y="5365022"/>
                  <a:pt x="229393" y="4970264"/>
                </a:cubicBezTo>
                <a:cubicBezTo>
                  <a:pt x="76464" y="4575373"/>
                  <a:pt x="0" y="4154686"/>
                  <a:pt x="0" y="3708201"/>
                </a:cubicBezTo>
                <a:lnTo>
                  <a:pt x="0" y="3460155"/>
                </a:lnTo>
                <a:cubicBezTo>
                  <a:pt x="0" y="2951626"/>
                  <a:pt x="72297" y="2486554"/>
                  <a:pt x="216892" y="2064940"/>
                </a:cubicBezTo>
                <a:cubicBezTo>
                  <a:pt x="361619" y="1643195"/>
                  <a:pt x="569383" y="1277342"/>
                  <a:pt x="840184" y="967383"/>
                </a:cubicBezTo>
                <a:cubicBezTo>
                  <a:pt x="1110985" y="657291"/>
                  <a:pt x="1440656" y="418571"/>
                  <a:pt x="1829196" y="251222"/>
                </a:cubicBezTo>
                <a:cubicBezTo>
                  <a:pt x="2217869" y="83740"/>
                  <a:pt x="2656152" y="0"/>
                  <a:pt x="3144043" y="0"/>
                </a:cubicBezTo>
                <a:cubicBezTo>
                  <a:pt x="3619500" y="0"/>
                  <a:pt x="4041179" y="78647"/>
                  <a:pt x="4409082" y="235942"/>
                </a:cubicBezTo>
                <a:cubicBezTo>
                  <a:pt x="4777118" y="393237"/>
                  <a:pt x="5086151" y="616810"/>
                  <a:pt x="5336182" y="906661"/>
                </a:cubicBezTo>
                <a:cubicBezTo>
                  <a:pt x="5586346" y="1196380"/>
                  <a:pt x="5775523" y="1543116"/>
                  <a:pt x="5903714" y="1946870"/>
                </a:cubicBezTo>
                <a:cubicBezTo>
                  <a:pt x="6031904" y="2350492"/>
                  <a:pt x="6096000" y="2798696"/>
                  <a:pt x="6096000" y="3291483"/>
                </a:cubicBezTo>
                <a:lnTo>
                  <a:pt x="6096000" y="4036615"/>
                </a:lnTo>
                <a:lnTo>
                  <a:pt x="760214" y="4036615"/>
                </a:lnTo>
                <a:lnTo>
                  <a:pt x="760214" y="2842815"/>
                </a:lnTo>
                <a:lnTo>
                  <a:pt x="4343400" y="2842815"/>
                </a:lnTo>
                <a:lnTo>
                  <a:pt x="4343400" y="2705894"/>
                </a:lnTo>
                <a:cubicBezTo>
                  <a:pt x="4343400" y="2457318"/>
                  <a:pt x="4298751" y="2234671"/>
                  <a:pt x="4209454" y="2037953"/>
                </a:cubicBezTo>
                <a:cubicBezTo>
                  <a:pt x="4120289" y="1841235"/>
                  <a:pt x="3986543" y="1684933"/>
                  <a:pt x="3808214" y="1569045"/>
                </a:cubicBezTo>
                <a:cubicBezTo>
                  <a:pt x="3629885" y="1453026"/>
                  <a:pt x="3401747" y="1395015"/>
                  <a:pt x="3123803" y="1395015"/>
                </a:cubicBezTo>
                <a:cubicBezTo>
                  <a:pt x="2887397" y="1395015"/>
                  <a:pt x="2684131" y="1446676"/>
                  <a:pt x="2514004" y="1549995"/>
                </a:cubicBezTo>
                <a:cubicBezTo>
                  <a:pt x="2343877" y="1653315"/>
                  <a:pt x="2205897" y="1798042"/>
                  <a:pt x="2100064" y="1984176"/>
                </a:cubicBezTo>
                <a:cubicBezTo>
                  <a:pt x="1994362" y="2170179"/>
                  <a:pt x="1915583" y="2388261"/>
                  <a:pt x="1863725" y="2638425"/>
                </a:cubicBezTo>
                <a:cubicBezTo>
                  <a:pt x="1811866" y="2888456"/>
                  <a:pt x="1785937" y="3162366"/>
                  <a:pt x="1785937" y="3460155"/>
                </a:cubicBezTo>
                <a:lnTo>
                  <a:pt x="1785937" y="3708201"/>
                </a:lnTo>
                <a:cubicBezTo>
                  <a:pt x="1785937" y="3977018"/>
                  <a:pt x="1824235" y="4225131"/>
                  <a:pt x="1900832" y="4452540"/>
                </a:cubicBezTo>
                <a:cubicBezTo>
                  <a:pt x="1977562" y="4679950"/>
                  <a:pt x="2087430" y="4876337"/>
                  <a:pt x="2230437" y="5041701"/>
                </a:cubicBezTo>
                <a:cubicBezTo>
                  <a:pt x="2373444" y="5207066"/>
                  <a:pt x="2547474" y="5335257"/>
                  <a:pt x="2752526" y="5426273"/>
                </a:cubicBezTo>
                <a:cubicBezTo>
                  <a:pt x="2957578" y="5517158"/>
                  <a:pt x="3190676" y="5562600"/>
                  <a:pt x="3451820" y="5562600"/>
                </a:cubicBezTo>
                <a:cubicBezTo>
                  <a:pt x="3775008" y="5562600"/>
                  <a:pt x="4076435" y="5499827"/>
                  <a:pt x="4356100" y="5374283"/>
                </a:cubicBezTo>
                <a:cubicBezTo>
                  <a:pt x="4635764" y="5248606"/>
                  <a:pt x="4877196" y="5058106"/>
                  <a:pt x="5080396" y="4802783"/>
                </a:cubicBezTo>
                <a:lnTo>
                  <a:pt x="5947370" y="5742384"/>
                </a:lnTo>
                <a:cubicBezTo>
                  <a:pt x="5806744" y="5944923"/>
                  <a:pt x="5615516" y="6139193"/>
                  <a:pt x="5373687" y="6325195"/>
                </a:cubicBezTo>
                <a:cubicBezTo>
                  <a:pt x="5131858" y="6511197"/>
                  <a:pt x="4841411" y="6663134"/>
                  <a:pt x="4502348" y="6781006"/>
                </a:cubicBezTo>
                <a:cubicBezTo>
                  <a:pt x="4163285" y="6898745"/>
                  <a:pt x="3776728" y="6957615"/>
                  <a:pt x="3342679" y="6957615"/>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770" name="Freeform 1770"/>
          <p:cNvSpPr/>
          <p:nvPr/>
        </p:nvSpPr>
        <p:spPr>
          <a:xfrm>
            <a:off x="4261844" y="4315077"/>
            <a:ext cx="65168" cy="104171"/>
          </a:xfrm>
          <a:custGeom>
            <a:avLst/>
            <a:gdLst/>
            <a:ahLst/>
            <a:cxnLst/>
            <a:rect l="0" t="0" r="0" b="0"/>
            <a:pathLst>
              <a:path w="6045200" h="9652000">
                <a:moveTo>
                  <a:pt x="4241800" y="8062119"/>
                </a:moveTo>
                <a:lnTo>
                  <a:pt x="4241800" y="0"/>
                </a:lnTo>
                <a:lnTo>
                  <a:pt x="6045200" y="0"/>
                </a:lnTo>
                <a:lnTo>
                  <a:pt x="6045200" y="9525000"/>
                </a:lnTo>
                <a:lnTo>
                  <a:pt x="4422179" y="9525000"/>
                </a:lnTo>
                <a:close/>
                <a:moveTo>
                  <a:pt x="0" y="6252766"/>
                </a:moveTo>
                <a:lnTo>
                  <a:pt x="0" y="6122591"/>
                </a:lnTo>
                <a:cubicBezTo>
                  <a:pt x="0" y="5609696"/>
                  <a:pt x="57877" y="5143434"/>
                  <a:pt x="173632" y="4723805"/>
                </a:cubicBezTo>
                <a:cubicBezTo>
                  <a:pt x="289520" y="4304044"/>
                  <a:pt x="459118" y="3943218"/>
                  <a:pt x="682426" y="3641329"/>
                </a:cubicBezTo>
                <a:cubicBezTo>
                  <a:pt x="905867" y="3339439"/>
                  <a:pt x="1180967" y="3105812"/>
                  <a:pt x="1507728" y="2940447"/>
                </a:cubicBezTo>
                <a:cubicBezTo>
                  <a:pt x="1834488" y="2775083"/>
                  <a:pt x="2206823" y="2692400"/>
                  <a:pt x="2624732" y="2692400"/>
                </a:cubicBezTo>
                <a:cubicBezTo>
                  <a:pt x="3017506" y="2692400"/>
                  <a:pt x="3361795" y="2775016"/>
                  <a:pt x="3657600" y="2940249"/>
                </a:cubicBezTo>
                <a:cubicBezTo>
                  <a:pt x="3953404" y="3105349"/>
                  <a:pt x="4205750" y="3339704"/>
                  <a:pt x="4414639" y="3643313"/>
                </a:cubicBezTo>
                <a:cubicBezTo>
                  <a:pt x="4623527" y="3946790"/>
                  <a:pt x="4792067" y="4304044"/>
                  <a:pt x="4920257" y="4715074"/>
                </a:cubicBezTo>
                <a:cubicBezTo>
                  <a:pt x="5048580" y="5125972"/>
                  <a:pt x="5141647" y="5575102"/>
                  <a:pt x="5199459" y="6062465"/>
                </a:cubicBezTo>
                <a:lnTo>
                  <a:pt x="5199459" y="6348016"/>
                </a:lnTo>
                <a:cubicBezTo>
                  <a:pt x="5141647" y="6815799"/>
                  <a:pt x="5048580" y="7250510"/>
                  <a:pt x="4920257" y="7652147"/>
                </a:cubicBezTo>
                <a:cubicBezTo>
                  <a:pt x="4792067" y="8053785"/>
                  <a:pt x="4623527" y="8404689"/>
                  <a:pt x="4414639" y="8704858"/>
                </a:cubicBezTo>
                <a:cubicBezTo>
                  <a:pt x="4205750" y="9005028"/>
                  <a:pt x="3952345" y="9237928"/>
                  <a:pt x="3654425" y="9403557"/>
                </a:cubicBezTo>
                <a:cubicBezTo>
                  <a:pt x="3356636" y="9569185"/>
                  <a:pt x="3009238" y="9652000"/>
                  <a:pt x="2612231" y="9652000"/>
                </a:cubicBezTo>
                <a:cubicBezTo>
                  <a:pt x="2194454" y="9652000"/>
                  <a:pt x="1823177" y="9567267"/>
                  <a:pt x="1498401" y="9397802"/>
                </a:cubicBezTo>
                <a:cubicBezTo>
                  <a:pt x="1173757" y="9228204"/>
                  <a:pt x="900773" y="8990410"/>
                  <a:pt x="679450" y="8684419"/>
                </a:cubicBezTo>
                <a:cubicBezTo>
                  <a:pt x="458126" y="8378429"/>
                  <a:pt x="289520" y="8018661"/>
                  <a:pt x="173632" y="7605118"/>
                </a:cubicBezTo>
                <a:cubicBezTo>
                  <a:pt x="57877" y="7191574"/>
                  <a:pt x="0" y="6740790"/>
                  <a:pt x="0" y="6252766"/>
                </a:cubicBezTo>
                <a:close/>
                <a:moveTo>
                  <a:pt x="1785937" y="6118424"/>
                </a:moveTo>
                <a:lnTo>
                  <a:pt x="1785937" y="6248797"/>
                </a:lnTo>
                <a:cubicBezTo>
                  <a:pt x="1785937" y="6526081"/>
                  <a:pt x="1807633" y="6784843"/>
                  <a:pt x="1851025" y="7025085"/>
                </a:cubicBezTo>
                <a:cubicBezTo>
                  <a:pt x="1894416" y="7265327"/>
                  <a:pt x="1966714" y="7477522"/>
                  <a:pt x="2067917" y="7661672"/>
                </a:cubicBezTo>
                <a:cubicBezTo>
                  <a:pt x="2169252" y="7845822"/>
                  <a:pt x="2301544" y="7988631"/>
                  <a:pt x="2464792" y="8090099"/>
                </a:cubicBezTo>
                <a:cubicBezTo>
                  <a:pt x="2628172" y="8191567"/>
                  <a:pt x="2827668" y="8242300"/>
                  <a:pt x="3063279" y="8242300"/>
                </a:cubicBezTo>
                <a:cubicBezTo>
                  <a:pt x="3369270" y="8242300"/>
                  <a:pt x="3621484" y="8172980"/>
                  <a:pt x="3819921" y="8034338"/>
                </a:cubicBezTo>
                <a:cubicBezTo>
                  <a:pt x="4018359" y="7895564"/>
                  <a:pt x="4170296" y="7704072"/>
                  <a:pt x="4275732" y="7459861"/>
                </a:cubicBezTo>
                <a:cubicBezTo>
                  <a:pt x="4381169" y="7215519"/>
                  <a:pt x="4442155" y="6933936"/>
                  <a:pt x="4458692" y="6615113"/>
                </a:cubicBezTo>
                <a:lnTo>
                  <a:pt x="4458692" y="5801519"/>
                </a:lnTo>
                <a:cubicBezTo>
                  <a:pt x="4446256" y="5540640"/>
                  <a:pt x="4410075" y="5305690"/>
                  <a:pt x="4350146" y="5096669"/>
                </a:cubicBezTo>
                <a:cubicBezTo>
                  <a:pt x="4290218" y="4887516"/>
                  <a:pt x="4203369" y="4708459"/>
                  <a:pt x="4089598" y="4559499"/>
                </a:cubicBezTo>
                <a:cubicBezTo>
                  <a:pt x="3975960" y="4410406"/>
                  <a:pt x="3835400" y="4294453"/>
                  <a:pt x="3667918" y="4211638"/>
                </a:cubicBezTo>
                <a:cubicBezTo>
                  <a:pt x="3500569" y="4128823"/>
                  <a:pt x="3303190" y="4087416"/>
                  <a:pt x="3075781" y="4087416"/>
                </a:cubicBezTo>
                <a:cubicBezTo>
                  <a:pt x="2844270" y="4087416"/>
                  <a:pt x="2645833" y="4140200"/>
                  <a:pt x="2480468" y="4245769"/>
                </a:cubicBezTo>
                <a:cubicBezTo>
                  <a:pt x="2315104" y="4351338"/>
                  <a:pt x="2181754" y="4495205"/>
                  <a:pt x="2080418" y="4677371"/>
                </a:cubicBezTo>
                <a:cubicBezTo>
                  <a:pt x="1979215" y="4859536"/>
                  <a:pt x="1904801" y="5073849"/>
                  <a:pt x="1857176" y="5320308"/>
                </a:cubicBezTo>
                <a:cubicBezTo>
                  <a:pt x="1809683" y="5566636"/>
                  <a:pt x="1785937" y="5832674"/>
                  <a:pt x="1785937" y="6118424"/>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771" name="Freeform 1771"/>
          <p:cNvSpPr/>
          <p:nvPr/>
        </p:nvSpPr>
        <p:spPr>
          <a:xfrm>
            <a:off x="4337157" y="4344157"/>
            <a:ext cx="65715" cy="75091"/>
          </a:xfrm>
          <a:custGeom>
            <a:avLst/>
            <a:gdLst/>
            <a:ahLst/>
            <a:cxnLst/>
            <a:rect l="0" t="0" r="0" b="0"/>
            <a:pathLst>
              <a:path w="6096000" h="6957615">
                <a:moveTo>
                  <a:pt x="3342679" y="6957615"/>
                </a:moveTo>
                <a:cubicBezTo>
                  <a:pt x="2821714" y="6957615"/>
                  <a:pt x="2354460" y="6873940"/>
                  <a:pt x="1940917" y="6706592"/>
                </a:cubicBezTo>
                <a:cubicBezTo>
                  <a:pt x="1527505" y="6539111"/>
                  <a:pt x="1177131" y="6306542"/>
                  <a:pt x="889793" y="6008886"/>
                </a:cubicBezTo>
                <a:cubicBezTo>
                  <a:pt x="602456" y="5711230"/>
                  <a:pt x="382322" y="5365022"/>
                  <a:pt x="229393" y="4970264"/>
                </a:cubicBezTo>
                <a:cubicBezTo>
                  <a:pt x="76464" y="4575373"/>
                  <a:pt x="0" y="4154686"/>
                  <a:pt x="0" y="3708201"/>
                </a:cubicBezTo>
                <a:lnTo>
                  <a:pt x="0" y="3460155"/>
                </a:lnTo>
                <a:cubicBezTo>
                  <a:pt x="0" y="2951626"/>
                  <a:pt x="72297" y="2486554"/>
                  <a:pt x="216892" y="2064940"/>
                </a:cubicBezTo>
                <a:cubicBezTo>
                  <a:pt x="361619" y="1643195"/>
                  <a:pt x="569383" y="1277342"/>
                  <a:pt x="840184" y="967383"/>
                </a:cubicBezTo>
                <a:cubicBezTo>
                  <a:pt x="1110985" y="657291"/>
                  <a:pt x="1440656" y="418571"/>
                  <a:pt x="1829196" y="251222"/>
                </a:cubicBezTo>
                <a:cubicBezTo>
                  <a:pt x="2217869" y="83740"/>
                  <a:pt x="2656152" y="0"/>
                  <a:pt x="3144043" y="0"/>
                </a:cubicBezTo>
                <a:cubicBezTo>
                  <a:pt x="3619500" y="0"/>
                  <a:pt x="4041179" y="78647"/>
                  <a:pt x="4409082" y="235942"/>
                </a:cubicBezTo>
                <a:cubicBezTo>
                  <a:pt x="4777118" y="393237"/>
                  <a:pt x="5086151" y="616810"/>
                  <a:pt x="5336182" y="906661"/>
                </a:cubicBezTo>
                <a:cubicBezTo>
                  <a:pt x="5586346" y="1196380"/>
                  <a:pt x="5775523" y="1543116"/>
                  <a:pt x="5903714" y="1946870"/>
                </a:cubicBezTo>
                <a:cubicBezTo>
                  <a:pt x="6031904" y="2350492"/>
                  <a:pt x="6096000" y="2798696"/>
                  <a:pt x="6096000" y="3291483"/>
                </a:cubicBezTo>
                <a:lnTo>
                  <a:pt x="6096000" y="4036615"/>
                </a:lnTo>
                <a:lnTo>
                  <a:pt x="760214" y="4036615"/>
                </a:lnTo>
                <a:lnTo>
                  <a:pt x="760214" y="2842815"/>
                </a:lnTo>
                <a:lnTo>
                  <a:pt x="4343400" y="2842815"/>
                </a:lnTo>
                <a:lnTo>
                  <a:pt x="4343400" y="2705894"/>
                </a:lnTo>
                <a:cubicBezTo>
                  <a:pt x="4343400" y="2457318"/>
                  <a:pt x="4298751" y="2234671"/>
                  <a:pt x="4209454" y="2037953"/>
                </a:cubicBezTo>
                <a:cubicBezTo>
                  <a:pt x="4120289" y="1841235"/>
                  <a:pt x="3986543" y="1684933"/>
                  <a:pt x="3808214" y="1569045"/>
                </a:cubicBezTo>
                <a:cubicBezTo>
                  <a:pt x="3629885" y="1453026"/>
                  <a:pt x="3401747" y="1395015"/>
                  <a:pt x="3123803" y="1395015"/>
                </a:cubicBezTo>
                <a:cubicBezTo>
                  <a:pt x="2887397" y="1395015"/>
                  <a:pt x="2684131" y="1446676"/>
                  <a:pt x="2514004" y="1549995"/>
                </a:cubicBezTo>
                <a:cubicBezTo>
                  <a:pt x="2343877" y="1653315"/>
                  <a:pt x="2205897" y="1798042"/>
                  <a:pt x="2100064" y="1984176"/>
                </a:cubicBezTo>
                <a:cubicBezTo>
                  <a:pt x="1994362" y="2170179"/>
                  <a:pt x="1915583" y="2388261"/>
                  <a:pt x="1863725" y="2638425"/>
                </a:cubicBezTo>
                <a:cubicBezTo>
                  <a:pt x="1811866" y="2888456"/>
                  <a:pt x="1785937" y="3162366"/>
                  <a:pt x="1785937" y="3460155"/>
                </a:cubicBezTo>
                <a:lnTo>
                  <a:pt x="1785937" y="3708201"/>
                </a:lnTo>
                <a:cubicBezTo>
                  <a:pt x="1785937" y="3977018"/>
                  <a:pt x="1824235" y="4225131"/>
                  <a:pt x="1900832" y="4452540"/>
                </a:cubicBezTo>
                <a:cubicBezTo>
                  <a:pt x="1977562" y="4679950"/>
                  <a:pt x="2087430" y="4876337"/>
                  <a:pt x="2230437" y="5041701"/>
                </a:cubicBezTo>
                <a:cubicBezTo>
                  <a:pt x="2373444" y="5207066"/>
                  <a:pt x="2547474" y="5335257"/>
                  <a:pt x="2752526" y="5426273"/>
                </a:cubicBezTo>
                <a:cubicBezTo>
                  <a:pt x="2957578" y="5517158"/>
                  <a:pt x="3190676" y="5562600"/>
                  <a:pt x="3451820" y="5562600"/>
                </a:cubicBezTo>
                <a:cubicBezTo>
                  <a:pt x="3775008" y="5562600"/>
                  <a:pt x="4076435" y="5499827"/>
                  <a:pt x="4356100" y="5374283"/>
                </a:cubicBezTo>
                <a:cubicBezTo>
                  <a:pt x="4635764" y="5248606"/>
                  <a:pt x="4877196" y="5058106"/>
                  <a:pt x="5080396" y="4802783"/>
                </a:cubicBezTo>
                <a:lnTo>
                  <a:pt x="5947370" y="5742384"/>
                </a:lnTo>
                <a:cubicBezTo>
                  <a:pt x="5806744" y="5944923"/>
                  <a:pt x="5615516" y="6139193"/>
                  <a:pt x="5373687" y="6325195"/>
                </a:cubicBezTo>
                <a:cubicBezTo>
                  <a:pt x="5131858" y="6511197"/>
                  <a:pt x="4841411" y="6663134"/>
                  <a:pt x="4502348" y="6781006"/>
                </a:cubicBezTo>
                <a:cubicBezTo>
                  <a:pt x="4163285" y="6898745"/>
                  <a:pt x="3776728" y="6957615"/>
                  <a:pt x="3342679" y="6957615"/>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772" name="Freeform 1772"/>
          <p:cNvSpPr/>
          <p:nvPr/>
        </p:nvSpPr>
        <p:spPr>
          <a:xfrm>
            <a:off x="4405124" y="4345506"/>
            <a:ext cx="67383" cy="72371"/>
          </a:xfrm>
          <a:custGeom>
            <a:avLst/>
            <a:gdLst/>
            <a:ahLst/>
            <a:cxnLst/>
            <a:rect l="0" t="0" r="0" b="0"/>
            <a:pathLst>
              <a:path w="6250781" h="6705600">
                <a:moveTo>
                  <a:pt x="2895997" y="5404049"/>
                </a:moveTo>
                <a:lnTo>
                  <a:pt x="4384278" y="0"/>
                </a:lnTo>
                <a:lnTo>
                  <a:pt x="6250781" y="0"/>
                </a:lnTo>
                <a:lnTo>
                  <a:pt x="3987403" y="6705600"/>
                </a:lnTo>
                <a:lnTo>
                  <a:pt x="2858889" y="6705600"/>
                </a:lnTo>
                <a:close/>
                <a:moveTo>
                  <a:pt x="1872853" y="0"/>
                </a:moveTo>
                <a:lnTo>
                  <a:pt x="3367286" y="5410399"/>
                </a:lnTo>
                <a:lnTo>
                  <a:pt x="3398242" y="6705600"/>
                </a:lnTo>
                <a:lnTo>
                  <a:pt x="2263577" y="6705600"/>
                </a:lnTo>
                <a:lnTo>
                  <a:pt x="0" y="0"/>
                </a:ln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773" name="Freeform 1773"/>
          <p:cNvSpPr/>
          <p:nvPr/>
        </p:nvSpPr>
        <p:spPr>
          <a:xfrm>
            <a:off x="4476829" y="4344157"/>
            <a:ext cx="65715" cy="75091"/>
          </a:xfrm>
          <a:custGeom>
            <a:avLst/>
            <a:gdLst/>
            <a:ahLst/>
            <a:cxnLst/>
            <a:rect l="0" t="0" r="0" b="0"/>
            <a:pathLst>
              <a:path w="6096000" h="6957615">
                <a:moveTo>
                  <a:pt x="3342679" y="6957615"/>
                </a:moveTo>
                <a:cubicBezTo>
                  <a:pt x="2821714" y="6957615"/>
                  <a:pt x="2354460" y="6873940"/>
                  <a:pt x="1940917" y="6706592"/>
                </a:cubicBezTo>
                <a:cubicBezTo>
                  <a:pt x="1527505" y="6539111"/>
                  <a:pt x="1177131" y="6306542"/>
                  <a:pt x="889793" y="6008886"/>
                </a:cubicBezTo>
                <a:cubicBezTo>
                  <a:pt x="602456" y="5711230"/>
                  <a:pt x="382322" y="5365022"/>
                  <a:pt x="229393" y="4970264"/>
                </a:cubicBezTo>
                <a:cubicBezTo>
                  <a:pt x="76464" y="4575373"/>
                  <a:pt x="0" y="4154686"/>
                  <a:pt x="0" y="3708201"/>
                </a:cubicBezTo>
                <a:lnTo>
                  <a:pt x="0" y="3460155"/>
                </a:lnTo>
                <a:cubicBezTo>
                  <a:pt x="0" y="2951626"/>
                  <a:pt x="72297" y="2486554"/>
                  <a:pt x="216892" y="2064940"/>
                </a:cubicBezTo>
                <a:cubicBezTo>
                  <a:pt x="361619" y="1643195"/>
                  <a:pt x="569383" y="1277342"/>
                  <a:pt x="840184" y="967383"/>
                </a:cubicBezTo>
                <a:cubicBezTo>
                  <a:pt x="1110985" y="657291"/>
                  <a:pt x="1440656" y="418571"/>
                  <a:pt x="1829196" y="251222"/>
                </a:cubicBezTo>
                <a:cubicBezTo>
                  <a:pt x="2217869" y="83740"/>
                  <a:pt x="2656152" y="0"/>
                  <a:pt x="3144043" y="0"/>
                </a:cubicBezTo>
                <a:cubicBezTo>
                  <a:pt x="3619500" y="0"/>
                  <a:pt x="4041179" y="78647"/>
                  <a:pt x="4409082" y="235942"/>
                </a:cubicBezTo>
                <a:cubicBezTo>
                  <a:pt x="4777118" y="393237"/>
                  <a:pt x="5086151" y="616810"/>
                  <a:pt x="5336182" y="906661"/>
                </a:cubicBezTo>
                <a:cubicBezTo>
                  <a:pt x="5586346" y="1196380"/>
                  <a:pt x="5775523" y="1543116"/>
                  <a:pt x="5903714" y="1946870"/>
                </a:cubicBezTo>
                <a:cubicBezTo>
                  <a:pt x="6031904" y="2350492"/>
                  <a:pt x="6096000" y="2798696"/>
                  <a:pt x="6096000" y="3291483"/>
                </a:cubicBezTo>
                <a:lnTo>
                  <a:pt x="6096000" y="4036615"/>
                </a:lnTo>
                <a:lnTo>
                  <a:pt x="760214" y="4036615"/>
                </a:lnTo>
                <a:lnTo>
                  <a:pt x="760214" y="2842815"/>
                </a:lnTo>
                <a:lnTo>
                  <a:pt x="4343400" y="2842815"/>
                </a:lnTo>
                <a:lnTo>
                  <a:pt x="4343400" y="2705894"/>
                </a:lnTo>
                <a:cubicBezTo>
                  <a:pt x="4343400" y="2457318"/>
                  <a:pt x="4298751" y="2234671"/>
                  <a:pt x="4209454" y="2037953"/>
                </a:cubicBezTo>
                <a:cubicBezTo>
                  <a:pt x="4120289" y="1841235"/>
                  <a:pt x="3986543" y="1684933"/>
                  <a:pt x="3808214" y="1569045"/>
                </a:cubicBezTo>
                <a:cubicBezTo>
                  <a:pt x="3629885" y="1453026"/>
                  <a:pt x="3401747" y="1395015"/>
                  <a:pt x="3123803" y="1395015"/>
                </a:cubicBezTo>
                <a:cubicBezTo>
                  <a:pt x="2887397" y="1395015"/>
                  <a:pt x="2684131" y="1446676"/>
                  <a:pt x="2514004" y="1549995"/>
                </a:cubicBezTo>
                <a:cubicBezTo>
                  <a:pt x="2343877" y="1653315"/>
                  <a:pt x="2205897" y="1798042"/>
                  <a:pt x="2100064" y="1984176"/>
                </a:cubicBezTo>
                <a:cubicBezTo>
                  <a:pt x="1994362" y="2170179"/>
                  <a:pt x="1915583" y="2388261"/>
                  <a:pt x="1863725" y="2638425"/>
                </a:cubicBezTo>
                <a:cubicBezTo>
                  <a:pt x="1811866" y="2888456"/>
                  <a:pt x="1785937" y="3162366"/>
                  <a:pt x="1785937" y="3460155"/>
                </a:cubicBezTo>
                <a:lnTo>
                  <a:pt x="1785937" y="3708201"/>
                </a:lnTo>
                <a:cubicBezTo>
                  <a:pt x="1785937" y="3977018"/>
                  <a:pt x="1824235" y="4225131"/>
                  <a:pt x="1900832" y="4452540"/>
                </a:cubicBezTo>
                <a:cubicBezTo>
                  <a:pt x="1977562" y="4679950"/>
                  <a:pt x="2087430" y="4876337"/>
                  <a:pt x="2230437" y="5041701"/>
                </a:cubicBezTo>
                <a:cubicBezTo>
                  <a:pt x="2373444" y="5207066"/>
                  <a:pt x="2547474" y="5335257"/>
                  <a:pt x="2752526" y="5426273"/>
                </a:cubicBezTo>
                <a:cubicBezTo>
                  <a:pt x="2957578" y="5517158"/>
                  <a:pt x="3190676" y="5562600"/>
                  <a:pt x="3451820" y="5562600"/>
                </a:cubicBezTo>
                <a:cubicBezTo>
                  <a:pt x="3775008" y="5562600"/>
                  <a:pt x="4076435" y="5499827"/>
                  <a:pt x="4356100" y="5374283"/>
                </a:cubicBezTo>
                <a:cubicBezTo>
                  <a:pt x="4635764" y="5248606"/>
                  <a:pt x="4877196" y="5058106"/>
                  <a:pt x="5080396" y="4802783"/>
                </a:cubicBezTo>
                <a:lnTo>
                  <a:pt x="5947370" y="5742384"/>
                </a:lnTo>
                <a:cubicBezTo>
                  <a:pt x="5806744" y="5944923"/>
                  <a:pt x="5615516" y="6139193"/>
                  <a:pt x="5373687" y="6325195"/>
                </a:cubicBezTo>
                <a:cubicBezTo>
                  <a:pt x="5131858" y="6511197"/>
                  <a:pt x="4841411" y="6663134"/>
                  <a:pt x="4502348" y="6781006"/>
                </a:cubicBezTo>
                <a:cubicBezTo>
                  <a:pt x="4163285" y="6898745"/>
                  <a:pt x="3776728" y="6957615"/>
                  <a:pt x="3342679" y="6957615"/>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774" name="Freeform 1774"/>
          <p:cNvSpPr/>
          <p:nvPr/>
        </p:nvSpPr>
        <p:spPr>
          <a:xfrm>
            <a:off x="4552415" y="4315078"/>
            <a:ext cx="19252" cy="102800"/>
          </a:xfrm>
          <a:custGeom>
            <a:avLst/>
            <a:gdLst/>
            <a:ahLst/>
            <a:cxnLst/>
            <a:rect l="0" t="0" r="0" b="0"/>
            <a:pathLst>
              <a:path w="1785937" h="9525000">
                <a:moveTo>
                  <a:pt x="1785937" y="0"/>
                </a:moveTo>
                <a:lnTo>
                  <a:pt x="1785937" y="9525000"/>
                </a:lnTo>
                <a:lnTo>
                  <a:pt x="0" y="9525000"/>
                </a:lnTo>
                <a:lnTo>
                  <a:pt x="0" y="0"/>
                </a:ln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775" name="Freeform 1775"/>
          <p:cNvSpPr/>
          <p:nvPr/>
        </p:nvSpPr>
        <p:spPr>
          <a:xfrm>
            <a:off x="4583781" y="4344157"/>
            <a:ext cx="68453" cy="75091"/>
          </a:xfrm>
          <a:custGeom>
            <a:avLst/>
            <a:gdLst/>
            <a:ahLst/>
            <a:cxnLst/>
            <a:rect l="0" t="0" r="0" b="0"/>
            <a:pathLst>
              <a:path w="6350000" h="6957615">
                <a:moveTo>
                  <a:pt x="0" y="3546872"/>
                </a:moveTo>
                <a:lnTo>
                  <a:pt x="0" y="3416697"/>
                </a:lnTo>
                <a:cubicBezTo>
                  <a:pt x="0" y="2924704"/>
                  <a:pt x="70180" y="2471010"/>
                  <a:pt x="210542" y="2055614"/>
                </a:cubicBezTo>
                <a:cubicBezTo>
                  <a:pt x="351035" y="1640086"/>
                  <a:pt x="555492" y="1279393"/>
                  <a:pt x="823912" y="973534"/>
                </a:cubicBezTo>
                <a:cubicBezTo>
                  <a:pt x="1092332" y="667676"/>
                  <a:pt x="1422730" y="428955"/>
                  <a:pt x="1815107" y="257373"/>
                </a:cubicBezTo>
                <a:cubicBezTo>
                  <a:pt x="2207484" y="85791"/>
                  <a:pt x="2657673" y="0"/>
                  <a:pt x="3165673" y="0"/>
                </a:cubicBezTo>
                <a:cubicBezTo>
                  <a:pt x="3673673" y="0"/>
                  <a:pt x="4125912" y="85791"/>
                  <a:pt x="4522390" y="257373"/>
                </a:cubicBezTo>
                <a:cubicBezTo>
                  <a:pt x="4918868" y="428955"/>
                  <a:pt x="5252375" y="667676"/>
                  <a:pt x="5522912" y="973534"/>
                </a:cubicBezTo>
                <a:cubicBezTo>
                  <a:pt x="5793449" y="1279393"/>
                  <a:pt x="5998897" y="1640086"/>
                  <a:pt x="6139259" y="2055614"/>
                </a:cubicBezTo>
                <a:cubicBezTo>
                  <a:pt x="6279753" y="2471010"/>
                  <a:pt x="6350000" y="2924704"/>
                  <a:pt x="6350000" y="3416697"/>
                </a:cubicBezTo>
                <a:lnTo>
                  <a:pt x="6350000" y="3546872"/>
                </a:lnTo>
                <a:cubicBezTo>
                  <a:pt x="6350000" y="4034763"/>
                  <a:pt x="6279753" y="4486473"/>
                  <a:pt x="6139259" y="4902001"/>
                </a:cubicBezTo>
                <a:cubicBezTo>
                  <a:pt x="5998897" y="5317397"/>
                  <a:pt x="5793449" y="5679149"/>
                  <a:pt x="5522912" y="5987256"/>
                </a:cubicBezTo>
                <a:cubicBezTo>
                  <a:pt x="5252375" y="6295231"/>
                  <a:pt x="4920919" y="6533951"/>
                  <a:pt x="4528542" y="6703417"/>
                </a:cubicBezTo>
                <a:cubicBezTo>
                  <a:pt x="4136297" y="6872882"/>
                  <a:pt x="3686175" y="6957615"/>
                  <a:pt x="3178175" y="6957615"/>
                </a:cubicBezTo>
                <a:cubicBezTo>
                  <a:pt x="2670042" y="6957615"/>
                  <a:pt x="2218729" y="6872882"/>
                  <a:pt x="1824235" y="6703417"/>
                </a:cubicBezTo>
                <a:cubicBezTo>
                  <a:pt x="1429874" y="6533951"/>
                  <a:pt x="1097425" y="6295231"/>
                  <a:pt x="826889" y="5987256"/>
                </a:cubicBezTo>
                <a:cubicBezTo>
                  <a:pt x="556484" y="5679149"/>
                  <a:pt x="351035" y="5317397"/>
                  <a:pt x="210542" y="4902001"/>
                </a:cubicBezTo>
                <a:cubicBezTo>
                  <a:pt x="70180" y="4486473"/>
                  <a:pt x="0" y="4034763"/>
                  <a:pt x="0" y="3546872"/>
                </a:cubicBezTo>
                <a:close/>
                <a:moveTo>
                  <a:pt x="1785937" y="3416697"/>
                </a:moveTo>
                <a:lnTo>
                  <a:pt x="1785937" y="3546872"/>
                </a:lnTo>
                <a:cubicBezTo>
                  <a:pt x="1785937" y="3828124"/>
                  <a:pt x="1810742" y="4090723"/>
                  <a:pt x="1860351" y="4334669"/>
                </a:cubicBezTo>
                <a:cubicBezTo>
                  <a:pt x="1909960" y="4578614"/>
                  <a:pt x="1989534" y="4792596"/>
                  <a:pt x="2099071" y="4976614"/>
                </a:cubicBezTo>
                <a:cubicBezTo>
                  <a:pt x="2208609" y="5160632"/>
                  <a:pt x="2352212" y="5304300"/>
                  <a:pt x="2529879" y="5407620"/>
                </a:cubicBezTo>
                <a:cubicBezTo>
                  <a:pt x="2707679" y="5510940"/>
                  <a:pt x="2924770" y="5562600"/>
                  <a:pt x="3181151" y="5562600"/>
                </a:cubicBezTo>
                <a:cubicBezTo>
                  <a:pt x="3429198" y="5562600"/>
                  <a:pt x="3642055" y="5510940"/>
                  <a:pt x="3819723" y="5407620"/>
                </a:cubicBezTo>
                <a:cubicBezTo>
                  <a:pt x="3997523" y="5304300"/>
                  <a:pt x="4140133" y="5160632"/>
                  <a:pt x="4247554" y="4976614"/>
                </a:cubicBezTo>
                <a:cubicBezTo>
                  <a:pt x="4355107" y="4792596"/>
                  <a:pt x="4434747" y="4578614"/>
                  <a:pt x="4486473" y="4334669"/>
                </a:cubicBezTo>
                <a:cubicBezTo>
                  <a:pt x="4538199" y="4090723"/>
                  <a:pt x="4564062" y="3828124"/>
                  <a:pt x="4564062" y="3546872"/>
                </a:cubicBezTo>
                <a:lnTo>
                  <a:pt x="4564062" y="3416697"/>
                </a:lnTo>
                <a:cubicBezTo>
                  <a:pt x="4564062" y="3143779"/>
                  <a:pt x="4538199" y="2886405"/>
                  <a:pt x="4486473" y="2644576"/>
                </a:cubicBezTo>
                <a:cubicBezTo>
                  <a:pt x="4434747" y="2402615"/>
                  <a:pt x="4354115" y="2187575"/>
                  <a:pt x="4244578" y="1999456"/>
                </a:cubicBezTo>
                <a:cubicBezTo>
                  <a:pt x="4135040" y="1811337"/>
                  <a:pt x="3991371" y="1663568"/>
                  <a:pt x="3813571" y="1556147"/>
                </a:cubicBezTo>
                <a:cubicBezTo>
                  <a:pt x="3635904" y="1448726"/>
                  <a:pt x="3420930" y="1395015"/>
                  <a:pt x="3168650" y="1395015"/>
                </a:cubicBezTo>
                <a:cubicBezTo>
                  <a:pt x="2916502" y="1395015"/>
                  <a:pt x="2702586" y="1448726"/>
                  <a:pt x="2526903" y="1556147"/>
                </a:cubicBezTo>
                <a:cubicBezTo>
                  <a:pt x="2351219" y="1663568"/>
                  <a:pt x="2208609" y="1811337"/>
                  <a:pt x="2099071" y="1999456"/>
                </a:cubicBezTo>
                <a:cubicBezTo>
                  <a:pt x="1989534" y="2187575"/>
                  <a:pt x="1909960" y="2402615"/>
                  <a:pt x="1860351" y="2644576"/>
                </a:cubicBezTo>
                <a:cubicBezTo>
                  <a:pt x="1810742" y="2886405"/>
                  <a:pt x="1785937" y="3143779"/>
                  <a:pt x="1785937" y="3416697"/>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776" name="Freeform 1776"/>
          <p:cNvSpPr/>
          <p:nvPr/>
        </p:nvSpPr>
        <p:spPr>
          <a:xfrm>
            <a:off x="4661969" y="4344157"/>
            <a:ext cx="65030" cy="101546"/>
          </a:xfrm>
          <a:custGeom>
            <a:avLst/>
            <a:gdLst/>
            <a:ahLst/>
            <a:cxnLst/>
            <a:rect l="0" t="0" r="0" b="0"/>
            <a:pathLst>
              <a:path w="6032500" h="9408715">
                <a:moveTo>
                  <a:pt x="1785937" y="1407517"/>
                </a:moveTo>
                <a:lnTo>
                  <a:pt x="1785937" y="9408715"/>
                </a:lnTo>
                <a:lnTo>
                  <a:pt x="0" y="9408715"/>
                </a:lnTo>
                <a:lnTo>
                  <a:pt x="0" y="125015"/>
                </a:lnTo>
                <a:lnTo>
                  <a:pt x="1655762" y="125015"/>
                </a:lnTo>
                <a:close/>
                <a:moveTo>
                  <a:pt x="6032500" y="3403401"/>
                </a:moveTo>
                <a:lnTo>
                  <a:pt x="6032500" y="3533576"/>
                </a:lnTo>
                <a:cubicBezTo>
                  <a:pt x="6032500" y="4021203"/>
                  <a:pt x="5975680" y="4473773"/>
                  <a:pt x="5862042" y="4891286"/>
                </a:cubicBezTo>
                <a:cubicBezTo>
                  <a:pt x="5748403" y="5308666"/>
                  <a:pt x="5582046" y="5671344"/>
                  <a:pt x="5362971" y="5979319"/>
                </a:cubicBezTo>
                <a:cubicBezTo>
                  <a:pt x="5143896" y="6287161"/>
                  <a:pt x="4872103" y="6526874"/>
                  <a:pt x="4547592" y="6698456"/>
                </a:cubicBezTo>
                <a:cubicBezTo>
                  <a:pt x="4223213" y="6869905"/>
                  <a:pt x="3850216" y="6955630"/>
                  <a:pt x="3428603" y="6955630"/>
                </a:cubicBezTo>
                <a:cubicBezTo>
                  <a:pt x="3019557" y="6955630"/>
                  <a:pt x="2664155" y="6872882"/>
                  <a:pt x="2362398" y="6707386"/>
                </a:cubicBezTo>
                <a:cubicBezTo>
                  <a:pt x="2060641" y="6541889"/>
                  <a:pt x="1807434" y="6309254"/>
                  <a:pt x="1602779" y="6009481"/>
                </a:cubicBezTo>
                <a:cubicBezTo>
                  <a:pt x="1398124" y="5709576"/>
                  <a:pt x="1233818" y="5361054"/>
                  <a:pt x="1109860" y="4963914"/>
                </a:cubicBezTo>
                <a:cubicBezTo>
                  <a:pt x="985903" y="4566774"/>
                  <a:pt x="890852" y="4140729"/>
                  <a:pt x="824706" y="3685778"/>
                </a:cubicBezTo>
                <a:lnTo>
                  <a:pt x="824706" y="3344267"/>
                </a:lnTo>
                <a:cubicBezTo>
                  <a:pt x="890852" y="2857037"/>
                  <a:pt x="985903" y="2410090"/>
                  <a:pt x="1109860" y="2003425"/>
                </a:cubicBezTo>
                <a:cubicBezTo>
                  <a:pt x="1233818" y="1596760"/>
                  <a:pt x="1398124" y="1243740"/>
                  <a:pt x="1602779" y="944364"/>
                </a:cubicBezTo>
                <a:cubicBezTo>
                  <a:pt x="1807434" y="644988"/>
                  <a:pt x="2059582" y="412750"/>
                  <a:pt x="2359223" y="247650"/>
                </a:cubicBezTo>
                <a:cubicBezTo>
                  <a:pt x="2658864" y="82550"/>
                  <a:pt x="3011222" y="0"/>
                  <a:pt x="3416300" y="0"/>
                </a:cubicBezTo>
                <a:cubicBezTo>
                  <a:pt x="3842014" y="0"/>
                  <a:pt x="4217061" y="80565"/>
                  <a:pt x="4541440" y="241697"/>
                </a:cubicBezTo>
                <a:cubicBezTo>
                  <a:pt x="4865952" y="402828"/>
                  <a:pt x="5138737" y="634272"/>
                  <a:pt x="5359796" y="936030"/>
                </a:cubicBezTo>
                <a:cubicBezTo>
                  <a:pt x="5580988" y="1237655"/>
                  <a:pt x="5748403" y="1597223"/>
                  <a:pt x="5862042" y="2014736"/>
                </a:cubicBezTo>
                <a:cubicBezTo>
                  <a:pt x="5975680" y="2432116"/>
                  <a:pt x="6032500" y="2895005"/>
                  <a:pt x="6032500" y="3403401"/>
                </a:cubicBezTo>
                <a:close/>
                <a:moveTo>
                  <a:pt x="4246562" y="3530600"/>
                </a:moveTo>
                <a:lnTo>
                  <a:pt x="4246562" y="3400226"/>
                </a:lnTo>
                <a:cubicBezTo>
                  <a:pt x="4246562" y="3114609"/>
                  <a:pt x="4221757" y="2850753"/>
                  <a:pt x="4172148" y="2608659"/>
                </a:cubicBezTo>
                <a:cubicBezTo>
                  <a:pt x="4122539" y="2366565"/>
                  <a:pt x="4047066" y="2154502"/>
                  <a:pt x="3945731" y="1972469"/>
                </a:cubicBezTo>
                <a:cubicBezTo>
                  <a:pt x="3844528" y="1790303"/>
                  <a:pt x="3712236" y="1648552"/>
                  <a:pt x="3548856" y="1547217"/>
                </a:cubicBezTo>
                <a:cubicBezTo>
                  <a:pt x="3385608" y="1445749"/>
                  <a:pt x="3188229" y="1395015"/>
                  <a:pt x="2956718" y="1395015"/>
                </a:cubicBezTo>
                <a:cubicBezTo>
                  <a:pt x="2712905" y="1395015"/>
                  <a:pt x="2505207" y="1434372"/>
                  <a:pt x="2333625" y="1513086"/>
                </a:cubicBezTo>
                <a:cubicBezTo>
                  <a:pt x="2162042" y="1591667"/>
                  <a:pt x="2022475" y="1705504"/>
                  <a:pt x="1914921" y="1854597"/>
                </a:cubicBezTo>
                <a:cubicBezTo>
                  <a:pt x="1807501" y="2003557"/>
                  <a:pt x="1726869" y="2181490"/>
                  <a:pt x="1673026" y="2388394"/>
                </a:cubicBezTo>
                <a:cubicBezTo>
                  <a:pt x="1619316" y="2595298"/>
                  <a:pt x="1586309" y="2829123"/>
                  <a:pt x="1574006" y="3089870"/>
                </a:cubicBezTo>
                <a:lnTo>
                  <a:pt x="1574006" y="3952875"/>
                </a:lnTo>
                <a:cubicBezTo>
                  <a:pt x="1594643" y="4259130"/>
                  <a:pt x="1652455" y="4533305"/>
                  <a:pt x="1747440" y="4775398"/>
                </a:cubicBezTo>
                <a:cubicBezTo>
                  <a:pt x="1842558" y="5017360"/>
                  <a:pt x="1989335" y="5208720"/>
                  <a:pt x="2187773" y="5349478"/>
                </a:cubicBezTo>
                <a:cubicBezTo>
                  <a:pt x="2386210" y="5490236"/>
                  <a:pt x="2646693" y="5560615"/>
                  <a:pt x="2969220" y="5560615"/>
                </a:cubicBezTo>
                <a:cubicBezTo>
                  <a:pt x="3204831" y="5560615"/>
                  <a:pt x="3403269" y="5507831"/>
                  <a:pt x="3564532" y="5402262"/>
                </a:cubicBezTo>
                <a:cubicBezTo>
                  <a:pt x="3725796" y="5296694"/>
                  <a:pt x="3857029" y="5150776"/>
                  <a:pt x="3958232" y="4964509"/>
                </a:cubicBezTo>
                <a:cubicBezTo>
                  <a:pt x="4059568" y="4778243"/>
                  <a:pt x="4132924" y="4563070"/>
                  <a:pt x="4178300" y="4318992"/>
                </a:cubicBezTo>
                <a:cubicBezTo>
                  <a:pt x="4223808" y="4074914"/>
                  <a:pt x="4246562" y="3812117"/>
                  <a:pt x="4246562" y="353060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777" name="Freeform 1777"/>
          <p:cNvSpPr/>
          <p:nvPr/>
        </p:nvSpPr>
        <p:spPr>
          <a:xfrm>
            <a:off x="4736871" y="4344136"/>
            <a:ext cx="103724" cy="73673"/>
          </a:xfrm>
          <a:custGeom>
            <a:avLst/>
            <a:gdLst/>
            <a:ahLst/>
            <a:cxnLst/>
            <a:rect l="0" t="0" r="0" b="0"/>
            <a:pathLst>
              <a:path w="9621837" h="6826250">
                <a:moveTo>
                  <a:pt x="1785937" y="1506736"/>
                </a:moveTo>
                <a:lnTo>
                  <a:pt x="1785937" y="6826250"/>
                </a:lnTo>
                <a:lnTo>
                  <a:pt x="0" y="6826250"/>
                </a:lnTo>
                <a:lnTo>
                  <a:pt x="0" y="114300"/>
                </a:lnTo>
                <a:lnTo>
                  <a:pt x="1674614" y="114300"/>
                </a:lnTo>
                <a:close/>
                <a:moveTo>
                  <a:pt x="1532532" y="3238500"/>
                </a:moveTo>
                <a:lnTo>
                  <a:pt x="1044376" y="3238500"/>
                </a:lnTo>
                <a:cubicBezTo>
                  <a:pt x="1044376" y="2772040"/>
                  <a:pt x="1101195" y="2341695"/>
                  <a:pt x="1214834" y="1947466"/>
                </a:cubicBezTo>
                <a:cubicBezTo>
                  <a:pt x="1328605" y="1553237"/>
                  <a:pt x="1496086" y="1210601"/>
                  <a:pt x="1717278" y="919560"/>
                </a:cubicBezTo>
                <a:cubicBezTo>
                  <a:pt x="1938602" y="628518"/>
                  <a:pt x="2212578" y="402498"/>
                  <a:pt x="2539206" y="241499"/>
                </a:cubicBezTo>
                <a:cubicBezTo>
                  <a:pt x="2865834" y="80500"/>
                  <a:pt x="3244122" y="0"/>
                  <a:pt x="3674070" y="0"/>
                </a:cubicBezTo>
                <a:cubicBezTo>
                  <a:pt x="3971858" y="0"/>
                  <a:pt x="4244776" y="44385"/>
                  <a:pt x="4492823" y="133152"/>
                </a:cubicBezTo>
                <a:cubicBezTo>
                  <a:pt x="4740870" y="221920"/>
                  <a:pt x="4954852" y="360231"/>
                  <a:pt x="5134768" y="548085"/>
                </a:cubicBezTo>
                <a:cubicBezTo>
                  <a:pt x="5314685" y="735939"/>
                  <a:pt x="5454253" y="979620"/>
                  <a:pt x="5553471" y="1279129"/>
                </a:cubicBezTo>
                <a:cubicBezTo>
                  <a:pt x="5652690" y="1578505"/>
                  <a:pt x="5702300" y="1936684"/>
                  <a:pt x="5702300" y="2353668"/>
                </a:cubicBezTo>
                <a:lnTo>
                  <a:pt x="5702300" y="6826250"/>
                </a:lnTo>
                <a:lnTo>
                  <a:pt x="3916362" y="6826250"/>
                </a:lnTo>
                <a:lnTo>
                  <a:pt x="3916362" y="2548136"/>
                </a:lnTo>
                <a:cubicBezTo>
                  <a:pt x="3916362" y="2242278"/>
                  <a:pt x="3874955" y="2006733"/>
                  <a:pt x="3792140" y="1841500"/>
                </a:cubicBezTo>
                <a:cubicBezTo>
                  <a:pt x="3709458" y="1676136"/>
                  <a:pt x="3592578" y="1560381"/>
                  <a:pt x="3441501" y="1494235"/>
                </a:cubicBezTo>
                <a:cubicBezTo>
                  <a:pt x="3290424" y="1428089"/>
                  <a:pt x="3109317" y="1395016"/>
                  <a:pt x="2898179" y="1395016"/>
                </a:cubicBezTo>
                <a:cubicBezTo>
                  <a:pt x="2666536" y="1395016"/>
                  <a:pt x="2464792" y="1442641"/>
                  <a:pt x="2292945" y="1537891"/>
                </a:cubicBezTo>
                <a:cubicBezTo>
                  <a:pt x="2121230" y="1633009"/>
                  <a:pt x="1979480" y="1764375"/>
                  <a:pt x="1867693" y="1931988"/>
                </a:cubicBezTo>
                <a:cubicBezTo>
                  <a:pt x="1756039" y="2099601"/>
                  <a:pt x="1672232" y="2295129"/>
                  <a:pt x="1616273" y="2518569"/>
                </a:cubicBezTo>
                <a:cubicBezTo>
                  <a:pt x="1560446" y="2742010"/>
                  <a:pt x="1532532" y="2981987"/>
                  <a:pt x="1532532" y="3238500"/>
                </a:cubicBezTo>
                <a:close/>
                <a:moveTo>
                  <a:pt x="5534818" y="3033713"/>
                </a:moveTo>
                <a:lnTo>
                  <a:pt x="4896048" y="3114279"/>
                </a:lnTo>
                <a:cubicBezTo>
                  <a:pt x="4896048" y="2676790"/>
                  <a:pt x="4950817" y="2270258"/>
                  <a:pt x="5060354" y="1894682"/>
                </a:cubicBezTo>
                <a:cubicBezTo>
                  <a:pt x="5170024" y="1518973"/>
                  <a:pt x="5333338" y="1188707"/>
                  <a:pt x="5550296" y="903883"/>
                </a:cubicBezTo>
                <a:cubicBezTo>
                  <a:pt x="5767387" y="619059"/>
                  <a:pt x="6037196" y="397206"/>
                  <a:pt x="6359723" y="238324"/>
                </a:cubicBezTo>
                <a:cubicBezTo>
                  <a:pt x="6682250" y="79441"/>
                  <a:pt x="7054320" y="0"/>
                  <a:pt x="7475934" y="0"/>
                </a:cubicBezTo>
                <a:cubicBezTo>
                  <a:pt x="7798461" y="0"/>
                  <a:pt x="8092016" y="46501"/>
                  <a:pt x="8356600" y="139502"/>
                </a:cubicBezTo>
                <a:cubicBezTo>
                  <a:pt x="8621315" y="232371"/>
                  <a:pt x="8847732" y="378950"/>
                  <a:pt x="9035851" y="579240"/>
                </a:cubicBezTo>
                <a:cubicBezTo>
                  <a:pt x="9223970" y="779397"/>
                  <a:pt x="9368631" y="1040540"/>
                  <a:pt x="9469834" y="1362671"/>
                </a:cubicBezTo>
                <a:cubicBezTo>
                  <a:pt x="9571170" y="1684801"/>
                  <a:pt x="9621837" y="2079162"/>
                  <a:pt x="9621837" y="2545755"/>
                </a:cubicBezTo>
                <a:lnTo>
                  <a:pt x="9621837" y="6826250"/>
                </a:lnTo>
                <a:lnTo>
                  <a:pt x="7835900" y="6826250"/>
                </a:lnTo>
                <a:lnTo>
                  <a:pt x="7835900" y="2541985"/>
                </a:lnTo>
                <a:cubicBezTo>
                  <a:pt x="7835900" y="2232025"/>
                  <a:pt x="7795484" y="1995422"/>
                  <a:pt x="7714654" y="1832174"/>
                </a:cubicBezTo>
                <a:cubicBezTo>
                  <a:pt x="7633824" y="1668794"/>
                  <a:pt x="7517738" y="1555089"/>
                  <a:pt x="7366396" y="1491060"/>
                </a:cubicBezTo>
                <a:cubicBezTo>
                  <a:pt x="7215054" y="1427031"/>
                  <a:pt x="7035734" y="1395016"/>
                  <a:pt x="6828432" y="1395016"/>
                </a:cubicBezTo>
                <a:cubicBezTo>
                  <a:pt x="6612797" y="1395016"/>
                  <a:pt x="6424149" y="1437482"/>
                  <a:pt x="6262489" y="1522413"/>
                </a:cubicBezTo>
                <a:cubicBezTo>
                  <a:pt x="6100828" y="1607212"/>
                  <a:pt x="5966089" y="1724092"/>
                  <a:pt x="5858271" y="1873052"/>
                </a:cubicBezTo>
                <a:cubicBezTo>
                  <a:pt x="5750454" y="2021880"/>
                  <a:pt x="5669557" y="2194653"/>
                  <a:pt x="5615582" y="2391371"/>
                </a:cubicBezTo>
                <a:cubicBezTo>
                  <a:pt x="5561739" y="2587956"/>
                  <a:pt x="5534818" y="2802070"/>
                  <a:pt x="5534818" y="3033713"/>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778" name="Freeform 1778"/>
          <p:cNvSpPr/>
          <p:nvPr/>
        </p:nvSpPr>
        <p:spPr>
          <a:xfrm>
            <a:off x="4849970" y="4344157"/>
            <a:ext cx="65715" cy="75091"/>
          </a:xfrm>
          <a:custGeom>
            <a:avLst/>
            <a:gdLst/>
            <a:ahLst/>
            <a:cxnLst/>
            <a:rect l="0" t="0" r="0" b="0"/>
            <a:pathLst>
              <a:path w="6096000" h="6957615">
                <a:moveTo>
                  <a:pt x="3342679" y="6957615"/>
                </a:moveTo>
                <a:cubicBezTo>
                  <a:pt x="2821714" y="6957615"/>
                  <a:pt x="2354460" y="6873940"/>
                  <a:pt x="1940917" y="6706592"/>
                </a:cubicBezTo>
                <a:cubicBezTo>
                  <a:pt x="1527505" y="6539111"/>
                  <a:pt x="1177131" y="6306542"/>
                  <a:pt x="889793" y="6008886"/>
                </a:cubicBezTo>
                <a:cubicBezTo>
                  <a:pt x="602456" y="5711230"/>
                  <a:pt x="382322" y="5365022"/>
                  <a:pt x="229393" y="4970264"/>
                </a:cubicBezTo>
                <a:cubicBezTo>
                  <a:pt x="76464" y="4575373"/>
                  <a:pt x="0" y="4154686"/>
                  <a:pt x="0" y="3708201"/>
                </a:cubicBezTo>
                <a:lnTo>
                  <a:pt x="0" y="3460155"/>
                </a:lnTo>
                <a:cubicBezTo>
                  <a:pt x="0" y="2951626"/>
                  <a:pt x="72297" y="2486554"/>
                  <a:pt x="216892" y="2064940"/>
                </a:cubicBezTo>
                <a:cubicBezTo>
                  <a:pt x="361619" y="1643195"/>
                  <a:pt x="569383" y="1277342"/>
                  <a:pt x="840184" y="967383"/>
                </a:cubicBezTo>
                <a:cubicBezTo>
                  <a:pt x="1110985" y="657291"/>
                  <a:pt x="1440656" y="418571"/>
                  <a:pt x="1829196" y="251222"/>
                </a:cubicBezTo>
                <a:cubicBezTo>
                  <a:pt x="2217869" y="83740"/>
                  <a:pt x="2656152" y="0"/>
                  <a:pt x="3144043" y="0"/>
                </a:cubicBezTo>
                <a:cubicBezTo>
                  <a:pt x="3619500" y="0"/>
                  <a:pt x="4041179" y="78647"/>
                  <a:pt x="4409082" y="235942"/>
                </a:cubicBezTo>
                <a:cubicBezTo>
                  <a:pt x="4777118" y="393237"/>
                  <a:pt x="5086151" y="616810"/>
                  <a:pt x="5336182" y="906661"/>
                </a:cubicBezTo>
                <a:cubicBezTo>
                  <a:pt x="5586346" y="1196380"/>
                  <a:pt x="5775523" y="1543116"/>
                  <a:pt x="5903714" y="1946870"/>
                </a:cubicBezTo>
                <a:cubicBezTo>
                  <a:pt x="6031904" y="2350492"/>
                  <a:pt x="6096000" y="2798696"/>
                  <a:pt x="6096000" y="3291483"/>
                </a:cubicBezTo>
                <a:lnTo>
                  <a:pt x="6096000" y="4036615"/>
                </a:lnTo>
                <a:lnTo>
                  <a:pt x="760214" y="4036615"/>
                </a:lnTo>
                <a:lnTo>
                  <a:pt x="760214" y="2842815"/>
                </a:lnTo>
                <a:lnTo>
                  <a:pt x="4343400" y="2842815"/>
                </a:lnTo>
                <a:lnTo>
                  <a:pt x="4343400" y="2705894"/>
                </a:lnTo>
                <a:cubicBezTo>
                  <a:pt x="4343400" y="2457318"/>
                  <a:pt x="4298751" y="2234671"/>
                  <a:pt x="4209454" y="2037953"/>
                </a:cubicBezTo>
                <a:cubicBezTo>
                  <a:pt x="4120289" y="1841235"/>
                  <a:pt x="3986543" y="1684933"/>
                  <a:pt x="3808214" y="1569045"/>
                </a:cubicBezTo>
                <a:cubicBezTo>
                  <a:pt x="3629885" y="1453026"/>
                  <a:pt x="3401747" y="1395015"/>
                  <a:pt x="3123803" y="1395015"/>
                </a:cubicBezTo>
                <a:cubicBezTo>
                  <a:pt x="2887397" y="1395015"/>
                  <a:pt x="2684131" y="1446676"/>
                  <a:pt x="2514004" y="1549995"/>
                </a:cubicBezTo>
                <a:cubicBezTo>
                  <a:pt x="2343877" y="1653315"/>
                  <a:pt x="2205897" y="1798042"/>
                  <a:pt x="2100064" y="1984176"/>
                </a:cubicBezTo>
                <a:cubicBezTo>
                  <a:pt x="1994362" y="2170179"/>
                  <a:pt x="1915583" y="2388261"/>
                  <a:pt x="1863725" y="2638425"/>
                </a:cubicBezTo>
                <a:cubicBezTo>
                  <a:pt x="1811866" y="2888456"/>
                  <a:pt x="1785937" y="3162366"/>
                  <a:pt x="1785937" y="3460155"/>
                </a:cubicBezTo>
                <a:lnTo>
                  <a:pt x="1785937" y="3708201"/>
                </a:lnTo>
                <a:cubicBezTo>
                  <a:pt x="1785937" y="3977018"/>
                  <a:pt x="1824235" y="4225131"/>
                  <a:pt x="1900832" y="4452540"/>
                </a:cubicBezTo>
                <a:cubicBezTo>
                  <a:pt x="1977562" y="4679950"/>
                  <a:pt x="2087430" y="4876337"/>
                  <a:pt x="2230437" y="5041701"/>
                </a:cubicBezTo>
                <a:cubicBezTo>
                  <a:pt x="2373444" y="5207066"/>
                  <a:pt x="2547474" y="5335257"/>
                  <a:pt x="2752526" y="5426273"/>
                </a:cubicBezTo>
                <a:cubicBezTo>
                  <a:pt x="2957578" y="5517158"/>
                  <a:pt x="3190676" y="5562600"/>
                  <a:pt x="3451820" y="5562600"/>
                </a:cubicBezTo>
                <a:cubicBezTo>
                  <a:pt x="3775008" y="5562600"/>
                  <a:pt x="4076435" y="5499827"/>
                  <a:pt x="4356100" y="5374283"/>
                </a:cubicBezTo>
                <a:cubicBezTo>
                  <a:pt x="4635764" y="5248606"/>
                  <a:pt x="4877196" y="5058106"/>
                  <a:pt x="5080396" y="4802783"/>
                </a:cubicBezTo>
                <a:lnTo>
                  <a:pt x="5947370" y="5742384"/>
                </a:lnTo>
                <a:cubicBezTo>
                  <a:pt x="5806744" y="5944923"/>
                  <a:pt x="5615516" y="6139193"/>
                  <a:pt x="5373687" y="6325195"/>
                </a:cubicBezTo>
                <a:cubicBezTo>
                  <a:pt x="5131858" y="6511197"/>
                  <a:pt x="4841411" y="6663134"/>
                  <a:pt x="4502348" y="6781006"/>
                </a:cubicBezTo>
                <a:cubicBezTo>
                  <a:pt x="4163285" y="6898745"/>
                  <a:pt x="3776728" y="6957615"/>
                  <a:pt x="3342679" y="6957615"/>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779" name="Freeform 1779"/>
          <p:cNvSpPr/>
          <p:nvPr/>
        </p:nvSpPr>
        <p:spPr>
          <a:xfrm>
            <a:off x="4924186" y="4344136"/>
            <a:ext cx="62566" cy="73673"/>
          </a:xfrm>
          <a:custGeom>
            <a:avLst/>
            <a:gdLst/>
            <a:ahLst/>
            <a:cxnLst/>
            <a:rect l="0" t="0" r="0" b="0"/>
            <a:pathLst>
              <a:path w="5803900" h="6826250">
                <a:moveTo>
                  <a:pt x="1785937" y="1550194"/>
                </a:moveTo>
                <a:lnTo>
                  <a:pt x="1785937" y="6826250"/>
                </a:lnTo>
                <a:lnTo>
                  <a:pt x="0" y="6826250"/>
                </a:lnTo>
                <a:lnTo>
                  <a:pt x="0" y="114300"/>
                </a:lnTo>
                <a:lnTo>
                  <a:pt x="1674217" y="114300"/>
                </a:lnTo>
                <a:close/>
                <a:moveTo>
                  <a:pt x="1525389" y="3238500"/>
                </a:moveTo>
                <a:lnTo>
                  <a:pt x="1041796" y="3238500"/>
                </a:lnTo>
                <a:cubicBezTo>
                  <a:pt x="1041796" y="2743200"/>
                  <a:pt x="1105892" y="2296386"/>
                  <a:pt x="1234082" y="1898055"/>
                </a:cubicBezTo>
                <a:cubicBezTo>
                  <a:pt x="1362405" y="1499593"/>
                  <a:pt x="1542454" y="1158942"/>
                  <a:pt x="1774229" y="876102"/>
                </a:cubicBezTo>
                <a:cubicBezTo>
                  <a:pt x="2006137" y="593262"/>
                  <a:pt x="2282494" y="376569"/>
                  <a:pt x="2603301" y="226021"/>
                </a:cubicBezTo>
                <a:cubicBezTo>
                  <a:pt x="2924108" y="75341"/>
                  <a:pt x="3283214" y="0"/>
                  <a:pt x="3680618" y="0"/>
                </a:cubicBezTo>
                <a:cubicBezTo>
                  <a:pt x="3995208" y="0"/>
                  <a:pt x="4282876" y="45443"/>
                  <a:pt x="4543623" y="136327"/>
                </a:cubicBezTo>
                <a:cubicBezTo>
                  <a:pt x="4804370" y="227079"/>
                  <a:pt x="5028869" y="371608"/>
                  <a:pt x="5217120" y="569913"/>
                </a:cubicBezTo>
                <a:cubicBezTo>
                  <a:pt x="5405503" y="768086"/>
                  <a:pt x="5550363" y="1030288"/>
                  <a:pt x="5651698" y="1356519"/>
                </a:cubicBezTo>
                <a:cubicBezTo>
                  <a:pt x="5753166" y="1682750"/>
                  <a:pt x="5803900" y="2081213"/>
                  <a:pt x="5803900" y="2551907"/>
                </a:cubicBezTo>
                <a:lnTo>
                  <a:pt x="5803900" y="6826250"/>
                </a:lnTo>
                <a:lnTo>
                  <a:pt x="4000500" y="6826250"/>
                </a:lnTo>
                <a:lnTo>
                  <a:pt x="4000500" y="2541985"/>
                </a:lnTo>
                <a:cubicBezTo>
                  <a:pt x="4000500" y="2244329"/>
                  <a:pt x="3959158" y="2012884"/>
                  <a:pt x="3876476" y="1847652"/>
                </a:cubicBezTo>
                <a:cubicBezTo>
                  <a:pt x="3793794" y="1682287"/>
                  <a:pt x="3672813" y="1565540"/>
                  <a:pt x="3513534" y="1497410"/>
                </a:cubicBezTo>
                <a:cubicBezTo>
                  <a:pt x="3354387" y="1429147"/>
                  <a:pt x="3158992" y="1395016"/>
                  <a:pt x="2927350" y="1395016"/>
                </a:cubicBezTo>
                <a:cubicBezTo>
                  <a:pt x="2687505" y="1395016"/>
                  <a:pt x="2479675" y="1442641"/>
                  <a:pt x="2303859" y="1537891"/>
                </a:cubicBezTo>
                <a:cubicBezTo>
                  <a:pt x="2128176" y="1633009"/>
                  <a:pt x="1983448" y="1764375"/>
                  <a:pt x="1869678" y="1931988"/>
                </a:cubicBezTo>
                <a:cubicBezTo>
                  <a:pt x="1755907" y="2099601"/>
                  <a:pt x="1670050" y="2295129"/>
                  <a:pt x="1612106" y="2518569"/>
                </a:cubicBezTo>
                <a:cubicBezTo>
                  <a:pt x="1554294" y="2742010"/>
                  <a:pt x="1525389" y="2981987"/>
                  <a:pt x="1525389" y="323850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780" name="Freeform 1780"/>
          <p:cNvSpPr/>
          <p:nvPr/>
        </p:nvSpPr>
        <p:spPr>
          <a:xfrm>
            <a:off x="4992927" y="4327551"/>
            <a:ext cx="42967" cy="91629"/>
          </a:xfrm>
          <a:custGeom>
            <a:avLst/>
            <a:gdLst/>
            <a:ahLst/>
            <a:cxnLst/>
            <a:rect l="0" t="0" r="0" b="0"/>
            <a:pathLst>
              <a:path w="3985815" h="8489950">
                <a:moveTo>
                  <a:pt x="3905250" y="1651000"/>
                </a:moveTo>
                <a:lnTo>
                  <a:pt x="3905250" y="2921000"/>
                </a:lnTo>
                <a:lnTo>
                  <a:pt x="0" y="2921000"/>
                </a:lnTo>
                <a:lnTo>
                  <a:pt x="0" y="1651000"/>
                </a:lnTo>
                <a:close/>
                <a:moveTo>
                  <a:pt x="965200" y="0"/>
                </a:moveTo>
                <a:lnTo>
                  <a:pt x="2751137" y="0"/>
                </a:lnTo>
                <a:lnTo>
                  <a:pt x="2751137" y="6344047"/>
                </a:lnTo>
                <a:cubicBezTo>
                  <a:pt x="2751137" y="6538516"/>
                  <a:pt x="2776934" y="6687410"/>
                  <a:pt x="2828528" y="6790730"/>
                </a:cubicBezTo>
                <a:cubicBezTo>
                  <a:pt x="2880254" y="6894050"/>
                  <a:pt x="2957843" y="6965355"/>
                  <a:pt x="3061295" y="7004646"/>
                </a:cubicBezTo>
                <a:cubicBezTo>
                  <a:pt x="3164747" y="7043936"/>
                  <a:pt x="3295054" y="7063582"/>
                  <a:pt x="3452217" y="7063582"/>
                </a:cubicBezTo>
                <a:cubicBezTo>
                  <a:pt x="3563871" y="7063582"/>
                  <a:pt x="3664148" y="7058422"/>
                  <a:pt x="3753048" y="7048104"/>
                </a:cubicBezTo>
                <a:cubicBezTo>
                  <a:pt x="3842080" y="7037653"/>
                  <a:pt x="3917619" y="7026275"/>
                  <a:pt x="3979664" y="7013972"/>
                </a:cubicBezTo>
                <a:lnTo>
                  <a:pt x="3985815" y="8328621"/>
                </a:lnTo>
                <a:cubicBezTo>
                  <a:pt x="3832886" y="8378097"/>
                  <a:pt x="3667455" y="8417321"/>
                  <a:pt x="3489523" y="8446293"/>
                </a:cubicBezTo>
                <a:cubicBezTo>
                  <a:pt x="3311723" y="8475397"/>
                  <a:pt x="3115336" y="8489950"/>
                  <a:pt x="2900362" y="8489950"/>
                </a:cubicBezTo>
                <a:cubicBezTo>
                  <a:pt x="2507456" y="8489950"/>
                  <a:pt x="2165217" y="8424862"/>
                  <a:pt x="1873646" y="8294688"/>
                </a:cubicBezTo>
                <a:cubicBezTo>
                  <a:pt x="1582208" y="8164381"/>
                  <a:pt x="1357907" y="7954566"/>
                  <a:pt x="1200745" y="7665244"/>
                </a:cubicBezTo>
                <a:cubicBezTo>
                  <a:pt x="1043715" y="7375790"/>
                  <a:pt x="965200" y="6995385"/>
                  <a:pt x="965200" y="652403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781" name="Freeform 1781"/>
          <p:cNvSpPr/>
          <p:nvPr/>
        </p:nvSpPr>
        <p:spPr>
          <a:xfrm>
            <a:off x="5074688" y="4344157"/>
            <a:ext cx="68453" cy="75091"/>
          </a:xfrm>
          <a:custGeom>
            <a:avLst/>
            <a:gdLst/>
            <a:ahLst/>
            <a:cxnLst/>
            <a:rect l="0" t="0" r="0" b="0"/>
            <a:pathLst>
              <a:path w="6350000" h="6957615">
                <a:moveTo>
                  <a:pt x="0" y="3546872"/>
                </a:moveTo>
                <a:lnTo>
                  <a:pt x="0" y="3416697"/>
                </a:lnTo>
                <a:cubicBezTo>
                  <a:pt x="0" y="2924704"/>
                  <a:pt x="70180" y="2471010"/>
                  <a:pt x="210542" y="2055614"/>
                </a:cubicBezTo>
                <a:cubicBezTo>
                  <a:pt x="351035" y="1640086"/>
                  <a:pt x="555492" y="1279393"/>
                  <a:pt x="823912" y="973534"/>
                </a:cubicBezTo>
                <a:cubicBezTo>
                  <a:pt x="1092332" y="667676"/>
                  <a:pt x="1422730" y="428955"/>
                  <a:pt x="1815107" y="257373"/>
                </a:cubicBezTo>
                <a:cubicBezTo>
                  <a:pt x="2207484" y="85791"/>
                  <a:pt x="2657673" y="0"/>
                  <a:pt x="3165673" y="0"/>
                </a:cubicBezTo>
                <a:cubicBezTo>
                  <a:pt x="3673673" y="0"/>
                  <a:pt x="4125912" y="85791"/>
                  <a:pt x="4522390" y="257373"/>
                </a:cubicBezTo>
                <a:cubicBezTo>
                  <a:pt x="4918868" y="428955"/>
                  <a:pt x="5252375" y="667676"/>
                  <a:pt x="5522912" y="973534"/>
                </a:cubicBezTo>
                <a:cubicBezTo>
                  <a:pt x="5793449" y="1279393"/>
                  <a:pt x="5998897" y="1640086"/>
                  <a:pt x="6139259" y="2055614"/>
                </a:cubicBezTo>
                <a:cubicBezTo>
                  <a:pt x="6279753" y="2471010"/>
                  <a:pt x="6350000" y="2924704"/>
                  <a:pt x="6350000" y="3416697"/>
                </a:cubicBezTo>
                <a:lnTo>
                  <a:pt x="6350000" y="3546872"/>
                </a:lnTo>
                <a:cubicBezTo>
                  <a:pt x="6350000" y="4034763"/>
                  <a:pt x="6279753" y="4486473"/>
                  <a:pt x="6139259" y="4902001"/>
                </a:cubicBezTo>
                <a:cubicBezTo>
                  <a:pt x="5998897" y="5317397"/>
                  <a:pt x="5793449" y="5679149"/>
                  <a:pt x="5522912" y="5987256"/>
                </a:cubicBezTo>
                <a:cubicBezTo>
                  <a:pt x="5252375" y="6295231"/>
                  <a:pt x="4920919" y="6533951"/>
                  <a:pt x="4528542" y="6703417"/>
                </a:cubicBezTo>
                <a:cubicBezTo>
                  <a:pt x="4136297" y="6872882"/>
                  <a:pt x="3686175" y="6957615"/>
                  <a:pt x="3178175" y="6957615"/>
                </a:cubicBezTo>
                <a:cubicBezTo>
                  <a:pt x="2670042" y="6957615"/>
                  <a:pt x="2218729" y="6872882"/>
                  <a:pt x="1824235" y="6703417"/>
                </a:cubicBezTo>
                <a:cubicBezTo>
                  <a:pt x="1429874" y="6533951"/>
                  <a:pt x="1097425" y="6295231"/>
                  <a:pt x="826889" y="5987256"/>
                </a:cubicBezTo>
                <a:cubicBezTo>
                  <a:pt x="556484" y="5679149"/>
                  <a:pt x="351035" y="5317397"/>
                  <a:pt x="210542" y="4902001"/>
                </a:cubicBezTo>
                <a:cubicBezTo>
                  <a:pt x="70180" y="4486473"/>
                  <a:pt x="0" y="4034763"/>
                  <a:pt x="0" y="3546872"/>
                </a:cubicBezTo>
                <a:close/>
                <a:moveTo>
                  <a:pt x="1785937" y="3416697"/>
                </a:moveTo>
                <a:lnTo>
                  <a:pt x="1785937" y="3546872"/>
                </a:lnTo>
                <a:cubicBezTo>
                  <a:pt x="1785937" y="3828124"/>
                  <a:pt x="1810742" y="4090723"/>
                  <a:pt x="1860351" y="4334669"/>
                </a:cubicBezTo>
                <a:cubicBezTo>
                  <a:pt x="1909960" y="4578614"/>
                  <a:pt x="1989534" y="4792596"/>
                  <a:pt x="2099071" y="4976614"/>
                </a:cubicBezTo>
                <a:cubicBezTo>
                  <a:pt x="2208609" y="5160632"/>
                  <a:pt x="2352212" y="5304300"/>
                  <a:pt x="2529879" y="5407620"/>
                </a:cubicBezTo>
                <a:cubicBezTo>
                  <a:pt x="2707679" y="5510940"/>
                  <a:pt x="2924770" y="5562600"/>
                  <a:pt x="3181151" y="5562600"/>
                </a:cubicBezTo>
                <a:cubicBezTo>
                  <a:pt x="3429198" y="5562600"/>
                  <a:pt x="3642055" y="5510940"/>
                  <a:pt x="3819723" y="5407620"/>
                </a:cubicBezTo>
                <a:cubicBezTo>
                  <a:pt x="3997523" y="5304300"/>
                  <a:pt x="4140133" y="5160632"/>
                  <a:pt x="4247554" y="4976614"/>
                </a:cubicBezTo>
                <a:cubicBezTo>
                  <a:pt x="4355107" y="4792596"/>
                  <a:pt x="4434747" y="4578614"/>
                  <a:pt x="4486473" y="4334669"/>
                </a:cubicBezTo>
                <a:cubicBezTo>
                  <a:pt x="4538199" y="4090723"/>
                  <a:pt x="4564062" y="3828124"/>
                  <a:pt x="4564062" y="3546872"/>
                </a:cubicBezTo>
                <a:lnTo>
                  <a:pt x="4564062" y="3416697"/>
                </a:lnTo>
                <a:cubicBezTo>
                  <a:pt x="4564062" y="3143779"/>
                  <a:pt x="4538199" y="2886405"/>
                  <a:pt x="4486473" y="2644576"/>
                </a:cubicBezTo>
                <a:cubicBezTo>
                  <a:pt x="4434747" y="2402615"/>
                  <a:pt x="4354115" y="2187575"/>
                  <a:pt x="4244578" y="1999456"/>
                </a:cubicBezTo>
                <a:cubicBezTo>
                  <a:pt x="4135040" y="1811337"/>
                  <a:pt x="3991371" y="1663568"/>
                  <a:pt x="3813571" y="1556147"/>
                </a:cubicBezTo>
                <a:cubicBezTo>
                  <a:pt x="3635904" y="1448726"/>
                  <a:pt x="3420930" y="1395015"/>
                  <a:pt x="3168650" y="1395015"/>
                </a:cubicBezTo>
                <a:cubicBezTo>
                  <a:pt x="2916502" y="1395015"/>
                  <a:pt x="2702586" y="1448726"/>
                  <a:pt x="2526903" y="1556147"/>
                </a:cubicBezTo>
                <a:cubicBezTo>
                  <a:pt x="2351219" y="1663568"/>
                  <a:pt x="2208609" y="1811337"/>
                  <a:pt x="2099071" y="1999456"/>
                </a:cubicBezTo>
                <a:cubicBezTo>
                  <a:pt x="1989534" y="2187575"/>
                  <a:pt x="1909960" y="2402615"/>
                  <a:pt x="1860351" y="2644576"/>
                </a:cubicBezTo>
                <a:cubicBezTo>
                  <a:pt x="1810742" y="2886405"/>
                  <a:pt x="1785937" y="3143779"/>
                  <a:pt x="1785937" y="3416697"/>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782" name="Freeform 1782"/>
          <p:cNvSpPr/>
          <p:nvPr/>
        </p:nvSpPr>
        <p:spPr>
          <a:xfrm>
            <a:off x="5147195" y="4313570"/>
            <a:ext cx="47027" cy="104239"/>
          </a:xfrm>
          <a:custGeom>
            <a:avLst/>
            <a:gdLst/>
            <a:ahLst/>
            <a:cxnLst/>
            <a:rect l="0" t="0" r="0" b="0"/>
            <a:pathLst>
              <a:path w="4362450" h="9658350">
                <a:moveTo>
                  <a:pt x="2800350" y="9658350"/>
                </a:moveTo>
                <a:lnTo>
                  <a:pt x="996950" y="9658350"/>
                </a:lnTo>
                <a:lnTo>
                  <a:pt x="996950" y="2351088"/>
                </a:lnTo>
                <a:cubicBezTo>
                  <a:pt x="996950" y="1842427"/>
                  <a:pt x="1096764" y="1413405"/>
                  <a:pt x="1296392" y="1064022"/>
                </a:cubicBezTo>
                <a:cubicBezTo>
                  <a:pt x="1496152" y="714640"/>
                  <a:pt x="1778198" y="449991"/>
                  <a:pt x="2142529" y="270074"/>
                </a:cubicBezTo>
                <a:cubicBezTo>
                  <a:pt x="2506860" y="90025"/>
                  <a:pt x="2940116" y="0"/>
                  <a:pt x="3442295" y="0"/>
                </a:cubicBezTo>
                <a:cubicBezTo>
                  <a:pt x="3606866" y="0"/>
                  <a:pt x="3765351" y="11444"/>
                  <a:pt x="3917751" y="34330"/>
                </a:cubicBezTo>
                <a:cubicBezTo>
                  <a:pt x="4070151" y="57085"/>
                  <a:pt x="4218384" y="84998"/>
                  <a:pt x="4362450" y="118071"/>
                </a:cubicBezTo>
                <a:lnTo>
                  <a:pt x="4362450" y="1465461"/>
                </a:lnTo>
                <a:cubicBezTo>
                  <a:pt x="4283868" y="1444824"/>
                  <a:pt x="4201186" y="1430404"/>
                  <a:pt x="4114403" y="1422202"/>
                </a:cubicBezTo>
                <a:cubicBezTo>
                  <a:pt x="4027752" y="1413868"/>
                  <a:pt x="3926549" y="1409700"/>
                  <a:pt x="3810793" y="1409700"/>
                </a:cubicBezTo>
                <a:cubicBezTo>
                  <a:pt x="3595952" y="1409700"/>
                  <a:pt x="3413058" y="1445882"/>
                  <a:pt x="3262114" y="1518246"/>
                </a:cubicBezTo>
                <a:cubicBezTo>
                  <a:pt x="3111301" y="1590477"/>
                  <a:pt x="2996604" y="1696905"/>
                  <a:pt x="2918023" y="1837532"/>
                </a:cubicBezTo>
                <a:cubicBezTo>
                  <a:pt x="2839574" y="1978158"/>
                  <a:pt x="2800350" y="2149740"/>
                  <a:pt x="2800350" y="2352279"/>
                </a:cubicBezTo>
                <a:close/>
                <a:moveTo>
                  <a:pt x="4133850" y="2946400"/>
                </a:moveTo>
                <a:lnTo>
                  <a:pt x="4133850" y="4216400"/>
                </a:lnTo>
                <a:lnTo>
                  <a:pt x="0" y="4216400"/>
                </a:lnTo>
                <a:lnTo>
                  <a:pt x="0" y="2946400"/>
                </a:ln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783" name="Freeform 1783"/>
          <p:cNvSpPr/>
          <p:nvPr/>
        </p:nvSpPr>
        <p:spPr>
          <a:xfrm>
            <a:off x="5227518" y="4327551"/>
            <a:ext cx="42967" cy="91629"/>
          </a:xfrm>
          <a:custGeom>
            <a:avLst/>
            <a:gdLst/>
            <a:ahLst/>
            <a:cxnLst/>
            <a:rect l="0" t="0" r="0" b="0"/>
            <a:pathLst>
              <a:path w="3985815" h="8489950">
                <a:moveTo>
                  <a:pt x="3905250" y="1651000"/>
                </a:moveTo>
                <a:lnTo>
                  <a:pt x="3905250" y="2921000"/>
                </a:lnTo>
                <a:lnTo>
                  <a:pt x="0" y="2921000"/>
                </a:lnTo>
                <a:lnTo>
                  <a:pt x="0" y="1651000"/>
                </a:lnTo>
                <a:close/>
                <a:moveTo>
                  <a:pt x="965200" y="0"/>
                </a:moveTo>
                <a:lnTo>
                  <a:pt x="2751137" y="0"/>
                </a:lnTo>
                <a:lnTo>
                  <a:pt x="2751137" y="6344047"/>
                </a:lnTo>
                <a:cubicBezTo>
                  <a:pt x="2751137" y="6538516"/>
                  <a:pt x="2776934" y="6687410"/>
                  <a:pt x="2828528" y="6790730"/>
                </a:cubicBezTo>
                <a:cubicBezTo>
                  <a:pt x="2880254" y="6894050"/>
                  <a:pt x="2957843" y="6965355"/>
                  <a:pt x="3061295" y="7004646"/>
                </a:cubicBezTo>
                <a:cubicBezTo>
                  <a:pt x="3164747" y="7043936"/>
                  <a:pt x="3295054" y="7063582"/>
                  <a:pt x="3452217" y="7063582"/>
                </a:cubicBezTo>
                <a:cubicBezTo>
                  <a:pt x="3563871" y="7063582"/>
                  <a:pt x="3664148" y="7058422"/>
                  <a:pt x="3753048" y="7048104"/>
                </a:cubicBezTo>
                <a:cubicBezTo>
                  <a:pt x="3842080" y="7037653"/>
                  <a:pt x="3917619" y="7026275"/>
                  <a:pt x="3979664" y="7013972"/>
                </a:cubicBezTo>
                <a:lnTo>
                  <a:pt x="3985815" y="8328621"/>
                </a:lnTo>
                <a:cubicBezTo>
                  <a:pt x="3832886" y="8378097"/>
                  <a:pt x="3667455" y="8417321"/>
                  <a:pt x="3489523" y="8446293"/>
                </a:cubicBezTo>
                <a:cubicBezTo>
                  <a:pt x="3311723" y="8475397"/>
                  <a:pt x="3115336" y="8489950"/>
                  <a:pt x="2900362" y="8489950"/>
                </a:cubicBezTo>
                <a:cubicBezTo>
                  <a:pt x="2507456" y="8489950"/>
                  <a:pt x="2165217" y="8424862"/>
                  <a:pt x="1873646" y="8294688"/>
                </a:cubicBezTo>
                <a:cubicBezTo>
                  <a:pt x="1582208" y="8164381"/>
                  <a:pt x="1357907" y="7954566"/>
                  <a:pt x="1200745" y="7665244"/>
                </a:cubicBezTo>
                <a:cubicBezTo>
                  <a:pt x="1043715" y="7375790"/>
                  <a:pt x="965200" y="6995385"/>
                  <a:pt x="965200" y="652403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784" name="Freeform 1784"/>
          <p:cNvSpPr/>
          <p:nvPr/>
        </p:nvSpPr>
        <p:spPr>
          <a:xfrm>
            <a:off x="5275860" y="4344157"/>
            <a:ext cx="68453" cy="75091"/>
          </a:xfrm>
          <a:custGeom>
            <a:avLst/>
            <a:gdLst/>
            <a:ahLst/>
            <a:cxnLst/>
            <a:rect l="0" t="0" r="0" b="0"/>
            <a:pathLst>
              <a:path w="6350000" h="6957615">
                <a:moveTo>
                  <a:pt x="0" y="3546872"/>
                </a:moveTo>
                <a:lnTo>
                  <a:pt x="0" y="3416697"/>
                </a:lnTo>
                <a:cubicBezTo>
                  <a:pt x="0" y="2924704"/>
                  <a:pt x="70180" y="2471010"/>
                  <a:pt x="210542" y="2055614"/>
                </a:cubicBezTo>
                <a:cubicBezTo>
                  <a:pt x="351035" y="1640086"/>
                  <a:pt x="555492" y="1279393"/>
                  <a:pt x="823912" y="973534"/>
                </a:cubicBezTo>
                <a:cubicBezTo>
                  <a:pt x="1092332" y="667676"/>
                  <a:pt x="1422730" y="428955"/>
                  <a:pt x="1815107" y="257373"/>
                </a:cubicBezTo>
                <a:cubicBezTo>
                  <a:pt x="2207484" y="85791"/>
                  <a:pt x="2657673" y="0"/>
                  <a:pt x="3165673" y="0"/>
                </a:cubicBezTo>
                <a:cubicBezTo>
                  <a:pt x="3673673" y="0"/>
                  <a:pt x="4125912" y="85791"/>
                  <a:pt x="4522390" y="257373"/>
                </a:cubicBezTo>
                <a:cubicBezTo>
                  <a:pt x="4918868" y="428955"/>
                  <a:pt x="5252375" y="667676"/>
                  <a:pt x="5522912" y="973534"/>
                </a:cubicBezTo>
                <a:cubicBezTo>
                  <a:pt x="5793449" y="1279393"/>
                  <a:pt x="5998897" y="1640086"/>
                  <a:pt x="6139259" y="2055614"/>
                </a:cubicBezTo>
                <a:cubicBezTo>
                  <a:pt x="6279753" y="2471010"/>
                  <a:pt x="6350000" y="2924704"/>
                  <a:pt x="6350000" y="3416697"/>
                </a:cubicBezTo>
                <a:lnTo>
                  <a:pt x="6350000" y="3546872"/>
                </a:lnTo>
                <a:cubicBezTo>
                  <a:pt x="6350000" y="4034763"/>
                  <a:pt x="6279753" y="4486473"/>
                  <a:pt x="6139259" y="4902001"/>
                </a:cubicBezTo>
                <a:cubicBezTo>
                  <a:pt x="5998897" y="5317397"/>
                  <a:pt x="5793449" y="5679149"/>
                  <a:pt x="5522912" y="5987256"/>
                </a:cubicBezTo>
                <a:cubicBezTo>
                  <a:pt x="5252375" y="6295231"/>
                  <a:pt x="4920919" y="6533951"/>
                  <a:pt x="4528542" y="6703417"/>
                </a:cubicBezTo>
                <a:cubicBezTo>
                  <a:pt x="4136297" y="6872882"/>
                  <a:pt x="3686175" y="6957615"/>
                  <a:pt x="3178175" y="6957615"/>
                </a:cubicBezTo>
                <a:cubicBezTo>
                  <a:pt x="2670042" y="6957615"/>
                  <a:pt x="2218729" y="6872882"/>
                  <a:pt x="1824235" y="6703417"/>
                </a:cubicBezTo>
                <a:cubicBezTo>
                  <a:pt x="1429874" y="6533951"/>
                  <a:pt x="1097425" y="6295231"/>
                  <a:pt x="826889" y="5987256"/>
                </a:cubicBezTo>
                <a:cubicBezTo>
                  <a:pt x="556484" y="5679149"/>
                  <a:pt x="351035" y="5317397"/>
                  <a:pt x="210542" y="4902001"/>
                </a:cubicBezTo>
                <a:cubicBezTo>
                  <a:pt x="70180" y="4486473"/>
                  <a:pt x="0" y="4034763"/>
                  <a:pt x="0" y="3546872"/>
                </a:cubicBezTo>
                <a:close/>
                <a:moveTo>
                  <a:pt x="1785937" y="3416697"/>
                </a:moveTo>
                <a:lnTo>
                  <a:pt x="1785937" y="3546872"/>
                </a:lnTo>
                <a:cubicBezTo>
                  <a:pt x="1785937" y="3828124"/>
                  <a:pt x="1810742" y="4090723"/>
                  <a:pt x="1860351" y="4334669"/>
                </a:cubicBezTo>
                <a:cubicBezTo>
                  <a:pt x="1909960" y="4578614"/>
                  <a:pt x="1989534" y="4792596"/>
                  <a:pt x="2099071" y="4976614"/>
                </a:cubicBezTo>
                <a:cubicBezTo>
                  <a:pt x="2208609" y="5160632"/>
                  <a:pt x="2352212" y="5304300"/>
                  <a:pt x="2529879" y="5407620"/>
                </a:cubicBezTo>
                <a:cubicBezTo>
                  <a:pt x="2707679" y="5510940"/>
                  <a:pt x="2924770" y="5562600"/>
                  <a:pt x="3181151" y="5562600"/>
                </a:cubicBezTo>
                <a:cubicBezTo>
                  <a:pt x="3429198" y="5562600"/>
                  <a:pt x="3642055" y="5510940"/>
                  <a:pt x="3819723" y="5407620"/>
                </a:cubicBezTo>
                <a:cubicBezTo>
                  <a:pt x="3997523" y="5304300"/>
                  <a:pt x="4140133" y="5160632"/>
                  <a:pt x="4247554" y="4976614"/>
                </a:cubicBezTo>
                <a:cubicBezTo>
                  <a:pt x="4355107" y="4792596"/>
                  <a:pt x="4434747" y="4578614"/>
                  <a:pt x="4486473" y="4334669"/>
                </a:cubicBezTo>
                <a:cubicBezTo>
                  <a:pt x="4538199" y="4090723"/>
                  <a:pt x="4564062" y="3828124"/>
                  <a:pt x="4564062" y="3546872"/>
                </a:cubicBezTo>
                <a:lnTo>
                  <a:pt x="4564062" y="3416697"/>
                </a:lnTo>
                <a:cubicBezTo>
                  <a:pt x="4564062" y="3143779"/>
                  <a:pt x="4538199" y="2886405"/>
                  <a:pt x="4486473" y="2644576"/>
                </a:cubicBezTo>
                <a:cubicBezTo>
                  <a:pt x="4434747" y="2402615"/>
                  <a:pt x="4354115" y="2187575"/>
                  <a:pt x="4244578" y="1999456"/>
                </a:cubicBezTo>
                <a:cubicBezTo>
                  <a:pt x="4135040" y="1811337"/>
                  <a:pt x="3991371" y="1663568"/>
                  <a:pt x="3813571" y="1556147"/>
                </a:cubicBezTo>
                <a:cubicBezTo>
                  <a:pt x="3635904" y="1448726"/>
                  <a:pt x="3420930" y="1395015"/>
                  <a:pt x="3168650" y="1395015"/>
                </a:cubicBezTo>
                <a:cubicBezTo>
                  <a:pt x="2916502" y="1395015"/>
                  <a:pt x="2702586" y="1448726"/>
                  <a:pt x="2526903" y="1556147"/>
                </a:cubicBezTo>
                <a:cubicBezTo>
                  <a:pt x="2351219" y="1663568"/>
                  <a:pt x="2208609" y="1811337"/>
                  <a:pt x="2099071" y="1999456"/>
                </a:cubicBezTo>
                <a:cubicBezTo>
                  <a:pt x="1989534" y="2187575"/>
                  <a:pt x="1909960" y="2402615"/>
                  <a:pt x="1860351" y="2644576"/>
                </a:cubicBezTo>
                <a:cubicBezTo>
                  <a:pt x="1810742" y="2886405"/>
                  <a:pt x="1785937" y="3143779"/>
                  <a:pt x="1785937" y="3416697"/>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785" name="Freeform 1785"/>
          <p:cNvSpPr/>
          <p:nvPr/>
        </p:nvSpPr>
        <p:spPr>
          <a:xfrm>
            <a:off x="5350898" y="4344157"/>
            <a:ext cx="68453" cy="75091"/>
          </a:xfrm>
          <a:custGeom>
            <a:avLst/>
            <a:gdLst/>
            <a:ahLst/>
            <a:cxnLst/>
            <a:rect l="0" t="0" r="0" b="0"/>
            <a:pathLst>
              <a:path w="6350000" h="6957615">
                <a:moveTo>
                  <a:pt x="0" y="3546872"/>
                </a:moveTo>
                <a:lnTo>
                  <a:pt x="0" y="3416697"/>
                </a:lnTo>
                <a:cubicBezTo>
                  <a:pt x="0" y="2924704"/>
                  <a:pt x="70180" y="2471010"/>
                  <a:pt x="210542" y="2055614"/>
                </a:cubicBezTo>
                <a:cubicBezTo>
                  <a:pt x="351035" y="1640086"/>
                  <a:pt x="555492" y="1279393"/>
                  <a:pt x="823912" y="973534"/>
                </a:cubicBezTo>
                <a:cubicBezTo>
                  <a:pt x="1092332" y="667676"/>
                  <a:pt x="1422730" y="428955"/>
                  <a:pt x="1815107" y="257373"/>
                </a:cubicBezTo>
                <a:cubicBezTo>
                  <a:pt x="2207484" y="85791"/>
                  <a:pt x="2657673" y="0"/>
                  <a:pt x="3165673" y="0"/>
                </a:cubicBezTo>
                <a:cubicBezTo>
                  <a:pt x="3673673" y="0"/>
                  <a:pt x="4125912" y="85791"/>
                  <a:pt x="4522390" y="257373"/>
                </a:cubicBezTo>
                <a:cubicBezTo>
                  <a:pt x="4918868" y="428955"/>
                  <a:pt x="5252375" y="667676"/>
                  <a:pt x="5522912" y="973534"/>
                </a:cubicBezTo>
                <a:cubicBezTo>
                  <a:pt x="5793449" y="1279393"/>
                  <a:pt x="5998897" y="1640086"/>
                  <a:pt x="6139259" y="2055614"/>
                </a:cubicBezTo>
                <a:cubicBezTo>
                  <a:pt x="6279753" y="2471010"/>
                  <a:pt x="6350000" y="2924704"/>
                  <a:pt x="6350000" y="3416697"/>
                </a:cubicBezTo>
                <a:lnTo>
                  <a:pt x="6350000" y="3546872"/>
                </a:lnTo>
                <a:cubicBezTo>
                  <a:pt x="6350000" y="4034763"/>
                  <a:pt x="6279753" y="4486473"/>
                  <a:pt x="6139259" y="4902001"/>
                </a:cubicBezTo>
                <a:cubicBezTo>
                  <a:pt x="5998897" y="5317397"/>
                  <a:pt x="5793449" y="5679149"/>
                  <a:pt x="5522912" y="5987256"/>
                </a:cubicBezTo>
                <a:cubicBezTo>
                  <a:pt x="5252375" y="6295231"/>
                  <a:pt x="4920919" y="6533951"/>
                  <a:pt x="4528542" y="6703417"/>
                </a:cubicBezTo>
                <a:cubicBezTo>
                  <a:pt x="4136297" y="6872882"/>
                  <a:pt x="3686175" y="6957615"/>
                  <a:pt x="3178175" y="6957615"/>
                </a:cubicBezTo>
                <a:cubicBezTo>
                  <a:pt x="2670042" y="6957615"/>
                  <a:pt x="2218729" y="6872882"/>
                  <a:pt x="1824235" y="6703417"/>
                </a:cubicBezTo>
                <a:cubicBezTo>
                  <a:pt x="1429874" y="6533951"/>
                  <a:pt x="1097425" y="6295231"/>
                  <a:pt x="826889" y="5987256"/>
                </a:cubicBezTo>
                <a:cubicBezTo>
                  <a:pt x="556484" y="5679149"/>
                  <a:pt x="351035" y="5317397"/>
                  <a:pt x="210542" y="4902001"/>
                </a:cubicBezTo>
                <a:cubicBezTo>
                  <a:pt x="70180" y="4486473"/>
                  <a:pt x="0" y="4034763"/>
                  <a:pt x="0" y="3546872"/>
                </a:cubicBezTo>
                <a:close/>
                <a:moveTo>
                  <a:pt x="1785937" y="3416697"/>
                </a:moveTo>
                <a:lnTo>
                  <a:pt x="1785937" y="3546872"/>
                </a:lnTo>
                <a:cubicBezTo>
                  <a:pt x="1785937" y="3828124"/>
                  <a:pt x="1810742" y="4090723"/>
                  <a:pt x="1860351" y="4334669"/>
                </a:cubicBezTo>
                <a:cubicBezTo>
                  <a:pt x="1909960" y="4578614"/>
                  <a:pt x="1989534" y="4792596"/>
                  <a:pt x="2099071" y="4976614"/>
                </a:cubicBezTo>
                <a:cubicBezTo>
                  <a:pt x="2208609" y="5160632"/>
                  <a:pt x="2352212" y="5304300"/>
                  <a:pt x="2529879" y="5407620"/>
                </a:cubicBezTo>
                <a:cubicBezTo>
                  <a:pt x="2707679" y="5510940"/>
                  <a:pt x="2924770" y="5562600"/>
                  <a:pt x="3181151" y="5562600"/>
                </a:cubicBezTo>
                <a:cubicBezTo>
                  <a:pt x="3429198" y="5562600"/>
                  <a:pt x="3642055" y="5510940"/>
                  <a:pt x="3819723" y="5407620"/>
                </a:cubicBezTo>
                <a:cubicBezTo>
                  <a:pt x="3997523" y="5304300"/>
                  <a:pt x="4140133" y="5160632"/>
                  <a:pt x="4247554" y="4976614"/>
                </a:cubicBezTo>
                <a:cubicBezTo>
                  <a:pt x="4355107" y="4792596"/>
                  <a:pt x="4434747" y="4578614"/>
                  <a:pt x="4486473" y="4334669"/>
                </a:cubicBezTo>
                <a:cubicBezTo>
                  <a:pt x="4538199" y="4090723"/>
                  <a:pt x="4564062" y="3828124"/>
                  <a:pt x="4564062" y="3546872"/>
                </a:cubicBezTo>
                <a:lnTo>
                  <a:pt x="4564062" y="3416697"/>
                </a:lnTo>
                <a:cubicBezTo>
                  <a:pt x="4564062" y="3143779"/>
                  <a:pt x="4538199" y="2886405"/>
                  <a:pt x="4486473" y="2644576"/>
                </a:cubicBezTo>
                <a:cubicBezTo>
                  <a:pt x="4434747" y="2402615"/>
                  <a:pt x="4354115" y="2187575"/>
                  <a:pt x="4244578" y="1999456"/>
                </a:cubicBezTo>
                <a:cubicBezTo>
                  <a:pt x="4135040" y="1811337"/>
                  <a:pt x="3991371" y="1663568"/>
                  <a:pt x="3813571" y="1556147"/>
                </a:cubicBezTo>
                <a:cubicBezTo>
                  <a:pt x="3635904" y="1448726"/>
                  <a:pt x="3420930" y="1395015"/>
                  <a:pt x="3168650" y="1395015"/>
                </a:cubicBezTo>
                <a:cubicBezTo>
                  <a:pt x="2916502" y="1395015"/>
                  <a:pt x="2702586" y="1448726"/>
                  <a:pt x="2526903" y="1556147"/>
                </a:cubicBezTo>
                <a:cubicBezTo>
                  <a:pt x="2351219" y="1663568"/>
                  <a:pt x="2208609" y="1811337"/>
                  <a:pt x="2099071" y="1999456"/>
                </a:cubicBezTo>
                <a:cubicBezTo>
                  <a:pt x="1989534" y="2187575"/>
                  <a:pt x="1909960" y="2402615"/>
                  <a:pt x="1860351" y="2644576"/>
                </a:cubicBezTo>
                <a:cubicBezTo>
                  <a:pt x="1810742" y="2886405"/>
                  <a:pt x="1785937" y="3143779"/>
                  <a:pt x="1785937" y="3416697"/>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786" name="Freeform 1786"/>
          <p:cNvSpPr/>
          <p:nvPr/>
        </p:nvSpPr>
        <p:spPr>
          <a:xfrm>
            <a:off x="5430044" y="4315078"/>
            <a:ext cx="19252" cy="102800"/>
          </a:xfrm>
          <a:custGeom>
            <a:avLst/>
            <a:gdLst/>
            <a:ahLst/>
            <a:cxnLst/>
            <a:rect l="0" t="0" r="0" b="0"/>
            <a:pathLst>
              <a:path w="1785937" h="9525000">
                <a:moveTo>
                  <a:pt x="1785937" y="0"/>
                </a:moveTo>
                <a:lnTo>
                  <a:pt x="1785937" y="9525000"/>
                </a:lnTo>
                <a:lnTo>
                  <a:pt x="0" y="9525000"/>
                </a:lnTo>
                <a:lnTo>
                  <a:pt x="0" y="0"/>
                </a:ln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787" name="Freeform 1787"/>
          <p:cNvSpPr/>
          <p:nvPr/>
        </p:nvSpPr>
        <p:spPr>
          <a:xfrm>
            <a:off x="5460725" y="4344135"/>
            <a:ext cx="61608" cy="75113"/>
          </a:xfrm>
          <a:custGeom>
            <a:avLst/>
            <a:gdLst/>
            <a:ahLst/>
            <a:cxnLst/>
            <a:rect l="0" t="0" r="0" b="0"/>
            <a:pathLst>
              <a:path w="5715000" h="6959600">
                <a:moveTo>
                  <a:pt x="3975100" y="4977408"/>
                </a:moveTo>
                <a:cubicBezTo>
                  <a:pt x="3975100" y="4849218"/>
                  <a:pt x="3937860" y="4733529"/>
                  <a:pt x="3863379" y="4630341"/>
                </a:cubicBezTo>
                <a:cubicBezTo>
                  <a:pt x="3789031" y="4527021"/>
                  <a:pt x="3651514" y="4430978"/>
                  <a:pt x="3450828" y="4342210"/>
                </a:cubicBezTo>
                <a:cubicBezTo>
                  <a:pt x="3250274" y="4253310"/>
                  <a:pt x="2961811" y="4171620"/>
                  <a:pt x="2585442" y="4097140"/>
                </a:cubicBezTo>
                <a:cubicBezTo>
                  <a:pt x="2246378" y="4022792"/>
                  <a:pt x="1931061" y="3928798"/>
                  <a:pt x="1639490" y="3815160"/>
                </a:cubicBezTo>
                <a:cubicBezTo>
                  <a:pt x="1347919" y="3701521"/>
                  <a:pt x="1095639" y="3564136"/>
                  <a:pt x="882650" y="3403005"/>
                </a:cubicBezTo>
                <a:cubicBezTo>
                  <a:pt x="669660" y="3241742"/>
                  <a:pt x="503171" y="3050580"/>
                  <a:pt x="383182" y="2829521"/>
                </a:cubicBezTo>
                <a:cubicBezTo>
                  <a:pt x="263194" y="2608461"/>
                  <a:pt x="203200" y="2355321"/>
                  <a:pt x="203200" y="2070100"/>
                </a:cubicBezTo>
                <a:cubicBezTo>
                  <a:pt x="203200" y="1789245"/>
                  <a:pt x="264252" y="1524861"/>
                  <a:pt x="386357" y="1276946"/>
                </a:cubicBezTo>
                <a:cubicBezTo>
                  <a:pt x="508463" y="1028899"/>
                  <a:pt x="684344" y="808832"/>
                  <a:pt x="914003" y="616744"/>
                </a:cubicBezTo>
                <a:cubicBezTo>
                  <a:pt x="1143793" y="424525"/>
                  <a:pt x="1425244" y="273712"/>
                  <a:pt x="1758354" y="164307"/>
                </a:cubicBezTo>
                <a:cubicBezTo>
                  <a:pt x="2091597" y="54769"/>
                  <a:pt x="2467173" y="0"/>
                  <a:pt x="2885082" y="0"/>
                </a:cubicBezTo>
                <a:cubicBezTo>
                  <a:pt x="3468753" y="0"/>
                  <a:pt x="3970602" y="92935"/>
                  <a:pt x="4390628" y="278805"/>
                </a:cubicBezTo>
                <a:cubicBezTo>
                  <a:pt x="4810654" y="464675"/>
                  <a:pt x="5133445" y="719733"/>
                  <a:pt x="5359003" y="1043980"/>
                </a:cubicBezTo>
                <a:cubicBezTo>
                  <a:pt x="5584692" y="1368095"/>
                  <a:pt x="5697537" y="1736659"/>
                  <a:pt x="5697537" y="2149674"/>
                </a:cubicBezTo>
                <a:lnTo>
                  <a:pt x="3911600" y="2149674"/>
                </a:lnTo>
                <a:cubicBezTo>
                  <a:pt x="3911600" y="1976107"/>
                  <a:pt x="3875352" y="1820069"/>
                  <a:pt x="3802856" y="1681560"/>
                </a:cubicBezTo>
                <a:cubicBezTo>
                  <a:pt x="3730360" y="1543050"/>
                  <a:pt x="3618574" y="1433513"/>
                  <a:pt x="3467496" y="1352947"/>
                </a:cubicBezTo>
                <a:cubicBezTo>
                  <a:pt x="3316419" y="1272250"/>
                  <a:pt x="3120760" y="1231900"/>
                  <a:pt x="2880518" y="1231900"/>
                </a:cubicBezTo>
                <a:cubicBezTo>
                  <a:pt x="2681684" y="1231900"/>
                  <a:pt x="2509837" y="1266032"/>
                  <a:pt x="2364978" y="1334294"/>
                </a:cubicBezTo>
                <a:cubicBezTo>
                  <a:pt x="2220118" y="1402557"/>
                  <a:pt x="2109324" y="1493573"/>
                  <a:pt x="2032595" y="1607344"/>
                </a:cubicBezTo>
                <a:cubicBezTo>
                  <a:pt x="1955998" y="1721115"/>
                  <a:pt x="1917700" y="1846263"/>
                  <a:pt x="1917700" y="1982788"/>
                </a:cubicBezTo>
                <a:cubicBezTo>
                  <a:pt x="1917700" y="2086240"/>
                  <a:pt x="1939395" y="2178315"/>
                  <a:pt x="1982787" y="2259013"/>
                </a:cubicBezTo>
                <a:cubicBezTo>
                  <a:pt x="2026311" y="2339579"/>
                  <a:pt x="2097682" y="2413000"/>
                  <a:pt x="2196901" y="2479279"/>
                </a:cubicBezTo>
                <a:cubicBezTo>
                  <a:pt x="2296252" y="2545425"/>
                  <a:pt x="2425567" y="2606477"/>
                  <a:pt x="2584846" y="2662436"/>
                </a:cubicBezTo>
                <a:cubicBezTo>
                  <a:pt x="2744126" y="2718264"/>
                  <a:pt x="2941637" y="2768931"/>
                  <a:pt x="3177381" y="2814440"/>
                </a:cubicBezTo>
                <a:cubicBezTo>
                  <a:pt x="3661304" y="2913526"/>
                  <a:pt x="4093500" y="3042775"/>
                  <a:pt x="4473971" y="3202186"/>
                </a:cubicBezTo>
                <a:cubicBezTo>
                  <a:pt x="4854575" y="3361465"/>
                  <a:pt x="5156530" y="3576572"/>
                  <a:pt x="5379839" y="3847505"/>
                </a:cubicBezTo>
                <a:cubicBezTo>
                  <a:pt x="5603279" y="4118438"/>
                  <a:pt x="5715000" y="4473179"/>
                  <a:pt x="5715000" y="4911725"/>
                </a:cubicBezTo>
                <a:cubicBezTo>
                  <a:pt x="5715000" y="5209646"/>
                  <a:pt x="5648854" y="5482696"/>
                  <a:pt x="5516562" y="5730875"/>
                </a:cubicBezTo>
                <a:cubicBezTo>
                  <a:pt x="5384403" y="5979055"/>
                  <a:pt x="5194300" y="6195219"/>
                  <a:pt x="4946253" y="6379369"/>
                </a:cubicBezTo>
                <a:cubicBezTo>
                  <a:pt x="4698338" y="6563519"/>
                  <a:pt x="4401872" y="6706262"/>
                  <a:pt x="4056856" y="6807597"/>
                </a:cubicBezTo>
                <a:cubicBezTo>
                  <a:pt x="3711971" y="6908932"/>
                  <a:pt x="3324621" y="6959600"/>
                  <a:pt x="2894806" y="6959600"/>
                </a:cubicBezTo>
                <a:cubicBezTo>
                  <a:pt x="2270786" y="6959600"/>
                  <a:pt x="1742876" y="6847747"/>
                  <a:pt x="1311076" y="6624043"/>
                </a:cubicBezTo>
                <a:cubicBezTo>
                  <a:pt x="879276" y="6400337"/>
                  <a:pt x="552780" y="6115646"/>
                  <a:pt x="331589" y="5769968"/>
                </a:cubicBezTo>
                <a:cubicBezTo>
                  <a:pt x="110529" y="5424157"/>
                  <a:pt x="0" y="5068954"/>
                  <a:pt x="0" y="4704358"/>
                </a:cubicBezTo>
                <a:lnTo>
                  <a:pt x="1701800" y="4704358"/>
                </a:lnTo>
                <a:cubicBezTo>
                  <a:pt x="1701800" y="4948304"/>
                  <a:pt x="1760603" y="5144691"/>
                  <a:pt x="1878210" y="5293519"/>
                </a:cubicBezTo>
                <a:cubicBezTo>
                  <a:pt x="1995950" y="5442215"/>
                  <a:pt x="2146696" y="5549636"/>
                  <a:pt x="2330450" y="5615782"/>
                </a:cubicBezTo>
                <a:cubicBezTo>
                  <a:pt x="2514203" y="5681928"/>
                  <a:pt x="2713434" y="5715000"/>
                  <a:pt x="2928143" y="5715000"/>
                </a:cubicBezTo>
                <a:cubicBezTo>
                  <a:pt x="3159521" y="5715000"/>
                  <a:pt x="3351609" y="5682986"/>
                  <a:pt x="3504406" y="5618957"/>
                </a:cubicBezTo>
                <a:cubicBezTo>
                  <a:pt x="3657203" y="5554795"/>
                  <a:pt x="3773818" y="5468012"/>
                  <a:pt x="3854251" y="5358607"/>
                </a:cubicBezTo>
                <a:cubicBezTo>
                  <a:pt x="3934817" y="5249069"/>
                  <a:pt x="3975100" y="5122003"/>
                  <a:pt x="3975100" y="4977408"/>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788" name="Freeform 1788"/>
          <p:cNvSpPr/>
          <p:nvPr/>
        </p:nvSpPr>
        <p:spPr>
          <a:xfrm>
            <a:off x="5563570" y="4344135"/>
            <a:ext cx="64343" cy="75113"/>
          </a:xfrm>
          <a:custGeom>
            <a:avLst/>
            <a:gdLst/>
            <a:ahLst/>
            <a:cxnLst/>
            <a:rect l="0" t="0" r="0" b="0"/>
            <a:pathLst>
              <a:path w="5968801" h="6959600">
                <a:moveTo>
                  <a:pt x="3898900" y="5321697"/>
                </a:moveTo>
                <a:lnTo>
                  <a:pt x="3898900" y="2331046"/>
                </a:lnTo>
                <a:cubicBezTo>
                  <a:pt x="3898900" y="2116072"/>
                  <a:pt x="3863908" y="1931062"/>
                  <a:pt x="3793926" y="1776016"/>
                </a:cubicBezTo>
                <a:cubicBezTo>
                  <a:pt x="3724076" y="1620838"/>
                  <a:pt x="3616126" y="1499857"/>
                  <a:pt x="3470076" y="1413074"/>
                </a:cubicBezTo>
                <a:cubicBezTo>
                  <a:pt x="3324158" y="1326158"/>
                  <a:pt x="3135974" y="1282700"/>
                  <a:pt x="2905521" y="1282700"/>
                </a:cubicBezTo>
                <a:cubicBezTo>
                  <a:pt x="2708142" y="1282700"/>
                  <a:pt x="2537420" y="1316765"/>
                  <a:pt x="2393354" y="1384896"/>
                </a:cubicBezTo>
                <a:cubicBezTo>
                  <a:pt x="2249421" y="1452894"/>
                  <a:pt x="2138362" y="1549797"/>
                  <a:pt x="2060178" y="1675607"/>
                </a:cubicBezTo>
                <a:cubicBezTo>
                  <a:pt x="1982126" y="1801416"/>
                  <a:pt x="1943100" y="1948921"/>
                  <a:pt x="1943100" y="2118122"/>
                </a:cubicBezTo>
                <a:lnTo>
                  <a:pt x="157162" y="2118122"/>
                </a:lnTo>
                <a:cubicBezTo>
                  <a:pt x="157162" y="1833166"/>
                  <a:pt x="223242" y="1562696"/>
                  <a:pt x="355401" y="1306711"/>
                </a:cubicBezTo>
                <a:cubicBezTo>
                  <a:pt x="487560" y="1050727"/>
                  <a:pt x="679582" y="824707"/>
                  <a:pt x="931465" y="628650"/>
                </a:cubicBezTo>
                <a:cubicBezTo>
                  <a:pt x="1183481" y="432462"/>
                  <a:pt x="1483981" y="278673"/>
                  <a:pt x="1832967" y="167283"/>
                </a:cubicBezTo>
                <a:cubicBezTo>
                  <a:pt x="2182084" y="55761"/>
                  <a:pt x="2573469" y="0"/>
                  <a:pt x="3007121" y="0"/>
                </a:cubicBezTo>
                <a:cubicBezTo>
                  <a:pt x="3527557" y="0"/>
                  <a:pt x="3990114" y="86850"/>
                  <a:pt x="4394795" y="260549"/>
                </a:cubicBezTo>
                <a:cubicBezTo>
                  <a:pt x="4799607" y="434115"/>
                  <a:pt x="5118695" y="694598"/>
                  <a:pt x="5352057" y="1041996"/>
                </a:cubicBezTo>
                <a:cubicBezTo>
                  <a:pt x="5585552" y="1389394"/>
                  <a:pt x="5702300" y="1823641"/>
                  <a:pt x="5702300" y="2344738"/>
                </a:cubicBezTo>
                <a:lnTo>
                  <a:pt x="5702300" y="5216525"/>
                </a:lnTo>
                <a:cubicBezTo>
                  <a:pt x="5702300" y="5584693"/>
                  <a:pt x="5724988" y="5885591"/>
                  <a:pt x="5770364" y="6119218"/>
                </a:cubicBezTo>
                <a:cubicBezTo>
                  <a:pt x="5815872" y="6352845"/>
                  <a:pt x="5882018" y="6556508"/>
                  <a:pt x="5968801" y="6730207"/>
                </a:cubicBezTo>
                <a:lnTo>
                  <a:pt x="5968801" y="6835576"/>
                </a:lnTo>
                <a:lnTo>
                  <a:pt x="4160043" y="6835576"/>
                </a:lnTo>
                <a:cubicBezTo>
                  <a:pt x="4072995" y="6653544"/>
                  <a:pt x="4007710" y="6425010"/>
                  <a:pt x="3964185" y="6149975"/>
                </a:cubicBezTo>
                <a:cubicBezTo>
                  <a:pt x="3920661" y="5874941"/>
                  <a:pt x="3898900" y="5598848"/>
                  <a:pt x="3898900" y="5321697"/>
                </a:cubicBezTo>
                <a:close/>
                <a:moveTo>
                  <a:pt x="4141390" y="2743200"/>
                </a:moveTo>
                <a:lnTo>
                  <a:pt x="4141390" y="3759200"/>
                </a:lnTo>
                <a:lnTo>
                  <a:pt x="3146028" y="3759200"/>
                </a:lnTo>
                <a:cubicBezTo>
                  <a:pt x="2911210" y="3759200"/>
                  <a:pt x="2707216" y="3786056"/>
                  <a:pt x="2534046" y="3839766"/>
                </a:cubicBezTo>
                <a:cubicBezTo>
                  <a:pt x="2361009" y="3893477"/>
                  <a:pt x="2218795" y="3968949"/>
                  <a:pt x="2107406" y="4066183"/>
                </a:cubicBezTo>
                <a:cubicBezTo>
                  <a:pt x="1996148" y="4163418"/>
                  <a:pt x="1914723" y="4276130"/>
                  <a:pt x="1863129" y="4404321"/>
                </a:cubicBezTo>
                <a:cubicBezTo>
                  <a:pt x="1811668" y="4532511"/>
                  <a:pt x="1785937" y="4673071"/>
                  <a:pt x="1785937" y="4826000"/>
                </a:cubicBezTo>
                <a:cubicBezTo>
                  <a:pt x="1785937" y="4979062"/>
                  <a:pt x="1820994" y="5116579"/>
                  <a:pt x="1891109" y="5238552"/>
                </a:cubicBezTo>
                <a:cubicBezTo>
                  <a:pt x="1961356" y="5360525"/>
                  <a:pt x="2062559" y="5455643"/>
                  <a:pt x="2194718" y="5523905"/>
                </a:cubicBezTo>
                <a:cubicBezTo>
                  <a:pt x="2327010" y="5592035"/>
                  <a:pt x="2481990" y="5626100"/>
                  <a:pt x="2659657" y="5626100"/>
                </a:cubicBezTo>
                <a:cubicBezTo>
                  <a:pt x="2928210" y="5626100"/>
                  <a:pt x="3161638" y="5572390"/>
                  <a:pt x="3359943" y="5464969"/>
                </a:cubicBezTo>
                <a:cubicBezTo>
                  <a:pt x="3558249" y="5357416"/>
                  <a:pt x="3712170" y="5225058"/>
                  <a:pt x="3821707" y="5067896"/>
                </a:cubicBezTo>
                <a:cubicBezTo>
                  <a:pt x="3931245" y="4910733"/>
                  <a:pt x="3986014" y="4761905"/>
                  <a:pt x="3986014" y="4621411"/>
                </a:cubicBezTo>
                <a:lnTo>
                  <a:pt x="4464843" y="5378054"/>
                </a:lnTo>
                <a:cubicBezTo>
                  <a:pt x="4398830" y="5547519"/>
                  <a:pt x="4309004" y="5723203"/>
                  <a:pt x="4195365" y="5905104"/>
                </a:cubicBezTo>
                <a:cubicBezTo>
                  <a:pt x="4081859" y="6087005"/>
                  <a:pt x="3938389" y="6257595"/>
                  <a:pt x="3764954" y="6416874"/>
                </a:cubicBezTo>
                <a:cubicBezTo>
                  <a:pt x="3591652" y="6576021"/>
                  <a:pt x="3383227" y="6706262"/>
                  <a:pt x="3139678" y="6807597"/>
                </a:cubicBezTo>
                <a:cubicBezTo>
                  <a:pt x="2896129" y="6908932"/>
                  <a:pt x="2607071" y="6959600"/>
                  <a:pt x="2272506" y="6959600"/>
                </a:cubicBezTo>
                <a:cubicBezTo>
                  <a:pt x="1847453" y="6959600"/>
                  <a:pt x="1462550" y="6873742"/>
                  <a:pt x="1117798" y="6702029"/>
                </a:cubicBezTo>
                <a:cubicBezTo>
                  <a:pt x="773046" y="6530182"/>
                  <a:pt x="500525" y="6292123"/>
                  <a:pt x="300235" y="5987852"/>
                </a:cubicBezTo>
                <a:cubicBezTo>
                  <a:pt x="100078" y="5683581"/>
                  <a:pt x="0" y="5336845"/>
                  <a:pt x="0" y="4947643"/>
                </a:cubicBezTo>
                <a:cubicBezTo>
                  <a:pt x="0" y="4595747"/>
                  <a:pt x="66145" y="4283208"/>
                  <a:pt x="198437" y="4010025"/>
                </a:cubicBezTo>
                <a:cubicBezTo>
                  <a:pt x="330729" y="3736843"/>
                  <a:pt x="525991" y="3506061"/>
                  <a:pt x="784225" y="3317677"/>
                </a:cubicBezTo>
                <a:cubicBezTo>
                  <a:pt x="1042590" y="3129161"/>
                  <a:pt x="1365977" y="2986286"/>
                  <a:pt x="1754385" y="2889052"/>
                </a:cubicBezTo>
                <a:cubicBezTo>
                  <a:pt x="2142926" y="2791818"/>
                  <a:pt x="2593445" y="2743200"/>
                  <a:pt x="3105943" y="274320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789" name="Freeform 1789"/>
          <p:cNvSpPr/>
          <p:nvPr/>
        </p:nvSpPr>
        <p:spPr>
          <a:xfrm>
            <a:off x="5638198" y="4344136"/>
            <a:ext cx="62566" cy="73673"/>
          </a:xfrm>
          <a:custGeom>
            <a:avLst/>
            <a:gdLst/>
            <a:ahLst/>
            <a:cxnLst/>
            <a:rect l="0" t="0" r="0" b="0"/>
            <a:pathLst>
              <a:path w="5803900" h="6826250">
                <a:moveTo>
                  <a:pt x="1785937" y="1550194"/>
                </a:moveTo>
                <a:lnTo>
                  <a:pt x="1785937" y="6826250"/>
                </a:lnTo>
                <a:lnTo>
                  <a:pt x="0" y="6826250"/>
                </a:lnTo>
                <a:lnTo>
                  <a:pt x="0" y="114300"/>
                </a:lnTo>
                <a:lnTo>
                  <a:pt x="1674217" y="114300"/>
                </a:lnTo>
                <a:close/>
                <a:moveTo>
                  <a:pt x="1525389" y="3238500"/>
                </a:moveTo>
                <a:lnTo>
                  <a:pt x="1041796" y="3238500"/>
                </a:lnTo>
                <a:cubicBezTo>
                  <a:pt x="1041796" y="2743200"/>
                  <a:pt x="1105892" y="2296386"/>
                  <a:pt x="1234082" y="1898055"/>
                </a:cubicBezTo>
                <a:cubicBezTo>
                  <a:pt x="1362405" y="1499593"/>
                  <a:pt x="1542454" y="1158942"/>
                  <a:pt x="1774229" y="876102"/>
                </a:cubicBezTo>
                <a:cubicBezTo>
                  <a:pt x="2006137" y="593262"/>
                  <a:pt x="2282494" y="376569"/>
                  <a:pt x="2603301" y="226021"/>
                </a:cubicBezTo>
                <a:cubicBezTo>
                  <a:pt x="2924108" y="75341"/>
                  <a:pt x="3283214" y="0"/>
                  <a:pt x="3680618" y="0"/>
                </a:cubicBezTo>
                <a:cubicBezTo>
                  <a:pt x="3995208" y="0"/>
                  <a:pt x="4282876" y="45443"/>
                  <a:pt x="4543623" y="136327"/>
                </a:cubicBezTo>
                <a:cubicBezTo>
                  <a:pt x="4804370" y="227079"/>
                  <a:pt x="5028869" y="371608"/>
                  <a:pt x="5217120" y="569913"/>
                </a:cubicBezTo>
                <a:cubicBezTo>
                  <a:pt x="5405503" y="768086"/>
                  <a:pt x="5550363" y="1030288"/>
                  <a:pt x="5651698" y="1356519"/>
                </a:cubicBezTo>
                <a:cubicBezTo>
                  <a:pt x="5753166" y="1682750"/>
                  <a:pt x="5803900" y="2081213"/>
                  <a:pt x="5803900" y="2551907"/>
                </a:cubicBezTo>
                <a:lnTo>
                  <a:pt x="5803900" y="6826250"/>
                </a:lnTo>
                <a:lnTo>
                  <a:pt x="4000500" y="6826250"/>
                </a:lnTo>
                <a:lnTo>
                  <a:pt x="4000500" y="2541985"/>
                </a:lnTo>
                <a:cubicBezTo>
                  <a:pt x="4000500" y="2244329"/>
                  <a:pt x="3959158" y="2012884"/>
                  <a:pt x="3876476" y="1847652"/>
                </a:cubicBezTo>
                <a:cubicBezTo>
                  <a:pt x="3793794" y="1682287"/>
                  <a:pt x="3672813" y="1565540"/>
                  <a:pt x="3513534" y="1497410"/>
                </a:cubicBezTo>
                <a:cubicBezTo>
                  <a:pt x="3354387" y="1429147"/>
                  <a:pt x="3158992" y="1395016"/>
                  <a:pt x="2927350" y="1395016"/>
                </a:cubicBezTo>
                <a:cubicBezTo>
                  <a:pt x="2687505" y="1395016"/>
                  <a:pt x="2479675" y="1442641"/>
                  <a:pt x="2303859" y="1537891"/>
                </a:cubicBezTo>
                <a:cubicBezTo>
                  <a:pt x="2128176" y="1633009"/>
                  <a:pt x="1983448" y="1764375"/>
                  <a:pt x="1869678" y="1931988"/>
                </a:cubicBezTo>
                <a:cubicBezTo>
                  <a:pt x="1755907" y="2099601"/>
                  <a:pt x="1670050" y="2295129"/>
                  <a:pt x="1612106" y="2518569"/>
                </a:cubicBezTo>
                <a:cubicBezTo>
                  <a:pt x="1554294" y="2742010"/>
                  <a:pt x="1525389" y="2981987"/>
                  <a:pt x="1525389" y="323850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790" name="Freeform 1790"/>
          <p:cNvSpPr/>
          <p:nvPr/>
        </p:nvSpPr>
        <p:spPr>
          <a:xfrm>
            <a:off x="5710635" y="4315077"/>
            <a:ext cx="65168" cy="104171"/>
          </a:xfrm>
          <a:custGeom>
            <a:avLst/>
            <a:gdLst/>
            <a:ahLst/>
            <a:cxnLst/>
            <a:rect l="0" t="0" r="0" b="0"/>
            <a:pathLst>
              <a:path w="6045200" h="9652000">
                <a:moveTo>
                  <a:pt x="4241800" y="8062119"/>
                </a:moveTo>
                <a:lnTo>
                  <a:pt x="4241800" y="0"/>
                </a:lnTo>
                <a:lnTo>
                  <a:pt x="6045200" y="0"/>
                </a:lnTo>
                <a:lnTo>
                  <a:pt x="6045200" y="9525000"/>
                </a:lnTo>
                <a:lnTo>
                  <a:pt x="4422179" y="9525000"/>
                </a:lnTo>
                <a:close/>
                <a:moveTo>
                  <a:pt x="0" y="6252766"/>
                </a:moveTo>
                <a:lnTo>
                  <a:pt x="0" y="6122591"/>
                </a:lnTo>
                <a:cubicBezTo>
                  <a:pt x="0" y="5609696"/>
                  <a:pt x="57877" y="5143434"/>
                  <a:pt x="173632" y="4723805"/>
                </a:cubicBezTo>
                <a:cubicBezTo>
                  <a:pt x="289520" y="4304044"/>
                  <a:pt x="459118" y="3943218"/>
                  <a:pt x="682426" y="3641329"/>
                </a:cubicBezTo>
                <a:cubicBezTo>
                  <a:pt x="905867" y="3339439"/>
                  <a:pt x="1180967" y="3105812"/>
                  <a:pt x="1507728" y="2940447"/>
                </a:cubicBezTo>
                <a:cubicBezTo>
                  <a:pt x="1834488" y="2775083"/>
                  <a:pt x="2206823" y="2692400"/>
                  <a:pt x="2624732" y="2692400"/>
                </a:cubicBezTo>
                <a:cubicBezTo>
                  <a:pt x="3017506" y="2692400"/>
                  <a:pt x="3361795" y="2775016"/>
                  <a:pt x="3657600" y="2940249"/>
                </a:cubicBezTo>
                <a:cubicBezTo>
                  <a:pt x="3953404" y="3105349"/>
                  <a:pt x="4205750" y="3339704"/>
                  <a:pt x="4414639" y="3643313"/>
                </a:cubicBezTo>
                <a:cubicBezTo>
                  <a:pt x="4623527" y="3946790"/>
                  <a:pt x="4792067" y="4304044"/>
                  <a:pt x="4920257" y="4715074"/>
                </a:cubicBezTo>
                <a:cubicBezTo>
                  <a:pt x="5048580" y="5125972"/>
                  <a:pt x="5141647" y="5575102"/>
                  <a:pt x="5199459" y="6062465"/>
                </a:cubicBezTo>
                <a:lnTo>
                  <a:pt x="5199459" y="6348016"/>
                </a:lnTo>
                <a:cubicBezTo>
                  <a:pt x="5141647" y="6815799"/>
                  <a:pt x="5048580" y="7250510"/>
                  <a:pt x="4920257" y="7652147"/>
                </a:cubicBezTo>
                <a:cubicBezTo>
                  <a:pt x="4792067" y="8053785"/>
                  <a:pt x="4623527" y="8404689"/>
                  <a:pt x="4414639" y="8704858"/>
                </a:cubicBezTo>
                <a:cubicBezTo>
                  <a:pt x="4205750" y="9005028"/>
                  <a:pt x="3952345" y="9237928"/>
                  <a:pt x="3654425" y="9403557"/>
                </a:cubicBezTo>
                <a:cubicBezTo>
                  <a:pt x="3356636" y="9569185"/>
                  <a:pt x="3009238" y="9652000"/>
                  <a:pt x="2612231" y="9652000"/>
                </a:cubicBezTo>
                <a:cubicBezTo>
                  <a:pt x="2194454" y="9652000"/>
                  <a:pt x="1823177" y="9567267"/>
                  <a:pt x="1498401" y="9397802"/>
                </a:cubicBezTo>
                <a:cubicBezTo>
                  <a:pt x="1173757" y="9228204"/>
                  <a:pt x="900773" y="8990410"/>
                  <a:pt x="679450" y="8684419"/>
                </a:cubicBezTo>
                <a:cubicBezTo>
                  <a:pt x="458126" y="8378429"/>
                  <a:pt x="289520" y="8018661"/>
                  <a:pt x="173632" y="7605118"/>
                </a:cubicBezTo>
                <a:cubicBezTo>
                  <a:pt x="57877" y="7191574"/>
                  <a:pt x="0" y="6740790"/>
                  <a:pt x="0" y="6252766"/>
                </a:cubicBezTo>
                <a:close/>
                <a:moveTo>
                  <a:pt x="1785937" y="6118424"/>
                </a:moveTo>
                <a:lnTo>
                  <a:pt x="1785937" y="6248797"/>
                </a:lnTo>
                <a:cubicBezTo>
                  <a:pt x="1785937" y="6526081"/>
                  <a:pt x="1807633" y="6784843"/>
                  <a:pt x="1851025" y="7025085"/>
                </a:cubicBezTo>
                <a:cubicBezTo>
                  <a:pt x="1894416" y="7265327"/>
                  <a:pt x="1966714" y="7477522"/>
                  <a:pt x="2067917" y="7661672"/>
                </a:cubicBezTo>
                <a:cubicBezTo>
                  <a:pt x="2169252" y="7845822"/>
                  <a:pt x="2301544" y="7988631"/>
                  <a:pt x="2464792" y="8090099"/>
                </a:cubicBezTo>
                <a:cubicBezTo>
                  <a:pt x="2628172" y="8191567"/>
                  <a:pt x="2827668" y="8242300"/>
                  <a:pt x="3063279" y="8242300"/>
                </a:cubicBezTo>
                <a:cubicBezTo>
                  <a:pt x="3369270" y="8242300"/>
                  <a:pt x="3621484" y="8172980"/>
                  <a:pt x="3819921" y="8034338"/>
                </a:cubicBezTo>
                <a:cubicBezTo>
                  <a:pt x="4018359" y="7895564"/>
                  <a:pt x="4170296" y="7704072"/>
                  <a:pt x="4275732" y="7459861"/>
                </a:cubicBezTo>
                <a:cubicBezTo>
                  <a:pt x="4381169" y="7215519"/>
                  <a:pt x="4442155" y="6933936"/>
                  <a:pt x="4458692" y="6615113"/>
                </a:cubicBezTo>
                <a:lnTo>
                  <a:pt x="4458692" y="5801519"/>
                </a:lnTo>
                <a:cubicBezTo>
                  <a:pt x="4446256" y="5540640"/>
                  <a:pt x="4410075" y="5305690"/>
                  <a:pt x="4350146" y="5096669"/>
                </a:cubicBezTo>
                <a:cubicBezTo>
                  <a:pt x="4290218" y="4887516"/>
                  <a:pt x="4203369" y="4708459"/>
                  <a:pt x="4089598" y="4559499"/>
                </a:cubicBezTo>
                <a:cubicBezTo>
                  <a:pt x="3975960" y="4410406"/>
                  <a:pt x="3835400" y="4294453"/>
                  <a:pt x="3667918" y="4211638"/>
                </a:cubicBezTo>
                <a:cubicBezTo>
                  <a:pt x="3500569" y="4128823"/>
                  <a:pt x="3303190" y="4087416"/>
                  <a:pt x="3075781" y="4087416"/>
                </a:cubicBezTo>
                <a:cubicBezTo>
                  <a:pt x="2844270" y="4087416"/>
                  <a:pt x="2645833" y="4140200"/>
                  <a:pt x="2480468" y="4245769"/>
                </a:cubicBezTo>
                <a:cubicBezTo>
                  <a:pt x="2315104" y="4351338"/>
                  <a:pt x="2181754" y="4495205"/>
                  <a:pt x="2080418" y="4677371"/>
                </a:cubicBezTo>
                <a:cubicBezTo>
                  <a:pt x="1979215" y="4859536"/>
                  <a:pt x="1904801" y="5073849"/>
                  <a:pt x="1857176" y="5320308"/>
                </a:cubicBezTo>
                <a:cubicBezTo>
                  <a:pt x="1809683" y="5566636"/>
                  <a:pt x="1785937" y="5832674"/>
                  <a:pt x="1785937" y="6118424"/>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791" name="Freeform 1791"/>
          <p:cNvSpPr/>
          <p:nvPr/>
        </p:nvSpPr>
        <p:spPr>
          <a:xfrm>
            <a:off x="5818272" y="4344135"/>
            <a:ext cx="61608" cy="75113"/>
          </a:xfrm>
          <a:custGeom>
            <a:avLst/>
            <a:gdLst/>
            <a:ahLst/>
            <a:cxnLst/>
            <a:rect l="0" t="0" r="0" b="0"/>
            <a:pathLst>
              <a:path w="5715000" h="6959600">
                <a:moveTo>
                  <a:pt x="3975100" y="4977408"/>
                </a:moveTo>
                <a:cubicBezTo>
                  <a:pt x="3975100" y="4849218"/>
                  <a:pt x="3937860" y="4733529"/>
                  <a:pt x="3863379" y="4630341"/>
                </a:cubicBezTo>
                <a:cubicBezTo>
                  <a:pt x="3789031" y="4527021"/>
                  <a:pt x="3651514" y="4430978"/>
                  <a:pt x="3450828" y="4342210"/>
                </a:cubicBezTo>
                <a:cubicBezTo>
                  <a:pt x="3250274" y="4253310"/>
                  <a:pt x="2961811" y="4171620"/>
                  <a:pt x="2585442" y="4097140"/>
                </a:cubicBezTo>
                <a:cubicBezTo>
                  <a:pt x="2246378" y="4022792"/>
                  <a:pt x="1931061" y="3928798"/>
                  <a:pt x="1639490" y="3815160"/>
                </a:cubicBezTo>
                <a:cubicBezTo>
                  <a:pt x="1347919" y="3701521"/>
                  <a:pt x="1095639" y="3564136"/>
                  <a:pt x="882650" y="3403005"/>
                </a:cubicBezTo>
                <a:cubicBezTo>
                  <a:pt x="669660" y="3241742"/>
                  <a:pt x="503171" y="3050580"/>
                  <a:pt x="383182" y="2829521"/>
                </a:cubicBezTo>
                <a:cubicBezTo>
                  <a:pt x="263194" y="2608461"/>
                  <a:pt x="203200" y="2355321"/>
                  <a:pt x="203200" y="2070100"/>
                </a:cubicBezTo>
                <a:cubicBezTo>
                  <a:pt x="203200" y="1789245"/>
                  <a:pt x="264252" y="1524861"/>
                  <a:pt x="386357" y="1276946"/>
                </a:cubicBezTo>
                <a:cubicBezTo>
                  <a:pt x="508463" y="1028899"/>
                  <a:pt x="684344" y="808832"/>
                  <a:pt x="914003" y="616744"/>
                </a:cubicBezTo>
                <a:cubicBezTo>
                  <a:pt x="1143793" y="424525"/>
                  <a:pt x="1425244" y="273712"/>
                  <a:pt x="1758354" y="164307"/>
                </a:cubicBezTo>
                <a:cubicBezTo>
                  <a:pt x="2091597" y="54769"/>
                  <a:pt x="2467173" y="0"/>
                  <a:pt x="2885082" y="0"/>
                </a:cubicBezTo>
                <a:cubicBezTo>
                  <a:pt x="3468753" y="0"/>
                  <a:pt x="3970602" y="92935"/>
                  <a:pt x="4390628" y="278805"/>
                </a:cubicBezTo>
                <a:cubicBezTo>
                  <a:pt x="4810654" y="464675"/>
                  <a:pt x="5133445" y="719733"/>
                  <a:pt x="5359003" y="1043980"/>
                </a:cubicBezTo>
                <a:cubicBezTo>
                  <a:pt x="5584692" y="1368095"/>
                  <a:pt x="5697537" y="1736659"/>
                  <a:pt x="5697537" y="2149674"/>
                </a:cubicBezTo>
                <a:lnTo>
                  <a:pt x="3911600" y="2149674"/>
                </a:lnTo>
                <a:cubicBezTo>
                  <a:pt x="3911600" y="1976107"/>
                  <a:pt x="3875352" y="1820069"/>
                  <a:pt x="3802856" y="1681560"/>
                </a:cubicBezTo>
                <a:cubicBezTo>
                  <a:pt x="3730360" y="1543050"/>
                  <a:pt x="3618574" y="1433513"/>
                  <a:pt x="3467496" y="1352947"/>
                </a:cubicBezTo>
                <a:cubicBezTo>
                  <a:pt x="3316419" y="1272250"/>
                  <a:pt x="3120760" y="1231900"/>
                  <a:pt x="2880518" y="1231900"/>
                </a:cubicBezTo>
                <a:cubicBezTo>
                  <a:pt x="2681684" y="1231900"/>
                  <a:pt x="2509837" y="1266032"/>
                  <a:pt x="2364978" y="1334294"/>
                </a:cubicBezTo>
                <a:cubicBezTo>
                  <a:pt x="2220118" y="1402557"/>
                  <a:pt x="2109324" y="1493573"/>
                  <a:pt x="2032595" y="1607344"/>
                </a:cubicBezTo>
                <a:cubicBezTo>
                  <a:pt x="1955998" y="1721115"/>
                  <a:pt x="1917700" y="1846263"/>
                  <a:pt x="1917700" y="1982788"/>
                </a:cubicBezTo>
                <a:cubicBezTo>
                  <a:pt x="1917700" y="2086240"/>
                  <a:pt x="1939395" y="2178315"/>
                  <a:pt x="1982787" y="2259013"/>
                </a:cubicBezTo>
                <a:cubicBezTo>
                  <a:pt x="2026311" y="2339579"/>
                  <a:pt x="2097682" y="2413000"/>
                  <a:pt x="2196901" y="2479279"/>
                </a:cubicBezTo>
                <a:cubicBezTo>
                  <a:pt x="2296252" y="2545425"/>
                  <a:pt x="2425567" y="2606477"/>
                  <a:pt x="2584846" y="2662436"/>
                </a:cubicBezTo>
                <a:cubicBezTo>
                  <a:pt x="2744126" y="2718264"/>
                  <a:pt x="2941637" y="2768931"/>
                  <a:pt x="3177381" y="2814440"/>
                </a:cubicBezTo>
                <a:cubicBezTo>
                  <a:pt x="3661304" y="2913526"/>
                  <a:pt x="4093500" y="3042775"/>
                  <a:pt x="4473971" y="3202186"/>
                </a:cubicBezTo>
                <a:cubicBezTo>
                  <a:pt x="4854575" y="3361465"/>
                  <a:pt x="5156530" y="3576572"/>
                  <a:pt x="5379839" y="3847505"/>
                </a:cubicBezTo>
                <a:cubicBezTo>
                  <a:pt x="5603279" y="4118438"/>
                  <a:pt x="5715000" y="4473179"/>
                  <a:pt x="5715000" y="4911725"/>
                </a:cubicBezTo>
                <a:cubicBezTo>
                  <a:pt x="5715000" y="5209646"/>
                  <a:pt x="5648854" y="5482696"/>
                  <a:pt x="5516562" y="5730875"/>
                </a:cubicBezTo>
                <a:cubicBezTo>
                  <a:pt x="5384403" y="5979055"/>
                  <a:pt x="5194300" y="6195219"/>
                  <a:pt x="4946253" y="6379369"/>
                </a:cubicBezTo>
                <a:cubicBezTo>
                  <a:pt x="4698338" y="6563519"/>
                  <a:pt x="4401872" y="6706262"/>
                  <a:pt x="4056856" y="6807597"/>
                </a:cubicBezTo>
                <a:cubicBezTo>
                  <a:pt x="3711971" y="6908932"/>
                  <a:pt x="3324621" y="6959600"/>
                  <a:pt x="2894806" y="6959600"/>
                </a:cubicBezTo>
                <a:cubicBezTo>
                  <a:pt x="2270786" y="6959600"/>
                  <a:pt x="1742876" y="6847747"/>
                  <a:pt x="1311076" y="6624043"/>
                </a:cubicBezTo>
                <a:cubicBezTo>
                  <a:pt x="879276" y="6400337"/>
                  <a:pt x="552780" y="6115646"/>
                  <a:pt x="331589" y="5769968"/>
                </a:cubicBezTo>
                <a:cubicBezTo>
                  <a:pt x="110529" y="5424157"/>
                  <a:pt x="0" y="5068954"/>
                  <a:pt x="0" y="4704358"/>
                </a:cubicBezTo>
                <a:lnTo>
                  <a:pt x="1701800" y="4704358"/>
                </a:lnTo>
                <a:cubicBezTo>
                  <a:pt x="1701800" y="4948304"/>
                  <a:pt x="1760603" y="5144691"/>
                  <a:pt x="1878210" y="5293519"/>
                </a:cubicBezTo>
                <a:cubicBezTo>
                  <a:pt x="1995950" y="5442215"/>
                  <a:pt x="2146696" y="5549636"/>
                  <a:pt x="2330450" y="5615782"/>
                </a:cubicBezTo>
                <a:cubicBezTo>
                  <a:pt x="2514203" y="5681928"/>
                  <a:pt x="2713434" y="5715000"/>
                  <a:pt x="2928143" y="5715000"/>
                </a:cubicBezTo>
                <a:cubicBezTo>
                  <a:pt x="3159521" y="5715000"/>
                  <a:pt x="3351609" y="5682986"/>
                  <a:pt x="3504406" y="5618957"/>
                </a:cubicBezTo>
                <a:cubicBezTo>
                  <a:pt x="3657203" y="5554795"/>
                  <a:pt x="3773818" y="5468012"/>
                  <a:pt x="3854251" y="5358607"/>
                </a:cubicBezTo>
                <a:cubicBezTo>
                  <a:pt x="3934817" y="5249069"/>
                  <a:pt x="3975100" y="5122003"/>
                  <a:pt x="3975100" y="4977408"/>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792" name="Freeform 1792"/>
          <p:cNvSpPr/>
          <p:nvPr/>
        </p:nvSpPr>
        <p:spPr>
          <a:xfrm>
            <a:off x="5888108" y="4344157"/>
            <a:ext cx="65715" cy="75091"/>
          </a:xfrm>
          <a:custGeom>
            <a:avLst/>
            <a:gdLst/>
            <a:ahLst/>
            <a:cxnLst/>
            <a:rect l="0" t="0" r="0" b="0"/>
            <a:pathLst>
              <a:path w="6096000" h="6957615">
                <a:moveTo>
                  <a:pt x="3342679" y="6957615"/>
                </a:moveTo>
                <a:cubicBezTo>
                  <a:pt x="2821714" y="6957615"/>
                  <a:pt x="2354460" y="6873940"/>
                  <a:pt x="1940917" y="6706592"/>
                </a:cubicBezTo>
                <a:cubicBezTo>
                  <a:pt x="1527505" y="6539111"/>
                  <a:pt x="1177131" y="6306542"/>
                  <a:pt x="889793" y="6008886"/>
                </a:cubicBezTo>
                <a:cubicBezTo>
                  <a:pt x="602456" y="5711230"/>
                  <a:pt x="382322" y="5365022"/>
                  <a:pt x="229393" y="4970264"/>
                </a:cubicBezTo>
                <a:cubicBezTo>
                  <a:pt x="76464" y="4575373"/>
                  <a:pt x="0" y="4154686"/>
                  <a:pt x="0" y="3708201"/>
                </a:cubicBezTo>
                <a:lnTo>
                  <a:pt x="0" y="3460155"/>
                </a:lnTo>
                <a:cubicBezTo>
                  <a:pt x="0" y="2951626"/>
                  <a:pt x="72297" y="2486554"/>
                  <a:pt x="216892" y="2064940"/>
                </a:cubicBezTo>
                <a:cubicBezTo>
                  <a:pt x="361619" y="1643195"/>
                  <a:pt x="569383" y="1277342"/>
                  <a:pt x="840184" y="967383"/>
                </a:cubicBezTo>
                <a:cubicBezTo>
                  <a:pt x="1110985" y="657291"/>
                  <a:pt x="1440656" y="418571"/>
                  <a:pt x="1829196" y="251222"/>
                </a:cubicBezTo>
                <a:cubicBezTo>
                  <a:pt x="2217869" y="83740"/>
                  <a:pt x="2656152" y="0"/>
                  <a:pt x="3144043" y="0"/>
                </a:cubicBezTo>
                <a:cubicBezTo>
                  <a:pt x="3619500" y="0"/>
                  <a:pt x="4041179" y="78647"/>
                  <a:pt x="4409082" y="235942"/>
                </a:cubicBezTo>
                <a:cubicBezTo>
                  <a:pt x="4777118" y="393237"/>
                  <a:pt x="5086151" y="616810"/>
                  <a:pt x="5336182" y="906661"/>
                </a:cubicBezTo>
                <a:cubicBezTo>
                  <a:pt x="5586346" y="1196380"/>
                  <a:pt x="5775523" y="1543116"/>
                  <a:pt x="5903714" y="1946870"/>
                </a:cubicBezTo>
                <a:cubicBezTo>
                  <a:pt x="6031904" y="2350492"/>
                  <a:pt x="6096000" y="2798696"/>
                  <a:pt x="6096000" y="3291483"/>
                </a:cubicBezTo>
                <a:lnTo>
                  <a:pt x="6096000" y="4036615"/>
                </a:lnTo>
                <a:lnTo>
                  <a:pt x="760214" y="4036615"/>
                </a:lnTo>
                <a:lnTo>
                  <a:pt x="760214" y="2842815"/>
                </a:lnTo>
                <a:lnTo>
                  <a:pt x="4343400" y="2842815"/>
                </a:lnTo>
                <a:lnTo>
                  <a:pt x="4343400" y="2705894"/>
                </a:lnTo>
                <a:cubicBezTo>
                  <a:pt x="4343400" y="2457318"/>
                  <a:pt x="4298751" y="2234671"/>
                  <a:pt x="4209454" y="2037953"/>
                </a:cubicBezTo>
                <a:cubicBezTo>
                  <a:pt x="4120289" y="1841235"/>
                  <a:pt x="3986543" y="1684933"/>
                  <a:pt x="3808214" y="1569045"/>
                </a:cubicBezTo>
                <a:cubicBezTo>
                  <a:pt x="3629885" y="1453026"/>
                  <a:pt x="3401747" y="1395015"/>
                  <a:pt x="3123803" y="1395015"/>
                </a:cubicBezTo>
                <a:cubicBezTo>
                  <a:pt x="2887397" y="1395015"/>
                  <a:pt x="2684131" y="1446676"/>
                  <a:pt x="2514004" y="1549995"/>
                </a:cubicBezTo>
                <a:cubicBezTo>
                  <a:pt x="2343877" y="1653315"/>
                  <a:pt x="2205897" y="1798042"/>
                  <a:pt x="2100064" y="1984176"/>
                </a:cubicBezTo>
                <a:cubicBezTo>
                  <a:pt x="1994362" y="2170179"/>
                  <a:pt x="1915583" y="2388261"/>
                  <a:pt x="1863725" y="2638425"/>
                </a:cubicBezTo>
                <a:cubicBezTo>
                  <a:pt x="1811866" y="2888456"/>
                  <a:pt x="1785937" y="3162366"/>
                  <a:pt x="1785937" y="3460155"/>
                </a:cubicBezTo>
                <a:lnTo>
                  <a:pt x="1785937" y="3708201"/>
                </a:lnTo>
                <a:cubicBezTo>
                  <a:pt x="1785937" y="3977018"/>
                  <a:pt x="1824235" y="4225131"/>
                  <a:pt x="1900832" y="4452540"/>
                </a:cubicBezTo>
                <a:cubicBezTo>
                  <a:pt x="1977562" y="4679950"/>
                  <a:pt x="2087430" y="4876337"/>
                  <a:pt x="2230437" y="5041701"/>
                </a:cubicBezTo>
                <a:cubicBezTo>
                  <a:pt x="2373444" y="5207066"/>
                  <a:pt x="2547474" y="5335257"/>
                  <a:pt x="2752526" y="5426273"/>
                </a:cubicBezTo>
                <a:cubicBezTo>
                  <a:pt x="2957578" y="5517158"/>
                  <a:pt x="3190676" y="5562600"/>
                  <a:pt x="3451820" y="5562600"/>
                </a:cubicBezTo>
                <a:cubicBezTo>
                  <a:pt x="3775008" y="5562600"/>
                  <a:pt x="4076435" y="5499827"/>
                  <a:pt x="4356100" y="5374283"/>
                </a:cubicBezTo>
                <a:cubicBezTo>
                  <a:pt x="4635764" y="5248606"/>
                  <a:pt x="4877196" y="5058106"/>
                  <a:pt x="5080396" y="4802783"/>
                </a:cubicBezTo>
                <a:lnTo>
                  <a:pt x="5947370" y="5742384"/>
                </a:lnTo>
                <a:cubicBezTo>
                  <a:pt x="5806744" y="5944923"/>
                  <a:pt x="5615516" y="6139193"/>
                  <a:pt x="5373687" y="6325195"/>
                </a:cubicBezTo>
                <a:cubicBezTo>
                  <a:pt x="5131858" y="6511197"/>
                  <a:pt x="4841411" y="6663134"/>
                  <a:pt x="4502348" y="6781006"/>
                </a:cubicBezTo>
                <a:cubicBezTo>
                  <a:pt x="4163285" y="6898745"/>
                  <a:pt x="3776728" y="6957615"/>
                  <a:pt x="3342679" y="6957615"/>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793" name="Freeform 1793"/>
          <p:cNvSpPr/>
          <p:nvPr/>
        </p:nvSpPr>
        <p:spPr>
          <a:xfrm>
            <a:off x="5962736" y="4344136"/>
            <a:ext cx="41046" cy="73742"/>
          </a:xfrm>
          <a:custGeom>
            <a:avLst/>
            <a:gdLst/>
            <a:ahLst/>
            <a:cxnLst/>
            <a:rect l="0" t="0" r="0" b="0"/>
            <a:pathLst>
              <a:path w="3807618" h="6832600">
                <a:moveTo>
                  <a:pt x="1785937" y="1589882"/>
                </a:moveTo>
                <a:lnTo>
                  <a:pt x="1785937" y="6832600"/>
                </a:lnTo>
                <a:lnTo>
                  <a:pt x="0" y="6832600"/>
                </a:lnTo>
                <a:lnTo>
                  <a:pt x="0" y="127000"/>
                </a:lnTo>
                <a:lnTo>
                  <a:pt x="1680567" y="127000"/>
                </a:lnTo>
                <a:close/>
                <a:moveTo>
                  <a:pt x="3807618" y="82550"/>
                </a:moveTo>
                <a:lnTo>
                  <a:pt x="3776464" y="1738710"/>
                </a:lnTo>
                <a:cubicBezTo>
                  <a:pt x="3689416" y="1726275"/>
                  <a:pt x="3584707" y="1714897"/>
                  <a:pt x="3462337" y="1704579"/>
                </a:cubicBezTo>
                <a:cubicBezTo>
                  <a:pt x="3340100" y="1694260"/>
                  <a:pt x="3229239" y="1689100"/>
                  <a:pt x="3129756" y="1689100"/>
                </a:cubicBezTo>
                <a:cubicBezTo>
                  <a:pt x="2876814" y="1689100"/>
                  <a:pt x="2658070" y="1721115"/>
                  <a:pt x="2473523" y="1785144"/>
                </a:cubicBezTo>
                <a:cubicBezTo>
                  <a:pt x="2289108" y="1849173"/>
                  <a:pt x="2135716" y="1942108"/>
                  <a:pt x="2013346" y="2063949"/>
                </a:cubicBezTo>
                <a:cubicBezTo>
                  <a:pt x="1891109" y="2185790"/>
                  <a:pt x="1799894" y="2336602"/>
                  <a:pt x="1739701" y="2516386"/>
                </a:cubicBezTo>
                <a:cubicBezTo>
                  <a:pt x="1679641" y="2696039"/>
                  <a:pt x="1649610" y="2899503"/>
                  <a:pt x="1649610" y="3126780"/>
                </a:cubicBezTo>
                <a:lnTo>
                  <a:pt x="1283692" y="3015258"/>
                </a:lnTo>
                <a:cubicBezTo>
                  <a:pt x="1283692" y="2581077"/>
                  <a:pt x="1327083" y="2180961"/>
                  <a:pt x="1413867" y="1814910"/>
                </a:cubicBezTo>
                <a:cubicBezTo>
                  <a:pt x="1500650" y="1448726"/>
                  <a:pt x="1627782" y="1129176"/>
                  <a:pt x="1795264" y="856258"/>
                </a:cubicBezTo>
                <a:cubicBezTo>
                  <a:pt x="1962745" y="583208"/>
                  <a:pt x="2168392" y="372269"/>
                  <a:pt x="2412206" y="223441"/>
                </a:cubicBezTo>
                <a:cubicBezTo>
                  <a:pt x="2656152" y="74480"/>
                  <a:pt x="2935221" y="0"/>
                  <a:pt x="3249414" y="0"/>
                </a:cubicBezTo>
                <a:cubicBezTo>
                  <a:pt x="3348632" y="0"/>
                  <a:pt x="3449902" y="7409"/>
                  <a:pt x="3553221" y="22225"/>
                </a:cubicBezTo>
                <a:cubicBezTo>
                  <a:pt x="3656674" y="36910"/>
                  <a:pt x="3741472" y="57018"/>
                  <a:pt x="3807618" y="8255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794" name="Freeform 1794"/>
          <p:cNvSpPr/>
          <p:nvPr/>
        </p:nvSpPr>
        <p:spPr>
          <a:xfrm>
            <a:off x="6005102" y="4345506"/>
            <a:ext cx="67383" cy="72371"/>
          </a:xfrm>
          <a:custGeom>
            <a:avLst/>
            <a:gdLst/>
            <a:ahLst/>
            <a:cxnLst/>
            <a:rect l="0" t="0" r="0" b="0"/>
            <a:pathLst>
              <a:path w="6250781" h="6705600">
                <a:moveTo>
                  <a:pt x="2895997" y="5404049"/>
                </a:moveTo>
                <a:lnTo>
                  <a:pt x="4384278" y="0"/>
                </a:lnTo>
                <a:lnTo>
                  <a:pt x="6250781" y="0"/>
                </a:lnTo>
                <a:lnTo>
                  <a:pt x="3987403" y="6705600"/>
                </a:lnTo>
                <a:lnTo>
                  <a:pt x="2858889" y="6705600"/>
                </a:lnTo>
                <a:close/>
                <a:moveTo>
                  <a:pt x="1872853" y="0"/>
                </a:moveTo>
                <a:lnTo>
                  <a:pt x="3367286" y="5410399"/>
                </a:lnTo>
                <a:lnTo>
                  <a:pt x="3398242" y="6705600"/>
                </a:lnTo>
                <a:lnTo>
                  <a:pt x="2263577" y="6705600"/>
                </a:lnTo>
                <a:lnTo>
                  <a:pt x="0" y="0"/>
                </a:ln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795" name="Freeform 1795"/>
          <p:cNvSpPr/>
          <p:nvPr/>
        </p:nvSpPr>
        <p:spPr>
          <a:xfrm>
            <a:off x="6079270" y="4316860"/>
            <a:ext cx="21631" cy="101018"/>
          </a:xfrm>
          <a:custGeom>
            <a:avLst/>
            <a:gdLst/>
            <a:ahLst/>
            <a:cxnLst/>
            <a:rect l="0" t="0" r="0" b="0"/>
            <a:pathLst>
              <a:path w="2006600" h="9359900">
                <a:moveTo>
                  <a:pt x="1900237" y="2654300"/>
                </a:moveTo>
                <a:lnTo>
                  <a:pt x="1900237" y="9359900"/>
                </a:lnTo>
                <a:lnTo>
                  <a:pt x="114300" y="9359900"/>
                </a:lnTo>
                <a:lnTo>
                  <a:pt x="114300" y="2654300"/>
                </a:lnTo>
                <a:close/>
                <a:moveTo>
                  <a:pt x="0" y="901700"/>
                </a:moveTo>
                <a:cubicBezTo>
                  <a:pt x="0" y="640557"/>
                  <a:pt x="90818" y="424988"/>
                  <a:pt x="272454" y="254993"/>
                </a:cubicBezTo>
                <a:cubicBezTo>
                  <a:pt x="454091" y="84998"/>
                  <a:pt x="697772" y="0"/>
                  <a:pt x="1003498" y="0"/>
                </a:cubicBezTo>
                <a:cubicBezTo>
                  <a:pt x="1304858" y="0"/>
                  <a:pt x="1547349" y="84998"/>
                  <a:pt x="1730970" y="254993"/>
                </a:cubicBezTo>
                <a:cubicBezTo>
                  <a:pt x="1914723" y="424988"/>
                  <a:pt x="2006600" y="640557"/>
                  <a:pt x="2006600" y="901700"/>
                </a:cubicBezTo>
                <a:cubicBezTo>
                  <a:pt x="2006600" y="1162844"/>
                  <a:pt x="1914723" y="1378413"/>
                  <a:pt x="1730970" y="1548408"/>
                </a:cubicBezTo>
                <a:cubicBezTo>
                  <a:pt x="1547349" y="1718403"/>
                  <a:pt x="1304858" y="1803400"/>
                  <a:pt x="1003498" y="1803400"/>
                </a:cubicBezTo>
                <a:cubicBezTo>
                  <a:pt x="697772" y="1803400"/>
                  <a:pt x="454091" y="1718403"/>
                  <a:pt x="272454" y="1548408"/>
                </a:cubicBezTo>
                <a:cubicBezTo>
                  <a:pt x="90818" y="1378413"/>
                  <a:pt x="0" y="1162844"/>
                  <a:pt x="0" y="90170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796" name="Freeform 1796"/>
          <p:cNvSpPr/>
          <p:nvPr/>
        </p:nvSpPr>
        <p:spPr>
          <a:xfrm>
            <a:off x="6111868" y="4344157"/>
            <a:ext cx="63251" cy="75091"/>
          </a:xfrm>
          <a:custGeom>
            <a:avLst/>
            <a:gdLst/>
            <a:ahLst/>
            <a:cxnLst/>
            <a:rect l="0" t="0" r="0" b="0"/>
            <a:pathLst>
              <a:path w="5867400" h="6957615">
                <a:moveTo>
                  <a:pt x="3059906" y="5562600"/>
                </a:moveTo>
                <a:cubicBezTo>
                  <a:pt x="3279510" y="5562600"/>
                  <a:pt x="3474243" y="5520267"/>
                  <a:pt x="3644106" y="5435600"/>
                </a:cubicBezTo>
                <a:cubicBezTo>
                  <a:pt x="3814100" y="5350801"/>
                  <a:pt x="3947715" y="5230879"/>
                  <a:pt x="4044950" y="5075833"/>
                </a:cubicBezTo>
                <a:cubicBezTo>
                  <a:pt x="4142316" y="4920655"/>
                  <a:pt x="4191000" y="4737695"/>
                  <a:pt x="4191000" y="4526955"/>
                </a:cubicBezTo>
                <a:lnTo>
                  <a:pt x="5867400" y="4526955"/>
                </a:lnTo>
                <a:cubicBezTo>
                  <a:pt x="5867400" y="4998178"/>
                  <a:pt x="5743310" y="5416748"/>
                  <a:pt x="5495131" y="5782667"/>
                </a:cubicBezTo>
                <a:cubicBezTo>
                  <a:pt x="5247084" y="6148454"/>
                  <a:pt x="4914238" y="6435725"/>
                  <a:pt x="4496593" y="6644481"/>
                </a:cubicBezTo>
                <a:cubicBezTo>
                  <a:pt x="4079081" y="6853236"/>
                  <a:pt x="3611827" y="6957615"/>
                  <a:pt x="3094831" y="6957615"/>
                </a:cubicBezTo>
                <a:cubicBezTo>
                  <a:pt x="2573866" y="6957615"/>
                  <a:pt x="2120040" y="6870831"/>
                  <a:pt x="1733351" y="6697265"/>
                </a:cubicBezTo>
                <a:cubicBezTo>
                  <a:pt x="1346795" y="6523567"/>
                  <a:pt x="1025326" y="6282730"/>
                  <a:pt x="768945" y="5974755"/>
                </a:cubicBezTo>
                <a:cubicBezTo>
                  <a:pt x="512564" y="5666780"/>
                  <a:pt x="320278" y="5307145"/>
                  <a:pt x="192087" y="4895850"/>
                </a:cubicBezTo>
                <a:cubicBezTo>
                  <a:pt x="64029" y="4484423"/>
                  <a:pt x="0" y="4043032"/>
                  <a:pt x="0" y="3571676"/>
                </a:cubicBezTo>
                <a:lnTo>
                  <a:pt x="0" y="3391892"/>
                </a:lnTo>
                <a:cubicBezTo>
                  <a:pt x="0" y="2916436"/>
                  <a:pt x="64029" y="2473060"/>
                  <a:pt x="192087" y="2061765"/>
                </a:cubicBezTo>
                <a:cubicBezTo>
                  <a:pt x="320278" y="1650338"/>
                  <a:pt x="512564" y="1290704"/>
                  <a:pt x="768945" y="982861"/>
                </a:cubicBezTo>
                <a:cubicBezTo>
                  <a:pt x="1025326" y="674886"/>
                  <a:pt x="1345803" y="434115"/>
                  <a:pt x="1730375" y="260548"/>
                </a:cubicBezTo>
                <a:cubicBezTo>
                  <a:pt x="2114946" y="86850"/>
                  <a:pt x="2565664" y="0"/>
                  <a:pt x="3082528" y="0"/>
                </a:cubicBezTo>
                <a:cubicBezTo>
                  <a:pt x="3632464" y="0"/>
                  <a:pt x="4115196" y="105370"/>
                  <a:pt x="4530725" y="316111"/>
                </a:cubicBezTo>
                <a:cubicBezTo>
                  <a:pt x="4946253" y="526851"/>
                  <a:pt x="5272881" y="827616"/>
                  <a:pt x="5510609" y="1218406"/>
                </a:cubicBezTo>
                <a:cubicBezTo>
                  <a:pt x="5748469" y="1609063"/>
                  <a:pt x="5867400" y="2071026"/>
                  <a:pt x="5867400" y="2604294"/>
                </a:cubicBezTo>
                <a:lnTo>
                  <a:pt x="4191000" y="2604294"/>
                </a:lnTo>
                <a:cubicBezTo>
                  <a:pt x="4191000" y="2380985"/>
                  <a:pt x="4146483" y="2178380"/>
                  <a:pt x="4057451" y="1996480"/>
                </a:cubicBezTo>
                <a:cubicBezTo>
                  <a:pt x="3968419" y="1814579"/>
                  <a:pt x="3839964" y="1668859"/>
                  <a:pt x="3672085" y="1559322"/>
                </a:cubicBezTo>
                <a:cubicBezTo>
                  <a:pt x="3504207" y="1449784"/>
                  <a:pt x="3298097" y="1395015"/>
                  <a:pt x="3053754" y="1395015"/>
                </a:cubicBezTo>
                <a:cubicBezTo>
                  <a:pt x="2792743" y="1395015"/>
                  <a:pt x="2579356" y="1449784"/>
                  <a:pt x="2413595" y="1559322"/>
                </a:cubicBezTo>
                <a:cubicBezTo>
                  <a:pt x="2247833" y="1668727"/>
                  <a:pt x="2119378" y="1817555"/>
                  <a:pt x="2028229" y="2005806"/>
                </a:cubicBezTo>
                <a:cubicBezTo>
                  <a:pt x="1937080" y="2193925"/>
                  <a:pt x="1873911" y="2406848"/>
                  <a:pt x="1838721" y="2644576"/>
                </a:cubicBezTo>
                <a:cubicBezTo>
                  <a:pt x="1803532" y="2882305"/>
                  <a:pt x="1785937" y="3131410"/>
                  <a:pt x="1785937" y="3391892"/>
                </a:cubicBezTo>
                <a:lnTo>
                  <a:pt x="1785937" y="3571676"/>
                </a:lnTo>
                <a:cubicBezTo>
                  <a:pt x="1785937" y="3832291"/>
                  <a:pt x="1802473" y="4082521"/>
                  <a:pt x="1835546" y="4322365"/>
                </a:cubicBezTo>
                <a:cubicBezTo>
                  <a:pt x="1868752" y="4562078"/>
                  <a:pt x="1931921" y="4775001"/>
                  <a:pt x="2025054" y="4961136"/>
                </a:cubicBezTo>
                <a:cubicBezTo>
                  <a:pt x="2118320" y="5147138"/>
                  <a:pt x="2247833" y="5293915"/>
                  <a:pt x="2413595" y="5401469"/>
                </a:cubicBezTo>
                <a:cubicBezTo>
                  <a:pt x="2579356" y="5508889"/>
                  <a:pt x="2794793" y="5562600"/>
                  <a:pt x="3059906" y="556260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797" name="Freeform 1797"/>
          <p:cNvSpPr/>
          <p:nvPr/>
        </p:nvSpPr>
        <p:spPr>
          <a:xfrm>
            <a:off x="6182116" y="4344157"/>
            <a:ext cx="65715" cy="75091"/>
          </a:xfrm>
          <a:custGeom>
            <a:avLst/>
            <a:gdLst/>
            <a:ahLst/>
            <a:cxnLst/>
            <a:rect l="0" t="0" r="0" b="0"/>
            <a:pathLst>
              <a:path w="6096000" h="6957615">
                <a:moveTo>
                  <a:pt x="3342679" y="6957615"/>
                </a:moveTo>
                <a:cubicBezTo>
                  <a:pt x="2821714" y="6957615"/>
                  <a:pt x="2354460" y="6873940"/>
                  <a:pt x="1940917" y="6706592"/>
                </a:cubicBezTo>
                <a:cubicBezTo>
                  <a:pt x="1527505" y="6539111"/>
                  <a:pt x="1177131" y="6306542"/>
                  <a:pt x="889793" y="6008886"/>
                </a:cubicBezTo>
                <a:cubicBezTo>
                  <a:pt x="602456" y="5711230"/>
                  <a:pt x="382322" y="5365022"/>
                  <a:pt x="229393" y="4970264"/>
                </a:cubicBezTo>
                <a:cubicBezTo>
                  <a:pt x="76464" y="4575373"/>
                  <a:pt x="0" y="4154686"/>
                  <a:pt x="0" y="3708201"/>
                </a:cubicBezTo>
                <a:lnTo>
                  <a:pt x="0" y="3460155"/>
                </a:lnTo>
                <a:cubicBezTo>
                  <a:pt x="0" y="2951626"/>
                  <a:pt x="72297" y="2486554"/>
                  <a:pt x="216892" y="2064940"/>
                </a:cubicBezTo>
                <a:cubicBezTo>
                  <a:pt x="361619" y="1643195"/>
                  <a:pt x="569383" y="1277342"/>
                  <a:pt x="840184" y="967383"/>
                </a:cubicBezTo>
                <a:cubicBezTo>
                  <a:pt x="1110985" y="657291"/>
                  <a:pt x="1440656" y="418571"/>
                  <a:pt x="1829196" y="251222"/>
                </a:cubicBezTo>
                <a:cubicBezTo>
                  <a:pt x="2217869" y="83740"/>
                  <a:pt x="2656152" y="0"/>
                  <a:pt x="3144043" y="0"/>
                </a:cubicBezTo>
                <a:cubicBezTo>
                  <a:pt x="3619500" y="0"/>
                  <a:pt x="4041179" y="78647"/>
                  <a:pt x="4409082" y="235942"/>
                </a:cubicBezTo>
                <a:cubicBezTo>
                  <a:pt x="4777118" y="393237"/>
                  <a:pt x="5086151" y="616810"/>
                  <a:pt x="5336182" y="906661"/>
                </a:cubicBezTo>
                <a:cubicBezTo>
                  <a:pt x="5586346" y="1196380"/>
                  <a:pt x="5775523" y="1543116"/>
                  <a:pt x="5903714" y="1946870"/>
                </a:cubicBezTo>
                <a:cubicBezTo>
                  <a:pt x="6031904" y="2350492"/>
                  <a:pt x="6096000" y="2798696"/>
                  <a:pt x="6096000" y="3291483"/>
                </a:cubicBezTo>
                <a:lnTo>
                  <a:pt x="6096000" y="4036615"/>
                </a:lnTo>
                <a:lnTo>
                  <a:pt x="760214" y="4036615"/>
                </a:lnTo>
                <a:lnTo>
                  <a:pt x="760214" y="2842815"/>
                </a:lnTo>
                <a:lnTo>
                  <a:pt x="4343400" y="2842815"/>
                </a:lnTo>
                <a:lnTo>
                  <a:pt x="4343400" y="2705894"/>
                </a:lnTo>
                <a:cubicBezTo>
                  <a:pt x="4343400" y="2457318"/>
                  <a:pt x="4298751" y="2234671"/>
                  <a:pt x="4209454" y="2037953"/>
                </a:cubicBezTo>
                <a:cubicBezTo>
                  <a:pt x="4120289" y="1841235"/>
                  <a:pt x="3986543" y="1684933"/>
                  <a:pt x="3808214" y="1569045"/>
                </a:cubicBezTo>
                <a:cubicBezTo>
                  <a:pt x="3629885" y="1453026"/>
                  <a:pt x="3401747" y="1395015"/>
                  <a:pt x="3123803" y="1395015"/>
                </a:cubicBezTo>
                <a:cubicBezTo>
                  <a:pt x="2887397" y="1395015"/>
                  <a:pt x="2684131" y="1446676"/>
                  <a:pt x="2514004" y="1549995"/>
                </a:cubicBezTo>
                <a:cubicBezTo>
                  <a:pt x="2343877" y="1653315"/>
                  <a:pt x="2205897" y="1798042"/>
                  <a:pt x="2100064" y="1984176"/>
                </a:cubicBezTo>
                <a:cubicBezTo>
                  <a:pt x="1994362" y="2170179"/>
                  <a:pt x="1915583" y="2388261"/>
                  <a:pt x="1863725" y="2638425"/>
                </a:cubicBezTo>
                <a:cubicBezTo>
                  <a:pt x="1811866" y="2888456"/>
                  <a:pt x="1785937" y="3162366"/>
                  <a:pt x="1785937" y="3460155"/>
                </a:cubicBezTo>
                <a:lnTo>
                  <a:pt x="1785937" y="3708201"/>
                </a:lnTo>
                <a:cubicBezTo>
                  <a:pt x="1785937" y="3977018"/>
                  <a:pt x="1824235" y="4225131"/>
                  <a:pt x="1900832" y="4452540"/>
                </a:cubicBezTo>
                <a:cubicBezTo>
                  <a:pt x="1977562" y="4679950"/>
                  <a:pt x="2087430" y="4876337"/>
                  <a:pt x="2230437" y="5041701"/>
                </a:cubicBezTo>
                <a:cubicBezTo>
                  <a:pt x="2373444" y="5207066"/>
                  <a:pt x="2547474" y="5335257"/>
                  <a:pt x="2752526" y="5426273"/>
                </a:cubicBezTo>
                <a:cubicBezTo>
                  <a:pt x="2957578" y="5517158"/>
                  <a:pt x="3190676" y="5562600"/>
                  <a:pt x="3451820" y="5562600"/>
                </a:cubicBezTo>
                <a:cubicBezTo>
                  <a:pt x="3775008" y="5562600"/>
                  <a:pt x="4076435" y="5499827"/>
                  <a:pt x="4356100" y="5374283"/>
                </a:cubicBezTo>
                <a:cubicBezTo>
                  <a:pt x="4635764" y="5248606"/>
                  <a:pt x="4877196" y="5058106"/>
                  <a:pt x="5080396" y="4802783"/>
                </a:cubicBezTo>
                <a:lnTo>
                  <a:pt x="5947370" y="5742384"/>
                </a:lnTo>
                <a:cubicBezTo>
                  <a:pt x="5806744" y="5944923"/>
                  <a:pt x="5615516" y="6139193"/>
                  <a:pt x="5373687" y="6325195"/>
                </a:cubicBezTo>
                <a:cubicBezTo>
                  <a:pt x="5131858" y="6511197"/>
                  <a:pt x="4841411" y="6663134"/>
                  <a:pt x="4502348" y="6781006"/>
                </a:cubicBezTo>
                <a:cubicBezTo>
                  <a:pt x="4163285" y="6898745"/>
                  <a:pt x="3776728" y="6957615"/>
                  <a:pt x="3342679" y="6957615"/>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798" name="Freeform 1798"/>
          <p:cNvSpPr/>
          <p:nvPr/>
        </p:nvSpPr>
        <p:spPr>
          <a:xfrm>
            <a:off x="6252910" y="4344135"/>
            <a:ext cx="61608" cy="75113"/>
          </a:xfrm>
          <a:custGeom>
            <a:avLst/>
            <a:gdLst/>
            <a:ahLst/>
            <a:cxnLst/>
            <a:rect l="0" t="0" r="0" b="0"/>
            <a:pathLst>
              <a:path w="5715000" h="6959600">
                <a:moveTo>
                  <a:pt x="3975100" y="4977408"/>
                </a:moveTo>
                <a:cubicBezTo>
                  <a:pt x="3975100" y="4849218"/>
                  <a:pt x="3937860" y="4733529"/>
                  <a:pt x="3863379" y="4630341"/>
                </a:cubicBezTo>
                <a:cubicBezTo>
                  <a:pt x="3789031" y="4527021"/>
                  <a:pt x="3651514" y="4430978"/>
                  <a:pt x="3450828" y="4342210"/>
                </a:cubicBezTo>
                <a:cubicBezTo>
                  <a:pt x="3250274" y="4253310"/>
                  <a:pt x="2961811" y="4171620"/>
                  <a:pt x="2585442" y="4097140"/>
                </a:cubicBezTo>
                <a:cubicBezTo>
                  <a:pt x="2246378" y="4022792"/>
                  <a:pt x="1931061" y="3928798"/>
                  <a:pt x="1639490" y="3815160"/>
                </a:cubicBezTo>
                <a:cubicBezTo>
                  <a:pt x="1347919" y="3701521"/>
                  <a:pt x="1095639" y="3564136"/>
                  <a:pt x="882650" y="3403005"/>
                </a:cubicBezTo>
                <a:cubicBezTo>
                  <a:pt x="669660" y="3241742"/>
                  <a:pt x="503171" y="3050580"/>
                  <a:pt x="383182" y="2829521"/>
                </a:cubicBezTo>
                <a:cubicBezTo>
                  <a:pt x="263194" y="2608461"/>
                  <a:pt x="203200" y="2355321"/>
                  <a:pt x="203200" y="2070100"/>
                </a:cubicBezTo>
                <a:cubicBezTo>
                  <a:pt x="203200" y="1789245"/>
                  <a:pt x="264252" y="1524861"/>
                  <a:pt x="386357" y="1276946"/>
                </a:cubicBezTo>
                <a:cubicBezTo>
                  <a:pt x="508463" y="1028899"/>
                  <a:pt x="684344" y="808832"/>
                  <a:pt x="914003" y="616744"/>
                </a:cubicBezTo>
                <a:cubicBezTo>
                  <a:pt x="1143793" y="424525"/>
                  <a:pt x="1425244" y="273712"/>
                  <a:pt x="1758354" y="164307"/>
                </a:cubicBezTo>
                <a:cubicBezTo>
                  <a:pt x="2091597" y="54769"/>
                  <a:pt x="2467173" y="0"/>
                  <a:pt x="2885082" y="0"/>
                </a:cubicBezTo>
                <a:cubicBezTo>
                  <a:pt x="3468753" y="0"/>
                  <a:pt x="3970602" y="92935"/>
                  <a:pt x="4390628" y="278805"/>
                </a:cubicBezTo>
                <a:cubicBezTo>
                  <a:pt x="4810654" y="464675"/>
                  <a:pt x="5133445" y="719733"/>
                  <a:pt x="5359003" y="1043980"/>
                </a:cubicBezTo>
                <a:cubicBezTo>
                  <a:pt x="5584692" y="1368095"/>
                  <a:pt x="5697537" y="1736659"/>
                  <a:pt x="5697537" y="2149674"/>
                </a:cubicBezTo>
                <a:lnTo>
                  <a:pt x="3911600" y="2149674"/>
                </a:lnTo>
                <a:cubicBezTo>
                  <a:pt x="3911600" y="1976107"/>
                  <a:pt x="3875352" y="1820069"/>
                  <a:pt x="3802856" y="1681560"/>
                </a:cubicBezTo>
                <a:cubicBezTo>
                  <a:pt x="3730360" y="1543050"/>
                  <a:pt x="3618574" y="1433513"/>
                  <a:pt x="3467496" y="1352947"/>
                </a:cubicBezTo>
                <a:cubicBezTo>
                  <a:pt x="3316419" y="1272250"/>
                  <a:pt x="3120760" y="1231900"/>
                  <a:pt x="2880518" y="1231900"/>
                </a:cubicBezTo>
                <a:cubicBezTo>
                  <a:pt x="2681684" y="1231900"/>
                  <a:pt x="2509837" y="1266032"/>
                  <a:pt x="2364978" y="1334294"/>
                </a:cubicBezTo>
                <a:cubicBezTo>
                  <a:pt x="2220118" y="1402557"/>
                  <a:pt x="2109324" y="1493573"/>
                  <a:pt x="2032595" y="1607344"/>
                </a:cubicBezTo>
                <a:cubicBezTo>
                  <a:pt x="1955998" y="1721115"/>
                  <a:pt x="1917700" y="1846263"/>
                  <a:pt x="1917700" y="1982788"/>
                </a:cubicBezTo>
                <a:cubicBezTo>
                  <a:pt x="1917700" y="2086240"/>
                  <a:pt x="1939395" y="2178315"/>
                  <a:pt x="1982787" y="2259013"/>
                </a:cubicBezTo>
                <a:cubicBezTo>
                  <a:pt x="2026311" y="2339579"/>
                  <a:pt x="2097682" y="2413000"/>
                  <a:pt x="2196901" y="2479279"/>
                </a:cubicBezTo>
                <a:cubicBezTo>
                  <a:pt x="2296252" y="2545425"/>
                  <a:pt x="2425567" y="2606477"/>
                  <a:pt x="2584846" y="2662436"/>
                </a:cubicBezTo>
                <a:cubicBezTo>
                  <a:pt x="2744126" y="2718264"/>
                  <a:pt x="2941637" y="2768931"/>
                  <a:pt x="3177381" y="2814440"/>
                </a:cubicBezTo>
                <a:cubicBezTo>
                  <a:pt x="3661304" y="2913526"/>
                  <a:pt x="4093500" y="3042775"/>
                  <a:pt x="4473971" y="3202186"/>
                </a:cubicBezTo>
                <a:cubicBezTo>
                  <a:pt x="4854575" y="3361465"/>
                  <a:pt x="5156530" y="3576572"/>
                  <a:pt x="5379839" y="3847505"/>
                </a:cubicBezTo>
                <a:cubicBezTo>
                  <a:pt x="5603279" y="4118438"/>
                  <a:pt x="5715000" y="4473179"/>
                  <a:pt x="5715000" y="4911725"/>
                </a:cubicBezTo>
                <a:cubicBezTo>
                  <a:pt x="5715000" y="5209646"/>
                  <a:pt x="5648854" y="5482696"/>
                  <a:pt x="5516562" y="5730875"/>
                </a:cubicBezTo>
                <a:cubicBezTo>
                  <a:pt x="5384403" y="5979055"/>
                  <a:pt x="5194300" y="6195219"/>
                  <a:pt x="4946253" y="6379369"/>
                </a:cubicBezTo>
                <a:cubicBezTo>
                  <a:pt x="4698338" y="6563519"/>
                  <a:pt x="4401872" y="6706262"/>
                  <a:pt x="4056856" y="6807597"/>
                </a:cubicBezTo>
                <a:cubicBezTo>
                  <a:pt x="3711971" y="6908932"/>
                  <a:pt x="3324621" y="6959600"/>
                  <a:pt x="2894806" y="6959600"/>
                </a:cubicBezTo>
                <a:cubicBezTo>
                  <a:pt x="2270786" y="6959600"/>
                  <a:pt x="1742876" y="6847747"/>
                  <a:pt x="1311076" y="6624043"/>
                </a:cubicBezTo>
                <a:cubicBezTo>
                  <a:pt x="879276" y="6400337"/>
                  <a:pt x="552780" y="6115646"/>
                  <a:pt x="331589" y="5769968"/>
                </a:cubicBezTo>
                <a:cubicBezTo>
                  <a:pt x="110529" y="5424157"/>
                  <a:pt x="0" y="5068954"/>
                  <a:pt x="0" y="4704358"/>
                </a:cubicBezTo>
                <a:lnTo>
                  <a:pt x="1701800" y="4704358"/>
                </a:lnTo>
                <a:cubicBezTo>
                  <a:pt x="1701800" y="4948304"/>
                  <a:pt x="1760603" y="5144691"/>
                  <a:pt x="1878210" y="5293519"/>
                </a:cubicBezTo>
                <a:cubicBezTo>
                  <a:pt x="1995950" y="5442215"/>
                  <a:pt x="2146696" y="5549636"/>
                  <a:pt x="2330450" y="5615782"/>
                </a:cubicBezTo>
                <a:cubicBezTo>
                  <a:pt x="2514203" y="5681928"/>
                  <a:pt x="2713434" y="5715000"/>
                  <a:pt x="2928143" y="5715000"/>
                </a:cubicBezTo>
                <a:cubicBezTo>
                  <a:pt x="3159521" y="5715000"/>
                  <a:pt x="3351609" y="5682986"/>
                  <a:pt x="3504406" y="5618957"/>
                </a:cubicBezTo>
                <a:cubicBezTo>
                  <a:pt x="3657203" y="5554795"/>
                  <a:pt x="3773818" y="5468012"/>
                  <a:pt x="3854251" y="5358607"/>
                </a:cubicBezTo>
                <a:cubicBezTo>
                  <a:pt x="3934817" y="5249069"/>
                  <a:pt x="3975100" y="5122003"/>
                  <a:pt x="3975100" y="4977408"/>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799" name="Freeform 1799"/>
          <p:cNvSpPr/>
          <p:nvPr/>
        </p:nvSpPr>
        <p:spPr>
          <a:xfrm>
            <a:off x="6320519" y="4401567"/>
            <a:ext cx="23173" cy="40282"/>
          </a:xfrm>
          <a:custGeom>
            <a:avLst/>
            <a:gdLst/>
            <a:ahLst/>
            <a:cxnLst/>
            <a:rect l="0" t="0" r="0" b="0"/>
            <a:pathLst>
              <a:path w="2149674" h="3732410">
                <a:moveTo>
                  <a:pt x="2149674" y="0"/>
                </a:moveTo>
                <a:lnTo>
                  <a:pt x="2149674" y="1196579"/>
                </a:lnTo>
                <a:cubicBezTo>
                  <a:pt x="2149674" y="1655365"/>
                  <a:pt x="2034580" y="2118254"/>
                  <a:pt x="1804392" y="2585243"/>
                </a:cubicBezTo>
                <a:cubicBezTo>
                  <a:pt x="1574337" y="3052365"/>
                  <a:pt x="1283163" y="3434754"/>
                  <a:pt x="930870" y="3732410"/>
                </a:cubicBezTo>
                <a:lnTo>
                  <a:pt x="0" y="3254970"/>
                </a:lnTo>
                <a:cubicBezTo>
                  <a:pt x="103320" y="3064867"/>
                  <a:pt x="204589" y="2874697"/>
                  <a:pt x="303808" y="2684462"/>
                </a:cubicBezTo>
                <a:cubicBezTo>
                  <a:pt x="403027" y="2494359"/>
                  <a:pt x="485709" y="2285603"/>
                  <a:pt x="551855" y="2058193"/>
                </a:cubicBezTo>
                <a:cubicBezTo>
                  <a:pt x="618001" y="1830916"/>
                  <a:pt x="651074" y="1572617"/>
                  <a:pt x="651074" y="1283296"/>
                </a:cubicBezTo>
                <a:lnTo>
                  <a:pt x="651074" y="0"/>
                </a:ln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800" name="Freeform 1800"/>
          <p:cNvSpPr/>
          <p:nvPr/>
        </p:nvSpPr>
        <p:spPr>
          <a:xfrm>
            <a:off x="6385614" y="4327551"/>
            <a:ext cx="42967" cy="91629"/>
          </a:xfrm>
          <a:custGeom>
            <a:avLst/>
            <a:gdLst/>
            <a:ahLst/>
            <a:cxnLst/>
            <a:rect l="0" t="0" r="0" b="0"/>
            <a:pathLst>
              <a:path w="3985815" h="8489950">
                <a:moveTo>
                  <a:pt x="3905250" y="1651000"/>
                </a:moveTo>
                <a:lnTo>
                  <a:pt x="3905250" y="2921000"/>
                </a:lnTo>
                <a:lnTo>
                  <a:pt x="0" y="2921000"/>
                </a:lnTo>
                <a:lnTo>
                  <a:pt x="0" y="1651000"/>
                </a:lnTo>
                <a:close/>
                <a:moveTo>
                  <a:pt x="965200" y="0"/>
                </a:moveTo>
                <a:lnTo>
                  <a:pt x="2751137" y="0"/>
                </a:lnTo>
                <a:lnTo>
                  <a:pt x="2751137" y="6344047"/>
                </a:lnTo>
                <a:cubicBezTo>
                  <a:pt x="2751137" y="6538516"/>
                  <a:pt x="2776934" y="6687410"/>
                  <a:pt x="2828528" y="6790730"/>
                </a:cubicBezTo>
                <a:cubicBezTo>
                  <a:pt x="2880254" y="6894050"/>
                  <a:pt x="2957843" y="6965355"/>
                  <a:pt x="3061295" y="7004646"/>
                </a:cubicBezTo>
                <a:cubicBezTo>
                  <a:pt x="3164747" y="7043936"/>
                  <a:pt x="3295054" y="7063582"/>
                  <a:pt x="3452217" y="7063582"/>
                </a:cubicBezTo>
                <a:cubicBezTo>
                  <a:pt x="3563871" y="7063582"/>
                  <a:pt x="3664148" y="7058422"/>
                  <a:pt x="3753048" y="7048104"/>
                </a:cubicBezTo>
                <a:cubicBezTo>
                  <a:pt x="3842080" y="7037653"/>
                  <a:pt x="3917619" y="7026275"/>
                  <a:pt x="3979664" y="7013972"/>
                </a:cubicBezTo>
                <a:lnTo>
                  <a:pt x="3985815" y="8328621"/>
                </a:lnTo>
                <a:cubicBezTo>
                  <a:pt x="3832886" y="8378097"/>
                  <a:pt x="3667455" y="8417321"/>
                  <a:pt x="3489523" y="8446293"/>
                </a:cubicBezTo>
                <a:cubicBezTo>
                  <a:pt x="3311723" y="8475397"/>
                  <a:pt x="3115336" y="8489950"/>
                  <a:pt x="2900362" y="8489950"/>
                </a:cubicBezTo>
                <a:cubicBezTo>
                  <a:pt x="2507456" y="8489950"/>
                  <a:pt x="2165217" y="8424862"/>
                  <a:pt x="1873646" y="8294688"/>
                </a:cubicBezTo>
                <a:cubicBezTo>
                  <a:pt x="1582208" y="8164381"/>
                  <a:pt x="1357907" y="7954566"/>
                  <a:pt x="1200745" y="7665244"/>
                </a:cubicBezTo>
                <a:cubicBezTo>
                  <a:pt x="1043715" y="7375790"/>
                  <a:pt x="965200" y="6995385"/>
                  <a:pt x="965200" y="652403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801" name="Freeform 1801"/>
          <p:cNvSpPr/>
          <p:nvPr/>
        </p:nvSpPr>
        <p:spPr>
          <a:xfrm>
            <a:off x="6433956" y="4344157"/>
            <a:ext cx="68453" cy="75091"/>
          </a:xfrm>
          <a:custGeom>
            <a:avLst/>
            <a:gdLst/>
            <a:ahLst/>
            <a:cxnLst/>
            <a:rect l="0" t="0" r="0" b="0"/>
            <a:pathLst>
              <a:path w="6350000" h="6957615">
                <a:moveTo>
                  <a:pt x="0" y="3546872"/>
                </a:moveTo>
                <a:lnTo>
                  <a:pt x="0" y="3416697"/>
                </a:lnTo>
                <a:cubicBezTo>
                  <a:pt x="0" y="2924704"/>
                  <a:pt x="70180" y="2471010"/>
                  <a:pt x="210542" y="2055614"/>
                </a:cubicBezTo>
                <a:cubicBezTo>
                  <a:pt x="351035" y="1640086"/>
                  <a:pt x="555492" y="1279393"/>
                  <a:pt x="823912" y="973534"/>
                </a:cubicBezTo>
                <a:cubicBezTo>
                  <a:pt x="1092332" y="667676"/>
                  <a:pt x="1422730" y="428955"/>
                  <a:pt x="1815107" y="257373"/>
                </a:cubicBezTo>
                <a:cubicBezTo>
                  <a:pt x="2207484" y="85791"/>
                  <a:pt x="2657673" y="0"/>
                  <a:pt x="3165673" y="0"/>
                </a:cubicBezTo>
                <a:cubicBezTo>
                  <a:pt x="3673673" y="0"/>
                  <a:pt x="4125912" y="85791"/>
                  <a:pt x="4522390" y="257373"/>
                </a:cubicBezTo>
                <a:cubicBezTo>
                  <a:pt x="4918868" y="428955"/>
                  <a:pt x="5252375" y="667676"/>
                  <a:pt x="5522912" y="973534"/>
                </a:cubicBezTo>
                <a:cubicBezTo>
                  <a:pt x="5793449" y="1279393"/>
                  <a:pt x="5998897" y="1640086"/>
                  <a:pt x="6139259" y="2055614"/>
                </a:cubicBezTo>
                <a:cubicBezTo>
                  <a:pt x="6279753" y="2471010"/>
                  <a:pt x="6350000" y="2924704"/>
                  <a:pt x="6350000" y="3416697"/>
                </a:cubicBezTo>
                <a:lnTo>
                  <a:pt x="6350000" y="3546872"/>
                </a:lnTo>
                <a:cubicBezTo>
                  <a:pt x="6350000" y="4034763"/>
                  <a:pt x="6279753" y="4486473"/>
                  <a:pt x="6139259" y="4902001"/>
                </a:cubicBezTo>
                <a:cubicBezTo>
                  <a:pt x="5998897" y="5317397"/>
                  <a:pt x="5793449" y="5679149"/>
                  <a:pt x="5522912" y="5987256"/>
                </a:cubicBezTo>
                <a:cubicBezTo>
                  <a:pt x="5252375" y="6295231"/>
                  <a:pt x="4920919" y="6533951"/>
                  <a:pt x="4528542" y="6703417"/>
                </a:cubicBezTo>
                <a:cubicBezTo>
                  <a:pt x="4136297" y="6872882"/>
                  <a:pt x="3686175" y="6957615"/>
                  <a:pt x="3178175" y="6957615"/>
                </a:cubicBezTo>
                <a:cubicBezTo>
                  <a:pt x="2670042" y="6957615"/>
                  <a:pt x="2218729" y="6872882"/>
                  <a:pt x="1824235" y="6703417"/>
                </a:cubicBezTo>
                <a:cubicBezTo>
                  <a:pt x="1429874" y="6533951"/>
                  <a:pt x="1097425" y="6295231"/>
                  <a:pt x="826889" y="5987256"/>
                </a:cubicBezTo>
                <a:cubicBezTo>
                  <a:pt x="556484" y="5679149"/>
                  <a:pt x="351035" y="5317397"/>
                  <a:pt x="210542" y="4902001"/>
                </a:cubicBezTo>
                <a:cubicBezTo>
                  <a:pt x="70180" y="4486473"/>
                  <a:pt x="0" y="4034763"/>
                  <a:pt x="0" y="3546872"/>
                </a:cubicBezTo>
                <a:close/>
                <a:moveTo>
                  <a:pt x="1785937" y="3416697"/>
                </a:moveTo>
                <a:lnTo>
                  <a:pt x="1785937" y="3546872"/>
                </a:lnTo>
                <a:cubicBezTo>
                  <a:pt x="1785937" y="3828124"/>
                  <a:pt x="1810742" y="4090723"/>
                  <a:pt x="1860351" y="4334669"/>
                </a:cubicBezTo>
                <a:cubicBezTo>
                  <a:pt x="1909960" y="4578614"/>
                  <a:pt x="1989534" y="4792596"/>
                  <a:pt x="2099071" y="4976614"/>
                </a:cubicBezTo>
                <a:cubicBezTo>
                  <a:pt x="2208609" y="5160632"/>
                  <a:pt x="2352212" y="5304300"/>
                  <a:pt x="2529879" y="5407620"/>
                </a:cubicBezTo>
                <a:cubicBezTo>
                  <a:pt x="2707679" y="5510940"/>
                  <a:pt x="2924770" y="5562600"/>
                  <a:pt x="3181151" y="5562600"/>
                </a:cubicBezTo>
                <a:cubicBezTo>
                  <a:pt x="3429198" y="5562600"/>
                  <a:pt x="3642055" y="5510940"/>
                  <a:pt x="3819723" y="5407620"/>
                </a:cubicBezTo>
                <a:cubicBezTo>
                  <a:pt x="3997523" y="5304300"/>
                  <a:pt x="4140133" y="5160632"/>
                  <a:pt x="4247554" y="4976614"/>
                </a:cubicBezTo>
                <a:cubicBezTo>
                  <a:pt x="4355107" y="4792596"/>
                  <a:pt x="4434747" y="4578614"/>
                  <a:pt x="4486473" y="4334669"/>
                </a:cubicBezTo>
                <a:cubicBezTo>
                  <a:pt x="4538199" y="4090723"/>
                  <a:pt x="4564062" y="3828124"/>
                  <a:pt x="4564062" y="3546872"/>
                </a:cubicBezTo>
                <a:lnTo>
                  <a:pt x="4564062" y="3416697"/>
                </a:lnTo>
                <a:cubicBezTo>
                  <a:pt x="4564062" y="3143779"/>
                  <a:pt x="4538199" y="2886405"/>
                  <a:pt x="4486473" y="2644576"/>
                </a:cubicBezTo>
                <a:cubicBezTo>
                  <a:pt x="4434747" y="2402615"/>
                  <a:pt x="4354115" y="2187575"/>
                  <a:pt x="4244578" y="1999456"/>
                </a:cubicBezTo>
                <a:cubicBezTo>
                  <a:pt x="4135040" y="1811337"/>
                  <a:pt x="3991371" y="1663568"/>
                  <a:pt x="3813571" y="1556147"/>
                </a:cubicBezTo>
                <a:cubicBezTo>
                  <a:pt x="3635904" y="1448726"/>
                  <a:pt x="3420930" y="1395015"/>
                  <a:pt x="3168650" y="1395015"/>
                </a:cubicBezTo>
                <a:cubicBezTo>
                  <a:pt x="2916502" y="1395015"/>
                  <a:pt x="2702586" y="1448726"/>
                  <a:pt x="2526903" y="1556147"/>
                </a:cubicBezTo>
                <a:cubicBezTo>
                  <a:pt x="2351219" y="1663568"/>
                  <a:pt x="2208609" y="1811337"/>
                  <a:pt x="2099071" y="1999456"/>
                </a:cubicBezTo>
                <a:cubicBezTo>
                  <a:pt x="1989534" y="2187575"/>
                  <a:pt x="1909960" y="2402615"/>
                  <a:pt x="1860351" y="2644576"/>
                </a:cubicBezTo>
                <a:cubicBezTo>
                  <a:pt x="1810742" y="2886405"/>
                  <a:pt x="1785937" y="3143779"/>
                  <a:pt x="1785937" y="3416697"/>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802" name="Freeform 1802"/>
          <p:cNvSpPr/>
          <p:nvPr/>
        </p:nvSpPr>
        <p:spPr>
          <a:xfrm>
            <a:off x="6542414" y="4344135"/>
            <a:ext cx="64343" cy="75113"/>
          </a:xfrm>
          <a:custGeom>
            <a:avLst/>
            <a:gdLst/>
            <a:ahLst/>
            <a:cxnLst/>
            <a:rect l="0" t="0" r="0" b="0"/>
            <a:pathLst>
              <a:path w="5968801" h="6959600">
                <a:moveTo>
                  <a:pt x="3898900" y="5321697"/>
                </a:moveTo>
                <a:lnTo>
                  <a:pt x="3898900" y="2331046"/>
                </a:lnTo>
                <a:cubicBezTo>
                  <a:pt x="3898900" y="2116072"/>
                  <a:pt x="3863908" y="1931062"/>
                  <a:pt x="3793926" y="1776016"/>
                </a:cubicBezTo>
                <a:cubicBezTo>
                  <a:pt x="3724076" y="1620838"/>
                  <a:pt x="3616126" y="1499857"/>
                  <a:pt x="3470076" y="1413074"/>
                </a:cubicBezTo>
                <a:cubicBezTo>
                  <a:pt x="3324158" y="1326158"/>
                  <a:pt x="3135974" y="1282700"/>
                  <a:pt x="2905521" y="1282700"/>
                </a:cubicBezTo>
                <a:cubicBezTo>
                  <a:pt x="2708142" y="1282700"/>
                  <a:pt x="2537420" y="1316765"/>
                  <a:pt x="2393354" y="1384896"/>
                </a:cubicBezTo>
                <a:cubicBezTo>
                  <a:pt x="2249421" y="1452894"/>
                  <a:pt x="2138362" y="1549797"/>
                  <a:pt x="2060178" y="1675607"/>
                </a:cubicBezTo>
                <a:cubicBezTo>
                  <a:pt x="1982126" y="1801416"/>
                  <a:pt x="1943100" y="1948921"/>
                  <a:pt x="1943100" y="2118122"/>
                </a:cubicBezTo>
                <a:lnTo>
                  <a:pt x="157162" y="2118122"/>
                </a:lnTo>
                <a:cubicBezTo>
                  <a:pt x="157162" y="1833166"/>
                  <a:pt x="223242" y="1562696"/>
                  <a:pt x="355401" y="1306711"/>
                </a:cubicBezTo>
                <a:cubicBezTo>
                  <a:pt x="487560" y="1050727"/>
                  <a:pt x="679582" y="824707"/>
                  <a:pt x="931465" y="628650"/>
                </a:cubicBezTo>
                <a:cubicBezTo>
                  <a:pt x="1183481" y="432462"/>
                  <a:pt x="1483981" y="278673"/>
                  <a:pt x="1832967" y="167283"/>
                </a:cubicBezTo>
                <a:cubicBezTo>
                  <a:pt x="2182084" y="55761"/>
                  <a:pt x="2573469" y="0"/>
                  <a:pt x="3007121" y="0"/>
                </a:cubicBezTo>
                <a:cubicBezTo>
                  <a:pt x="3527557" y="0"/>
                  <a:pt x="3990114" y="86850"/>
                  <a:pt x="4394795" y="260549"/>
                </a:cubicBezTo>
                <a:cubicBezTo>
                  <a:pt x="4799607" y="434115"/>
                  <a:pt x="5118695" y="694598"/>
                  <a:pt x="5352057" y="1041996"/>
                </a:cubicBezTo>
                <a:cubicBezTo>
                  <a:pt x="5585552" y="1389394"/>
                  <a:pt x="5702300" y="1823641"/>
                  <a:pt x="5702300" y="2344738"/>
                </a:cubicBezTo>
                <a:lnTo>
                  <a:pt x="5702300" y="5216525"/>
                </a:lnTo>
                <a:cubicBezTo>
                  <a:pt x="5702300" y="5584693"/>
                  <a:pt x="5724988" y="5885591"/>
                  <a:pt x="5770364" y="6119218"/>
                </a:cubicBezTo>
                <a:cubicBezTo>
                  <a:pt x="5815872" y="6352845"/>
                  <a:pt x="5882018" y="6556508"/>
                  <a:pt x="5968801" y="6730207"/>
                </a:cubicBezTo>
                <a:lnTo>
                  <a:pt x="5968801" y="6835576"/>
                </a:lnTo>
                <a:lnTo>
                  <a:pt x="4160043" y="6835576"/>
                </a:lnTo>
                <a:cubicBezTo>
                  <a:pt x="4072995" y="6653544"/>
                  <a:pt x="4007710" y="6425010"/>
                  <a:pt x="3964185" y="6149975"/>
                </a:cubicBezTo>
                <a:cubicBezTo>
                  <a:pt x="3920661" y="5874941"/>
                  <a:pt x="3898900" y="5598848"/>
                  <a:pt x="3898900" y="5321697"/>
                </a:cubicBezTo>
                <a:close/>
                <a:moveTo>
                  <a:pt x="4141390" y="2743200"/>
                </a:moveTo>
                <a:lnTo>
                  <a:pt x="4141390" y="3759200"/>
                </a:lnTo>
                <a:lnTo>
                  <a:pt x="3146028" y="3759200"/>
                </a:lnTo>
                <a:cubicBezTo>
                  <a:pt x="2911210" y="3759200"/>
                  <a:pt x="2707216" y="3786056"/>
                  <a:pt x="2534046" y="3839766"/>
                </a:cubicBezTo>
                <a:cubicBezTo>
                  <a:pt x="2361009" y="3893477"/>
                  <a:pt x="2218795" y="3968949"/>
                  <a:pt x="2107406" y="4066183"/>
                </a:cubicBezTo>
                <a:cubicBezTo>
                  <a:pt x="1996148" y="4163418"/>
                  <a:pt x="1914723" y="4276130"/>
                  <a:pt x="1863129" y="4404321"/>
                </a:cubicBezTo>
                <a:cubicBezTo>
                  <a:pt x="1811668" y="4532511"/>
                  <a:pt x="1785937" y="4673071"/>
                  <a:pt x="1785937" y="4826000"/>
                </a:cubicBezTo>
                <a:cubicBezTo>
                  <a:pt x="1785937" y="4979062"/>
                  <a:pt x="1820994" y="5116579"/>
                  <a:pt x="1891109" y="5238552"/>
                </a:cubicBezTo>
                <a:cubicBezTo>
                  <a:pt x="1961356" y="5360525"/>
                  <a:pt x="2062559" y="5455643"/>
                  <a:pt x="2194718" y="5523905"/>
                </a:cubicBezTo>
                <a:cubicBezTo>
                  <a:pt x="2327010" y="5592035"/>
                  <a:pt x="2481990" y="5626100"/>
                  <a:pt x="2659657" y="5626100"/>
                </a:cubicBezTo>
                <a:cubicBezTo>
                  <a:pt x="2928210" y="5626100"/>
                  <a:pt x="3161638" y="5572390"/>
                  <a:pt x="3359943" y="5464969"/>
                </a:cubicBezTo>
                <a:cubicBezTo>
                  <a:pt x="3558249" y="5357416"/>
                  <a:pt x="3712170" y="5225058"/>
                  <a:pt x="3821707" y="5067896"/>
                </a:cubicBezTo>
                <a:cubicBezTo>
                  <a:pt x="3931245" y="4910733"/>
                  <a:pt x="3986014" y="4761905"/>
                  <a:pt x="3986014" y="4621411"/>
                </a:cubicBezTo>
                <a:lnTo>
                  <a:pt x="4464843" y="5378054"/>
                </a:lnTo>
                <a:cubicBezTo>
                  <a:pt x="4398830" y="5547519"/>
                  <a:pt x="4309004" y="5723203"/>
                  <a:pt x="4195365" y="5905104"/>
                </a:cubicBezTo>
                <a:cubicBezTo>
                  <a:pt x="4081859" y="6087005"/>
                  <a:pt x="3938389" y="6257595"/>
                  <a:pt x="3764954" y="6416874"/>
                </a:cubicBezTo>
                <a:cubicBezTo>
                  <a:pt x="3591652" y="6576021"/>
                  <a:pt x="3383227" y="6706262"/>
                  <a:pt x="3139678" y="6807597"/>
                </a:cubicBezTo>
                <a:cubicBezTo>
                  <a:pt x="2896129" y="6908932"/>
                  <a:pt x="2607071" y="6959600"/>
                  <a:pt x="2272506" y="6959600"/>
                </a:cubicBezTo>
                <a:cubicBezTo>
                  <a:pt x="1847453" y="6959600"/>
                  <a:pt x="1462550" y="6873742"/>
                  <a:pt x="1117798" y="6702029"/>
                </a:cubicBezTo>
                <a:cubicBezTo>
                  <a:pt x="773046" y="6530182"/>
                  <a:pt x="500525" y="6292123"/>
                  <a:pt x="300235" y="5987852"/>
                </a:cubicBezTo>
                <a:cubicBezTo>
                  <a:pt x="100078" y="5683581"/>
                  <a:pt x="0" y="5336845"/>
                  <a:pt x="0" y="4947643"/>
                </a:cubicBezTo>
                <a:cubicBezTo>
                  <a:pt x="0" y="4595747"/>
                  <a:pt x="66145" y="4283208"/>
                  <a:pt x="198437" y="4010025"/>
                </a:cubicBezTo>
                <a:cubicBezTo>
                  <a:pt x="330729" y="3736843"/>
                  <a:pt x="525991" y="3506061"/>
                  <a:pt x="784225" y="3317677"/>
                </a:cubicBezTo>
                <a:cubicBezTo>
                  <a:pt x="1042590" y="3129161"/>
                  <a:pt x="1365977" y="2986286"/>
                  <a:pt x="1754385" y="2889052"/>
                </a:cubicBezTo>
                <a:cubicBezTo>
                  <a:pt x="2142926" y="2791818"/>
                  <a:pt x="2593445" y="2743200"/>
                  <a:pt x="3105943" y="274320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803" name="Freeform 1803"/>
          <p:cNvSpPr/>
          <p:nvPr/>
        </p:nvSpPr>
        <p:spPr>
          <a:xfrm>
            <a:off x="6618410" y="4315078"/>
            <a:ext cx="19252" cy="102800"/>
          </a:xfrm>
          <a:custGeom>
            <a:avLst/>
            <a:gdLst/>
            <a:ahLst/>
            <a:cxnLst/>
            <a:rect l="0" t="0" r="0" b="0"/>
            <a:pathLst>
              <a:path w="1785937" h="9525000">
                <a:moveTo>
                  <a:pt x="1785937" y="0"/>
                </a:moveTo>
                <a:lnTo>
                  <a:pt x="1785937" y="9525000"/>
                </a:lnTo>
                <a:lnTo>
                  <a:pt x="0" y="9525000"/>
                </a:lnTo>
                <a:lnTo>
                  <a:pt x="0" y="0"/>
                </a:ln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804" name="Freeform 1804"/>
          <p:cNvSpPr/>
          <p:nvPr/>
        </p:nvSpPr>
        <p:spPr>
          <a:xfrm>
            <a:off x="6653883" y="4315078"/>
            <a:ext cx="19252" cy="102800"/>
          </a:xfrm>
          <a:custGeom>
            <a:avLst/>
            <a:gdLst/>
            <a:ahLst/>
            <a:cxnLst/>
            <a:rect l="0" t="0" r="0" b="0"/>
            <a:pathLst>
              <a:path w="1785937" h="9525000">
                <a:moveTo>
                  <a:pt x="1785937" y="0"/>
                </a:moveTo>
                <a:lnTo>
                  <a:pt x="1785937" y="9525000"/>
                </a:lnTo>
                <a:lnTo>
                  <a:pt x="0" y="9525000"/>
                </a:lnTo>
                <a:lnTo>
                  <a:pt x="0" y="0"/>
                </a:ln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805" name="Freeform 1805"/>
          <p:cNvSpPr/>
          <p:nvPr/>
        </p:nvSpPr>
        <p:spPr>
          <a:xfrm>
            <a:off x="6685249" y="4344157"/>
            <a:ext cx="68453" cy="75091"/>
          </a:xfrm>
          <a:custGeom>
            <a:avLst/>
            <a:gdLst/>
            <a:ahLst/>
            <a:cxnLst/>
            <a:rect l="0" t="0" r="0" b="0"/>
            <a:pathLst>
              <a:path w="6350000" h="6957615">
                <a:moveTo>
                  <a:pt x="0" y="3546872"/>
                </a:moveTo>
                <a:lnTo>
                  <a:pt x="0" y="3416697"/>
                </a:lnTo>
                <a:cubicBezTo>
                  <a:pt x="0" y="2924704"/>
                  <a:pt x="70180" y="2471010"/>
                  <a:pt x="210542" y="2055614"/>
                </a:cubicBezTo>
                <a:cubicBezTo>
                  <a:pt x="351035" y="1640086"/>
                  <a:pt x="555492" y="1279393"/>
                  <a:pt x="823912" y="973534"/>
                </a:cubicBezTo>
                <a:cubicBezTo>
                  <a:pt x="1092332" y="667676"/>
                  <a:pt x="1422730" y="428955"/>
                  <a:pt x="1815107" y="257373"/>
                </a:cubicBezTo>
                <a:cubicBezTo>
                  <a:pt x="2207484" y="85791"/>
                  <a:pt x="2657673" y="0"/>
                  <a:pt x="3165673" y="0"/>
                </a:cubicBezTo>
                <a:cubicBezTo>
                  <a:pt x="3673673" y="0"/>
                  <a:pt x="4125912" y="85791"/>
                  <a:pt x="4522390" y="257373"/>
                </a:cubicBezTo>
                <a:cubicBezTo>
                  <a:pt x="4918868" y="428955"/>
                  <a:pt x="5252375" y="667676"/>
                  <a:pt x="5522912" y="973534"/>
                </a:cubicBezTo>
                <a:cubicBezTo>
                  <a:pt x="5793449" y="1279393"/>
                  <a:pt x="5998897" y="1640086"/>
                  <a:pt x="6139259" y="2055614"/>
                </a:cubicBezTo>
                <a:cubicBezTo>
                  <a:pt x="6279753" y="2471010"/>
                  <a:pt x="6350000" y="2924704"/>
                  <a:pt x="6350000" y="3416697"/>
                </a:cubicBezTo>
                <a:lnTo>
                  <a:pt x="6350000" y="3546872"/>
                </a:lnTo>
                <a:cubicBezTo>
                  <a:pt x="6350000" y="4034763"/>
                  <a:pt x="6279753" y="4486473"/>
                  <a:pt x="6139259" y="4902001"/>
                </a:cubicBezTo>
                <a:cubicBezTo>
                  <a:pt x="5998897" y="5317397"/>
                  <a:pt x="5793449" y="5679149"/>
                  <a:pt x="5522912" y="5987256"/>
                </a:cubicBezTo>
                <a:cubicBezTo>
                  <a:pt x="5252375" y="6295231"/>
                  <a:pt x="4920919" y="6533951"/>
                  <a:pt x="4528542" y="6703417"/>
                </a:cubicBezTo>
                <a:cubicBezTo>
                  <a:pt x="4136297" y="6872882"/>
                  <a:pt x="3686175" y="6957615"/>
                  <a:pt x="3178175" y="6957615"/>
                </a:cubicBezTo>
                <a:cubicBezTo>
                  <a:pt x="2670042" y="6957615"/>
                  <a:pt x="2218729" y="6872882"/>
                  <a:pt x="1824235" y="6703417"/>
                </a:cubicBezTo>
                <a:cubicBezTo>
                  <a:pt x="1429874" y="6533951"/>
                  <a:pt x="1097425" y="6295231"/>
                  <a:pt x="826889" y="5987256"/>
                </a:cubicBezTo>
                <a:cubicBezTo>
                  <a:pt x="556484" y="5679149"/>
                  <a:pt x="351035" y="5317397"/>
                  <a:pt x="210542" y="4902001"/>
                </a:cubicBezTo>
                <a:cubicBezTo>
                  <a:pt x="70180" y="4486473"/>
                  <a:pt x="0" y="4034763"/>
                  <a:pt x="0" y="3546872"/>
                </a:cubicBezTo>
                <a:close/>
                <a:moveTo>
                  <a:pt x="1785937" y="3416697"/>
                </a:moveTo>
                <a:lnTo>
                  <a:pt x="1785937" y="3546872"/>
                </a:lnTo>
                <a:cubicBezTo>
                  <a:pt x="1785937" y="3828124"/>
                  <a:pt x="1810742" y="4090723"/>
                  <a:pt x="1860351" y="4334669"/>
                </a:cubicBezTo>
                <a:cubicBezTo>
                  <a:pt x="1909960" y="4578614"/>
                  <a:pt x="1989534" y="4792596"/>
                  <a:pt x="2099071" y="4976614"/>
                </a:cubicBezTo>
                <a:cubicBezTo>
                  <a:pt x="2208609" y="5160632"/>
                  <a:pt x="2352212" y="5304300"/>
                  <a:pt x="2529879" y="5407620"/>
                </a:cubicBezTo>
                <a:cubicBezTo>
                  <a:pt x="2707679" y="5510940"/>
                  <a:pt x="2924770" y="5562600"/>
                  <a:pt x="3181151" y="5562600"/>
                </a:cubicBezTo>
                <a:cubicBezTo>
                  <a:pt x="3429198" y="5562600"/>
                  <a:pt x="3642055" y="5510940"/>
                  <a:pt x="3819723" y="5407620"/>
                </a:cubicBezTo>
                <a:cubicBezTo>
                  <a:pt x="3997523" y="5304300"/>
                  <a:pt x="4140133" y="5160632"/>
                  <a:pt x="4247554" y="4976614"/>
                </a:cubicBezTo>
                <a:cubicBezTo>
                  <a:pt x="4355107" y="4792596"/>
                  <a:pt x="4434747" y="4578614"/>
                  <a:pt x="4486473" y="4334669"/>
                </a:cubicBezTo>
                <a:cubicBezTo>
                  <a:pt x="4538199" y="4090723"/>
                  <a:pt x="4564062" y="3828124"/>
                  <a:pt x="4564062" y="3546872"/>
                </a:cubicBezTo>
                <a:lnTo>
                  <a:pt x="4564062" y="3416697"/>
                </a:lnTo>
                <a:cubicBezTo>
                  <a:pt x="4564062" y="3143779"/>
                  <a:pt x="4538199" y="2886405"/>
                  <a:pt x="4486473" y="2644576"/>
                </a:cubicBezTo>
                <a:cubicBezTo>
                  <a:pt x="4434747" y="2402615"/>
                  <a:pt x="4354115" y="2187575"/>
                  <a:pt x="4244578" y="1999456"/>
                </a:cubicBezTo>
                <a:cubicBezTo>
                  <a:pt x="4135040" y="1811337"/>
                  <a:pt x="3991371" y="1663568"/>
                  <a:pt x="3813571" y="1556147"/>
                </a:cubicBezTo>
                <a:cubicBezTo>
                  <a:pt x="3635904" y="1448726"/>
                  <a:pt x="3420930" y="1395015"/>
                  <a:pt x="3168650" y="1395015"/>
                </a:cubicBezTo>
                <a:cubicBezTo>
                  <a:pt x="2916502" y="1395015"/>
                  <a:pt x="2702586" y="1448726"/>
                  <a:pt x="2526903" y="1556147"/>
                </a:cubicBezTo>
                <a:cubicBezTo>
                  <a:pt x="2351219" y="1663568"/>
                  <a:pt x="2208609" y="1811337"/>
                  <a:pt x="2099071" y="1999456"/>
                </a:cubicBezTo>
                <a:cubicBezTo>
                  <a:pt x="1989534" y="2187575"/>
                  <a:pt x="1909960" y="2402615"/>
                  <a:pt x="1860351" y="2644576"/>
                </a:cubicBezTo>
                <a:cubicBezTo>
                  <a:pt x="1810742" y="2886405"/>
                  <a:pt x="1785937" y="3143779"/>
                  <a:pt x="1785937" y="3416697"/>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806" name="Freeform 1806"/>
          <p:cNvSpPr/>
          <p:nvPr/>
        </p:nvSpPr>
        <p:spPr>
          <a:xfrm>
            <a:off x="6757844" y="4345506"/>
            <a:ext cx="96397" cy="72371"/>
          </a:xfrm>
          <a:custGeom>
            <a:avLst/>
            <a:gdLst/>
            <a:ahLst/>
            <a:cxnLst/>
            <a:rect l="0" t="0" r="0" b="0"/>
            <a:pathLst>
              <a:path w="8942189" h="6705600">
                <a:moveTo>
                  <a:pt x="2430859" y="4970463"/>
                </a:moveTo>
                <a:lnTo>
                  <a:pt x="3826272" y="0"/>
                </a:lnTo>
                <a:lnTo>
                  <a:pt x="4960937" y="0"/>
                </a:lnTo>
                <a:lnTo>
                  <a:pt x="4595217" y="1952229"/>
                </a:lnTo>
                <a:lnTo>
                  <a:pt x="3199805" y="6705600"/>
                </a:lnTo>
                <a:lnTo>
                  <a:pt x="2251075" y="6705600"/>
                </a:lnTo>
                <a:close/>
                <a:moveTo>
                  <a:pt x="1724025" y="0"/>
                </a:moveTo>
                <a:lnTo>
                  <a:pt x="2722364" y="4964113"/>
                </a:lnTo>
                <a:lnTo>
                  <a:pt x="2815431" y="6705600"/>
                </a:lnTo>
                <a:lnTo>
                  <a:pt x="1699220" y="6705600"/>
                </a:lnTo>
                <a:lnTo>
                  <a:pt x="0" y="0"/>
                </a:lnTo>
                <a:close/>
                <a:moveTo>
                  <a:pt x="6238478" y="4883547"/>
                </a:moveTo>
                <a:lnTo>
                  <a:pt x="7212012" y="0"/>
                </a:lnTo>
                <a:lnTo>
                  <a:pt x="8942189" y="0"/>
                </a:lnTo>
                <a:lnTo>
                  <a:pt x="7242969" y="6705600"/>
                </a:lnTo>
                <a:lnTo>
                  <a:pt x="6133108" y="6705600"/>
                </a:lnTo>
                <a:close/>
                <a:moveTo>
                  <a:pt x="5116116" y="0"/>
                </a:moveTo>
                <a:lnTo>
                  <a:pt x="6505178" y="4933157"/>
                </a:lnTo>
                <a:lnTo>
                  <a:pt x="6697266" y="6705600"/>
                </a:lnTo>
                <a:lnTo>
                  <a:pt x="5742384" y="6705600"/>
                </a:lnTo>
                <a:lnTo>
                  <a:pt x="4347170" y="1958579"/>
                </a:lnTo>
                <a:lnTo>
                  <a:pt x="3993555" y="0"/>
                </a:ln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807" name="Freeform 1807"/>
          <p:cNvSpPr/>
          <p:nvPr/>
        </p:nvSpPr>
        <p:spPr>
          <a:xfrm>
            <a:off x="1693414" y="4490734"/>
            <a:ext cx="41046" cy="73742"/>
          </a:xfrm>
          <a:custGeom>
            <a:avLst/>
            <a:gdLst/>
            <a:ahLst/>
            <a:cxnLst/>
            <a:rect l="0" t="0" r="0" b="0"/>
            <a:pathLst>
              <a:path w="3807618" h="6832600">
                <a:moveTo>
                  <a:pt x="1785937" y="1589882"/>
                </a:moveTo>
                <a:lnTo>
                  <a:pt x="1785937" y="6832600"/>
                </a:lnTo>
                <a:lnTo>
                  <a:pt x="0" y="6832600"/>
                </a:lnTo>
                <a:lnTo>
                  <a:pt x="0" y="127000"/>
                </a:lnTo>
                <a:lnTo>
                  <a:pt x="1680567" y="127000"/>
                </a:lnTo>
                <a:close/>
                <a:moveTo>
                  <a:pt x="3807618" y="82550"/>
                </a:moveTo>
                <a:lnTo>
                  <a:pt x="3776464" y="1738710"/>
                </a:lnTo>
                <a:cubicBezTo>
                  <a:pt x="3689416" y="1726275"/>
                  <a:pt x="3584707" y="1714897"/>
                  <a:pt x="3462337" y="1704579"/>
                </a:cubicBezTo>
                <a:cubicBezTo>
                  <a:pt x="3340100" y="1694260"/>
                  <a:pt x="3229239" y="1689100"/>
                  <a:pt x="3129756" y="1689100"/>
                </a:cubicBezTo>
                <a:cubicBezTo>
                  <a:pt x="2876814" y="1689100"/>
                  <a:pt x="2658070" y="1721115"/>
                  <a:pt x="2473523" y="1785144"/>
                </a:cubicBezTo>
                <a:cubicBezTo>
                  <a:pt x="2289108" y="1849173"/>
                  <a:pt x="2135716" y="1942108"/>
                  <a:pt x="2013346" y="2063949"/>
                </a:cubicBezTo>
                <a:cubicBezTo>
                  <a:pt x="1891109" y="2185790"/>
                  <a:pt x="1799894" y="2336602"/>
                  <a:pt x="1739701" y="2516386"/>
                </a:cubicBezTo>
                <a:cubicBezTo>
                  <a:pt x="1679641" y="2696039"/>
                  <a:pt x="1649610" y="2899503"/>
                  <a:pt x="1649610" y="3126780"/>
                </a:cubicBezTo>
                <a:lnTo>
                  <a:pt x="1283692" y="3015258"/>
                </a:lnTo>
                <a:cubicBezTo>
                  <a:pt x="1283692" y="2581077"/>
                  <a:pt x="1327083" y="2180961"/>
                  <a:pt x="1413867" y="1814910"/>
                </a:cubicBezTo>
                <a:cubicBezTo>
                  <a:pt x="1500650" y="1448726"/>
                  <a:pt x="1627782" y="1129176"/>
                  <a:pt x="1795264" y="856258"/>
                </a:cubicBezTo>
                <a:cubicBezTo>
                  <a:pt x="1962745" y="583208"/>
                  <a:pt x="2168392" y="372269"/>
                  <a:pt x="2412206" y="223441"/>
                </a:cubicBezTo>
                <a:cubicBezTo>
                  <a:pt x="2656152" y="74480"/>
                  <a:pt x="2935221" y="0"/>
                  <a:pt x="3249414" y="0"/>
                </a:cubicBezTo>
                <a:cubicBezTo>
                  <a:pt x="3348632" y="0"/>
                  <a:pt x="3449902" y="7409"/>
                  <a:pt x="3553221" y="22225"/>
                </a:cubicBezTo>
                <a:cubicBezTo>
                  <a:pt x="3656674" y="36910"/>
                  <a:pt x="3741472" y="57018"/>
                  <a:pt x="3807618" y="8255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808" name="Freeform 1808"/>
          <p:cNvSpPr/>
          <p:nvPr/>
        </p:nvSpPr>
        <p:spPr>
          <a:xfrm>
            <a:off x="1739661" y="4490755"/>
            <a:ext cx="65715" cy="75091"/>
          </a:xfrm>
          <a:custGeom>
            <a:avLst/>
            <a:gdLst/>
            <a:ahLst/>
            <a:cxnLst/>
            <a:rect l="0" t="0" r="0" b="0"/>
            <a:pathLst>
              <a:path w="6096000" h="6957615">
                <a:moveTo>
                  <a:pt x="3342679" y="6957615"/>
                </a:moveTo>
                <a:cubicBezTo>
                  <a:pt x="2821714" y="6957615"/>
                  <a:pt x="2354460" y="6873940"/>
                  <a:pt x="1940917" y="6706592"/>
                </a:cubicBezTo>
                <a:cubicBezTo>
                  <a:pt x="1527505" y="6539111"/>
                  <a:pt x="1177131" y="6306542"/>
                  <a:pt x="889793" y="6008886"/>
                </a:cubicBezTo>
                <a:cubicBezTo>
                  <a:pt x="602456" y="5711230"/>
                  <a:pt x="382322" y="5365022"/>
                  <a:pt x="229393" y="4970264"/>
                </a:cubicBezTo>
                <a:cubicBezTo>
                  <a:pt x="76464" y="4575373"/>
                  <a:pt x="0" y="4154686"/>
                  <a:pt x="0" y="3708201"/>
                </a:cubicBezTo>
                <a:lnTo>
                  <a:pt x="0" y="3460155"/>
                </a:lnTo>
                <a:cubicBezTo>
                  <a:pt x="0" y="2951626"/>
                  <a:pt x="72297" y="2486554"/>
                  <a:pt x="216892" y="2064940"/>
                </a:cubicBezTo>
                <a:cubicBezTo>
                  <a:pt x="361619" y="1643195"/>
                  <a:pt x="569383" y="1277342"/>
                  <a:pt x="840184" y="967383"/>
                </a:cubicBezTo>
                <a:cubicBezTo>
                  <a:pt x="1110985" y="657291"/>
                  <a:pt x="1440656" y="418571"/>
                  <a:pt x="1829196" y="251222"/>
                </a:cubicBezTo>
                <a:cubicBezTo>
                  <a:pt x="2217869" y="83740"/>
                  <a:pt x="2656152" y="0"/>
                  <a:pt x="3144043" y="0"/>
                </a:cubicBezTo>
                <a:cubicBezTo>
                  <a:pt x="3619500" y="0"/>
                  <a:pt x="4041179" y="78647"/>
                  <a:pt x="4409082" y="235942"/>
                </a:cubicBezTo>
                <a:cubicBezTo>
                  <a:pt x="4777118" y="393237"/>
                  <a:pt x="5086151" y="616810"/>
                  <a:pt x="5336182" y="906661"/>
                </a:cubicBezTo>
                <a:cubicBezTo>
                  <a:pt x="5586346" y="1196380"/>
                  <a:pt x="5775523" y="1543116"/>
                  <a:pt x="5903714" y="1946870"/>
                </a:cubicBezTo>
                <a:cubicBezTo>
                  <a:pt x="6031904" y="2350492"/>
                  <a:pt x="6096000" y="2798696"/>
                  <a:pt x="6096000" y="3291483"/>
                </a:cubicBezTo>
                <a:lnTo>
                  <a:pt x="6096000" y="4036615"/>
                </a:lnTo>
                <a:lnTo>
                  <a:pt x="760214" y="4036615"/>
                </a:lnTo>
                <a:lnTo>
                  <a:pt x="760214" y="2842815"/>
                </a:lnTo>
                <a:lnTo>
                  <a:pt x="4343400" y="2842815"/>
                </a:lnTo>
                <a:lnTo>
                  <a:pt x="4343400" y="2705894"/>
                </a:lnTo>
                <a:cubicBezTo>
                  <a:pt x="4343400" y="2457318"/>
                  <a:pt x="4298751" y="2234671"/>
                  <a:pt x="4209454" y="2037953"/>
                </a:cubicBezTo>
                <a:cubicBezTo>
                  <a:pt x="4120289" y="1841235"/>
                  <a:pt x="3986543" y="1684933"/>
                  <a:pt x="3808214" y="1569045"/>
                </a:cubicBezTo>
                <a:cubicBezTo>
                  <a:pt x="3629885" y="1453026"/>
                  <a:pt x="3401747" y="1395015"/>
                  <a:pt x="3123803" y="1395015"/>
                </a:cubicBezTo>
                <a:cubicBezTo>
                  <a:pt x="2887397" y="1395015"/>
                  <a:pt x="2684131" y="1446676"/>
                  <a:pt x="2514004" y="1549995"/>
                </a:cubicBezTo>
                <a:cubicBezTo>
                  <a:pt x="2343877" y="1653315"/>
                  <a:pt x="2205897" y="1798042"/>
                  <a:pt x="2100064" y="1984176"/>
                </a:cubicBezTo>
                <a:cubicBezTo>
                  <a:pt x="1994362" y="2170179"/>
                  <a:pt x="1915583" y="2388261"/>
                  <a:pt x="1863725" y="2638425"/>
                </a:cubicBezTo>
                <a:cubicBezTo>
                  <a:pt x="1811866" y="2888456"/>
                  <a:pt x="1785937" y="3162366"/>
                  <a:pt x="1785937" y="3460155"/>
                </a:cubicBezTo>
                <a:lnTo>
                  <a:pt x="1785937" y="3708201"/>
                </a:lnTo>
                <a:cubicBezTo>
                  <a:pt x="1785937" y="3977018"/>
                  <a:pt x="1824235" y="4225131"/>
                  <a:pt x="1900832" y="4452540"/>
                </a:cubicBezTo>
                <a:cubicBezTo>
                  <a:pt x="1977562" y="4679950"/>
                  <a:pt x="2087430" y="4876337"/>
                  <a:pt x="2230437" y="5041701"/>
                </a:cubicBezTo>
                <a:cubicBezTo>
                  <a:pt x="2373444" y="5207066"/>
                  <a:pt x="2547474" y="5335257"/>
                  <a:pt x="2752526" y="5426273"/>
                </a:cubicBezTo>
                <a:cubicBezTo>
                  <a:pt x="2957578" y="5517158"/>
                  <a:pt x="3190676" y="5562600"/>
                  <a:pt x="3451820" y="5562600"/>
                </a:cubicBezTo>
                <a:cubicBezTo>
                  <a:pt x="3775008" y="5562600"/>
                  <a:pt x="4076435" y="5499827"/>
                  <a:pt x="4356100" y="5374283"/>
                </a:cubicBezTo>
                <a:cubicBezTo>
                  <a:pt x="4635764" y="5248606"/>
                  <a:pt x="4877196" y="5058106"/>
                  <a:pt x="5080396" y="4802783"/>
                </a:cubicBezTo>
                <a:lnTo>
                  <a:pt x="5947370" y="5742384"/>
                </a:lnTo>
                <a:cubicBezTo>
                  <a:pt x="5806744" y="5944923"/>
                  <a:pt x="5615516" y="6139193"/>
                  <a:pt x="5373687" y="6325195"/>
                </a:cubicBezTo>
                <a:cubicBezTo>
                  <a:pt x="5131858" y="6511197"/>
                  <a:pt x="4841411" y="6663134"/>
                  <a:pt x="4502348" y="6781006"/>
                </a:cubicBezTo>
                <a:cubicBezTo>
                  <a:pt x="4163285" y="6898745"/>
                  <a:pt x="3776728" y="6957615"/>
                  <a:pt x="3342679" y="6957615"/>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809" name="Freeform 1809"/>
          <p:cNvSpPr/>
          <p:nvPr/>
        </p:nvSpPr>
        <p:spPr>
          <a:xfrm>
            <a:off x="1810415" y="4490733"/>
            <a:ext cx="61608" cy="75113"/>
          </a:xfrm>
          <a:custGeom>
            <a:avLst/>
            <a:gdLst/>
            <a:ahLst/>
            <a:cxnLst/>
            <a:rect l="0" t="0" r="0" b="0"/>
            <a:pathLst>
              <a:path w="5715000" h="6959600">
                <a:moveTo>
                  <a:pt x="3975100" y="4977408"/>
                </a:moveTo>
                <a:cubicBezTo>
                  <a:pt x="3975100" y="4849218"/>
                  <a:pt x="3937860" y="4733529"/>
                  <a:pt x="3863379" y="4630341"/>
                </a:cubicBezTo>
                <a:cubicBezTo>
                  <a:pt x="3789031" y="4527021"/>
                  <a:pt x="3651514" y="4430978"/>
                  <a:pt x="3450828" y="4342210"/>
                </a:cubicBezTo>
                <a:cubicBezTo>
                  <a:pt x="3250274" y="4253310"/>
                  <a:pt x="2961811" y="4171620"/>
                  <a:pt x="2585442" y="4097140"/>
                </a:cubicBezTo>
                <a:cubicBezTo>
                  <a:pt x="2246378" y="4022792"/>
                  <a:pt x="1931061" y="3928798"/>
                  <a:pt x="1639490" y="3815160"/>
                </a:cubicBezTo>
                <a:cubicBezTo>
                  <a:pt x="1347919" y="3701521"/>
                  <a:pt x="1095639" y="3564136"/>
                  <a:pt x="882650" y="3403005"/>
                </a:cubicBezTo>
                <a:cubicBezTo>
                  <a:pt x="669660" y="3241742"/>
                  <a:pt x="503171" y="3050580"/>
                  <a:pt x="383182" y="2829521"/>
                </a:cubicBezTo>
                <a:cubicBezTo>
                  <a:pt x="263194" y="2608461"/>
                  <a:pt x="203200" y="2355321"/>
                  <a:pt x="203200" y="2070100"/>
                </a:cubicBezTo>
                <a:cubicBezTo>
                  <a:pt x="203200" y="1789245"/>
                  <a:pt x="264252" y="1524861"/>
                  <a:pt x="386357" y="1276946"/>
                </a:cubicBezTo>
                <a:cubicBezTo>
                  <a:pt x="508463" y="1028899"/>
                  <a:pt x="684344" y="808832"/>
                  <a:pt x="914003" y="616744"/>
                </a:cubicBezTo>
                <a:cubicBezTo>
                  <a:pt x="1143793" y="424525"/>
                  <a:pt x="1425244" y="273712"/>
                  <a:pt x="1758354" y="164307"/>
                </a:cubicBezTo>
                <a:cubicBezTo>
                  <a:pt x="2091597" y="54769"/>
                  <a:pt x="2467173" y="0"/>
                  <a:pt x="2885082" y="0"/>
                </a:cubicBezTo>
                <a:cubicBezTo>
                  <a:pt x="3468753" y="0"/>
                  <a:pt x="3970602" y="92935"/>
                  <a:pt x="4390628" y="278805"/>
                </a:cubicBezTo>
                <a:cubicBezTo>
                  <a:pt x="4810654" y="464675"/>
                  <a:pt x="5133445" y="719733"/>
                  <a:pt x="5359003" y="1043980"/>
                </a:cubicBezTo>
                <a:cubicBezTo>
                  <a:pt x="5584692" y="1368095"/>
                  <a:pt x="5697537" y="1736659"/>
                  <a:pt x="5697537" y="2149674"/>
                </a:cubicBezTo>
                <a:lnTo>
                  <a:pt x="3911600" y="2149674"/>
                </a:lnTo>
                <a:cubicBezTo>
                  <a:pt x="3911600" y="1976107"/>
                  <a:pt x="3875352" y="1820069"/>
                  <a:pt x="3802856" y="1681560"/>
                </a:cubicBezTo>
                <a:cubicBezTo>
                  <a:pt x="3730360" y="1543050"/>
                  <a:pt x="3618574" y="1433513"/>
                  <a:pt x="3467496" y="1352947"/>
                </a:cubicBezTo>
                <a:cubicBezTo>
                  <a:pt x="3316419" y="1272250"/>
                  <a:pt x="3120760" y="1231900"/>
                  <a:pt x="2880518" y="1231900"/>
                </a:cubicBezTo>
                <a:cubicBezTo>
                  <a:pt x="2681684" y="1231900"/>
                  <a:pt x="2509837" y="1266032"/>
                  <a:pt x="2364978" y="1334294"/>
                </a:cubicBezTo>
                <a:cubicBezTo>
                  <a:pt x="2220118" y="1402557"/>
                  <a:pt x="2109324" y="1493573"/>
                  <a:pt x="2032595" y="1607344"/>
                </a:cubicBezTo>
                <a:cubicBezTo>
                  <a:pt x="1955998" y="1721115"/>
                  <a:pt x="1917700" y="1846263"/>
                  <a:pt x="1917700" y="1982788"/>
                </a:cubicBezTo>
                <a:cubicBezTo>
                  <a:pt x="1917700" y="2086240"/>
                  <a:pt x="1939395" y="2178315"/>
                  <a:pt x="1982787" y="2259013"/>
                </a:cubicBezTo>
                <a:cubicBezTo>
                  <a:pt x="2026311" y="2339579"/>
                  <a:pt x="2097682" y="2413000"/>
                  <a:pt x="2196901" y="2479279"/>
                </a:cubicBezTo>
                <a:cubicBezTo>
                  <a:pt x="2296252" y="2545425"/>
                  <a:pt x="2425567" y="2606477"/>
                  <a:pt x="2584846" y="2662436"/>
                </a:cubicBezTo>
                <a:cubicBezTo>
                  <a:pt x="2744126" y="2718264"/>
                  <a:pt x="2941637" y="2768931"/>
                  <a:pt x="3177381" y="2814440"/>
                </a:cubicBezTo>
                <a:cubicBezTo>
                  <a:pt x="3661304" y="2913526"/>
                  <a:pt x="4093500" y="3042775"/>
                  <a:pt x="4473971" y="3202186"/>
                </a:cubicBezTo>
                <a:cubicBezTo>
                  <a:pt x="4854575" y="3361465"/>
                  <a:pt x="5156530" y="3576572"/>
                  <a:pt x="5379839" y="3847505"/>
                </a:cubicBezTo>
                <a:cubicBezTo>
                  <a:pt x="5603279" y="4118438"/>
                  <a:pt x="5715000" y="4473179"/>
                  <a:pt x="5715000" y="4911725"/>
                </a:cubicBezTo>
                <a:cubicBezTo>
                  <a:pt x="5715000" y="5209646"/>
                  <a:pt x="5648854" y="5482696"/>
                  <a:pt x="5516562" y="5730875"/>
                </a:cubicBezTo>
                <a:cubicBezTo>
                  <a:pt x="5384403" y="5979055"/>
                  <a:pt x="5194300" y="6195219"/>
                  <a:pt x="4946253" y="6379369"/>
                </a:cubicBezTo>
                <a:cubicBezTo>
                  <a:pt x="4698338" y="6563519"/>
                  <a:pt x="4401872" y="6706262"/>
                  <a:pt x="4056856" y="6807597"/>
                </a:cubicBezTo>
                <a:cubicBezTo>
                  <a:pt x="3711971" y="6908932"/>
                  <a:pt x="3324621" y="6959600"/>
                  <a:pt x="2894806" y="6959600"/>
                </a:cubicBezTo>
                <a:cubicBezTo>
                  <a:pt x="2270786" y="6959600"/>
                  <a:pt x="1742876" y="6847747"/>
                  <a:pt x="1311076" y="6624043"/>
                </a:cubicBezTo>
                <a:cubicBezTo>
                  <a:pt x="879276" y="6400337"/>
                  <a:pt x="552780" y="6115646"/>
                  <a:pt x="331589" y="5769968"/>
                </a:cubicBezTo>
                <a:cubicBezTo>
                  <a:pt x="110529" y="5424157"/>
                  <a:pt x="0" y="5068954"/>
                  <a:pt x="0" y="4704358"/>
                </a:cubicBezTo>
                <a:lnTo>
                  <a:pt x="1701800" y="4704358"/>
                </a:lnTo>
                <a:cubicBezTo>
                  <a:pt x="1701800" y="4948304"/>
                  <a:pt x="1760603" y="5144691"/>
                  <a:pt x="1878210" y="5293519"/>
                </a:cubicBezTo>
                <a:cubicBezTo>
                  <a:pt x="1995950" y="5442215"/>
                  <a:pt x="2146696" y="5549636"/>
                  <a:pt x="2330450" y="5615782"/>
                </a:cubicBezTo>
                <a:cubicBezTo>
                  <a:pt x="2514203" y="5681928"/>
                  <a:pt x="2713434" y="5715000"/>
                  <a:pt x="2928143" y="5715000"/>
                </a:cubicBezTo>
                <a:cubicBezTo>
                  <a:pt x="3159521" y="5715000"/>
                  <a:pt x="3351609" y="5682986"/>
                  <a:pt x="3504406" y="5618957"/>
                </a:cubicBezTo>
                <a:cubicBezTo>
                  <a:pt x="3657203" y="5554795"/>
                  <a:pt x="3773818" y="5468012"/>
                  <a:pt x="3854251" y="5358607"/>
                </a:cubicBezTo>
                <a:cubicBezTo>
                  <a:pt x="3934817" y="5249069"/>
                  <a:pt x="3975100" y="5122003"/>
                  <a:pt x="3975100" y="4977408"/>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810" name="Freeform 1810"/>
          <p:cNvSpPr/>
          <p:nvPr/>
        </p:nvSpPr>
        <p:spPr>
          <a:xfrm>
            <a:off x="1880347" y="4490755"/>
            <a:ext cx="65715" cy="75091"/>
          </a:xfrm>
          <a:custGeom>
            <a:avLst/>
            <a:gdLst/>
            <a:ahLst/>
            <a:cxnLst/>
            <a:rect l="0" t="0" r="0" b="0"/>
            <a:pathLst>
              <a:path w="6096000" h="6957615">
                <a:moveTo>
                  <a:pt x="3342679" y="6957615"/>
                </a:moveTo>
                <a:cubicBezTo>
                  <a:pt x="2821714" y="6957615"/>
                  <a:pt x="2354460" y="6873940"/>
                  <a:pt x="1940917" y="6706592"/>
                </a:cubicBezTo>
                <a:cubicBezTo>
                  <a:pt x="1527505" y="6539111"/>
                  <a:pt x="1177131" y="6306542"/>
                  <a:pt x="889793" y="6008886"/>
                </a:cubicBezTo>
                <a:cubicBezTo>
                  <a:pt x="602456" y="5711230"/>
                  <a:pt x="382322" y="5365022"/>
                  <a:pt x="229393" y="4970264"/>
                </a:cubicBezTo>
                <a:cubicBezTo>
                  <a:pt x="76464" y="4575373"/>
                  <a:pt x="0" y="4154686"/>
                  <a:pt x="0" y="3708201"/>
                </a:cubicBezTo>
                <a:lnTo>
                  <a:pt x="0" y="3460155"/>
                </a:lnTo>
                <a:cubicBezTo>
                  <a:pt x="0" y="2951626"/>
                  <a:pt x="72297" y="2486554"/>
                  <a:pt x="216892" y="2064940"/>
                </a:cubicBezTo>
                <a:cubicBezTo>
                  <a:pt x="361619" y="1643195"/>
                  <a:pt x="569383" y="1277342"/>
                  <a:pt x="840184" y="967383"/>
                </a:cubicBezTo>
                <a:cubicBezTo>
                  <a:pt x="1110985" y="657291"/>
                  <a:pt x="1440656" y="418571"/>
                  <a:pt x="1829196" y="251222"/>
                </a:cubicBezTo>
                <a:cubicBezTo>
                  <a:pt x="2217869" y="83740"/>
                  <a:pt x="2656152" y="0"/>
                  <a:pt x="3144043" y="0"/>
                </a:cubicBezTo>
                <a:cubicBezTo>
                  <a:pt x="3619500" y="0"/>
                  <a:pt x="4041179" y="78647"/>
                  <a:pt x="4409082" y="235942"/>
                </a:cubicBezTo>
                <a:cubicBezTo>
                  <a:pt x="4777118" y="393237"/>
                  <a:pt x="5086151" y="616810"/>
                  <a:pt x="5336182" y="906661"/>
                </a:cubicBezTo>
                <a:cubicBezTo>
                  <a:pt x="5586346" y="1196380"/>
                  <a:pt x="5775523" y="1543116"/>
                  <a:pt x="5903714" y="1946870"/>
                </a:cubicBezTo>
                <a:cubicBezTo>
                  <a:pt x="6031904" y="2350492"/>
                  <a:pt x="6096000" y="2798696"/>
                  <a:pt x="6096000" y="3291483"/>
                </a:cubicBezTo>
                <a:lnTo>
                  <a:pt x="6096000" y="4036615"/>
                </a:lnTo>
                <a:lnTo>
                  <a:pt x="760214" y="4036615"/>
                </a:lnTo>
                <a:lnTo>
                  <a:pt x="760214" y="2842815"/>
                </a:lnTo>
                <a:lnTo>
                  <a:pt x="4343400" y="2842815"/>
                </a:lnTo>
                <a:lnTo>
                  <a:pt x="4343400" y="2705894"/>
                </a:lnTo>
                <a:cubicBezTo>
                  <a:pt x="4343400" y="2457318"/>
                  <a:pt x="4298751" y="2234671"/>
                  <a:pt x="4209454" y="2037953"/>
                </a:cubicBezTo>
                <a:cubicBezTo>
                  <a:pt x="4120289" y="1841235"/>
                  <a:pt x="3986543" y="1684933"/>
                  <a:pt x="3808214" y="1569045"/>
                </a:cubicBezTo>
                <a:cubicBezTo>
                  <a:pt x="3629885" y="1453026"/>
                  <a:pt x="3401747" y="1395015"/>
                  <a:pt x="3123803" y="1395015"/>
                </a:cubicBezTo>
                <a:cubicBezTo>
                  <a:pt x="2887397" y="1395015"/>
                  <a:pt x="2684131" y="1446676"/>
                  <a:pt x="2514004" y="1549995"/>
                </a:cubicBezTo>
                <a:cubicBezTo>
                  <a:pt x="2343877" y="1653315"/>
                  <a:pt x="2205897" y="1798042"/>
                  <a:pt x="2100064" y="1984176"/>
                </a:cubicBezTo>
                <a:cubicBezTo>
                  <a:pt x="1994362" y="2170179"/>
                  <a:pt x="1915583" y="2388261"/>
                  <a:pt x="1863725" y="2638425"/>
                </a:cubicBezTo>
                <a:cubicBezTo>
                  <a:pt x="1811866" y="2888456"/>
                  <a:pt x="1785937" y="3162366"/>
                  <a:pt x="1785937" y="3460155"/>
                </a:cubicBezTo>
                <a:lnTo>
                  <a:pt x="1785937" y="3708201"/>
                </a:lnTo>
                <a:cubicBezTo>
                  <a:pt x="1785937" y="3977018"/>
                  <a:pt x="1824235" y="4225131"/>
                  <a:pt x="1900832" y="4452540"/>
                </a:cubicBezTo>
                <a:cubicBezTo>
                  <a:pt x="1977562" y="4679950"/>
                  <a:pt x="2087430" y="4876337"/>
                  <a:pt x="2230437" y="5041701"/>
                </a:cubicBezTo>
                <a:cubicBezTo>
                  <a:pt x="2373444" y="5207066"/>
                  <a:pt x="2547474" y="5335257"/>
                  <a:pt x="2752526" y="5426273"/>
                </a:cubicBezTo>
                <a:cubicBezTo>
                  <a:pt x="2957578" y="5517158"/>
                  <a:pt x="3190676" y="5562600"/>
                  <a:pt x="3451820" y="5562600"/>
                </a:cubicBezTo>
                <a:cubicBezTo>
                  <a:pt x="3775008" y="5562600"/>
                  <a:pt x="4076435" y="5499827"/>
                  <a:pt x="4356100" y="5374283"/>
                </a:cubicBezTo>
                <a:cubicBezTo>
                  <a:pt x="4635764" y="5248606"/>
                  <a:pt x="4877196" y="5058106"/>
                  <a:pt x="5080396" y="4802783"/>
                </a:cubicBezTo>
                <a:lnTo>
                  <a:pt x="5947370" y="5742384"/>
                </a:lnTo>
                <a:cubicBezTo>
                  <a:pt x="5806744" y="5944923"/>
                  <a:pt x="5615516" y="6139193"/>
                  <a:pt x="5373687" y="6325195"/>
                </a:cubicBezTo>
                <a:cubicBezTo>
                  <a:pt x="5131858" y="6511197"/>
                  <a:pt x="4841411" y="6663134"/>
                  <a:pt x="4502348" y="6781006"/>
                </a:cubicBezTo>
                <a:cubicBezTo>
                  <a:pt x="4163285" y="6898745"/>
                  <a:pt x="3776728" y="6957615"/>
                  <a:pt x="3342679" y="6957615"/>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811" name="Freeform 1811"/>
          <p:cNvSpPr/>
          <p:nvPr/>
        </p:nvSpPr>
        <p:spPr>
          <a:xfrm>
            <a:off x="1951785" y="4490733"/>
            <a:ext cx="64343" cy="75113"/>
          </a:xfrm>
          <a:custGeom>
            <a:avLst/>
            <a:gdLst/>
            <a:ahLst/>
            <a:cxnLst/>
            <a:rect l="0" t="0" r="0" b="0"/>
            <a:pathLst>
              <a:path w="5968801" h="6959600">
                <a:moveTo>
                  <a:pt x="3898900" y="5321697"/>
                </a:moveTo>
                <a:lnTo>
                  <a:pt x="3898900" y="2331046"/>
                </a:lnTo>
                <a:cubicBezTo>
                  <a:pt x="3898900" y="2116072"/>
                  <a:pt x="3863908" y="1931062"/>
                  <a:pt x="3793926" y="1776016"/>
                </a:cubicBezTo>
                <a:cubicBezTo>
                  <a:pt x="3724076" y="1620838"/>
                  <a:pt x="3616126" y="1499857"/>
                  <a:pt x="3470076" y="1413074"/>
                </a:cubicBezTo>
                <a:cubicBezTo>
                  <a:pt x="3324158" y="1326158"/>
                  <a:pt x="3135974" y="1282700"/>
                  <a:pt x="2905521" y="1282700"/>
                </a:cubicBezTo>
                <a:cubicBezTo>
                  <a:pt x="2708142" y="1282700"/>
                  <a:pt x="2537420" y="1316765"/>
                  <a:pt x="2393354" y="1384896"/>
                </a:cubicBezTo>
                <a:cubicBezTo>
                  <a:pt x="2249421" y="1452894"/>
                  <a:pt x="2138362" y="1549797"/>
                  <a:pt x="2060178" y="1675607"/>
                </a:cubicBezTo>
                <a:cubicBezTo>
                  <a:pt x="1982126" y="1801416"/>
                  <a:pt x="1943100" y="1948921"/>
                  <a:pt x="1943100" y="2118122"/>
                </a:cubicBezTo>
                <a:lnTo>
                  <a:pt x="157162" y="2118122"/>
                </a:lnTo>
                <a:cubicBezTo>
                  <a:pt x="157162" y="1833166"/>
                  <a:pt x="223242" y="1562696"/>
                  <a:pt x="355401" y="1306711"/>
                </a:cubicBezTo>
                <a:cubicBezTo>
                  <a:pt x="487560" y="1050727"/>
                  <a:pt x="679582" y="824707"/>
                  <a:pt x="931465" y="628650"/>
                </a:cubicBezTo>
                <a:cubicBezTo>
                  <a:pt x="1183481" y="432462"/>
                  <a:pt x="1483981" y="278673"/>
                  <a:pt x="1832967" y="167283"/>
                </a:cubicBezTo>
                <a:cubicBezTo>
                  <a:pt x="2182084" y="55761"/>
                  <a:pt x="2573469" y="0"/>
                  <a:pt x="3007121" y="0"/>
                </a:cubicBezTo>
                <a:cubicBezTo>
                  <a:pt x="3527557" y="0"/>
                  <a:pt x="3990114" y="86850"/>
                  <a:pt x="4394795" y="260549"/>
                </a:cubicBezTo>
                <a:cubicBezTo>
                  <a:pt x="4799607" y="434115"/>
                  <a:pt x="5118695" y="694598"/>
                  <a:pt x="5352057" y="1041996"/>
                </a:cubicBezTo>
                <a:cubicBezTo>
                  <a:pt x="5585552" y="1389394"/>
                  <a:pt x="5702300" y="1823641"/>
                  <a:pt x="5702300" y="2344738"/>
                </a:cubicBezTo>
                <a:lnTo>
                  <a:pt x="5702300" y="5216525"/>
                </a:lnTo>
                <a:cubicBezTo>
                  <a:pt x="5702300" y="5584693"/>
                  <a:pt x="5724988" y="5885591"/>
                  <a:pt x="5770364" y="6119218"/>
                </a:cubicBezTo>
                <a:cubicBezTo>
                  <a:pt x="5815872" y="6352845"/>
                  <a:pt x="5882018" y="6556508"/>
                  <a:pt x="5968801" y="6730207"/>
                </a:cubicBezTo>
                <a:lnTo>
                  <a:pt x="5968801" y="6835576"/>
                </a:lnTo>
                <a:lnTo>
                  <a:pt x="4160043" y="6835576"/>
                </a:lnTo>
                <a:cubicBezTo>
                  <a:pt x="4072995" y="6653544"/>
                  <a:pt x="4007710" y="6425010"/>
                  <a:pt x="3964185" y="6149975"/>
                </a:cubicBezTo>
                <a:cubicBezTo>
                  <a:pt x="3920661" y="5874941"/>
                  <a:pt x="3898900" y="5598848"/>
                  <a:pt x="3898900" y="5321697"/>
                </a:cubicBezTo>
                <a:close/>
                <a:moveTo>
                  <a:pt x="4141390" y="2743200"/>
                </a:moveTo>
                <a:lnTo>
                  <a:pt x="4141390" y="3759200"/>
                </a:lnTo>
                <a:lnTo>
                  <a:pt x="3146028" y="3759200"/>
                </a:lnTo>
                <a:cubicBezTo>
                  <a:pt x="2911210" y="3759200"/>
                  <a:pt x="2707216" y="3786056"/>
                  <a:pt x="2534046" y="3839766"/>
                </a:cubicBezTo>
                <a:cubicBezTo>
                  <a:pt x="2361009" y="3893477"/>
                  <a:pt x="2218795" y="3968949"/>
                  <a:pt x="2107406" y="4066183"/>
                </a:cubicBezTo>
                <a:cubicBezTo>
                  <a:pt x="1996148" y="4163418"/>
                  <a:pt x="1914723" y="4276130"/>
                  <a:pt x="1863129" y="4404321"/>
                </a:cubicBezTo>
                <a:cubicBezTo>
                  <a:pt x="1811668" y="4532511"/>
                  <a:pt x="1785937" y="4673071"/>
                  <a:pt x="1785937" y="4826000"/>
                </a:cubicBezTo>
                <a:cubicBezTo>
                  <a:pt x="1785937" y="4979062"/>
                  <a:pt x="1820994" y="5116579"/>
                  <a:pt x="1891109" y="5238552"/>
                </a:cubicBezTo>
                <a:cubicBezTo>
                  <a:pt x="1961356" y="5360525"/>
                  <a:pt x="2062559" y="5455643"/>
                  <a:pt x="2194718" y="5523905"/>
                </a:cubicBezTo>
                <a:cubicBezTo>
                  <a:pt x="2327010" y="5592035"/>
                  <a:pt x="2481990" y="5626100"/>
                  <a:pt x="2659657" y="5626100"/>
                </a:cubicBezTo>
                <a:cubicBezTo>
                  <a:pt x="2928210" y="5626100"/>
                  <a:pt x="3161638" y="5572390"/>
                  <a:pt x="3359943" y="5464969"/>
                </a:cubicBezTo>
                <a:cubicBezTo>
                  <a:pt x="3558249" y="5357416"/>
                  <a:pt x="3712170" y="5225058"/>
                  <a:pt x="3821707" y="5067896"/>
                </a:cubicBezTo>
                <a:cubicBezTo>
                  <a:pt x="3931245" y="4910733"/>
                  <a:pt x="3986014" y="4761905"/>
                  <a:pt x="3986014" y="4621411"/>
                </a:cubicBezTo>
                <a:lnTo>
                  <a:pt x="4464843" y="5378054"/>
                </a:lnTo>
                <a:cubicBezTo>
                  <a:pt x="4398830" y="5547519"/>
                  <a:pt x="4309004" y="5723203"/>
                  <a:pt x="4195365" y="5905104"/>
                </a:cubicBezTo>
                <a:cubicBezTo>
                  <a:pt x="4081859" y="6087005"/>
                  <a:pt x="3938389" y="6257595"/>
                  <a:pt x="3764954" y="6416874"/>
                </a:cubicBezTo>
                <a:cubicBezTo>
                  <a:pt x="3591652" y="6576021"/>
                  <a:pt x="3383227" y="6706262"/>
                  <a:pt x="3139678" y="6807597"/>
                </a:cubicBezTo>
                <a:cubicBezTo>
                  <a:pt x="2896129" y="6908932"/>
                  <a:pt x="2607071" y="6959600"/>
                  <a:pt x="2272506" y="6959600"/>
                </a:cubicBezTo>
                <a:cubicBezTo>
                  <a:pt x="1847453" y="6959600"/>
                  <a:pt x="1462550" y="6873742"/>
                  <a:pt x="1117798" y="6702029"/>
                </a:cubicBezTo>
                <a:cubicBezTo>
                  <a:pt x="773046" y="6530182"/>
                  <a:pt x="500525" y="6292123"/>
                  <a:pt x="300235" y="5987852"/>
                </a:cubicBezTo>
                <a:cubicBezTo>
                  <a:pt x="100078" y="5683581"/>
                  <a:pt x="0" y="5336845"/>
                  <a:pt x="0" y="4947643"/>
                </a:cubicBezTo>
                <a:cubicBezTo>
                  <a:pt x="0" y="4595747"/>
                  <a:pt x="66145" y="4283208"/>
                  <a:pt x="198437" y="4010025"/>
                </a:cubicBezTo>
                <a:cubicBezTo>
                  <a:pt x="330729" y="3736843"/>
                  <a:pt x="525991" y="3506061"/>
                  <a:pt x="784225" y="3317677"/>
                </a:cubicBezTo>
                <a:cubicBezTo>
                  <a:pt x="1042590" y="3129161"/>
                  <a:pt x="1365977" y="2986286"/>
                  <a:pt x="1754385" y="2889052"/>
                </a:cubicBezTo>
                <a:cubicBezTo>
                  <a:pt x="2142926" y="2791818"/>
                  <a:pt x="2593445" y="2743200"/>
                  <a:pt x="3105943" y="274320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812" name="Freeform 1812"/>
          <p:cNvSpPr/>
          <p:nvPr/>
        </p:nvSpPr>
        <p:spPr>
          <a:xfrm>
            <a:off x="2026782" y="4490734"/>
            <a:ext cx="41046" cy="73742"/>
          </a:xfrm>
          <a:custGeom>
            <a:avLst/>
            <a:gdLst/>
            <a:ahLst/>
            <a:cxnLst/>
            <a:rect l="0" t="0" r="0" b="0"/>
            <a:pathLst>
              <a:path w="3807618" h="6832600">
                <a:moveTo>
                  <a:pt x="1785937" y="1589882"/>
                </a:moveTo>
                <a:lnTo>
                  <a:pt x="1785937" y="6832600"/>
                </a:lnTo>
                <a:lnTo>
                  <a:pt x="0" y="6832600"/>
                </a:lnTo>
                <a:lnTo>
                  <a:pt x="0" y="127000"/>
                </a:lnTo>
                <a:lnTo>
                  <a:pt x="1680567" y="127000"/>
                </a:lnTo>
                <a:close/>
                <a:moveTo>
                  <a:pt x="3807618" y="82550"/>
                </a:moveTo>
                <a:lnTo>
                  <a:pt x="3776464" y="1738710"/>
                </a:lnTo>
                <a:cubicBezTo>
                  <a:pt x="3689416" y="1726275"/>
                  <a:pt x="3584707" y="1714897"/>
                  <a:pt x="3462337" y="1704579"/>
                </a:cubicBezTo>
                <a:cubicBezTo>
                  <a:pt x="3340100" y="1694260"/>
                  <a:pt x="3229239" y="1689100"/>
                  <a:pt x="3129756" y="1689100"/>
                </a:cubicBezTo>
                <a:cubicBezTo>
                  <a:pt x="2876814" y="1689100"/>
                  <a:pt x="2658070" y="1721115"/>
                  <a:pt x="2473523" y="1785144"/>
                </a:cubicBezTo>
                <a:cubicBezTo>
                  <a:pt x="2289108" y="1849173"/>
                  <a:pt x="2135716" y="1942108"/>
                  <a:pt x="2013346" y="2063949"/>
                </a:cubicBezTo>
                <a:cubicBezTo>
                  <a:pt x="1891109" y="2185790"/>
                  <a:pt x="1799894" y="2336602"/>
                  <a:pt x="1739701" y="2516386"/>
                </a:cubicBezTo>
                <a:cubicBezTo>
                  <a:pt x="1679641" y="2696039"/>
                  <a:pt x="1649610" y="2899503"/>
                  <a:pt x="1649610" y="3126780"/>
                </a:cubicBezTo>
                <a:lnTo>
                  <a:pt x="1283692" y="3015258"/>
                </a:lnTo>
                <a:cubicBezTo>
                  <a:pt x="1283692" y="2581077"/>
                  <a:pt x="1327083" y="2180961"/>
                  <a:pt x="1413867" y="1814910"/>
                </a:cubicBezTo>
                <a:cubicBezTo>
                  <a:pt x="1500650" y="1448726"/>
                  <a:pt x="1627782" y="1129176"/>
                  <a:pt x="1795264" y="856258"/>
                </a:cubicBezTo>
                <a:cubicBezTo>
                  <a:pt x="1962745" y="583208"/>
                  <a:pt x="2168392" y="372269"/>
                  <a:pt x="2412206" y="223441"/>
                </a:cubicBezTo>
                <a:cubicBezTo>
                  <a:pt x="2656152" y="74480"/>
                  <a:pt x="2935221" y="0"/>
                  <a:pt x="3249414" y="0"/>
                </a:cubicBezTo>
                <a:cubicBezTo>
                  <a:pt x="3348632" y="0"/>
                  <a:pt x="3449902" y="7409"/>
                  <a:pt x="3553221" y="22225"/>
                </a:cubicBezTo>
                <a:cubicBezTo>
                  <a:pt x="3656674" y="36910"/>
                  <a:pt x="3741472" y="57018"/>
                  <a:pt x="3807618" y="8255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813" name="Freeform 1813"/>
          <p:cNvSpPr/>
          <p:nvPr/>
        </p:nvSpPr>
        <p:spPr>
          <a:xfrm>
            <a:off x="2072618" y="4490755"/>
            <a:ext cx="63251" cy="75091"/>
          </a:xfrm>
          <a:custGeom>
            <a:avLst/>
            <a:gdLst/>
            <a:ahLst/>
            <a:cxnLst/>
            <a:rect l="0" t="0" r="0" b="0"/>
            <a:pathLst>
              <a:path w="5867400" h="6957615">
                <a:moveTo>
                  <a:pt x="3059906" y="5562600"/>
                </a:moveTo>
                <a:cubicBezTo>
                  <a:pt x="3279510" y="5562600"/>
                  <a:pt x="3474243" y="5520267"/>
                  <a:pt x="3644106" y="5435600"/>
                </a:cubicBezTo>
                <a:cubicBezTo>
                  <a:pt x="3814100" y="5350801"/>
                  <a:pt x="3947715" y="5230879"/>
                  <a:pt x="4044950" y="5075833"/>
                </a:cubicBezTo>
                <a:cubicBezTo>
                  <a:pt x="4142316" y="4920655"/>
                  <a:pt x="4191000" y="4737695"/>
                  <a:pt x="4191000" y="4526955"/>
                </a:cubicBezTo>
                <a:lnTo>
                  <a:pt x="5867400" y="4526955"/>
                </a:lnTo>
                <a:cubicBezTo>
                  <a:pt x="5867400" y="4998178"/>
                  <a:pt x="5743310" y="5416748"/>
                  <a:pt x="5495131" y="5782667"/>
                </a:cubicBezTo>
                <a:cubicBezTo>
                  <a:pt x="5247084" y="6148454"/>
                  <a:pt x="4914238" y="6435725"/>
                  <a:pt x="4496593" y="6644481"/>
                </a:cubicBezTo>
                <a:cubicBezTo>
                  <a:pt x="4079081" y="6853236"/>
                  <a:pt x="3611827" y="6957615"/>
                  <a:pt x="3094831" y="6957615"/>
                </a:cubicBezTo>
                <a:cubicBezTo>
                  <a:pt x="2573866" y="6957615"/>
                  <a:pt x="2120040" y="6870831"/>
                  <a:pt x="1733351" y="6697265"/>
                </a:cubicBezTo>
                <a:cubicBezTo>
                  <a:pt x="1346795" y="6523567"/>
                  <a:pt x="1025326" y="6282730"/>
                  <a:pt x="768945" y="5974755"/>
                </a:cubicBezTo>
                <a:cubicBezTo>
                  <a:pt x="512564" y="5666780"/>
                  <a:pt x="320278" y="5307145"/>
                  <a:pt x="192087" y="4895850"/>
                </a:cubicBezTo>
                <a:cubicBezTo>
                  <a:pt x="64029" y="4484423"/>
                  <a:pt x="0" y="4043032"/>
                  <a:pt x="0" y="3571676"/>
                </a:cubicBezTo>
                <a:lnTo>
                  <a:pt x="0" y="3391892"/>
                </a:lnTo>
                <a:cubicBezTo>
                  <a:pt x="0" y="2916436"/>
                  <a:pt x="64029" y="2473060"/>
                  <a:pt x="192087" y="2061765"/>
                </a:cubicBezTo>
                <a:cubicBezTo>
                  <a:pt x="320278" y="1650338"/>
                  <a:pt x="512564" y="1290704"/>
                  <a:pt x="768945" y="982861"/>
                </a:cubicBezTo>
                <a:cubicBezTo>
                  <a:pt x="1025326" y="674886"/>
                  <a:pt x="1345803" y="434115"/>
                  <a:pt x="1730375" y="260548"/>
                </a:cubicBezTo>
                <a:cubicBezTo>
                  <a:pt x="2114946" y="86850"/>
                  <a:pt x="2565664" y="0"/>
                  <a:pt x="3082528" y="0"/>
                </a:cubicBezTo>
                <a:cubicBezTo>
                  <a:pt x="3632464" y="0"/>
                  <a:pt x="4115196" y="105370"/>
                  <a:pt x="4530725" y="316111"/>
                </a:cubicBezTo>
                <a:cubicBezTo>
                  <a:pt x="4946253" y="526851"/>
                  <a:pt x="5272881" y="827616"/>
                  <a:pt x="5510609" y="1218406"/>
                </a:cubicBezTo>
                <a:cubicBezTo>
                  <a:pt x="5748469" y="1609063"/>
                  <a:pt x="5867400" y="2071026"/>
                  <a:pt x="5867400" y="2604294"/>
                </a:cubicBezTo>
                <a:lnTo>
                  <a:pt x="4191000" y="2604294"/>
                </a:lnTo>
                <a:cubicBezTo>
                  <a:pt x="4191000" y="2380985"/>
                  <a:pt x="4146483" y="2178380"/>
                  <a:pt x="4057451" y="1996480"/>
                </a:cubicBezTo>
                <a:cubicBezTo>
                  <a:pt x="3968419" y="1814579"/>
                  <a:pt x="3839964" y="1668859"/>
                  <a:pt x="3672085" y="1559322"/>
                </a:cubicBezTo>
                <a:cubicBezTo>
                  <a:pt x="3504207" y="1449784"/>
                  <a:pt x="3298097" y="1395015"/>
                  <a:pt x="3053754" y="1395015"/>
                </a:cubicBezTo>
                <a:cubicBezTo>
                  <a:pt x="2792743" y="1395015"/>
                  <a:pt x="2579356" y="1449784"/>
                  <a:pt x="2413595" y="1559322"/>
                </a:cubicBezTo>
                <a:cubicBezTo>
                  <a:pt x="2247833" y="1668727"/>
                  <a:pt x="2119378" y="1817555"/>
                  <a:pt x="2028229" y="2005806"/>
                </a:cubicBezTo>
                <a:cubicBezTo>
                  <a:pt x="1937080" y="2193925"/>
                  <a:pt x="1873911" y="2406848"/>
                  <a:pt x="1838721" y="2644576"/>
                </a:cubicBezTo>
                <a:cubicBezTo>
                  <a:pt x="1803532" y="2882305"/>
                  <a:pt x="1785937" y="3131410"/>
                  <a:pt x="1785937" y="3391892"/>
                </a:cubicBezTo>
                <a:lnTo>
                  <a:pt x="1785937" y="3571676"/>
                </a:lnTo>
                <a:cubicBezTo>
                  <a:pt x="1785937" y="3832291"/>
                  <a:pt x="1802473" y="4082521"/>
                  <a:pt x="1835546" y="4322365"/>
                </a:cubicBezTo>
                <a:cubicBezTo>
                  <a:pt x="1868752" y="4562078"/>
                  <a:pt x="1931921" y="4775001"/>
                  <a:pt x="2025054" y="4961136"/>
                </a:cubicBezTo>
                <a:cubicBezTo>
                  <a:pt x="2118320" y="5147138"/>
                  <a:pt x="2247833" y="5293915"/>
                  <a:pt x="2413595" y="5401469"/>
                </a:cubicBezTo>
                <a:cubicBezTo>
                  <a:pt x="2579356" y="5508889"/>
                  <a:pt x="2794793" y="5562600"/>
                  <a:pt x="3059906" y="556260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814" name="Freeform 1814"/>
          <p:cNvSpPr/>
          <p:nvPr/>
        </p:nvSpPr>
        <p:spPr>
          <a:xfrm>
            <a:off x="2145015" y="4461675"/>
            <a:ext cx="62566" cy="102732"/>
          </a:xfrm>
          <a:custGeom>
            <a:avLst/>
            <a:gdLst/>
            <a:ahLst/>
            <a:cxnLst/>
            <a:rect l="0" t="0" r="0" b="0"/>
            <a:pathLst>
              <a:path w="5803900" h="9518650">
                <a:moveTo>
                  <a:pt x="1785937" y="0"/>
                </a:moveTo>
                <a:lnTo>
                  <a:pt x="1785937" y="9518650"/>
                </a:lnTo>
                <a:lnTo>
                  <a:pt x="0" y="9518650"/>
                </a:lnTo>
                <a:lnTo>
                  <a:pt x="0" y="0"/>
                </a:lnTo>
                <a:close/>
                <a:moveTo>
                  <a:pt x="1531739" y="5930900"/>
                </a:moveTo>
                <a:lnTo>
                  <a:pt x="1041796" y="5930900"/>
                </a:lnTo>
                <a:cubicBezTo>
                  <a:pt x="1041796" y="5464440"/>
                  <a:pt x="1101791" y="5034095"/>
                  <a:pt x="1221779" y="4639866"/>
                </a:cubicBezTo>
                <a:cubicBezTo>
                  <a:pt x="1341768" y="4245637"/>
                  <a:pt x="1513482" y="3903001"/>
                  <a:pt x="1736923" y="3611960"/>
                </a:cubicBezTo>
                <a:cubicBezTo>
                  <a:pt x="1960496" y="3320918"/>
                  <a:pt x="2228519" y="3094898"/>
                  <a:pt x="2540992" y="2933899"/>
                </a:cubicBezTo>
                <a:cubicBezTo>
                  <a:pt x="2853597" y="2772900"/>
                  <a:pt x="3200333" y="2692400"/>
                  <a:pt x="3581201" y="2692400"/>
                </a:cubicBezTo>
                <a:cubicBezTo>
                  <a:pt x="3912327" y="2692400"/>
                  <a:pt x="4213423" y="2738901"/>
                  <a:pt x="4484489" y="2831902"/>
                </a:cubicBezTo>
                <a:cubicBezTo>
                  <a:pt x="4755686" y="2924771"/>
                  <a:pt x="4989578" y="3073400"/>
                  <a:pt x="5186164" y="3277791"/>
                </a:cubicBezTo>
                <a:cubicBezTo>
                  <a:pt x="5382749" y="3482182"/>
                  <a:pt x="5534818" y="3749543"/>
                  <a:pt x="5642371" y="4079875"/>
                </a:cubicBezTo>
                <a:cubicBezTo>
                  <a:pt x="5750057" y="4410208"/>
                  <a:pt x="5803900" y="4810787"/>
                  <a:pt x="5803900" y="5281613"/>
                </a:cubicBezTo>
                <a:lnTo>
                  <a:pt x="5803900" y="9518650"/>
                </a:lnTo>
                <a:lnTo>
                  <a:pt x="4000500" y="9518650"/>
                </a:lnTo>
                <a:lnTo>
                  <a:pt x="4000500" y="5265341"/>
                </a:lnTo>
                <a:cubicBezTo>
                  <a:pt x="4000500" y="4967817"/>
                  <a:pt x="3958232" y="4733264"/>
                  <a:pt x="3873698" y="4561682"/>
                </a:cubicBezTo>
                <a:cubicBezTo>
                  <a:pt x="3789164" y="4390100"/>
                  <a:pt x="3667455" y="4268193"/>
                  <a:pt x="3508573" y="4195961"/>
                </a:cubicBezTo>
                <a:cubicBezTo>
                  <a:pt x="3349691" y="4123598"/>
                  <a:pt x="3154759" y="4087416"/>
                  <a:pt x="2923778" y="4087416"/>
                </a:cubicBezTo>
                <a:cubicBezTo>
                  <a:pt x="2668190" y="4087416"/>
                  <a:pt x="2450637" y="4135041"/>
                  <a:pt x="2271117" y="4230291"/>
                </a:cubicBezTo>
                <a:cubicBezTo>
                  <a:pt x="2091729" y="4325409"/>
                  <a:pt x="1948391" y="4456775"/>
                  <a:pt x="1841103" y="4624388"/>
                </a:cubicBezTo>
                <a:cubicBezTo>
                  <a:pt x="1733814" y="4792001"/>
                  <a:pt x="1655431" y="4987529"/>
                  <a:pt x="1605954" y="5210969"/>
                </a:cubicBezTo>
                <a:cubicBezTo>
                  <a:pt x="1556477" y="5434410"/>
                  <a:pt x="1531739" y="5674387"/>
                  <a:pt x="1531739" y="593090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815" name="Freeform 1815"/>
          <p:cNvSpPr/>
          <p:nvPr/>
        </p:nvSpPr>
        <p:spPr>
          <a:xfrm>
            <a:off x="2217822" y="4490755"/>
            <a:ext cx="65715" cy="75091"/>
          </a:xfrm>
          <a:custGeom>
            <a:avLst/>
            <a:gdLst/>
            <a:ahLst/>
            <a:cxnLst/>
            <a:rect l="0" t="0" r="0" b="0"/>
            <a:pathLst>
              <a:path w="6096000" h="6957615">
                <a:moveTo>
                  <a:pt x="3342679" y="6957615"/>
                </a:moveTo>
                <a:cubicBezTo>
                  <a:pt x="2821714" y="6957615"/>
                  <a:pt x="2354460" y="6873940"/>
                  <a:pt x="1940917" y="6706592"/>
                </a:cubicBezTo>
                <a:cubicBezTo>
                  <a:pt x="1527505" y="6539111"/>
                  <a:pt x="1177131" y="6306542"/>
                  <a:pt x="889793" y="6008886"/>
                </a:cubicBezTo>
                <a:cubicBezTo>
                  <a:pt x="602456" y="5711230"/>
                  <a:pt x="382322" y="5365022"/>
                  <a:pt x="229393" y="4970264"/>
                </a:cubicBezTo>
                <a:cubicBezTo>
                  <a:pt x="76464" y="4575373"/>
                  <a:pt x="0" y="4154686"/>
                  <a:pt x="0" y="3708201"/>
                </a:cubicBezTo>
                <a:lnTo>
                  <a:pt x="0" y="3460155"/>
                </a:lnTo>
                <a:cubicBezTo>
                  <a:pt x="0" y="2951626"/>
                  <a:pt x="72297" y="2486554"/>
                  <a:pt x="216892" y="2064940"/>
                </a:cubicBezTo>
                <a:cubicBezTo>
                  <a:pt x="361619" y="1643195"/>
                  <a:pt x="569383" y="1277342"/>
                  <a:pt x="840184" y="967383"/>
                </a:cubicBezTo>
                <a:cubicBezTo>
                  <a:pt x="1110985" y="657291"/>
                  <a:pt x="1440656" y="418571"/>
                  <a:pt x="1829196" y="251222"/>
                </a:cubicBezTo>
                <a:cubicBezTo>
                  <a:pt x="2217869" y="83740"/>
                  <a:pt x="2656152" y="0"/>
                  <a:pt x="3144043" y="0"/>
                </a:cubicBezTo>
                <a:cubicBezTo>
                  <a:pt x="3619500" y="0"/>
                  <a:pt x="4041179" y="78647"/>
                  <a:pt x="4409082" y="235942"/>
                </a:cubicBezTo>
                <a:cubicBezTo>
                  <a:pt x="4777118" y="393237"/>
                  <a:pt x="5086151" y="616810"/>
                  <a:pt x="5336182" y="906661"/>
                </a:cubicBezTo>
                <a:cubicBezTo>
                  <a:pt x="5586346" y="1196380"/>
                  <a:pt x="5775523" y="1543116"/>
                  <a:pt x="5903714" y="1946870"/>
                </a:cubicBezTo>
                <a:cubicBezTo>
                  <a:pt x="6031904" y="2350492"/>
                  <a:pt x="6096000" y="2798696"/>
                  <a:pt x="6096000" y="3291483"/>
                </a:cubicBezTo>
                <a:lnTo>
                  <a:pt x="6096000" y="4036615"/>
                </a:lnTo>
                <a:lnTo>
                  <a:pt x="760214" y="4036615"/>
                </a:lnTo>
                <a:lnTo>
                  <a:pt x="760214" y="2842815"/>
                </a:lnTo>
                <a:lnTo>
                  <a:pt x="4343400" y="2842815"/>
                </a:lnTo>
                <a:lnTo>
                  <a:pt x="4343400" y="2705894"/>
                </a:lnTo>
                <a:cubicBezTo>
                  <a:pt x="4343400" y="2457318"/>
                  <a:pt x="4298751" y="2234671"/>
                  <a:pt x="4209454" y="2037953"/>
                </a:cubicBezTo>
                <a:cubicBezTo>
                  <a:pt x="4120289" y="1841235"/>
                  <a:pt x="3986543" y="1684933"/>
                  <a:pt x="3808214" y="1569045"/>
                </a:cubicBezTo>
                <a:cubicBezTo>
                  <a:pt x="3629885" y="1453026"/>
                  <a:pt x="3401747" y="1395015"/>
                  <a:pt x="3123803" y="1395015"/>
                </a:cubicBezTo>
                <a:cubicBezTo>
                  <a:pt x="2887397" y="1395015"/>
                  <a:pt x="2684131" y="1446676"/>
                  <a:pt x="2514004" y="1549995"/>
                </a:cubicBezTo>
                <a:cubicBezTo>
                  <a:pt x="2343877" y="1653315"/>
                  <a:pt x="2205897" y="1798042"/>
                  <a:pt x="2100064" y="1984176"/>
                </a:cubicBezTo>
                <a:cubicBezTo>
                  <a:pt x="1994362" y="2170179"/>
                  <a:pt x="1915583" y="2388261"/>
                  <a:pt x="1863725" y="2638425"/>
                </a:cubicBezTo>
                <a:cubicBezTo>
                  <a:pt x="1811866" y="2888456"/>
                  <a:pt x="1785937" y="3162366"/>
                  <a:pt x="1785937" y="3460155"/>
                </a:cubicBezTo>
                <a:lnTo>
                  <a:pt x="1785937" y="3708201"/>
                </a:lnTo>
                <a:cubicBezTo>
                  <a:pt x="1785937" y="3977018"/>
                  <a:pt x="1824235" y="4225131"/>
                  <a:pt x="1900832" y="4452540"/>
                </a:cubicBezTo>
                <a:cubicBezTo>
                  <a:pt x="1977562" y="4679950"/>
                  <a:pt x="2087430" y="4876337"/>
                  <a:pt x="2230437" y="5041701"/>
                </a:cubicBezTo>
                <a:cubicBezTo>
                  <a:pt x="2373444" y="5207066"/>
                  <a:pt x="2547474" y="5335257"/>
                  <a:pt x="2752526" y="5426273"/>
                </a:cubicBezTo>
                <a:cubicBezTo>
                  <a:pt x="2957578" y="5517158"/>
                  <a:pt x="3190676" y="5562600"/>
                  <a:pt x="3451820" y="5562600"/>
                </a:cubicBezTo>
                <a:cubicBezTo>
                  <a:pt x="3775008" y="5562600"/>
                  <a:pt x="4076435" y="5499827"/>
                  <a:pt x="4356100" y="5374283"/>
                </a:cubicBezTo>
                <a:cubicBezTo>
                  <a:pt x="4635764" y="5248606"/>
                  <a:pt x="4877196" y="5058106"/>
                  <a:pt x="5080396" y="4802783"/>
                </a:cubicBezTo>
                <a:lnTo>
                  <a:pt x="5947370" y="5742384"/>
                </a:lnTo>
                <a:cubicBezTo>
                  <a:pt x="5806744" y="5944923"/>
                  <a:pt x="5615516" y="6139193"/>
                  <a:pt x="5373687" y="6325195"/>
                </a:cubicBezTo>
                <a:cubicBezTo>
                  <a:pt x="5131858" y="6511197"/>
                  <a:pt x="4841411" y="6663134"/>
                  <a:pt x="4502348" y="6781006"/>
                </a:cubicBezTo>
                <a:cubicBezTo>
                  <a:pt x="4163285" y="6898745"/>
                  <a:pt x="3776728" y="6957615"/>
                  <a:pt x="3342679" y="6957615"/>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816" name="Freeform 1816"/>
          <p:cNvSpPr/>
          <p:nvPr/>
        </p:nvSpPr>
        <p:spPr>
          <a:xfrm>
            <a:off x="2292409" y="4490734"/>
            <a:ext cx="41046" cy="73742"/>
          </a:xfrm>
          <a:custGeom>
            <a:avLst/>
            <a:gdLst/>
            <a:ahLst/>
            <a:cxnLst/>
            <a:rect l="0" t="0" r="0" b="0"/>
            <a:pathLst>
              <a:path w="3807618" h="6832600">
                <a:moveTo>
                  <a:pt x="1785937" y="1589882"/>
                </a:moveTo>
                <a:lnTo>
                  <a:pt x="1785937" y="6832600"/>
                </a:lnTo>
                <a:lnTo>
                  <a:pt x="0" y="6832600"/>
                </a:lnTo>
                <a:lnTo>
                  <a:pt x="0" y="127000"/>
                </a:lnTo>
                <a:lnTo>
                  <a:pt x="1680567" y="127000"/>
                </a:lnTo>
                <a:close/>
                <a:moveTo>
                  <a:pt x="3807618" y="82550"/>
                </a:moveTo>
                <a:lnTo>
                  <a:pt x="3776464" y="1738710"/>
                </a:lnTo>
                <a:cubicBezTo>
                  <a:pt x="3689416" y="1726275"/>
                  <a:pt x="3584707" y="1714897"/>
                  <a:pt x="3462337" y="1704579"/>
                </a:cubicBezTo>
                <a:cubicBezTo>
                  <a:pt x="3340100" y="1694260"/>
                  <a:pt x="3229239" y="1689100"/>
                  <a:pt x="3129756" y="1689100"/>
                </a:cubicBezTo>
                <a:cubicBezTo>
                  <a:pt x="2876814" y="1689100"/>
                  <a:pt x="2658070" y="1721115"/>
                  <a:pt x="2473523" y="1785144"/>
                </a:cubicBezTo>
                <a:cubicBezTo>
                  <a:pt x="2289108" y="1849173"/>
                  <a:pt x="2135716" y="1942108"/>
                  <a:pt x="2013346" y="2063949"/>
                </a:cubicBezTo>
                <a:cubicBezTo>
                  <a:pt x="1891109" y="2185790"/>
                  <a:pt x="1799894" y="2336602"/>
                  <a:pt x="1739701" y="2516386"/>
                </a:cubicBezTo>
                <a:cubicBezTo>
                  <a:pt x="1679641" y="2696039"/>
                  <a:pt x="1649610" y="2899503"/>
                  <a:pt x="1649610" y="3126780"/>
                </a:cubicBezTo>
                <a:lnTo>
                  <a:pt x="1283692" y="3015258"/>
                </a:lnTo>
                <a:cubicBezTo>
                  <a:pt x="1283692" y="2581077"/>
                  <a:pt x="1327083" y="2180961"/>
                  <a:pt x="1413867" y="1814910"/>
                </a:cubicBezTo>
                <a:cubicBezTo>
                  <a:pt x="1500650" y="1448726"/>
                  <a:pt x="1627782" y="1129176"/>
                  <a:pt x="1795264" y="856258"/>
                </a:cubicBezTo>
                <a:cubicBezTo>
                  <a:pt x="1962745" y="583208"/>
                  <a:pt x="2168392" y="372269"/>
                  <a:pt x="2412206" y="223441"/>
                </a:cubicBezTo>
                <a:cubicBezTo>
                  <a:pt x="2656152" y="74480"/>
                  <a:pt x="2935221" y="0"/>
                  <a:pt x="3249414" y="0"/>
                </a:cubicBezTo>
                <a:cubicBezTo>
                  <a:pt x="3348632" y="0"/>
                  <a:pt x="3449902" y="7409"/>
                  <a:pt x="3553221" y="22225"/>
                </a:cubicBezTo>
                <a:cubicBezTo>
                  <a:pt x="3656674" y="36910"/>
                  <a:pt x="3741472" y="57018"/>
                  <a:pt x="3807618" y="8255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817" name="Freeform 1817"/>
          <p:cNvSpPr/>
          <p:nvPr/>
        </p:nvSpPr>
        <p:spPr>
          <a:xfrm>
            <a:off x="2337562" y="4490733"/>
            <a:ext cx="61608" cy="75113"/>
          </a:xfrm>
          <a:custGeom>
            <a:avLst/>
            <a:gdLst/>
            <a:ahLst/>
            <a:cxnLst/>
            <a:rect l="0" t="0" r="0" b="0"/>
            <a:pathLst>
              <a:path w="5715000" h="6959600">
                <a:moveTo>
                  <a:pt x="3975100" y="4977408"/>
                </a:moveTo>
                <a:cubicBezTo>
                  <a:pt x="3975100" y="4849218"/>
                  <a:pt x="3937860" y="4733529"/>
                  <a:pt x="3863379" y="4630341"/>
                </a:cubicBezTo>
                <a:cubicBezTo>
                  <a:pt x="3789031" y="4527021"/>
                  <a:pt x="3651514" y="4430978"/>
                  <a:pt x="3450828" y="4342210"/>
                </a:cubicBezTo>
                <a:cubicBezTo>
                  <a:pt x="3250274" y="4253310"/>
                  <a:pt x="2961811" y="4171620"/>
                  <a:pt x="2585442" y="4097140"/>
                </a:cubicBezTo>
                <a:cubicBezTo>
                  <a:pt x="2246378" y="4022792"/>
                  <a:pt x="1931061" y="3928798"/>
                  <a:pt x="1639490" y="3815160"/>
                </a:cubicBezTo>
                <a:cubicBezTo>
                  <a:pt x="1347919" y="3701521"/>
                  <a:pt x="1095639" y="3564136"/>
                  <a:pt x="882650" y="3403005"/>
                </a:cubicBezTo>
                <a:cubicBezTo>
                  <a:pt x="669660" y="3241742"/>
                  <a:pt x="503171" y="3050580"/>
                  <a:pt x="383182" y="2829521"/>
                </a:cubicBezTo>
                <a:cubicBezTo>
                  <a:pt x="263194" y="2608461"/>
                  <a:pt x="203200" y="2355321"/>
                  <a:pt x="203200" y="2070100"/>
                </a:cubicBezTo>
                <a:cubicBezTo>
                  <a:pt x="203200" y="1789245"/>
                  <a:pt x="264252" y="1524861"/>
                  <a:pt x="386357" y="1276946"/>
                </a:cubicBezTo>
                <a:cubicBezTo>
                  <a:pt x="508463" y="1028899"/>
                  <a:pt x="684344" y="808832"/>
                  <a:pt x="914003" y="616744"/>
                </a:cubicBezTo>
                <a:cubicBezTo>
                  <a:pt x="1143793" y="424525"/>
                  <a:pt x="1425244" y="273712"/>
                  <a:pt x="1758354" y="164307"/>
                </a:cubicBezTo>
                <a:cubicBezTo>
                  <a:pt x="2091597" y="54769"/>
                  <a:pt x="2467173" y="0"/>
                  <a:pt x="2885082" y="0"/>
                </a:cubicBezTo>
                <a:cubicBezTo>
                  <a:pt x="3468753" y="0"/>
                  <a:pt x="3970602" y="92935"/>
                  <a:pt x="4390628" y="278805"/>
                </a:cubicBezTo>
                <a:cubicBezTo>
                  <a:pt x="4810654" y="464675"/>
                  <a:pt x="5133445" y="719733"/>
                  <a:pt x="5359003" y="1043980"/>
                </a:cubicBezTo>
                <a:cubicBezTo>
                  <a:pt x="5584692" y="1368095"/>
                  <a:pt x="5697537" y="1736659"/>
                  <a:pt x="5697537" y="2149674"/>
                </a:cubicBezTo>
                <a:lnTo>
                  <a:pt x="3911600" y="2149674"/>
                </a:lnTo>
                <a:cubicBezTo>
                  <a:pt x="3911600" y="1976107"/>
                  <a:pt x="3875352" y="1820069"/>
                  <a:pt x="3802856" y="1681560"/>
                </a:cubicBezTo>
                <a:cubicBezTo>
                  <a:pt x="3730360" y="1543050"/>
                  <a:pt x="3618574" y="1433513"/>
                  <a:pt x="3467496" y="1352947"/>
                </a:cubicBezTo>
                <a:cubicBezTo>
                  <a:pt x="3316419" y="1272250"/>
                  <a:pt x="3120760" y="1231900"/>
                  <a:pt x="2880518" y="1231900"/>
                </a:cubicBezTo>
                <a:cubicBezTo>
                  <a:pt x="2681684" y="1231900"/>
                  <a:pt x="2509837" y="1266032"/>
                  <a:pt x="2364978" y="1334294"/>
                </a:cubicBezTo>
                <a:cubicBezTo>
                  <a:pt x="2220118" y="1402557"/>
                  <a:pt x="2109324" y="1493573"/>
                  <a:pt x="2032595" y="1607344"/>
                </a:cubicBezTo>
                <a:cubicBezTo>
                  <a:pt x="1955998" y="1721115"/>
                  <a:pt x="1917700" y="1846263"/>
                  <a:pt x="1917700" y="1982788"/>
                </a:cubicBezTo>
                <a:cubicBezTo>
                  <a:pt x="1917700" y="2086240"/>
                  <a:pt x="1939395" y="2178315"/>
                  <a:pt x="1982787" y="2259013"/>
                </a:cubicBezTo>
                <a:cubicBezTo>
                  <a:pt x="2026311" y="2339579"/>
                  <a:pt x="2097682" y="2413000"/>
                  <a:pt x="2196901" y="2479279"/>
                </a:cubicBezTo>
                <a:cubicBezTo>
                  <a:pt x="2296252" y="2545425"/>
                  <a:pt x="2425567" y="2606477"/>
                  <a:pt x="2584846" y="2662436"/>
                </a:cubicBezTo>
                <a:cubicBezTo>
                  <a:pt x="2744126" y="2718264"/>
                  <a:pt x="2941637" y="2768931"/>
                  <a:pt x="3177381" y="2814440"/>
                </a:cubicBezTo>
                <a:cubicBezTo>
                  <a:pt x="3661304" y="2913526"/>
                  <a:pt x="4093500" y="3042775"/>
                  <a:pt x="4473971" y="3202186"/>
                </a:cubicBezTo>
                <a:cubicBezTo>
                  <a:pt x="4854575" y="3361465"/>
                  <a:pt x="5156530" y="3576572"/>
                  <a:pt x="5379839" y="3847505"/>
                </a:cubicBezTo>
                <a:cubicBezTo>
                  <a:pt x="5603279" y="4118438"/>
                  <a:pt x="5715000" y="4473179"/>
                  <a:pt x="5715000" y="4911725"/>
                </a:cubicBezTo>
                <a:cubicBezTo>
                  <a:pt x="5715000" y="5209646"/>
                  <a:pt x="5648854" y="5482696"/>
                  <a:pt x="5516562" y="5730875"/>
                </a:cubicBezTo>
                <a:cubicBezTo>
                  <a:pt x="5384403" y="5979055"/>
                  <a:pt x="5194300" y="6195219"/>
                  <a:pt x="4946253" y="6379369"/>
                </a:cubicBezTo>
                <a:cubicBezTo>
                  <a:pt x="4698338" y="6563519"/>
                  <a:pt x="4401872" y="6706262"/>
                  <a:pt x="4056856" y="6807597"/>
                </a:cubicBezTo>
                <a:cubicBezTo>
                  <a:pt x="3711971" y="6908932"/>
                  <a:pt x="3324621" y="6959600"/>
                  <a:pt x="2894806" y="6959600"/>
                </a:cubicBezTo>
                <a:cubicBezTo>
                  <a:pt x="2270786" y="6959600"/>
                  <a:pt x="1742876" y="6847747"/>
                  <a:pt x="1311076" y="6624043"/>
                </a:cubicBezTo>
                <a:cubicBezTo>
                  <a:pt x="879276" y="6400337"/>
                  <a:pt x="552780" y="6115646"/>
                  <a:pt x="331589" y="5769968"/>
                </a:cubicBezTo>
                <a:cubicBezTo>
                  <a:pt x="110529" y="5424157"/>
                  <a:pt x="0" y="5068954"/>
                  <a:pt x="0" y="4704358"/>
                </a:cubicBezTo>
                <a:lnTo>
                  <a:pt x="1701800" y="4704358"/>
                </a:lnTo>
                <a:cubicBezTo>
                  <a:pt x="1701800" y="4948304"/>
                  <a:pt x="1760603" y="5144691"/>
                  <a:pt x="1878210" y="5293519"/>
                </a:cubicBezTo>
                <a:cubicBezTo>
                  <a:pt x="1995950" y="5442215"/>
                  <a:pt x="2146696" y="5549636"/>
                  <a:pt x="2330450" y="5615782"/>
                </a:cubicBezTo>
                <a:cubicBezTo>
                  <a:pt x="2514203" y="5681928"/>
                  <a:pt x="2713434" y="5715000"/>
                  <a:pt x="2928143" y="5715000"/>
                </a:cubicBezTo>
                <a:cubicBezTo>
                  <a:pt x="3159521" y="5715000"/>
                  <a:pt x="3351609" y="5682986"/>
                  <a:pt x="3504406" y="5618957"/>
                </a:cubicBezTo>
                <a:cubicBezTo>
                  <a:pt x="3657203" y="5554795"/>
                  <a:pt x="3773818" y="5468012"/>
                  <a:pt x="3854251" y="5358607"/>
                </a:cubicBezTo>
                <a:cubicBezTo>
                  <a:pt x="3934817" y="5249069"/>
                  <a:pt x="3975100" y="5122003"/>
                  <a:pt x="3975100" y="4977408"/>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818" name="Freeform 1818"/>
          <p:cNvSpPr/>
          <p:nvPr/>
        </p:nvSpPr>
        <p:spPr>
          <a:xfrm>
            <a:off x="2436901" y="4474148"/>
            <a:ext cx="42967" cy="91629"/>
          </a:xfrm>
          <a:custGeom>
            <a:avLst/>
            <a:gdLst/>
            <a:ahLst/>
            <a:cxnLst/>
            <a:rect l="0" t="0" r="0" b="0"/>
            <a:pathLst>
              <a:path w="3985815" h="8489950">
                <a:moveTo>
                  <a:pt x="3905250" y="1651000"/>
                </a:moveTo>
                <a:lnTo>
                  <a:pt x="3905250" y="2921000"/>
                </a:lnTo>
                <a:lnTo>
                  <a:pt x="0" y="2921000"/>
                </a:lnTo>
                <a:lnTo>
                  <a:pt x="0" y="1651000"/>
                </a:lnTo>
                <a:close/>
                <a:moveTo>
                  <a:pt x="965200" y="0"/>
                </a:moveTo>
                <a:lnTo>
                  <a:pt x="2751137" y="0"/>
                </a:lnTo>
                <a:lnTo>
                  <a:pt x="2751137" y="6344047"/>
                </a:lnTo>
                <a:cubicBezTo>
                  <a:pt x="2751137" y="6538516"/>
                  <a:pt x="2776934" y="6687410"/>
                  <a:pt x="2828528" y="6790730"/>
                </a:cubicBezTo>
                <a:cubicBezTo>
                  <a:pt x="2880254" y="6894050"/>
                  <a:pt x="2957843" y="6965355"/>
                  <a:pt x="3061295" y="7004646"/>
                </a:cubicBezTo>
                <a:cubicBezTo>
                  <a:pt x="3164747" y="7043936"/>
                  <a:pt x="3295054" y="7063582"/>
                  <a:pt x="3452217" y="7063582"/>
                </a:cubicBezTo>
                <a:cubicBezTo>
                  <a:pt x="3563871" y="7063582"/>
                  <a:pt x="3664148" y="7058422"/>
                  <a:pt x="3753048" y="7048104"/>
                </a:cubicBezTo>
                <a:cubicBezTo>
                  <a:pt x="3842080" y="7037653"/>
                  <a:pt x="3917619" y="7026275"/>
                  <a:pt x="3979664" y="7013972"/>
                </a:cubicBezTo>
                <a:lnTo>
                  <a:pt x="3985815" y="8328621"/>
                </a:lnTo>
                <a:cubicBezTo>
                  <a:pt x="3832886" y="8378097"/>
                  <a:pt x="3667455" y="8417321"/>
                  <a:pt x="3489523" y="8446293"/>
                </a:cubicBezTo>
                <a:cubicBezTo>
                  <a:pt x="3311723" y="8475397"/>
                  <a:pt x="3115336" y="8489950"/>
                  <a:pt x="2900362" y="8489950"/>
                </a:cubicBezTo>
                <a:cubicBezTo>
                  <a:pt x="2507456" y="8489950"/>
                  <a:pt x="2165217" y="8424862"/>
                  <a:pt x="1873646" y="8294688"/>
                </a:cubicBezTo>
                <a:cubicBezTo>
                  <a:pt x="1582208" y="8164381"/>
                  <a:pt x="1357907" y="7954566"/>
                  <a:pt x="1200745" y="7665244"/>
                </a:cubicBezTo>
                <a:cubicBezTo>
                  <a:pt x="1043715" y="7375790"/>
                  <a:pt x="965200" y="6995385"/>
                  <a:pt x="965200" y="652403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819" name="Freeform 1819"/>
          <p:cNvSpPr/>
          <p:nvPr/>
        </p:nvSpPr>
        <p:spPr>
          <a:xfrm>
            <a:off x="2485201" y="4490755"/>
            <a:ext cx="68453" cy="75091"/>
          </a:xfrm>
          <a:custGeom>
            <a:avLst/>
            <a:gdLst/>
            <a:ahLst/>
            <a:cxnLst/>
            <a:rect l="0" t="0" r="0" b="0"/>
            <a:pathLst>
              <a:path w="6350000" h="6957615">
                <a:moveTo>
                  <a:pt x="0" y="3546872"/>
                </a:moveTo>
                <a:lnTo>
                  <a:pt x="0" y="3416697"/>
                </a:lnTo>
                <a:cubicBezTo>
                  <a:pt x="0" y="2924704"/>
                  <a:pt x="70180" y="2471010"/>
                  <a:pt x="210542" y="2055614"/>
                </a:cubicBezTo>
                <a:cubicBezTo>
                  <a:pt x="351035" y="1640086"/>
                  <a:pt x="555492" y="1279393"/>
                  <a:pt x="823912" y="973534"/>
                </a:cubicBezTo>
                <a:cubicBezTo>
                  <a:pt x="1092332" y="667676"/>
                  <a:pt x="1422730" y="428955"/>
                  <a:pt x="1815107" y="257373"/>
                </a:cubicBezTo>
                <a:cubicBezTo>
                  <a:pt x="2207484" y="85791"/>
                  <a:pt x="2657673" y="0"/>
                  <a:pt x="3165673" y="0"/>
                </a:cubicBezTo>
                <a:cubicBezTo>
                  <a:pt x="3673673" y="0"/>
                  <a:pt x="4125912" y="85791"/>
                  <a:pt x="4522390" y="257373"/>
                </a:cubicBezTo>
                <a:cubicBezTo>
                  <a:pt x="4918868" y="428955"/>
                  <a:pt x="5252375" y="667676"/>
                  <a:pt x="5522912" y="973534"/>
                </a:cubicBezTo>
                <a:cubicBezTo>
                  <a:pt x="5793449" y="1279393"/>
                  <a:pt x="5998897" y="1640086"/>
                  <a:pt x="6139259" y="2055614"/>
                </a:cubicBezTo>
                <a:cubicBezTo>
                  <a:pt x="6279753" y="2471010"/>
                  <a:pt x="6350000" y="2924704"/>
                  <a:pt x="6350000" y="3416697"/>
                </a:cubicBezTo>
                <a:lnTo>
                  <a:pt x="6350000" y="3546872"/>
                </a:lnTo>
                <a:cubicBezTo>
                  <a:pt x="6350000" y="4034763"/>
                  <a:pt x="6279753" y="4486473"/>
                  <a:pt x="6139259" y="4902001"/>
                </a:cubicBezTo>
                <a:cubicBezTo>
                  <a:pt x="5998897" y="5317397"/>
                  <a:pt x="5793449" y="5679149"/>
                  <a:pt x="5522912" y="5987256"/>
                </a:cubicBezTo>
                <a:cubicBezTo>
                  <a:pt x="5252375" y="6295231"/>
                  <a:pt x="4920919" y="6533951"/>
                  <a:pt x="4528542" y="6703417"/>
                </a:cubicBezTo>
                <a:cubicBezTo>
                  <a:pt x="4136297" y="6872882"/>
                  <a:pt x="3686175" y="6957615"/>
                  <a:pt x="3178175" y="6957615"/>
                </a:cubicBezTo>
                <a:cubicBezTo>
                  <a:pt x="2670042" y="6957615"/>
                  <a:pt x="2218729" y="6872882"/>
                  <a:pt x="1824235" y="6703417"/>
                </a:cubicBezTo>
                <a:cubicBezTo>
                  <a:pt x="1429874" y="6533951"/>
                  <a:pt x="1097425" y="6295231"/>
                  <a:pt x="826889" y="5987256"/>
                </a:cubicBezTo>
                <a:cubicBezTo>
                  <a:pt x="556484" y="5679149"/>
                  <a:pt x="351035" y="5317397"/>
                  <a:pt x="210542" y="4902001"/>
                </a:cubicBezTo>
                <a:cubicBezTo>
                  <a:pt x="70180" y="4486473"/>
                  <a:pt x="0" y="4034763"/>
                  <a:pt x="0" y="3546872"/>
                </a:cubicBezTo>
                <a:close/>
                <a:moveTo>
                  <a:pt x="1785937" y="3416697"/>
                </a:moveTo>
                <a:lnTo>
                  <a:pt x="1785937" y="3546872"/>
                </a:lnTo>
                <a:cubicBezTo>
                  <a:pt x="1785937" y="3828124"/>
                  <a:pt x="1810742" y="4090723"/>
                  <a:pt x="1860351" y="4334669"/>
                </a:cubicBezTo>
                <a:cubicBezTo>
                  <a:pt x="1909960" y="4578614"/>
                  <a:pt x="1989534" y="4792596"/>
                  <a:pt x="2099071" y="4976614"/>
                </a:cubicBezTo>
                <a:cubicBezTo>
                  <a:pt x="2208609" y="5160632"/>
                  <a:pt x="2352212" y="5304300"/>
                  <a:pt x="2529879" y="5407620"/>
                </a:cubicBezTo>
                <a:cubicBezTo>
                  <a:pt x="2707679" y="5510940"/>
                  <a:pt x="2924770" y="5562600"/>
                  <a:pt x="3181151" y="5562600"/>
                </a:cubicBezTo>
                <a:cubicBezTo>
                  <a:pt x="3429198" y="5562600"/>
                  <a:pt x="3642055" y="5510940"/>
                  <a:pt x="3819723" y="5407620"/>
                </a:cubicBezTo>
                <a:cubicBezTo>
                  <a:pt x="3997523" y="5304300"/>
                  <a:pt x="4140133" y="5160632"/>
                  <a:pt x="4247554" y="4976614"/>
                </a:cubicBezTo>
                <a:cubicBezTo>
                  <a:pt x="4355107" y="4792596"/>
                  <a:pt x="4434747" y="4578614"/>
                  <a:pt x="4486473" y="4334669"/>
                </a:cubicBezTo>
                <a:cubicBezTo>
                  <a:pt x="4538199" y="4090723"/>
                  <a:pt x="4564062" y="3828124"/>
                  <a:pt x="4564062" y="3546872"/>
                </a:cubicBezTo>
                <a:lnTo>
                  <a:pt x="4564062" y="3416697"/>
                </a:lnTo>
                <a:cubicBezTo>
                  <a:pt x="4564062" y="3143779"/>
                  <a:pt x="4538199" y="2886405"/>
                  <a:pt x="4486473" y="2644576"/>
                </a:cubicBezTo>
                <a:cubicBezTo>
                  <a:pt x="4434747" y="2402615"/>
                  <a:pt x="4354115" y="2187575"/>
                  <a:pt x="4244578" y="1999456"/>
                </a:cubicBezTo>
                <a:cubicBezTo>
                  <a:pt x="4135040" y="1811337"/>
                  <a:pt x="3991371" y="1663568"/>
                  <a:pt x="3813571" y="1556147"/>
                </a:cubicBezTo>
                <a:cubicBezTo>
                  <a:pt x="3635904" y="1448726"/>
                  <a:pt x="3420930" y="1395015"/>
                  <a:pt x="3168650" y="1395015"/>
                </a:cubicBezTo>
                <a:cubicBezTo>
                  <a:pt x="2916502" y="1395015"/>
                  <a:pt x="2702586" y="1448726"/>
                  <a:pt x="2526903" y="1556147"/>
                </a:cubicBezTo>
                <a:cubicBezTo>
                  <a:pt x="2351219" y="1663568"/>
                  <a:pt x="2208609" y="1811337"/>
                  <a:pt x="2099071" y="1999456"/>
                </a:cubicBezTo>
                <a:cubicBezTo>
                  <a:pt x="1989534" y="2187575"/>
                  <a:pt x="1909960" y="2402615"/>
                  <a:pt x="1860351" y="2644576"/>
                </a:cubicBezTo>
                <a:cubicBezTo>
                  <a:pt x="1810742" y="2886405"/>
                  <a:pt x="1785937" y="3143779"/>
                  <a:pt x="1785937" y="3416697"/>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820" name="Freeform 1820"/>
          <p:cNvSpPr/>
          <p:nvPr/>
        </p:nvSpPr>
        <p:spPr>
          <a:xfrm>
            <a:off x="2591045" y="4460167"/>
            <a:ext cx="47027" cy="104239"/>
          </a:xfrm>
          <a:custGeom>
            <a:avLst/>
            <a:gdLst/>
            <a:ahLst/>
            <a:cxnLst/>
            <a:rect l="0" t="0" r="0" b="0"/>
            <a:pathLst>
              <a:path w="4362450" h="9658350">
                <a:moveTo>
                  <a:pt x="2800350" y="9658350"/>
                </a:moveTo>
                <a:lnTo>
                  <a:pt x="996950" y="9658350"/>
                </a:lnTo>
                <a:lnTo>
                  <a:pt x="996950" y="2351088"/>
                </a:lnTo>
                <a:cubicBezTo>
                  <a:pt x="996950" y="1842427"/>
                  <a:pt x="1096764" y="1413405"/>
                  <a:pt x="1296392" y="1064022"/>
                </a:cubicBezTo>
                <a:cubicBezTo>
                  <a:pt x="1496152" y="714640"/>
                  <a:pt x="1778198" y="449991"/>
                  <a:pt x="2142529" y="270074"/>
                </a:cubicBezTo>
                <a:cubicBezTo>
                  <a:pt x="2506860" y="90025"/>
                  <a:pt x="2940116" y="0"/>
                  <a:pt x="3442295" y="0"/>
                </a:cubicBezTo>
                <a:cubicBezTo>
                  <a:pt x="3606866" y="0"/>
                  <a:pt x="3765351" y="11444"/>
                  <a:pt x="3917751" y="34330"/>
                </a:cubicBezTo>
                <a:cubicBezTo>
                  <a:pt x="4070151" y="57085"/>
                  <a:pt x="4218384" y="84998"/>
                  <a:pt x="4362450" y="118071"/>
                </a:cubicBezTo>
                <a:lnTo>
                  <a:pt x="4362450" y="1465461"/>
                </a:lnTo>
                <a:cubicBezTo>
                  <a:pt x="4283868" y="1444824"/>
                  <a:pt x="4201186" y="1430404"/>
                  <a:pt x="4114403" y="1422202"/>
                </a:cubicBezTo>
                <a:cubicBezTo>
                  <a:pt x="4027752" y="1413868"/>
                  <a:pt x="3926549" y="1409700"/>
                  <a:pt x="3810793" y="1409700"/>
                </a:cubicBezTo>
                <a:cubicBezTo>
                  <a:pt x="3595952" y="1409700"/>
                  <a:pt x="3413058" y="1445882"/>
                  <a:pt x="3262114" y="1518246"/>
                </a:cubicBezTo>
                <a:cubicBezTo>
                  <a:pt x="3111301" y="1590477"/>
                  <a:pt x="2996604" y="1696905"/>
                  <a:pt x="2918023" y="1837532"/>
                </a:cubicBezTo>
                <a:cubicBezTo>
                  <a:pt x="2839574" y="1978158"/>
                  <a:pt x="2800350" y="2149740"/>
                  <a:pt x="2800350" y="2352279"/>
                </a:cubicBezTo>
                <a:close/>
                <a:moveTo>
                  <a:pt x="4133850" y="2946400"/>
                </a:moveTo>
                <a:lnTo>
                  <a:pt x="4133850" y="4216400"/>
                </a:lnTo>
                <a:lnTo>
                  <a:pt x="0" y="4216400"/>
                </a:lnTo>
                <a:lnTo>
                  <a:pt x="0" y="2946400"/>
                </a:ln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821" name="Freeform 1821"/>
          <p:cNvSpPr/>
          <p:nvPr/>
        </p:nvSpPr>
        <p:spPr>
          <a:xfrm>
            <a:off x="2644343" y="4463457"/>
            <a:ext cx="21631" cy="101018"/>
          </a:xfrm>
          <a:custGeom>
            <a:avLst/>
            <a:gdLst/>
            <a:ahLst/>
            <a:cxnLst/>
            <a:rect l="0" t="0" r="0" b="0"/>
            <a:pathLst>
              <a:path w="2006600" h="9359900">
                <a:moveTo>
                  <a:pt x="1900237" y="2654300"/>
                </a:moveTo>
                <a:lnTo>
                  <a:pt x="1900237" y="9359900"/>
                </a:lnTo>
                <a:lnTo>
                  <a:pt x="114300" y="9359900"/>
                </a:lnTo>
                <a:lnTo>
                  <a:pt x="114300" y="2654300"/>
                </a:lnTo>
                <a:close/>
                <a:moveTo>
                  <a:pt x="0" y="901700"/>
                </a:moveTo>
                <a:cubicBezTo>
                  <a:pt x="0" y="640557"/>
                  <a:pt x="90818" y="424988"/>
                  <a:pt x="272454" y="254993"/>
                </a:cubicBezTo>
                <a:cubicBezTo>
                  <a:pt x="454091" y="84998"/>
                  <a:pt x="697772" y="0"/>
                  <a:pt x="1003498" y="0"/>
                </a:cubicBezTo>
                <a:cubicBezTo>
                  <a:pt x="1304858" y="0"/>
                  <a:pt x="1547349" y="84998"/>
                  <a:pt x="1730970" y="254993"/>
                </a:cubicBezTo>
                <a:cubicBezTo>
                  <a:pt x="1914723" y="424988"/>
                  <a:pt x="2006600" y="640557"/>
                  <a:pt x="2006600" y="901700"/>
                </a:cubicBezTo>
                <a:cubicBezTo>
                  <a:pt x="2006600" y="1162844"/>
                  <a:pt x="1914723" y="1378413"/>
                  <a:pt x="1730970" y="1548408"/>
                </a:cubicBezTo>
                <a:cubicBezTo>
                  <a:pt x="1547349" y="1718403"/>
                  <a:pt x="1304858" y="1803400"/>
                  <a:pt x="1003498" y="1803400"/>
                </a:cubicBezTo>
                <a:cubicBezTo>
                  <a:pt x="697772" y="1803400"/>
                  <a:pt x="454091" y="1718403"/>
                  <a:pt x="272454" y="1548408"/>
                </a:cubicBezTo>
                <a:cubicBezTo>
                  <a:pt x="90818" y="1378413"/>
                  <a:pt x="0" y="1162844"/>
                  <a:pt x="0" y="90170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822" name="Freeform 1822"/>
          <p:cNvSpPr/>
          <p:nvPr/>
        </p:nvSpPr>
        <p:spPr>
          <a:xfrm>
            <a:off x="2679638" y="4490734"/>
            <a:ext cx="62566" cy="73673"/>
          </a:xfrm>
          <a:custGeom>
            <a:avLst/>
            <a:gdLst/>
            <a:ahLst/>
            <a:cxnLst/>
            <a:rect l="0" t="0" r="0" b="0"/>
            <a:pathLst>
              <a:path w="5803900" h="6826250">
                <a:moveTo>
                  <a:pt x="1785937" y="1550194"/>
                </a:moveTo>
                <a:lnTo>
                  <a:pt x="1785937" y="6826250"/>
                </a:lnTo>
                <a:lnTo>
                  <a:pt x="0" y="6826250"/>
                </a:lnTo>
                <a:lnTo>
                  <a:pt x="0" y="114300"/>
                </a:lnTo>
                <a:lnTo>
                  <a:pt x="1674217" y="114300"/>
                </a:lnTo>
                <a:close/>
                <a:moveTo>
                  <a:pt x="1525389" y="3238500"/>
                </a:moveTo>
                <a:lnTo>
                  <a:pt x="1041796" y="3238500"/>
                </a:lnTo>
                <a:cubicBezTo>
                  <a:pt x="1041796" y="2743200"/>
                  <a:pt x="1105892" y="2296386"/>
                  <a:pt x="1234082" y="1898055"/>
                </a:cubicBezTo>
                <a:cubicBezTo>
                  <a:pt x="1362405" y="1499593"/>
                  <a:pt x="1542454" y="1158942"/>
                  <a:pt x="1774229" y="876102"/>
                </a:cubicBezTo>
                <a:cubicBezTo>
                  <a:pt x="2006137" y="593262"/>
                  <a:pt x="2282494" y="376569"/>
                  <a:pt x="2603301" y="226021"/>
                </a:cubicBezTo>
                <a:cubicBezTo>
                  <a:pt x="2924108" y="75341"/>
                  <a:pt x="3283214" y="0"/>
                  <a:pt x="3680618" y="0"/>
                </a:cubicBezTo>
                <a:cubicBezTo>
                  <a:pt x="3995208" y="0"/>
                  <a:pt x="4282876" y="45443"/>
                  <a:pt x="4543623" y="136327"/>
                </a:cubicBezTo>
                <a:cubicBezTo>
                  <a:pt x="4804370" y="227079"/>
                  <a:pt x="5028869" y="371608"/>
                  <a:pt x="5217120" y="569913"/>
                </a:cubicBezTo>
                <a:cubicBezTo>
                  <a:pt x="5405503" y="768086"/>
                  <a:pt x="5550363" y="1030288"/>
                  <a:pt x="5651698" y="1356519"/>
                </a:cubicBezTo>
                <a:cubicBezTo>
                  <a:pt x="5753166" y="1682750"/>
                  <a:pt x="5803900" y="2081213"/>
                  <a:pt x="5803900" y="2551907"/>
                </a:cubicBezTo>
                <a:lnTo>
                  <a:pt x="5803900" y="6826250"/>
                </a:lnTo>
                <a:lnTo>
                  <a:pt x="4000500" y="6826250"/>
                </a:lnTo>
                <a:lnTo>
                  <a:pt x="4000500" y="2541985"/>
                </a:lnTo>
                <a:cubicBezTo>
                  <a:pt x="4000500" y="2244329"/>
                  <a:pt x="3959158" y="2012884"/>
                  <a:pt x="3876476" y="1847652"/>
                </a:cubicBezTo>
                <a:cubicBezTo>
                  <a:pt x="3793794" y="1682287"/>
                  <a:pt x="3672813" y="1565540"/>
                  <a:pt x="3513534" y="1497410"/>
                </a:cubicBezTo>
                <a:cubicBezTo>
                  <a:pt x="3354387" y="1429147"/>
                  <a:pt x="3158992" y="1395016"/>
                  <a:pt x="2927350" y="1395016"/>
                </a:cubicBezTo>
                <a:cubicBezTo>
                  <a:pt x="2687505" y="1395016"/>
                  <a:pt x="2479675" y="1442641"/>
                  <a:pt x="2303859" y="1537891"/>
                </a:cubicBezTo>
                <a:cubicBezTo>
                  <a:pt x="2128176" y="1633009"/>
                  <a:pt x="1983448" y="1764375"/>
                  <a:pt x="1869678" y="1931988"/>
                </a:cubicBezTo>
                <a:cubicBezTo>
                  <a:pt x="1755907" y="2099601"/>
                  <a:pt x="1670050" y="2295129"/>
                  <a:pt x="1612106" y="2518569"/>
                </a:cubicBezTo>
                <a:cubicBezTo>
                  <a:pt x="1554294" y="2742010"/>
                  <a:pt x="1525389" y="2981987"/>
                  <a:pt x="1525389" y="323850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823" name="Freeform 1823"/>
          <p:cNvSpPr/>
          <p:nvPr/>
        </p:nvSpPr>
        <p:spPr>
          <a:xfrm>
            <a:off x="2752033" y="4461675"/>
            <a:ext cx="65168" cy="104171"/>
          </a:xfrm>
          <a:custGeom>
            <a:avLst/>
            <a:gdLst/>
            <a:ahLst/>
            <a:cxnLst/>
            <a:rect l="0" t="0" r="0" b="0"/>
            <a:pathLst>
              <a:path w="6045200" h="9652000">
                <a:moveTo>
                  <a:pt x="4241800" y="8062119"/>
                </a:moveTo>
                <a:lnTo>
                  <a:pt x="4241800" y="0"/>
                </a:lnTo>
                <a:lnTo>
                  <a:pt x="6045200" y="0"/>
                </a:lnTo>
                <a:lnTo>
                  <a:pt x="6045200" y="9525000"/>
                </a:lnTo>
                <a:lnTo>
                  <a:pt x="4422179" y="9525000"/>
                </a:lnTo>
                <a:close/>
                <a:moveTo>
                  <a:pt x="0" y="6252766"/>
                </a:moveTo>
                <a:lnTo>
                  <a:pt x="0" y="6122591"/>
                </a:lnTo>
                <a:cubicBezTo>
                  <a:pt x="0" y="5609696"/>
                  <a:pt x="57877" y="5143434"/>
                  <a:pt x="173632" y="4723805"/>
                </a:cubicBezTo>
                <a:cubicBezTo>
                  <a:pt x="289520" y="4304044"/>
                  <a:pt x="459118" y="3943218"/>
                  <a:pt x="682426" y="3641329"/>
                </a:cubicBezTo>
                <a:cubicBezTo>
                  <a:pt x="905867" y="3339439"/>
                  <a:pt x="1180967" y="3105812"/>
                  <a:pt x="1507728" y="2940447"/>
                </a:cubicBezTo>
                <a:cubicBezTo>
                  <a:pt x="1834488" y="2775083"/>
                  <a:pt x="2206823" y="2692400"/>
                  <a:pt x="2624732" y="2692400"/>
                </a:cubicBezTo>
                <a:cubicBezTo>
                  <a:pt x="3017506" y="2692400"/>
                  <a:pt x="3361795" y="2775016"/>
                  <a:pt x="3657600" y="2940249"/>
                </a:cubicBezTo>
                <a:cubicBezTo>
                  <a:pt x="3953404" y="3105349"/>
                  <a:pt x="4205750" y="3339704"/>
                  <a:pt x="4414639" y="3643313"/>
                </a:cubicBezTo>
                <a:cubicBezTo>
                  <a:pt x="4623527" y="3946790"/>
                  <a:pt x="4792067" y="4304044"/>
                  <a:pt x="4920257" y="4715074"/>
                </a:cubicBezTo>
                <a:cubicBezTo>
                  <a:pt x="5048580" y="5125972"/>
                  <a:pt x="5141647" y="5575102"/>
                  <a:pt x="5199459" y="6062465"/>
                </a:cubicBezTo>
                <a:lnTo>
                  <a:pt x="5199459" y="6348016"/>
                </a:lnTo>
                <a:cubicBezTo>
                  <a:pt x="5141647" y="6815799"/>
                  <a:pt x="5048580" y="7250510"/>
                  <a:pt x="4920257" y="7652147"/>
                </a:cubicBezTo>
                <a:cubicBezTo>
                  <a:pt x="4792067" y="8053785"/>
                  <a:pt x="4623527" y="8404689"/>
                  <a:pt x="4414639" y="8704858"/>
                </a:cubicBezTo>
                <a:cubicBezTo>
                  <a:pt x="4205750" y="9005028"/>
                  <a:pt x="3952345" y="9237928"/>
                  <a:pt x="3654425" y="9403557"/>
                </a:cubicBezTo>
                <a:cubicBezTo>
                  <a:pt x="3356636" y="9569185"/>
                  <a:pt x="3009238" y="9652000"/>
                  <a:pt x="2612231" y="9652000"/>
                </a:cubicBezTo>
                <a:cubicBezTo>
                  <a:pt x="2194454" y="9652000"/>
                  <a:pt x="1823177" y="9567267"/>
                  <a:pt x="1498401" y="9397802"/>
                </a:cubicBezTo>
                <a:cubicBezTo>
                  <a:pt x="1173757" y="9228204"/>
                  <a:pt x="900773" y="8990410"/>
                  <a:pt x="679450" y="8684419"/>
                </a:cubicBezTo>
                <a:cubicBezTo>
                  <a:pt x="458126" y="8378429"/>
                  <a:pt x="289520" y="8018661"/>
                  <a:pt x="173632" y="7605118"/>
                </a:cubicBezTo>
                <a:cubicBezTo>
                  <a:pt x="57877" y="7191574"/>
                  <a:pt x="0" y="6740790"/>
                  <a:pt x="0" y="6252766"/>
                </a:cubicBezTo>
                <a:close/>
                <a:moveTo>
                  <a:pt x="1785937" y="6118424"/>
                </a:moveTo>
                <a:lnTo>
                  <a:pt x="1785937" y="6248797"/>
                </a:lnTo>
                <a:cubicBezTo>
                  <a:pt x="1785937" y="6526081"/>
                  <a:pt x="1807633" y="6784843"/>
                  <a:pt x="1851025" y="7025085"/>
                </a:cubicBezTo>
                <a:cubicBezTo>
                  <a:pt x="1894416" y="7265327"/>
                  <a:pt x="1966714" y="7477522"/>
                  <a:pt x="2067917" y="7661672"/>
                </a:cubicBezTo>
                <a:cubicBezTo>
                  <a:pt x="2169252" y="7845822"/>
                  <a:pt x="2301544" y="7988631"/>
                  <a:pt x="2464792" y="8090099"/>
                </a:cubicBezTo>
                <a:cubicBezTo>
                  <a:pt x="2628172" y="8191567"/>
                  <a:pt x="2827668" y="8242300"/>
                  <a:pt x="3063279" y="8242300"/>
                </a:cubicBezTo>
                <a:cubicBezTo>
                  <a:pt x="3369270" y="8242300"/>
                  <a:pt x="3621484" y="8172980"/>
                  <a:pt x="3819921" y="8034338"/>
                </a:cubicBezTo>
                <a:cubicBezTo>
                  <a:pt x="4018359" y="7895564"/>
                  <a:pt x="4170296" y="7704072"/>
                  <a:pt x="4275732" y="7459861"/>
                </a:cubicBezTo>
                <a:cubicBezTo>
                  <a:pt x="4381169" y="7215519"/>
                  <a:pt x="4442155" y="6933936"/>
                  <a:pt x="4458692" y="6615113"/>
                </a:cubicBezTo>
                <a:lnTo>
                  <a:pt x="4458692" y="5801519"/>
                </a:lnTo>
                <a:cubicBezTo>
                  <a:pt x="4446256" y="5540640"/>
                  <a:pt x="4410075" y="5305690"/>
                  <a:pt x="4350146" y="5096669"/>
                </a:cubicBezTo>
                <a:cubicBezTo>
                  <a:pt x="4290218" y="4887516"/>
                  <a:pt x="4203369" y="4708459"/>
                  <a:pt x="4089598" y="4559499"/>
                </a:cubicBezTo>
                <a:cubicBezTo>
                  <a:pt x="3975960" y="4410406"/>
                  <a:pt x="3835400" y="4294453"/>
                  <a:pt x="3667918" y="4211638"/>
                </a:cubicBezTo>
                <a:cubicBezTo>
                  <a:pt x="3500569" y="4128823"/>
                  <a:pt x="3303190" y="4087416"/>
                  <a:pt x="3075781" y="4087416"/>
                </a:cubicBezTo>
                <a:cubicBezTo>
                  <a:pt x="2844270" y="4087416"/>
                  <a:pt x="2645833" y="4140200"/>
                  <a:pt x="2480468" y="4245769"/>
                </a:cubicBezTo>
                <a:cubicBezTo>
                  <a:pt x="2315104" y="4351338"/>
                  <a:pt x="2181754" y="4495205"/>
                  <a:pt x="2080418" y="4677371"/>
                </a:cubicBezTo>
                <a:cubicBezTo>
                  <a:pt x="1979215" y="4859536"/>
                  <a:pt x="1904801" y="5073849"/>
                  <a:pt x="1857176" y="5320308"/>
                </a:cubicBezTo>
                <a:cubicBezTo>
                  <a:pt x="1809683" y="5566636"/>
                  <a:pt x="1785937" y="5832674"/>
                  <a:pt x="1785937" y="6118424"/>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824" name="Freeform 1824"/>
          <p:cNvSpPr/>
          <p:nvPr/>
        </p:nvSpPr>
        <p:spPr>
          <a:xfrm>
            <a:off x="2825078" y="4548164"/>
            <a:ext cx="23173" cy="40282"/>
          </a:xfrm>
          <a:custGeom>
            <a:avLst/>
            <a:gdLst/>
            <a:ahLst/>
            <a:cxnLst/>
            <a:rect l="0" t="0" r="0" b="0"/>
            <a:pathLst>
              <a:path w="2149674" h="3732410">
                <a:moveTo>
                  <a:pt x="2149674" y="0"/>
                </a:moveTo>
                <a:lnTo>
                  <a:pt x="2149674" y="1196579"/>
                </a:lnTo>
                <a:cubicBezTo>
                  <a:pt x="2149674" y="1655365"/>
                  <a:pt x="2034580" y="2118254"/>
                  <a:pt x="1804392" y="2585243"/>
                </a:cubicBezTo>
                <a:cubicBezTo>
                  <a:pt x="1574337" y="3052365"/>
                  <a:pt x="1283163" y="3434754"/>
                  <a:pt x="930870" y="3732410"/>
                </a:cubicBezTo>
                <a:lnTo>
                  <a:pt x="0" y="3254970"/>
                </a:lnTo>
                <a:cubicBezTo>
                  <a:pt x="103320" y="3064867"/>
                  <a:pt x="204589" y="2874697"/>
                  <a:pt x="303808" y="2684462"/>
                </a:cubicBezTo>
                <a:cubicBezTo>
                  <a:pt x="403027" y="2494359"/>
                  <a:pt x="485709" y="2285603"/>
                  <a:pt x="551855" y="2058193"/>
                </a:cubicBezTo>
                <a:cubicBezTo>
                  <a:pt x="618001" y="1830916"/>
                  <a:pt x="651074" y="1572617"/>
                  <a:pt x="651074" y="1283296"/>
                </a:cubicBezTo>
                <a:lnTo>
                  <a:pt x="651074" y="0"/>
                </a:ln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825" name="Freeform 1825"/>
          <p:cNvSpPr/>
          <p:nvPr/>
        </p:nvSpPr>
        <p:spPr>
          <a:xfrm>
            <a:off x="2893650" y="4490733"/>
            <a:ext cx="64343" cy="75113"/>
          </a:xfrm>
          <a:custGeom>
            <a:avLst/>
            <a:gdLst/>
            <a:ahLst/>
            <a:cxnLst/>
            <a:rect l="0" t="0" r="0" b="0"/>
            <a:pathLst>
              <a:path w="5968801" h="6959600">
                <a:moveTo>
                  <a:pt x="3898900" y="5321697"/>
                </a:moveTo>
                <a:lnTo>
                  <a:pt x="3898900" y="2331046"/>
                </a:lnTo>
                <a:cubicBezTo>
                  <a:pt x="3898900" y="2116072"/>
                  <a:pt x="3863908" y="1931062"/>
                  <a:pt x="3793926" y="1776016"/>
                </a:cubicBezTo>
                <a:cubicBezTo>
                  <a:pt x="3724076" y="1620838"/>
                  <a:pt x="3616126" y="1499857"/>
                  <a:pt x="3470076" y="1413074"/>
                </a:cubicBezTo>
                <a:cubicBezTo>
                  <a:pt x="3324158" y="1326158"/>
                  <a:pt x="3135974" y="1282700"/>
                  <a:pt x="2905521" y="1282700"/>
                </a:cubicBezTo>
                <a:cubicBezTo>
                  <a:pt x="2708142" y="1282700"/>
                  <a:pt x="2537420" y="1316765"/>
                  <a:pt x="2393354" y="1384896"/>
                </a:cubicBezTo>
                <a:cubicBezTo>
                  <a:pt x="2249421" y="1452894"/>
                  <a:pt x="2138362" y="1549797"/>
                  <a:pt x="2060178" y="1675607"/>
                </a:cubicBezTo>
                <a:cubicBezTo>
                  <a:pt x="1982126" y="1801416"/>
                  <a:pt x="1943100" y="1948921"/>
                  <a:pt x="1943100" y="2118122"/>
                </a:cubicBezTo>
                <a:lnTo>
                  <a:pt x="157162" y="2118122"/>
                </a:lnTo>
                <a:cubicBezTo>
                  <a:pt x="157162" y="1833166"/>
                  <a:pt x="223242" y="1562696"/>
                  <a:pt x="355401" y="1306711"/>
                </a:cubicBezTo>
                <a:cubicBezTo>
                  <a:pt x="487560" y="1050727"/>
                  <a:pt x="679582" y="824707"/>
                  <a:pt x="931465" y="628650"/>
                </a:cubicBezTo>
                <a:cubicBezTo>
                  <a:pt x="1183481" y="432462"/>
                  <a:pt x="1483981" y="278673"/>
                  <a:pt x="1832967" y="167283"/>
                </a:cubicBezTo>
                <a:cubicBezTo>
                  <a:pt x="2182084" y="55761"/>
                  <a:pt x="2573469" y="0"/>
                  <a:pt x="3007121" y="0"/>
                </a:cubicBezTo>
                <a:cubicBezTo>
                  <a:pt x="3527557" y="0"/>
                  <a:pt x="3990114" y="86850"/>
                  <a:pt x="4394795" y="260549"/>
                </a:cubicBezTo>
                <a:cubicBezTo>
                  <a:pt x="4799607" y="434115"/>
                  <a:pt x="5118695" y="694598"/>
                  <a:pt x="5352057" y="1041996"/>
                </a:cubicBezTo>
                <a:cubicBezTo>
                  <a:pt x="5585552" y="1389394"/>
                  <a:pt x="5702300" y="1823641"/>
                  <a:pt x="5702300" y="2344738"/>
                </a:cubicBezTo>
                <a:lnTo>
                  <a:pt x="5702300" y="5216525"/>
                </a:lnTo>
                <a:cubicBezTo>
                  <a:pt x="5702300" y="5584693"/>
                  <a:pt x="5724988" y="5885591"/>
                  <a:pt x="5770364" y="6119218"/>
                </a:cubicBezTo>
                <a:cubicBezTo>
                  <a:pt x="5815872" y="6352845"/>
                  <a:pt x="5882018" y="6556508"/>
                  <a:pt x="5968801" y="6730207"/>
                </a:cubicBezTo>
                <a:lnTo>
                  <a:pt x="5968801" y="6835576"/>
                </a:lnTo>
                <a:lnTo>
                  <a:pt x="4160043" y="6835576"/>
                </a:lnTo>
                <a:cubicBezTo>
                  <a:pt x="4072995" y="6653544"/>
                  <a:pt x="4007710" y="6425010"/>
                  <a:pt x="3964185" y="6149975"/>
                </a:cubicBezTo>
                <a:cubicBezTo>
                  <a:pt x="3920661" y="5874941"/>
                  <a:pt x="3898900" y="5598848"/>
                  <a:pt x="3898900" y="5321697"/>
                </a:cubicBezTo>
                <a:close/>
                <a:moveTo>
                  <a:pt x="4141390" y="2743200"/>
                </a:moveTo>
                <a:lnTo>
                  <a:pt x="4141390" y="3759200"/>
                </a:lnTo>
                <a:lnTo>
                  <a:pt x="3146028" y="3759200"/>
                </a:lnTo>
                <a:cubicBezTo>
                  <a:pt x="2911210" y="3759200"/>
                  <a:pt x="2707216" y="3786056"/>
                  <a:pt x="2534046" y="3839766"/>
                </a:cubicBezTo>
                <a:cubicBezTo>
                  <a:pt x="2361009" y="3893477"/>
                  <a:pt x="2218795" y="3968949"/>
                  <a:pt x="2107406" y="4066183"/>
                </a:cubicBezTo>
                <a:cubicBezTo>
                  <a:pt x="1996148" y="4163418"/>
                  <a:pt x="1914723" y="4276130"/>
                  <a:pt x="1863129" y="4404321"/>
                </a:cubicBezTo>
                <a:cubicBezTo>
                  <a:pt x="1811668" y="4532511"/>
                  <a:pt x="1785937" y="4673071"/>
                  <a:pt x="1785937" y="4826000"/>
                </a:cubicBezTo>
                <a:cubicBezTo>
                  <a:pt x="1785937" y="4979062"/>
                  <a:pt x="1820994" y="5116579"/>
                  <a:pt x="1891109" y="5238552"/>
                </a:cubicBezTo>
                <a:cubicBezTo>
                  <a:pt x="1961356" y="5360525"/>
                  <a:pt x="2062559" y="5455643"/>
                  <a:pt x="2194718" y="5523905"/>
                </a:cubicBezTo>
                <a:cubicBezTo>
                  <a:pt x="2327010" y="5592035"/>
                  <a:pt x="2481990" y="5626100"/>
                  <a:pt x="2659657" y="5626100"/>
                </a:cubicBezTo>
                <a:cubicBezTo>
                  <a:pt x="2928210" y="5626100"/>
                  <a:pt x="3161638" y="5572390"/>
                  <a:pt x="3359943" y="5464969"/>
                </a:cubicBezTo>
                <a:cubicBezTo>
                  <a:pt x="3558249" y="5357416"/>
                  <a:pt x="3712170" y="5225058"/>
                  <a:pt x="3821707" y="5067896"/>
                </a:cubicBezTo>
                <a:cubicBezTo>
                  <a:pt x="3931245" y="4910733"/>
                  <a:pt x="3986014" y="4761905"/>
                  <a:pt x="3986014" y="4621411"/>
                </a:cubicBezTo>
                <a:lnTo>
                  <a:pt x="4464843" y="5378054"/>
                </a:lnTo>
                <a:cubicBezTo>
                  <a:pt x="4398830" y="5547519"/>
                  <a:pt x="4309004" y="5723203"/>
                  <a:pt x="4195365" y="5905104"/>
                </a:cubicBezTo>
                <a:cubicBezTo>
                  <a:pt x="4081859" y="6087005"/>
                  <a:pt x="3938389" y="6257595"/>
                  <a:pt x="3764954" y="6416874"/>
                </a:cubicBezTo>
                <a:cubicBezTo>
                  <a:pt x="3591652" y="6576021"/>
                  <a:pt x="3383227" y="6706262"/>
                  <a:pt x="3139678" y="6807597"/>
                </a:cubicBezTo>
                <a:cubicBezTo>
                  <a:pt x="2896129" y="6908932"/>
                  <a:pt x="2607071" y="6959600"/>
                  <a:pt x="2272506" y="6959600"/>
                </a:cubicBezTo>
                <a:cubicBezTo>
                  <a:pt x="1847453" y="6959600"/>
                  <a:pt x="1462550" y="6873742"/>
                  <a:pt x="1117798" y="6702029"/>
                </a:cubicBezTo>
                <a:cubicBezTo>
                  <a:pt x="773046" y="6530182"/>
                  <a:pt x="500525" y="6292123"/>
                  <a:pt x="300235" y="5987852"/>
                </a:cubicBezTo>
                <a:cubicBezTo>
                  <a:pt x="100078" y="5683581"/>
                  <a:pt x="0" y="5336845"/>
                  <a:pt x="0" y="4947643"/>
                </a:cubicBezTo>
                <a:cubicBezTo>
                  <a:pt x="0" y="4595747"/>
                  <a:pt x="66145" y="4283208"/>
                  <a:pt x="198437" y="4010025"/>
                </a:cubicBezTo>
                <a:cubicBezTo>
                  <a:pt x="330729" y="3736843"/>
                  <a:pt x="525991" y="3506061"/>
                  <a:pt x="784225" y="3317677"/>
                </a:cubicBezTo>
                <a:cubicBezTo>
                  <a:pt x="1042590" y="3129161"/>
                  <a:pt x="1365977" y="2986286"/>
                  <a:pt x="1754385" y="2889052"/>
                </a:cubicBezTo>
                <a:cubicBezTo>
                  <a:pt x="2142926" y="2791818"/>
                  <a:pt x="2593445" y="2743200"/>
                  <a:pt x="3105943" y="274320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826" name="Freeform 1826"/>
          <p:cNvSpPr/>
          <p:nvPr/>
        </p:nvSpPr>
        <p:spPr>
          <a:xfrm>
            <a:off x="2965498" y="4490755"/>
            <a:ext cx="63251" cy="75091"/>
          </a:xfrm>
          <a:custGeom>
            <a:avLst/>
            <a:gdLst/>
            <a:ahLst/>
            <a:cxnLst/>
            <a:rect l="0" t="0" r="0" b="0"/>
            <a:pathLst>
              <a:path w="5867400" h="6957615">
                <a:moveTo>
                  <a:pt x="3059906" y="5562600"/>
                </a:moveTo>
                <a:cubicBezTo>
                  <a:pt x="3279510" y="5562600"/>
                  <a:pt x="3474243" y="5520267"/>
                  <a:pt x="3644106" y="5435600"/>
                </a:cubicBezTo>
                <a:cubicBezTo>
                  <a:pt x="3814100" y="5350801"/>
                  <a:pt x="3947715" y="5230879"/>
                  <a:pt x="4044950" y="5075833"/>
                </a:cubicBezTo>
                <a:cubicBezTo>
                  <a:pt x="4142316" y="4920655"/>
                  <a:pt x="4191000" y="4737695"/>
                  <a:pt x="4191000" y="4526955"/>
                </a:cubicBezTo>
                <a:lnTo>
                  <a:pt x="5867400" y="4526955"/>
                </a:lnTo>
                <a:cubicBezTo>
                  <a:pt x="5867400" y="4998178"/>
                  <a:pt x="5743310" y="5416748"/>
                  <a:pt x="5495131" y="5782667"/>
                </a:cubicBezTo>
                <a:cubicBezTo>
                  <a:pt x="5247084" y="6148454"/>
                  <a:pt x="4914238" y="6435725"/>
                  <a:pt x="4496593" y="6644481"/>
                </a:cubicBezTo>
                <a:cubicBezTo>
                  <a:pt x="4079081" y="6853236"/>
                  <a:pt x="3611827" y="6957615"/>
                  <a:pt x="3094831" y="6957615"/>
                </a:cubicBezTo>
                <a:cubicBezTo>
                  <a:pt x="2573866" y="6957615"/>
                  <a:pt x="2120040" y="6870831"/>
                  <a:pt x="1733351" y="6697265"/>
                </a:cubicBezTo>
                <a:cubicBezTo>
                  <a:pt x="1346795" y="6523567"/>
                  <a:pt x="1025326" y="6282730"/>
                  <a:pt x="768945" y="5974755"/>
                </a:cubicBezTo>
                <a:cubicBezTo>
                  <a:pt x="512564" y="5666780"/>
                  <a:pt x="320278" y="5307145"/>
                  <a:pt x="192087" y="4895850"/>
                </a:cubicBezTo>
                <a:cubicBezTo>
                  <a:pt x="64029" y="4484423"/>
                  <a:pt x="0" y="4043032"/>
                  <a:pt x="0" y="3571676"/>
                </a:cubicBezTo>
                <a:lnTo>
                  <a:pt x="0" y="3391892"/>
                </a:lnTo>
                <a:cubicBezTo>
                  <a:pt x="0" y="2916436"/>
                  <a:pt x="64029" y="2473060"/>
                  <a:pt x="192087" y="2061765"/>
                </a:cubicBezTo>
                <a:cubicBezTo>
                  <a:pt x="320278" y="1650338"/>
                  <a:pt x="512564" y="1290704"/>
                  <a:pt x="768945" y="982861"/>
                </a:cubicBezTo>
                <a:cubicBezTo>
                  <a:pt x="1025326" y="674886"/>
                  <a:pt x="1345803" y="434115"/>
                  <a:pt x="1730375" y="260548"/>
                </a:cubicBezTo>
                <a:cubicBezTo>
                  <a:pt x="2114946" y="86850"/>
                  <a:pt x="2565664" y="0"/>
                  <a:pt x="3082528" y="0"/>
                </a:cubicBezTo>
                <a:cubicBezTo>
                  <a:pt x="3632464" y="0"/>
                  <a:pt x="4115196" y="105370"/>
                  <a:pt x="4530725" y="316111"/>
                </a:cubicBezTo>
                <a:cubicBezTo>
                  <a:pt x="4946253" y="526851"/>
                  <a:pt x="5272881" y="827616"/>
                  <a:pt x="5510609" y="1218406"/>
                </a:cubicBezTo>
                <a:cubicBezTo>
                  <a:pt x="5748469" y="1609063"/>
                  <a:pt x="5867400" y="2071026"/>
                  <a:pt x="5867400" y="2604294"/>
                </a:cubicBezTo>
                <a:lnTo>
                  <a:pt x="4191000" y="2604294"/>
                </a:lnTo>
                <a:cubicBezTo>
                  <a:pt x="4191000" y="2380985"/>
                  <a:pt x="4146483" y="2178380"/>
                  <a:pt x="4057451" y="1996480"/>
                </a:cubicBezTo>
                <a:cubicBezTo>
                  <a:pt x="3968419" y="1814579"/>
                  <a:pt x="3839964" y="1668859"/>
                  <a:pt x="3672085" y="1559322"/>
                </a:cubicBezTo>
                <a:cubicBezTo>
                  <a:pt x="3504207" y="1449784"/>
                  <a:pt x="3298097" y="1395015"/>
                  <a:pt x="3053754" y="1395015"/>
                </a:cubicBezTo>
                <a:cubicBezTo>
                  <a:pt x="2792743" y="1395015"/>
                  <a:pt x="2579356" y="1449784"/>
                  <a:pt x="2413595" y="1559322"/>
                </a:cubicBezTo>
                <a:cubicBezTo>
                  <a:pt x="2247833" y="1668727"/>
                  <a:pt x="2119378" y="1817555"/>
                  <a:pt x="2028229" y="2005806"/>
                </a:cubicBezTo>
                <a:cubicBezTo>
                  <a:pt x="1937080" y="2193925"/>
                  <a:pt x="1873911" y="2406848"/>
                  <a:pt x="1838721" y="2644576"/>
                </a:cubicBezTo>
                <a:cubicBezTo>
                  <a:pt x="1803532" y="2882305"/>
                  <a:pt x="1785937" y="3131410"/>
                  <a:pt x="1785937" y="3391892"/>
                </a:cubicBezTo>
                <a:lnTo>
                  <a:pt x="1785937" y="3571676"/>
                </a:lnTo>
                <a:cubicBezTo>
                  <a:pt x="1785937" y="3832291"/>
                  <a:pt x="1802473" y="4082521"/>
                  <a:pt x="1835546" y="4322365"/>
                </a:cubicBezTo>
                <a:cubicBezTo>
                  <a:pt x="1868752" y="4562078"/>
                  <a:pt x="1931921" y="4775001"/>
                  <a:pt x="2025054" y="4961136"/>
                </a:cubicBezTo>
                <a:cubicBezTo>
                  <a:pt x="2118320" y="5147138"/>
                  <a:pt x="2247833" y="5293915"/>
                  <a:pt x="2413595" y="5401469"/>
                </a:cubicBezTo>
                <a:cubicBezTo>
                  <a:pt x="2579356" y="5508889"/>
                  <a:pt x="2794793" y="5562600"/>
                  <a:pt x="3059906" y="556260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827" name="Freeform 1827"/>
          <p:cNvSpPr/>
          <p:nvPr/>
        </p:nvSpPr>
        <p:spPr>
          <a:xfrm>
            <a:off x="3035294" y="4490755"/>
            <a:ext cx="63251" cy="75091"/>
          </a:xfrm>
          <a:custGeom>
            <a:avLst/>
            <a:gdLst/>
            <a:ahLst/>
            <a:cxnLst/>
            <a:rect l="0" t="0" r="0" b="0"/>
            <a:pathLst>
              <a:path w="5867400" h="6957615">
                <a:moveTo>
                  <a:pt x="3059906" y="5562600"/>
                </a:moveTo>
                <a:cubicBezTo>
                  <a:pt x="3279510" y="5562600"/>
                  <a:pt x="3474243" y="5520267"/>
                  <a:pt x="3644106" y="5435600"/>
                </a:cubicBezTo>
                <a:cubicBezTo>
                  <a:pt x="3814100" y="5350801"/>
                  <a:pt x="3947715" y="5230879"/>
                  <a:pt x="4044950" y="5075833"/>
                </a:cubicBezTo>
                <a:cubicBezTo>
                  <a:pt x="4142316" y="4920655"/>
                  <a:pt x="4191000" y="4737695"/>
                  <a:pt x="4191000" y="4526955"/>
                </a:cubicBezTo>
                <a:lnTo>
                  <a:pt x="5867400" y="4526955"/>
                </a:lnTo>
                <a:cubicBezTo>
                  <a:pt x="5867400" y="4998178"/>
                  <a:pt x="5743310" y="5416748"/>
                  <a:pt x="5495131" y="5782667"/>
                </a:cubicBezTo>
                <a:cubicBezTo>
                  <a:pt x="5247084" y="6148454"/>
                  <a:pt x="4914238" y="6435725"/>
                  <a:pt x="4496593" y="6644481"/>
                </a:cubicBezTo>
                <a:cubicBezTo>
                  <a:pt x="4079081" y="6853236"/>
                  <a:pt x="3611827" y="6957615"/>
                  <a:pt x="3094831" y="6957615"/>
                </a:cubicBezTo>
                <a:cubicBezTo>
                  <a:pt x="2573866" y="6957615"/>
                  <a:pt x="2120040" y="6870831"/>
                  <a:pt x="1733351" y="6697265"/>
                </a:cubicBezTo>
                <a:cubicBezTo>
                  <a:pt x="1346795" y="6523567"/>
                  <a:pt x="1025326" y="6282730"/>
                  <a:pt x="768945" y="5974755"/>
                </a:cubicBezTo>
                <a:cubicBezTo>
                  <a:pt x="512564" y="5666780"/>
                  <a:pt x="320278" y="5307145"/>
                  <a:pt x="192087" y="4895850"/>
                </a:cubicBezTo>
                <a:cubicBezTo>
                  <a:pt x="64029" y="4484423"/>
                  <a:pt x="0" y="4043032"/>
                  <a:pt x="0" y="3571676"/>
                </a:cubicBezTo>
                <a:lnTo>
                  <a:pt x="0" y="3391892"/>
                </a:lnTo>
                <a:cubicBezTo>
                  <a:pt x="0" y="2916436"/>
                  <a:pt x="64029" y="2473060"/>
                  <a:pt x="192087" y="2061765"/>
                </a:cubicBezTo>
                <a:cubicBezTo>
                  <a:pt x="320278" y="1650338"/>
                  <a:pt x="512564" y="1290704"/>
                  <a:pt x="768945" y="982861"/>
                </a:cubicBezTo>
                <a:cubicBezTo>
                  <a:pt x="1025326" y="674886"/>
                  <a:pt x="1345803" y="434115"/>
                  <a:pt x="1730375" y="260548"/>
                </a:cubicBezTo>
                <a:cubicBezTo>
                  <a:pt x="2114946" y="86850"/>
                  <a:pt x="2565664" y="0"/>
                  <a:pt x="3082528" y="0"/>
                </a:cubicBezTo>
                <a:cubicBezTo>
                  <a:pt x="3632464" y="0"/>
                  <a:pt x="4115196" y="105370"/>
                  <a:pt x="4530725" y="316111"/>
                </a:cubicBezTo>
                <a:cubicBezTo>
                  <a:pt x="4946253" y="526851"/>
                  <a:pt x="5272881" y="827616"/>
                  <a:pt x="5510609" y="1218406"/>
                </a:cubicBezTo>
                <a:cubicBezTo>
                  <a:pt x="5748469" y="1609063"/>
                  <a:pt x="5867400" y="2071026"/>
                  <a:pt x="5867400" y="2604294"/>
                </a:cubicBezTo>
                <a:lnTo>
                  <a:pt x="4191000" y="2604294"/>
                </a:lnTo>
                <a:cubicBezTo>
                  <a:pt x="4191000" y="2380985"/>
                  <a:pt x="4146483" y="2178380"/>
                  <a:pt x="4057451" y="1996480"/>
                </a:cubicBezTo>
                <a:cubicBezTo>
                  <a:pt x="3968419" y="1814579"/>
                  <a:pt x="3839964" y="1668859"/>
                  <a:pt x="3672085" y="1559322"/>
                </a:cubicBezTo>
                <a:cubicBezTo>
                  <a:pt x="3504207" y="1449784"/>
                  <a:pt x="3298097" y="1395015"/>
                  <a:pt x="3053754" y="1395015"/>
                </a:cubicBezTo>
                <a:cubicBezTo>
                  <a:pt x="2792743" y="1395015"/>
                  <a:pt x="2579356" y="1449784"/>
                  <a:pt x="2413595" y="1559322"/>
                </a:cubicBezTo>
                <a:cubicBezTo>
                  <a:pt x="2247833" y="1668727"/>
                  <a:pt x="2119378" y="1817555"/>
                  <a:pt x="2028229" y="2005806"/>
                </a:cubicBezTo>
                <a:cubicBezTo>
                  <a:pt x="1937080" y="2193925"/>
                  <a:pt x="1873911" y="2406848"/>
                  <a:pt x="1838721" y="2644576"/>
                </a:cubicBezTo>
                <a:cubicBezTo>
                  <a:pt x="1803532" y="2882305"/>
                  <a:pt x="1785937" y="3131410"/>
                  <a:pt x="1785937" y="3391892"/>
                </a:cubicBezTo>
                <a:lnTo>
                  <a:pt x="1785937" y="3571676"/>
                </a:lnTo>
                <a:cubicBezTo>
                  <a:pt x="1785937" y="3832291"/>
                  <a:pt x="1802473" y="4082521"/>
                  <a:pt x="1835546" y="4322365"/>
                </a:cubicBezTo>
                <a:cubicBezTo>
                  <a:pt x="1868752" y="4562078"/>
                  <a:pt x="1931921" y="4775001"/>
                  <a:pt x="2025054" y="4961136"/>
                </a:cubicBezTo>
                <a:cubicBezTo>
                  <a:pt x="2118320" y="5147138"/>
                  <a:pt x="2247833" y="5293915"/>
                  <a:pt x="2413595" y="5401469"/>
                </a:cubicBezTo>
                <a:cubicBezTo>
                  <a:pt x="2579356" y="5508889"/>
                  <a:pt x="2794793" y="5562600"/>
                  <a:pt x="3059906" y="556260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828" name="Freeform 1828"/>
          <p:cNvSpPr/>
          <p:nvPr/>
        </p:nvSpPr>
        <p:spPr>
          <a:xfrm>
            <a:off x="3105500" y="4490755"/>
            <a:ext cx="65715" cy="75091"/>
          </a:xfrm>
          <a:custGeom>
            <a:avLst/>
            <a:gdLst/>
            <a:ahLst/>
            <a:cxnLst/>
            <a:rect l="0" t="0" r="0" b="0"/>
            <a:pathLst>
              <a:path w="6096000" h="6957615">
                <a:moveTo>
                  <a:pt x="3342679" y="6957615"/>
                </a:moveTo>
                <a:cubicBezTo>
                  <a:pt x="2821714" y="6957615"/>
                  <a:pt x="2354460" y="6873940"/>
                  <a:pt x="1940917" y="6706592"/>
                </a:cubicBezTo>
                <a:cubicBezTo>
                  <a:pt x="1527505" y="6539111"/>
                  <a:pt x="1177131" y="6306542"/>
                  <a:pt x="889793" y="6008886"/>
                </a:cubicBezTo>
                <a:cubicBezTo>
                  <a:pt x="602456" y="5711230"/>
                  <a:pt x="382322" y="5365022"/>
                  <a:pt x="229393" y="4970264"/>
                </a:cubicBezTo>
                <a:cubicBezTo>
                  <a:pt x="76464" y="4575373"/>
                  <a:pt x="0" y="4154686"/>
                  <a:pt x="0" y="3708201"/>
                </a:cubicBezTo>
                <a:lnTo>
                  <a:pt x="0" y="3460155"/>
                </a:lnTo>
                <a:cubicBezTo>
                  <a:pt x="0" y="2951626"/>
                  <a:pt x="72297" y="2486554"/>
                  <a:pt x="216892" y="2064940"/>
                </a:cubicBezTo>
                <a:cubicBezTo>
                  <a:pt x="361619" y="1643195"/>
                  <a:pt x="569383" y="1277342"/>
                  <a:pt x="840184" y="967383"/>
                </a:cubicBezTo>
                <a:cubicBezTo>
                  <a:pt x="1110985" y="657291"/>
                  <a:pt x="1440656" y="418571"/>
                  <a:pt x="1829196" y="251222"/>
                </a:cubicBezTo>
                <a:cubicBezTo>
                  <a:pt x="2217869" y="83740"/>
                  <a:pt x="2656152" y="0"/>
                  <a:pt x="3144043" y="0"/>
                </a:cubicBezTo>
                <a:cubicBezTo>
                  <a:pt x="3619500" y="0"/>
                  <a:pt x="4041179" y="78647"/>
                  <a:pt x="4409082" y="235942"/>
                </a:cubicBezTo>
                <a:cubicBezTo>
                  <a:pt x="4777118" y="393237"/>
                  <a:pt x="5086151" y="616810"/>
                  <a:pt x="5336182" y="906661"/>
                </a:cubicBezTo>
                <a:cubicBezTo>
                  <a:pt x="5586346" y="1196380"/>
                  <a:pt x="5775523" y="1543116"/>
                  <a:pt x="5903714" y="1946870"/>
                </a:cubicBezTo>
                <a:cubicBezTo>
                  <a:pt x="6031904" y="2350492"/>
                  <a:pt x="6096000" y="2798696"/>
                  <a:pt x="6096000" y="3291483"/>
                </a:cubicBezTo>
                <a:lnTo>
                  <a:pt x="6096000" y="4036615"/>
                </a:lnTo>
                <a:lnTo>
                  <a:pt x="760214" y="4036615"/>
                </a:lnTo>
                <a:lnTo>
                  <a:pt x="760214" y="2842815"/>
                </a:lnTo>
                <a:lnTo>
                  <a:pt x="4343400" y="2842815"/>
                </a:lnTo>
                <a:lnTo>
                  <a:pt x="4343400" y="2705894"/>
                </a:lnTo>
                <a:cubicBezTo>
                  <a:pt x="4343400" y="2457318"/>
                  <a:pt x="4298751" y="2234671"/>
                  <a:pt x="4209454" y="2037953"/>
                </a:cubicBezTo>
                <a:cubicBezTo>
                  <a:pt x="4120289" y="1841235"/>
                  <a:pt x="3986543" y="1684933"/>
                  <a:pt x="3808214" y="1569045"/>
                </a:cubicBezTo>
                <a:cubicBezTo>
                  <a:pt x="3629885" y="1453026"/>
                  <a:pt x="3401747" y="1395015"/>
                  <a:pt x="3123803" y="1395015"/>
                </a:cubicBezTo>
                <a:cubicBezTo>
                  <a:pt x="2887397" y="1395015"/>
                  <a:pt x="2684131" y="1446676"/>
                  <a:pt x="2514004" y="1549995"/>
                </a:cubicBezTo>
                <a:cubicBezTo>
                  <a:pt x="2343877" y="1653315"/>
                  <a:pt x="2205897" y="1798042"/>
                  <a:pt x="2100064" y="1984176"/>
                </a:cubicBezTo>
                <a:cubicBezTo>
                  <a:pt x="1994362" y="2170179"/>
                  <a:pt x="1915583" y="2388261"/>
                  <a:pt x="1863725" y="2638425"/>
                </a:cubicBezTo>
                <a:cubicBezTo>
                  <a:pt x="1811866" y="2888456"/>
                  <a:pt x="1785937" y="3162366"/>
                  <a:pt x="1785937" y="3460155"/>
                </a:cubicBezTo>
                <a:lnTo>
                  <a:pt x="1785937" y="3708201"/>
                </a:lnTo>
                <a:cubicBezTo>
                  <a:pt x="1785937" y="3977018"/>
                  <a:pt x="1824235" y="4225131"/>
                  <a:pt x="1900832" y="4452540"/>
                </a:cubicBezTo>
                <a:cubicBezTo>
                  <a:pt x="1977562" y="4679950"/>
                  <a:pt x="2087430" y="4876337"/>
                  <a:pt x="2230437" y="5041701"/>
                </a:cubicBezTo>
                <a:cubicBezTo>
                  <a:pt x="2373444" y="5207066"/>
                  <a:pt x="2547474" y="5335257"/>
                  <a:pt x="2752526" y="5426273"/>
                </a:cubicBezTo>
                <a:cubicBezTo>
                  <a:pt x="2957578" y="5517158"/>
                  <a:pt x="3190676" y="5562600"/>
                  <a:pt x="3451820" y="5562600"/>
                </a:cubicBezTo>
                <a:cubicBezTo>
                  <a:pt x="3775008" y="5562600"/>
                  <a:pt x="4076435" y="5499827"/>
                  <a:pt x="4356100" y="5374283"/>
                </a:cubicBezTo>
                <a:cubicBezTo>
                  <a:pt x="4635764" y="5248606"/>
                  <a:pt x="4877196" y="5058106"/>
                  <a:pt x="5080396" y="4802783"/>
                </a:cubicBezTo>
                <a:lnTo>
                  <a:pt x="5947370" y="5742384"/>
                </a:lnTo>
                <a:cubicBezTo>
                  <a:pt x="5806744" y="5944923"/>
                  <a:pt x="5615516" y="6139193"/>
                  <a:pt x="5373687" y="6325195"/>
                </a:cubicBezTo>
                <a:cubicBezTo>
                  <a:pt x="5131858" y="6511197"/>
                  <a:pt x="4841411" y="6663134"/>
                  <a:pt x="4502348" y="6781006"/>
                </a:cubicBezTo>
                <a:cubicBezTo>
                  <a:pt x="4163285" y="6898745"/>
                  <a:pt x="3776728" y="6957615"/>
                  <a:pt x="3342679" y="6957615"/>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829" name="Freeform 1829"/>
          <p:cNvSpPr/>
          <p:nvPr/>
        </p:nvSpPr>
        <p:spPr>
          <a:xfrm>
            <a:off x="3176254" y="4490733"/>
            <a:ext cx="61608" cy="75113"/>
          </a:xfrm>
          <a:custGeom>
            <a:avLst/>
            <a:gdLst/>
            <a:ahLst/>
            <a:cxnLst/>
            <a:rect l="0" t="0" r="0" b="0"/>
            <a:pathLst>
              <a:path w="5715000" h="6959600">
                <a:moveTo>
                  <a:pt x="3975100" y="4977408"/>
                </a:moveTo>
                <a:cubicBezTo>
                  <a:pt x="3975100" y="4849218"/>
                  <a:pt x="3937860" y="4733529"/>
                  <a:pt x="3863379" y="4630341"/>
                </a:cubicBezTo>
                <a:cubicBezTo>
                  <a:pt x="3789031" y="4527021"/>
                  <a:pt x="3651514" y="4430978"/>
                  <a:pt x="3450828" y="4342210"/>
                </a:cubicBezTo>
                <a:cubicBezTo>
                  <a:pt x="3250274" y="4253310"/>
                  <a:pt x="2961811" y="4171620"/>
                  <a:pt x="2585442" y="4097140"/>
                </a:cubicBezTo>
                <a:cubicBezTo>
                  <a:pt x="2246378" y="4022792"/>
                  <a:pt x="1931061" y="3928798"/>
                  <a:pt x="1639490" y="3815160"/>
                </a:cubicBezTo>
                <a:cubicBezTo>
                  <a:pt x="1347919" y="3701521"/>
                  <a:pt x="1095639" y="3564136"/>
                  <a:pt x="882650" y="3403005"/>
                </a:cubicBezTo>
                <a:cubicBezTo>
                  <a:pt x="669660" y="3241742"/>
                  <a:pt x="503171" y="3050580"/>
                  <a:pt x="383182" y="2829521"/>
                </a:cubicBezTo>
                <a:cubicBezTo>
                  <a:pt x="263194" y="2608461"/>
                  <a:pt x="203200" y="2355321"/>
                  <a:pt x="203200" y="2070100"/>
                </a:cubicBezTo>
                <a:cubicBezTo>
                  <a:pt x="203200" y="1789245"/>
                  <a:pt x="264252" y="1524861"/>
                  <a:pt x="386357" y="1276946"/>
                </a:cubicBezTo>
                <a:cubicBezTo>
                  <a:pt x="508463" y="1028899"/>
                  <a:pt x="684344" y="808832"/>
                  <a:pt x="914003" y="616744"/>
                </a:cubicBezTo>
                <a:cubicBezTo>
                  <a:pt x="1143793" y="424525"/>
                  <a:pt x="1425244" y="273712"/>
                  <a:pt x="1758354" y="164307"/>
                </a:cubicBezTo>
                <a:cubicBezTo>
                  <a:pt x="2091597" y="54769"/>
                  <a:pt x="2467173" y="0"/>
                  <a:pt x="2885082" y="0"/>
                </a:cubicBezTo>
                <a:cubicBezTo>
                  <a:pt x="3468753" y="0"/>
                  <a:pt x="3970602" y="92935"/>
                  <a:pt x="4390628" y="278805"/>
                </a:cubicBezTo>
                <a:cubicBezTo>
                  <a:pt x="4810654" y="464675"/>
                  <a:pt x="5133445" y="719733"/>
                  <a:pt x="5359003" y="1043980"/>
                </a:cubicBezTo>
                <a:cubicBezTo>
                  <a:pt x="5584692" y="1368095"/>
                  <a:pt x="5697537" y="1736659"/>
                  <a:pt x="5697537" y="2149674"/>
                </a:cubicBezTo>
                <a:lnTo>
                  <a:pt x="3911600" y="2149674"/>
                </a:lnTo>
                <a:cubicBezTo>
                  <a:pt x="3911600" y="1976107"/>
                  <a:pt x="3875352" y="1820069"/>
                  <a:pt x="3802856" y="1681560"/>
                </a:cubicBezTo>
                <a:cubicBezTo>
                  <a:pt x="3730360" y="1543050"/>
                  <a:pt x="3618574" y="1433513"/>
                  <a:pt x="3467496" y="1352947"/>
                </a:cubicBezTo>
                <a:cubicBezTo>
                  <a:pt x="3316419" y="1272250"/>
                  <a:pt x="3120760" y="1231900"/>
                  <a:pt x="2880518" y="1231900"/>
                </a:cubicBezTo>
                <a:cubicBezTo>
                  <a:pt x="2681684" y="1231900"/>
                  <a:pt x="2509837" y="1266032"/>
                  <a:pt x="2364978" y="1334294"/>
                </a:cubicBezTo>
                <a:cubicBezTo>
                  <a:pt x="2220118" y="1402557"/>
                  <a:pt x="2109324" y="1493573"/>
                  <a:pt x="2032595" y="1607344"/>
                </a:cubicBezTo>
                <a:cubicBezTo>
                  <a:pt x="1955998" y="1721115"/>
                  <a:pt x="1917700" y="1846263"/>
                  <a:pt x="1917700" y="1982788"/>
                </a:cubicBezTo>
                <a:cubicBezTo>
                  <a:pt x="1917700" y="2086240"/>
                  <a:pt x="1939395" y="2178315"/>
                  <a:pt x="1982787" y="2259013"/>
                </a:cubicBezTo>
                <a:cubicBezTo>
                  <a:pt x="2026311" y="2339579"/>
                  <a:pt x="2097682" y="2413000"/>
                  <a:pt x="2196901" y="2479279"/>
                </a:cubicBezTo>
                <a:cubicBezTo>
                  <a:pt x="2296252" y="2545425"/>
                  <a:pt x="2425567" y="2606477"/>
                  <a:pt x="2584846" y="2662436"/>
                </a:cubicBezTo>
                <a:cubicBezTo>
                  <a:pt x="2744126" y="2718264"/>
                  <a:pt x="2941637" y="2768931"/>
                  <a:pt x="3177381" y="2814440"/>
                </a:cubicBezTo>
                <a:cubicBezTo>
                  <a:pt x="3661304" y="2913526"/>
                  <a:pt x="4093500" y="3042775"/>
                  <a:pt x="4473971" y="3202186"/>
                </a:cubicBezTo>
                <a:cubicBezTo>
                  <a:pt x="4854575" y="3361465"/>
                  <a:pt x="5156530" y="3576572"/>
                  <a:pt x="5379839" y="3847505"/>
                </a:cubicBezTo>
                <a:cubicBezTo>
                  <a:pt x="5603279" y="4118438"/>
                  <a:pt x="5715000" y="4473179"/>
                  <a:pt x="5715000" y="4911725"/>
                </a:cubicBezTo>
                <a:cubicBezTo>
                  <a:pt x="5715000" y="5209646"/>
                  <a:pt x="5648854" y="5482696"/>
                  <a:pt x="5516562" y="5730875"/>
                </a:cubicBezTo>
                <a:cubicBezTo>
                  <a:pt x="5384403" y="5979055"/>
                  <a:pt x="5194300" y="6195219"/>
                  <a:pt x="4946253" y="6379369"/>
                </a:cubicBezTo>
                <a:cubicBezTo>
                  <a:pt x="4698338" y="6563519"/>
                  <a:pt x="4401872" y="6706262"/>
                  <a:pt x="4056856" y="6807597"/>
                </a:cubicBezTo>
                <a:cubicBezTo>
                  <a:pt x="3711971" y="6908932"/>
                  <a:pt x="3324621" y="6959600"/>
                  <a:pt x="2894806" y="6959600"/>
                </a:cubicBezTo>
                <a:cubicBezTo>
                  <a:pt x="2270786" y="6959600"/>
                  <a:pt x="1742876" y="6847747"/>
                  <a:pt x="1311076" y="6624043"/>
                </a:cubicBezTo>
                <a:cubicBezTo>
                  <a:pt x="879276" y="6400337"/>
                  <a:pt x="552780" y="6115646"/>
                  <a:pt x="331589" y="5769968"/>
                </a:cubicBezTo>
                <a:cubicBezTo>
                  <a:pt x="110529" y="5424157"/>
                  <a:pt x="0" y="5068954"/>
                  <a:pt x="0" y="4704358"/>
                </a:cubicBezTo>
                <a:lnTo>
                  <a:pt x="1701800" y="4704358"/>
                </a:lnTo>
                <a:cubicBezTo>
                  <a:pt x="1701800" y="4948304"/>
                  <a:pt x="1760603" y="5144691"/>
                  <a:pt x="1878210" y="5293519"/>
                </a:cubicBezTo>
                <a:cubicBezTo>
                  <a:pt x="1995950" y="5442215"/>
                  <a:pt x="2146696" y="5549636"/>
                  <a:pt x="2330450" y="5615782"/>
                </a:cubicBezTo>
                <a:cubicBezTo>
                  <a:pt x="2514203" y="5681928"/>
                  <a:pt x="2713434" y="5715000"/>
                  <a:pt x="2928143" y="5715000"/>
                </a:cubicBezTo>
                <a:cubicBezTo>
                  <a:pt x="3159521" y="5715000"/>
                  <a:pt x="3351609" y="5682986"/>
                  <a:pt x="3504406" y="5618957"/>
                </a:cubicBezTo>
                <a:cubicBezTo>
                  <a:pt x="3657203" y="5554795"/>
                  <a:pt x="3773818" y="5468012"/>
                  <a:pt x="3854251" y="5358607"/>
                </a:cubicBezTo>
                <a:cubicBezTo>
                  <a:pt x="3934817" y="5249069"/>
                  <a:pt x="3975100" y="5122003"/>
                  <a:pt x="3975100" y="4977408"/>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830" name="Freeform 1830"/>
          <p:cNvSpPr/>
          <p:nvPr/>
        </p:nvSpPr>
        <p:spPr>
          <a:xfrm>
            <a:off x="3245091" y="4490733"/>
            <a:ext cx="61608" cy="75113"/>
          </a:xfrm>
          <a:custGeom>
            <a:avLst/>
            <a:gdLst/>
            <a:ahLst/>
            <a:cxnLst/>
            <a:rect l="0" t="0" r="0" b="0"/>
            <a:pathLst>
              <a:path w="5715000" h="6959600">
                <a:moveTo>
                  <a:pt x="3975100" y="4977408"/>
                </a:moveTo>
                <a:cubicBezTo>
                  <a:pt x="3975100" y="4849218"/>
                  <a:pt x="3937860" y="4733529"/>
                  <a:pt x="3863379" y="4630341"/>
                </a:cubicBezTo>
                <a:cubicBezTo>
                  <a:pt x="3789031" y="4527021"/>
                  <a:pt x="3651514" y="4430978"/>
                  <a:pt x="3450828" y="4342210"/>
                </a:cubicBezTo>
                <a:cubicBezTo>
                  <a:pt x="3250274" y="4253310"/>
                  <a:pt x="2961811" y="4171620"/>
                  <a:pt x="2585442" y="4097140"/>
                </a:cubicBezTo>
                <a:cubicBezTo>
                  <a:pt x="2246378" y="4022792"/>
                  <a:pt x="1931061" y="3928798"/>
                  <a:pt x="1639490" y="3815160"/>
                </a:cubicBezTo>
                <a:cubicBezTo>
                  <a:pt x="1347919" y="3701521"/>
                  <a:pt x="1095639" y="3564136"/>
                  <a:pt x="882650" y="3403005"/>
                </a:cubicBezTo>
                <a:cubicBezTo>
                  <a:pt x="669660" y="3241742"/>
                  <a:pt x="503171" y="3050580"/>
                  <a:pt x="383182" y="2829521"/>
                </a:cubicBezTo>
                <a:cubicBezTo>
                  <a:pt x="263194" y="2608461"/>
                  <a:pt x="203200" y="2355321"/>
                  <a:pt x="203200" y="2070100"/>
                </a:cubicBezTo>
                <a:cubicBezTo>
                  <a:pt x="203200" y="1789245"/>
                  <a:pt x="264252" y="1524861"/>
                  <a:pt x="386357" y="1276946"/>
                </a:cubicBezTo>
                <a:cubicBezTo>
                  <a:pt x="508463" y="1028899"/>
                  <a:pt x="684344" y="808832"/>
                  <a:pt x="914003" y="616744"/>
                </a:cubicBezTo>
                <a:cubicBezTo>
                  <a:pt x="1143793" y="424525"/>
                  <a:pt x="1425244" y="273712"/>
                  <a:pt x="1758354" y="164307"/>
                </a:cubicBezTo>
                <a:cubicBezTo>
                  <a:pt x="2091597" y="54769"/>
                  <a:pt x="2467173" y="0"/>
                  <a:pt x="2885082" y="0"/>
                </a:cubicBezTo>
                <a:cubicBezTo>
                  <a:pt x="3468753" y="0"/>
                  <a:pt x="3970602" y="92935"/>
                  <a:pt x="4390628" y="278805"/>
                </a:cubicBezTo>
                <a:cubicBezTo>
                  <a:pt x="4810654" y="464675"/>
                  <a:pt x="5133445" y="719733"/>
                  <a:pt x="5359003" y="1043980"/>
                </a:cubicBezTo>
                <a:cubicBezTo>
                  <a:pt x="5584692" y="1368095"/>
                  <a:pt x="5697537" y="1736659"/>
                  <a:pt x="5697537" y="2149674"/>
                </a:cubicBezTo>
                <a:lnTo>
                  <a:pt x="3911600" y="2149674"/>
                </a:lnTo>
                <a:cubicBezTo>
                  <a:pt x="3911600" y="1976107"/>
                  <a:pt x="3875352" y="1820069"/>
                  <a:pt x="3802856" y="1681560"/>
                </a:cubicBezTo>
                <a:cubicBezTo>
                  <a:pt x="3730360" y="1543050"/>
                  <a:pt x="3618574" y="1433513"/>
                  <a:pt x="3467496" y="1352947"/>
                </a:cubicBezTo>
                <a:cubicBezTo>
                  <a:pt x="3316419" y="1272250"/>
                  <a:pt x="3120760" y="1231900"/>
                  <a:pt x="2880518" y="1231900"/>
                </a:cubicBezTo>
                <a:cubicBezTo>
                  <a:pt x="2681684" y="1231900"/>
                  <a:pt x="2509837" y="1266032"/>
                  <a:pt x="2364978" y="1334294"/>
                </a:cubicBezTo>
                <a:cubicBezTo>
                  <a:pt x="2220118" y="1402557"/>
                  <a:pt x="2109324" y="1493573"/>
                  <a:pt x="2032595" y="1607344"/>
                </a:cubicBezTo>
                <a:cubicBezTo>
                  <a:pt x="1955998" y="1721115"/>
                  <a:pt x="1917700" y="1846263"/>
                  <a:pt x="1917700" y="1982788"/>
                </a:cubicBezTo>
                <a:cubicBezTo>
                  <a:pt x="1917700" y="2086240"/>
                  <a:pt x="1939395" y="2178315"/>
                  <a:pt x="1982787" y="2259013"/>
                </a:cubicBezTo>
                <a:cubicBezTo>
                  <a:pt x="2026311" y="2339579"/>
                  <a:pt x="2097682" y="2413000"/>
                  <a:pt x="2196901" y="2479279"/>
                </a:cubicBezTo>
                <a:cubicBezTo>
                  <a:pt x="2296252" y="2545425"/>
                  <a:pt x="2425567" y="2606477"/>
                  <a:pt x="2584846" y="2662436"/>
                </a:cubicBezTo>
                <a:cubicBezTo>
                  <a:pt x="2744126" y="2718264"/>
                  <a:pt x="2941637" y="2768931"/>
                  <a:pt x="3177381" y="2814440"/>
                </a:cubicBezTo>
                <a:cubicBezTo>
                  <a:pt x="3661304" y="2913526"/>
                  <a:pt x="4093500" y="3042775"/>
                  <a:pt x="4473971" y="3202186"/>
                </a:cubicBezTo>
                <a:cubicBezTo>
                  <a:pt x="4854575" y="3361465"/>
                  <a:pt x="5156530" y="3576572"/>
                  <a:pt x="5379839" y="3847505"/>
                </a:cubicBezTo>
                <a:cubicBezTo>
                  <a:pt x="5603279" y="4118438"/>
                  <a:pt x="5715000" y="4473179"/>
                  <a:pt x="5715000" y="4911725"/>
                </a:cubicBezTo>
                <a:cubicBezTo>
                  <a:pt x="5715000" y="5209646"/>
                  <a:pt x="5648854" y="5482696"/>
                  <a:pt x="5516562" y="5730875"/>
                </a:cubicBezTo>
                <a:cubicBezTo>
                  <a:pt x="5384403" y="5979055"/>
                  <a:pt x="5194300" y="6195219"/>
                  <a:pt x="4946253" y="6379369"/>
                </a:cubicBezTo>
                <a:cubicBezTo>
                  <a:pt x="4698338" y="6563519"/>
                  <a:pt x="4401872" y="6706262"/>
                  <a:pt x="4056856" y="6807597"/>
                </a:cubicBezTo>
                <a:cubicBezTo>
                  <a:pt x="3711971" y="6908932"/>
                  <a:pt x="3324621" y="6959600"/>
                  <a:pt x="2894806" y="6959600"/>
                </a:cubicBezTo>
                <a:cubicBezTo>
                  <a:pt x="2270786" y="6959600"/>
                  <a:pt x="1742876" y="6847747"/>
                  <a:pt x="1311076" y="6624043"/>
                </a:cubicBezTo>
                <a:cubicBezTo>
                  <a:pt x="879276" y="6400337"/>
                  <a:pt x="552780" y="6115646"/>
                  <a:pt x="331589" y="5769968"/>
                </a:cubicBezTo>
                <a:cubicBezTo>
                  <a:pt x="110529" y="5424157"/>
                  <a:pt x="0" y="5068954"/>
                  <a:pt x="0" y="4704358"/>
                </a:cubicBezTo>
                <a:lnTo>
                  <a:pt x="1701800" y="4704358"/>
                </a:lnTo>
                <a:cubicBezTo>
                  <a:pt x="1701800" y="4948304"/>
                  <a:pt x="1760603" y="5144691"/>
                  <a:pt x="1878210" y="5293519"/>
                </a:cubicBezTo>
                <a:cubicBezTo>
                  <a:pt x="1995950" y="5442215"/>
                  <a:pt x="2146696" y="5549636"/>
                  <a:pt x="2330450" y="5615782"/>
                </a:cubicBezTo>
                <a:cubicBezTo>
                  <a:pt x="2514203" y="5681928"/>
                  <a:pt x="2713434" y="5715000"/>
                  <a:pt x="2928143" y="5715000"/>
                </a:cubicBezTo>
                <a:cubicBezTo>
                  <a:pt x="3159521" y="5715000"/>
                  <a:pt x="3351609" y="5682986"/>
                  <a:pt x="3504406" y="5618957"/>
                </a:cubicBezTo>
                <a:cubicBezTo>
                  <a:pt x="3657203" y="5554795"/>
                  <a:pt x="3773818" y="5468012"/>
                  <a:pt x="3854251" y="5358607"/>
                </a:cubicBezTo>
                <a:cubicBezTo>
                  <a:pt x="3934817" y="5249069"/>
                  <a:pt x="3975100" y="5122003"/>
                  <a:pt x="3975100" y="4977408"/>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831" name="Freeform 1831"/>
          <p:cNvSpPr/>
          <p:nvPr/>
        </p:nvSpPr>
        <p:spPr>
          <a:xfrm>
            <a:off x="3312796" y="4548164"/>
            <a:ext cx="23173" cy="40282"/>
          </a:xfrm>
          <a:custGeom>
            <a:avLst/>
            <a:gdLst/>
            <a:ahLst/>
            <a:cxnLst/>
            <a:rect l="0" t="0" r="0" b="0"/>
            <a:pathLst>
              <a:path w="2149674" h="3732410">
                <a:moveTo>
                  <a:pt x="2149674" y="0"/>
                </a:moveTo>
                <a:lnTo>
                  <a:pt x="2149674" y="1196579"/>
                </a:lnTo>
                <a:cubicBezTo>
                  <a:pt x="2149674" y="1655365"/>
                  <a:pt x="2034580" y="2118254"/>
                  <a:pt x="1804392" y="2585243"/>
                </a:cubicBezTo>
                <a:cubicBezTo>
                  <a:pt x="1574337" y="3052365"/>
                  <a:pt x="1283163" y="3434754"/>
                  <a:pt x="930870" y="3732410"/>
                </a:cubicBezTo>
                <a:lnTo>
                  <a:pt x="0" y="3254970"/>
                </a:lnTo>
                <a:cubicBezTo>
                  <a:pt x="103320" y="3064867"/>
                  <a:pt x="204589" y="2874697"/>
                  <a:pt x="303808" y="2684462"/>
                </a:cubicBezTo>
                <a:cubicBezTo>
                  <a:pt x="403027" y="2494359"/>
                  <a:pt x="485709" y="2285603"/>
                  <a:pt x="551855" y="2058193"/>
                </a:cubicBezTo>
                <a:cubicBezTo>
                  <a:pt x="618001" y="1830916"/>
                  <a:pt x="651074" y="1572617"/>
                  <a:pt x="651074" y="1283296"/>
                </a:cubicBezTo>
                <a:lnTo>
                  <a:pt x="651074" y="0"/>
                </a:ln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832" name="Freeform 1832"/>
          <p:cNvSpPr/>
          <p:nvPr/>
        </p:nvSpPr>
        <p:spPr>
          <a:xfrm>
            <a:off x="3384517" y="4490734"/>
            <a:ext cx="41046" cy="73742"/>
          </a:xfrm>
          <a:custGeom>
            <a:avLst/>
            <a:gdLst/>
            <a:ahLst/>
            <a:cxnLst/>
            <a:rect l="0" t="0" r="0" b="0"/>
            <a:pathLst>
              <a:path w="3807618" h="6832600">
                <a:moveTo>
                  <a:pt x="1785937" y="1589882"/>
                </a:moveTo>
                <a:lnTo>
                  <a:pt x="1785937" y="6832600"/>
                </a:lnTo>
                <a:lnTo>
                  <a:pt x="0" y="6832600"/>
                </a:lnTo>
                <a:lnTo>
                  <a:pt x="0" y="127000"/>
                </a:lnTo>
                <a:lnTo>
                  <a:pt x="1680567" y="127000"/>
                </a:lnTo>
                <a:close/>
                <a:moveTo>
                  <a:pt x="3807618" y="82550"/>
                </a:moveTo>
                <a:lnTo>
                  <a:pt x="3776464" y="1738710"/>
                </a:lnTo>
                <a:cubicBezTo>
                  <a:pt x="3689416" y="1726275"/>
                  <a:pt x="3584707" y="1714897"/>
                  <a:pt x="3462337" y="1704579"/>
                </a:cubicBezTo>
                <a:cubicBezTo>
                  <a:pt x="3340100" y="1694260"/>
                  <a:pt x="3229239" y="1689100"/>
                  <a:pt x="3129756" y="1689100"/>
                </a:cubicBezTo>
                <a:cubicBezTo>
                  <a:pt x="2876814" y="1689100"/>
                  <a:pt x="2658070" y="1721115"/>
                  <a:pt x="2473523" y="1785144"/>
                </a:cubicBezTo>
                <a:cubicBezTo>
                  <a:pt x="2289108" y="1849173"/>
                  <a:pt x="2135716" y="1942108"/>
                  <a:pt x="2013346" y="2063949"/>
                </a:cubicBezTo>
                <a:cubicBezTo>
                  <a:pt x="1891109" y="2185790"/>
                  <a:pt x="1799894" y="2336602"/>
                  <a:pt x="1739701" y="2516386"/>
                </a:cubicBezTo>
                <a:cubicBezTo>
                  <a:pt x="1679641" y="2696039"/>
                  <a:pt x="1649610" y="2899503"/>
                  <a:pt x="1649610" y="3126780"/>
                </a:cubicBezTo>
                <a:lnTo>
                  <a:pt x="1283692" y="3015258"/>
                </a:lnTo>
                <a:cubicBezTo>
                  <a:pt x="1283692" y="2581077"/>
                  <a:pt x="1327083" y="2180961"/>
                  <a:pt x="1413867" y="1814910"/>
                </a:cubicBezTo>
                <a:cubicBezTo>
                  <a:pt x="1500650" y="1448726"/>
                  <a:pt x="1627782" y="1129176"/>
                  <a:pt x="1795264" y="856258"/>
                </a:cubicBezTo>
                <a:cubicBezTo>
                  <a:pt x="1962745" y="583208"/>
                  <a:pt x="2168392" y="372269"/>
                  <a:pt x="2412206" y="223441"/>
                </a:cubicBezTo>
                <a:cubicBezTo>
                  <a:pt x="2656152" y="74480"/>
                  <a:pt x="2935221" y="0"/>
                  <a:pt x="3249414" y="0"/>
                </a:cubicBezTo>
                <a:cubicBezTo>
                  <a:pt x="3348632" y="0"/>
                  <a:pt x="3449902" y="7409"/>
                  <a:pt x="3553221" y="22225"/>
                </a:cubicBezTo>
                <a:cubicBezTo>
                  <a:pt x="3656674" y="36910"/>
                  <a:pt x="3741472" y="57018"/>
                  <a:pt x="3807618" y="8255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833" name="Freeform 1833"/>
          <p:cNvSpPr/>
          <p:nvPr/>
        </p:nvSpPr>
        <p:spPr>
          <a:xfrm>
            <a:off x="3430763" y="4490755"/>
            <a:ext cx="65715" cy="75091"/>
          </a:xfrm>
          <a:custGeom>
            <a:avLst/>
            <a:gdLst/>
            <a:ahLst/>
            <a:cxnLst/>
            <a:rect l="0" t="0" r="0" b="0"/>
            <a:pathLst>
              <a:path w="6096000" h="6957615">
                <a:moveTo>
                  <a:pt x="3342679" y="6957615"/>
                </a:moveTo>
                <a:cubicBezTo>
                  <a:pt x="2821714" y="6957615"/>
                  <a:pt x="2354460" y="6873940"/>
                  <a:pt x="1940917" y="6706592"/>
                </a:cubicBezTo>
                <a:cubicBezTo>
                  <a:pt x="1527505" y="6539111"/>
                  <a:pt x="1177131" y="6306542"/>
                  <a:pt x="889793" y="6008886"/>
                </a:cubicBezTo>
                <a:cubicBezTo>
                  <a:pt x="602456" y="5711230"/>
                  <a:pt x="382322" y="5365022"/>
                  <a:pt x="229393" y="4970264"/>
                </a:cubicBezTo>
                <a:cubicBezTo>
                  <a:pt x="76464" y="4575373"/>
                  <a:pt x="0" y="4154686"/>
                  <a:pt x="0" y="3708201"/>
                </a:cubicBezTo>
                <a:lnTo>
                  <a:pt x="0" y="3460155"/>
                </a:lnTo>
                <a:cubicBezTo>
                  <a:pt x="0" y="2951626"/>
                  <a:pt x="72297" y="2486554"/>
                  <a:pt x="216892" y="2064940"/>
                </a:cubicBezTo>
                <a:cubicBezTo>
                  <a:pt x="361619" y="1643195"/>
                  <a:pt x="569383" y="1277342"/>
                  <a:pt x="840184" y="967383"/>
                </a:cubicBezTo>
                <a:cubicBezTo>
                  <a:pt x="1110985" y="657291"/>
                  <a:pt x="1440656" y="418571"/>
                  <a:pt x="1829196" y="251222"/>
                </a:cubicBezTo>
                <a:cubicBezTo>
                  <a:pt x="2217869" y="83740"/>
                  <a:pt x="2656152" y="0"/>
                  <a:pt x="3144043" y="0"/>
                </a:cubicBezTo>
                <a:cubicBezTo>
                  <a:pt x="3619500" y="0"/>
                  <a:pt x="4041179" y="78647"/>
                  <a:pt x="4409082" y="235942"/>
                </a:cubicBezTo>
                <a:cubicBezTo>
                  <a:pt x="4777118" y="393237"/>
                  <a:pt x="5086151" y="616810"/>
                  <a:pt x="5336182" y="906661"/>
                </a:cubicBezTo>
                <a:cubicBezTo>
                  <a:pt x="5586346" y="1196380"/>
                  <a:pt x="5775523" y="1543116"/>
                  <a:pt x="5903714" y="1946870"/>
                </a:cubicBezTo>
                <a:cubicBezTo>
                  <a:pt x="6031904" y="2350492"/>
                  <a:pt x="6096000" y="2798696"/>
                  <a:pt x="6096000" y="3291483"/>
                </a:cubicBezTo>
                <a:lnTo>
                  <a:pt x="6096000" y="4036615"/>
                </a:lnTo>
                <a:lnTo>
                  <a:pt x="760214" y="4036615"/>
                </a:lnTo>
                <a:lnTo>
                  <a:pt x="760214" y="2842815"/>
                </a:lnTo>
                <a:lnTo>
                  <a:pt x="4343400" y="2842815"/>
                </a:lnTo>
                <a:lnTo>
                  <a:pt x="4343400" y="2705894"/>
                </a:lnTo>
                <a:cubicBezTo>
                  <a:pt x="4343400" y="2457318"/>
                  <a:pt x="4298751" y="2234671"/>
                  <a:pt x="4209454" y="2037953"/>
                </a:cubicBezTo>
                <a:cubicBezTo>
                  <a:pt x="4120289" y="1841235"/>
                  <a:pt x="3986543" y="1684933"/>
                  <a:pt x="3808214" y="1569045"/>
                </a:cubicBezTo>
                <a:cubicBezTo>
                  <a:pt x="3629885" y="1453026"/>
                  <a:pt x="3401747" y="1395015"/>
                  <a:pt x="3123803" y="1395015"/>
                </a:cubicBezTo>
                <a:cubicBezTo>
                  <a:pt x="2887397" y="1395015"/>
                  <a:pt x="2684131" y="1446676"/>
                  <a:pt x="2514004" y="1549995"/>
                </a:cubicBezTo>
                <a:cubicBezTo>
                  <a:pt x="2343877" y="1653315"/>
                  <a:pt x="2205897" y="1798042"/>
                  <a:pt x="2100064" y="1984176"/>
                </a:cubicBezTo>
                <a:cubicBezTo>
                  <a:pt x="1994362" y="2170179"/>
                  <a:pt x="1915583" y="2388261"/>
                  <a:pt x="1863725" y="2638425"/>
                </a:cubicBezTo>
                <a:cubicBezTo>
                  <a:pt x="1811866" y="2888456"/>
                  <a:pt x="1785937" y="3162366"/>
                  <a:pt x="1785937" y="3460155"/>
                </a:cubicBezTo>
                <a:lnTo>
                  <a:pt x="1785937" y="3708201"/>
                </a:lnTo>
                <a:cubicBezTo>
                  <a:pt x="1785937" y="3977018"/>
                  <a:pt x="1824235" y="4225131"/>
                  <a:pt x="1900832" y="4452540"/>
                </a:cubicBezTo>
                <a:cubicBezTo>
                  <a:pt x="1977562" y="4679950"/>
                  <a:pt x="2087430" y="4876337"/>
                  <a:pt x="2230437" y="5041701"/>
                </a:cubicBezTo>
                <a:cubicBezTo>
                  <a:pt x="2373444" y="5207066"/>
                  <a:pt x="2547474" y="5335257"/>
                  <a:pt x="2752526" y="5426273"/>
                </a:cubicBezTo>
                <a:cubicBezTo>
                  <a:pt x="2957578" y="5517158"/>
                  <a:pt x="3190676" y="5562600"/>
                  <a:pt x="3451820" y="5562600"/>
                </a:cubicBezTo>
                <a:cubicBezTo>
                  <a:pt x="3775008" y="5562600"/>
                  <a:pt x="4076435" y="5499827"/>
                  <a:pt x="4356100" y="5374283"/>
                </a:cubicBezTo>
                <a:cubicBezTo>
                  <a:pt x="4635764" y="5248606"/>
                  <a:pt x="4877196" y="5058106"/>
                  <a:pt x="5080396" y="4802783"/>
                </a:cubicBezTo>
                <a:lnTo>
                  <a:pt x="5947370" y="5742384"/>
                </a:lnTo>
                <a:cubicBezTo>
                  <a:pt x="5806744" y="5944923"/>
                  <a:pt x="5615516" y="6139193"/>
                  <a:pt x="5373687" y="6325195"/>
                </a:cubicBezTo>
                <a:cubicBezTo>
                  <a:pt x="5131858" y="6511197"/>
                  <a:pt x="4841411" y="6663134"/>
                  <a:pt x="4502348" y="6781006"/>
                </a:cubicBezTo>
                <a:cubicBezTo>
                  <a:pt x="4163285" y="6898745"/>
                  <a:pt x="3776728" y="6957615"/>
                  <a:pt x="3342679" y="6957615"/>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834" name="Freeform 1834"/>
          <p:cNvSpPr/>
          <p:nvPr/>
        </p:nvSpPr>
        <p:spPr>
          <a:xfrm>
            <a:off x="3504804" y="4492104"/>
            <a:ext cx="62566" cy="73742"/>
          </a:xfrm>
          <a:custGeom>
            <a:avLst/>
            <a:gdLst/>
            <a:ahLst/>
            <a:cxnLst/>
            <a:rect l="0" t="0" r="0" b="0"/>
            <a:pathLst>
              <a:path w="5803900" h="6832600">
                <a:moveTo>
                  <a:pt x="4017962" y="5100638"/>
                </a:moveTo>
                <a:lnTo>
                  <a:pt x="4017962" y="0"/>
                </a:lnTo>
                <a:lnTo>
                  <a:pt x="5803900" y="0"/>
                </a:lnTo>
                <a:lnTo>
                  <a:pt x="5803900" y="6705600"/>
                </a:lnTo>
                <a:lnTo>
                  <a:pt x="4123332" y="6705600"/>
                </a:lnTo>
                <a:close/>
                <a:moveTo>
                  <a:pt x="4216400" y="3721100"/>
                </a:moveTo>
                <a:lnTo>
                  <a:pt x="4743450" y="3721100"/>
                </a:lnTo>
                <a:cubicBezTo>
                  <a:pt x="4743450" y="4166394"/>
                  <a:pt x="4691789" y="4579806"/>
                  <a:pt x="4588470" y="4961335"/>
                </a:cubicBezTo>
                <a:cubicBezTo>
                  <a:pt x="4485150" y="5342864"/>
                  <a:pt x="4330170" y="5672799"/>
                  <a:pt x="4123531" y="5951141"/>
                </a:cubicBezTo>
                <a:cubicBezTo>
                  <a:pt x="3916891" y="6229483"/>
                  <a:pt x="3656475" y="6445978"/>
                  <a:pt x="3342282" y="6600627"/>
                </a:cubicBezTo>
                <a:cubicBezTo>
                  <a:pt x="3028089" y="6755275"/>
                  <a:pt x="2658070" y="6832600"/>
                  <a:pt x="2232223" y="6832600"/>
                </a:cubicBezTo>
                <a:cubicBezTo>
                  <a:pt x="1905595" y="6832600"/>
                  <a:pt x="1604830" y="6786099"/>
                  <a:pt x="1329928" y="6693099"/>
                </a:cubicBezTo>
                <a:cubicBezTo>
                  <a:pt x="1055158" y="6600098"/>
                  <a:pt x="819546" y="6453386"/>
                  <a:pt x="623093" y="6252965"/>
                </a:cubicBezTo>
                <a:cubicBezTo>
                  <a:pt x="426772" y="6052410"/>
                  <a:pt x="273843" y="5794045"/>
                  <a:pt x="164306" y="5477868"/>
                </a:cubicBezTo>
                <a:cubicBezTo>
                  <a:pt x="54768" y="5161691"/>
                  <a:pt x="0" y="4780360"/>
                  <a:pt x="0" y="4333875"/>
                </a:cubicBezTo>
                <a:lnTo>
                  <a:pt x="0" y="0"/>
                </a:lnTo>
                <a:lnTo>
                  <a:pt x="1785937" y="0"/>
                </a:lnTo>
                <a:lnTo>
                  <a:pt x="1785937" y="4344591"/>
                </a:lnTo>
                <a:cubicBezTo>
                  <a:pt x="1785937" y="4543029"/>
                  <a:pt x="1809683" y="4710444"/>
                  <a:pt x="1857176" y="4846836"/>
                </a:cubicBezTo>
                <a:cubicBezTo>
                  <a:pt x="1904801" y="4983097"/>
                  <a:pt x="1972005" y="5094619"/>
                  <a:pt x="2058789" y="5181402"/>
                </a:cubicBezTo>
                <a:cubicBezTo>
                  <a:pt x="2145572" y="5268053"/>
                  <a:pt x="2247833" y="5329966"/>
                  <a:pt x="2365573" y="5367140"/>
                </a:cubicBezTo>
                <a:cubicBezTo>
                  <a:pt x="2483445" y="5404314"/>
                  <a:pt x="2614678" y="5422900"/>
                  <a:pt x="2759273" y="5422900"/>
                </a:cubicBezTo>
                <a:cubicBezTo>
                  <a:pt x="3127308" y="5422900"/>
                  <a:pt x="3417689" y="5348420"/>
                  <a:pt x="3630414" y="5199460"/>
                </a:cubicBezTo>
                <a:cubicBezTo>
                  <a:pt x="3843271" y="5050367"/>
                  <a:pt x="3994150" y="4846440"/>
                  <a:pt x="4083050" y="4587677"/>
                </a:cubicBezTo>
                <a:cubicBezTo>
                  <a:pt x="4171950" y="4328782"/>
                  <a:pt x="4216400" y="4039923"/>
                  <a:pt x="4216400" y="372110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835" name="Freeform 1835"/>
          <p:cNvSpPr/>
          <p:nvPr/>
        </p:nvSpPr>
        <p:spPr>
          <a:xfrm>
            <a:off x="3576516" y="4490733"/>
            <a:ext cx="61608" cy="75113"/>
          </a:xfrm>
          <a:custGeom>
            <a:avLst/>
            <a:gdLst/>
            <a:ahLst/>
            <a:cxnLst/>
            <a:rect l="0" t="0" r="0" b="0"/>
            <a:pathLst>
              <a:path w="5715000" h="6959600">
                <a:moveTo>
                  <a:pt x="3975100" y="4977408"/>
                </a:moveTo>
                <a:cubicBezTo>
                  <a:pt x="3975100" y="4849218"/>
                  <a:pt x="3937860" y="4733529"/>
                  <a:pt x="3863379" y="4630341"/>
                </a:cubicBezTo>
                <a:cubicBezTo>
                  <a:pt x="3789031" y="4527021"/>
                  <a:pt x="3651514" y="4430978"/>
                  <a:pt x="3450828" y="4342210"/>
                </a:cubicBezTo>
                <a:cubicBezTo>
                  <a:pt x="3250274" y="4253310"/>
                  <a:pt x="2961811" y="4171620"/>
                  <a:pt x="2585442" y="4097140"/>
                </a:cubicBezTo>
                <a:cubicBezTo>
                  <a:pt x="2246378" y="4022792"/>
                  <a:pt x="1931061" y="3928798"/>
                  <a:pt x="1639490" y="3815160"/>
                </a:cubicBezTo>
                <a:cubicBezTo>
                  <a:pt x="1347919" y="3701521"/>
                  <a:pt x="1095639" y="3564136"/>
                  <a:pt x="882650" y="3403005"/>
                </a:cubicBezTo>
                <a:cubicBezTo>
                  <a:pt x="669660" y="3241742"/>
                  <a:pt x="503171" y="3050580"/>
                  <a:pt x="383182" y="2829521"/>
                </a:cubicBezTo>
                <a:cubicBezTo>
                  <a:pt x="263194" y="2608461"/>
                  <a:pt x="203200" y="2355321"/>
                  <a:pt x="203200" y="2070100"/>
                </a:cubicBezTo>
                <a:cubicBezTo>
                  <a:pt x="203200" y="1789245"/>
                  <a:pt x="264252" y="1524861"/>
                  <a:pt x="386357" y="1276946"/>
                </a:cubicBezTo>
                <a:cubicBezTo>
                  <a:pt x="508463" y="1028899"/>
                  <a:pt x="684344" y="808832"/>
                  <a:pt x="914003" y="616744"/>
                </a:cubicBezTo>
                <a:cubicBezTo>
                  <a:pt x="1143793" y="424525"/>
                  <a:pt x="1425244" y="273712"/>
                  <a:pt x="1758354" y="164307"/>
                </a:cubicBezTo>
                <a:cubicBezTo>
                  <a:pt x="2091597" y="54769"/>
                  <a:pt x="2467173" y="0"/>
                  <a:pt x="2885082" y="0"/>
                </a:cubicBezTo>
                <a:cubicBezTo>
                  <a:pt x="3468753" y="0"/>
                  <a:pt x="3970602" y="92935"/>
                  <a:pt x="4390628" y="278805"/>
                </a:cubicBezTo>
                <a:cubicBezTo>
                  <a:pt x="4810654" y="464675"/>
                  <a:pt x="5133445" y="719733"/>
                  <a:pt x="5359003" y="1043980"/>
                </a:cubicBezTo>
                <a:cubicBezTo>
                  <a:pt x="5584692" y="1368095"/>
                  <a:pt x="5697537" y="1736659"/>
                  <a:pt x="5697537" y="2149674"/>
                </a:cubicBezTo>
                <a:lnTo>
                  <a:pt x="3911600" y="2149674"/>
                </a:lnTo>
                <a:cubicBezTo>
                  <a:pt x="3911600" y="1976107"/>
                  <a:pt x="3875352" y="1820069"/>
                  <a:pt x="3802856" y="1681560"/>
                </a:cubicBezTo>
                <a:cubicBezTo>
                  <a:pt x="3730360" y="1543050"/>
                  <a:pt x="3618574" y="1433513"/>
                  <a:pt x="3467496" y="1352947"/>
                </a:cubicBezTo>
                <a:cubicBezTo>
                  <a:pt x="3316419" y="1272250"/>
                  <a:pt x="3120760" y="1231900"/>
                  <a:pt x="2880518" y="1231900"/>
                </a:cubicBezTo>
                <a:cubicBezTo>
                  <a:pt x="2681684" y="1231900"/>
                  <a:pt x="2509837" y="1266032"/>
                  <a:pt x="2364978" y="1334294"/>
                </a:cubicBezTo>
                <a:cubicBezTo>
                  <a:pt x="2220118" y="1402557"/>
                  <a:pt x="2109324" y="1493573"/>
                  <a:pt x="2032595" y="1607344"/>
                </a:cubicBezTo>
                <a:cubicBezTo>
                  <a:pt x="1955998" y="1721115"/>
                  <a:pt x="1917700" y="1846263"/>
                  <a:pt x="1917700" y="1982788"/>
                </a:cubicBezTo>
                <a:cubicBezTo>
                  <a:pt x="1917700" y="2086240"/>
                  <a:pt x="1939395" y="2178315"/>
                  <a:pt x="1982787" y="2259013"/>
                </a:cubicBezTo>
                <a:cubicBezTo>
                  <a:pt x="2026311" y="2339579"/>
                  <a:pt x="2097682" y="2413000"/>
                  <a:pt x="2196901" y="2479279"/>
                </a:cubicBezTo>
                <a:cubicBezTo>
                  <a:pt x="2296252" y="2545425"/>
                  <a:pt x="2425567" y="2606477"/>
                  <a:pt x="2584846" y="2662436"/>
                </a:cubicBezTo>
                <a:cubicBezTo>
                  <a:pt x="2744126" y="2718264"/>
                  <a:pt x="2941637" y="2768931"/>
                  <a:pt x="3177381" y="2814440"/>
                </a:cubicBezTo>
                <a:cubicBezTo>
                  <a:pt x="3661304" y="2913526"/>
                  <a:pt x="4093500" y="3042775"/>
                  <a:pt x="4473971" y="3202186"/>
                </a:cubicBezTo>
                <a:cubicBezTo>
                  <a:pt x="4854575" y="3361465"/>
                  <a:pt x="5156530" y="3576572"/>
                  <a:pt x="5379839" y="3847505"/>
                </a:cubicBezTo>
                <a:cubicBezTo>
                  <a:pt x="5603279" y="4118438"/>
                  <a:pt x="5715000" y="4473179"/>
                  <a:pt x="5715000" y="4911725"/>
                </a:cubicBezTo>
                <a:cubicBezTo>
                  <a:pt x="5715000" y="5209646"/>
                  <a:pt x="5648854" y="5482696"/>
                  <a:pt x="5516562" y="5730875"/>
                </a:cubicBezTo>
                <a:cubicBezTo>
                  <a:pt x="5384403" y="5979055"/>
                  <a:pt x="5194300" y="6195219"/>
                  <a:pt x="4946253" y="6379369"/>
                </a:cubicBezTo>
                <a:cubicBezTo>
                  <a:pt x="4698338" y="6563519"/>
                  <a:pt x="4401872" y="6706262"/>
                  <a:pt x="4056856" y="6807597"/>
                </a:cubicBezTo>
                <a:cubicBezTo>
                  <a:pt x="3711971" y="6908932"/>
                  <a:pt x="3324621" y="6959600"/>
                  <a:pt x="2894806" y="6959600"/>
                </a:cubicBezTo>
                <a:cubicBezTo>
                  <a:pt x="2270786" y="6959600"/>
                  <a:pt x="1742876" y="6847747"/>
                  <a:pt x="1311076" y="6624043"/>
                </a:cubicBezTo>
                <a:cubicBezTo>
                  <a:pt x="879276" y="6400337"/>
                  <a:pt x="552780" y="6115646"/>
                  <a:pt x="331589" y="5769968"/>
                </a:cubicBezTo>
                <a:cubicBezTo>
                  <a:pt x="110529" y="5424157"/>
                  <a:pt x="0" y="5068954"/>
                  <a:pt x="0" y="4704358"/>
                </a:cubicBezTo>
                <a:lnTo>
                  <a:pt x="1701800" y="4704358"/>
                </a:lnTo>
                <a:cubicBezTo>
                  <a:pt x="1701800" y="4948304"/>
                  <a:pt x="1760603" y="5144691"/>
                  <a:pt x="1878210" y="5293519"/>
                </a:cubicBezTo>
                <a:cubicBezTo>
                  <a:pt x="1995950" y="5442215"/>
                  <a:pt x="2146696" y="5549636"/>
                  <a:pt x="2330450" y="5615782"/>
                </a:cubicBezTo>
                <a:cubicBezTo>
                  <a:pt x="2514203" y="5681928"/>
                  <a:pt x="2713434" y="5715000"/>
                  <a:pt x="2928143" y="5715000"/>
                </a:cubicBezTo>
                <a:cubicBezTo>
                  <a:pt x="3159521" y="5715000"/>
                  <a:pt x="3351609" y="5682986"/>
                  <a:pt x="3504406" y="5618957"/>
                </a:cubicBezTo>
                <a:cubicBezTo>
                  <a:pt x="3657203" y="5554795"/>
                  <a:pt x="3773818" y="5468012"/>
                  <a:pt x="3854251" y="5358607"/>
                </a:cubicBezTo>
                <a:cubicBezTo>
                  <a:pt x="3934817" y="5249069"/>
                  <a:pt x="3975100" y="5122003"/>
                  <a:pt x="3975100" y="4977408"/>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836" name="Freeform 1836"/>
          <p:cNvSpPr/>
          <p:nvPr/>
        </p:nvSpPr>
        <p:spPr>
          <a:xfrm>
            <a:off x="3646447" y="4490755"/>
            <a:ext cx="65715" cy="75091"/>
          </a:xfrm>
          <a:custGeom>
            <a:avLst/>
            <a:gdLst/>
            <a:ahLst/>
            <a:cxnLst/>
            <a:rect l="0" t="0" r="0" b="0"/>
            <a:pathLst>
              <a:path w="6096000" h="6957615">
                <a:moveTo>
                  <a:pt x="3342679" y="6957615"/>
                </a:moveTo>
                <a:cubicBezTo>
                  <a:pt x="2821714" y="6957615"/>
                  <a:pt x="2354460" y="6873940"/>
                  <a:pt x="1940917" y="6706592"/>
                </a:cubicBezTo>
                <a:cubicBezTo>
                  <a:pt x="1527505" y="6539111"/>
                  <a:pt x="1177131" y="6306542"/>
                  <a:pt x="889793" y="6008886"/>
                </a:cubicBezTo>
                <a:cubicBezTo>
                  <a:pt x="602456" y="5711230"/>
                  <a:pt x="382322" y="5365022"/>
                  <a:pt x="229393" y="4970264"/>
                </a:cubicBezTo>
                <a:cubicBezTo>
                  <a:pt x="76464" y="4575373"/>
                  <a:pt x="0" y="4154686"/>
                  <a:pt x="0" y="3708201"/>
                </a:cubicBezTo>
                <a:lnTo>
                  <a:pt x="0" y="3460155"/>
                </a:lnTo>
                <a:cubicBezTo>
                  <a:pt x="0" y="2951626"/>
                  <a:pt x="72297" y="2486554"/>
                  <a:pt x="216892" y="2064940"/>
                </a:cubicBezTo>
                <a:cubicBezTo>
                  <a:pt x="361619" y="1643195"/>
                  <a:pt x="569383" y="1277342"/>
                  <a:pt x="840184" y="967383"/>
                </a:cubicBezTo>
                <a:cubicBezTo>
                  <a:pt x="1110985" y="657291"/>
                  <a:pt x="1440656" y="418571"/>
                  <a:pt x="1829196" y="251222"/>
                </a:cubicBezTo>
                <a:cubicBezTo>
                  <a:pt x="2217869" y="83740"/>
                  <a:pt x="2656152" y="0"/>
                  <a:pt x="3144043" y="0"/>
                </a:cubicBezTo>
                <a:cubicBezTo>
                  <a:pt x="3619500" y="0"/>
                  <a:pt x="4041179" y="78647"/>
                  <a:pt x="4409082" y="235942"/>
                </a:cubicBezTo>
                <a:cubicBezTo>
                  <a:pt x="4777118" y="393237"/>
                  <a:pt x="5086151" y="616810"/>
                  <a:pt x="5336182" y="906661"/>
                </a:cubicBezTo>
                <a:cubicBezTo>
                  <a:pt x="5586346" y="1196380"/>
                  <a:pt x="5775523" y="1543116"/>
                  <a:pt x="5903714" y="1946870"/>
                </a:cubicBezTo>
                <a:cubicBezTo>
                  <a:pt x="6031904" y="2350492"/>
                  <a:pt x="6096000" y="2798696"/>
                  <a:pt x="6096000" y="3291483"/>
                </a:cubicBezTo>
                <a:lnTo>
                  <a:pt x="6096000" y="4036615"/>
                </a:lnTo>
                <a:lnTo>
                  <a:pt x="760214" y="4036615"/>
                </a:lnTo>
                <a:lnTo>
                  <a:pt x="760214" y="2842815"/>
                </a:lnTo>
                <a:lnTo>
                  <a:pt x="4343400" y="2842815"/>
                </a:lnTo>
                <a:lnTo>
                  <a:pt x="4343400" y="2705894"/>
                </a:lnTo>
                <a:cubicBezTo>
                  <a:pt x="4343400" y="2457318"/>
                  <a:pt x="4298751" y="2234671"/>
                  <a:pt x="4209454" y="2037953"/>
                </a:cubicBezTo>
                <a:cubicBezTo>
                  <a:pt x="4120289" y="1841235"/>
                  <a:pt x="3986543" y="1684933"/>
                  <a:pt x="3808214" y="1569045"/>
                </a:cubicBezTo>
                <a:cubicBezTo>
                  <a:pt x="3629885" y="1453026"/>
                  <a:pt x="3401747" y="1395015"/>
                  <a:pt x="3123803" y="1395015"/>
                </a:cubicBezTo>
                <a:cubicBezTo>
                  <a:pt x="2887397" y="1395015"/>
                  <a:pt x="2684131" y="1446676"/>
                  <a:pt x="2514004" y="1549995"/>
                </a:cubicBezTo>
                <a:cubicBezTo>
                  <a:pt x="2343877" y="1653315"/>
                  <a:pt x="2205897" y="1798042"/>
                  <a:pt x="2100064" y="1984176"/>
                </a:cubicBezTo>
                <a:cubicBezTo>
                  <a:pt x="1994362" y="2170179"/>
                  <a:pt x="1915583" y="2388261"/>
                  <a:pt x="1863725" y="2638425"/>
                </a:cubicBezTo>
                <a:cubicBezTo>
                  <a:pt x="1811866" y="2888456"/>
                  <a:pt x="1785937" y="3162366"/>
                  <a:pt x="1785937" y="3460155"/>
                </a:cubicBezTo>
                <a:lnTo>
                  <a:pt x="1785937" y="3708201"/>
                </a:lnTo>
                <a:cubicBezTo>
                  <a:pt x="1785937" y="3977018"/>
                  <a:pt x="1824235" y="4225131"/>
                  <a:pt x="1900832" y="4452540"/>
                </a:cubicBezTo>
                <a:cubicBezTo>
                  <a:pt x="1977562" y="4679950"/>
                  <a:pt x="2087430" y="4876337"/>
                  <a:pt x="2230437" y="5041701"/>
                </a:cubicBezTo>
                <a:cubicBezTo>
                  <a:pt x="2373444" y="5207066"/>
                  <a:pt x="2547474" y="5335257"/>
                  <a:pt x="2752526" y="5426273"/>
                </a:cubicBezTo>
                <a:cubicBezTo>
                  <a:pt x="2957578" y="5517158"/>
                  <a:pt x="3190676" y="5562600"/>
                  <a:pt x="3451820" y="5562600"/>
                </a:cubicBezTo>
                <a:cubicBezTo>
                  <a:pt x="3775008" y="5562600"/>
                  <a:pt x="4076435" y="5499827"/>
                  <a:pt x="4356100" y="5374283"/>
                </a:cubicBezTo>
                <a:cubicBezTo>
                  <a:pt x="4635764" y="5248606"/>
                  <a:pt x="4877196" y="5058106"/>
                  <a:pt x="5080396" y="4802783"/>
                </a:cubicBezTo>
                <a:lnTo>
                  <a:pt x="5947370" y="5742384"/>
                </a:lnTo>
                <a:cubicBezTo>
                  <a:pt x="5806744" y="5944923"/>
                  <a:pt x="5615516" y="6139193"/>
                  <a:pt x="5373687" y="6325195"/>
                </a:cubicBezTo>
                <a:cubicBezTo>
                  <a:pt x="5131858" y="6511197"/>
                  <a:pt x="4841411" y="6663134"/>
                  <a:pt x="4502348" y="6781006"/>
                </a:cubicBezTo>
                <a:cubicBezTo>
                  <a:pt x="4163285" y="6898745"/>
                  <a:pt x="3776728" y="6957615"/>
                  <a:pt x="3342679" y="6957615"/>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837" name="Freeform 1837"/>
          <p:cNvSpPr/>
          <p:nvPr/>
        </p:nvSpPr>
        <p:spPr>
          <a:xfrm>
            <a:off x="3751263" y="4490733"/>
            <a:ext cx="64343" cy="75113"/>
          </a:xfrm>
          <a:custGeom>
            <a:avLst/>
            <a:gdLst/>
            <a:ahLst/>
            <a:cxnLst/>
            <a:rect l="0" t="0" r="0" b="0"/>
            <a:pathLst>
              <a:path w="5968801" h="6959600">
                <a:moveTo>
                  <a:pt x="3898900" y="5321697"/>
                </a:moveTo>
                <a:lnTo>
                  <a:pt x="3898900" y="2331046"/>
                </a:lnTo>
                <a:cubicBezTo>
                  <a:pt x="3898900" y="2116072"/>
                  <a:pt x="3863908" y="1931062"/>
                  <a:pt x="3793926" y="1776016"/>
                </a:cubicBezTo>
                <a:cubicBezTo>
                  <a:pt x="3724076" y="1620838"/>
                  <a:pt x="3616126" y="1499857"/>
                  <a:pt x="3470076" y="1413074"/>
                </a:cubicBezTo>
                <a:cubicBezTo>
                  <a:pt x="3324158" y="1326158"/>
                  <a:pt x="3135974" y="1282700"/>
                  <a:pt x="2905521" y="1282700"/>
                </a:cubicBezTo>
                <a:cubicBezTo>
                  <a:pt x="2708142" y="1282700"/>
                  <a:pt x="2537420" y="1316765"/>
                  <a:pt x="2393354" y="1384896"/>
                </a:cubicBezTo>
                <a:cubicBezTo>
                  <a:pt x="2249421" y="1452894"/>
                  <a:pt x="2138362" y="1549797"/>
                  <a:pt x="2060178" y="1675607"/>
                </a:cubicBezTo>
                <a:cubicBezTo>
                  <a:pt x="1982126" y="1801416"/>
                  <a:pt x="1943100" y="1948921"/>
                  <a:pt x="1943100" y="2118122"/>
                </a:cubicBezTo>
                <a:lnTo>
                  <a:pt x="157162" y="2118122"/>
                </a:lnTo>
                <a:cubicBezTo>
                  <a:pt x="157162" y="1833166"/>
                  <a:pt x="223242" y="1562696"/>
                  <a:pt x="355401" y="1306711"/>
                </a:cubicBezTo>
                <a:cubicBezTo>
                  <a:pt x="487560" y="1050727"/>
                  <a:pt x="679582" y="824707"/>
                  <a:pt x="931465" y="628650"/>
                </a:cubicBezTo>
                <a:cubicBezTo>
                  <a:pt x="1183481" y="432462"/>
                  <a:pt x="1483981" y="278673"/>
                  <a:pt x="1832967" y="167283"/>
                </a:cubicBezTo>
                <a:cubicBezTo>
                  <a:pt x="2182084" y="55761"/>
                  <a:pt x="2573469" y="0"/>
                  <a:pt x="3007121" y="0"/>
                </a:cubicBezTo>
                <a:cubicBezTo>
                  <a:pt x="3527557" y="0"/>
                  <a:pt x="3990114" y="86850"/>
                  <a:pt x="4394795" y="260549"/>
                </a:cubicBezTo>
                <a:cubicBezTo>
                  <a:pt x="4799607" y="434115"/>
                  <a:pt x="5118695" y="694598"/>
                  <a:pt x="5352057" y="1041996"/>
                </a:cubicBezTo>
                <a:cubicBezTo>
                  <a:pt x="5585552" y="1389394"/>
                  <a:pt x="5702300" y="1823641"/>
                  <a:pt x="5702300" y="2344738"/>
                </a:cubicBezTo>
                <a:lnTo>
                  <a:pt x="5702300" y="5216525"/>
                </a:lnTo>
                <a:cubicBezTo>
                  <a:pt x="5702300" y="5584693"/>
                  <a:pt x="5724988" y="5885591"/>
                  <a:pt x="5770364" y="6119218"/>
                </a:cubicBezTo>
                <a:cubicBezTo>
                  <a:pt x="5815872" y="6352845"/>
                  <a:pt x="5882018" y="6556508"/>
                  <a:pt x="5968801" y="6730207"/>
                </a:cubicBezTo>
                <a:lnTo>
                  <a:pt x="5968801" y="6835576"/>
                </a:lnTo>
                <a:lnTo>
                  <a:pt x="4160043" y="6835576"/>
                </a:lnTo>
                <a:cubicBezTo>
                  <a:pt x="4072995" y="6653544"/>
                  <a:pt x="4007710" y="6425010"/>
                  <a:pt x="3964185" y="6149975"/>
                </a:cubicBezTo>
                <a:cubicBezTo>
                  <a:pt x="3920661" y="5874941"/>
                  <a:pt x="3898900" y="5598848"/>
                  <a:pt x="3898900" y="5321697"/>
                </a:cubicBezTo>
                <a:close/>
                <a:moveTo>
                  <a:pt x="4141390" y="2743200"/>
                </a:moveTo>
                <a:lnTo>
                  <a:pt x="4141390" y="3759200"/>
                </a:lnTo>
                <a:lnTo>
                  <a:pt x="3146028" y="3759200"/>
                </a:lnTo>
                <a:cubicBezTo>
                  <a:pt x="2911210" y="3759200"/>
                  <a:pt x="2707216" y="3786056"/>
                  <a:pt x="2534046" y="3839766"/>
                </a:cubicBezTo>
                <a:cubicBezTo>
                  <a:pt x="2361009" y="3893477"/>
                  <a:pt x="2218795" y="3968949"/>
                  <a:pt x="2107406" y="4066183"/>
                </a:cubicBezTo>
                <a:cubicBezTo>
                  <a:pt x="1996148" y="4163418"/>
                  <a:pt x="1914723" y="4276130"/>
                  <a:pt x="1863129" y="4404321"/>
                </a:cubicBezTo>
                <a:cubicBezTo>
                  <a:pt x="1811668" y="4532511"/>
                  <a:pt x="1785937" y="4673071"/>
                  <a:pt x="1785937" y="4826000"/>
                </a:cubicBezTo>
                <a:cubicBezTo>
                  <a:pt x="1785937" y="4979062"/>
                  <a:pt x="1820994" y="5116579"/>
                  <a:pt x="1891109" y="5238552"/>
                </a:cubicBezTo>
                <a:cubicBezTo>
                  <a:pt x="1961356" y="5360525"/>
                  <a:pt x="2062559" y="5455643"/>
                  <a:pt x="2194718" y="5523905"/>
                </a:cubicBezTo>
                <a:cubicBezTo>
                  <a:pt x="2327010" y="5592035"/>
                  <a:pt x="2481990" y="5626100"/>
                  <a:pt x="2659657" y="5626100"/>
                </a:cubicBezTo>
                <a:cubicBezTo>
                  <a:pt x="2928210" y="5626100"/>
                  <a:pt x="3161638" y="5572390"/>
                  <a:pt x="3359943" y="5464969"/>
                </a:cubicBezTo>
                <a:cubicBezTo>
                  <a:pt x="3558249" y="5357416"/>
                  <a:pt x="3712170" y="5225058"/>
                  <a:pt x="3821707" y="5067896"/>
                </a:cubicBezTo>
                <a:cubicBezTo>
                  <a:pt x="3931245" y="4910733"/>
                  <a:pt x="3986014" y="4761905"/>
                  <a:pt x="3986014" y="4621411"/>
                </a:cubicBezTo>
                <a:lnTo>
                  <a:pt x="4464843" y="5378054"/>
                </a:lnTo>
                <a:cubicBezTo>
                  <a:pt x="4398830" y="5547519"/>
                  <a:pt x="4309004" y="5723203"/>
                  <a:pt x="4195365" y="5905104"/>
                </a:cubicBezTo>
                <a:cubicBezTo>
                  <a:pt x="4081859" y="6087005"/>
                  <a:pt x="3938389" y="6257595"/>
                  <a:pt x="3764954" y="6416874"/>
                </a:cubicBezTo>
                <a:cubicBezTo>
                  <a:pt x="3591652" y="6576021"/>
                  <a:pt x="3383227" y="6706262"/>
                  <a:pt x="3139678" y="6807597"/>
                </a:cubicBezTo>
                <a:cubicBezTo>
                  <a:pt x="2896129" y="6908932"/>
                  <a:pt x="2607071" y="6959600"/>
                  <a:pt x="2272506" y="6959600"/>
                </a:cubicBezTo>
                <a:cubicBezTo>
                  <a:pt x="1847453" y="6959600"/>
                  <a:pt x="1462550" y="6873742"/>
                  <a:pt x="1117798" y="6702029"/>
                </a:cubicBezTo>
                <a:cubicBezTo>
                  <a:pt x="773046" y="6530182"/>
                  <a:pt x="500525" y="6292123"/>
                  <a:pt x="300235" y="5987852"/>
                </a:cubicBezTo>
                <a:cubicBezTo>
                  <a:pt x="100078" y="5683581"/>
                  <a:pt x="0" y="5336845"/>
                  <a:pt x="0" y="4947643"/>
                </a:cubicBezTo>
                <a:cubicBezTo>
                  <a:pt x="0" y="4595747"/>
                  <a:pt x="66145" y="4283208"/>
                  <a:pt x="198437" y="4010025"/>
                </a:cubicBezTo>
                <a:cubicBezTo>
                  <a:pt x="330729" y="3736843"/>
                  <a:pt x="525991" y="3506061"/>
                  <a:pt x="784225" y="3317677"/>
                </a:cubicBezTo>
                <a:cubicBezTo>
                  <a:pt x="1042590" y="3129161"/>
                  <a:pt x="1365977" y="2986286"/>
                  <a:pt x="1754385" y="2889052"/>
                </a:cubicBezTo>
                <a:cubicBezTo>
                  <a:pt x="2142926" y="2791818"/>
                  <a:pt x="2593445" y="2743200"/>
                  <a:pt x="3105943" y="274320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838" name="Freeform 1838"/>
          <p:cNvSpPr/>
          <p:nvPr/>
        </p:nvSpPr>
        <p:spPr>
          <a:xfrm>
            <a:off x="3825850" y="4490734"/>
            <a:ext cx="62566" cy="73673"/>
          </a:xfrm>
          <a:custGeom>
            <a:avLst/>
            <a:gdLst/>
            <a:ahLst/>
            <a:cxnLst/>
            <a:rect l="0" t="0" r="0" b="0"/>
            <a:pathLst>
              <a:path w="5803900" h="6826250">
                <a:moveTo>
                  <a:pt x="1785937" y="1550194"/>
                </a:moveTo>
                <a:lnTo>
                  <a:pt x="1785937" y="6826250"/>
                </a:lnTo>
                <a:lnTo>
                  <a:pt x="0" y="6826250"/>
                </a:lnTo>
                <a:lnTo>
                  <a:pt x="0" y="114300"/>
                </a:lnTo>
                <a:lnTo>
                  <a:pt x="1674217" y="114300"/>
                </a:lnTo>
                <a:close/>
                <a:moveTo>
                  <a:pt x="1525389" y="3238500"/>
                </a:moveTo>
                <a:lnTo>
                  <a:pt x="1041796" y="3238500"/>
                </a:lnTo>
                <a:cubicBezTo>
                  <a:pt x="1041796" y="2743200"/>
                  <a:pt x="1105892" y="2296386"/>
                  <a:pt x="1234082" y="1898055"/>
                </a:cubicBezTo>
                <a:cubicBezTo>
                  <a:pt x="1362405" y="1499593"/>
                  <a:pt x="1542454" y="1158942"/>
                  <a:pt x="1774229" y="876102"/>
                </a:cubicBezTo>
                <a:cubicBezTo>
                  <a:pt x="2006137" y="593262"/>
                  <a:pt x="2282494" y="376569"/>
                  <a:pt x="2603301" y="226021"/>
                </a:cubicBezTo>
                <a:cubicBezTo>
                  <a:pt x="2924108" y="75341"/>
                  <a:pt x="3283214" y="0"/>
                  <a:pt x="3680618" y="0"/>
                </a:cubicBezTo>
                <a:cubicBezTo>
                  <a:pt x="3995208" y="0"/>
                  <a:pt x="4282876" y="45443"/>
                  <a:pt x="4543623" y="136327"/>
                </a:cubicBezTo>
                <a:cubicBezTo>
                  <a:pt x="4804370" y="227079"/>
                  <a:pt x="5028869" y="371608"/>
                  <a:pt x="5217120" y="569913"/>
                </a:cubicBezTo>
                <a:cubicBezTo>
                  <a:pt x="5405503" y="768086"/>
                  <a:pt x="5550363" y="1030288"/>
                  <a:pt x="5651698" y="1356519"/>
                </a:cubicBezTo>
                <a:cubicBezTo>
                  <a:pt x="5753166" y="1682750"/>
                  <a:pt x="5803900" y="2081213"/>
                  <a:pt x="5803900" y="2551907"/>
                </a:cubicBezTo>
                <a:lnTo>
                  <a:pt x="5803900" y="6826250"/>
                </a:lnTo>
                <a:lnTo>
                  <a:pt x="4000500" y="6826250"/>
                </a:lnTo>
                <a:lnTo>
                  <a:pt x="4000500" y="2541985"/>
                </a:lnTo>
                <a:cubicBezTo>
                  <a:pt x="4000500" y="2244329"/>
                  <a:pt x="3959158" y="2012884"/>
                  <a:pt x="3876476" y="1847652"/>
                </a:cubicBezTo>
                <a:cubicBezTo>
                  <a:pt x="3793794" y="1682287"/>
                  <a:pt x="3672813" y="1565540"/>
                  <a:pt x="3513534" y="1497410"/>
                </a:cubicBezTo>
                <a:cubicBezTo>
                  <a:pt x="3354387" y="1429147"/>
                  <a:pt x="3158992" y="1395016"/>
                  <a:pt x="2927350" y="1395016"/>
                </a:cubicBezTo>
                <a:cubicBezTo>
                  <a:pt x="2687505" y="1395016"/>
                  <a:pt x="2479675" y="1442641"/>
                  <a:pt x="2303859" y="1537891"/>
                </a:cubicBezTo>
                <a:cubicBezTo>
                  <a:pt x="2128176" y="1633009"/>
                  <a:pt x="1983448" y="1764375"/>
                  <a:pt x="1869678" y="1931988"/>
                </a:cubicBezTo>
                <a:cubicBezTo>
                  <a:pt x="1755907" y="2099601"/>
                  <a:pt x="1670050" y="2295129"/>
                  <a:pt x="1612106" y="2518569"/>
                </a:cubicBezTo>
                <a:cubicBezTo>
                  <a:pt x="1554294" y="2742010"/>
                  <a:pt x="1525389" y="2981987"/>
                  <a:pt x="1525389" y="323850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839" name="Freeform 1839"/>
          <p:cNvSpPr/>
          <p:nvPr/>
        </p:nvSpPr>
        <p:spPr>
          <a:xfrm>
            <a:off x="3898247" y="4461675"/>
            <a:ext cx="65168" cy="104171"/>
          </a:xfrm>
          <a:custGeom>
            <a:avLst/>
            <a:gdLst/>
            <a:ahLst/>
            <a:cxnLst/>
            <a:rect l="0" t="0" r="0" b="0"/>
            <a:pathLst>
              <a:path w="6045200" h="9652000">
                <a:moveTo>
                  <a:pt x="4241800" y="8062119"/>
                </a:moveTo>
                <a:lnTo>
                  <a:pt x="4241800" y="0"/>
                </a:lnTo>
                <a:lnTo>
                  <a:pt x="6045200" y="0"/>
                </a:lnTo>
                <a:lnTo>
                  <a:pt x="6045200" y="9525000"/>
                </a:lnTo>
                <a:lnTo>
                  <a:pt x="4422179" y="9525000"/>
                </a:lnTo>
                <a:close/>
                <a:moveTo>
                  <a:pt x="0" y="6252766"/>
                </a:moveTo>
                <a:lnTo>
                  <a:pt x="0" y="6122591"/>
                </a:lnTo>
                <a:cubicBezTo>
                  <a:pt x="0" y="5609696"/>
                  <a:pt x="57877" y="5143434"/>
                  <a:pt x="173632" y="4723805"/>
                </a:cubicBezTo>
                <a:cubicBezTo>
                  <a:pt x="289520" y="4304044"/>
                  <a:pt x="459118" y="3943218"/>
                  <a:pt x="682426" y="3641329"/>
                </a:cubicBezTo>
                <a:cubicBezTo>
                  <a:pt x="905867" y="3339439"/>
                  <a:pt x="1180967" y="3105812"/>
                  <a:pt x="1507728" y="2940447"/>
                </a:cubicBezTo>
                <a:cubicBezTo>
                  <a:pt x="1834488" y="2775083"/>
                  <a:pt x="2206823" y="2692400"/>
                  <a:pt x="2624732" y="2692400"/>
                </a:cubicBezTo>
                <a:cubicBezTo>
                  <a:pt x="3017506" y="2692400"/>
                  <a:pt x="3361795" y="2775016"/>
                  <a:pt x="3657600" y="2940249"/>
                </a:cubicBezTo>
                <a:cubicBezTo>
                  <a:pt x="3953404" y="3105349"/>
                  <a:pt x="4205750" y="3339704"/>
                  <a:pt x="4414639" y="3643313"/>
                </a:cubicBezTo>
                <a:cubicBezTo>
                  <a:pt x="4623527" y="3946790"/>
                  <a:pt x="4792067" y="4304044"/>
                  <a:pt x="4920257" y="4715074"/>
                </a:cubicBezTo>
                <a:cubicBezTo>
                  <a:pt x="5048580" y="5125972"/>
                  <a:pt x="5141647" y="5575102"/>
                  <a:pt x="5199459" y="6062465"/>
                </a:cubicBezTo>
                <a:lnTo>
                  <a:pt x="5199459" y="6348016"/>
                </a:lnTo>
                <a:cubicBezTo>
                  <a:pt x="5141647" y="6815799"/>
                  <a:pt x="5048580" y="7250510"/>
                  <a:pt x="4920257" y="7652147"/>
                </a:cubicBezTo>
                <a:cubicBezTo>
                  <a:pt x="4792067" y="8053785"/>
                  <a:pt x="4623527" y="8404689"/>
                  <a:pt x="4414639" y="8704858"/>
                </a:cubicBezTo>
                <a:cubicBezTo>
                  <a:pt x="4205750" y="9005028"/>
                  <a:pt x="3952345" y="9237928"/>
                  <a:pt x="3654425" y="9403557"/>
                </a:cubicBezTo>
                <a:cubicBezTo>
                  <a:pt x="3356636" y="9569185"/>
                  <a:pt x="3009238" y="9652000"/>
                  <a:pt x="2612231" y="9652000"/>
                </a:cubicBezTo>
                <a:cubicBezTo>
                  <a:pt x="2194454" y="9652000"/>
                  <a:pt x="1823177" y="9567267"/>
                  <a:pt x="1498401" y="9397802"/>
                </a:cubicBezTo>
                <a:cubicBezTo>
                  <a:pt x="1173757" y="9228204"/>
                  <a:pt x="900773" y="8990410"/>
                  <a:pt x="679450" y="8684419"/>
                </a:cubicBezTo>
                <a:cubicBezTo>
                  <a:pt x="458126" y="8378429"/>
                  <a:pt x="289520" y="8018661"/>
                  <a:pt x="173632" y="7605118"/>
                </a:cubicBezTo>
                <a:cubicBezTo>
                  <a:pt x="57877" y="7191574"/>
                  <a:pt x="0" y="6740790"/>
                  <a:pt x="0" y="6252766"/>
                </a:cubicBezTo>
                <a:close/>
                <a:moveTo>
                  <a:pt x="1785937" y="6118424"/>
                </a:moveTo>
                <a:lnTo>
                  <a:pt x="1785937" y="6248797"/>
                </a:lnTo>
                <a:cubicBezTo>
                  <a:pt x="1785937" y="6526081"/>
                  <a:pt x="1807633" y="6784843"/>
                  <a:pt x="1851025" y="7025085"/>
                </a:cubicBezTo>
                <a:cubicBezTo>
                  <a:pt x="1894416" y="7265327"/>
                  <a:pt x="1966714" y="7477522"/>
                  <a:pt x="2067917" y="7661672"/>
                </a:cubicBezTo>
                <a:cubicBezTo>
                  <a:pt x="2169252" y="7845822"/>
                  <a:pt x="2301544" y="7988631"/>
                  <a:pt x="2464792" y="8090099"/>
                </a:cubicBezTo>
                <a:cubicBezTo>
                  <a:pt x="2628172" y="8191567"/>
                  <a:pt x="2827668" y="8242300"/>
                  <a:pt x="3063279" y="8242300"/>
                </a:cubicBezTo>
                <a:cubicBezTo>
                  <a:pt x="3369270" y="8242300"/>
                  <a:pt x="3621484" y="8172980"/>
                  <a:pt x="3819921" y="8034338"/>
                </a:cubicBezTo>
                <a:cubicBezTo>
                  <a:pt x="4018359" y="7895564"/>
                  <a:pt x="4170296" y="7704072"/>
                  <a:pt x="4275732" y="7459861"/>
                </a:cubicBezTo>
                <a:cubicBezTo>
                  <a:pt x="4381169" y="7215519"/>
                  <a:pt x="4442155" y="6933936"/>
                  <a:pt x="4458692" y="6615113"/>
                </a:cubicBezTo>
                <a:lnTo>
                  <a:pt x="4458692" y="5801519"/>
                </a:lnTo>
                <a:cubicBezTo>
                  <a:pt x="4446256" y="5540640"/>
                  <a:pt x="4410075" y="5305690"/>
                  <a:pt x="4350146" y="5096669"/>
                </a:cubicBezTo>
                <a:cubicBezTo>
                  <a:pt x="4290218" y="4887516"/>
                  <a:pt x="4203369" y="4708459"/>
                  <a:pt x="4089598" y="4559499"/>
                </a:cubicBezTo>
                <a:cubicBezTo>
                  <a:pt x="3975960" y="4410406"/>
                  <a:pt x="3835400" y="4294453"/>
                  <a:pt x="3667918" y="4211638"/>
                </a:cubicBezTo>
                <a:cubicBezTo>
                  <a:pt x="3500569" y="4128823"/>
                  <a:pt x="3303190" y="4087416"/>
                  <a:pt x="3075781" y="4087416"/>
                </a:cubicBezTo>
                <a:cubicBezTo>
                  <a:pt x="2844270" y="4087416"/>
                  <a:pt x="2645833" y="4140200"/>
                  <a:pt x="2480468" y="4245769"/>
                </a:cubicBezTo>
                <a:cubicBezTo>
                  <a:pt x="2315104" y="4351338"/>
                  <a:pt x="2181754" y="4495205"/>
                  <a:pt x="2080418" y="4677371"/>
                </a:cubicBezTo>
                <a:cubicBezTo>
                  <a:pt x="1979215" y="4859536"/>
                  <a:pt x="1904801" y="5073849"/>
                  <a:pt x="1857176" y="5320308"/>
                </a:cubicBezTo>
                <a:cubicBezTo>
                  <a:pt x="1809683" y="5566636"/>
                  <a:pt x="1785937" y="5832674"/>
                  <a:pt x="1785937" y="6118424"/>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840" name="Freeform 1840"/>
          <p:cNvSpPr/>
          <p:nvPr/>
        </p:nvSpPr>
        <p:spPr>
          <a:xfrm>
            <a:off x="4006485" y="4490755"/>
            <a:ext cx="63251" cy="75091"/>
          </a:xfrm>
          <a:custGeom>
            <a:avLst/>
            <a:gdLst/>
            <a:ahLst/>
            <a:cxnLst/>
            <a:rect l="0" t="0" r="0" b="0"/>
            <a:pathLst>
              <a:path w="5867400" h="6957615">
                <a:moveTo>
                  <a:pt x="3059906" y="5562600"/>
                </a:moveTo>
                <a:cubicBezTo>
                  <a:pt x="3279510" y="5562600"/>
                  <a:pt x="3474243" y="5520267"/>
                  <a:pt x="3644106" y="5435600"/>
                </a:cubicBezTo>
                <a:cubicBezTo>
                  <a:pt x="3814100" y="5350801"/>
                  <a:pt x="3947715" y="5230879"/>
                  <a:pt x="4044950" y="5075833"/>
                </a:cubicBezTo>
                <a:cubicBezTo>
                  <a:pt x="4142316" y="4920655"/>
                  <a:pt x="4191000" y="4737695"/>
                  <a:pt x="4191000" y="4526955"/>
                </a:cubicBezTo>
                <a:lnTo>
                  <a:pt x="5867400" y="4526955"/>
                </a:lnTo>
                <a:cubicBezTo>
                  <a:pt x="5867400" y="4998178"/>
                  <a:pt x="5743310" y="5416748"/>
                  <a:pt x="5495131" y="5782667"/>
                </a:cubicBezTo>
                <a:cubicBezTo>
                  <a:pt x="5247084" y="6148454"/>
                  <a:pt x="4914238" y="6435725"/>
                  <a:pt x="4496593" y="6644481"/>
                </a:cubicBezTo>
                <a:cubicBezTo>
                  <a:pt x="4079081" y="6853236"/>
                  <a:pt x="3611827" y="6957615"/>
                  <a:pt x="3094831" y="6957615"/>
                </a:cubicBezTo>
                <a:cubicBezTo>
                  <a:pt x="2573866" y="6957615"/>
                  <a:pt x="2120040" y="6870831"/>
                  <a:pt x="1733351" y="6697265"/>
                </a:cubicBezTo>
                <a:cubicBezTo>
                  <a:pt x="1346795" y="6523567"/>
                  <a:pt x="1025326" y="6282730"/>
                  <a:pt x="768945" y="5974755"/>
                </a:cubicBezTo>
                <a:cubicBezTo>
                  <a:pt x="512564" y="5666780"/>
                  <a:pt x="320278" y="5307145"/>
                  <a:pt x="192087" y="4895850"/>
                </a:cubicBezTo>
                <a:cubicBezTo>
                  <a:pt x="64029" y="4484423"/>
                  <a:pt x="0" y="4043032"/>
                  <a:pt x="0" y="3571676"/>
                </a:cubicBezTo>
                <a:lnTo>
                  <a:pt x="0" y="3391892"/>
                </a:lnTo>
                <a:cubicBezTo>
                  <a:pt x="0" y="2916436"/>
                  <a:pt x="64029" y="2473060"/>
                  <a:pt x="192087" y="2061765"/>
                </a:cubicBezTo>
                <a:cubicBezTo>
                  <a:pt x="320278" y="1650338"/>
                  <a:pt x="512564" y="1290704"/>
                  <a:pt x="768945" y="982861"/>
                </a:cubicBezTo>
                <a:cubicBezTo>
                  <a:pt x="1025326" y="674886"/>
                  <a:pt x="1345803" y="434115"/>
                  <a:pt x="1730375" y="260548"/>
                </a:cubicBezTo>
                <a:cubicBezTo>
                  <a:pt x="2114946" y="86850"/>
                  <a:pt x="2565664" y="0"/>
                  <a:pt x="3082528" y="0"/>
                </a:cubicBezTo>
                <a:cubicBezTo>
                  <a:pt x="3632464" y="0"/>
                  <a:pt x="4115196" y="105370"/>
                  <a:pt x="4530725" y="316111"/>
                </a:cubicBezTo>
                <a:cubicBezTo>
                  <a:pt x="4946253" y="526851"/>
                  <a:pt x="5272881" y="827616"/>
                  <a:pt x="5510609" y="1218406"/>
                </a:cubicBezTo>
                <a:cubicBezTo>
                  <a:pt x="5748469" y="1609063"/>
                  <a:pt x="5867400" y="2071026"/>
                  <a:pt x="5867400" y="2604294"/>
                </a:cubicBezTo>
                <a:lnTo>
                  <a:pt x="4191000" y="2604294"/>
                </a:lnTo>
                <a:cubicBezTo>
                  <a:pt x="4191000" y="2380985"/>
                  <a:pt x="4146483" y="2178380"/>
                  <a:pt x="4057451" y="1996480"/>
                </a:cubicBezTo>
                <a:cubicBezTo>
                  <a:pt x="3968419" y="1814579"/>
                  <a:pt x="3839964" y="1668859"/>
                  <a:pt x="3672085" y="1559322"/>
                </a:cubicBezTo>
                <a:cubicBezTo>
                  <a:pt x="3504207" y="1449784"/>
                  <a:pt x="3298097" y="1395015"/>
                  <a:pt x="3053754" y="1395015"/>
                </a:cubicBezTo>
                <a:cubicBezTo>
                  <a:pt x="2792743" y="1395015"/>
                  <a:pt x="2579356" y="1449784"/>
                  <a:pt x="2413595" y="1559322"/>
                </a:cubicBezTo>
                <a:cubicBezTo>
                  <a:pt x="2247833" y="1668727"/>
                  <a:pt x="2119378" y="1817555"/>
                  <a:pt x="2028229" y="2005806"/>
                </a:cubicBezTo>
                <a:cubicBezTo>
                  <a:pt x="1937080" y="2193925"/>
                  <a:pt x="1873911" y="2406848"/>
                  <a:pt x="1838721" y="2644576"/>
                </a:cubicBezTo>
                <a:cubicBezTo>
                  <a:pt x="1803532" y="2882305"/>
                  <a:pt x="1785937" y="3131410"/>
                  <a:pt x="1785937" y="3391892"/>
                </a:cubicBezTo>
                <a:lnTo>
                  <a:pt x="1785937" y="3571676"/>
                </a:lnTo>
                <a:cubicBezTo>
                  <a:pt x="1785937" y="3832291"/>
                  <a:pt x="1802473" y="4082521"/>
                  <a:pt x="1835546" y="4322365"/>
                </a:cubicBezTo>
                <a:cubicBezTo>
                  <a:pt x="1868752" y="4562078"/>
                  <a:pt x="1931921" y="4775001"/>
                  <a:pt x="2025054" y="4961136"/>
                </a:cubicBezTo>
                <a:cubicBezTo>
                  <a:pt x="2118320" y="5147138"/>
                  <a:pt x="2247833" y="5293915"/>
                  <a:pt x="2413595" y="5401469"/>
                </a:cubicBezTo>
                <a:cubicBezTo>
                  <a:pt x="2579356" y="5508889"/>
                  <a:pt x="2794793" y="5562600"/>
                  <a:pt x="3059906" y="556260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841" name="Freeform 1841"/>
          <p:cNvSpPr/>
          <p:nvPr/>
        </p:nvSpPr>
        <p:spPr>
          <a:xfrm>
            <a:off x="4076280" y="4490755"/>
            <a:ext cx="68453" cy="75091"/>
          </a:xfrm>
          <a:custGeom>
            <a:avLst/>
            <a:gdLst/>
            <a:ahLst/>
            <a:cxnLst/>
            <a:rect l="0" t="0" r="0" b="0"/>
            <a:pathLst>
              <a:path w="6350000" h="6957615">
                <a:moveTo>
                  <a:pt x="0" y="3546872"/>
                </a:moveTo>
                <a:lnTo>
                  <a:pt x="0" y="3416697"/>
                </a:lnTo>
                <a:cubicBezTo>
                  <a:pt x="0" y="2924704"/>
                  <a:pt x="70180" y="2471010"/>
                  <a:pt x="210542" y="2055614"/>
                </a:cubicBezTo>
                <a:cubicBezTo>
                  <a:pt x="351035" y="1640086"/>
                  <a:pt x="555492" y="1279393"/>
                  <a:pt x="823912" y="973534"/>
                </a:cubicBezTo>
                <a:cubicBezTo>
                  <a:pt x="1092332" y="667676"/>
                  <a:pt x="1422730" y="428955"/>
                  <a:pt x="1815107" y="257373"/>
                </a:cubicBezTo>
                <a:cubicBezTo>
                  <a:pt x="2207484" y="85791"/>
                  <a:pt x="2657673" y="0"/>
                  <a:pt x="3165673" y="0"/>
                </a:cubicBezTo>
                <a:cubicBezTo>
                  <a:pt x="3673673" y="0"/>
                  <a:pt x="4125912" y="85791"/>
                  <a:pt x="4522390" y="257373"/>
                </a:cubicBezTo>
                <a:cubicBezTo>
                  <a:pt x="4918868" y="428955"/>
                  <a:pt x="5252375" y="667676"/>
                  <a:pt x="5522912" y="973534"/>
                </a:cubicBezTo>
                <a:cubicBezTo>
                  <a:pt x="5793449" y="1279393"/>
                  <a:pt x="5998897" y="1640086"/>
                  <a:pt x="6139259" y="2055614"/>
                </a:cubicBezTo>
                <a:cubicBezTo>
                  <a:pt x="6279753" y="2471010"/>
                  <a:pt x="6350000" y="2924704"/>
                  <a:pt x="6350000" y="3416697"/>
                </a:cubicBezTo>
                <a:lnTo>
                  <a:pt x="6350000" y="3546872"/>
                </a:lnTo>
                <a:cubicBezTo>
                  <a:pt x="6350000" y="4034763"/>
                  <a:pt x="6279753" y="4486473"/>
                  <a:pt x="6139259" y="4902001"/>
                </a:cubicBezTo>
                <a:cubicBezTo>
                  <a:pt x="5998897" y="5317397"/>
                  <a:pt x="5793449" y="5679149"/>
                  <a:pt x="5522912" y="5987256"/>
                </a:cubicBezTo>
                <a:cubicBezTo>
                  <a:pt x="5252375" y="6295231"/>
                  <a:pt x="4920919" y="6533951"/>
                  <a:pt x="4528542" y="6703417"/>
                </a:cubicBezTo>
                <a:cubicBezTo>
                  <a:pt x="4136297" y="6872882"/>
                  <a:pt x="3686175" y="6957615"/>
                  <a:pt x="3178175" y="6957615"/>
                </a:cubicBezTo>
                <a:cubicBezTo>
                  <a:pt x="2670042" y="6957615"/>
                  <a:pt x="2218729" y="6872882"/>
                  <a:pt x="1824235" y="6703417"/>
                </a:cubicBezTo>
                <a:cubicBezTo>
                  <a:pt x="1429874" y="6533951"/>
                  <a:pt x="1097425" y="6295231"/>
                  <a:pt x="826889" y="5987256"/>
                </a:cubicBezTo>
                <a:cubicBezTo>
                  <a:pt x="556484" y="5679149"/>
                  <a:pt x="351035" y="5317397"/>
                  <a:pt x="210542" y="4902001"/>
                </a:cubicBezTo>
                <a:cubicBezTo>
                  <a:pt x="70180" y="4486473"/>
                  <a:pt x="0" y="4034763"/>
                  <a:pt x="0" y="3546872"/>
                </a:cubicBezTo>
                <a:close/>
                <a:moveTo>
                  <a:pt x="1785937" y="3416697"/>
                </a:moveTo>
                <a:lnTo>
                  <a:pt x="1785937" y="3546872"/>
                </a:lnTo>
                <a:cubicBezTo>
                  <a:pt x="1785937" y="3828124"/>
                  <a:pt x="1810742" y="4090723"/>
                  <a:pt x="1860351" y="4334669"/>
                </a:cubicBezTo>
                <a:cubicBezTo>
                  <a:pt x="1909960" y="4578614"/>
                  <a:pt x="1989534" y="4792596"/>
                  <a:pt x="2099071" y="4976614"/>
                </a:cubicBezTo>
                <a:cubicBezTo>
                  <a:pt x="2208609" y="5160632"/>
                  <a:pt x="2352212" y="5304300"/>
                  <a:pt x="2529879" y="5407620"/>
                </a:cubicBezTo>
                <a:cubicBezTo>
                  <a:pt x="2707679" y="5510940"/>
                  <a:pt x="2924770" y="5562600"/>
                  <a:pt x="3181151" y="5562600"/>
                </a:cubicBezTo>
                <a:cubicBezTo>
                  <a:pt x="3429198" y="5562600"/>
                  <a:pt x="3642055" y="5510940"/>
                  <a:pt x="3819723" y="5407620"/>
                </a:cubicBezTo>
                <a:cubicBezTo>
                  <a:pt x="3997523" y="5304300"/>
                  <a:pt x="4140133" y="5160632"/>
                  <a:pt x="4247554" y="4976614"/>
                </a:cubicBezTo>
                <a:cubicBezTo>
                  <a:pt x="4355107" y="4792596"/>
                  <a:pt x="4434747" y="4578614"/>
                  <a:pt x="4486473" y="4334669"/>
                </a:cubicBezTo>
                <a:cubicBezTo>
                  <a:pt x="4538199" y="4090723"/>
                  <a:pt x="4564062" y="3828124"/>
                  <a:pt x="4564062" y="3546872"/>
                </a:cubicBezTo>
                <a:lnTo>
                  <a:pt x="4564062" y="3416697"/>
                </a:lnTo>
                <a:cubicBezTo>
                  <a:pt x="4564062" y="3143779"/>
                  <a:pt x="4538199" y="2886405"/>
                  <a:pt x="4486473" y="2644576"/>
                </a:cubicBezTo>
                <a:cubicBezTo>
                  <a:pt x="4434747" y="2402615"/>
                  <a:pt x="4354115" y="2187575"/>
                  <a:pt x="4244578" y="1999456"/>
                </a:cubicBezTo>
                <a:cubicBezTo>
                  <a:pt x="4135040" y="1811337"/>
                  <a:pt x="3991371" y="1663568"/>
                  <a:pt x="3813571" y="1556147"/>
                </a:cubicBezTo>
                <a:cubicBezTo>
                  <a:pt x="3635904" y="1448726"/>
                  <a:pt x="3420930" y="1395015"/>
                  <a:pt x="3168650" y="1395015"/>
                </a:cubicBezTo>
                <a:cubicBezTo>
                  <a:pt x="2916502" y="1395015"/>
                  <a:pt x="2702586" y="1448726"/>
                  <a:pt x="2526903" y="1556147"/>
                </a:cubicBezTo>
                <a:cubicBezTo>
                  <a:pt x="2351219" y="1663568"/>
                  <a:pt x="2208609" y="1811337"/>
                  <a:pt x="2099071" y="1999456"/>
                </a:cubicBezTo>
                <a:cubicBezTo>
                  <a:pt x="1989534" y="2187575"/>
                  <a:pt x="1909960" y="2402615"/>
                  <a:pt x="1860351" y="2644576"/>
                </a:cubicBezTo>
                <a:cubicBezTo>
                  <a:pt x="1810742" y="2886405"/>
                  <a:pt x="1785937" y="3143779"/>
                  <a:pt x="1785937" y="3416697"/>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842" name="Freeform 1842"/>
          <p:cNvSpPr/>
          <p:nvPr/>
        </p:nvSpPr>
        <p:spPr>
          <a:xfrm>
            <a:off x="4154290" y="4490734"/>
            <a:ext cx="103724" cy="73673"/>
          </a:xfrm>
          <a:custGeom>
            <a:avLst/>
            <a:gdLst/>
            <a:ahLst/>
            <a:cxnLst/>
            <a:rect l="0" t="0" r="0" b="0"/>
            <a:pathLst>
              <a:path w="9621837" h="6826250">
                <a:moveTo>
                  <a:pt x="1785937" y="1506736"/>
                </a:moveTo>
                <a:lnTo>
                  <a:pt x="1785937" y="6826250"/>
                </a:lnTo>
                <a:lnTo>
                  <a:pt x="0" y="6826250"/>
                </a:lnTo>
                <a:lnTo>
                  <a:pt x="0" y="114300"/>
                </a:lnTo>
                <a:lnTo>
                  <a:pt x="1674614" y="114300"/>
                </a:lnTo>
                <a:close/>
                <a:moveTo>
                  <a:pt x="1532532" y="3238500"/>
                </a:moveTo>
                <a:lnTo>
                  <a:pt x="1044376" y="3238500"/>
                </a:lnTo>
                <a:cubicBezTo>
                  <a:pt x="1044376" y="2772040"/>
                  <a:pt x="1101195" y="2341695"/>
                  <a:pt x="1214834" y="1947466"/>
                </a:cubicBezTo>
                <a:cubicBezTo>
                  <a:pt x="1328605" y="1553237"/>
                  <a:pt x="1496086" y="1210601"/>
                  <a:pt x="1717278" y="919560"/>
                </a:cubicBezTo>
                <a:cubicBezTo>
                  <a:pt x="1938602" y="628518"/>
                  <a:pt x="2212578" y="402498"/>
                  <a:pt x="2539206" y="241499"/>
                </a:cubicBezTo>
                <a:cubicBezTo>
                  <a:pt x="2865834" y="80500"/>
                  <a:pt x="3244122" y="0"/>
                  <a:pt x="3674070" y="0"/>
                </a:cubicBezTo>
                <a:cubicBezTo>
                  <a:pt x="3971858" y="0"/>
                  <a:pt x="4244776" y="44385"/>
                  <a:pt x="4492823" y="133152"/>
                </a:cubicBezTo>
                <a:cubicBezTo>
                  <a:pt x="4740870" y="221920"/>
                  <a:pt x="4954852" y="360231"/>
                  <a:pt x="5134768" y="548085"/>
                </a:cubicBezTo>
                <a:cubicBezTo>
                  <a:pt x="5314685" y="735939"/>
                  <a:pt x="5454253" y="979620"/>
                  <a:pt x="5553471" y="1279129"/>
                </a:cubicBezTo>
                <a:cubicBezTo>
                  <a:pt x="5652690" y="1578505"/>
                  <a:pt x="5702300" y="1936684"/>
                  <a:pt x="5702300" y="2353668"/>
                </a:cubicBezTo>
                <a:lnTo>
                  <a:pt x="5702300" y="6826250"/>
                </a:lnTo>
                <a:lnTo>
                  <a:pt x="3916362" y="6826250"/>
                </a:lnTo>
                <a:lnTo>
                  <a:pt x="3916362" y="2548136"/>
                </a:lnTo>
                <a:cubicBezTo>
                  <a:pt x="3916362" y="2242278"/>
                  <a:pt x="3874955" y="2006733"/>
                  <a:pt x="3792140" y="1841500"/>
                </a:cubicBezTo>
                <a:cubicBezTo>
                  <a:pt x="3709458" y="1676136"/>
                  <a:pt x="3592578" y="1560381"/>
                  <a:pt x="3441501" y="1494235"/>
                </a:cubicBezTo>
                <a:cubicBezTo>
                  <a:pt x="3290424" y="1428089"/>
                  <a:pt x="3109317" y="1395016"/>
                  <a:pt x="2898179" y="1395016"/>
                </a:cubicBezTo>
                <a:cubicBezTo>
                  <a:pt x="2666536" y="1395016"/>
                  <a:pt x="2464792" y="1442641"/>
                  <a:pt x="2292945" y="1537891"/>
                </a:cubicBezTo>
                <a:cubicBezTo>
                  <a:pt x="2121230" y="1633009"/>
                  <a:pt x="1979480" y="1764375"/>
                  <a:pt x="1867693" y="1931988"/>
                </a:cubicBezTo>
                <a:cubicBezTo>
                  <a:pt x="1756039" y="2099601"/>
                  <a:pt x="1672232" y="2295129"/>
                  <a:pt x="1616273" y="2518569"/>
                </a:cubicBezTo>
                <a:cubicBezTo>
                  <a:pt x="1560446" y="2742010"/>
                  <a:pt x="1532532" y="2981987"/>
                  <a:pt x="1532532" y="3238500"/>
                </a:cubicBezTo>
                <a:close/>
                <a:moveTo>
                  <a:pt x="5534818" y="3033713"/>
                </a:moveTo>
                <a:lnTo>
                  <a:pt x="4896048" y="3114279"/>
                </a:lnTo>
                <a:cubicBezTo>
                  <a:pt x="4896048" y="2676790"/>
                  <a:pt x="4950817" y="2270258"/>
                  <a:pt x="5060354" y="1894682"/>
                </a:cubicBezTo>
                <a:cubicBezTo>
                  <a:pt x="5170024" y="1518973"/>
                  <a:pt x="5333338" y="1188707"/>
                  <a:pt x="5550296" y="903883"/>
                </a:cubicBezTo>
                <a:cubicBezTo>
                  <a:pt x="5767387" y="619059"/>
                  <a:pt x="6037196" y="397206"/>
                  <a:pt x="6359723" y="238324"/>
                </a:cubicBezTo>
                <a:cubicBezTo>
                  <a:pt x="6682250" y="79441"/>
                  <a:pt x="7054320" y="0"/>
                  <a:pt x="7475934" y="0"/>
                </a:cubicBezTo>
                <a:cubicBezTo>
                  <a:pt x="7798461" y="0"/>
                  <a:pt x="8092016" y="46501"/>
                  <a:pt x="8356600" y="139502"/>
                </a:cubicBezTo>
                <a:cubicBezTo>
                  <a:pt x="8621315" y="232371"/>
                  <a:pt x="8847732" y="378950"/>
                  <a:pt x="9035851" y="579240"/>
                </a:cubicBezTo>
                <a:cubicBezTo>
                  <a:pt x="9223970" y="779397"/>
                  <a:pt x="9368631" y="1040540"/>
                  <a:pt x="9469834" y="1362671"/>
                </a:cubicBezTo>
                <a:cubicBezTo>
                  <a:pt x="9571170" y="1684801"/>
                  <a:pt x="9621837" y="2079162"/>
                  <a:pt x="9621837" y="2545755"/>
                </a:cubicBezTo>
                <a:lnTo>
                  <a:pt x="9621837" y="6826250"/>
                </a:lnTo>
                <a:lnTo>
                  <a:pt x="7835900" y="6826250"/>
                </a:lnTo>
                <a:lnTo>
                  <a:pt x="7835900" y="2541985"/>
                </a:lnTo>
                <a:cubicBezTo>
                  <a:pt x="7835900" y="2232025"/>
                  <a:pt x="7795484" y="1995422"/>
                  <a:pt x="7714654" y="1832174"/>
                </a:cubicBezTo>
                <a:cubicBezTo>
                  <a:pt x="7633824" y="1668794"/>
                  <a:pt x="7517738" y="1555089"/>
                  <a:pt x="7366396" y="1491060"/>
                </a:cubicBezTo>
                <a:cubicBezTo>
                  <a:pt x="7215054" y="1427031"/>
                  <a:pt x="7035734" y="1395016"/>
                  <a:pt x="6828432" y="1395016"/>
                </a:cubicBezTo>
                <a:cubicBezTo>
                  <a:pt x="6612797" y="1395016"/>
                  <a:pt x="6424149" y="1437482"/>
                  <a:pt x="6262489" y="1522413"/>
                </a:cubicBezTo>
                <a:cubicBezTo>
                  <a:pt x="6100828" y="1607212"/>
                  <a:pt x="5966089" y="1724092"/>
                  <a:pt x="5858271" y="1873052"/>
                </a:cubicBezTo>
                <a:cubicBezTo>
                  <a:pt x="5750454" y="2021880"/>
                  <a:pt x="5669557" y="2194653"/>
                  <a:pt x="5615582" y="2391371"/>
                </a:cubicBezTo>
                <a:cubicBezTo>
                  <a:pt x="5561739" y="2587956"/>
                  <a:pt x="5534818" y="2802070"/>
                  <a:pt x="5534818" y="3033713"/>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843" name="Freeform 1843"/>
          <p:cNvSpPr/>
          <p:nvPr/>
        </p:nvSpPr>
        <p:spPr>
          <a:xfrm>
            <a:off x="4270086" y="4461675"/>
            <a:ext cx="65030" cy="104171"/>
          </a:xfrm>
          <a:custGeom>
            <a:avLst/>
            <a:gdLst/>
            <a:ahLst/>
            <a:cxnLst/>
            <a:rect l="0" t="0" r="0" b="0"/>
            <a:pathLst>
              <a:path w="6032500" h="9652000">
                <a:moveTo>
                  <a:pt x="0" y="0"/>
                </a:moveTo>
                <a:lnTo>
                  <a:pt x="1785937" y="0"/>
                </a:lnTo>
                <a:lnTo>
                  <a:pt x="1785937" y="7995643"/>
                </a:lnTo>
                <a:lnTo>
                  <a:pt x="1606153" y="9525000"/>
                </a:lnTo>
                <a:lnTo>
                  <a:pt x="0" y="9525000"/>
                </a:lnTo>
                <a:close/>
                <a:moveTo>
                  <a:pt x="6032500" y="6103938"/>
                </a:moveTo>
                <a:lnTo>
                  <a:pt x="6032500" y="6234113"/>
                </a:lnTo>
                <a:cubicBezTo>
                  <a:pt x="6032500" y="6734572"/>
                  <a:pt x="5979781" y="7193624"/>
                  <a:pt x="5874345" y="7611269"/>
                </a:cubicBezTo>
                <a:cubicBezTo>
                  <a:pt x="5769041" y="8028914"/>
                  <a:pt x="5606851" y="8389740"/>
                  <a:pt x="5387776" y="8693746"/>
                </a:cubicBezTo>
                <a:cubicBezTo>
                  <a:pt x="5168701" y="8997620"/>
                  <a:pt x="4896908" y="9233297"/>
                  <a:pt x="4572396" y="9400779"/>
                </a:cubicBezTo>
                <a:cubicBezTo>
                  <a:pt x="4248017" y="9568259"/>
                  <a:pt x="3866753" y="9652000"/>
                  <a:pt x="3428603" y="9652000"/>
                </a:cubicBezTo>
                <a:cubicBezTo>
                  <a:pt x="3019557" y="9652000"/>
                  <a:pt x="2665147" y="9569317"/>
                  <a:pt x="2365375" y="9403954"/>
                </a:cubicBezTo>
                <a:cubicBezTo>
                  <a:pt x="2065734" y="9238457"/>
                  <a:pt x="1814644" y="9004830"/>
                  <a:pt x="1612106" y="8703072"/>
                </a:cubicBezTo>
                <a:cubicBezTo>
                  <a:pt x="1409567" y="8401315"/>
                  <a:pt x="1246319" y="8047832"/>
                  <a:pt x="1122362" y="7642622"/>
                </a:cubicBezTo>
                <a:cubicBezTo>
                  <a:pt x="998405" y="7237413"/>
                  <a:pt x="905404" y="6794963"/>
                  <a:pt x="843359" y="6315274"/>
                </a:cubicBezTo>
                <a:lnTo>
                  <a:pt x="843359" y="6029127"/>
                </a:lnTo>
                <a:cubicBezTo>
                  <a:pt x="905404" y="5549570"/>
                  <a:pt x="998405" y="5107186"/>
                  <a:pt x="1122362" y="4701977"/>
                </a:cubicBezTo>
                <a:cubicBezTo>
                  <a:pt x="1246319" y="4296768"/>
                  <a:pt x="1409567" y="3943218"/>
                  <a:pt x="1612106" y="3641329"/>
                </a:cubicBezTo>
                <a:cubicBezTo>
                  <a:pt x="1814644" y="3339439"/>
                  <a:pt x="2064676" y="3105812"/>
                  <a:pt x="2362200" y="2940447"/>
                </a:cubicBezTo>
                <a:cubicBezTo>
                  <a:pt x="2659856" y="2775083"/>
                  <a:pt x="3011222" y="2692400"/>
                  <a:pt x="3416300" y="2692400"/>
                </a:cubicBezTo>
                <a:cubicBezTo>
                  <a:pt x="3858550" y="2692400"/>
                  <a:pt x="4243916" y="2776141"/>
                  <a:pt x="4572396" y="2943622"/>
                </a:cubicBezTo>
                <a:cubicBezTo>
                  <a:pt x="4901009" y="3110971"/>
                  <a:pt x="5173794" y="3346649"/>
                  <a:pt x="5390753" y="3650655"/>
                </a:cubicBezTo>
                <a:cubicBezTo>
                  <a:pt x="5607843" y="3954529"/>
                  <a:pt x="5769041" y="4314296"/>
                  <a:pt x="5874345" y="4729957"/>
                </a:cubicBezTo>
                <a:cubicBezTo>
                  <a:pt x="5979781" y="5145485"/>
                  <a:pt x="6032500" y="5603479"/>
                  <a:pt x="6032500" y="6103938"/>
                </a:cubicBezTo>
                <a:close/>
                <a:moveTo>
                  <a:pt x="4246562" y="6234311"/>
                </a:moveTo>
                <a:lnTo>
                  <a:pt x="4246562" y="6103740"/>
                </a:lnTo>
                <a:cubicBezTo>
                  <a:pt x="4246562" y="5829896"/>
                  <a:pt x="4226917" y="5571596"/>
                  <a:pt x="4187626" y="5328841"/>
                </a:cubicBezTo>
                <a:cubicBezTo>
                  <a:pt x="4148335" y="5086086"/>
                  <a:pt x="4080999" y="4872435"/>
                  <a:pt x="3985617" y="4687888"/>
                </a:cubicBezTo>
                <a:cubicBezTo>
                  <a:pt x="3890367" y="4503209"/>
                  <a:pt x="3760919" y="4356961"/>
                  <a:pt x="3597275" y="4249143"/>
                </a:cubicBezTo>
                <a:cubicBezTo>
                  <a:pt x="3433630" y="4141325"/>
                  <a:pt x="3223418" y="4087416"/>
                  <a:pt x="2966640" y="4087416"/>
                </a:cubicBezTo>
                <a:cubicBezTo>
                  <a:pt x="2722297" y="4087416"/>
                  <a:pt x="2515195" y="4128956"/>
                  <a:pt x="2345332" y="4212035"/>
                </a:cubicBezTo>
                <a:cubicBezTo>
                  <a:pt x="2175602" y="4294982"/>
                  <a:pt x="2035836" y="4411134"/>
                  <a:pt x="1926034" y="4560491"/>
                </a:cubicBezTo>
                <a:cubicBezTo>
                  <a:pt x="1816232" y="4709716"/>
                  <a:pt x="1733351" y="4887053"/>
                  <a:pt x="1677392" y="5092502"/>
                </a:cubicBezTo>
                <a:cubicBezTo>
                  <a:pt x="1621565" y="5297819"/>
                  <a:pt x="1593651" y="5522847"/>
                  <a:pt x="1593651" y="5767586"/>
                </a:cubicBezTo>
                <a:lnTo>
                  <a:pt x="1593651" y="6582966"/>
                </a:lnTo>
                <a:cubicBezTo>
                  <a:pt x="1593651" y="6910653"/>
                  <a:pt x="1642401" y="7200041"/>
                  <a:pt x="1739900" y="7451130"/>
                </a:cubicBezTo>
                <a:cubicBezTo>
                  <a:pt x="1837531" y="7702088"/>
                  <a:pt x="1987020" y="7899136"/>
                  <a:pt x="2188368" y="8042275"/>
                </a:cubicBezTo>
                <a:cubicBezTo>
                  <a:pt x="2389716" y="8185415"/>
                  <a:pt x="2652315" y="8256985"/>
                  <a:pt x="2976165" y="8256985"/>
                </a:cubicBezTo>
                <a:cubicBezTo>
                  <a:pt x="3229504" y="8256985"/>
                  <a:pt x="3439186" y="8207177"/>
                  <a:pt x="3605212" y="8107561"/>
                </a:cubicBezTo>
                <a:cubicBezTo>
                  <a:pt x="3771370" y="8007946"/>
                  <a:pt x="3901149" y="7866857"/>
                  <a:pt x="3994546" y="7684294"/>
                </a:cubicBezTo>
                <a:cubicBezTo>
                  <a:pt x="4087944" y="7501732"/>
                  <a:pt x="4153296" y="7287022"/>
                  <a:pt x="4190603" y="7040166"/>
                </a:cubicBezTo>
                <a:cubicBezTo>
                  <a:pt x="4227909" y="6793310"/>
                  <a:pt x="4246562" y="6524692"/>
                  <a:pt x="4246562" y="6234311"/>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844" name="Freeform 1844"/>
          <p:cNvSpPr/>
          <p:nvPr/>
        </p:nvSpPr>
        <p:spPr>
          <a:xfrm>
            <a:off x="4344809" y="4463457"/>
            <a:ext cx="21631" cy="101018"/>
          </a:xfrm>
          <a:custGeom>
            <a:avLst/>
            <a:gdLst/>
            <a:ahLst/>
            <a:cxnLst/>
            <a:rect l="0" t="0" r="0" b="0"/>
            <a:pathLst>
              <a:path w="2006600" h="9359900">
                <a:moveTo>
                  <a:pt x="1900237" y="2654300"/>
                </a:moveTo>
                <a:lnTo>
                  <a:pt x="1900237" y="9359900"/>
                </a:lnTo>
                <a:lnTo>
                  <a:pt x="114300" y="9359900"/>
                </a:lnTo>
                <a:lnTo>
                  <a:pt x="114300" y="2654300"/>
                </a:lnTo>
                <a:close/>
                <a:moveTo>
                  <a:pt x="0" y="901700"/>
                </a:moveTo>
                <a:cubicBezTo>
                  <a:pt x="0" y="640557"/>
                  <a:pt x="90818" y="424988"/>
                  <a:pt x="272454" y="254993"/>
                </a:cubicBezTo>
                <a:cubicBezTo>
                  <a:pt x="454091" y="84998"/>
                  <a:pt x="697772" y="0"/>
                  <a:pt x="1003498" y="0"/>
                </a:cubicBezTo>
                <a:cubicBezTo>
                  <a:pt x="1304858" y="0"/>
                  <a:pt x="1547349" y="84998"/>
                  <a:pt x="1730970" y="254993"/>
                </a:cubicBezTo>
                <a:cubicBezTo>
                  <a:pt x="1914723" y="424988"/>
                  <a:pt x="2006600" y="640557"/>
                  <a:pt x="2006600" y="901700"/>
                </a:cubicBezTo>
                <a:cubicBezTo>
                  <a:pt x="2006600" y="1162844"/>
                  <a:pt x="1914723" y="1378413"/>
                  <a:pt x="1730970" y="1548408"/>
                </a:cubicBezTo>
                <a:cubicBezTo>
                  <a:pt x="1547349" y="1718403"/>
                  <a:pt x="1304858" y="1803400"/>
                  <a:pt x="1003498" y="1803400"/>
                </a:cubicBezTo>
                <a:cubicBezTo>
                  <a:pt x="697772" y="1803400"/>
                  <a:pt x="454091" y="1718403"/>
                  <a:pt x="272454" y="1548408"/>
                </a:cubicBezTo>
                <a:cubicBezTo>
                  <a:pt x="90818" y="1378413"/>
                  <a:pt x="0" y="1162844"/>
                  <a:pt x="0" y="90170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845" name="Freeform 1845"/>
          <p:cNvSpPr/>
          <p:nvPr/>
        </p:nvSpPr>
        <p:spPr>
          <a:xfrm>
            <a:off x="4380104" y="4490734"/>
            <a:ext cx="62566" cy="73673"/>
          </a:xfrm>
          <a:custGeom>
            <a:avLst/>
            <a:gdLst/>
            <a:ahLst/>
            <a:cxnLst/>
            <a:rect l="0" t="0" r="0" b="0"/>
            <a:pathLst>
              <a:path w="5803900" h="6826250">
                <a:moveTo>
                  <a:pt x="1785937" y="1550194"/>
                </a:moveTo>
                <a:lnTo>
                  <a:pt x="1785937" y="6826250"/>
                </a:lnTo>
                <a:lnTo>
                  <a:pt x="0" y="6826250"/>
                </a:lnTo>
                <a:lnTo>
                  <a:pt x="0" y="114300"/>
                </a:lnTo>
                <a:lnTo>
                  <a:pt x="1674217" y="114300"/>
                </a:lnTo>
                <a:close/>
                <a:moveTo>
                  <a:pt x="1525389" y="3238500"/>
                </a:moveTo>
                <a:lnTo>
                  <a:pt x="1041796" y="3238500"/>
                </a:lnTo>
                <a:cubicBezTo>
                  <a:pt x="1041796" y="2743200"/>
                  <a:pt x="1105892" y="2296386"/>
                  <a:pt x="1234082" y="1898055"/>
                </a:cubicBezTo>
                <a:cubicBezTo>
                  <a:pt x="1362405" y="1499593"/>
                  <a:pt x="1542454" y="1158942"/>
                  <a:pt x="1774229" y="876102"/>
                </a:cubicBezTo>
                <a:cubicBezTo>
                  <a:pt x="2006137" y="593262"/>
                  <a:pt x="2282494" y="376569"/>
                  <a:pt x="2603301" y="226021"/>
                </a:cubicBezTo>
                <a:cubicBezTo>
                  <a:pt x="2924108" y="75341"/>
                  <a:pt x="3283214" y="0"/>
                  <a:pt x="3680618" y="0"/>
                </a:cubicBezTo>
                <a:cubicBezTo>
                  <a:pt x="3995208" y="0"/>
                  <a:pt x="4282876" y="45443"/>
                  <a:pt x="4543623" y="136327"/>
                </a:cubicBezTo>
                <a:cubicBezTo>
                  <a:pt x="4804370" y="227079"/>
                  <a:pt x="5028869" y="371608"/>
                  <a:pt x="5217120" y="569913"/>
                </a:cubicBezTo>
                <a:cubicBezTo>
                  <a:pt x="5405503" y="768086"/>
                  <a:pt x="5550363" y="1030288"/>
                  <a:pt x="5651698" y="1356519"/>
                </a:cubicBezTo>
                <a:cubicBezTo>
                  <a:pt x="5753166" y="1682750"/>
                  <a:pt x="5803900" y="2081213"/>
                  <a:pt x="5803900" y="2551907"/>
                </a:cubicBezTo>
                <a:lnTo>
                  <a:pt x="5803900" y="6826250"/>
                </a:lnTo>
                <a:lnTo>
                  <a:pt x="4000500" y="6826250"/>
                </a:lnTo>
                <a:lnTo>
                  <a:pt x="4000500" y="2541985"/>
                </a:lnTo>
                <a:cubicBezTo>
                  <a:pt x="4000500" y="2244329"/>
                  <a:pt x="3959158" y="2012884"/>
                  <a:pt x="3876476" y="1847652"/>
                </a:cubicBezTo>
                <a:cubicBezTo>
                  <a:pt x="3793794" y="1682287"/>
                  <a:pt x="3672813" y="1565540"/>
                  <a:pt x="3513534" y="1497410"/>
                </a:cubicBezTo>
                <a:cubicBezTo>
                  <a:pt x="3354387" y="1429147"/>
                  <a:pt x="3158992" y="1395016"/>
                  <a:pt x="2927350" y="1395016"/>
                </a:cubicBezTo>
                <a:cubicBezTo>
                  <a:pt x="2687505" y="1395016"/>
                  <a:pt x="2479675" y="1442641"/>
                  <a:pt x="2303859" y="1537891"/>
                </a:cubicBezTo>
                <a:cubicBezTo>
                  <a:pt x="2128176" y="1633009"/>
                  <a:pt x="1983448" y="1764375"/>
                  <a:pt x="1869678" y="1931988"/>
                </a:cubicBezTo>
                <a:cubicBezTo>
                  <a:pt x="1755907" y="2099601"/>
                  <a:pt x="1670050" y="2295129"/>
                  <a:pt x="1612106" y="2518569"/>
                </a:cubicBezTo>
                <a:cubicBezTo>
                  <a:pt x="1554294" y="2742010"/>
                  <a:pt x="1525389" y="2981987"/>
                  <a:pt x="1525389" y="323850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846" name="Freeform 1846"/>
          <p:cNvSpPr/>
          <p:nvPr/>
        </p:nvSpPr>
        <p:spPr>
          <a:xfrm>
            <a:off x="4452774" y="4490755"/>
            <a:ext cx="65715" cy="75091"/>
          </a:xfrm>
          <a:custGeom>
            <a:avLst/>
            <a:gdLst/>
            <a:ahLst/>
            <a:cxnLst/>
            <a:rect l="0" t="0" r="0" b="0"/>
            <a:pathLst>
              <a:path w="6096000" h="6957615">
                <a:moveTo>
                  <a:pt x="3342679" y="6957615"/>
                </a:moveTo>
                <a:cubicBezTo>
                  <a:pt x="2821714" y="6957615"/>
                  <a:pt x="2354460" y="6873940"/>
                  <a:pt x="1940917" y="6706592"/>
                </a:cubicBezTo>
                <a:cubicBezTo>
                  <a:pt x="1527505" y="6539111"/>
                  <a:pt x="1177131" y="6306542"/>
                  <a:pt x="889793" y="6008886"/>
                </a:cubicBezTo>
                <a:cubicBezTo>
                  <a:pt x="602456" y="5711230"/>
                  <a:pt x="382322" y="5365022"/>
                  <a:pt x="229393" y="4970264"/>
                </a:cubicBezTo>
                <a:cubicBezTo>
                  <a:pt x="76464" y="4575373"/>
                  <a:pt x="0" y="4154686"/>
                  <a:pt x="0" y="3708201"/>
                </a:cubicBezTo>
                <a:lnTo>
                  <a:pt x="0" y="3460155"/>
                </a:lnTo>
                <a:cubicBezTo>
                  <a:pt x="0" y="2951626"/>
                  <a:pt x="72297" y="2486554"/>
                  <a:pt x="216892" y="2064940"/>
                </a:cubicBezTo>
                <a:cubicBezTo>
                  <a:pt x="361619" y="1643195"/>
                  <a:pt x="569383" y="1277342"/>
                  <a:pt x="840184" y="967383"/>
                </a:cubicBezTo>
                <a:cubicBezTo>
                  <a:pt x="1110985" y="657291"/>
                  <a:pt x="1440656" y="418571"/>
                  <a:pt x="1829196" y="251222"/>
                </a:cubicBezTo>
                <a:cubicBezTo>
                  <a:pt x="2217869" y="83740"/>
                  <a:pt x="2656152" y="0"/>
                  <a:pt x="3144043" y="0"/>
                </a:cubicBezTo>
                <a:cubicBezTo>
                  <a:pt x="3619500" y="0"/>
                  <a:pt x="4041179" y="78647"/>
                  <a:pt x="4409082" y="235942"/>
                </a:cubicBezTo>
                <a:cubicBezTo>
                  <a:pt x="4777118" y="393237"/>
                  <a:pt x="5086151" y="616810"/>
                  <a:pt x="5336182" y="906661"/>
                </a:cubicBezTo>
                <a:cubicBezTo>
                  <a:pt x="5586346" y="1196380"/>
                  <a:pt x="5775523" y="1543116"/>
                  <a:pt x="5903714" y="1946870"/>
                </a:cubicBezTo>
                <a:cubicBezTo>
                  <a:pt x="6031904" y="2350492"/>
                  <a:pt x="6096000" y="2798696"/>
                  <a:pt x="6096000" y="3291483"/>
                </a:cubicBezTo>
                <a:lnTo>
                  <a:pt x="6096000" y="4036615"/>
                </a:lnTo>
                <a:lnTo>
                  <a:pt x="760214" y="4036615"/>
                </a:lnTo>
                <a:lnTo>
                  <a:pt x="760214" y="2842815"/>
                </a:lnTo>
                <a:lnTo>
                  <a:pt x="4343400" y="2842815"/>
                </a:lnTo>
                <a:lnTo>
                  <a:pt x="4343400" y="2705894"/>
                </a:lnTo>
                <a:cubicBezTo>
                  <a:pt x="4343400" y="2457318"/>
                  <a:pt x="4298751" y="2234671"/>
                  <a:pt x="4209454" y="2037953"/>
                </a:cubicBezTo>
                <a:cubicBezTo>
                  <a:pt x="4120289" y="1841235"/>
                  <a:pt x="3986543" y="1684933"/>
                  <a:pt x="3808214" y="1569045"/>
                </a:cubicBezTo>
                <a:cubicBezTo>
                  <a:pt x="3629885" y="1453026"/>
                  <a:pt x="3401747" y="1395015"/>
                  <a:pt x="3123803" y="1395015"/>
                </a:cubicBezTo>
                <a:cubicBezTo>
                  <a:pt x="2887397" y="1395015"/>
                  <a:pt x="2684131" y="1446676"/>
                  <a:pt x="2514004" y="1549995"/>
                </a:cubicBezTo>
                <a:cubicBezTo>
                  <a:pt x="2343877" y="1653315"/>
                  <a:pt x="2205897" y="1798042"/>
                  <a:pt x="2100064" y="1984176"/>
                </a:cubicBezTo>
                <a:cubicBezTo>
                  <a:pt x="1994362" y="2170179"/>
                  <a:pt x="1915583" y="2388261"/>
                  <a:pt x="1863725" y="2638425"/>
                </a:cubicBezTo>
                <a:cubicBezTo>
                  <a:pt x="1811866" y="2888456"/>
                  <a:pt x="1785937" y="3162366"/>
                  <a:pt x="1785937" y="3460155"/>
                </a:cubicBezTo>
                <a:lnTo>
                  <a:pt x="1785937" y="3708201"/>
                </a:lnTo>
                <a:cubicBezTo>
                  <a:pt x="1785937" y="3977018"/>
                  <a:pt x="1824235" y="4225131"/>
                  <a:pt x="1900832" y="4452540"/>
                </a:cubicBezTo>
                <a:cubicBezTo>
                  <a:pt x="1977562" y="4679950"/>
                  <a:pt x="2087430" y="4876337"/>
                  <a:pt x="2230437" y="5041701"/>
                </a:cubicBezTo>
                <a:cubicBezTo>
                  <a:pt x="2373444" y="5207066"/>
                  <a:pt x="2547474" y="5335257"/>
                  <a:pt x="2752526" y="5426273"/>
                </a:cubicBezTo>
                <a:cubicBezTo>
                  <a:pt x="2957578" y="5517158"/>
                  <a:pt x="3190676" y="5562600"/>
                  <a:pt x="3451820" y="5562600"/>
                </a:cubicBezTo>
                <a:cubicBezTo>
                  <a:pt x="3775008" y="5562600"/>
                  <a:pt x="4076435" y="5499827"/>
                  <a:pt x="4356100" y="5374283"/>
                </a:cubicBezTo>
                <a:cubicBezTo>
                  <a:pt x="4635764" y="5248606"/>
                  <a:pt x="4877196" y="5058106"/>
                  <a:pt x="5080396" y="4802783"/>
                </a:cubicBezTo>
                <a:lnTo>
                  <a:pt x="5947370" y="5742384"/>
                </a:lnTo>
                <a:cubicBezTo>
                  <a:pt x="5806744" y="5944923"/>
                  <a:pt x="5615516" y="6139193"/>
                  <a:pt x="5373687" y="6325195"/>
                </a:cubicBezTo>
                <a:cubicBezTo>
                  <a:pt x="5131858" y="6511197"/>
                  <a:pt x="4841411" y="6663134"/>
                  <a:pt x="4502348" y="6781006"/>
                </a:cubicBezTo>
                <a:cubicBezTo>
                  <a:pt x="4163285" y="6898745"/>
                  <a:pt x="3776728" y="6957615"/>
                  <a:pt x="3342679" y="6957615"/>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847" name="Freeform 1847"/>
          <p:cNvSpPr/>
          <p:nvPr/>
        </p:nvSpPr>
        <p:spPr>
          <a:xfrm>
            <a:off x="4560740" y="4490734"/>
            <a:ext cx="41046" cy="73742"/>
          </a:xfrm>
          <a:custGeom>
            <a:avLst/>
            <a:gdLst/>
            <a:ahLst/>
            <a:cxnLst/>
            <a:rect l="0" t="0" r="0" b="0"/>
            <a:pathLst>
              <a:path w="3807618" h="6832600">
                <a:moveTo>
                  <a:pt x="1785937" y="1589882"/>
                </a:moveTo>
                <a:lnTo>
                  <a:pt x="1785937" y="6832600"/>
                </a:lnTo>
                <a:lnTo>
                  <a:pt x="0" y="6832600"/>
                </a:lnTo>
                <a:lnTo>
                  <a:pt x="0" y="127000"/>
                </a:lnTo>
                <a:lnTo>
                  <a:pt x="1680567" y="127000"/>
                </a:lnTo>
                <a:close/>
                <a:moveTo>
                  <a:pt x="3807618" y="82550"/>
                </a:moveTo>
                <a:lnTo>
                  <a:pt x="3776464" y="1738710"/>
                </a:lnTo>
                <a:cubicBezTo>
                  <a:pt x="3689416" y="1726275"/>
                  <a:pt x="3584707" y="1714897"/>
                  <a:pt x="3462337" y="1704579"/>
                </a:cubicBezTo>
                <a:cubicBezTo>
                  <a:pt x="3340100" y="1694260"/>
                  <a:pt x="3229239" y="1689100"/>
                  <a:pt x="3129756" y="1689100"/>
                </a:cubicBezTo>
                <a:cubicBezTo>
                  <a:pt x="2876814" y="1689100"/>
                  <a:pt x="2658070" y="1721115"/>
                  <a:pt x="2473523" y="1785144"/>
                </a:cubicBezTo>
                <a:cubicBezTo>
                  <a:pt x="2289108" y="1849173"/>
                  <a:pt x="2135716" y="1942108"/>
                  <a:pt x="2013346" y="2063949"/>
                </a:cubicBezTo>
                <a:cubicBezTo>
                  <a:pt x="1891109" y="2185790"/>
                  <a:pt x="1799894" y="2336602"/>
                  <a:pt x="1739701" y="2516386"/>
                </a:cubicBezTo>
                <a:cubicBezTo>
                  <a:pt x="1679641" y="2696039"/>
                  <a:pt x="1649610" y="2899503"/>
                  <a:pt x="1649610" y="3126780"/>
                </a:cubicBezTo>
                <a:lnTo>
                  <a:pt x="1283692" y="3015258"/>
                </a:lnTo>
                <a:cubicBezTo>
                  <a:pt x="1283692" y="2581077"/>
                  <a:pt x="1327083" y="2180961"/>
                  <a:pt x="1413867" y="1814910"/>
                </a:cubicBezTo>
                <a:cubicBezTo>
                  <a:pt x="1500650" y="1448726"/>
                  <a:pt x="1627782" y="1129176"/>
                  <a:pt x="1795264" y="856258"/>
                </a:cubicBezTo>
                <a:cubicBezTo>
                  <a:pt x="1962745" y="583208"/>
                  <a:pt x="2168392" y="372269"/>
                  <a:pt x="2412206" y="223441"/>
                </a:cubicBezTo>
                <a:cubicBezTo>
                  <a:pt x="2656152" y="74480"/>
                  <a:pt x="2935221" y="0"/>
                  <a:pt x="3249414" y="0"/>
                </a:cubicBezTo>
                <a:cubicBezTo>
                  <a:pt x="3348632" y="0"/>
                  <a:pt x="3449902" y="7409"/>
                  <a:pt x="3553221" y="22225"/>
                </a:cubicBezTo>
                <a:cubicBezTo>
                  <a:pt x="3656674" y="36910"/>
                  <a:pt x="3741472" y="57018"/>
                  <a:pt x="3807618" y="8255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848" name="Freeform 1848"/>
          <p:cNvSpPr/>
          <p:nvPr/>
        </p:nvSpPr>
        <p:spPr>
          <a:xfrm>
            <a:off x="4606987" y="4490755"/>
            <a:ext cx="65715" cy="75091"/>
          </a:xfrm>
          <a:custGeom>
            <a:avLst/>
            <a:gdLst/>
            <a:ahLst/>
            <a:cxnLst/>
            <a:rect l="0" t="0" r="0" b="0"/>
            <a:pathLst>
              <a:path w="6096000" h="6957615">
                <a:moveTo>
                  <a:pt x="3342679" y="6957615"/>
                </a:moveTo>
                <a:cubicBezTo>
                  <a:pt x="2821714" y="6957615"/>
                  <a:pt x="2354460" y="6873940"/>
                  <a:pt x="1940917" y="6706592"/>
                </a:cubicBezTo>
                <a:cubicBezTo>
                  <a:pt x="1527505" y="6539111"/>
                  <a:pt x="1177131" y="6306542"/>
                  <a:pt x="889793" y="6008886"/>
                </a:cubicBezTo>
                <a:cubicBezTo>
                  <a:pt x="602456" y="5711230"/>
                  <a:pt x="382322" y="5365022"/>
                  <a:pt x="229393" y="4970264"/>
                </a:cubicBezTo>
                <a:cubicBezTo>
                  <a:pt x="76464" y="4575373"/>
                  <a:pt x="0" y="4154686"/>
                  <a:pt x="0" y="3708201"/>
                </a:cubicBezTo>
                <a:lnTo>
                  <a:pt x="0" y="3460155"/>
                </a:lnTo>
                <a:cubicBezTo>
                  <a:pt x="0" y="2951626"/>
                  <a:pt x="72297" y="2486554"/>
                  <a:pt x="216892" y="2064940"/>
                </a:cubicBezTo>
                <a:cubicBezTo>
                  <a:pt x="361619" y="1643195"/>
                  <a:pt x="569383" y="1277342"/>
                  <a:pt x="840184" y="967383"/>
                </a:cubicBezTo>
                <a:cubicBezTo>
                  <a:pt x="1110985" y="657291"/>
                  <a:pt x="1440656" y="418571"/>
                  <a:pt x="1829196" y="251222"/>
                </a:cubicBezTo>
                <a:cubicBezTo>
                  <a:pt x="2217869" y="83740"/>
                  <a:pt x="2656152" y="0"/>
                  <a:pt x="3144043" y="0"/>
                </a:cubicBezTo>
                <a:cubicBezTo>
                  <a:pt x="3619500" y="0"/>
                  <a:pt x="4041179" y="78647"/>
                  <a:pt x="4409082" y="235942"/>
                </a:cubicBezTo>
                <a:cubicBezTo>
                  <a:pt x="4777118" y="393237"/>
                  <a:pt x="5086151" y="616810"/>
                  <a:pt x="5336182" y="906661"/>
                </a:cubicBezTo>
                <a:cubicBezTo>
                  <a:pt x="5586346" y="1196380"/>
                  <a:pt x="5775523" y="1543116"/>
                  <a:pt x="5903714" y="1946870"/>
                </a:cubicBezTo>
                <a:cubicBezTo>
                  <a:pt x="6031904" y="2350492"/>
                  <a:pt x="6096000" y="2798696"/>
                  <a:pt x="6096000" y="3291483"/>
                </a:cubicBezTo>
                <a:lnTo>
                  <a:pt x="6096000" y="4036615"/>
                </a:lnTo>
                <a:lnTo>
                  <a:pt x="760214" y="4036615"/>
                </a:lnTo>
                <a:lnTo>
                  <a:pt x="760214" y="2842815"/>
                </a:lnTo>
                <a:lnTo>
                  <a:pt x="4343400" y="2842815"/>
                </a:lnTo>
                <a:lnTo>
                  <a:pt x="4343400" y="2705894"/>
                </a:lnTo>
                <a:cubicBezTo>
                  <a:pt x="4343400" y="2457318"/>
                  <a:pt x="4298751" y="2234671"/>
                  <a:pt x="4209454" y="2037953"/>
                </a:cubicBezTo>
                <a:cubicBezTo>
                  <a:pt x="4120289" y="1841235"/>
                  <a:pt x="3986543" y="1684933"/>
                  <a:pt x="3808214" y="1569045"/>
                </a:cubicBezTo>
                <a:cubicBezTo>
                  <a:pt x="3629885" y="1453026"/>
                  <a:pt x="3401747" y="1395015"/>
                  <a:pt x="3123803" y="1395015"/>
                </a:cubicBezTo>
                <a:cubicBezTo>
                  <a:pt x="2887397" y="1395015"/>
                  <a:pt x="2684131" y="1446676"/>
                  <a:pt x="2514004" y="1549995"/>
                </a:cubicBezTo>
                <a:cubicBezTo>
                  <a:pt x="2343877" y="1653315"/>
                  <a:pt x="2205897" y="1798042"/>
                  <a:pt x="2100064" y="1984176"/>
                </a:cubicBezTo>
                <a:cubicBezTo>
                  <a:pt x="1994362" y="2170179"/>
                  <a:pt x="1915583" y="2388261"/>
                  <a:pt x="1863725" y="2638425"/>
                </a:cubicBezTo>
                <a:cubicBezTo>
                  <a:pt x="1811866" y="2888456"/>
                  <a:pt x="1785937" y="3162366"/>
                  <a:pt x="1785937" y="3460155"/>
                </a:cubicBezTo>
                <a:lnTo>
                  <a:pt x="1785937" y="3708201"/>
                </a:lnTo>
                <a:cubicBezTo>
                  <a:pt x="1785937" y="3977018"/>
                  <a:pt x="1824235" y="4225131"/>
                  <a:pt x="1900832" y="4452540"/>
                </a:cubicBezTo>
                <a:cubicBezTo>
                  <a:pt x="1977562" y="4679950"/>
                  <a:pt x="2087430" y="4876337"/>
                  <a:pt x="2230437" y="5041701"/>
                </a:cubicBezTo>
                <a:cubicBezTo>
                  <a:pt x="2373444" y="5207066"/>
                  <a:pt x="2547474" y="5335257"/>
                  <a:pt x="2752526" y="5426273"/>
                </a:cubicBezTo>
                <a:cubicBezTo>
                  <a:pt x="2957578" y="5517158"/>
                  <a:pt x="3190676" y="5562600"/>
                  <a:pt x="3451820" y="5562600"/>
                </a:cubicBezTo>
                <a:cubicBezTo>
                  <a:pt x="3775008" y="5562600"/>
                  <a:pt x="4076435" y="5499827"/>
                  <a:pt x="4356100" y="5374283"/>
                </a:cubicBezTo>
                <a:cubicBezTo>
                  <a:pt x="4635764" y="5248606"/>
                  <a:pt x="4877196" y="5058106"/>
                  <a:pt x="5080396" y="4802783"/>
                </a:cubicBezTo>
                <a:lnTo>
                  <a:pt x="5947370" y="5742384"/>
                </a:lnTo>
                <a:cubicBezTo>
                  <a:pt x="5806744" y="5944923"/>
                  <a:pt x="5615516" y="6139193"/>
                  <a:pt x="5373687" y="6325195"/>
                </a:cubicBezTo>
                <a:cubicBezTo>
                  <a:pt x="5131858" y="6511197"/>
                  <a:pt x="4841411" y="6663134"/>
                  <a:pt x="4502348" y="6781006"/>
                </a:cubicBezTo>
                <a:cubicBezTo>
                  <a:pt x="4163285" y="6898745"/>
                  <a:pt x="3776728" y="6957615"/>
                  <a:pt x="3342679" y="6957615"/>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849" name="Freeform 1849"/>
          <p:cNvSpPr/>
          <p:nvPr/>
        </p:nvSpPr>
        <p:spPr>
          <a:xfrm>
            <a:off x="4677740" y="4490733"/>
            <a:ext cx="61608" cy="75113"/>
          </a:xfrm>
          <a:custGeom>
            <a:avLst/>
            <a:gdLst/>
            <a:ahLst/>
            <a:cxnLst/>
            <a:rect l="0" t="0" r="0" b="0"/>
            <a:pathLst>
              <a:path w="5715000" h="6959600">
                <a:moveTo>
                  <a:pt x="3975100" y="4977408"/>
                </a:moveTo>
                <a:cubicBezTo>
                  <a:pt x="3975100" y="4849218"/>
                  <a:pt x="3937860" y="4733529"/>
                  <a:pt x="3863379" y="4630341"/>
                </a:cubicBezTo>
                <a:cubicBezTo>
                  <a:pt x="3789031" y="4527021"/>
                  <a:pt x="3651514" y="4430978"/>
                  <a:pt x="3450828" y="4342210"/>
                </a:cubicBezTo>
                <a:cubicBezTo>
                  <a:pt x="3250274" y="4253310"/>
                  <a:pt x="2961811" y="4171620"/>
                  <a:pt x="2585442" y="4097140"/>
                </a:cubicBezTo>
                <a:cubicBezTo>
                  <a:pt x="2246378" y="4022792"/>
                  <a:pt x="1931061" y="3928798"/>
                  <a:pt x="1639490" y="3815160"/>
                </a:cubicBezTo>
                <a:cubicBezTo>
                  <a:pt x="1347919" y="3701521"/>
                  <a:pt x="1095639" y="3564136"/>
                  <a:pt x="882650" y="3403005"/>
                </a:cubicBezTo>
                <a:cubicBezTo>
                  <a:pt x="669660" y="3241742"/>
                  <a:pt x="503171" y="3050580"/>
                  <a:pt x="383182" y="2829521"/>
                </a:cubicBezTo>
                <a:cubicBezTo>
                  <a:pt x="263194" y="2608461"/>
                  <a:pt x="203200" y="2355321"/>
                  <a:pt x="203200" y="2070100"/>
                </a:cubicBezTo>
                <a:cubicBezTo>
                  <a:pt x="203200" y="1789245"/>
                  <a:pt x="264252" y="1524861"/>
                  <a:pt x="386357" y="1276946"/>
                </a:cubicBezTo>
                <a:cubicBezTo>
                  <a:pt x="508463" y="1028899"/>
                  <a:pt x="684344" y="808832"/>
                  <a:pt x="914003" y="616744"/>
                </a:cubicBezTo>
                <a:cubicBezTo>
                  <a:pt x="1143793" y="424525"/>
                  <a:pt x="1425244" y="273712"/>
                  <a:pt x="1758354" y="164307"/>
                </a:cubicBezTo>
                <a:cubicBezTo>
                  <a:pt x="2091597" y="54769"/>
                  <a:pt x="2467173" y="0"/>
                  <a:pt x="2885082" y="0"/>
                </a:cubicBezTo>
                <a:cubicBezTo>
                  <a:pt x="3468753" y="0"/>
                  <a:pt x="3970602" y="92935"/>
                  <a:pt x="4390628" y="278805"/>
                </a:cubicBezTo>
                <a:cubicBezTo>
                  <a:pt x="4810654" y="464675"/>
                  <a:pt x="5133445" y="719733"/>
                  <a:pt x="5359003" y="1043980"/>
                </a:cubicBezTo>
                <a:cubicBezTo>
                  <a:pt x="5584692" y="1368095"/>
                  <a:pt x="5697537" y="1736659"/>
                  <a:pt x="5697537" y="2149674"/>
                </a:cubicBezTo>
                <a:lnTo>
                  <a:pt x="3911600" y="2149674"/>
                </a:lnTo>
                <a:cubicBezTo>
                  <a:pt x="3911600" y="1976107"/>
                  <a:pt x="3875352" y="1820069"/>
                  <a:pt x="3802856" y="1681560"/>
                </a:cubicBezTo>
                <a:cubicBezTo>
                  <a:pt x="3730360" y="1543050"/>
                  <a:pt x="3618574" y="1433513"/>
                  <a:pt x="3467496" y="1352947"/>
                </a:cubicBezTo>
                <a:cubicBezTo>
                  <a:pt x="3316419" y="1272250"/>
                  <a:pt x="3120760" y="1231900"/>
                  <a:pt x="2880518" y="1231900"/>
                </a:cubicBezTo>
                <a:cubicBezTo>
                  <a:pt x="2681684" y="1231900"/>
                  <a:pt x="2509837" y="1266032"/>
                  <a:pt x="2364978" y="1334294"/>
                </a:cubicBezTo>
                <a:cubicBezTo>
                  <a:pt x="2220118" y="1402557"/>
                  <a:pt x="2109324" y="1493573"/>
                  <a:pt x="2032595" y="1607344"/>
                </a:cubicBezTo>
                <a:cubicBezTo>
                  <a:pt x="1955998" y="1721115"/>
                  <a:pt x="1917700" y="1846263"/>
                  <a:pt x="1917700" y="1982788"/>
                </a:cubicBezTo>
                <a:cubicBezTo>
                  <a:pt x="1917700" y="2086240"/>
                  <a:pt x="1939395" y="2178315"/>
                  <a:pt x="1982787" y="2259013"/>
                </a:cubicBezTo>
                <a:cubicBezTo>
                  <a:pt x="2026311" y="2339579"/>
                  <a:pt x="2097682" y="2413000"/>
                  <a:pt x="2196901" y="2479279"/>
                </a:cubicBezTo>
                <a:cubicBezTo>
                  <a:pt x="2296252" y="2545425"/>
                  <a:pt x="2425567" y="2606477"/>
                  <a:pt x="2584846" y="2662436"/>
                </a:cubicBezTo>
                <a:cubicBezTo>
                  <a:pt x="2744126" y="2718264"/>
                  <a:pt x="2941637" y="2768931"/>
                  <a:pt x="3177381" y="2814440"/>
                </a:cubicBezTo>
                <a:cubicBezTo>
                  <a:pt x="3661304" y="2913526"/>
                  <a:pt x="4093500" y="3042775"/>
                  <a:pt x="4473971" y="3202186"/>
                </a:cubicBezTo>
                <a:cubicBezTo>
                  <a:pt x="4854575" y="3361465"/>
                  <a:pt x="5156530" y="3576572"/>
                  <a:pt x="5379839" y="3847505"/>
                </a:cubicBezTo>
                <a:cubicBezTo>
                  <a:pt x="5603279" y="4118438"/>
                  <a:pt x="5715000" y="4473179"/>
                  <a:pt x="5715000" y="4911725"/>
                </a:cubicBezTo>
                <a:cubicBezTo>
                  <a:pt x="5715000" y="5209646"/>
                  <a:pt x="5648854" y="5482696"/>
                  <a:pt x="5516562" y="5730875"/>
                </a:cubicBezTo>
                <a:cubicBezTo>
                  <a:pt x="5384403" y="5979055"/>
                  <a:pt x="5194300" y="6195219"/>
                  <a:pt x="4946253" y="6379369"/>
                </a:cubicBezTo>
                <a:cubicBezTo>
                  <a:pt x="4698338" y="6563519"/>
                  <a:pt x="4401872" y="6706262"/>
                  <a:pt x="4056856" y="6807597"/>
                </a:cubicBezTo>
                <a:cubicBezTo>
                  <a:pt x="3711971" y="6908932"/>
                  <a:pt x="3324621" y="6959600"/>
                  <a:pt x="2894806" y="6959600"/>
                </a:cubicBezTo>
                <a:cubicBezTo>
                  <a:pt x="2270786" y="6959600"/>
                  <a:pt x="1742876" y="6847747"/>
                  <a:pt x="1311076" y="6624043"/>
                </a:cubicBezTo>
                <a:cubicBezTo>
                  <a:pt x="879276" y="6400337"/>
                  <a:pt x="552780" y="6115646"/>
                  <a:pt x="331589" y="5769968"/>
                </a:cubicBezTo>
                <a:cubicBezTo>
                  <a:pt x="110529" y="5424157"/>
                  <a:pt x="0" y="5068954"/>
                  <a:pt x="0" y="4704358"/>
                </a:cubicBezTo>
                <a:lnTo>
                  <a:pt x="1701800" y="4704358"/>
                </a:lnTo>
                <a:cubicBezTo>
                  <a:pt x="1701800" y="4948304"/>
                  <a:pt x="1760603" y="5144691"/>
                  <a:pt x="1878210" y="5293519"/>
                </a:cubicBezTo>
                <a:cubicBezTo>
                  <a:pt x="1995950" y="5442215"/>
                  <a:pt x="2146696" y="5549636"/>
                  <a:pt x="2330450" y="5615782"/>
                </a:cubicBezTo>
                <a:cubicBezTo>
                  <a:pt x="2514203" y="5681928"/>
                  <a:pt x="2713434" y="5715000"/>
                  <a:pt x="2928143" y="5715000"/>
                </a:cubicBezTo>
                <a:cubicBezTo>
                  <a:pt x="3159521" y="5715000"/>
                  <a:pt x="3351609" y="5682986"/>
                  <a:pt x="3504406" y="5618957"/>
                </a:cubicBezTo>
                <a:cubicBezTo>
                  <a:pt x="3657203" y="5554795"/>
                  <a:pt x="3773818" y="5468012"/>
                  <a:pt x="3854251" y="5358607"/>
                </a:cubicBezTo>
                <a:cubicBezTo>
                  <a:pt x="3934817" y="5249069"/>
                  <a:pt x="3975100" y="5122003"/>
                  <a:pt x="3975100" y="4977408"/>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850" name="Freeform 1850"/>
          <p:cNvSpPr/>
          <p:nvPr/>
        </p:nvSpPr>
        <p:spPr>
          <a:xfrm>
            <a:off x="4749863" y="4492104"/>
            <a:ext cx="62566" cy="73742"/>
          </a:xfrm>
          <a:custGeom>
            <a:avLst/>
            <a:gdLst/>
            <a:ahLst/>
            <a:cxnLst/>
            <a:rect l="0" t="0" r="0" b="0"/>
            <a:pathLst>
              <a:path w="5803900" h="6832600">
                <a:moveTo>
                  <a:pt x="4017962" y="5100638"/>
                </a:moveTo>
                <a:lnTo>
                  <a:pt x="4017962" y="0"/>
                </a:lnTo>
                <a:lnTo>
                  <a:pt x="5803900" y="0"/>
                </a:lnTo>
                <a:lnTo>
                  <a:pt x="5803900" y="6705600"/>
                </a:lnTo>
                <a:lnTo>
                  <a:pt x="4123332" y="6705600"/>
                </a:lnTo>
                <a:close/>
                <a:moveTo>
                  <a:pt x="4216400" y="3721100"/>
                </a:moveTo>
                <a:lnTo>
                  <a:pt x="4743450" y="3721100"/>
                </a:lnTo>
                <a:cubicBezTo>
                  <a:pt x="4743450" y="4166394"/>
                  <a:pt x="4691789" y="4579806"/>
                  <a:pt x="4588470" y="4961335"/>
                </a:cubicBezTo>
                <a:cubicBezTo>
                  <a:pt x="4485150" y="5342864"/>
                  <a:pt x="4330170" y="5672799"/>
                  <a:pt x="4123531" y="5951141"/>
                </a:cubicBezTo>
                <a:cubicBezTo>
                  <a:pt x="3916891" y="6229483"/>
                  <a:pt x="3656475" y="6445978"/>
                  <a:pt x="3342282" y="6600627"/>
                </a:cubicBezTo>
                <a:cubicBezTo>
                  <a:pt x="3028089" y="6755275"/>
                  <a:pt x="2658070" y="6832600"/>
                  <a:pt x="2232223" y="6832600"/>
                </a:cubicBezTo>
                <a:cubicBezTo>
                  <a:pt x="1905595" y="6832600"/>
                  <a:pt x="1604830" y="6786099"/>
                  <a:pt x="1329928" y="6693099"/>
                </a:cubicBezTo>
                <a:cubicBezTo>
                  <a:pt x="1055158" y="6600098"/>
                  <a:pt x="819546" y="6453386"/>
                  <a:pt x="623093" y="6252965"/>
                </a:cubicBezTo>
                <a:cubicBezTo>
                  <a:pt x="426772" y="6052410"/>
                  <a:pt x="273843" y="5794045"/>
                  <a:pt x="164306" y="5477868"/>
                </a:cubicBezTo>
                <a:cubicBezTo>
                  <a:pt x="54768" y="5161691"/>
                  <a:pt x="0" y="4780360"/>
                  <a:pt x="0" y="4333875"/>
                </a:cubicBezTo>
                <a:lnTo>
                  <a:pt x="0" y="0"/>
                </a:lnTo>
                <a:lnTo>
                  <a:pt x="1785937" y="0"/>
                </a:lnTo>
                <a:lnTo>
                  <a:pt x="1785937" y="4344591"/>
                </a:lnTo>
                <a:cubicBezTo>
                  <a:pt x="1785937" y="4543029"/>
                  <a:pt x="1809683" y="4710444"/>
                  <a:pt x="1857176" y="4846836"/>
                </a:cubicBezTo>
                <a:cubicBezTo>
                  <a:pt x="1904801" y="4983097"/>
                  <a:pt x="1972005" y="5094619"/>
                  <a:pt x="2058789" y="5181402"/>
                </a:cubicBezTo>
                <a:cubicBezTo>
                  <a:pt x="2145572" y="5268053"/>
                  <a:pt x="2247833" y="5329966"/>
                  <a:pt x="2365573" y="5367140"/>
                </a:cubicBezTo>
                <a:cubicBezTo>
                  <a:pt x="2483445" y="5404314"/>
                  <a:pt x="2614678" y="5422900"/>
                  <a:pt x="2759273" y="5422900"/>
                </a:cubicBezTo>
                <a:cubicBezTo>
                  <a:pt x="3127308" y="5422900"/>
                  <a:pt x="3417689" y="5348420"/>
                  <a:pt x="3630414" y="5199460"/>
                </a:cubicBezTo>
                <a:cubicBezTo>
                  <a:pt x="3843271" y="5050367"/>
                  <a:pt x="3994150" y="4846440"/>
                  <a:pt x="4083050" y="4587677"/>
                </a:cubicBezTo>
                <a:cubicBezTo>
                  <a:pt x="4171950" y="4328782"/>
                  <a:pt x="4216400" y="4039923"/>
                  <a:pt x="4216400" y="372110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851" name="Freeform 1851"/>
          <p:cNvSpPr/>
          <p:nvPr/>
        </p:nvSpPr>
        <p:spPr>
          <a:xfrm>
            <a:off x="4826366" y="4461675"/>
            <a:ext cx="19252" cy="102800"/>
          </a:xfrm>
          <a:custGeom>
            <a:avLst/>
            <a:gdLst/>
            <a:ahLst/>
            <a:cxnLst/>
            <a:rect l="0" t="0" r="0" b="0"/>
            <a:pathLst>
              <a:path w="1785937" h="9525000">
                <a:moveTo>
                  <a:pt x="1785937" y="0"/>
                </a:moveTo>
                <a:lnTo>
                  <a:pt x="1785937" y="9525000"/>
                </a:lnTo>
                <a:lnTo>
                  <a:pt x="0" y="9525000"/>
                </a:lnTo>
                <a:lnTo>
                  <a:pt x="0" y="0"/>
                </a:ln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852" name="Freeform 1852"/>
          <p:cNvSpPr/>
          <p:nvPr/>
        </p:nvSpPr>
        <p:spPr>
          <a:xfrm>
            <a:off x="4854131" y="4474148"/>
            <a:ext cx="42967" cy="91629"/>
          </a:xfrm>
          <a:custGeom>
            <a:avLst/>
            <a:gdLst/>
            <a:ahLst/>
            <a:cxnLst/>
            <a:rect l="0" t="0" r="0" b="0"/>
            <a:pathLst>
              <a:path w="3985815" h="8489950">
                <a:moveTo>
                  <a:pt x="3905250" y="1651000"/>
                </a:moveTo>
                <a:lnTo>
                  <a:pt x="3905250" y="2921000"/>
                </a:lnTo>
                <a:lnTo>
                  <a:pt x="0" y="2921000"/>
                </a:lnTo>
                <a:lnTo>
                  <a:pt x="0" y="1651000"/>
                </a:lnTo>
                <a:close/>
                <a:moveTo>
                  <a:pt x="965200" y="0"/>
                </a:moveTo>
                <a:lnTo>
                  <a:pt x="2751137" y="0"/>
                </a:lnTo>
                <a:lnTo>
                  <a:pt x="2751137" y="6344047"/>
                </a:lnTo>
                <a:cubicBezTo>
                  <a:pt x="2751137" y="6538516"/>
                  <a:pt x="2776934" y="6687410"/>
                  <a:pt x="2828528" y="6790730"/>
                </a:cubicBezTo>
                <a:cubicBezTo>
                  <a:pt x="2880254" y="6894050"/>
                  <a:pt x="2957843" y="6965355"/>
                  <a:pt x="3061295" y="7004646"/>
                </a:cubicBezTo>
                <a:cubicBezTo>
                  <a:pt x="3164747" y="7043936"/>
                  <a:pt x="3295054" y="7063582"/>
                  <a:pt x="3452217" y="7063582"/>
                </a:cubicBezTo>
                <a:cubicBezTo>
                  <a:pt x="3563871" y="7063582"/>
                  <a:pt x="3664148" y="7058422"/>
                  <a:pt x="3753048" y="7048104"/>
                </a:cubicBezTo>
                <a:cubicBezTo>
                  <a:pt x="3842080" y="7037653"/>
                  <a:pt x="3917619" y="7026275"/>
                  <a:pt x="3979664" y="7013972"/>
                </a:cubicBezTo>
                <a:lnTo>
                  <a:pt x="3985815" y="8328621"/>
                </a:lnTo>
                <a:cubicBezTo>
                  <a:pt x="3832886" y="8378097"/>
                  <a:pt x="3667455" y="8417321"/>
                  <a:pt x="3489523" y="8446293"/>
                </a:cubicBezTo>
                <a:cubicBezTo>
                  <a:pt x="3311723" y="8475397"/>
                  <a:pt x="3115336" y="8489950"/>
                  <a:pt x="2900362" y="8489950"/>
                </a:cubicBezTo>
                <a:cubicBezTo>
                  <a:pt x="2507456" y="8489950"/>
                  <a:pt x="2165217" y="8424862"/>
                  <a:pt x="1873646" y="8294688"/>
                </a:cubicBezTo>
                <a:cubicBezTo>
                  <a:pt x="1582208" y="8164381"/>
                  <a:pt x="1357907" y="7954566"/>
                  <a:pt x="1200745" y="7665244"/>
                </a:cubicBezTo>
                <a:cubicBezTo>
                  <a:pt x="1043715" y="7375790"/>
                  <a:pt x="965200" y="6995385"/>
                  <a:pt x="965200" y="652403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853" name="Freeform 1853"/>
          <p:cNvSpPr/>
          <p:nvPr/>
        </p:nvSpPr>
        <p:spPr>
          <a:xfrm>
            <a:off x="4901748" y="4490733"/>
            <a:ext cx="61608" cy="75113"/>
          </a:xfrm>
          <a:custGeom>
            <a:avLst/>
            <a:gdLst/>
            <a:ahLst/>
            <a:cxnLst/>
            <a:rect l="0" t="0" r="0" b="0"/>
            <a:pathLst>
              <a:path w="5715000" h="6959600">
                <a:moveTo>
                  <a:pt x="3975100" y="4977408"/>
                </a:moveTo>
                <a:cubicBezTo>
                  <a:pt x="3975100" y="4849218"/>
                  <a:pt x="3937860" y="4733529"/>
                  <a:pt x="3863379" y="4630341"/>
                </a:cubicBezTo>
                <a:cubicBezTo>
                  <a:pt x="3789031" y="4527021"/>
                  <a:pt x="3651514" y="4430978"/>
                  <a:pt x="3450828" y="4342210"/>
                </a:cubicBezTo>
                <a:cubicBezTo>
                  <a:pt x="3250274" y="4253310"/>
                  <a:pt x="2961811" y="4171620"/>
                  <a:pt x="2585442" y="4097140"/>
                </a:cubicBezTo>
                <a:cubicBezTo>
                  <a:pt x="2246378" y="4022792"/>
                  <a:pt x="1931061" y="3928798"/>
                  <a:pt x="1639490" y="3815160"/>
                </a:cubicBezTo>
                <a:cubicBezTo>
                  <a:pt x="1347919" y="3701521"/>
                  <a:pt x="1095639" y="3564136"/>
                  <a:pt x="882650" y="3403005"/>
                </a:cubicBezTo>
                <a:cubicBezTo>
                  <a:pt x="669660" y="3241742"/>
                  <a:pt x="503171" y="3050580"/>
                  <a:pt x="383182" y="2829521"/>
                </a:cubicBezTo>
                <a:cubicBezTo>
                  <a:pt x="263194" y="2608461"/>
                  <a:pt x="203200" y="2355321"/>
                  <a:pt x="203200" y="2070100"/>
                </a:cubicBezTo>
                <a:cubicBezTo>
                  <a:pt x="203200" y="1789245"/>
                  <a:pt x="264252" y="1524861"/>
                  <a:pt x="386357" y="1276946"/>
                </a:cubicBezTo>
                <a:cubicBezTo>
                  <a:pt x="508463" y="1028899"/>
                  <a:pt x="684344" y="808832"/>
                  <a:pt x="914003" y="616744"/>
                </a:cubicBezTo>
                <a:cubicBezTo>
                  <a:pt x="1143793" y="424525"/>
                  <a:pt x="1425244" y="273712"/>
                  <a:pt x="1758354" y="164307"/>
                </a:cubicBezTo>
                <a:cubicBezTo>
                  <a:pt x="2091597" y="54769"/>
                  <a:pt x="2467173" y="0"/>
                  <a:pt x="2885082" y="0"/>
                </a:cubicBezTo>
                <a:cubicBezTo>
                  <a:pt x="3468753" y="0"/>
                  <a:pt x="3970602" y="92935"/>
                  <a:pt x="4390628" y="278805"/>
                </a:cubicBezTo>
                <a:cubicBezTo>
                  <a:pt x="4810654" y="464675"/>
                  <a:pt x="5133445" y="719733"/>
                  <a:pt x="5359003" y="1043980"/>
                </a:cubicBezTo>
                <a:cubicBezTo>
                  <a:pt x="5584692" y="1368095"/>
                  <a:pt x="5697537" y="1736659"/>
                  <a:pt x="5697537" y="2149674"/>
                </a:cubicBezTo>
                <a:lnTo>
                  <a:pt x="3911600" y="2149674"/>
                </a:lnTo>
                <a:cubicBezTo>
                  <a:pt x="3911600" y="1976107"/>
                  <a:pt x="3875352" y="1820069"/>
                  <a:pt x="3802856" y="1681560"/>
                </a:cubicBezTo>
                <a:cubicBezTo>
                  <a:pt x="3730360" y="1543050"/>
                  <a:pt x="3618574" y="1433513"/>
                  <a:pt x="3467496" y="1352947"/>
                </a:cubicBezTo>
                <a:cubicBezTo>
                  <a:pt x="3316419" y="1272250"/>
                  <a:pt x="3120760" y="1231900"/>
                  <a:pt x="2880518" y="1231900"/>
                </a:cubicBezTo>
                <a:cubicBezTo>
                  <a:pt x="2681684" y="1231900"/>
                  <a:pt x="2509837" y="1266032"/>
                  <a:pt x="2364978" y="1334294"/>
                </a:cubicBezTo>
                <a:cubicBezTo>
                  <a:pt x="2220118" y="1402557"/>
                  <a:pt x="2109324" y="1493573"/>
                  <a:pt x="2032595" y="1607344"/>
                </a:cubicBezTo>
                <a:cubicBezTo>
                  <a:pt x="1955998" y="1721115"/>
                  <a:pt x="1917700" y="1846263"/>
                  <a:pt x="1917700" y="1982788"/>
                </a:cubicBezTo>
                <a:cubicBezTo>
                  <a:pt x="1917700" y="2086240"/>
                  <a:pt x="1939395" y="2178315"/>
                  <a:pt x="1982787" y="2259013"/>
                </a:cubicBezTo>
                <a:cubicBezTo>
                  <a:pt x="2026311" y="2339579"/>
                  <a:pt x="2097682" y="2413000"/>
                  <a:pt x="2196901" y="2479279"/>
                </a:cubicBezTo>
                <a:cubicBezTo>
                  <a:pt x="2296252" y="2545425"/>
                  <a:pt x="2425567" y="2606477"/>
                  <a:pt x="2584846" y="2662436"/>
                </a:cubicBezTo>
                <a:cubicBezTo>
                  <a:pt x="2744126" y="2718264"/>
                  <a:pt x="2941637" y="2768931"/>
                  <a:pt x="3177381" y="2814440"/>
                </a:cubicBezTo>
                <a:cubicBezTo>
                  <a:pt x="3661304" y="2913526"/>
                  <a:pt x="4093500" y="3042775"/>
                  <a:pt x="4473971" y="3202186"/>
                </a:cubicBezTo>
                <a:cubicBezTo>
                  <a:pt x="4854575" y="3361465"/>
                  <a:pt x="5156530" y="3576572"/>
                  <a:pt x="5379839" y="3847505"/>
                </a:cubicBezTo>
                <a:cubicBezTo>
                  <a:pt x="5603279" y="4118438"/>
                  <a:pt x="5715000" y="4473179"/>
                  <a:pt x="5715000" y="4911725"/>
                </a:cubicBezTo>
                <a:cubicBezTo>
                  <a:pt x="5715000" y="5209646"/>
                  <a:pt x="5648854" y="5482696"/>
                  <a:pt x="5516562" y="5730875"/>
                </a:cubicBezTo>
                <a:cubicBezTo>
                  <a:pt x="5384403" y="5979055"/>
                  <a:pt x="5194300" y="6195219"/>
                  <a:pt x="4946253" y="6379369"/>
                </a:cubicBezTo>
                <a:cubicBezTo>
                  <a:pt x="4698338" y="6563519"/>
                  <a:pt x="4401872" y="6706262"/>
                  <a:pt x="4056856" y="6807597"/>
                </a:cubicBezTo>
                <a:cubicBezTo>
                  <a:pt x="3711971" y="6908932"/>
                  <a:pt x="3324621" y="6959600"/>
                  <a:pt x="2894806" y="6959600"/>
                </a:cubicBezTo>
                <a:cubicBezTo>
                  <a:pt x="2270786" y="6959600"/>
                  <a:pt x="1742876" y="6847747"/>
                  <a:pt x="1311076" y="6624043"/>
                </a:cubicBezTo>
                <a:cubicBezTo>
                  <a:pt x="879276" y="6400337"/>
                  <a:pt x="552780" y="6115646"/>
                  <a:pt x="331589" y="5769968"/>
                </a:cubicBezTo>
                <a:cubicBezTo>
                  <a:pt x="110529" y="5424157"/>
                  <a:pt x="0" y="5068954"/>
                  <a:pt x="0" y="4704358"/>
                </a:cubicBezTo>
                <a:lnTo>
                  <a:pt x="1701800" y="4704358"/>
                </a:lnTo>
                <a:cubicBezTo>
                  <a:pt x="1701800" y="4948304"/>
                  <a:pt x="1760603" y="5144691"/>
                  <a:pt x="1878210" y="5293519"/>
                </a:cubicBezTo>
                <a:cubicBezTo>
                  <a:pt x="1995950" y="5442215"/>
                  <a:pt x="2146696" y="5549636"/>
                  <a:pt x="2330450" y="5615782"/>
                </a:cubicBezTo>
                <a:cubicBezTo>
                  <a:pt x="2514203" y="5681928"/>
                  <a:pt x="2713434" y="5715000"/>
                  <a:pt x="2928143" y="5715000"/>
                </a:cubicBezTo>
                <a:cubicBezTo>
                  <a:pt x="3159521" y="5715000"/>
                  <a:pt x="3351609" y="5682986"/>
                  <a:pt x="3504406" y="5618957"/>
                </a:cubicBezTo>
                <a:cubicBezTo>
                  <a:pt x="3657203" y="5554795"/>
                  <a:pt x="3773818" y="5468012"/>
                  <a:pt x="3854251" y="5358607"/>
                </a:cubicBezTo>
                <a:cubicBezTo>
                  <a:pt x="3934817" y="5249069"/>
                  <a:pt x="3975100" y="5122003"/>
                  <a:pt x="3975100" y="4977408"/>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854" name="Rectangle 1854"/>
          <p:cNvSpPr/>
          <p:nvPr/>
        </p:nvSpPr>
        <p:spPr>
          <a:xfrm>
            <a:off x="1498291" y="4584607"/>
            <a:ext cx="5442604" cy="329257"/>
          </a:xfrm>
          <a:prstGeom prst="rect">
            <a:avLst/>
          </a:prstGeom>
        </p:spPr>
      </p:sp>
      <p:sp>
        <p:nvSpPr>
          <p:cNvPr id="1855" name="Freeform 1855"/>
          <p:cNvSpPr/>
          <p:nvPr/>
        </p:nvSpPr>
        <p:spPr>
          <a:xfrm>
            <a:off x="1505547" y="4678965"/>
            <a:ext cx="33893" cy="33932"/>
          </a:xfrm>
          <a:custGeom>
            <a:avLst/>
            <a:gdLst/>
            <a:ahLst/>
            <a:cxnLst/>
            <a:rect l="0" t="0" r="0" b="0"/>
            <a:pathLst>
              <a:path w="3144043" h="3144044">
                <a:moveTo>
                  <a:pt x="0" y="1568847"/>
                </a:moveTo>
                <a:cubicBezTo>
                  <a:pt x="0" y="1134798"/>
                  <a:pt x="153987" y="764845"/>
                  <a:pt x="461962" y="458986"/>
                </a:cubicBezTo>
                <a:cubicBezTo>
                  <a:pt x="770069" y="152996"/>
                  <a:pt x="1139097" y="0"/>
                  <a:pt x="1569045" y="0"/>
                </a:cubicBezTo>
                <a:cubicBezTo>
                  <a:pt x="2003094" y="0"/>
                  <a:pt x="2374106" y="152996"/>
                  <a:pt x="2682081" y="458986"/>
                </a:cubicBezTo>
                <a:cubicBezTo>
                  <a:pt x="2990056" y="764845"/>
                  <a:pt x="3144043" y="1134798"/>
                  <a:pt x="3144043" y="1568847"/>
                </a:cubicBezTo>
                <a:cubicBezTo>
                  <a:pt x="3144043" y="2003029"/>
                  <a:pt x="2990056" y="2374107"/>
                  <a:pt x="2682081" y="2682082"/>
                </a:cubicBezTo>
                <a:cubicBezTo>
                  <a:pt x="2374106" y="2990057"/>
                  <a:pt x="2003094" y="3144044"/>
                  <a:pt x="1569045" y="3144044"/>
                </a:cubicBezTo>
                <a:cubicBezTo>
                  <a:pt x="1139097" y="3144044"/>
                  <a:pt x="770069" y="2990057"/>
                  <a:pt x="461962" y="2682082"/>
                </a:cubicBezTo>
                <a:cubicBezTo>
                  <a:pt x="153987" y="2374107"/>
                  <a:pt x="0" y="2003029"/>
                  <a:pt x="0" y="1568847"/>
                </a:cubicBezTo>
                <a:close/>
              </a:path>
            </a:pathLst>
          </a:custGeom>
          <a:solidFill>
            <a:srgbClr val="00000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856" name="Freeform 1856"/>
          <p:cNvSpPr/>
          <p:nvPr/>
        </p:nvSpPr>
        <p:spPr>
          <a:xfrm>
            <a:off x="1694509" y="4646479"/>
            <a:ext cx="65305" cy="97455"/>
          </a:xfrm>
          <a:custGeom>
            <a:avLst/>
            <a:gdLst/>
            <a:ahLst/>
            <a:cxnLst/>
            <a:rect l="0" t="0" r="0" b="0"/>
            <a:pathLst>
              <a:path w="6057900" h="9029700">
                <a:moveTo>
                  <a:pt x="6057900" y="7581900"/>
                </a:moveTo>
                <a:lnTo>
                  <a:pt x="6057900" y="9029700"/>
                </a:lnTo>
                <a:lnTo>
                  <a:pt x="1248370" y="9029700"/>
                </a:lnTo>
                <a:lnTo>
                  <a:pt x="1248370" y="7581900"/>
                </a:lnTo>
                <a:close/>
                <a:moveTo>
                  <a:pt x="1854200" y="0"/>
                </a:moveTo>
                <a:lnTo>
                  <a:pt x="1854200" y="9029700"/>
                </a:lnTo>
                <a:lnTo>
                  <a:pt x="0" y="9029700"/>
                </a:lnTo>
                <a:lnTo>
                  <a:pt x="0" y="0"/>
                </a:lnTo>
                <a:close/>
                <a:moveTo>
                  <a:pt x="5429250" y="3683000"/>
                </a:moveTo>
                <a:lnTo>
                  <a:pt x="5429250" y="5092700"/>
                </a:lnTo>
                <a:lnTo>
                  <a:pt x="1248370" y="5092700"/>
                </a:lnTo>
                <a:lnTo>
                  <a:pt x="1248370" y="3683000"/>
                </a:lnTo>
                <a:close/>
                <a:moveTo>
                  <a:pt x="6051550" y="0"/>
                </a:moveTo>
                <a:lnTo>
                  <a:pt x="6051550" y="1460500"/>
                </a:lnTo>
                <a:lnTo>
                  <a:pt x="1248370" y="1460500"/>
                </a:lnTo>
                <a:lnTo>
                  <a:pt x="1248370" y="0"/>
                </a:ln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857" name="Freeform 1857"/>
          <p:cNvSpPr/>
          <p:nvPr/>
        </p:nvSpPr>
        <p:spPr>
          <a:xfrm>
            <a:off x="1764619" y="4670192"/>
            <a:ext cx="61608" cy="75113"/>
          </a:xfrm>
          <a:custGeom>
            <a:avLst/>
            <a:gdLst/>
            <a:ahLst/>
            <a:cxnLst/>
            <a:rect l="0" t="0" r="0" b="0"/>
            <a:pathLst>
              <a:path w="5715000" h="6959600">
                <a:moveTo>
                  <a:pt x="3975100" y="4977408"/>
                </a:moveTo>
                <a:cubicBezTo>
                  <a:pt x="3975100" y="4849218"/>
                  <a:pt x="3937860" y="4733529"/>
                  <a:pt x="3863379" y="4630341"/>
                </a:cubicBezTo>
                <a:cubicBezTo>
                  <a:pt x="3789031" y="4527021"/>
                  <a:pt x="3651514" y="4430978"/>
                  <a:pt x="3450828" y="4342210"/>
                </a:cubicBezTo>
                <a:cubicBezTo>
                  <a:pt x="3250274" y="4253310"/>
                  <a:pt x="2961811" y="4171620"/>
                  <a:pt x="2585442" y="4097140"/>
                </a:cubicBezTo>
                <a:cubicBezTo>
                  <a:pt x="2246378" y="4022792"/>
                  <a:pt x="1931061" y="3928798"/>
                  <a:pt x="1639490" y="3815160"/>
                </a:cubicBezTo>
                <a:cubicBezTo>
                  <a:pt x="1347919" y="3701521"/>
                  <a:pt x="1095639" y="3564136"/>
                  <a:pt x="882650" y="3403005"/>
                </a:cubicBezTo>
                <a:cubicBezTo>
                  <a:pt x="669660" y="3241742"/>
                  <a:pt x="503171" y="3050580"/>
                  <a:pt x="383182" y="2829521"/>
                </a:cubicBezTo>
                <a:cubicBezTo>
                  <a:pt x="263194" y="2608461"/>
                  <a:pt x="203200" y="2355321"/>
                  <a:pt x="203200" y="2070100"/>
                </a:cubicBezTo>
                <a:cubicBezTo>
                  <a:pt x="203200" y="1789245"/>
                  <a:pt x="264252" y="1524861"/>
                  <a:pt x="386357" y="1276946"/>
                </a:cubicBezTo>
                <a:cubicBezTo>
                  <a:pt x="508463" y="1028899"/>
                  <a:pt x="684344" y="808832"/>
                  <a:pt x="914003" y="616744"/>
                </a:cubicBezTo>
                <a:cubicBezTo>
                  <a:pt x="1143793" y="424525"/>
                  <a:pt x="1425244" y="273712"/>
                  <a:pt x="1758354" y="164307"/>
                </a:cubicBezTo>
                <a:cubicBezTo>
                  <a:pt x="2091597" y="54769"/>
                  <a:pt x="2467173" y="0"/>
                  <a:pt x="2885082" y="0"/>
                </a:cubicBezTo>
                <a:cubicBezTo>
                  <a:pt x="3468753" y="0"/>
                  <a:pt x="3970602" y="92935"/>
                  <a:pt x="4390628" y="278805"/>
                </a:cubicBezTo>
                <a:cubicBezTo>
                  <a:pt x="4810654" y="464675"/>
                  <a:pt x="5133445" y="719733"/>
                  <a:pt x="5359003" y="1043980"/>
                </a:cubicBezTo>
                <a:cubicBezTo>
                  <a:pt x="5584692" y="1368095"/>
                  <a:pt x="5697537" y="1736659"/>
                  <a:pt x="5697537" y="2149674"/>
                </a:cubicBezTo>
                <a:lnTo>
                  <a:pt x="3911600" y="2149674"/>
                </a:lnTo>
                <a:cubicBezTo>
                  <a:pt x="3911600" y="1976107"/>
                  <a:pt x="3875352" y="1820069"/>
                  <a:pt x="3802856" y="1681560"/>
                </a:cubicBezTo>
                <a:cubicBezTo>
                  <a:pt x="3730360" y="1543050"/>
                  <a:pt x="3618574" y="1433513"/>
                  <a:pt x="3467496" y="1352947"/>
                </a:cubicBezTo>
                <a:cubicBezTo>
                  <a:pt x="3316419" y="1272250"/>
                  <a:pt x="3120760" y="1231900"/>
                  <a:pt x="2880518" y="1231900"/>
                </a:cubicBezTo>
                <a:cubicBezTo>
                  <a:pt x="2681684" y="1231900"/>
                  <a:pt x="2509837" y="1266032"/>
                  <a:pt x="2364978" y="1334294"/>
                </a:cubicBezTo>
                <a:cubicBezTo>
                  <a:pt x="2220118" y="1402557"/>
                  <a:pt x="2109324" y="1493573"/>
                  <a:pt x="2032595" y="1607344"/>
                </a:cubicBezTo>
                <a:cubicBezTo>
                  <a:pt x="1955998" y="1721115"/>
                  <a:pt x="1917700" y="1846263"/>
                  <a:pt x="1917700" y="1982788"/>
                </a:cubicBezTo>
                <a:cubicBezTo>
                  <a:pt x="1917700" y="2086240"/>
                  <a:pt x="1939395" y="2178315"/>
                  <a:pt x="1982787" y="2259013"/>
                </a:cubicBezTo>
                <a:cubicBezTo>
                  <a:pt x="2026311" y="2339579"/>
                  <a:pt x="2097682" y="2413000"/>
                  <a:pt x="2196901" y="2479279"/>
                </a:cubicBezTo>
                <a:cubicBezTo>
                  <a:pt x="2296252" y="2545425"/>
                  <a:pt x="2425567" y="2606477"/>
                  <a:pt x="2584846" y="2662436"/>
                </a:cubicBezTo>
                <a:cubicBezTo>
                  <a:pt x="2744126" y="2718264"/>
                  <a:pt x="2941637" y="2768931"/>
                  <a:pt x="3177381" y="2814440"/>
                </a:cubicBezTo>
                <a:cubicBezTo>
                  <a:pt x="3661304" y="2913526"/>
                  <a:pt x="4093500" y="3042775"/>
                  <a:pt x="4473971" y="3202186"/>
                </a:cubicBezTo>
                <a:cubicBezTo>
                  <a:pt x="4854575" y="3361465"/>
                  <a:pt x="5156530" y="3576572"/>
                  <a:pt x="5379839" y="3847505"/>
                </a:cubicBezTo>
                <a:cubicBezTo>
                  <a:pt x="5603279" y="4118438"/>
                  <a:pt x="5715000" y="4473179"/>
                  <a:pt x="5715000" y="4911725"/>
                </a:cubicBezTo>
                <a:cubicBezTo>
                  <a:pt x="5715000" y="5209646"/>
                  <a:pt x="5648854" y="5482696"/>
                  <a:pt x="5516562" y="5730875"/>
                </a:cubicBezTo>
                <a:cubicBezTo>
                  <a:pt x="5384403" y="5979055"/>
                  <a:pt x="5194300" y="6195219"/>
                  <a:pt x="4946253" y="6379369"/>
                </a:cubicBezTo>
                <a:cubicBezTo>
                  <a:pt x="4698338" y="6563519"/>
                  <a:pt x="4401872" y="6706262"/>
                  <a:pt x="4056856" y="6807597"/>
                </a:cubicBezTo>
                <a:cubicBezTo>
                  <a:pt x="3711971" y="6908932"/>
                  <a:pt x="3324621" y="6959600"/>
                  <a:pt x="2894806" y="6959600"/>
                </a:cubicBezTo>
                <a:cubicBezTo>
                  <a:pt x="2270786" y="6959600"/>
                  <a:pt x="1742876" y="6847747"/>
                  <a:pt x="1311076" y="6624043"/>
                </a:cubicBezTo>
                <a:cubicBezTo>
                  <a:pt x="879276" y="6400337"/>
                  <a:pt x="552780" y="6115646"/>
                  <a:pt x="331589" y="5769968"/>
                </a:cubicBezTo>
                <a:cubicBezTo>
                  <a:pt x="110529" y="5424157"/>
                  <a:pt x="0" y="5068954"/>
                  <a:pt x="0" y="4704358"/>
                </a:cubicBezTo>
                <a:lnTo>
                  <a:pt x="1701800" y="4704358"/>
                </a:lnTo>
                <a:cubicBezTo>
                  <a:pt x="1701800" y="4948304"/>
                  <a:pt x="1760603" y="5144691"/>
                  <a:pt x="1878210" y="5293519"/>
                </a:cubicBezTo>
                <a:cubicBezTo>
                  <a:pt x="1995950" y="5442215"/>
                  <a:pt x="2146696" y="5549636"/>
                  <a:pt x="2330450" y="5615782"/>
                </a:cubicBezTo>
                <a:cubicBezTo>
                  <a:pt x="2514203" y="5681928"/>
                  <a:pt x="2713434" y="5715000"/>
                  <a:pt x="2928143" y="5715000"/>
                </a:cubicBezTo>
                <a:cubicBezTo>
                  <a:pt x="3159521" y="5715000"/>
                  <a:pt x="3351609" y="5682986"/>
                  <a:pt x="3504406" y="5618957"/>
                </a:cubicBezTo>
                <a:cubicBezTo>
                  <a:pt x="3657203" y="5554795"/>
                  <a:pt x="3773818" y="5468012"/>
                  <a:pt x="3854251" y="5358607"/>
                </a:cubicBezTo>
                <a:cubicBezTo>
                  <a:pt x="3934817" y="5249069"/>
                  <a:pt x="3975100" y="5122003"/>
                  <a:pt x="3975100" y="4977408"/>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858" name="Freeform 1858"/>
          <p:cNvSpPr/>
          <p:nvPr/>
        </p:nvSpPr>
        <p:spPr>
          <a:xfrm>
            <a:off x="1830486" y="4653608"/>
            <a:ext cx="42967" cy="91629"/>
          </a:xfrm>
          <a:custGeom>
            <a:avLst/>
            <a:gdLst/>
            <a:ahLst/>
            <a:cxnLst/>
            <a:rect l="0" t="0" r="0" b="0"/>
            <a:pathLst>
              <a:path w="3985815" h="8489950">
                <a:moveTo>
                  <a:pt x="3905250" y="1651000"/>
                </a:moveTo>
                <a:lnTo>
                  <a:pt x="3905250" y="2921000"/>
                </a:lnTo>
                <a:lnTo>
                  <a:pt x="0" y="2921000"/>
                </a:lnTo>
                <a:lnTo>
                  <a:pt x="0" y="1651000"/>
                </a:lnTo>
                <a:close/>
                <a:moveTo>
                  <a:pt x="965200" y="0"/>
                </a:moveTo>
                <a:lnTo>
                  <a:pt x="2751137" y="0"/>
                </a:lnTo>
                <a:lnTo>
                  <a:pt x="2751137" y="6344047"/>
                </a:lnTo>
                <a:cubicBezTo>
                  <a:pt x="2751137" y="6538516"/>
                  <a:pt x="2776934" y="6687410"/>
                  <a:pt x="2828528" y="6790730"/>
                </a:cubicBezTo>
                <a:cubicBezTo>
                  <a:pt x="2880254" y="6894050"/>
                  <a:pt x="2957843" y="6965355"/>
                  <a:pt x="3061295" y="7004646"/>
                </a:cubicBezTo>
                <a:cubicBezTo>
                  <a:pt x="3164747" y="7043936"/>
                  <a:pt x="3295054" y="7063582"/>
                  <a:pt x="3452217" y="7063582"/>
                </a:cubicBezTo>
                <a:cubicBezTo>
                  <a:pt x="3563871" y="7063582"/>
                  <a:pt x="3664148" y="7058422"/>
                  <a:pt x="3753048" y="7048104"/>
                </a:cubicBezTo>
                <a:cubicBezTo>
                  <a:pt x="3842080" y="7037653"/>
                  <a:pt x="3917619" y="7026275"/>
                  <a:pt x="3979664" y="7013972"/>
                </a:cubicBezTo>
                <a:lnTo>
                  <a:pt x="3985815" y="8328621"/>
                </a:lnTo>
                <a:cubicBezTo>
                  <a:pt x="3832886" y="8378097"/>
                  <a:pt x="3667455" y="8417321"/>
                  <a:pt x="3489523" y="8446293"/>
                </a:cubicBezTo>
                <a:cubicBezTo>
                  <a:pt x="3311723" y="8475397"/>
                  <a:pt x="3115336" y="8489950"/>
                  <a:pt x="2900362" y="8489950"/>
                </a:cubicBezTo>
                <a:cubicBezTo>
                  <a:pt x="2507456" y="8489950"/>
                  <a:pt x="2165217" y="8424862"/>
                  <a:pt x="1873646" y="8294688"/>
                </a:cubicBezTo>
                <a:cubicBezTo>
                  <a:pt x="1582208" y="8164381"/>
                  <a:pt x="1357907" y="7954566"/>
                  <a:pt x="1200745" y="7665244"/>
                </a:cubicBezTo>
                <a:cubicBezTo>
                  <a:pt x="1043715" y="7375790"/>
                  <a:pt x="965200" y="6995385"/>
                  <a:pt x="965200" y="652403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859" name="Freeform 1859"/>
          <p:cNvSpPr/>
          <p:nvPr/>
        </p:nvSpPr>
        <p:spPr>
          <a:xfrm>
            <a:off x="1878827" y="4670192"/>
            <a:ext cx="64343" cy="75113"/>
          </a:xfrm>
          <a:custGeom>
            <a:avLst/>
            <a:gdLst/>
            <a:ahLst/>
            <a:cxnLst/>
            <a:rect l="0" t="0" r="0" b="0"/>
            <a:pathLst>
              <a:path w="5968801" h="6959600">
                <a:moveTo>
                  <a:pt x="3898900" y="5321697"/>
                </a:moveTo>
                <a:lnTo>
                  <a:pt x="3898900" y="2331046"/>
                </a:lnTo>
                <a:cubicBezTo>
                  <a:pt x="3898900" y="2116072"/>
                  <a:pt x="3863908" y="1931062"/>
                  <a:pt x="3793926" y="1776016"/>
                </a:cubicBezTo>
                <a:cubicBezTo>
                  <a:pt x="3724076" y="1620838"/>
                  <a:pt x="3616126" y="1499857"/>
                  <a:pt x="3470076" y="1413074"/>
                </a:cubicBezTo>
                <a:cubicBezTo>
                  <a:pt x="3324158" y="1326158"/>
                  <a:pt x="3135974" y="1282700"/>
                  <a:pt x="2905521" y="1282700"/>
                </a:cubicBezTo>
                <a:cubicBezTo>
                  <a:pt x="2708142" y="1282700"/>
                  <a:pt x="2537420" y="1316765"/>
                  <a:pt x="2393354" y="1384896"/>
                </a:cubicBezTo>
                <a:cubicBezTo>
                  <a:pt x="2249421" y="1452894"/>
                  <a:pt x="2138362" y="1549797"/>
                  <a:pt x="2060178" y="1675607"/>
                </a:cubicBezTo>
                <a:cubicBezTo>
                  <a:pt x="1982126" y="1801416"/>
                  <a:pt x="1943100" y="1948921"/>
                  <a:pt x="1943100" y="2118122"/>
                </a:cubicBezTo>
                <a:lnTo>
                  <a:pt x="157162" y="2118122"/>
                </a:lnTo>
                <a:cubicBezTo>
                  <a:pt x="157162" y="1833166"/>
                  <a:pt x="223242" y="1562696"/>
                  <a:pt x="355401" y="1306711"/>
                </a:cubicBezTo>
                <a:cubicBezTo>
                  <a:pt x="487560" y="1050727"/>
                  <a:pt x="679582" y="824707"/>
                  <a:pt x="931465" y="628650"/>
                </a:cubicBezTo>
                <a:cubicBezTo>
                  <a:pt x="1183481" y="432462"/>
                  <a:pt x="1483981" y="278673"/>
                  <a:pt x="1832967" y="167283"/>
                </a:cubicBezTo>
                <a:cubicBezTo>
                  <a:pt x="2182084" y="55761"/>
                  <a:pt x="2573469" y="0"/>
                  <a:pt x="3007121" y="0"/>
                </a:cubicBezTo>
                <a:cubicBezTo>
                  <a:pt x="3527557" y="0"/>
                  <a:pt x="3990114" y="86850"/>
                  <a:pt x="4394795" y="260549"/>
                </a:cubicBezTo>
                <a:cubicBezTo>
                  <a:pt x="4799607" y="434115"/>
                  <a:pt x="5118695" y="694598"/>
                  <a:pt x="5352057" y="1041996"/>
                </a:cubicBezTo>
                <a:cubicBezTo>
                  <a:pt x="5585552" y="1389394"/>
                  <a:pt x="5702300" y="1823641"/>
                  <a:pt x="5702300" y="2344738"/>
                </a:cubicBezTo>
                <a:lnTo>
                  <a:pt x="5702300" y="5216525"/>
                </a:lnTo>
                <a:cubicBezTo>
                  <a:pt x="5702300" y="5584693"/>
                  <a:pt x="5724988" y="5885591"/>
                  <a:pt x="5770364" y="6119218"/>
                </a:cubicBezTo>
                <a:cubicBezTo>
                  <a:pt x="5815872" y="6352845"/>
                  <a:pt x="5882018" y="6556508"/>
                  <a:pt x="5968801" y="6730207"/>
                </a:cubicBezTo>
                <a:lnTo>
                  <a:pt x="5968801" y="6835576"/>
                </a:lnTo>
                <a:lnTo>
                  <a:pt x="4160043" y="6835576"/>
                </a:lnTo>
                <a:cubicBezTo>
                  <a:pt x="4072995" y="6653544"/>
                  <a:pt x="4007710" y="6425010"/>
                  <a:pt x="3964185" y="6149975"/>
                </a:cubicBezTo>
                <a:cubicBezTo>
                  <a:pt x="3920661" y="5874941"/>
                  <a:pt x="3898900" y="5598848"/>
                  <a:pt x="3898900" y="5321697"/>
                </a:cubicBezTo>
                <a:close/>
                <a:moveTo>
                  <a:pt x="4141390" y="2743200"/>
                </a:moveTo>
                <a:lnTo>
                  <a:pt x="4141390" y="3759200"/>
                </a:lnTo>
                <a:lnTo>
                  <a:pt x="3146028" y="3759200"/>
                </a:lnTo>
                <a:cubicBezTo>
                  <a:pt x="2911210" y="3759200"/>
                  <a:pt x="2707216" y="3786056"/>
                  <a:pt x="2534046" y="3839766"/>
                </a:cubicBezTo>
                <a:cubicBezTo>
                  <a:pt x="2361009" y="3893477"/>
                  <a:pt x="2218795" y="3968949"/>
                  <a:pt x="2107406" y="4066183"/>
                </a:cubicBezTo>
                <a:cubicBezTo>
                  <a:pt x="1996148" y="4163418"/>
                  <a:pt x="1914723" y="4276130"/>
                  <a:pt x="1863129" y="4404321"/>
                </a:cubicBezTo>
                <a:cubicBezTo>
                  <a:pt x="1811668" y="4532511"/>
                  <a:pt x="1785937" y="4673071"/>
                  <a:pt x="1785937" y="4826000"/>
                </a:cubicBezTo>
                <a:cubicBezTo>
                  <a:pt x="1785937" y="4979062"/>
                  <a:pt x="1820994" y="5116579"/>
                  <a:pt x="1891109" y="5238552"/>
                </a:cubicBezTo>
                <a:cubicBezTo>
                  <a:pt x="1961356" y="5360525"/>
                  <a:pt x="2062559" y="5455643"/>
                  <a:pt x="2194718" y="5523905"/>
                </a:cubicBezTo>
                <a:cubicBezTo>
                  <a:pt x="2327010" y="5592035"/>
                  <a:pt x="2481990" y="5626100"/>
                  <a:pt x="2659657" y="5626100"/>
                </a:cubicBezTo>
                <a:cubicBezTo>
                  <a:pt x="2928210" y="5626100"/>
                  <a:pt x="3161638" y="5572390"/>
                  <a:pt x="3359943" y="5464969"/>
                </a:cubicBezTo>
                <a:cubicBezTo>
                  <a:pt x="3558249" y="5357416"/>
                  <a:pt x="3712170" y="5225058"/>
                  <a:pt x="3821707" y="5067896"/>
                </a:cubicBezTo>
                <a:cubicBezTo>
                  <a:pt x="3931245" y="4910733"/>
                  <a:pt x="3986014" y="4761905"/>
                  <a:pt x="3986014" y="4621411"/>
                </a:cubicBezTo>
                <a:lnTo>
                  <a:pt x="4464843" y="5378054"/>
                </a:lnTo>
                <a:cubicBezTo>
                  <a:pt x="4398830" y="5547519"/>
                  <a:pt x="4309004" y="5723203"/>
                  <a:pt x="4195365" y="5905104"/>
                </a:cubicBezTo>
                <a:cubicBezTo>
                  <a:pt x="4081859" y="6087005"/>
                  <a:pt x="3938389" y="6257595"/>
                  <a:pt x="3764954" y="6416874"/>
                </a:cubicBezTo>
                <a:cubicBezTo>
                  <a:pt x="3591652" y="6576021"/>
                  <a:pt x="3383227" y="6706262"/>
                  <a:pt x="3139678" y="6807597"/>
                </a:cubicBezTo>
                <a:cubicBezTo>
                  <a:pt x="2896129" y="6908932"/>
                  <a:pt x="2607071" y="6959600"/>
                  <a:pt x="2272506" y="6959600"/>
                </a:cubicBezTo>
                <a:cubicBezTo>
                  <a:pt x="1847453" y="6959600"/>
                  <a:pt x="1462550" y="6873742"/>
                  <a:pt x="1117798" y="6702029"/>
                </a:cubicBezTo>
                <a:cubicBezTo>
                  <a:pt x="773046" y="6530182"/>
                  <a:pt x="500525" y="6292123"/>
                  <a:pt x="300235" y="5987852"/>
                </a:cubicBezTo>
                <a:cubicBezTo>
                  <a:pt x="100078" y="5683581"/>
                  <a:pt x="0" y="5336845"/>
                  <a:pt x="0" y="4947643"/>
                </a:cubicBezTo>
                <a:cubicBezTo>
                  <a:pt x="0" y="4595747"/>
                  <a:pt x="66145" y="4283208"/>
                  <a:pt x="198437" y="4010025"/>
                </a:cubicBezTo>
                <a:cubicBezTo>
                  <a:pt x="330729" y="3736843"/>
                  <a:pt x="525991" y="3506061"/>
                  <a:pt x="784225" y="3317677"/>
                </a:cubicBezTo>
                <a:cubicBezTo>
                  <a:pt x="1042590" y="3129161"/>
                  <a:pt x="1365977" y="2986286"/>
                  <a:pt x="1754385" y="2889052"/>
                </a:cubicBezTo>
                <a:cubicBezTo>
                  <a:pt x="2142926" y="2791818"/>
                  <a:pt x="2593445" y="2743200"/>
                  <a:pt x="3105943" y="274320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860" name="Freeform 1860"/>
          <p:cNvSpPr/>
          <p:nvPr/>
        </p:nvSpPr>
        <p:spPr>
          <a:xfrm>
            <a:off x="1953866" y="4641134"/>
            <a:ext cx="65030" cy="104171"/>
          </a:xfrm>
          <a:custGeom>
            <a:avLst/>
            <a:gdLst/>
            <a:ahLst/>
            <a:cxnLst/>
            <a:rect l="0" t="0" r="0" b="0"/>
            <a:pathLst>
              <a:path w="6032500" h="9652000">
                <a:moveTo>
                  <a:pt x="0" y="0"/>
                </a:moveTo>
                <a:lnTo>
                  <a:pt x="1785937" y="0"/>
                </a:lnTo>
                <a:lnTo>
                  <a:pt x="1785937" y="7995643"/>
                </a:lnTo>
                <a:lnTo>
                  <a:pt x="1606153" y="9525000"/>
                </a:lnTo>
                <a:lnTo>
                  <a:pt x="0" y="9525000"/>
                </a:lnTo>
                <a:close/>
                <a:moveTo>
                  <a:pt x="6032500" y="6103938"/>
                </a:moveTo>
                <a:lnTo>
                  <a:pt x="6032500" y="6234113"/>
                </a:lnTo>
                <a:cubicBezTo>
                  <a:pt x="6032500" y="6734572"/>
                  <a:pt x="5979781" y="7193624"/>
                  <a:pt x="5874345" y="7611269"/>
                </a:cubicBezTo>
                <a:cubicBezTo>
                  <a:pt x="5769041" y="8028914"/>
                  <a:pt x="5606851" y="8389740"/>
                  <a:pt x="5387776" y="8693746"/>
                </a:cubicBezTo>
                <a:cubicBezTo>
                  <a:pt x="5168701" y="8997620"/>
                  <a:pt x="4896908" y="9233297"/>
                  <a:pt x="4572396" y="9400779"/>
                </a:cubicBezTo>
                <a:cubicBezTo>
                  <a:pt x="4248017" y="9568259"/>
                  <a:pt x="3866753" y="9652000"/>
                  <a:pt x="3428603" y="9652000"/>
                </a:cubicBezTo>
                <a:cubicBezTo>
                  <a:pt x="3019557" y="9652000"/>
                  <a:pt x="2665147" y="9569317"/>
                  <a:pt x="2365375" y="9403954"/>
                </a:cubicBezTo>
                <a:cubicBezTo>
                  <a:pt x="2065734" y="9238457"/>
                  <a:pt x="1814644" y="9004830"/>
                  <a:pt x="1612106" y="8703072"/>
                </a:cubicBezTo>
                <a:cubicBezTo>
                  <a:pt x="1409567" y="8401315"/>
                  <a:pt x="1246319" y="8047832"/>
                  <a:pt x="1122362" y="7642622"/>
                </a:cubicBezTo>
                <a:cubicBezTo>
                  <a:pt x="998405" y="7237413"/>
                  <a:pt x="905404" y="6794963"/>
                  <a:pt x="843359" y="6315274"/>
                </a:cubicBezTo>
                <a:lnTo>
                  <a:pt x="843359" y="6029127"/>
                </a:lnTo>
                <a:cubicBezTo>
                  <a:pt x="905404" y="5549570"/>
                  <a:pt x="998405" y="5107186"/>
                  <a:pt x="1122362" y="4701977"/>
                </a:cubicBezTo>
                <a:cubicBezTo>
                  <a:pt x="1246319" y="4296768"/>
                  <a:pt x="1409567" y="3943218"/>
                  <a:pt x="1612106" y="3641329"/>
                </a:cubicBezTo>
                <a:cubicBezTo>
                  <a:pt x="1814644" y="3339439"/>
                  <a:pt x="2064676" y="3105812"/>
                  <a:pt x="2362200" y="2940447"/>
                </a:cubicBezTo>
                <a:cubicBezTo>
                  <a:pt x="2659856" y="2775083"/>
                  <a:pt x="3011222" y="2692400"/>
                  <a:pt x="3416300" y="2692400"/>
                </a:cubicBezTo>
                <a:cubicBezTo>
                  <a:pt x="3858550" y="2692400"/>
                  <a:pt x="4243916" y="2776141"/>
                  <a:pt x="4572396" y="2943622"/>
                </a:cubicBezTo>
                <a:cubicBezTo>
                  <a:pt x="4901009" y="3110971"/>
                  <a:pt x="5173794" y="3346649"/>
                  <a:pt x="5390753" y="3650655"/>
                </a:cubicBezTo>
                <a:cubicBezTo>
                  <a:pt x="5607843" y="3954529"/>
                  <a:pt x="5769041" y="4314296"/>
                  <a:pt x="5874345" y="4729957"/>
                </a:cubicBezTo>
                <a:cubicBezTo>
                  <a:pt x="5979781" y="5145485"/>
                  <a:pt x="6032500" y="5603479"/>
                  <a:pt x="6032500" y="6103938"/>
                </a:cubicBezTo>
                <a:close/>
                <a:moveTo>
                  <a:pt x="4246562" y="6234311"/>
                </a:moveTo>
                <a:lnTo>
                  <a:pt x="4246562" y="6103740"/>
                </a:lnTo>
                <a:cubicBezTo>
                  <a:pt x="4246562" y="5829896"/>
                  <a:pt x="4226917" y="5571596"/>
                  <a:pt x="4187626" y="5328841"/>
                </a:cubicBezTo>
                <a:cubicBezTo>
                  <a:pt x="4148335" y="5086086"/>
                  <a:pt x="4080999" y="4872435"/>
                  <a:pt x="3985617" y="4687888"/>
                </a:cubicBezTo>
                <a:cubicBezTo>
                  <a:pt x="3890367" y="4503209"/>
                  <a:pt x="3760919" y="4356961"/>
                  <a:pt x="3597275" y="4249143"/>
                </a:cubicBezTo>
                <a:cubicBezTo>
                  <a:pt x="3433630" y="4141325"/>
                  <a:pt x="3223418" y="4087416"/>
                  <a:pt x="2966640" y="4087416"/>
                </a:cubicBezTo>
                <a:cubicBezTo>
                  <a:pt x="2722297" y="4087416"/>
                  <a:pt x="2515195" y="4128956"/>
                  <a:pt x="2345332" y="4212035"/>
                </a:cubicBezTo>
                <a:cubicBezTo>
                  <a:pt x="2175602" y="4294982"/>
                  <a:pt x="2035836" y="4411134"/>
                  <a:pt x="1926034" y="4560491"/>
                </a:cubicBezTo>
                <a:cubicBezTo>
                  <a:pt x="1816232" y="4709716"/>
                  <a:pt x="1733351" y="4887053"/>
                  <a:pt x="1677392" y="5092502"/>
                </a:cubicBezTo>
                <a:cubicBezTo>
                  <a:pt x="1621565" y="5297819"/>
                  <a:pt x="1593651" y="5522847"/>
                  <a:pt x="1593651" y="5767586"/>
                </a:cubicBezTo>
                <a:lnTo>
                  <a:pt x="1593651" y="6582966"/>
                </a:lnTo>
                <a:cubicBezTo>
                  <a:pt x="1593651" y="6910653"/>
                  <a:pt x="1642401" y="7200041"/>
                  <a:pt x="1739900" y="7451130"/>
                </a:cubicBezTo>
                <a:cubicBezTo>
                  <a:pt x="1837531" y="7702088"/>
                  <a:pt x="1987020" y="7899136"/>
                  <a:pt x="2188368" y="8042275"/>
                </a:cubicBezTo>
                <a:cubicBezTo>
                  <a:pt x="2389716" y="8185415"/>
                  <a:pt x="2652315" y="8256985"/>
                  <a:pt x="2976165" y="8256985"/>
                </a:cubicBezTo>
                <a:cubicBezTo>
                  <a:pt x="3229504" y="8256985"/>
                  <a:pt x="3439186" y="8207177"/>
                  <a:pt x="3605212" y="8107561"/>
                </a:cubicBezTo>
                <a:cubicBezTo>
                  <a:pt x="3771370" y="8007946"/>
                  <a:pt x="3901149" y="7866857"/>
                  <a:pt x="3994546" y="7684294"/>
                </a:cubicBezTo>
                <a:cubicBezTo>
                  <a:pt x="4087944" y="7501732"/>
                  <a:pt x="4153296" y="7287022"/>
                  <a:pt x="4190603" y="7040166"/>
                </a:cubicBezTo>
                <a:cubicBezTo>
                  <a:pt x="4227909" y="6793310"/>
                  <a:pt x="4246562" y="6524692"/>
                  <a:pt x="4246562" y="6234311"/>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861" name="Freeform 1861"/>
          <p:cNvSpPr/>
          <p:nvPr/>
        </p:nvSpPr>
        <p:spPr>
          <a:xfrm>
            <a:off x="2029863" y="4641134"/>
            <a:ext cx="19252" cy="102800"/>
          </a:xfrm>
          <a:custGeom>
            <a:avLst/>
            <a:gdLst/>
            <a:ahLst/>
            <a:cxnLst/>
            <a:rect l="0" t="0" r="0" b="0"/>
            <a:pathLst>
              <a:path w="1785937" h="9525000">
                <a:moveTo>
                  <a:pt x="1785937" y="0"/>
                </a:moveTo>
                <a:lnTo>
                  <a:pt x="1785937" y="9525000"/>
                </a:lnTo>
                <a:lnTo>
                  <a:pt x="0" y="9525000"/>
                </a:lnTo>
                <a:lnTo>
                  <a:pt x="0" y="0"/>
                </a:ln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862" name="Freeform 1862"/>
          <p:cNvSpPr/>
          <p:nvPr/>
        </p:nvSpPr>
        <p:spPr>
          <a:xfrm>
            <a:off x="2064103" y="4642916"/>
            <a:ext cx="21631" cy="101018"/>
          </a:xfrm>
          <a:custGeom>
            <a:avLst/>
            <a:gdLst/>
            <a:ahLst/>
            <a:cxnLst/>
            <a:rect l="0" t="0" r="0" b="0"/>
            <a:pathLst>
              <a:path w="2006600" h="9359900">
                <a:moveTo>
                  <a:pt x="1900237" y="2654300"/>
                </a:moveTo>
                <a:lnTo>
                  <a:pt x="1900237" y="9359900"/>
                </a:lnTo>
                <a:lnTo>
                  <a:pt x="114300" y="9359900"/>
                </a:lnTo>
                <a:lnTo>
                  <a:pt x="114300" y="2654300"/>
                </a:lnTo>
                <a:close/>
                <a:moveTo>
                  <a:pt x="0" y="901700"/>
                </a:moveTo>
                <a:cubicBezTo>
                  <a:pt x="0" y="640557"/>
                  <a:pt x="90818" y="424988"/>
                  <a:pt x="272454" y="254993"/>
                </a:cubicBezTo>
                <a:cubicBezTo>
                  <a:pt x="454091" y="84998"/>
                  <a:pt x="697772" y="0"/>
                  <a:pt x="1003498" y="0"/>
                </a:cubicBezTo>
                <a:cubicBezTo>
                  <a:pt x="1304858" y="0"/>
                  <a:pt x="1547349" y="84998"/>
                  <a:pt x="1730970" y="254993"/>
                </a:cubicBezTo>
                <a:cubicBezTo>
                  <a:pt x="1914723" y="424988"/>
                  <a:pt x="2006600" y="640557"/>
                  <a:pt x="2006600" y="901700"/>
                </a:cubicBezTo>
                <a:cubicBezTo>
                  <a:pt x="2006600" y="1162844"/>
                  <a:pt x="1914723" y="1378413"/>
                  <a:pt x="1730970" y="1548408"/>
                </a:cubicBezTo>
                <a:cubicBezTo>
                  <a:pt x="1547349" y="1718403"/>
                  <a:pt x="1304858" y="1803400"/>
                  <a:pt x="1003498" y="1803400"/>
                </a:cubicBezTo>
                <a:cubicBezTo>
                  <a:pt x="697772" y="1803400"/>
                  <a:pt x="454091" y="1718403"/>
                  <a:pt x="272454" y="1548408"/>
                </a:cubicBezTo>
                <a:cubicBezTo>
                  <a:pt x="90818" y="1378413"/>
                  <a:pt x="0" y="1162844"/>
                  <a:pt x="0" y="90170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863" name="Freeform 1863"/>
          <p:cNvSpPr/>
          <p:nvPr/>
        </p:nvSpPr>
        <p:spPr>
          <a:xfrm>
            <a:off x="2096017" y="4670192"/>
            <a:ext cx="61608" cy="75113"/>
          </a:xfrm>
          <a:custGeom>
            <a:avLst/>
            <a:gdLst/>
            <a:ahLst/>
            <a:cxnLst/>
            <a:rect l="0" t="0" r="0" b="0"/>
            <a:pathLst>
              <a:path w="5715000" h="6959600">
                <a:moveTo>
                  <a:pt x="3975100" y="4977408"/>
                </a:moveTo>
                <a:cubicBezTo>
                  <a:pt x="3975100" y="4849218"/>
                  <a:pt x="3937860" y="4733529"/>
                  <a:pt x="3863379" y="4630341"/>
                </a:cubicBezTo>
                <a:cubicBezTo>
                  <a:pt x="3789031" y="4527021"/>
                  <a:pt x="3651514" y="4430978"/>
                  <a:pt x="3450828" y="4342210"/>
                </a:cubicBezTo>
                <a:cubicBezTo>
                  <a:pt x="3250274" y="4253310"/>
                  <a:pt x="2961811" y="4171620"/>
                  <a:pt x="2585442" y="4097140"/>
                </a:cubicBezTo>
                <a:cubicBezTo>
                  <a:pt x="2246378" y="4022792"/>
                  <a:pt x="1931061" y="3928798"/>
                  <a:pt x="1639490" y="3815160"/>
                </a:cubicBezTo>
                <a:cubicBezTo>
                  <a:pt x="1347919" y="3701521"/>
                  <a:pt x="1095639" y="3564136"/>
                  <a:pt x="882650" y="3403005"/>
                </a:cubicBezTo>
                <a:cubicBezTo>
                  <a:pt x="669660" y="3241742"/>
                  <a:pt x="503171" y="3050580"/>
                  <a:pt x="383182" y="2829521"/>
                </a:cubicBezTo>
                <a:cubicBezTo>
                  <a:pt x="263194" y="2608461"/>
                  <a:pt x="203200" y="2355321"/>
                  <a:pt x="203200" y="2070100"/>
                </a:cubicBezTo>
                <a:cubicBezTo>
                  <a:pt x="203200" y="1789245"/>
                  <a:pt x="264252" y="1524861"/>
                  <a:pt x="386357" y="1276946"/>
                </a:cubicBezTo>
                <a:cubicBezTo>
                  <a:pt x="508463" y="1028899"/>
                  <a:pt x="684344" y="808832"/>
                  <a:pt x="914003" y="616744"/>
                </a:cubicBezTo>
                <a:cubicBezTo>
                  <a:pt x="1143793" y="424525"/>
                  <a:pt x="1425244" y="273712"/>
                  <a:pt x="1758354" y="164307"/>
                </a:cubicBezTo>
                <a:cubicBezTo>
                  <a:pt x="2091597" y="54769"/>
                  <a:pt x="2467173" y="0"/>
                  <a:pt x="2885082" y="0"/>
                </a:cubicBezTo>
                <a:cubicBezTo>
                  <a:pt x="3468753" y="0"/>
                  <a:pt x="3970602" y="92935"/>
                  <a:pt x="4390628" y="278805"/>
                </a:cubicBezTo>
                <a:cubicBezTo>
                  <a:pt x="4810654" y="464675"/>
                  <a:pt x="5133445" y="719733"/>
                  <a:pt x="5359003" y="1043980"/>
                </a:cubicBezTo>
                <a:cubicBezTo>
                  <a:pt x="5584692" y="1368095"/>
                  <a:pt x="5697537" y="1736659"/>
                  <a:pt x="5697537" y="2149674"/>
                </a:cubicBezTo>
                <a:lnTo>
                  <a:pt x="3911600" y="2149674"/>
                </a:lnTo>
                <a:cubicBezTo>
                  <a:pt x="3911600" y="1976107"/>
                  <a:pt x="3875352" y="1820069"/>
                  <a:pt x="3802856" y="1681560"/>
                </a:cubicBezTo>
                <a:cubicBezTo>
                  <a:pt x="3730360" y="1543050"/>
                  <a:pt x="3618574" y="1433513"/>
                  <a:pt x="3467496" y="1352947"/>
                </a:cubicBezTo>
                <a:cubicBezTo>
                  <a:pt x="3316419" y="1272250"/>
                  <a:pt x="3120760" y="1231900"/>
                  <a:pt x="2880518" y="1231900"/>
                </a:cubicBezTo>
                <a:cubicBezTo>
                  <a:pt x="2681684" y="1231900"/>
                  <a:pt x="2509837" y="1266032"/>
                  <a:pt x="2364978" y="1334294"/>
                </a:cubicBezTo>
                <a:cubicBezTo>
                  <a:pt x="2220118" y="1402557"/>
                  <a:pt x="2109324" y="1493573"/>
                  <a:pt x="2032595" y="1607344"/>
                </a:cubicBezTo>
                <a:cubicBezTo>
                  <a:pt x="1955998" y="1721115"/>
                  <a:pt x="1917700" y="1846263"/>
                  <a:pt x="1917700" y="1982788"/>
                </a:cubicBezTo>
                <a:cubicBezTo>
                  <a:pt x="1917700" y="2086240"/>
                  <a:pt x="1939395" y="2178315"/>
                  <a:pt x="1982787" y="2259013"/>
                </a:cubicBezTo>
                <a:cubicBezTo>
                  <a:pt x="2026311" y="2339579"/>
                  <a:pt x="2097682" y="2413000"/>
                  <a:pt x="2196901" y="2479279"/>
                </a:cubicBezTo>
                <a:cubicBezTo>
                  <a:pt x="2296252" y="2545425"/>
                  <a:pt x="2425567" y="2606477"/>
                  <a:pt x="2584846" y="2662436"/>
                </a:cubicBezTo>
                <a:cubicBezTo>
                  <a:pt x="2744126" y="2718264"/>
                  <a:pt x="2941637" y="2768931"/>
                  <a:pt x="3177381" y="2814440"/>
                </a:cubicBezTo>
                <a:cubicBezTo>
                  <a:pt x="3661304" y="2913526"/>
                  <a:pt x="4093500" y="3042775"/>
                  <a:pt x="4473971" y="3202186"/>
                </a:cubicBezTo>
                <a:cubicBezTo>
                  <a:pt x="4854575" y="3361465"/>
                  <a:pt x="5156530" y="3576572"/>
                  <a:pt x="5379839" y="3847505"/>
                </a:cubicBezTo>
                <a:cubicBezTo>
                  <a:pt x="5603279" y="4118438"/>
                  <a:pt x="5715000" y="4473179"/>
                  <a:pt x="5715000" y="4911725"/>
                </a:cubicBezTo>
                <a:cubicBezTo>
                  <a:pt x="5715000" y="5209646"/>
                  <a:pt x="5648854" y="5482696"/>
                  <a:pt x="5516562" y="5730875"/>
                </a:cubicBezTo>
                <a:cubicBezTo>
                  <a:pt x="5384403" y="5979055"/>
                  <a:pt x="5194300" y="6195219"/>
                  <a:pt x="4946253" y="6379369"/>
                </a:cubicBezTo>
                <a:cubicBezTo>
                  <a:pt x="4698338" y="6563519"/>
                  <a:pt x="4401872" y="6706262"/>
                  <a:pt x="4056856" y="6807597"/>
                </a:cubicBezTo>
                <a:cubicBezTo>
                  <a:pt x="3711971" y="6908932"/>
                  <a:pt x="3324621" y="6959600"/>
                  <a:pt x="2894806" y="6959600"/>
                </a:cubicBezTo>
                <a:cubicBezTo>
                  <a:pt x="2270786" y="6959600"/>
                  <a:pt x="1742876" y="6847747"/>
                  <a:pt x="1311076" y="6624043"/>
                </a:cubicBezTo>
                <a:cubicBezTo>
                  <a:pt x="879276" y="6400337"/>
                  <a:pt x="552780" y="6115646"/>
                  <a:pt x="331589" y="5769968"/>
                </a:cubicBezTo>
                <a:cubicBezTo>
                  <a:pt x="110529" y="5424157"/>
                  <a:pt x="0" y="5068954"/>
                  <a:pt x="0" y="4704358"/>
                </a:cubicBezTo>
                <a:lnTo>
                  <a:pt x="1701800" y="4704358"/>
                </a:lnTo>
                <a:cubicBezTo>
                  <a:pt x="1701800" y="4948304"/>
                  <a:pt x="1760603" y="5144691"/>
                  <a:pt x="1878210" y="5293519"/>
                </a:cubicBezTo>
                <a:cubicBezTo>
                  <a:pt x="1995950" y="5442215"/>
                  <a:pt x="2146696" y="5549636"/>
                  <a:pt x="2330450" y="5615782"/>
                </a:cubicBezTo>
                <a:cubicBezTo>
                  <a:pt x="2514203" y="5681928"/>
                  <a:pt x="2713434" y="5715000"/>
                  <a:pt x="2928143" y="5715000"/>
                </a:cubicBezTo>
                <a:cubicBezTo>
                  <a:pt x="3159521" y="5715000"/>
                  <a:pt x="3351609" y="5682986"/>
                  <a:pt x="3504406" y="5618957"/>
                </a:cubicBezTo>
                <a:cubicBezTo>
                  <a:pt x="3657203" y="5554795"/>
                  <a:pt x="3773818" y="5468012"/>
                  <a:pt x="3854251" y="5358607"/>
                </a:cubicBezTo>
                <a:cubicBezTo>
                  <a:pt x="3934817" y="5249069"/>
                  <a:pt x="3975100" y="5122003"/>
                  <a:pt x="3975100" y="4977408"/>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864" name="Freeform 1864"/>
          <p:cNvSpPr/>
          <p:nvPr/>
        </p:nvSpPr>
        <p:spPr>
          <a:xfrm>
            <a:off x="2168043" y="4641134"/>
            <a:ext cx="62566" cy="102732"/>
          </a:xfrm>
          <a:custGeom>
            <a:avLst/>
            <a:gdLst/>
            <a:ahLst/>
            <a:cxnLst/>
            <a:rect l="0" t="0" r="0" b="0"/>
            <a:pathLst>
              <a:path w="5803900" h="9518650">
                <a:moveTo>
                  <a:pt x="1785937" y="0"/>
                </a:moveTo>
                <a:lnTo>
                  <a:pt x="1785937" y="9518650"/>
                </a:lnTo>
                <a:lnTo>
                  <a:pt x="0" y="9518650"/>
                </a:lnTo>
                <a:lnTo>
                  <a:pt x="0" y="0"/>
                </a:lnTo>
                <a:close/>
                <a:moveTo>
                  <a:pt x="1531739" y="5930900"/>
                </a:moveTo>
                <a:lnTo>
                  <a:pt x="1041796" y="5930900"/>
                </a:lnTo>
                <a:cubicBezTo>
                  <a:pt x="1041796" y="5464440"/>
                  <a:pt x="1101791" y="5034095"/>
                  <a:pt x="1221779" y="4639866"/>
                </a:cubicBezTo>
                <a:cubicBezTo>
                  <a:pt x="1341768" y="4245637"/>
                  <a:pt x="1513482" y="3903001"/>
                  <a:pt x="1736923" y="3611960"/>
                </a:cubicBezTo>
                <a:cubicBezTo>
                  <a:pt x="1960496" y="3320918"/>
                  <a:pt x="2228519" y="3094898"/>
                  <a:pt x="2540992" y="2933899"/>
                </a:cubicBezTo>
                <a:cubicBezTo>
                  <a:pt x="2853597" y="2772900"/>
                  <a:pt x="3200333" y="2692400"/>
                  <a:pt x="3581201" y="2692400"/>
                </a:cubicBezTo>
                <a:cubicBezTo>
                  <a:pt x="3912327" y="2692400"/>
                  <a:pt x="4213423" y="2738901"/>
                  <a:pt x="4484489" y="2831902"/>
                </a:cubicBezTo>
                <a:cubicBezTo>
                  <a:pt x="4755686" y="2924771"/>
                  <a:pt x="4989578" y="3073400"/>
                  <a:pt x="5186164" y="3277791"/>
                </a:cubicBezTo>
                <a:cubicBezTo>
                  <a:pt x="5382749" y="3482182"/>
                  <a:pt x="5534818" y="3749543"/>
                  <a:pt x="5642371" y="4079875"/>
                </a:cubicBezTo>
                <a:cubicBezTo>
                  <a:pt x="5750057" y="4410208"/>
                  <a:pt x="5803900" y="4810787"/>
                  <a:pt x="5803900" y="5281613"/>
                </a:cubicBezTo>
                <a:lnTo>
                  <a:pt x="5803900" y="9518650"/>
                </a:lnTo>
                <a:lnTo>
                  <a:pt x="4000500" y="9518650"/>
                </a:lnTo>
                <a:lnTo>
                  <a:pt x="4000500" y="5265341"/>
                </a:lnTo>
                <a:cubicBezTo>
                  <a:pt x="4000500" y="4967817"/>
                  <a:pt x="3958232" y="4733264"/>
                  <a:pt x="3873698" y="4561682"/>
                </a:cubicBezTo>
                <a:cubicBezTo>
                  <a:pt x="3789164" y="4390100"/>
                  <a:pt x="3667455" y="4268193"/>
                  <a:pt x="3508573" y="4195961"/>
                </a:cubicBezTo>
                <a:cubicBezTo>
                  <a:pt x="3349691" y="4123598"/>
                  <a:pt x="3154759" y="4087416"/>
                  <a:pt x="2923778" y="4087416"/>
                </a:cubicBezTo>
                <a:cubicBezTo>
                  <a:pt x="2668190" y="4087416"/>
                  <a:pt x="2450637" y="4135041"/>
                  <a:pt x="2271117" y="4230291"/>
                </a:cubicBezTo>
                <a:cubicBezTo>
                  <a:pt x="2091729" y="4325409"/>
                  <a:pt x="1948391" y="4456775"/>
                  <a:pt x="1841103" y="4624388"/>
                </a:cubicBezTo>
                <a:cubicBezTo>
                  <a:pt x="1733814" y="4792001"/>
                  <a:pt x="1655431" y="4987529"/>
                  <a:pt x="1605954" y="5210969"/>
                </a:cubicBezTo>
                <a:cubicBezTo>
                  <a:pt x="1556477" y="5434410"/>
                  <a:pt x="1531739" y="5674387"/>
                  <a:pt x="1531739" y="593090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865" name="Freeform 1865"/>
          <p:cNvSpPr/>
          <p:nvPr/>
        </p:nvSpPr>
        <p:spPr>
          <a:xfrm>
            <a:off x="2273900" y="4670192"/>
            <a:ext cx="64343" cy="75113"/>
          </a:xfrm>
          <a:custGeom>
            <a:avLst/>
            <a:gdLst/>
            <a:ahLst/>
            <a:cxnLst/>
            <a:rect l="0" t="0" r="0" b="0"/>
            <a:pathLst>
              <a:path w="5968801" h="6959600">
                <a:moveTo>
                  <a:pt x="3898900" y="5321697"/>
                </a:moveTo>
                <a:lnTo>
                  <a:pt x="3898900" y="2331046"/>
                </a:lnTo>
                <a:cubicBezTo>
                  <a:pt x="3898900" y="2116072"/>
                  <a:pt x="3863908" y="1931062"/>
                  <a:pt x="3793926" y="1776016"/>
                </a:cubicBezTo>
                <a:cubicBezTo>
                  <a:pt x="3724076" y="1620838"/>
                  <a:pt x="3616126" y="1499857"/>
                  <a:pt x="3470076" y="1413074"/>
                </a:cubicBezTo>
                <a:cubicBezTo>
                  <a:pt x="3324158" y="1326158"/>
                  <a:pt x="3135974" y="1282700"/>
                  <a:pt x="2905521" y="1282700"/>
                </a:cubicBezTo>
                <a:cubicBezTo>
                  <a:pt x="2708142" y="1282700"/>
                  <a:pt x="2537420" y="1316765"/>
                  <a:pt x="2393354" y="1384896"/>
                </a:cubicBezTo>
                <a:cubicBezTo>
                  <a:pt x="2249421" y="1452894"/>
                  <a:pt x="2138362" y="1549797"/>
                  <a:pt x="2060178" y="1675607"/>
                </a:cubicBezTo>
                <a:cubicBezTo>
                  <a:pt x="1982126" y="1801416"/>
                  <a:pt x="1943100" y="1948921"/>
                  <a:pt x="1943100" y="2118122"/>
                </a:cubicBezTo>
                <a:lnTo>
                  <a:pt x="157162" y="2118122"/>
                </a:lnTo>
                <a:cubicBezTo>
                  <a:pt x="157162" y="1833166"/>
                  <a:pt x="223242" y="1562696"/>
                  <a:pt x="355401" y="1306711"/>
                </a:cubicBezTo>
                <a:cubicBezTo>
                  <a:pt x="487560" y="1050727"/>
                  <a:pt x="679582" y="824707"/>
                  <a:pt x="931465" y="628650"/>
                </a:cubicBezTo>
                <a:cubicBezTo>
                  <a:pt x="1183481" y="432462"/>
                  <a:pt x="1483981" y="278673"/>
                  <a:pt x="1832967" y="167283"/>
                </a:cubicBezTo>
                <a:cubicBezTo>
                  <a:pt x="2182084" y="55761"/>
                  <a:pt x="2573469" y="0"/>
                  <a:pt x="3007121" y="0"/>
                </a:cubicBezTo>
                <a:cubicBezTo>
                  <a:pt x="3527557" y="0"/>
                  <a:pt x="3990114" y="86850"/>
                  <a:pt x="4394795" y="260549"/>
                </a:cubicBezTo>
                <a:cubicBezTo>
                  <a:pt x="4799607" y="434115"/>
                  <a:pt x="5118695" y="694598"/>
                  <a:pt x="5352057" y="1041996"/>
                </a:cubicBezTo>
                <a:cubicBezTo>
                  <a:pt x="5585552" y="1389394"/>
                  <a:pt x="5702300" y="1823641"/>
                  <a:pt x="5702300" y="2344738"/>
                </a:cubicBezTo>
                <a:lnTo>
                  <a:pt x="5702300" y="5216525"/>
                </a:lnTo>
                <a:cubicBezTo>
                  <a:pt x="5702300" y="5584693"/>
                  <a:pt x="5724988" y="5885591"/>
                  <a:pt x="5770364" y="6119218"/>
                </a:cubicBezTo>
                <a:cubicBezTo>
                  <a:pt x="5815872" y="6352845"/>
                  <a:pt x="5882018" y="6556508"/>
                  <a:pt x="5968801" y="6730207"/>
                </a:cubicBezTo>
                <a:lnTo>
                  <a:pt x="5968801" y="6835576"/>
                </a:lnTo>
                <a:lnTo>
                  <a:pt x="4160043" y="6835576"/>
                </a:lnTo>
                <a:cubicBezTo>
                  <a:pt x="4072995" y="6653544"/>
                  <a:pt x="4007710" y="6425010"/>
                  <a:pt x="3964185" y="6149975"/>
                </a:cubicBezTo>
                <a:cubicBezTo>
                  <a:pt x="3920661" y="5874941"/>
                  <a:pt x="3898900" y="5598848"/>
                  <a:pt x="3898900" y="5321697"/>
                </a:cubicBezTo>
                <a:close/>
                <a:moveTo>
                  <a:pt x="4141390" y="2743200"/>
                </a:moveTo>
                <a:lnTo>
                  <a:pt x="4141390" y="3759200"/>
                </a:lnTo>
                <a:lnTo>
                  <a:pt x="3146028" y="3759200"/>
                </a:lnTo>
                <a:cubicBezTo>
                  <a:pt x="2911210" y="3759200"/>
                  <a:pt x="2707216" y="3786056"/>
                  <a:pt x="2534046" y="3839766"/>
                </a:cubicBezTo>
                <a:cubicBezTo>
                  <a:pt x="2361009" y="3893477"/>
                  <a:pt x="2218795" y="3968949"/>
                  <a:pt x="2107406" y="4066183"/>
                </a:cubicBezTo>
                <a:cubicBezTo>
                  <a:pt x="1996148" y="4163418"/>
                  <a:pt x="1914723" y="4276130"/>
                  <a:pt x="1863129" y="4404321"/>
                </a:cubicBezTo>
                <a:cubicBezTo>
                  <a:pt x="1811668" y="4532511"/>
                  <a:pt x="1785937" y="4673071"/>
                  <a:pt x="1785937" y="4826000"/>
                </a:cubicBezTo>
                <a:cubicBezTo>
                  <a:pt x="1785937" y="4979062"/>
                  <a:pt x="1820994" y="5116579"/>
                  <a:pt x="1891109" y="5238552"/>
                </a:cubicBezTo>
                <a:cubicBezTo>
                  <a:pt x="1961356" y="5360525"/>
                  <a:pt x="2062559" y="5455643"/>
                  <a:pt x="2194718" y="5523905"/>
                </a:cubicBezTo>
                <a:cubicBezTo>
                  <a:pt x="2327010" y="5592035"/>
                  <a:pt x="2481990" y="5626100"/>
                  <a:pt x="2659657" y="5626100"/>
                </a:cubicBezTo>
                <a:cubicBezTo>
                  <a:pt x="2928210" y="5626100"/>
                  <a:pt x="3161638" y="5572390"/>
                  <a:pt x="3359943" y="5464969"/>
                </a:cubicBezTo>
                <a:cubicBezTo>
                  <a:pt x="3558249" y="5357416"/>
                  <a:pt x="3712170" y="5225058"/>
                  <a:pt x="3821707" y="5067896"/>
                </a:cubicBezTo>
                <a:cubicBezTo>
                  <a:pt x="3931245" y="4910733"/>
                  <a:pt x="3986014" y="4761905"/>
                  <a:pt x="3986014" y="4621411"/>
                </a:cubicBezTo>
                <a:lnTo>
                  <a:pt x="4464843" y="5378054"/>
                </a:lnTo>
                <a:cubicBezTo>
                  <a:pt x="4398830" y="5547519"/>
                  <a:pt x="4309004" y="5723203"/>
                  <a:pt x="4195365" y="5905104"/>
                </a:cubicBezTo>
                <a:cubicBezTo>
                  <a:pt x="4081859" y="6087005"/>
                  <a:pt x="3938389" y="6257595"/>
                  <a:pt x="3764954" y="6416874"/>
                </a:cubicBezTo>
                <a:cubicBezTo>
                  <a:pt x="3591652" y="6576021"/>
                  <a:pt x="3383227" y="6706262"/>
                  <a:pt x="3139678" y="6807597"/>
                </a:cubicBezTo>
                <a:cubicBezTo>
                  <a:pt x="2896129" y="6908932"/>
                  <a:pt x="2607071" y="6959600"/>
                  <a:pt x="2272506" y="6959600"/>
                </a:cubicBezTo>
                <a:cubicBezTo>
                  <a:pt x="1847453" y="6959600"/>
                  <a:pt x="1462550" y="6873742"/>
                  <a:pt x="1117798" y="6702029"/>
                </a:cubicBezTo>
                <a:cubicBezTo>
                  <a:pt x="773046" y="6530182"/>
                  <a:pt x="500525" y="6292123"/>
                  <a:pt x="300235" y="5987852"/>
                </a:cubicBezTo>
                <a:cubicBezTo>
                  <a:pt x="100078" y="5683581"/>
                  <a:pt x="0" y="5336845"/>
                  <a:pt x="0" y="4947643"/>
                </a:cubicBezTo>
                <a:cubicBezTo>
                  <a:pt x="0" y="4595747"/>
                  <a:pt x="66145" y="4283208"/>
                  <a:pt x="198437" y="4010025"/>
                </a:cubicBezTo>
                <a:cubicBezTo>
                  <a:pt x="330729" y="3736843"/>
                  <a:pt x="525991" y="3506061"/>
                  <a:pt x="784225" y="3317677"/>
                </a:cubicBezTo>
                <a:cubicBezTo>
                  <a:pt x="1042590" y="3129161"/>
                  <a:pt x="1365977" y="2986286"/>
                  <a:pt x="1754385" y="2889052"/>
                </a:cubicBezTo>
                <a:cubicBezTo>
                  <a:pt x="2142926" y="2791818"/>
                  <a:pt x="2593445" y="2743200"/>
                  <a:pt x="3105943" y="274320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866" name="Freeform 1866"/>
          <p:cNvSpPr/>
          <p:nvPr/>
        </p:nvSpPr>
        <p:spPr>
          <a:xfrm>
            <a:off x="2378524" y="4670192"/>
            <a:ext cx="61608" cy="75113"/>
          </a:xfrm>
          <a:custGeom>
            <a:avLst/>
            <a:gdLst/>
            <a:ahLst/>
            <a:cxnLst/>
            <a:rect l="0" t="0" r="0" b="0"/>
            <a:pathLst>
              <a:path w="5715000" h="6959600">
                <a:moveTo>
                  <a:pt x="3975100" y="4977408"/>
                </a:moveTo>
                <a:cubicBezTo>
                  <a:pt x="3975100" y="4849218"/>
                  <a:pt x="3937860" y="4733529"/>
                  <a:pt x="3863379" y="4630341"/>
                </a:cubicBezTo>
                <a:cubicBezTo>
                  <a:pt x="3789031" y="4527021"/>
                  <a:pt x="3651514" y="4430978"/>
                  <a:pt x="3450828" y="4342210"/>
                </a:cubicBezTo>
                <a:cubicBezTo>
                  <a:pt x="3250274" y="4253310"/>
                  <a:pt x="2961811" y="4171620"/>
                  <a:pt x="2585442" y="4097140"/>
                </a:cubicBezTo>
                <a:cubicBezTo>
                  <a:pt x="2246378" y="4022792"/>
                  <a:pt x="1931061" y="3928798"/>
                  <a:pt x="1639490" y="3815160"/>
                </a:cubicBezTo>
                <a:cubicBezTo>
                  <a:pt x="1347919" y="3701521"/>
                  <a:pt x="1095639" y="3564136"/>
                  <a:pt x="882650" y="3403005"/>
                </a:cubicBezTo>
                <a:cubicBezTo>
                  <a:pt x="669660" y="3241742"/>
                  <a:pt x="503171" y="3050580"/>
                  <a:pt x="383182" y="2829521"/>
                </a:cubicBezTo>
                <a:cubicBezTo>
                  <a:pt x="263194" y="2608461"/>
                  <a:pt x="203200" y="2355321"/>
                  <a:pt x="203200" y="2070100"/>
                </a:cubicBezTo>
                <a:cubicBezTo>
                  <a:pt x="203200" y="1789245"/>
                  <a:pt x="264252" y="1524861"/>
                  <a:pt x="386357" y="1276946"/>
                </a:cubicBezTo>
                <a:cubicBezTo>
                  <a:pt x="508463" y="1028899"/>
                  <a:pt x="684344" y="808832"/>
                  <a:pt x="914003" y="616744"/>
                </a:cubicBezTo>
                <a:cubicBezTo>
                  <a:pt x="1143793" y="424525"/>
                  <a:pt x="1425244" y="273712"/>
                  <a:pt x="1758354" y="164307"/>
                </a:cubicBezTo>
                <a:cubicBezTo>
                  <a:pt x="2091597" y="54769"/>
                  <a:pt x="2467173" y="0"/>
                  <a:pt x="2885082" y="0"/>
                </a:cubicBezTo>
                <a:cubicBezTo>
                  <a:pt x="3468753" y="0"/>
                  <a:pt x="3970602" y="92935"/>
                  <a:pt x="4390628" y="278805"/>
                </a:cubicBezTo>
                <a:cubicBezTo>
                  <a:pt x="4810654" y="464675"/>
                  <a:pt x="5133445" y="719733"/>
                  <a:pt x="5359003" y="1043980"/>
                </a:cubicBezTo>
                <a:cubicBezTo>
                  <a:pt x="5584692" y="1368095"/>
                  <a:pt x="5697537" y="1736659"/>
                  <a:pt x="5697537" y="2149674"/>
                </a:cubicBezTo>
                <a:lnTo>
                  <a:pt x="3911600" y="2149674"/>
                </a:lnTo>
                <a:cubicBezTo>
                  <a:pt x="3911600" y="1976107"/>
                  <a:pt x="3875352" y="1820069"/>
                  <a:pt x="3802856" y="1681560"/>
                </a:cubicBezTo>
                <a:cubicBezTo>
                  <a:pt x="3730360" y="1543050"/>
                  <a:pt x="3618574" y="1433513"/>
                  <a:pt x="3467496" y="1352947"/>
                </a:cubicBezTo>
                <a:cubicBezTo>
                  <a:pt x="3316419" y="1272250"/>
                  <a:pt x="3120760" y="1231900"/>
                  <a:pt x="2880518" y="1231900"/>
                </a:cubicBezTo>
                <a:cubicBezTo>
                  <a:pt x="2681684" y="1231900"/>
                  <a:pt x="2509837" y="1266032"/>
                  <a:pt x="2364978" y="1334294"/>
                </a:cubicBezTo>
                <a:cubicBezTo>
                  <a:pt x="2220118" y="1402557"/>
                  <a:pt x="2109324" y="1493573"/>
                  <a:pt x="2032595" y="1607344"/>
                </a:cubicBezTo>
                <a:cubicBezTo>
                  <a:pt x="1955998" y="1721115"/>
                  <a:pt x="1917700" y="1846263"/>
                  <a:pt x="1917700" y="1982788"/>
                </a:cubicBezTo>
                <a:cubicBezTo>
                  <a:pt x="1917700" y="2086240"/>
                  <a:pt x="1939395" y="2178315"/>
                  <a:pt x="1982787" y="2259013"/>
                </a:cubicBezTo>
                <a:cubicBezTo>
                  <a:pt x="2026311" y="2339579"/>
                  <a:pt x="2097682" y="2413000"/>
                  <a:pt x="2196901" y="2479279"/>
                </a:cubicBezTo>
                <a:cubicBezTo>
                  <a:pt x="2296252" y="2545425"/>
                  <a:pt x="2425567" y="2606477"/>
                  <a:pt x="2584846" y="2662436"/>
                </a:cubicBezTo>
                <a:cubicBezTo>
                  <a:pt x="2744126" y="2718264"/>
                  <a:pt x="2941637" y="2768931"/>
                  <a:pt x="3177381" y="2814440"/>
                </a:cubicBezTo>
                <a:cubicBezTo>
                  <a:pt x="3661304" y="2913526"/>
                  <a:pt x="4093500" y="3042775"/>
                  <a:pt x="4473971" y="3202186"/>
                </a:cubicBezTo>
                <a:cubicBezTo>
                  <a:pt x="4854575" y="3361465"/>
                  <a:pt x="5156530" y="3576572"/>
                  <a:pt x="5379839" y="3847505"/>
                </a:cubicBezTo>
                <a:cubicBezTo>
                  <a:pt x="5603279" y="4118438"/>
                  <a:pt x="5715000" y="4473179"/>
                  <a:pt x="5715000" y="4911725"/>
                </a:cubicBezTo>
                <a:cubicBezTo>
                  <a:pt x="5715000" y="5209646"/>
                  <a:pt x="5648854" y="5482696"/>
                  <a:pt x="5516562" y="5730875"/>
                </a:cubicBezTo>
                <a:cubicBezTo>
                  <a:pt x="5384403" y="5979055"/>
                  <a:pt x="5194300" y="6195219"/>
                  <a:pt x="4946253" y="6379369"/>
                </a:cubicBezTo>
                <a:cubicBezTo>
                  <a:pt x="4698338" y="6563519"/>
                  <a:pt x="4401872" y="6706262"/>
                  <a:pt x="4056856" y="6807597"/>
                </a:cubicBezTo>
                <a:cubicBezTo>
                  <a:pt x="3711971" y="6908932"/>
                  <a:pt x="3324621" y="6959600"/>
                  <a:pt x="2894806" y="6959600"/>
                </a:cubicBezTo>
                <a:cubicBezTo>
                  <a:pt x="2270786" y="6959600"/>
                  <a:pt x="1742876" y="6847747"/>
                  <a:pt x="1311076" y="6624043"/>
                </a:cubicBezTo>
                <a:cubicBezTo>
                  <a:pt x="879276" y="6400337"/>
                  <a:pt x="552780" y="6115646"/>
                  <a:pt x="331589" y="5769968"/>
                </a:cubicBezTo>
                <a:cubicBezTo>
                  <a:pt x="110529" y="5424157"/>
                  <a:pt x="0" y="5068954"/>
                  <a:pt x="0" y="4704358"/>
                </a:cubicBezTo>
                <a:lnTo>
                  <a:pt x="1701800" y="4704358"/>
                </a:lnTo>
                <a:cubicBezTo>
                  <a:pt x="1701800" y="4948304"/>
                  <a:pt x="1760603" y="5144691"/>
                  <a:pt x="1878210" y="5293519"/>
                </a:cubicBezTo>
                <a:cubicBezTo>
                  <a:pt x="1995950" y="5442215"/>
                  <a:pt x="2146696" y="5549636"/>
                  <a:pt x="2330450" y="5615782"/>
                </a:cubicBezTo>
                <a:cubicBezTo>
                  <a:pt x="2514203" y="5681928"/>
                  <a:pt x="2713434" y="5715000"/>
                  <a:pt x="2928143" y="5715000"/>
                </a:cubicBezTo>
                <a:cubicBezTo>
                  <a:pt x="3159521" y="5715000"/>
                  <a:pt x="3351609" y="5682986"/>
                  <a:pt x="3504406" y="5618957"/>
                </a:cubicBezTo>
                <a:cubicBezTo>
                  <a:pt x="3657203" y="5554795"/>
                  <a:pt x="3773818" y="5468012"/>
                  <a:pt x="3854251" y="5358607"/>
                </a:cubicBezTo>
                <a:cubicBezTo>
                  <a:pt x="3934817" y="5249069"/>
                  <a:pt x="3975100" y="5122003"/>
                  <a:pt x="3975100" y="4977408"/>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867" name="Freeform 1867"/>
          <p:cNvSpPr/>
          <p:nvPr/>
        </p:nvSpPr>
        <p:spPr>
          <a:xfrm>
            <a:off x="2450551" y="4671563"/>
            <a:ext cx="62566" cy="73742"/>
          </a:xfrm>
          <a:custGeom>
            <a:avLst/>
            <a:gdLst/>
            <a:ahLst/>
            <a:cxnLst/>
            <a:rect l="0" t="0" r="0" b="0"/>
            <a:pathLst>
              <a:path w="5803900" h="6832600">
                <a:moveTo>
                  <a:pt x="4017962" y="5100638"/>
                </a:moveTo>
                <a:lnTo>
                  <a:pt x="4017962" y="0"/>
                </a:lnTo>
                <a:lnTo>
                  <a:pt x="5803900" y="0"/>
                </a:lnTo>
                <a:lnTo>
                  <a:pt x="5803900" y="6705600"/>
                </a:lnTo>
                <a:lnTo>
                  <a:pt x="4123332" y="6705600"/>
                </a:lnTo>
                <a:close/>
                <a:moveTo>
                  <a:pt x="4216400" y="3721100"/>
                </a:moveTo>
                <a:lnTo>
                  <a:pt x="4743450" y="3721100"/>
                </a:lnTo>
                <a:cubicBezTo>
                  <a:pt x="4743450" y="4166394"/>
                  <a:pt x="4691789" y="4579806"/>
                  <a:pt x="4588470" y="4961335"/>
                </a:cubicBezTo>
                <a:cubicBezTo>
                  <a:pt x="4485150" y="5342864"/>
                  <a:pt x="4330170" y="5672799"/>
                  <a:pt x="4123531" y="5951141"/>
                </a:cubicBezTo>
                <a:cubicBezTo>
                  <a:pt x="3916891" y="6229483"/>
                  <a:pt x="3656475" y="6445978"/>
                  <a:pt x="3342282" y="6600627"/>
                </a:cubicBezTo>
                <a:cubicBezTo>
                  <a:pt x="3028089" y="6755275"/>
                  <a:pt x="2658070" y="6832600"/>
                  <a:pt x="2232223" y="6832600"/>
                </a:cubicBezTo>
                <a:cubicBezTo>
                  <a:pt x="1905595" y="6832600"/>
                  <a:pt x="1604830" y="6786099"/>
                  <a:pt x="1329928" y="6693099"/>
                </a:cubicBezTo>
                <a:cubicBezTo>
                  <a:pt x="1055158" y="6600098"/>
                  <a:pt x="819546" y="6453386"/>
                  <a:pt x="623093" y="6252965"/>
                </a:cubicBezTo>
                <a:cubicBezTo>
                  <a:pt x="426772" y="6052410"/>
                  <a:pt x="273843" y="5794045"/>
                  <a:pt x="164306" y="5477868"/>
                </a:cubicBezTo>
                <a:cubicBezTo>
                  <a:pt x="54768" y="5161691"/>
                  <a:pt x="0" y="4780360"/>
                  <a:pt x="0" y="4333875"/>
                </a:cubicBezTo>
                <a:lnTo>
                  <a:pt x="0" y="0"/>
                </a:lnTo>
                <a:lnTo>
                  <a:pt x="1785937" y="0"/>
                </a:lnTo>
                <a:lnTo>
                  <a:pt x="1785937" y="4344591"/>
                </a:lnTo>
                <a:cubicBezTo>
                  <a:pt x="1785937" y="4543029"/>
                  <a:pt x="1809683" y="4710444"/>
                  <a:pt x="1857176" y="4846836"/>
                </a:cubicBezTo>
                <a:cubicBezTo>
                  <a:pt x="1904801" y="4983097"/>
                  <a:pt x="1972005" y="5094619"/>
                  <a:pt x="2058789" y="5181402"/>
                </a:cubicBezTo>
                <a:cubicBezTo>
                  <a:pt x="2145572" y="5268053"/>
                  <a:pt x="2247833" y="5329966"/>
                  <a:pt x="2365573" y="5367140"/>
                </a:cubicBezTo>
                <a:cubicBezTo>
                  <a:pt x="2483445" y="5404314"/>
                  <a:pt x="2614678" y="5422900"/>
                  <a:pt x="2759273" y="5422900"/>
                </a:cubicBezTo>
                <a:cubicBezTo>
                  <a:pt x="3127308" y="5422900"/>
                  <a:pt x="3417689" y="5348420"/>
                  <a:pt x="3630414" y="5199460"/>
                </a:cubicBezTo>
                <a:cubicBezTo>
                  <a:pt x="3843271" y="5050367"/>
                  <a:pt x="3994150" y="4846440"/>
                  <a:pt x="4083050" y="4587677"/>
                </a:cubicBezTo>
                <a:cubicBezTo>
                  <a:pt x="4171950" y="4328782"/>
                  <a:pt x="4216400" y="4039923"/>
                  <a:pt x="4216400" y="372110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868" name="Freeform 1868"/>
          <p:cNvSpPr/>
          <p:nvPr/>
        </p:nvSpPr>
        <p:spPr>
          <a:xfrm>
            <a:off x="2522304" y="4670192"/>
            <a:ext cx="61608" cy="75113"/>
          </a:xfrm>
          <a:custGeom>
            <a:avLst/>
            <a:gdLst/>
            <a:ahLst/>
            <a:cxnLst/>
            <a:rect l="0" t="0" r="0" b="0"/>
            <a:pathLst>
              <a:path w="5715000" h="6959600">
                <a:moveTo>
                  <a:pt x="3975100" y="4977408"/>
                </a:moveTo>
                <a:cubicBezTo>
                  <a:pt x="3975100" y="4849218"/>
                  <a:pt x="3937860" y="4733529"/>
                  <a:pt x="3863379" y="4630341"/>
                </a:cubicBezTo>
                <a:cubicBezTo>
                  <a:pt x="3789031" y="4527021"/>
                  <a:pt x="3651514" y="4430978"/>
                  <a:pt x="3450828" y="4342210"/>
                </a:cubicBezTo>
                <a:cubicBezTo>
                  <a:pt x="3250274" y="4253310"/>
                  <a:pt x="2961811" y="4171620"/>
                  <a:pt x="2585442" y="4097140"/>
                </a:cubicBezTo>
                <a:cubicBezTo>
                  <a:pt x="2246378" y="4022792"/>
                  <a:pt x="1931061" y="3928798"/>
                  <a:pt x="1639490" y="3815160"/>
                </a:cubicBezTo>
                <a:cubicBezTo>
                  <a:pt x="1347919" y="3701521"/>
                  <a:pt x="1095639" y="3564136"/>
                  <a:pt x="882650" y="3403005"/>
                </a:cubicBezTo>
                <a:cubicBezTo>
                  <a:pt x="669660" y="3241742"/>
                  <a:pt x="503171" y="3050580"/>
                  <a:pt x="383182" y="2829521"/>
                </a:cubicBezTo>
                <a:cubicBezTo>
                  <a:pt x="263194" y="2608461"/>
                  <a:pt x="203200" y="2355321"/>
                  <a:pt x="203200" y="2070100"/>
                </a:cubicBezTo>
                <a:cubicBezTo>
                  <a:pt x="203200" y="1789245"/>
                  <a:pt x="264252" y="1524861"/>
                  <a:pt x="386357" y="1276946"/>
                </a:cubicBezTo>
                <a:cubicBezTo>
                  <a:pt x="508463" y="1028899"/>
                  <a:pt x="684344" y="808832"/>
                  <a:pt x="914003" y="616744"/>
                </a:cubicBezTo>
                <a:cubicBezTo>
                  <a:pt x="1143793" y="424525"/>
                  <a:pt x="1425244" y="273712"/>
                  <a:pt x="1758354" y="164307"/>
                </a:cubicBezTo>
                <a:cubicBezTo>
                  <a:pt x="2091597" y="54769"/>
                  <a:pt x="2467173" y="0"/>
                  <a:pt x="2885082" y="0"/>
                </a:cubicBezTo>
                <a:cubicBezTo>
                  <a:pt x="3468753" y="0"/>
                  <a:pt x="3970602" y="92935"/>
                  <a:pt x="4390628" y="278805"/>
                </a:cubicBezTo>
                <a:cubicBezTo>
                  <a:pt x="4810654" y="464675"/>
                  <a:pt x="5133445" y="719733"/>
                  <a:pt x="5359003" y="1043980"/>
                </a:cubicBezTo>
                <a:cubicBezTo>
                  <a:pt x="5584692" y="1368095"/>
                  <a:pt x="5697537" y="1736659"/>
                  <a:pt x="5697537" y="2149674"/>
                </a:cubicBezTo>
                <a:lnTo>
                  <a:pt x="3911600" y="2149674"/>
                </a:lnTo>
                <a:cubicBezTo>
                  <a:pt x="3911600" y="1976107"/>
                  <a:pt x="3875352" y="1820069"/>
                  <a:pt x="3802856" y="1681560"/>
                </a:cubicBezTo>
                <a:cubicBezTo>
                  <a:pt x="3730360" y="1543050"/>
                  <a:pt x="3618574" y="1433513"/>
                  <a:pt x="3467496" y="1352947"/>
                </a:cubicBezTo>
                <a:cubicBezTo>
                  <a:pt x="3316419" y="1272250"/>
                  <a:pt x="3120760" y="1231900"/>
                  <a:pt x="2880518" y="1231900"/>
                </a:cubicBezTo>
                <a:cubicBezTo>
                  <a:pt x="2681684" y="1231900"/>
                  <a:pt x="2509837" y="1266032"/>
                  <a:pt x="2364978" y="1334294"/>
                </a:cubicBezTo>
                <a:cubicBezTo>
                  <a:pt x="2220118" y="1402557"/>
                  <a:pt x="2109324" y="1493573"/>
                  <a:pt x="2032595" y="1607344"/>
                </a:cubicBezTo>
                <a:cubicBezTo>
                  <a:pt x="1955998" y="1721115"/>
                  <a:pt x="1917700" y="1846263"/>
                  <a:pt x="1917700" y="1982788"/>
                </a:cubicBezTo>
                <a:cubicBezTo>
                  <a:pt x="1917700" y="2086240"/>
                  <a:pt x="1939395" y="2178315"/>
                  <a:pt x="1982787" y="2259013"/>
                </a:cubicBezTo>
                <a:cubicBezTo>
                  <a:pt x="2026311" y="2339579"/>
                  <a:pt x="2097682" y="2413000"/>
                  <a:pt x="2196901" y="2479279"/>
                </a:cubicBezTo>
                <a:cubicBezTo>
                  <a:pt x="2296252" y="2545425"/>
                  <a:pt x="2425567" y="2606477"/>
                  <a:pt x="2584846" y="2662436"/>
                </a:cubicBezTo>
                <a:cubicBezTo>
                  <a:pt x="2744126" y="2718264"/>
                  <a:pt x="2941637" y="2768931"/>
                  <a:pt x="3177381" y="2814440"/>
                </a:cubicBezTo>
                <a:cubicBezTo>
                  <a:pt x="3661304" y="2913526"/>
                  <a:pt x="4093500" y="3042775"/>
                  <a:pt x="4473971" y="3202186"/>
                </a:cubicBezTo>
                <a:cubicBezTo>
                  <a:pt x="4854575" y="3361465"/>
                  <a:pt x="5156530" y="3576572"/>
                  <a:pt x="5379839" y="3847505"/>
                </a:cubicBezTo>
                <a:cubicBezTo>
                  <a:pt x="5603279" y="4118438"/>
                  <a:pt x="5715000" y="4473179"/>
                  <a:pt x="5715000" y="4911725"/>
                </a:cubicBezTo>
                <a:cubicBezTo>
                  <a:pt x="5715000" y="5209646"/>
                  <a:pt x="5648854" y="5482696"/>
                  <a:pt x="5516562" y="5730875"/>
                </a:cubicBezTo>
                <a:cubicBezTo>
                  <a:pt x="5384403" y="5979055"/>
                  <a:pt x="5194300" y="6195219"/>
                  <a:pt x="4946253" y="6379369"/>
                </a:cubicBezTo>
                <a:cubicBezTo>
                  <a:pt x="4698338" y="6563519"/>
                  <a:pt x="4401872" y="6706262"/>
                  <a:pt x="4056856" y="6807597"/>
                </a:cubicBezTo>
                <a:cubicBezTo>
                  <a:pt x="3711971" y="6908932"/>
                  <a:pt x="3324621" y="6959600"/>
                  <a:pt x="2894806" y="6959600"/>
                </a:cubicBezTo>
                <a:cubicBezTo>
                  <a:pt x="2270786" y="6959600"/>
                  <a:pt x="1742876" y="6847747"/>
                  <a:pt x="1311076" y="6624043"/>
                </a:cubicBezTo>
                <a:cubicBezTo>
                  <a:pt x="879276" y="6400337"/>
                  <a:pt x="552780" y="6115646"/>
                  <a:pt x="331589" y="5769968"/>
                </a:cubicBezTo>
                <a:cubicBezTo>
                  <a:pt x="110529" y="5424157"/>
                  <a:pt x="0" y="5068954"/>
                  <a:pt x="0" y="4704358"/>
                </a:cubicBezTo>
                <a:lnTo>
                  <a:pt x="1701800" y="4704358"/>
                </a:lnTo>
                <a:cubicBezTo>
                  <a:pt x="1701800" y="4948304"/>
                  <a:pt x="1760603" y="5144691"/>
                  <a:pt x="1878210" y="5293519"/>
                </a:cubicBezTo>
                <a:cubicBezTo>
                  <a:pt x="1995950" y="5442215"/>
                  <a:pt x="2146696" y="5549636"/>
                  <a:pt x="2330450" y="5615782"/>
                </a:cubicBezTo>
                <a:cubicBezTo>
                  <a:pt x="2514203" y="5681928"/>
                  <a:pt x="2713434" y="5715000"/>
                  <a:pt x="2928143" y="5715000"/>
                </a:cubicBezTo>
                <a:cubicBezTo>
                  <a:pt x="3159521" y="5715000"/>
                  <a:pt x="3351609" y="5682986"/>
                  <a:pt x="3504406" y="5618957"/>
                </a:cubicBezTo>
                <a:cubicBezTo>
                  <a:pt x="3657203" y="5554795"/>
                  <a:pt x="3773818" y="5468012"/>
                  <a:pt x="3854251" y="5358607"/>
                </a:cubicBezTo>
                <a:cubicBezTo>
                  <a:pt x="3934817" y="5249069"/>
                  <a:pt x="3975100" y="5122003"/>
                  <a:pt x="3975100" y="4977408"/>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869" name="Freeform 1869"/>
          <p:cNvSpPr/>
          <p:nvPr/>
        </p:nvSpPr>
        <p:spPr>
          <a:xfrm>
            <a:off x="2588169" y="4653608"/>
            <a:ext cx="42967" cy="91629"/>
          </a:xfrm>
          <a:custGeom>
            <a:avLst/>
            <a:gdLst/>
            <a:ahLst/>
            <a:cxnLst/>
            <a:rect l="0" t="0" r="0" b="0"/>
            <a:pathLst>
              <a:path w="3985815" h="8489950">
                <a:moveTo>
                  <a:pt x="3905250" y="1651000"/>
                </a:moveTo>
                <a:lnTo>
                  <a:pt x="3905250" y="2921000"/>
                </a:lnTo>
                <a:lnTo>
                  <a:pt x="0" y="2921000"/>
                </a:lnTo>
                <a:lnTo>
                  <a:pt x="0" y="1651000"/>
                </a:lnTo>
                <a:close/>
                <a:moveTo>
                  <a:pt x="965200" y="0"/>
                </a:moveTo>
                <a:lnTo>
                  <a:pt x="2751137" y="0"/>
                </a:lnTo>
                <a:lnTo>
                  <a:pt x="2751137" y="6344047"/>
                </a:lnTo>
                <a:cubicBezTo>
                  <a:pt x="2751137" y="6538516"/>
                  <a:pt x="2776934" y="6687410"/>
                  <a:pt x="2828528" y="6790730"/>
                </a:cubicBezTo>
                <a:cubicBezTo>
                  <a:pt x="2880254" y="6894050"/>
                  <a:pt x="2957843" y="6965355"/>
                  <a:pt x="3061295" y="7004646"/>
                </a:cubicBezTo>
                <a:cubicBezTo>
                  <a:pt x="3164747" y="7043936"/>
                  <a:pt x="3295054" y="7063582"/>
                  <a:pt x="3452217" y="7063582"/>
                </a:cubicBezTo>
                <a:cubicBezTo>
                  <a:pt x="3563871" y="7063582"/>
                  <a:pt x="3664148" y="7058422"/>
                  <a:pt x="3753048" y="7048104"/>
                </a:cubicBezTo>
                <a:cubicBezTo>
                  <a:pt x="3842080" y="7037653"/>
                  <a:pt x="3917619" y="7026275"/>
                  <a:pt x="3979664" y="7013972"/>
                </a:cubicBezTo>
                <a:lnTo>
                  <a:pt x="3985815" y="8328621"/>
                </a:lnTo>
                <a:cubicBezTo>
                  <a:pt x="3832886" y="8378097"/>
                  <a:pt x="3667455" y="8417321"/>
                  <a:pt x="3489523" y="8446293"/>
                </a:cubicBezTo>
                <a:cubicBezTo>
                  <a:pt x="3311723" y="8475397"/>
                  <a:pt x="3115336" y="8489950"/>
                  <a:pt x="2900362" y="8489950"/>
                </a:cubicBezTo>
                <a:cubicBezTo>
                  <a:pt x="2507456" y="8489950"/>
                  <a:pt x="2165217" y="8424862"/>
                  <a:pt x="1873646" y="8294688"/>
                </a:cubicBezTo>
                <a:cubicBezTo>
                  <a:pt x="1582208" y="8164381"/>
                  <a:pt x="1357907" y="7954566"/>
                  <a:pt x="1200745" y="7665244"/>
                </a:cubicBezTo>
                <a:cubicBezTo>
                  <a:pt x="1043715" y="7375790"/>
                  <a:pt x="965200" y="6995385"/>
                  <a:pt x="965200" y="652403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870" name="Freeform 1870"/>
          <p:cNvSpPr/>
          <p:nvPr/>
        </p:nvSpPr>
        <p:spPr>
          <a:xfrm>
            <a:off x="2636512" y="4670192"/>
            <a:ext cx="64343" cy="75113"/>
          </a:xfrm>
          <a:custGeom>
            <a:avLst/>
            <a:gdLst/>
            <a:ahLst/>
            <a:cxnLst/>
            <a:rect l="0" t="0" r="0" b="0"/>
            <a:pathLst>
              <a:path w="5968801" h="6959600">
                <a:moveTo>
                  <a:pt x="3898900" y="5321697"/>
                </a:moveTo>
                <a:lnTo>
                  <a:pt x="3898900" y="2331046"/>
                </a:lnTo>
                <a:cubicBezTo>
                  <a:pt x="3898900" y="2116072"/>
                  <a:pt x="3863908" y="1931062"/>
                  <a:pt x="3793926" y="1776016"/>
                </a:cubicBezTo>
                <a:cubicBezTo>
                  <a:pt x="3724076" y="1620838"/>
                  <a:pt x="3616126" y="1499857"/>
                  <a:pt x="3470076" y="1413074"/>
                </a:cubicBezTo>
                <a:cubicBezTo>
                  <a:pt x="3324158" y="1326158"/>
                  <a:pt x="3135974" y="1282700"/>
                  <a:pt x="2905521" y="1282700"/>
                </a:cubicBezTo>
                <a:cubicBezTo>
                  <a:pt x="2708142" y="1282700"/>
                  <a:pt x="2537420" y="1316765"/>
                  <a:pt x="2393354" y="1384896"/>
                </a:cubicBezTo>
                <a:cubicBezTo>
                  <a:pt x="2249421" y="1452894"/>
                  <a:pt x="2138362" y="1549797"/>
                  <a:pt x="2060178" y="1675607"/>
                </a:cubicBezTo>
                <a:cubicBezTo>
                  <a:pt x="1982126" y="1801416"/>
                  <a:pt x="1943100" y="1948921"/>
                  <a:pt x="1943100" y="2118122"/>
                </a:cubicBezTo>
                <a:lnTo>
                  <a:pt x="157162" y="2118122"/>
                </a:lnTo>
                <a:cubicBezTo>
                  <a:pt x="157162" y="1833166"/>
                  <a:pt x="223242" y="1562696"/>
                  <a:pt x="355401" y="1306711"/>
                </a:cubicBezTo>
                <a:cubicBezTo>
                  <a:pt x="487560" y="1050727"/>
                  <a:pt x="679582" y="824707"/>
                  <a:pt x="931465" y="628650"/>
                </a:cubicBezTo>
                <a:cubicBezTo>
                  <a:pt x="1183481" y="432462"/>
                  <a:pt x="1483981" y="278673"/>
                  <a:pt x="1832967" y="167283"/>
                </a:cubicBezTo>
                <a:cubicBezTo>
                  <a:pt x="2182084" y="55761"/>
                  <a:pt x="2573469" y="0"/>
                  <a:pt x="3007121" y="0"/>
                </a:cubicBezTo>
                <a:cubicBezTo>
                  <a:pt x="3527557" y="0"/>
                  <a:pt x="3990114" y="86850"/>
                  <a:pt x="4394795" y="260549"/>
                </a:cubicBezTo>
                <a:cubicBezTo>
                  <a:pt x="4799607" y="434115"/>
                  <a:pt x="5118695" y="694598"/>
                  <a:pt x="5352057" y="1041996"/>
                </a:cubicBezTo>
                <a:cubicBezTo>
                  <a:pt x="5585552" y="1389394"/>
                  <a:pt x="5702300" y="1823641"/>
                  <a:pt x="5702300" y="2344738"/>
                </a:cubicBezTo>
                <a:lnTo>
                  <a:pt x="5702300" y="5216525"/>
                </a:lnTo>
                <a:cubicBezTo>
                  <a:pt x="5702300" y="5584693"/>
                  <a:pt x="5724988" y="5885591"/>
                  <a:pt x="5770364" y="6119218"/>
                </a:cubicBezTo>
                <a:cubicBezTo>
                  <a:pt x="5815872" y="6352845"/>
                  <a:pt x="5882018" y="6556508"/>
                  <a:pt x="5968801" y="6730207"/>
                </a:cubicBezTo>
                <a:lnTo>
                  <a:pt x="5968801" y="6835576"/>
                </a:lnTo>
                <a:lnTo>
                  <a:pt x="4160043" y="6835576"/>
                </a:lnTo>
                <a:cubicBezTo>
                  <a:pt x="4072995" y="6653544"/>
                  <a:pt x="4007710" y="6425010"/>
                  <a:pt x="3964185" y="6149975"/>
                </a:cubicBezTo>
                <a:cubicBezTo>
                  <a:pt x="3920661" y="5874941"/>
                  <a:pt x="3898900" y="5598848"/>
                  <a:pt x="3898900" y="5321697"/>
                </a:cubicBezTo>
                <a:close/>
                <a:moveTo>
                  <a:pt x="4141390" y="2743200"/>
                </a:moveTo>
                <a:lnTo>
                  <a:pt x="4141390" y="3759200"/>
                </a:lnTo>
                <a:lnTo>
                  <a:pt x="3146028" y="3759200"/>
                </a:lnTo>
                <a:cubicBezTo>
                  <a:pt x="2911210" y="3759200"/>
                  <a:pt x="2707216" y="3786056"/>
                  <a:pt x="2534046" y="3839766"/>
                </a:cubicBezTo>
                <a:cubicBezTo>
                  <a:pt x="2361009" y="3893477"/>
                  <a:pt x="2218795" y="3968949"/>
                  <a:pt x="2107406" y="4066183"/>
                </a:cubicBezTo>
                <a:cubicBezTo>
                  <a:pt x="1996148" y="4163418"/>
                  <a:pt x="1914723" y="4276130"/>
                  <a:pt x="1863129" y="4404321"/>
                </a:cubicBezTo>
                <a:cubicBezTo>
                  <a:pt x="1811668" y="4532511"/>
                  <a:pt x="1785937" y="4673071"/>
                  <a:pt x="1785937" y="4826000"/>
                </a:cubicBezTo>
                <a:cubicBezTo>
                  <a:pt x="1785937" y="4979062"/>
                  <a:pt x="1820994" y="5116579"/>
                  <a:pt x="1891109" y="5238552"/>
                </a:cubicBezTo>
                <a:cubicBezTo>
                  <a:pt x="1961356" y="5360525"/>
                  <a:pt x="2062559" y="5455643"/>
                  <a:pt x="2194718" y="5523905"/>
                </a:cubicBezTo>
                <a:cubicBezTo>
                  <a:pt x="2327010" y="5592035"/>
                  <a:pt x="2481990" y="5626100"/>
                  <a:pt x="2659657" y="5626100"/>
                </a:cubicBezTo>
                <a:cubicBezTo>
                  <a:pt x="2928210" y="5626100"/>
                  <a:pt x="3161638" y="5572390"/>
                  <a:pt x="3359943" y="5464969"/>
                </a:cubicBezTo>
                <a:cubicBezTo>
                  <a:pt x="3558249" y="5357416"/>
                  <a:pt x="3712170" y="5225058"/>
                  <a:pt x="3821707" y="5067896"/>
                </a:cubicBezTo>
                <a:cubicBezTo>
                  <a:pt x="3931245" y="4910733"/>
                  <a:pt x="3986014" y="4761905"/>
                  <a:pt x="3986014" y="4621411"/>
                </a:cubicBezTo>
                <a:lnTo>
                  <a:pt x="4464843" y="5378054"/>
                </a:lnTo>
                <a:cubicBezTo>
                  <a:pt x="4398830" y="5547519"/>
                  <a:pt x="4309004" y="5723203"/>
                  <a:pt x="4195365" y="5905104"/>
                </a:cubicBezTo>
                <a:cubicBezTo>
                  <a:pt x="4081859" y="6087005"/>
                  <a:pt x="3938389" y="6257595"/>
                  <a:pt x="3764954" y="6416874"/>
                </a:cubicBezTo>
                <a:cubicBezTo>
                  <a:pt x="3591652" y="6576021"/>
                  <a:pt x="3383227" y="6706262"/>
                  <a:pt x="3139678" y="6807597"/>
                </a:cubicBezTo>
                <a:cubicBezTo>
                  <a:pt x="2896129" y="6908932"/>
                  <a:pt x="2607071" y="6959600"/>
                  <a:pt x="2272506" y="6959600"/>
                </a:cubicBezTo>
                <a:cubicBezTo>
                  <a:pt x="1847453" y="6959600"/>
                  <a:pt x="1462550" y="6873742"/>
                  <a:pt x="1117798" y="6702029"/>
                </a:cubicBezTo>
                <a:cubicBezTo>
                  <a:pt x="773046" y="6530182"/>
                  <a:pt x="500525" y="6292123"/>
                  <a:pt x="300235" y="5987852"/>
                </a:cubicBezTo>
                <a:cubicBezTo>
                  <a:pt x="100078" y="5683581"/>
                  <a:pt x="0" y="5336845"/>
                  <a:pt x="0" y="4947643"/>
                </a:cubicBezTo>
                <a:cubicBezTo>
                  <a:pt x="0" y="4595747"/>
                  <a:pt x="66145" y="4283208"/>
                  <a:pt x="198437" y="4010025"/>
                </a:cubicBezTo>
                <a:cubicBezTo>
                  <a:pt x="330729" y="3736843"/>
                  <a:pt x="525991" y="3506061"/>
                  <a:pt x="784225" y="3317677"/>
                </a:cubicBezTo>
                <a:cubicBezTo>
                  <a:pt x="1042590" y="3129161"/>
                  <a:pt x="1365977" y="2986286"/>
                  <a:pt x="1754385" y="2889052"/>
                </a:cubicBezTo>
                <a:cubicBezTo>
                  <a:pt x="2142926" y="2791818"/>
                  <a:pt x="2593445" y="2743200"/>
                  <a:pt x="3105943" y="274320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871" name="Freeform 1871"/>
          <p:cNvSpPr/>
          <p:nvPr/>
        </p:nvSpPr>
        <p:spPr>
          <a:xfrm>
            <a:off x="2711276" y="4642916"/>
            <a:ext cx="21631" cy="101018"/>
          </a:xfrm>
          <a:custGeom>
            <a:avLst/>
            <a:gdLst/>
            <a:ahLst/>
            <a:cxnLst/>
            <a:rect l="0" t="0" r="0" b="0"/>
            <a:pathLst>
              <a:path w="2006600" h="9359900">
                <a:moveTo>
                  <a:pt x="1900237" y="2654300"/>
                </a:moveTo>
                <a:lnTo>
                  <a:pt x="1900237" y="9359900"/>
                </a:lnTo>
                <a:lnTo>
                  <a:pt x="114300" y="9359900"/>
                </a:lnTo>
                <a:lnTo>
                  <a:pt x="114300" y="2654300"/>
                </a:lnTo>
                <a:close/>
                <a:moveTo>
                  <a:pt x="0" y="901700"/>
                </a:moveTo>
                <a:cubicBezTo>
                  <a:pt x="0" y="640557"/>
                  <a:pt x="90818" y="424988"/>
                  <a:pt x="272454" y="254993"/>
                </a:cubicBezTo>
                <a:cubicBezTo>
                  <a:pt x="454091" y="84998"/>
                  <a:pt x="697772" y="0"/>
                  <a:pt x="1003498" y="0"/>
                </a:cubicBezTo>
                <a:cubicBezTo>
                  <a:pt x="1304858" y="0"/>
                  <a:pt x="1547349" y="84998"/>
                  <a:pt x="1730970" y="254993"/>
                </a:cubicBezTo>
                <a:cubicBezTo>
                  <a:pt x="1914723" y="424988"/>
                  <a:pt x="2006600" y="640557"/>
                  <a:pt x="2006600" y="901700"/>
                </a:cubicBezTo>
                <a:cubicBezTo>
                  <a:pt x="2006600" y="1162844"/>
                  <a:pt x="1914723" y="1378413"/>
                  <a:pt x="1730970" y="1548408"/>
                </a:cubicBezTo>
                <a:cubicBezTo>
                  <a:pt x="1547349" y="1718403"/>
                  <a:pt x="1304858" y="1803400"/>
                  <a:pt x="1003498" y="1803400"/>
                </a:cubicBezTo>
                <a:cubicBezTo>
                  <a:pt x="697772" y="1803400"/>
                  <a:pt x="454091" y="1718403"/>
                  <a:pt x="272454" y="1548408"/>
                </a:cubicBezTo>
                <a:cubicBezTo>
                  <a:pt x="90818" y="1378413"/>
                  <a:pt x="0" y="1162844"/>
                  <a:pt x="0" y="90170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872" name="Freeform 1872"/>
          <p:cNvSpPr/>
          <p:nvPr/>
        </p:nvSpPr>
        <p:spPr>
          <a:xfrm>
            <a:off x="2746612" y="4670193"/>
            <a:ext cx="62566" cy="73673"/>
          </a:xfrm>
          <a:custGeom>
            <a:avLst/>
            <a:gdLst/>
            <a:ahLst/>
            <a:cxnLst/>
            <a:rect l="0" t="0" r="0" b="0"/>
            <a:pathLst>
              <a:path w="5803900" h="6826250">
                <a:moveTo>
                  <a:pt x="1785937" y="1550194"/>
                </a:moveTo>
                <a:lnTo>
                  <a:pt x="1785937" y="6826250"/>
                </a:lnTo>
                <a:lnTo>
                  <a:pt x="0" y="6826250"/>
                </a:lnTo>
                <a:lnTo>
                  <a:pt x="0" y="114300"/>
                </a:lnTo>
                <a:lnTo>
                  <a:pt x="1674217" y="114300"/>
                </a:lnTo>
                <a:close/>
                <a:moveTo>
                  <a:pt x="1525389" y="3238500"/>
                </a:moveTo>
                <a:lnTo>
                  <a:pt x="1041796" y="3238500"/>
                </a:lnTo>
                <a:cubicBezTo>
                  <a:pt x="1041796" y="2743200"/>
                  <a:pt x="1105892" y="2296386"/>
                  <a:pt x="1234082" y="1898055"/>
                </a:cubicBezTo>
                <a:cubicBezTo>
                  <a:pt x="1362405" y="1499593"/>
                  <a:pt x="1542454" y="1158942"/>
                  <a:pt x="1774229" y="876102"/>
                </a:cubicBezTo>
                <a:cubicBezTo>
                  <a:pt x="2006137" y="593262"/>
                  <a:pt x="2282494" y="376569"/>
                  <a:pt x="2603301" y="226021"/>
                </a:cubicBezTo>
                <a:cubicBezTo>
                  <a:pt x="2924108" y="75341"/>
                  <a:pt x="3283214" y="0"/>
                  <a:pt x="3680618" y="0"/>
                </a:cubicBezTo>
                <a:cubicBezTo>
                  <a:pt x="3995208" y="0"/>
                  <a:pt x="4282876" y="45443"/>
                  <a:pt x="4543623" y="136327"/>
                </a:cubicBezTo>
                <a:cubicBezTo>
                  <a:pt x="4804370" y="227079"/>
                  <a:pt x="5028869" y="371608"/>
                  <a:pt x="5217120" y="569913"/>
                </a:cubicBezTo>
                <a:cubicBezTo>
                  <a:pt x="5405503" y="768086"/>
                  <a:pt x="5550363" y="1030288"/>
                  <a:pt x="5651698" y="1356519"/>
                </a:cubicBezTo>
                <a:cubicBezTo>
                  <a:pt x="5753166" y="1682750"/>
                  <a:pt x="5803900" y="2081213"/>
                  <a:pt x="5803900" y="2551907"/>
                </a:cubicBezTo>
                <a:lnTo>
                  <a:pt x="5803900" y="6826250"/>
                </a:lnTo>
                <a:lnTo>
                  <a:pt x="4000500" y="6826250"/>
                </a:lnTo>
                <a:lnTo>
                  <a:pt x="4000500" y="2541985"/>
                </a:lnTo>
                <a:cubicBezTo>
                  <a:pt x="4000500" y="2244329"/>
                  <a:pt x="3959158" y="2012884"/>
                  <a:pt x="3876476" y="1847652"/>
                </a:cubicBezTo>
                <a:cubicBezTo>
                  <a:pt x="3793794" y="1682287"/>
                  <a:pt x="3672813" y="1565540"/>
                  <a:pt x="3513534" y="1497410"/>
                </a:cubicBezTo>
                <a:cubicBezTo>
                  <a:pt x="3354387" y="1429147"/>
                  <a:pt x="3158992" y="1395016"/>
                  <a:pt x="2927350" y="1395016"/>
                </a:cubicBezTo>
                <a:cubicBezTo>
                  <a:pt x="2687505" y="1395016"/>
                  <a:pt x="2479675" y="1442641"/>
                  <a:pt x="2303859" y="1537891"/>
                </a:cubicBezTo>
                <a:cubicBezTo>
                  <a:pt x="2128176" y="1633009"/>
                  <a:pt x="1983448" y="1764375"/>
                  <a:pt x="1869678" y="1931988"/>
                </a:cubicBezTo>
                <a:cubicBezTo>
                  <a:pt x="1755907" y="2099601"/>
                  <a:pt x="1670050" y="2295129"/>
                  <a:pt x="1612106" y="2518569"/>
                </a:cubicBezTo>
                <a:cubicBezTo>
                  <a:pt x="1554294" y="2742010"/>
                  <a:pt x="1525389" y="2981987"/>
                  <a:pt x="1525389" y="323850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873" name="Freeform 1873"/>
          <p:cNvSpPr/>
          <p:nvPr/>
        </p:nvSpPr>
        <p:spPr>
          <a:xfrm>
            <a:off x="2818912" y="4670192"/>
            <a:ext cx="64343" cy="75113"/>
          </a:xfrm>
          <a:custGeom>
            <a:avLst/>
            <a:gdLst/>
            <a:ahLst/>
            <a:cxnLst/>
            <a:rect l="0" t="0" r="0" b="0"/>
            <a:pathLst>
              <a:path w="5968801" h="6959600">
                <a:moveTo>
                  <a:pt x="3898900" y="5321697"/>
                </a:moveTo>
                <a:lnTo>
                  <a:pt x="3898900" y="2331046"/>
                </a:lnTo>
                <a:cubicBezTo>
                  <a:pt x="3898900" y="2116072"/>
                  <a:pt x="3863908" y="1931062"/>
                  <a:pt x="3793926" y="1776016"/>
                </a:cubicBezTo>
                <a:cubicBezTo>
                  <a:pt x="3724076" y="1620838"/>
                  <a:pt x="3616126" y="1499857"/>
                  <a:pt x="3470076" y="1413074"/>
                </a:cubicBezTo>
                <a:cubicBezTo>
                  <a:pt x="3324158" y="1326158"/>
                  <a:pt x="3135974" y="1282700"/>
                  <a:pt x="2905521" y="1282700"/>
                </a:cubicBezTo>
                <a:cubicBezTo>
                  <a:pt x="2708142" y="1282700"/>
                  <a:pt x="2537420" y="1316765"/>
                  <a:pt x="2393354" y="1384896"/>
                </a:cubicBezTo>
                <a:cubicBezTo>
                  <a:pt x="2249421" y="1452894"/>
                  <a:pt x="2138362" y="1549797"/>
                  <a:pt x="2060178" y="1675607"/>
                </a:cubicBezTo>
                <a:cubicBezTo>
                  <a:pt x="1982126" y="1801416"/>
                  <a:pt x="1943100" y="1948921"/>
                  <a:pt x="1943100" y="2118122"/>
                </a:cubicBezTo>
                <a:lnTo>
                  <a:pt x="157162" y="2118122"/>
                </a:lnTo>
                <a:cubicBezTo>
                  <a:pt x="157162" y="1833166"/>
                  <a:pt x="223242" y="1562696"/>
                  <a:pt x="355401" y="1306711"/>
                </a:cubicBezTo>
                <a:cubicBezTo>
                  <a:pt x="487560" y="1050727"/>
                  <a:pt x="679582" y="824707"/>
                  <a:pt x="931465" y="628650"/>
                </a:cubicBezTo>
                <a:cubicBezTo>
                  <a:pt x="1183481" y="432462"/>
                  <a:pt x="1483981" y="278673"/>
                  <a:pt x="1832967" y="167283"/>
                </a:cubicBezTo>
                <a:cubicBezTo>
                  <a:pt x="2182084" y="55761"/>
                  <a:pt x="2573469" y="0"/>
                  <a:pt x="3007121" y="0"/>
                </a:cubicBezTo>
                <a:cubicBezTo>
                  <a:pt x="3527557" y="0"/>
                  <a:pt x="3990114" y="86850"/>
                  <a:pt x="4394795" y="260549"/>
                </a:cubicBezTo>
                <a:cubicBezTo>
                  <a:pt x="4799607" y="434115"/>
                  <a:pt x="5118695" y="694598"/>
                  <a:pt x="5352057" y="1041996"/>
                </a:cubicBezTo>
                <a:cubicBezTo>
                  <a:pt x="5585552" y="1389394"/>
                  <a:pt x="5702300" y="1823641"/>
                  <a:pt x="5702300" y="2344738"/>
                </a:cubicBezTo>
                <a:lnTo>
                  <a:pt x="5702300" y="5216525"/>
                </a:lnTo>
                <a:cubicBezTo>
                  <a:pt x="5702300" y="5584693"/>
                  <a:pt x="5724988" y="5885591"/>
                  <a:pt x="5770364" y="6119218"/>
                </a:cubicBezTo>
                <a:cubicBezTo>
                  <a:pt x="5815872" y="6352845"/>
                  <a:pt x="5882018" y="6556508"/>
                  <a:pt x="5968801" y="6730207"/>
                </a:cubicBezTo>
                <a:lnTo>
                  <a:pt x="5968801" y="6835576"/>
                </a:lnTo>
                <a:lnTo>
                  <a:pt x="4160043" y="6835576"/>
                </a:lnTo>
                <a:cubicBezTo>
                  <a:pt x="4072995" y="6653544"/>
                  <a:pt x="4007710" y="6425010"/>
                  <a:pt x="3964185" y="6149975"/>
                </a:cubicBezTo>
                <a:cubicBezTo>
                  <a:pt x="3920661" y="5874941"/>
                  <a:pt x="3898900" y="5598848"/>
                  <a:pt x="3898900" y="5321697"/>
                </a:cubicBezTo>
                <a:close/>
                <a:moveTo>
                  <a:pt x="4141390" y="2743200"/>
                </a:moveTo>
                <a:lnTo>
                  <a:pt x="4141390" y="3759200"/>
                </a:lnTo>
                <a:lnTo>
                  <a:pt x="3146028" y="3759200"/>
                </a:lnTo>
                <a:cubicBezTo>
                  <a:pt x="2911210" y="3759200"/>
                  <a:pt x="2707216" y="3786056"/>
                  <a:pt x="2534046" y="3839766"/>
                </a:cubicBezTo>
                <a:cubicBezTo>
                  <a:pt x="2361009" y="3893477"/>
                  <a:pt x="2218795" y="3968949"/>
                  <a:pt x="2107406" y="4066183"/>
                </a:cubicBezTo>
                <a:cubicBezTo>
                  <a:pt x="1996148" y="4163418"/>
                  <a:pt x="1914723" y="4276130"/>
                  <a:pt x="1863129" y="4404321"/>
                </a:cubicBezTo>
                <a:cubicBezTo>
                  <a:pt x="1811668" y="4532511"/>
                  <a:pt x="1785937" y="4673071"/>
                  <a:pt x="1785937" y="4826000"/>
                </a:cubicBezTo>
                <a:cubicBezTo>
                  <a:pt x="1785937" y="4979062"/>
                  <a:pt x="1820994" y="5116579"/>
                  <a:pt x="1891109" y="5238552"/>
                </a:cubicBezTo>
                <a:cubicBezTo>
                  <a:pt x="1961356" y="5360525"/>
                  <a:pt x="2062559" y="5455643"/>
                  <a:pt x="2194718" y="5523905"/>
                </a:cubicBezTo>
                <a:cubicBezTo>
                  <a:pt x="2327010" y="5592035"/>
                  <a:pt x="2481990" y="5626100"/>
                  <a:pt x="2659657" y="5626100"/>
                </a:cubicBezTo>
                <a:cubicBezTo>
                  <a:pt x="2928210" y="5626100"/>
                  <a:pt x="3161638" y="5572390"/>
                  <a:pt x="3359943" y="5464969"/>
                </a:cubicBezTo>
                <a:cubicBezTo>
                  <a:pt x="3558249" y="5357416"/>
                  <a:pt x="3712170" y="5225058"/>
                  <a:pt x="3821707" y="5067896"/>
                </a:cubicBezTo>
                <a:cubicBezTo>
                  <a:pt x="3931245" y="4910733"/>
                  <a:pt x="3986014" y="4761905"/>
                  <a:pt x="3986014" y="4621411"/>
                </a:cubicBezTo>
                <a:lnTo>
                  <a:pt x="4464843" y="5378054"/>
                </a:lnTo>
                <a:cubicBezTo>
                  <a:pt x="4398830" y="5547519"/>
                  <a:pt x="4309004" y="5723203"/>
                  <a:pt x="4195365" y="5905104"/>
                </a:cubicBezTo>
                <a:cubicBezTo>
                  <a:pt x="4081859" y="6087005"/>
                  <a:pt x="3938389" y="6257595"/>
                  <a:pt x="3764954" y="6416874"/>
                </a:cubicBezTo>
                <a:cubicBezTo>
                  <a:pt x="3591652" y="6576021"/>
                  <a:pt x="3383227" y="6706262"/>
                  <a:pt x="3139678" y="6807597"/>
                </a:cubicBezTo>
                <a:cubicBezTo>
                  <a:pt x="2896129" y="6908932"/>
                  <a:pt x="2607071" y="6959600"/>
                  <a:pt x="2272506" y="6959600"/>
                </a:cubicBezTo>
                <a:cubicBezTo>
                  <a:pt x="1847453" y="6959600"/>
                  <a:pt x="1462550" y="6873742"/>
                  <a:pt x="1117798" y="6702029"/>
                </a:cubicBezTo>
                <a:cubicBezTo>
                  <a:pt x="773046" y="6530182"/>
                  <a:pt x="500525" y="6292123"/>
                  <a:pt x="300235" y="5987852"/>
                </a:cubicBezTo>
                <a:cubicBezTo>
                  <a:pt x="100078" y="5683581"/>
                  <a:pt x="0" y="5336845"/>
                  <a:pt x="0" y="4947643"/>
                </a:cubicBezTo>
                <a:cubicBezTo>
                  <a:pt x="0" y="4595747"/>
                  <a:pt x="66145" y="4283208"/>
                  <a:pt x="198437" y="4010025"/>
                </a:cubicBezTo>
                <a:cubicBezTo>
                  <a:pt x="330729" y="3736843"/>
                  <a:pt x="525991" y="3506061"/>
                  <a:pt x="784225" y="3317677"/>
                </a:cubicBezTo>
                <a:cubicBezTo>
                  <a:pt x="1042590" y="3129161"/>
                  <a:pt x="1365977" y="2986286"/>
                  <a:pt x="1754385" y="2889052"/>
                </a:cubicBezTo>
                <a:cubicBezTo>
                  <a:pt x="2142926" y="2791818"/>
                  <a:pt x="2593445" y="2743200"/>
                  <a:pt x="3105943" y="274320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874" name="Freeform 1874"/>
          <p:cNvSpPr/>
          <p:nvPr/>
        </p:nvSpPr>
        <p:spPr>
          <a:xfrm>
            <a:off x="2893952" y="4641134"/>
            <a:ext cx="65030" cy="104171"/>
          </a:xfrm>
          <a:custGeom>
            <a:avLst/>
            <a:gdLst/>
            <a:ahLst/>
            <a:cxnLst/>
            <a:rect l="0" t="0" r="0" b="0"/>
            <a:pathLst>
              <a:path w="6032500" h="9652000">
                <a:moveTo>
                  <a:pt x="0" y="0"/>
                </a:moveTo>
                <a:lnTo>
                  <a:pt x="1785937" y="0"/>
                </a:lnTo>
                <a:lnTo>
                  <a:pt x="1785937" y="7995643"/>
                </a:lnTo>
                <a:lnTo>
                  <a:pt x="1606153" y="9525000"/>
                </a:lnTo>
                <a:lnTo>
                  <a:pt x="0" y="9525000"/>
                </a:lnTo>
                <a:close/>
                <a:moveTo>
                  <a:pt x="6032500" y="6103938"/>
                </a:moveTo>
                <a:lnTo>
                  <a:pt x="6032500" y="6234113"/>
                </a:lnTo>
                <a:cubicBezTo>
                  <a:pt x="6032500" y="6734572"/>
                  <a:pt x="5979781" y="7193624"/>
                  <a:pt x="5874345" y="7611269"/>
                </a:cubicBezTo>
                <a:cubicBezTo>
                  <a:pt x="5769041" y="8028914"/>
                  <a:pt x="5606851" y="8389740"/>
                  <a:pt x="5387776" y="8693746"/>
                </a:cubicBezTo>
                <a:cubicBezTo>
                  <a:pt x="5168701" y="8997620"/>
                  <a:pt x="4896908" y="9233297"/>
                  <a:pt x="4572396" y="9400779"/>
                </a:cubicBezTo>
                <a:cubicBezTo>
                  <a:pt x="4248017" y="9568259"/>
                  <a:pt x="3866753" y="9652000"/>
                  <a:pt x="3428603" y="9652000"/>
                </a:cubicBezTo>
                <a:cubicBezTo>
                  <a:pt x="3019557" y="9652000"/>
                  <a:pt x="2665147" y="9569317"/>
                  <a:pt x="2365375" y="9403954"/>
                </a:cubicBezTo>
                <a:cubicBezTo>
                  <a:pt x="2065734" y="9238457"/>
                  <a:pt x="1814644" y="9004830"/>
                  <a:pt x="1612106" y="8703072"/>
                </a:cubicBezTo>
                <a:cubicBezTo>
                  <a:pt x="1409567" y="8401315"/>
                  <a:pt x="1246319" y="8047832"/>
                  <a:pt x="1122362" y="7642622"/>
                </a:cubicBezTo>
                <a:cubicBezTo>
                  <a:pt x="998405" y="7237413"/>
                  <a:pt x="905404" y="6794963"/>
                  <a:pt x="843359" y="6315274"/>
                </a:cubicBezTo>
                <a:lnTo>
                  <a:pt x="843359" y="6029127"/>
                </a:lnTo>
                <a:cubicBezTo>
                  <a:pt x="905404" y="5549570"/>
                  <a:pt x="998405" y="5107186"/>
                  <a:pt x="1122362" y="4701977"/>
                </a:cubicBezTo>
                <a:cubicBezTo>
                  <a:pt x="1246319" y="4296768"/>
                  <a:pt x="1409567" y="3943218"/>
                  <a:pt x="1612106" y="3641329"/>
                </a:cubicBezTo>
                <a:cubicBezTo>
                  <a:pt x="1814644" y="3339439"/>
                  <a:pt x="2064676" y="3105812"/>
                  <a:pt x="2362200" y="2940447"/>
                </a:cubicBezTo>
                <a:cubicBezTo>
                  <a:pt x="2659856" y="2775083"/>
                  <a:pt x="3011222" y="2692400"/>
                  <a:pt x="3416300" y="2692400"/>
                </a:cubicBezTo>
                <a:cubicBezTo>
                  <a:pt x="3858550" y="2692400"/>
                  <a:pt x="4243916" y="2776141"/>
                  <a:pt x="4572396" y="2943622"/>
                </a:cubicBezTo>
                <a:cubicBezTo>
                  <a:pt x="4901009" y="3110971"/>
                  <a:pt x="5173794" y="3346649"/>
                  <a:pt x="5390753" y="3650655"/>
                </a:cubicBezTo>
                <a:cubicBezTo>
                  <a:pt x="5607843" y="3954529"/>
                  <a:pt x="5769041" y="4314296"/>
                  <a:pt x="5874345" y="4729957"/>
                </a:cubicBezTo>
                <a:cubicBezTo>
                  <a:pt x="5979781" y="5145485"/>
                  <a:pt x="6032500" y="5603479"/>
                  <a:pt x="6032500" y="6103938"/>
                </a:cubicBezTo>
                <a:close/>
                <a:moveTo>
                  <a:pt x="4246562" y="6234311"/>
                </a:moveTo>
                <a:lnTo>
                  <a:pt x="4246562" y="6103740"/>
                </a:lnTo>
                <a:cubicBezTo>
                  <a:pt x="4246562" y="5829896"/>
                  <a:pt x="4226917" y="5571596"/>
                  <a:pt x="4187626" y="5328841"/>
                </a:cubicBezTo>
                <a:cubicBezTo>
                  <a:pt x="4148335" y="5086086"/>
                  <a:pt x="4080999" y="4872435"/>
                  <a:pt x="3985617" y="4687888"/>
                </a:cubicBezTo>
                <a:cubicBezTo>
                  <a:pt x="3890367" y="4503209"/>
                  <a:pt x="3760919" y="4356961"/>
                  <a:pt x="3597275" y="4249143"/>
                </a:cubicBezTo>
                <a:cubicBezTo>
                  <a:pt x="3433630" y="4141325"/>
                  <a:pt x="3223418" y="4087416"/>
                  <a:pt x="2966640" y="4087416"/>
                </a:cubicBezTo>
                <a:cubicBezTo>
                  <a:pt x="2722297" y="4087416"/>
                  <a:pt x="2515195" y="4128956"/>
                  <a:pt x="2345332" y="4212035"/>
                </a:cubicBezTo>
                <a:cubicBezTo>
                  <a:pt x="2175602" y="4294982"/>
                  <a:pt x="2035836" y="4411134"/>
                  <a:pt x="1926034" y="4560491"/>
                </a:cubicBezTo>
                <a:cubicBezTo>
                  <a:pt x="1816232" y="4709716"/>
                  <a:pt x="1733351" y="4887053"/>
                  <a:pt x="1677392" y="5092502"/>
                </a:cubicBezTo>
                <a:cubicBezTo>
                  <a:pt x="1621565" y="5297819"/>
                  <a:pt x="1593651" y="5522847"/>
                  <a:pt x="1593651" y="5767586"/>
                </a:cubicBezTo>
                <a:lnTo>
                  <a:pt x="1593651" y="6582966"/>
                </a:lnTo>
                <a:cubicBezTo>
                  <a:pt x="1593651" y="6910653"/>
                  <a:pt x="1642401" y="7200041"/>
                  <a:pt x="1739900" y="7451130"/>
                </a:cubicBezTo>
                <a:cubicBezTo>
                  <a:pt x="1837531" y="7702088"/>
                  <a:pt x="1987020" y="7899136"/>
                  <a:pt x="2188368" y="8042275"/>
                </a:cubicBezTo>
                <a:cubicBezTo>
                  <a:pt x="2389716" y="8185415"/>
                  <a:pt x="2652315" y="8256985"/>
                  <a:pt x="2976165" y="8256985"/>
                </a:cubicBezTo>
                <a:cubicBezTo>
                  <a:pt x="3229504" y="8256985"/>
                  <a:pt x="3439186" y="8207177"/>
                  <a:pt x="3605212" y="8107561"/>
                </a:cubicBezTo>
                <a:cubicBezTo>
                  <a:pt x="3771370" y="8007946"/>
                  <a:pt x="3901149" y="7866857"/>
                  <a:pt x="3994546" y="7684294"/>
                </a:cubicBezTo>
                <a:cubicBezTo>
                  <a:pt x="4087944" y="7501732"/>
                  <a:pt x="4153296" y="7287022"/>
                  <a:pt x="4190603" y="7040166"/>
                </a:cubicBezTo>
                <a:cubicBezTo>
                  <a:pt x="4227909" y="6793310"/>
                  <a:pt x="4246562" y="6524692"/>
                  <a:pt x="4246562" y="6234311"/>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875" name="Freeform 1875"/>
          <p:cNvSpPr/>
          <p:nvPr/>
        </p:nvSpPr>
        <p:spPr>
          <a:xfrm>
            <a:off x="2969949" y="4641134"/>
            <a:ext cx="19252" cy="102800"/>
          </a:xfrm>
          <a:custGeom>
            <a:avLst/>
            <a:gdLst/>
            <a:ahLst/>
            <a:cxnLst/>
            <a:rect l="0" t="0" r="0" b="0"/>
            <a:pathLst>
              <a:path w="1785937" h="9525000">
                <a:moveTo>
                  <a:pt x="1785937" y="0"/>
                </a:moveTo>
                <a:lnTo>
                  <a:pt x="1785937" y="9525000"/>
                </a:lnTo>
                <a:lnTo>
                  <a:pt x="0" y="9525000"/>
                </a:lnTo>
                <a:lnTo>
                  <a:pt x="0" y="0"/>
                </a:ln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876" name="Freeform 1876"/>
          <p:cNvSpPr/>
          <p:nvPr/>
        </p:nvSpPr>
        <p:spPr>
          <a:xfrm>
            <a:off x="3001724" y="4670214"/>
            <a:ext cx="65715" cy="75091"/>
          </a:xfrm>
          <a:custGeom>
            <a:avLst/>
            <a:gdLst/>
            <a:ahLst/>
            <a:cxnLst/>
            <a:rect l="0" t="0" r="0" b="0"/>
            <a:pathLst>
              <a:path w="6096000" h="6957615">
                <a:moveTo>
                  <a:pt x="3342679" y="6957615"/>
                </a:moveTo>
                <a:cubicBezTo>
                  <a:pt x="2821714" y="6957615"/>
                  <a:pt x="2354460" y="6873940"/>
                  <a:pt x="1940917" y="6706592"/>
                </a:cubicBezTo>
                <a:cubicBezTo>
                  <a:pt x="1527505" y="6539111"/>
                  <a:pt x="1177131" y="6306542"/>
                  <a:pt x="889793" y="6008886"/>
                </a:cubicBezTo>
                <a:cubicBezTo>
                  <a:pt x="602456" y="5711230"/>
                  <a:pt x="382322" y="5365022"/>
                  <a:pt x="229393" y="4970264"/>
                </a:cubicBezTo>
                <a:cubicBezTo>
                  <a:pt x="76464" y="4575373"/>
                  <a:pt x="0" y="4154686"/>
                  <a:pt x="0" y="3708201"/>
                </a:cubicBezTo>
                <a:lnTo>
                  <a:pt x="0" y="3460155"/>
                </a:lnTo>
                <a:cubicBezTo>
                  <a:pt x="0" y="2951626"/>
                  <a:pt x="72297" y="2486554"/>
                  <a:pt x="216892" y="2064940"/>
                </a:cubicBezTo>
                <a:cubicBezTo>
                  <a:pt x="361619" y="1643195"/>
                  <a:pt x="569383" y="1277342"/>
                  <a:pt x="840184" y="967383"/>
                </a:cubicBezTo>
                <a:cubicBezTo>
                  <a:pt x="1110985" y="657291"/>
                  <a:pt x="1440656" y="418571"/>
                  <a:pt x="1829196" y="251222"/>
                </a:cubicBezTo>
                <a:cubicBezTo>
                  <a:pt x="2217869" y="83740"/>
                  <a:pt x="2656152" y="0"/>
                  <a:pt x="3144043" y="0"/>
                </a:cubicBezTo>
                <a:cubicBezTo>
                  <a:pt x="3619500" y="0"/>
                  <a:pt x="4041179" y="78647"/>
                  <a:pt x="4409082" y="235942"/>
                </a:cubicBezTo>
                <a:cubicBezTo>
                  <a:pt x="4777118" y="393237"/>
                  <a:pt x="5086151" y="616810"/>
                  <a:pt x="5336182" y="906661"/>
                </a:cubicBezTo>
                <a:cubicBezTo>
                  <a:pt x="5586346" y="1196380"/>
                  <a:pt x="5775523" y="1543116"/>
                  <a:pt x="5903714" y="1946870"/>
                </a:cubicBezTo>
                <a:cubicBezTo>
                  <a:pt x="6031904" y="2350492"/>
                  <a:pt x="6096000" y="2798696"/>
                  <a:pt x="6096000" y="3291483"/>
                </a:cubicBezTo>
                <a:lnTo>
                  <a:pt x="6096000" y="4036615"/>
                </a:lnTo>
                <a:lnTo>
                  <a:pt x="760214" y="4036615"/>
                </a:lnTo>
                <a:lnTo>
                  <a:pt x="760214" y="2842815"/>
                </a:lnTo>
                <a:lnTo>
                  <a:pt x="4343400" y="2842815"/>
                </a:lnTo>
                <a:lnTo>
                  <a:pt x="4343400" y="2705894"/>
                </a:lnTo>
                <a:cubicBezTo>
                  <a:pt x="4343400" y="2457318"/>
                  <a:pt x="4298751" y="2234671"/>
                  <a:pt x="4209454" y="2037953"/>
                </a:cubicBezTo>
                <a:cubicBezTo>
                  <a:pt x="4120289" y="1841235"/>
                  <a:pt x="3986543" y="1684933"/>
                  <a:pt x="3808214" y="1569045"/>
                </a:cubicBezTo>
                <a:cubicBezTo>
                  <a:pt x="3629885" y="1453026"/>
                  <a:pt x="3401747" y="1395015"/>
                  <a:pt x="3123803" y="1395015"/>
                </a:cubicBezTo>
                <a:cubicBezTo>
                  <a:pt x="2887397" y="1395015"/>
                  <a:pt x="2684131" y="1446676"/>
                  <a:pt x="2514004" y="1549995"/>
                </a:cubicBezTo>
                <a:cubicBezTo>
                  <a:pt x="2343877" y="1653315"/>
                  <a:pt x="2205897" y="1798042"/>
                  <a:pt x="2100064" y="1984176"/>
                </a:cubicBezTo>
                <a:cubicBezTo>
                  <a:pt x="1994362" y="2170179"/>
                  <a:pt x="1915583" y="2388261"/>
                  <a:pt x="1863725" y="2638425"/>
                </a:cubicBezTo>
                <a:cubicBezTo>
                  <a:pt x="1811866" y="2888456"/>
                  <a:pt x="1785937" y="3162366"/>
                  <a:pt x="1785937" y="3460155"/>
                </a:cubicBezTo>
                <a:lnTo>
                  <a:pt x="1785937" y="3708201"/>
                </a:lnTo>
                <a:cubicBezTo>
                  <a:pt x="1785937" y="3977018"/>
                  <a:pt x="1824235" y="4225131"/>
                  <a:pt x="1900832" y="4452540"/>
                </a:cubicBezTo>
                <a:cubicBezTo>
                  <a:pt x="1977562" y="4679950"/>
                  <a:pt x="2087430" y="4876337"/>
                  <a:pt x="2230437" y="5041701"/>
                </a:cubicBezTo>
                <a:cubicBezTo>
                  <a:pt x="2373444" y="5207066"/>
                  <a:pt x="2547474" y="5335257"/>
                  <a:pt x="2752526" y="5426273"/>
                </a:cubicBezTo>
                <a:cubicBezTo>
                  <a:pt x="2957578" y="5517158"/>
                  <a:pt x="3190676" y="5562600"/>
                  <a:pt x="3451820" y="5562600"/>
                </a:cubicBezTo>
                <a:cubicBezTo>
                  <a:pt x="3775008" y="5562600"/>
                  <a:pt x="4076435" y="5499827"/>
                  <a:pt x="4356100" y="5374283"/>
                </a:cubicBezTo>
                <a:cubicBezTo>
                  <a:pt x="4635764" y="5248606"/>
                  <a:pt x="4877196" y="5058106"/>
                  <a:pt x="5080396" y="4802783"/>
                </a:cubicBezTo>
                <a:lnTo>
                  <a:pt x="5947370" y="5742384"/>
                </a:lnTo>
                <a:cubicBezTo>
                  <a:pt x="5806744" y="5944923"/>
                  <a:pt x="5615516" y="6139193"/>
                  <a:pt x="5373687" y="6325195"/>
                </a:cubicBezTo>
                <a:cubicBezTo>
                  <a:pt x="5131858" y="6511197"/>
                  <a:pt x="4841411" y="6663134"/>
                  <a:pt x="4502348" y="6781006"/>
                </a:cubicBezTo>
                <a:cubicBezTo>
                  <a:pt x="4163285" y="6898745"/>
                  <a:pt x="3776728" y="6957615"/>
                  <a:pt x="3342679" y="6957615"/>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877" name="Freeform 1877"/>
          <p:cNvSpPr/>
          <p:nvPr/>
        </p:nvSpPr>
        <p:spPr>
          <a:xfrm>
            <a:off x="3106622" y="4670192"/>
            <a:ext cx="64343" cy="75113"/>
          </a:xfrm>
          <a:custGeom>
            <a:avLst/>
            <a:gdLst/>
            <a:ahLst/>
            <a:cxnLst/>
            <a:rect l="0" t="0" r="0" b="0"/>
            <a:pathLst>
              <a:path w="5968801" h="6959600">
                <a:moveTo>
                  <a:pt x="3898900" y="5321697"/>
                </a:moveTo>
                <a:lnTo>
                  <a:pt x="3898900" y="2331046"/>
                </a:lnTo>
                <a:cubicBezTo>
                  <a:pt x="3898900" y="2116072"/>
                  <a:pt x="3863908" y="1931062"/>
                  <a:pt x="3793926" y="1776016"/>
                </a:cubicBezTo>
                <a:cubicBezTo>
                  <a:pt x="3724076" y="1620838"/>
                  <a:pt x="3616126" y="1499857"/>
                  <a:pt x="3470076" y="1413074"/>
                </a:cubicBezTo>
                <a:cubicBezTo>
                  <a:pt x="3324158" y="1326158"/>
                  <a:pt x="3135974" y="1282700"/>
                  <a:pt x="2905521" y="1282700"/>
                </a:cubicBezTo>
                <a:cubicBezTo>
                  <a:pt x="2708142" y="1282700"/>
                  <a:pt x="2537420" y="1316765"/>
                  <a:pt x="2393354" y="1384896"/>
                </a:cubicBezTo>
                <a:cubicBezTo>
                  <a:pt x="2249421" y="1452894"/>
                  <a:pt x="2138362" y="1549797"/>
                  <a:pt x="2060178" y="1675607"/>
                </a:cubicBezTo>
                <a:cubicBezTo>
                  <a:pt x="1982126" y="1801416"/>
                  <a:pt x="1943100" y="1948921"/>
                  <a:pt x="1943100" y="2118122"/>
                </a:cubicBezTo>
                <a:lnTo>
                  <a:pt x="157162" y="2118122"/>
                </a:lnTo>
                <a:cubicBezTo>
                  <a:pt x="157162" y="1833166"/>
                  <a:pt x="223242" y="1562696"/>
                  <a:pt x="355401" y="1306711"/>
                </a:cubicBezTo>
                <a:cubicBezTo>
                  <a:pt x="487560" y="1050727"/>
                  <a:pt x="679582" y="824707"/>
                  <a:pt x="931465" y="628650"/>
                </a:cubicBezTo>
                <a:cubicBezTo>
                  <a:pt x="1183481" y="432462"/>
                  <a:pt x="1483981" y="278673"/>
                  <a:pt x="1832967" y="167283"/>
                </a:cubicBezTo>
                <a:cubicBezTo>
                  <a:pt x="2182084" y="55761"/>
                  <a:pt x="2573469" y="0"/>
                  <a:pt x="3007121" y="0"/>
                </a:cubicBezTo>
                <a:cubicBezTo>
                  <a:pt x="3527557" y="0"/>
                  <a:pt x="3990114" y="86850"/>
                  <a:pt x="4394795" y="260549"/>
                </a:cubicBezTo>
                <a:cubicBezTo>
                  <a:pt x="4799607" y="434115"/>
                  <a:pt x="5118695" y="694598"/>
                  <a:pt x="5352057" y="1041996"/>
                </a:cubicBezTo>
                <a:cubicBezTo>
                  <a:pt x="5585552" y="1389394"/>
                  <a:pt x="5702300" y="1823641"/>
                  <a:pt x="5702300" y="2344738"/>
                </a:cubicBezTo>
                <a:lnTo>
                  <a:pt x="5702300" y="5216525"/>
                </a:lnTo>
                <a:cubicBezTo>
                  <a:pt x="5702300" y="5584693"/>
                  <a:pt x="5724988" y="5885591"/>
                  <a:pt x="5770364" y="6119218"/>
                </a:cubicBezTo>
                <a:cubicBezTo>
                  <a:pt x="5815872" y="6352845"/>
                  <a:pt x="5882018" y="6556508"/>
                  <a:pt x="5968801" y="6730207"/>
                </a:cubicBezTo>
                <a:lnTo>
                  <a:pt x="5968801" y="6835576"/>
                </a:lnTo>
                <a:lnTo>
                  <a:pt x="4160043" y="6835576"/>
                </a:lnTo>
                <a:cubicBezTo>
                  <a:pt x="4072995" y="6653544"/>
                  <a:pt x="4007710" y="6425010"/>
                  <a:pt x="3964185" y="6149975"/>
                </a:cubicBezTo>
                <a:cubicBezTo>
                  <a:pt x="3920661" y="5874941"/>
                  <a:pt x="3898900" y="5598848"/>
                  <a:pt x="3898900" y="5321697"/>
                </a:cubicBezTo>
                <a:close/>
                <a:moveTo>
                  <a:pt x="4141390" y="2743200"/>
                </a:moveTo>
                <a:lnTo>
                  <a:pt x="4141390" y="3759200"/>
                </a:lnTo>
                <a:lnTo>
                  <a:pt x="3146028" y="3759200"/>
                </a:lnTo>
                <a:cubicBezTo>
                  <a:pt x="2911210" y="3759200"/>
                  <a:pt x="2707216" y="3786056"/>
                  <a:pt x="2534046" y="3839766"/>
                </a:cubicBezTo>
                <a:cubicBezTo>
                  <a:pt x="2361009" y="3893477"/>
                  <a:pt x="2218795" y="3968949"/>
                  <a:pt x="2107406" y="4066183"/>
                </a:cubicBezTo>
                <a:cubicBezTo>
                  <a:pt x="1996148" y="4163418"/>
                  <a:pt x="1914723" y="4276130"/>
                  <a:pt x="1863129" y="4404321"/>
                </a:cubicBezTo>
                <a:cubicBezTo>
                  <a:pt x="1811668" y="4532511"/>
                  <a:pt x="1785937" y="4673071"/>
                  <a:pt x="1785937" y="4826000"/>
                </a:cubicBezTo>
                <a:cubicBezTo>
                  <a:pt x="1785937" y="4979062"/>
                  <a:pt x="1820994" y="5116579"/>
                  <a:pt x="1891109" y="5238552"/>
                </a:cubicBezTo>
                <a:cubicBezTo>
                  <a:pt x="1961356" y="5360525"/>
                  <a:pt x="2062559" y="5455643"/>
                  <a:pt x="2194718" y="5523905"/>
                </a:cubicBezTo>
                <a:cubicBezTo>
                  <a:pt x="2327010" y="5592035"/>
                  <a:pt x="2481990" y="5626100"/>
                  <a:pt x="2659657" y="5626100"/>
                </a:cubicBezTo>
                <a:cubicBezTo>
                  <a:pt x="2928210" y="5626100"/>
                  <a:pt x="3161638" y="5572390"/>
                  <a:pt x="3359943" y="5464969"/>
                </a:cubicBezTo>
                <a:cubicBezTo>
                  <a:pt x="3558249" y="5357416"/>
                  <a:pt x="3712170" y="5225058"/>
                  <a:pt x="3821707" y="5067896"/>
                </a:cubicBezTo>
                <a:cubicBezTo>
                  <a:pt x="3931245" y="4910733"/>
                  <a:pt x="3986014" y="4761905"/>
                  <a:pt x="3986014" y="4621411"/>
                </a:cubicBezTo>
                <a:lnTo>
                  <a:pt x="4464843" y="5378054"/>
                </a:lnTo>
                <a:cubicBezTo>
                  <a:pt x="4398830" y="5547519"/>
                  <a:pt x="4309004" y="5723203"/>
                  <a:pt x="4195365" y="5905104"/>
                </a:cubicBezTo>
                <a:cubicBezTo>
                  <a:pt x="4081859" y="6087005"/>
                  <a:pt x="3938389" y="6257595"/>
                  <a:pt x="3764954" y="6416874"/>
                </a:cubicBezTo>
                <a:cubicBezTo>
                  <a:pt x="3591652" y="6576021"/>
                  <a:pt x="3383227" y="6706262"/>
                  <a:pt x="3139678" y="6807597"/>
                </a:cubicBezTo>
                <a:cubicBezTo>
                  <a:pt x="2896129" y="6908932"/>
                  <a:pt x="2607071" y="6959600"/>
                  <a:pt x="2272506" y="6959600"/>
                </a:cubicBezTo>
                <a:cubicBezTo>
                  <a:pt x="1847453" y="6959600"/>
                  <a:pt x="1462550" y="6873742"/>
                  <a:pt x="1117798" y="6702029"/>
                </a:cubicBezTo>
                <a:cubicBezTo>
                  <a:pt x="773046" y="6530182"/>
                  <a:pt x="500525" y="6292123"/>
                  <a:pt x="300235" y="5987852"/>
                </a:cubicBezTo>
                <a:cubicBezTo>
                  <a:pt x="100078" y="5683581"/>
                  <a:pt x="0" y="5336845"/>
                  <a:pt x="0" y="4947643"/>
                </a:cubicBezTo>
                <a:cubicBezTo>
                  <a:pt x="0" y="4595747"/>
                  <a:pt x="66145" y="4283208"/>
                  <a:pt x="198437" y="4010025"/>
                </a:cubicBezTo>
                <a:cubicBezTo>
                  <a:pt x="330729" y="3736843"/>
                  <a:pt x="525991" y="3506061"/>
                  <a:pt x="784225" y="3317677"/>
                </a:cubicBezTo>
                <a:cubicBezTo>
                  <a:pt x="1042590" y="3129161"/>
                  <a:pt x="1365977" y="2986286"/>
                  <a:pt x="1754385" y="2889052"/>
                </a:cubicBezTo>
                <a:cubicBezTo>
                  <a:pt x="2142926" y="2791818"/>
                  <a:pt x="2593445" y="2743200"/>
                  <a:pt x="3105943" y="274320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878" name="Freeform 1878"/>
          <p:cNvSpPr/>
          <p:nvPr/>
        </p:nvSpPr>
        <p:spPr>
          <a:xfrm>
            <a:off x="3181251" y="4670193"/>
            <a:ext cx="62566" cy="73673"/>
          </a:xfrm>
          <a:custGeom>
            <a:avLst/>
            <a:gdLst/>
            <a:ahLst/>
            <a:cxnLst/>
            <a:rect l="0" t="0" r="0" b="0"/>
            <a:pathLst>
              <a:path w="5803900" h="6826250">
                <a:moveTo>
                  <a:pt x="1785937" y="1550194"/>
                </a:moveTo>
                <a:lnTo>
                  <a:pt x="1785937" y="6826250"/>
                </a:lnTo>
                <a:lnTo>
                  <a:pt x="0" y="6826250"/>
                </a:lnTo>
                <a:lnTo>
                  <a:pt x="0" y="114300"/>
                </a:lnTo>
                <a:lnTo>
                  <a:pt x="1674217" y="114300"/>
                </a:lnTo>
                <a:close/>
                <a:moveTo>
                  <a:pt x="1525389" y="3238500"/>
                </a:moveTo>
                <a:lnTo>
                  <a:pt x="1041796" y="3238500"/>
                </a:lnTo>
                <a:cubicBezTo>
                  <a:pt x="1041796" y="2743200"/>
                  <a:pt x="1105892" y="2296386"/>
                  <a:pt x="1234082" y="1898055"/>
                </a:cubicBezTo>
                <a:cubicBezTo>
                  <a:pt x="1362405" y="1499593"/>
                  <a:pt x="1542454" y="1158942"/>
                  <a:pt x="1774229" y="876102"/>
                </a:cubicBezTo>
                <a:cubicBezTo>
                  <a:pt x="2006137" y="593262"/>
                  <a:pt x="2282494" y="376569"/>
                  <a:pt x="2603301" y="226021"/>
                </a:cubicBezTo>
                <a:cubicBezTo>
                  <a:pt x="2924108" y="75341"/>
                  <a:pt x="3283214" y="0"/>
                  <a:pt x="3680618" y="0"/>
                </a:cubicBezTo>
                <a:cubicBezTo>
                  <a:pt x="3995208" y="0"/>
                  <a:pt x="4282876" y="45443"/>
                  <a:pt x="4543623" y="136327"/>
                </a:cubicBezTo>
                <a:cubicBezTo>
                  <a:pt x="4804370" y="227079"/>
                  <a:pt x="5028869" y="371608"/>
                  <a:pt x="5217120" y="569913"/>
                </a:cubicBezTo>
                <a:cubicBezTo>
                  <a:pt x="5405503" y="768086"/>
                  <a:pt x="5550363" y="1030288"/>
                  <a:pt x="5651698" y="1356519"/>
                </a:cubicBezTo>
                <a:cubicBezTo>
                  <a:pt x="5753166" y="1682750"/>
                  <a:pt x="5803900" y="2081213"/>
                  <a:pt x="5803900" y="2551907"/>
                </a:cubicBezTo>
                <a:lnTo>
                  <a:pt x="5803900" y="6826250"/>
                </a:lnTo>
                <a:lnTo>
                  <a:pt x="4000500" y="6826250"/>
                </a:lnTo>
                <a:lnTo>
                  <a:pt x="4000500" y="2541985"/>
                </a:lnTo>
                <a:cubicBezTo>
                  <a:pt x="4000500" y="2244329"/>
                  <a:pt x="3959158" y="2012884"/>
                  <a:pt x="3876476" y="1847652"/>
                </a:cubicBezTo>
                <a:cubicBezTo>
                  <a:pt x="3793794" y="1682287"/>
                  <a:pt x="3672813" y="1565540"/>
                  <a:pt x="3513534" y="1497410"/>
                </a:cubicBezTo>
                <a:cubicBezTo>
                  <a:pt x="3354387" y="1429147"/>
                  <a:pt x="3158992" y="1395016"/>
                  <a:pt x="2927350" y="1395016"/>
                </a:cubicBezTo>
                <a:cubicBezTo>
                  <a:pt x="2687505" y="1395016"/>
                  <a:pt x="2479675" y="1442641"/>
                  <a:pt x="2303859" y="1537891"/>
                </a:cubicBezTo>
                <a:cubicBezTo>
                  <a:pt x="2128176" y="1633009"/>
                  <a:pt x="1983448" y="1764375"/>
                  <a:pt x="1869678" y="1931988"/>
                </a:cubicBezTo>
                <a:cubicBezTo>
                  <a:pt x="1755907" y="2099601"/>
                  <a:pt x="1670050" y="2295129"/>
                  <a:pt x="1612106" y="2518569"/>
                </a:cubicBezTo>
                <a:cubicBezTo>
                  <a:pt x="1554294" y="2742010"/>
                  <a:pt x="1525389" y="2981987"/>
                  <a:pt x="1525389" y="323850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879" name="Freeform 1879"/>
          <p:cNvSpPr/>
          <p:nvPr/>
        </p:nvSpPr>
        <p:spPr>
          <a:xfrm>
            <a:off x="3253688" y="4641134"/>
            <a:ext cx="65168" cy="104171"/>
          </a:xfrm>
          <a:custGeom>
            <a:avLst/>
            <a:gdLst/>
            <a:ahLst/>
            <a:cxnLst/>
            <a:rect l="0" t="0" r="0" b="0"/>
            <a:pathLst>
              <a:path w="6045200" h="9652000">
                <a:moveTo>
                  <a:pt x="4241800" y="8062119"/>
                </a:moveTo>
                <a:lnTo>
                  <a:pt x="4241800" y="0"/>
                </a:lnTo>
                <a:lnTo>
                  <a:pt x="6045200" y="0"/>
                </a:lnTo>
                <a:lnTo>
                  <a:pt x="6045200" y="9525000"/>
                </a:lnTo>
                <a:lnTo>
                  <a:pt x="4422179" y="9525000"/>
                </a:lnTo>
                <a:close/>
                <a:moveTo>
                  <a:pt x="0" y="6252766"/>
                </a:moveTo>
                <a:lnTo>
                  <a:pt x="0" y="6122591"/>
                </a:lnTo>
                <a:cubicBezTo>
                  <a:pt x="0" y="5609696"/>
                  <a:pt x="57877" y="5143434"/>
                  <a:pt x="173632" y="4723805"/>
                </a:cubicBezTo>
                <a:cubicBezTo>
                  <a:pt x="289520" y="4304044"/>
                  <a:pt x="459118" y="3943218"/>
                  <a:pt x="682426" y="3641329"/>
                </a:cubicBezTo>
                <a:cubicBezTo>
                  <a:pt x="905867" y="3339439"/>
                  <a:pt x="1180967" y="3105812"/>
                  <a:pt x="1507728" y="2940447"/>
                </a:cubicBezTo>
                <a:cubicBezTo>
                  <a:pt x="1834488" y="2775083"/>
                  <a:pt x="2206823" y="2692400"/>
                  <a:pt x="2624732" y="2692400"/>
                </a:cubicBezTo>
                <a:cubicBezTo>
                  <a:pt x="3017506" y="2692400"/>
                  <a:pt x="3361795" y="2775016"/>
                  <a:pt x="3657600" y="2940249"/>
                </a:cubicBezTo>
                <a:cubicBezTo>
                  <a:pt x="3953404" y="3105349"/>
                  <a:pt x="4205750" y="3339704"/>
                  <a:pt x="4414639" y="3643313"/>
                </a:cubicBezTo>
                <a:cubicBezTo>
                  <a:pt x="4623527" y="3946790"/>
                  <a:pt x="4792067" y="4304044"/>
                  <a:pt x="4920257" y="4715074"/>
                </a:cubicBezTo>
                <a:cubicBezTo>
                  <a:pt x="5048580" y="5125972"/>
                  <a:pt x="5141647" y="5575102"/>
                  <a:pt x="5199459" y="6062465"/>
                </a:cubicBezTo>
                <a:lnTo>
                  <a:pt x="5199459" y="6348016"/>
                </a:lnTo>
                <a:cubicBezTo>
                  <a:pt x="5141647" y="6815799"/>
                  <a:pt x="5048580" y="7250510"/>
                  <a:pt x="4920257" y="7652147"/>
                </a:cubicBezTo>
                <a:cubicBezTo>
                  <a:pt x="4792067" y="8053785"/>
                  <a:pt x="4623527" y="8404689"/>
                  <a:pt x="4414639" y="8704858"/>
                </a:cubicBezTo>
                <a:cubicBezTo>
                  <a:pt x="4205750" y="9005028"/>
                  <a:pt x="3952345" y="9237928"/>
                  <a:pt x="3654425" y="9403557"/>
                </a:cubicBezTo>
                <a:cubicBezTo>
                  <a:pt x="3356636" y="9569185"/>
                  <a:pt x="3009238" y="9652000"/>
                  <a:pt x="2612231" y="9652000"/>
                </a:cubicBezTo>
                <a:cubicBezTo>
                  <a:pt x="2194454" y="9652000"/>
                  <a:pt x="1823177" y="9567267"/>
                  <a:pt x="1498401" y="9397802"/>
                </a:cubicBezTo>
                <a:cubicBezTo>
                  <a:pt x="1173757" y="9228204"/>
                  <a:pt x="900773" y="8990410"/>
                  <a:pt x="679450" y="8684419"/>
                </a:cubicBezTo>
                <a:cubicBezTo>
                  <a:pt x="458126" y="8378429"/>
                  <a:pt x="289520" y="8018661"/>
                  <a:pt x="173632" y="7605118"/>
                </a:cubicBezTo>
                <a:cubicBezTo>
                  <a:pt x="57877" y="7191574"/>
                  <a:pt x="0" y="6740790"/>
                  <a:pt x="0" y="6252766"/>
                </a:cubicBezTo>
                <a:close/>
                <a:moveTo>
                  <a:pt x="1785937" y="6118424"/>
                </a:moveTo>
                <a:lnTo>
                  <a:pt x="1785937" y="6248797"/>
                </a:lnTo>
                <a:cubicBezTo>
                  <a:pt x="1785937" y="6526081"/>
                  <a:pt x="1807633" y="6784843"/>
                  <a:pt x="1851025" y="7025085"/>
                </a:cubicBezTo>
                <a:cubicBezTo>
                  <a:pt x="1894416" y="7265327"/>
                  <a:pt x="1966714" y="7477522"/>
                  <a:pt x="2067917" y="7661672"/>
                </a:cubicBezTo>
                <a:cubicBezTo>
                  <a:pt x="2169252" y="7845822"/>
                  <a:pt x="2301544" y="7988631"/>
                  <a:pt x="2464792" y="8090099"/>
                </a:cubicBezTo>
                <a:cubicBezTo>
                  <a:pt x="2628172" y="8191567"/>
                  <a:pt x="2827668" y="8242300"/>
                  <a:pt x="3063279" y="8242300"/>
                </a:cubicBezTo>
                <a:cubicBezTo>
                  <a:pt x="3369270" y="8242300"/>
                  <a:pt x="3621484" y="8172980"/>
                  <a:pt x="3819921" y="8034338"/>
                </a:cubicBezTo>
                <a:cubicBezTo>
                  <a:pt x="4018359" y="7895564"/>
                  <a:pt x="4170296" y="7704072"/>
                  <a:pt x="4275732" y="7459861"/>
                </a:cubicBezTo>
                <a:cubicBezTo>
                  <a:pt x="4381169" y="7215519"/>
                  <a:pt x="4442155" y="6933936"/>
                  <a:pt x="4458692" y="6615113"/>
                </a:cubicBezTo>
                <a:lnTo>
                  <a:pt x="4458692" y="5801519"/>
                </a:lnTo>
                <a:cubicBezTo>
                  <a:pt x="4446256" y="5540640"/>
                  <a:pt x="4410075" y="5305690"/>
                  <a:pt x="4350146" y="5096669"/>
                </a:cubicBezTo>
                <a:cubicBezTo>
                  <a:pt x="4290218" y="4887516"/>
                  <a:pt x="4203369" y="4708459"/>
                  <a:pt x="4089598" y="4559499"/>
                </a:cubicBezTo>
                <a:cubicBezTo>
                  <a:pt x="3975960" y="4410406"/>
                  <a:pt x="3835400" y="4294453"/>
                  <a:pt x="3667918" y="4211638"/>
                </a:cubicBezTo>
                <a:cubicBezTo>
                  <a:pt x="3500569" y="4128823"/>
                  <a:pt x="3303190" y="4087416"/>
                  <a:pt x="3075781" y="4087416"/>
                </a:cubicBezTo>
                <a:cubicBezTo>
                  <a:pt x="2844270" y="4087416"/>
                  <a:pt x="2645833" y="4140200"/>
                  <a:pt x="2480468" y="4245769"/>
                </a:cubicBezTo>
                <a:cubicBezTo>
                  <a:pt x="2315104" y="4351338"/>
                  <a:pt x="2181754" y="4495205"/>
                  <a:pt x="2080418" y="4677371"/>
                </a:cubicBezTo>
                <a:cubicBezTo>
                  <a:pt x="1979215" y="4859536"/>
                  <a:pt x="1904801" y="5073849"/>
                  <a:pt x="1857176" y="5320308"/>
                </a:cubicBezTo>
                <a:cubicBezTo>
                  <a:pt x="1809683" y="5566636"/>
                  <a:pt x="1785937" y="5832674"/>
                  <a:pt x="1785937" y="6118424"/>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880" name="Freeform 1880"/>
          <p:cNvSpPr/>
          <p:nvPr/>
        </p:nvSpPr>
        <p:spPr>
          <a:xfrm>
            <a:off x="3359477" y="4639626"/>
            <a:ext cx="47027" cy="104239"/>
          </a:xfrm>
          <a:custGeom>
            <a:avLst/>
            <a:gdLst/>
            <a:ahLst/>
            <a:cxnLst/>
            <a:rect l="0" t="0" r="0" b="0"/>
            <a:pathLst>
              <a:path w="4362450" h="9658350">
                <a:moveTo>
                  <a:pt x="2800350" y="9658350"/>
                </a:moveTo>
                <a:lnTo>
                  <a:pt x="996950" y="9658350"/>
                </a:lnTo>
                <a:lnTo>
                  <a:pt x="996950" y="2351088"/>
                </a:lnTo>
                <a:cubicBezTo>
                  <a:pt x="996950" y="1842427"/>
                  <a:pt x="1096764" y="1413405"/>
                  <a:pt x="1296392" y="1064022"/>
                </a:cubicBezTo>
                <a:cubicBezTo>
                  <a:pt x="1496152" y="714640"/>
                  <a:pt x="1778198" y="449991"/>
                  <a:pt x="2142529" y="270074"/>
                </a:cubicBezTo>
                <a:cubicBezTo>
                  <a:pt x="2506860" y="90025"/>
                  <a:pt x="2940116" y="0"/>
                  <a:pt x="3442295" y="0"/>
                </a:cubicBezTo>
                <a:cubicBezTo>
                  <a:pt x="3606866" y="0"/>
                  <a:pt x="3765351" y="11444"/>
                  <a:pt x="3917751" y="34330"/>
                </a:cubicBezTo>
                <a:cubicBezTo>
                  <a:pt x="4070151" y="57085"/>
                  <a:pt x="4218384" y="84998"/>
                  <a:pt x="4362450" y="118071"/>
                </a:cubicBezTo>
                <a:lnTo>
                  <a:pt x="4362450" y="1465461"/>
                </a:lnTo>
                <a:cubicBezTo>
                  <a:pt x="4283868" y="1444824"/>
                  <a:pt x="4201186" y="1430404"/>
                  <a:pt x="4114403" y="1422202"/>
                </a:cubicBezTo>
                <a:cubicBezTo>
                  <a:pt x="4027752" y="1413868"/>
                  <a:pt x="3926549" y="1409700"/>
                  <a:pt x="3810793" y="1409700"/>
                </a:cubicBezTo>
                <a:cubicBezTo>
                  <a:pt x="3595952" y="1409700"/>
                  <a:pt x="3413058" y="1445882"/>
                  <a:pt x="3262114" y="1518246"/>
                </a:cubicBezTo>
                <a:cubicBezTo>
                  <a:pt x="3111301" y="1590477"/>
                  <a:pt x="2996604" y="1696905"/>
                  <a:pt x="2918023" y="1837532"/>
                </a:cubicBezTo>
                <a:cubicBezTo>
                  <a:pt x="2839574" y="1978158"/>
                  <a:pt x="2800350" y="2149740"/>
                  <a:pt x="2800350" y="2352279"/>
                </a:cubicBezTo>
                <a:close/>
                <a:moveTo>
                  <a:pt x="4133850" y="2946400"/>
                </a:moveTo>
                <a:lnTo>
                  <a:pt x="4133850" y="4216400"/>
                </a:lnTo>
                <a:lnTo>
                  <a:pt x="0" y="4216400"/>
                </a:lnTo>
                <a:lnTo>
                  <a:pt x="0" y="2946400"/>
                </a:ln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881" name="Freeform 1881"/>
          <p:cNvSpPr/>
          <p:nvPr/>
        </p:nvSpPr>
        <p:spPr>
          <a:xfrm>
            <a:off x="3410351" y="4670214"/>
            <a:ext cx="65715" cy="75091"/>
          </a:xfrm>
          <a:custGeom>
            <a:avLst/>
            <a:gdLst/>
            <a:ahLst/>
            <a:cxnLst/>
            <a:rect l="0" t="0" r="0" b="0"/>
            <a:pathLst>
              <a:path w="6096000" h="6957615">
                <a:moveTo>
                  <a:pt x="3342679" y="6957615"/>
                </a:moveTo>
                <a:cubicBezTo>
                  <a:pt x="2821714" y="6957615"/>
                  <a:pt x="2354460" y="6873940"/>
                  <a:pt x="1940917" y="6706592"/>
                </a:cubicBezTo>
                <a:cubicBezTo>
                  <a:pt x="1527505" y="6539111"/>
                  <a:pt x="1177131" y="6306542"/>
                  <a:pt x="889793" y="6008886"/>
                </a:cubicBezTo>
                <a:cubicBezTo>
                  <a:pt x="602456" y="5711230"/>
                  <a:pt x="382322" y="5365022"/>
                  <a:pt x="229393" y="4970264"/>
                </a:cubicBezTo>
                <a:cubicBezTo>
                  <a:pt x="76464" y="4575373"/>
                  <a:pt x="0" y="4154686"/>
                  <a:pt x="0" y="3708201"/>
                </a:cubicBezTo>
                <a:lnTo>
                  <a:pt x="0" y="3460155"/>
                </a:lnTo>
                <a:cubicBezTo>
                  <a:pt x="0" y="2951626"/>
                  <a:pt x="72297" y="2486554"/>
                  <a:pt x="216892" y="2064940"/>
                </a:cubicBezTo>
                <a:cubicBezTo>
                  <a:pt x="361619" y="1643195"/>
                  <a:pt x="569383" y="1277342"/>
                  <a:pt x="840184" y="967383"/>
                </a:cubicBezTo>
                <a:cubicBezTo>
                  <a:pt x="1110985" y="657291"/>
                  <a:pt x="1440656" y="418571"/>
                  <a:pt x="1829196" y="251222"/>
                </a:cubicBezTo>
                <a:cubicBezTo>
                  <a:pt x="2217869" y="83740"/>
                  <a:pt x="2656152" y="0"/>
                  <a:pt x="3144043" y="0"/>
                </a:cubicBezTo>
                <a:cubicBezTo>
                  <a:pt x="3619500" y="0"/>
                  <a:pt x="4041179" y="78647"/>
                  <a:pt x="4409082" y="235942"/>
                </a:cubicBezTo>
                <a:cubicBezTo>
                  <a:pt x="4777118" y="393237"/>
                  <a:pt x="5086151" y="616810"/>
                  <a:pt x="5336182" y="906661"/>
                </a:cubicBezTo>
                <a:cubicBezTo>
                  <a:pt x="5586346" y="1196380"/>
                  <a:pt x="5775523" y="1543116"/>
                  <a:pt x="5903714" y="1946870"/>
                </a:cubicBezTo>
                <a:cubicBezTo>
                  <a:pt x="6031904" y="2350492"/>
                  <a:pt x="6096000" y="2798696"/>
                  <a:pt x="6096000" y="3291483"/>
                </a:cubicBezTo>
                <a:lnTo>
                  <a:pt x="6096000" y="4036615"/>
                </a:lnTo>
                <a:lnTo>
                  <a:pt x="760214" y="4036615"/>
                </a:lnTo>
                <a:lnTo>
                  <a:pt x="760214" y="2842815"/>
                </a:lnTo>
                <a:lnTo>
                  <a:pt x="4343400" y="2842815"/>
                </a:lnTo>
                <a:lnTo>
                  <a:pt x="4343400" y="2705894"/>
                </a:lnTo>
                <a:cubicBezTo>
                  <a:pt x="4343400" y="2457318"/>
                  <a:pt x="4298751" y="2234671"/>
                  <a:pt x="4209454" y="2037953"/>
                </a:cubicBezTo>
                <a:cubicBezTo>
                  <a:pt x="4120289" y="1841235"/>
                  <a:pt x="3986543" y="1684933"/>
                  <a:pt x="3808214" y="1569045"/>
                </a:cubicBezTo>
                <a:cubicBezTo>
                  <a:pt x="3629885" y="1453026"/>
                  <a:pt x="3401747" y="1395015"/>
                  <a:pt x="3123803" y="1395015"/>
                </a:cubicBezTo>
                <a:cubicBezTo>
                  <a:pt x="2887397" y="1395015"/>
                  <a:pt x="2684131" y="1446676"/>
                  <a:pt x="2514004" y="1549995"/>
                </a:cubicBezTo>
                <a:cubicBezTo>
                  <a:pt x="2343877" y="1653315"/>
                  <a:pt x="2205897" y="1798042"/>
                  <a:pt x="2100064" y="1984176"/>
                </a:cubicBezTo>
                <a:cubicBezTo>
                  <a:pt x="1994362" y="2170179"/>
                  <a:pt x="1915583" y="2388261"/>
                  <a:pt x="1863725" y="2638425"/>
                </a:cubicBezTo>
                <a:cubicBezTo>
                  <a:pt x="1811866" y="2888456"/>
                  <a:pt x="1785937" y="3162366"/>
                  <a:pt x="1785937" y="3460155"/>
                </a:cubicBezTo>
                <a:lnTo>
                  <a:pt x="1785937" y="3708201"/>
                </a:lnTo>
                <a:cubicBezTo>
                  <a:pt x="1785937" y="3977018"/>
                  <a:pt x="1824235" y="4225131"/>
                  <a:pt x="1900832" y="4452540"/>
                </a:cubicBezTo>
                <a:cubicBezTo>
                  <a:pt x="1977562" y="4679950"/>
                  <a:pt x="2087430" y="4876337"/>
                  <a:pt x="2230437" y="5041701"/>
                </a:cubicBezTo>
                <a:cubicBezTo>
                  <a:pt x="2373444" y="5207066"/>
                  <a:pt x="2547474" y="5335257"/>
                  <a:pt x="2752526" y="5426273"/>
                </a:cubicBezTo>
                <a:cubicBezTo>
                  <a:pt x="2957578" y="5517158"/>
                  <a:pt x="3190676" y="5562600"/>
                  <a:pt x="3451820" y="5562600"/>
                </a:cubicBezTo>
                <a:cubicBezTo>
                  <a:pt x="3775008" y="5562600"/>
                  <a:pt x="4076435" y="5499827"/>
                  <a:pt x="4356100" y="5374283"/>
                </a:cubicBezTo>
                <a:cubicBezTo>
                  <a:pt x="4635764" y="5248606"/>
                  <a:pt x="4877196" y="5058106"/>
                  <a:pt x="5080396" y="4802783"/>
                </a:cubicBezTo>
                <a:lnTo>
                  <a:pt x="5947370" y="5742384"/>
                </a:lnTo>
                <a:cubicBezTo>
                  <a:pt x="5806744" y="5944923"/>
                  <a:pt x="5615516" y="6139193"/>
                  <a:pt x="5373687" y="6325195"/>
                </a:cubicBezTo>
                <a:cubicBezTo>
                  <a:pt x="5131858" y="6511197"/>
                  <a:pt x="4841411" y="6663134"/>
                  <a:pt x="4502348" y="6781006"/>
                </a:cubicBezTo>
                <a:cubicBezTo>
                  <a:pt x="4163285" y="6898745"/>
                  <a:pt x="3776728" y="6957615"/>
                  <a:pt x="3342679" y="6957615"/>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882" name="Freeform 1882"/>
          <p:cNvSpPr/>
          <p:nvPr/>
        </p:nvSpPr>
        <p:spPr>
          <a:xfrm>
            <a:off x="3481967" y="4641134"/>
            <a:ext cx="65168" cy="104171"/>
          </a:xfrm>
          <a:custGeom>
            <a:avLst/>
            <a:gdLst/>
            <a:ahLst/>
            <a:cxnLst/>
            <a:rect l="0" t="0" r="0" b="0"/>
            <a:pathLst>
              <a:path w="6045200" h="9652000">
                <a:moveTo>
                  <a:pt x="4241800" y="8062119"/>
                </a:moveTo>
                <a:lnTo>
                  <a:pt x="4241800" y="0"/>
                </a:lnTo>
                <a:lnTo>
                  <a:pt x="6045200" y="0"/>
                </a:lnTo>
                <a:lnTo>
                  <a:pt x="6045200" y="9525000"/>
                </a:lnTo>
                <a:lnTo>
                  <a:pt x="4422179" y="9525000"/>
                </a:lnTo>
                <a:close/>
                <a:moveTo>
                  <a:pt x="0" y="6252766"/>
                </a:moveTo>
                <a:lnTo>
                  <a:pt x="0" y="6122591"/>
                </a:lnTo>
                <a:cubicBezTo>
                  <a:pt x="0" y="5609696"/>
                  <a:pt x="57877" y="5143434"/>
                  <a:pt x="173632" y="4723805"/>
                </a:cubicBezTo>
                <a:cubicBezTo>
                  <a:pt x="289520" y="4304044"/>
                  <a:pt x="459118" y="3943218"/>
                  <a:pt x="682426" y="3641329"/>
                </a:cubicBezTo>
                <a:cubicBezTo>
                  <a:pt x="905867" y="3339439"/>
                  <a:pt x="1180967" y="3105812"/>
                  <a:pt x="1507728" y="2940447"/>
                </a:cubicBezTo>
                <a:cubicBezTo>
                  <a:pt x="1834488" y="2775083"/>
                  <a:pt x="2206823" y="2692400"/>
                  <a:pt x="2624732" y="2692400"/>
                </a:cubicBezTo>
                <a:cubicBezTo>
                  <a:pt x="3017506" y="2692400"/>
                  <a:pt x="3361795" y="2775016"/>
                  <a:pt x="3657600" y="2940249"/>
                </a:cubicBezTo>
                <a:cubicBezTo>
                  <a:pt x="3953404" y="3105349"/>
                  <a:pt x="4205750" y="3339704"/>
                  <a:pt x="4414639" y="3643313"/>
                </a:cubicBezTo>
                <a:cubicBezTo>
                  <a:pt x="4623527" y="3946790"/>
                  <a:pt x="4792067" y="4304044"/>
                  <a:pt x="4920257" y="4715074"/>
                </a:cubicBezTo>
                <a:cubicBezTo>
                  <a:pt x="5048580" y="5125972"/>
                  <a:pt x="5141647" y="5575102"/>
                  <a:pt x="5199459" y="6062465"/>
                </a:cubicBezTo>
                <a:lnTo>
                  <a:pt x="5199459" y="6348016"/>
                </a:lnTo>
                <a:cubicBezTo>
                  <a:pt x="5141647" y="6815799"/>
                  <a:pt x="5048580" y="7250510"/>
                  <a:pt x="4920257" y="7652147"/>
                </a:cubicBezTo>
                <a:cubicBezTo>
                  <a:pt x="4792067" y="8053785"/>
                  <a:pt x="4623527" y="8404689"/>
                  <a:pt x="4414639" y="8704858"/>
                </a:cubicBezTo>
                <a:cubicBezTo>
                  <a:pt x="4205750" y="9005028"/>
                  <a:pt x="3952345" y="9237928"/>
                  <a:pt x="3654425" y="9403557"/>
                </a:cubicBezTo>
                <a:cubicBezTo>
                  <a:pt x="3356636" y="9569185"/>
                  <a:pt x="3009238" y="9652000"/>
                  <a:pt x="2612231" y="9652000"/>
                </a:cubicBezTo>
                <a:cubicBezTo>
                  <a:pt x="2194454" y="9652000"/>
                  <a:pt x="1823177" y="9567267"/>
                  <a:pt x="1498401" y="9397802"/>
                </a:cubicBezTo>
                <a:cubicBezTo>
                  <a:pt x="1173757" y="9228204"/>
                  <a:pt x="900773" y="8990410"/>
                  <a:pt x="679450" y="8684419"/>
                </a:cubicBezTo>
                <a:cubicBezTo>
                  <a:pt x="458126" y="8378429"/>
                  <a:pt x="289520" y="8018661"/>
                  <a:pt x="173632" y="7605118"/>
                </a:cubicBezTo>
                <a:cubicBezTo>
                  <a:pt x="57877" y="7191574"/>
                  <a:pt x="0" y="6740790"/>
                  <a:pt x="0" y="6252766"/>
                </a:cubicBezTo>
                <a:close/>
                <a:moveTo>
                  <a:pt x="1785937" y="6118424"/>
                </a:moveTo>
                <a:lnTo>
                  <a:pt x="1785937" y="6248797"/>
                </a:lnTo>
                <a:cubicBezTo>
                  <a:pt x="1785937" y="6526081"/>
                  <a:pt x="1807633" y="6784843"/>
                  <a:pt x="1851025" y="7025085"/>
                </a:cubicBezTo>
                <a:cubicBezTo>
                  <a:pt x="1894416" y="7265327"/>
                  <a:pt x="1966714" y="7477522"/>
                  <a:pt x="2067917" y="7661672"/>
                </a:cubicBezTo>
                <a:cubicBezTo>
                  <a:pt x="2169252" y="7845822"/>
                  <a:pt x="2301544" y="7988631"/>
                  <a:pt x="2464792" y="8090099"/>
                </a:cubicBezTo>
                <a:cubicBezTo>
                  <a:pt x="2628172" y="8191567"/>
                  <a:pt x="2827668" y="8242300"/>
                  <a:pt x="3063279" y="8242300"/>
                </a:cubicBezTo>
                <a:cubicBezTo>
                  <a:pt x="3369270" y="8242300"/>
                  <a:pt x="3621484" y="8172980"/>
                  <a:pt x="3819921" y="8034338"/>
                </a:cubicBezTo>
                <a:cubicBezTo>
                  <a:pt x="4018359" y="7895564"/>
                  <a:pt x="4170296" y="7704072"/>
                  <a:pt x="4275732" y="7459861"/>
                </a:cubicBezTo>
                <a:cubicBezTo>
                  <a:pt x="4381169" y="7215519"/>
                  <a:pt x="4442155" y="6933936"/>
                  <a:pt x="4458692" y="6615113"/>
                </a:cubicBezTo>
                <a:lnTo>
                  <a:pt x="4458692" y="5801519"/>
                </a:lnTo>
                <a:cubicBezTo>
                  <a:pt x="4446256" y="5540640"/>
                  <a:pt x="4410075" y="5305690"/>
                  <a:pt x="4350146" y="5096669"/>
                </a:cubicBezTo>
                <a:cubicBezTo>
                  <a:pt x="4290218" y="4887516"/>
                  <a:pt x="4203369" y="4708459"/>
                  <a:pt x="4089598" y="4559499"/>
                </a:cubicBezTo>
                <a:cubicBezTo>
                  <a:pt x="3975960" y="4410406"/>
                  <a:pt x="3835400" y="4294453"/>
                  <a:pt x="3667918" y="4211638"/>
                </a:cubicBezTo>
                <a:cubicBezTo>
                  <a:pt x="3500569" y="4128823"/>
                  <a:pt x="3303190" y="4087416"/>
                  <a:pt x="3075781" y="4087416"/>
                </a:cubicBezTo>
                <a:cubicBezTo>
                  <a:pt x="2844270" y="4087416"/>
                  <a:pt x="2645833" y="4140200"/>
                  <a:pt x="2480468" y="4245769"/>
                </a:cubicBezTo>
                <a:cubicBezTo>
                  <a:pt x="2315104" y="4351338"/>
                  <a:pt x="2181754" y="4495205"/>
                  <a:pt x="2080418" y="4677371"/>
                </a:cubicBezTo>
                <a:cubicBezTo>
                  <a:pt x="1979215" y="4859536"/>
                  <a:pt x="1904801" y="5073849"/>
                  <a:pt x="1857176" y="5320308"/>
                </a:cubicBezTo>
                <a:cubicBezTo>
                  <a:pt x="1809683" y="5566636"/>
                  <a:pt x="1785937" y="5832674"/>
                  <a:pt x="1785937" y="6118424"/>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883" name="Freeform 1883"/>
          <p:cNvSpPr/>
          <p:nvPr/>
        </p:nvSpPr>
        <p:spPr>
          <a:xfrm>
            <a:off x="3557280" y="4670214"/>
            <a:ext cx="65715" cy="75091"/>
          </a:xfrm>
          <a:custGeom>
            <a:avLst/>
            <a:gdLst/>
            <a:ahLst/>
            <a:cxnLst/>
            <a:rect l="0" t="0" r="0" b="0"/>
            <a:pathLst>
              <a:path w="6096000" h="6957615">
                <a:moveTo>
                  <a:pt x="3342679" y="6957615"/>
                </a:moveTo>
                <a:cubicBezTo>
                  <a:pt x="2821714" y="6957615"/>
                  <a:pt x="2354460" y="6873940"/>
                  <a:pt x="1940917" y="6706592"/>
                </a:cubicBezTo>
                <a:cubicBezTo>
                  <a:pt x="1527505" y="6539111"/>
                  <a:pt x="1177131" y="6306542"/>
                  <a:pt x="889793" y="6008886"/>
                </a:cubicBezTo>
                <a:cubicBezTo>
                  <a:pt x="602456" y="5711230"/>
                  <a:pt x="382322" y="5365022"/>
                  <a:pt x="229393" y="4970264"/>
                </a:cubicBezTo>
                <a:cubicBezTo>
                  <a:pt x="76464" y="4575373"/>
                  <a:pt x="0" y="4154686"/>
                  <a:pt x="0" y="3708201"/>
                </a:cubicBezTo>
                <a:lnTo>
                  <a:pt x="0" y="3460155"/>
                </a:lnTo>
                <a:cubicBezTo>
                  <a:pt x="0" y="2951626"/>
                  <a:pt x="72297" y="2486554"/>
                  <a:pt x="216892" y="2064940"/>
                </a:cubicBezTo>
                <a:cubicBezTo>
                  <a:pt x="361619" y="1643195"/>
                  <a:pt x="569383" y="1277342"/>
                  <a:pt x="840184" y="967383"/>
                </a:cubicBezTo>
                <a:cubicBezTo>
                  <a:pt x="1110985" y="657291"/>
                  <a:pt x="1440656" y="418571"/>
                  <a:pt x="1829196" y="251222"/>
                </a:cubicBezTo>
                <a:cubicBezTo>
                  <a:pt x="2217869" y="83740"/>
                  <a:pt x="2656152" y="0"/>
                  <a:pt x="3144043" y="0"/>
                </a:cubicBezTo>
                <a:cubicBezTo>
                  <a:pt x="3619500" y="0"/>
                  <a:pt x="4041179" y="78647"/>
                  <a:pt x="4409082" y="235942"/>
                </a:cubicBezTo>
                <a:cubicBezTo>
                  <a:pt x="4777118" y="393237"/>
                  <a:pt x="5086151" y="616810"/>
                  <a:pt x="5336182" y="906661"/>
                </a:cubicBezTo>
                <a:cubicBezTo>
                  <a:pt x="5586346" y="1196380"/>
                  <a:pt x="5775523" y="1543116"/>
                  <a:pt x="5903714" y="1946870"/>
                </a:cubicBezTo>
                <a:cubicBezTo>
                  <a:pt x="6031904" y="2350492"/>
                  <a:pt x="6096000" y="2798696"/>
                  <a:pt x="6096000" y="3291483"/>
                </a:cubicBezTo>
                <a:lnTo>
                  <a:pt x="6096000" y="4036615"/>
                </a:lnTo>
                <a:lnTo>
                  <a:pt x="760214" y="4036615"/>
                </a:lnTo>
                <a:lnTo>
                  <a:pt x="760214" y="2842815"/>
                </a:lnTo>
                <a:lnTo>
                  <a:pt x="4343400" y="2842815"/>
                </a:lnTo>
                <a:lnTo>
                  <a:pt x="4343400" y="2705894"/>
                </a:lnTo>
                <a:cubicBezTo>
                  <a:pt x="4343400" y="2457318"/>
                  <a:pt x="4298751" y="2234671"/>
                  <a:pt x="4209454" y="2037953"/>
                </a:cubicBezTo>
                <a:cubicBezTo>
                  <a:pt x="4120289" y="1841235"/>
                  <a:pt x="3986543" y="1684933"/>
                  <a:pt x="3808214" y="1569045"/>
                </a:cubicBezTo>
                <a:cubicBezTo>
                  <a:pt x="3629885" y="1453026"/>
                  <a:pt x="3401747" y="1395015"/>
                  <a:pt x="3123803" y="1395015"/>
                </a:cubicBezTo>
                <a:cubicBezTo>
                  <a:pt x="2887397" y="1395015"/>
                  <a:pt x="2684131" y="1446676"/>
                  <a:pt x="2514004" y="1549995"/>
                </a:cubicBezTo>
                <a:cubicBezTo>
                  <a:pt x="2343877" y="1653315"/>
                  <a:pt x="2205897" y="1798042"/>
                  <a:pt x="2100064" y="1984176"/>
                </a:cubicBezTo>
                <a:cubicBezTo>
                  <a:pt x="1994362" y="2170179"/>
                  <a:pt x="1915583" y="2388261"/>
                  <a:pt x="1863725" y="2638425"/>
                </a:cubicBezTo>
                <a:cubicBezTo>
                  <a:pt x="1811866" y="2888456"/>
                  <a:pt x="1785937" y="3162366"/>
                  <a:pt x="1785937" y="3460155"/>
                </a:cubicBezTo>
                <a:lnTo>
                  <a:pt x="1785937" y="3708201"/>
                </a:lnTo>
                <a:cubicBezTo>
                  <a:pt x="1785937" y="3977018"/>
                  <a:pt x="1824235" y="4225131"/>
                  <a:pt x="1900832" y="4452540"/>
                </a:cubicBezTo>
                <a:cubicBezTo>
                  <a:pt x="1977562" y="4679950"/>
                  <a:pt x="2087430" y="4876337"/>
                  <a:pt x="2230437" y="5041701"/>
                </a:cubicBezTo>
                <a:cubicBezTo>
                  <a:pt x="2373444" y="5207066"/>
                  <a:pt x="2547474" y="5335257"/>
                  <a:pt x="2752526" y="5426273"/>
                </a:cubicBezTo>
                <a:cubicBezTo>
                  <a:pt x="2957578" y="5517158"/>
                  <a:pt x="3190676" y="5562600"/>
                  <a:pt x="3451820" y="5562600"/>
                </a:cubicBezTo>
                <a:cubicBezTo>
                  <a:pt x="3775008" y="5562600"/>
                  <a:pt x="4076435" y="5499827"/>
                  <a:pt x="4356100" y="5374283"/>
                </a:cubicBezTo>
                <a:cubicBezTo>
                  <a:pt x="4635764" y="5248606"/>
                  <a:pt x="4877196" y="5058106"/>
                  <a:pt x="5080396" y="4802783"/>
                </a:cubicBezTo>
                <a:lnTo>
                  <a:pt x="5947370" y="5742384"/>
                </a:lnTo>
                <a:cubicBezTo>
                  <a:pt x="5806744" y="5944923"/>
                  <a:pt x="5615516" y="6139193"/>
                  <a:pt x="5373687" y="6325195"/>
                </a:cubicBezTo>
                <a:cubicBezTo>
                  <a:pt x="5131858" y="6511197"/>
                  <a:pt x="4841411" y="6663134"/>
                  <a:pt x="4502348" y="6781006"/>
                </a:cubicBezTo>
                <a:cubicBezTo>
                  <a:pt x="4163285" y="6898745"/>
                  <a:pt x="3776728" y="6957615"/>
                  <a:pt x="3342679" y="6957615"/>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884" name="Freeform 1884"/>
          <p:cNvSpPr/>
          <p:nvPr/>
        </p:nvSpPr>
        <p:spPr>
          <a:xfrm>
            <a:off x="3631908" y="4670192"/>
            <a:ext cx="41046" cy="73742"/>
          </a:xfrm>
          <a:custGeom>
            <a:avLst/>
            <a:gdLst/>
            <a:ahLst/>
            <a:cxnLst/>
            <a:rect l="0" t="0" r="0" b="0"/>
            <a:pathLst>
              <a:path w="3807618" h="6832600">
                <a:moveTo>
                  <a:pt x="1785937" y="1589882"/>
                </a:moveTo>
                <a:lnTo>
                  <a:pt x="1785937" y="6832600"/>
                </a:lnTo>
                <a:lnTo>
                  <a:pt x="0" y="6832600"/>
                </a:lnTo>
                <a:lnTo>
                  <a:pt x="0" y="127000"/>
                </a:lnTo>
                <a:lnTo>
                  <a:pt x="1680567" y="127000"/>
                </a:lnTo>
                <a:close/>
                <a:moveTo>
                  <a:pt x="3807618" y="82550"/>
                </a:moveTo>
                <a:lnTo>
                  <a:pt x="3776464" y="1738710"/>
                </a:lnTo>
                <a:cubicBezTo>
                  <a:pt x="3689416" y="1726275"/>
                  <a:pt x="3584707" y="1714897"/>
                  <a:pt x="3462337" y="1704579"/>
                </a:cubicBezTo>
                <a:cubicBezTo>
                  <a:pt x="3340100" y="1694260"/>
                  <a:pt x="3229239" y="1689100"/>
                  <a:pt x="3129756" y="1689100"/>
                </a:cubicBezTo>
                <a:cubicBezTo>
                  <a:pt x="2876814" y="1689100"/>
                  <a:pt x="2658070" y="1721115"/>
                  <a:pt x="2473523" y="1785144"/>
                </a:cubicBezTo>
                <a:cubicBezTo>
                  <a:pt x="2289108" y="1849173"/>
                  <a:pt x="2135716" y="1942108"/>
                  <a:pt x="2013346" y="2063949"/>
                </a:cubicBezTo>
                <a:cubicBezTo>
                  <a:pt x="1891109" y="2185790"/>
                  <a:pt x="1799894" y="2336602"/>
                  <a:pt x="1739701" y="2516386"/>
                </a:cubicBezTo>
                <a:cubicBezTo>
                  <a:pt x="1679641" y="2696039"/>
                  <a:pt x="1649610" y="2899503"/>
                  <a:pt x="1649610" y="3126780"/>
                </a:cubicBezTo>
                <a:lnTo>
                  <a:pt x="1283692" y="3015258"/>
                </a:lnTo>
                <a:cubicBezTo>
                  <a:pt x="1283692" y="2581077"/>
                  <a:pt x="1327083" y="2180961"/>
                  <a:pt x="1413867" y="1814910"/>
                </a:cubicBezTo>
                <a:cubicBezTo>
                  <a:pt x="1500650" y="1448726"/>
                  <a:pt x="1627782" y="1129176"/>
                  <a:pt x="1795264" y="856258"/>
                </a:cubicBezTo>
                <a:cubicBezTo>
                  <a:pt x="1962745" y="583208"/>
                  <a:pt x="2168392" y="372269"/>
                  <a:pt x="2412206" y="223441"/>
                </a:cubicBezTo>
                <a:cubicBezTo>
                  <a:pt x="2656152" y="74480"/>
                  <a:pt x="2935221" y="0"/>
                  <a:pt x="3249414" y="0"/>
                </a:cubicBezTo>
                <a:cubicBezTo>
                  <a:pt x="3348632" y="0"/>
                  <a:pt x="3449902" y="7409"/>
                  <a:pt x="3553221" y="22225"/>
                </a:cubicBezTo>
                <a:cubicBezTo>
                  <a:pt x="3656674" y="36910"/>
                  <a:pt x="3741472" y="57018"/>
                  <a:pt x="3807618" y="8255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885" name="Freeform 1885"/>
          <p:cNvSpPr/>
          <p:nvPr/>
        </p:nvSpPr>
        <p:spPr>
          <a:xfrm>
            <a:off x="3677785" y="4670192"/>
            <a:ext cx="64343" cy="75113"/>
          </a:xfrm>
          <a:custGeom>
            <a:avLst/>
            <a:gdLst/>
            <a:ahLst/>
            <a:cxnLst/>
            <a:rect l="0" t="0" r="0" b="0"/>
            <a:pathLst>
              <a:path w="5968801" h="6959600">
                <a:moveTo>
                  <a:pt x="3898900" y="5321697"/>
                </a:moveTo>
                <a:lnTo>
                  <a:pt x="3898900" y="2331046"/>
                </a:lnTo>
                <a:cubicBezTo>
                  <a:pt x="3898900" y="2116072"/>
                  <a:pt x="3863908" y="1931062"/>
                  <a:pt x="3793926" y="1776016"/>
                </a:cubicBezTo>
                <a:cubicBezTo>
                  <a:pt x="3724076" y="1620838"/>
                  <a:pt x="3616126" y="1499857"/>
                  <a:pt x="3470076" y="1413074"/>
                </a:cubicBezTo>
                <a:cubicBezTo>
                  <a:pt x="3324158" y="1326158"/>
                  <a:pt x="3135974" y="1282700"/>
                  <a:pt x="2905521" y="1282700"/>
                </a:cubicBezTo>
                <a:cubicBezTo>
                  <a:pt x="2708142" y="1282700"/>
                  <a:pt x="2537420" y="1316765"/>
                  <a:pt x="2393354" y="1384896"/>
                </a:cubicBezTo>
                <a:cubicBezTo>
                  <a:pt x="2249421" y="1452894"/>
                  <a:pt x="2138362" y="1549797"/>
                  <a:pt x="2060178" y="1675607"/>
                </a:cubicBezTo>
                <a:cubicBezTo>
                  <a:pt x="1982126" y="1801416"/>
                  <a:pt x="1943100" y="1948921"/>
                  <a:pt x="1943100" y="2118122"/>
                </a:cubicBezTo>
                <a:lnTo>
                  <a:pt x="157162" y="2118122"/>
                </a:lnTo>
                <a:cubicBezTo>
                  <a:pt x="157162" y="1833166"/>
                  <a:pt x="223242" y="1562696"/>
                  <a:pt x="355401" y="1306711"/>
                </a:cubicBezTo>
                <a:cubicBezTo>
                  <a:pt x="487560" y="1050727"/>
                  <a:pt x="679582" y="824707"/>
                  <a:pt x="931465" y="628650"/>
                </a:cubicBezTo>
                <a:cubicBezTo>
                  <a:pt x="1183481" y="432462"/>
                  <a:pt x="1483981" y="278673"/>
                  <a:pt x="1832967" y="167283"/>
                </a:cubicBezTo>
                <a:cubicBezTo>
                  <a:pt x="2182084" y="55761"/>
                  <a:pt x="2573469" y="0"/>
                  <a:pt x="3007121" y="0"/>
                </a:cubicBezTo>
                <a:cubicBezTo>
                  <a:pt x="3527557" y="0"/>
                  <a:pt x="3990114" y="86850"/>
                  <a:pt x="4394795" y="260549"/>
                </a:cubicBezTo>
                <a:cubicBezTo>
                  <a:pt x="4799607" y="434115"/>
                  <a:pt x="5118695" y="694598"/>
                  <a:pt x="5352057" y="1041996"/>
                </a:cubicBezTo>
                <a:cubicBezTo>
                  <a:pt x="5585552" y="1389394"/>
                  <a:pt x="5702300" y="1823641"/>
                  <a:pt x="5702300" y="2344738"/>
                </a:cubicBezTo>
                <a:lnTo>
                  <a:pt x="5702300" y="5216525"/>
                </a:lnTo>
                <a:cubicBezTo>
                  <a:pt x="5702300" y="5584693"/>
                  <a:pt x="5724988" y="5885591"/>
                  <a:pt x="5770364" y="6119218"/>
                </a:cubicBezTo>
                <a:cubicBezTo>
                  <a:pt x="5815872" y="6352845"/>
                  <a:pt x="5882018" y="6556508"/>
                  <a:pt x="5968801" y="6730207"/>
                </a:cubicBezTo>
                <a:lnTo>
                  <a:pt x="5968801" y="6835576"/>
                </a:lnTo>
                <a:lnTo>
                  <a:pt x="4160043" y="6835576"/>
                </a:lnTo>
                <a:cubicBezTo>
                  <a:pt x="4072995" y="6653544"/>
                  <a:pt x="4007710" y="6425010"/>
                  <a:pt x="3964185" y="6149975"/>
                </a:cubicBezTo>
                <a:cubicBezTo>
                  <a:pt x="3920661" y="5874941"/>
                  <a:pt x="3898900" y="5598848"/>
                  <a:pt x="3898900" y="5321697"/>
                </a:cubicBezTo>
                <a:close/>
                <a:moveTo>
                  <a:pt x="4141390" y="2743200"/>
                </a:moveTo>
                <a:lnTo>
                  <a:pt x="4141390" y="3759200"/>
                </a:lnTo>
                <a:lnTo>
                  <a:pt x="3146028" y="3759200"/>
                </a:lnTo>
                <a:cubicBezTo>
                  <a:pt x="2911210" y="3759200"/>
                  <a:pt x="2707216" y="3786056"/>
                  <a:pt x="2534046" y="3839766"/>
                </a:cubicBezTo>
                <a:cubicBezTo>
                  <a:pt x="2361009" y="3893477"/>
                  <a:pt x="2218795" y="3968949"/>
                  <a:pt x="2107406" y="4066183"/>
                </a:cubicBezTo>
                <a:cubicBezTo>
                  <a:pt x="1996148" y="4163418"/>
                  <a:pt x="1914723" y="4276130"/>
                  <a:pt x="1863129" y="4404321"/>
                </a:cubicBezTo>
                <a:cubicBezTo>
                  <a:pt x="1811668" y="4532511"/>
                  <a:pt x="1785937" y="4673071"/>
                  <a:pt x="1785937" y="4826000"/>
                </a:cubicBezTo>
                <a:cubicBezTo>
                  <a:pt x="1785937" y="4979062"/>
                  <a:pt x="1820994" y="5116579"/>
                  <a:pt x="1891109" y="5238552"/>
                </a:cubicBezTo>
                <a:cubicBezTo>
                  <a:pt x="1961356" y="5360525"/>
                  <a:pt x="2062559" y="5455643"/>
                  <a:pt x="2194718" y="5523905"/>
                </a:cubicBezTo>
                <a:cubicBezTo>
                  <a:pt x="2327010" y="5592035"/>
                  <a:pt x="2481990" y="5626100"/>
                  <a:pt x="2659657" y="5626100"/>
                </a:cubicBezTo>
                <a:cubicBezTo>
                  <a:pt x="2928210" y="5626100"/>
                  <a:pt x="3161638" y="5572390"/>
                  <a:pt x="3359943" y="5464969"/>
                </a:cubicBezTo>
                <a:cubicBezTo>
                  <a:pt x="3558249" y="5357416"/>
                  <a:pt x="3712170" y="5225058"/>
                  <a:pt x="3821707" y="5067896"/>
                </a:cubicBezTo>
                <a:cubicBezTo>
                  <a:pt x="3931245" y="4910733"/>
                  <a:pt x="3986014" y="4761905"/>
                  <a:pt x="3986014" y="4621411"/>
                </a:cubicBezTo>
                <a:lnTo>
                  <a:pt x="4464843" y="5378054"/>
                </a:lnTo>
                <a:cubicBezTo>
                  <a:pt x="4398830" y="5547519"/>
                  <a:pt x="4309004" y="5723203"/>
                  <a:pt x="4195365" y="5905104"/>
                </a:cubicBezTo>
                <a:cubicBezTo>
                  <a:pt x="4081859" y="6087005"/>
                  <a:pt x="3938389" y="6257595"/>
                  <a:pt x="3764954" y="6416874"/>
                </a:cubicBezTo>
                <a:cubicBezTo>
                  <a:pt x="3591652" y="6576021"/>
                  <a:pt x="3383227" y="6706262"/>
                  <a:pt x="3139678" y="6807597"/>
                </a:cubicBezTo>
                <a:cubicBezTo>
                  <a:pt x="2896129" y="6908932"/>
                  <a:pt x="2607071" y="6959600"/>
                  <a:pt x="2272506" y="6959600"/>
                </a:cubicBezTo>
                <a:cubicBezTo>
                  <a:pt x="1847453" y="6959600"/>
                  <a:pt x="1462550" y="6873742"/>
                  <a:pt x="1117798" y="6702029"/>
                </a:cubicBezTo>
                <a:cubicBezTo>
                  <a:pt x="773046" y="6530182"/>
                  <a:pt x="500525" y="6292123"/>
                  <a:pt x="300235" y="5987852"/>
                </a:cubicBezTo>
                <a:cubicBezTo>
                  <a:pt x="100078" y="5683581"/>
                  <a:pt x="0" y="5336845"/>
                  <a:pt x="0" y="4947643"/>
                </a:cubicBezTo>
                <a:cubicBezTo>
                  <a:pt x="0" y="4595747"/>
                  <a:pt x="66145" y="4283208"/>
                  <a:pt x="198437" y="4010025"/>
                </a:cubicBezTo>
                <a:cubicBezTo>
                  <a:pt x="330729" y="3736843"/>
                  <a:pt x="525991" y="3506061"/>
                  <a:pt x="784225" y="3317677"/>
                </a:cubicBezTo>
                <a:cubicBezTo>
                  <a:pt x="1042590" y="3129161"/>
                  <a:pt x="1365977" y="2986286"/>
                  <a:pt x="1754385" y="2889052"/>
                </a:cubicBezTo>
                <a:cubicBezTo>
                  <a:pt x="2142926" y="2791818"/>
                  <a:pt x="2593445" y="2743200"/>
                  <a:pt x="3105943" y="274320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886" name="Freeform 1886"/>
          <p:cNvSpPr/>
          <p:nvPr/>
        </p:nvSpPr>
        <p:spPr>
          <a:xfrm>
            <a:off x="3746116" y="4653608"/>
            <a:ext cx="42967" cy="91629"/>
          </a:xfrm>
          <a:custGeom>
            <a:avLst/>
            <a:gdLst/>
            <a:ahLst/>
            <a:cxnLst/>
            <a:rect l="0" t="0" r="0" b="0"/>
            <a:pathLst>
              <a:path w="3985815" h="8489950">
                <a:moveTo>
                  <a:pt x="3905250" y="1651000"/>
                </a:moveTo>
                <a:lnTo>
                  <a:pt x="3905250" y="2921000"/>
                </a:lnTo>
                <a:lnTo>
                  <a:pt x="0" y="2921000"/>
                </a:lnTo>
                <a:lnTo>
                  <a:pt x="0" y="1651000"/>
                </a:lnTo>
                <a:close/>
                <a:moveTo>
                  <a:pt x="965200" y="0"/>
                </a:moveTo>
                <a:lnTo>
                  <a:pt x="2751137" y="0"/>
                </a:lnTo>
                <a:lnTo>
                  <a:pt x="2751137" y="6344047"/>
                </a:lnTo>
                <a:cubicBezTo>
                  <a:pt x="2751137" y="6538516"/>
                  <a:pt x="2776934" y="6687410"/>
                  <a:pt x="2828528" y="6790730"/>
                </a:cubicBezTo>
                <a:cubicBezTo>
                  <a:pt x="2880254" y="6894050"/>
                  <a:pt x="2957843" y="6965355"/>
                  <a:pt x="3061295" y="7004646"/>
                </a:cubicBezTo>
                <a:cubicBezTo>
                  <a:pt x="3164747" y="7043936"/>
                  <a:pt x="3295054" y="7063582"/>
                  <a:pt x="3452217" y="7063582"/>
                </a:cubicBezTo>
                <a:cubicBezTo>
                  <a:pt x="3563871" y="7063582"/>
                  <a:pt x="3664148" y="7058422"/>
                  <a:pt x="3753048" y="7048104"/>
                </a:cubicBezTo>
                <a:cubicBezTo>
                  <a:pt x="3842080" y="7037653"/>
                  <a:pt x="3917619" y="7026275"/>
                  <a:pt x="3979664" y="7013972"/>
                </a:cubicBezTo>
                <a:lnTo>
                  <a:pt x="3985815" y="8328621"/>
                </a:lnTo>
                <a:cubicBezTo>
                  <a:pt x="3832886" y="8378097"/>
                  <a:pt x="3667455" y="8417321"/>
                  <a:pt x="3489523" y="8446293"/>
                </a:cubicBezTo>
                <a:cubicBezTo>
                  <a:pt x="3311723" y="8475397"/>
                  <a:pt x="3115336" y="8489950"/>
                  <a:pt x="2900362" y="8489950"/>
                </a:cubicBezTo>
                <a:cubicBezTo>
                  <a:pt x="2507456" y="8489950"/>
                  <a:pt x="2165217" y="8424862"/>
                  <a:pt x="1873646" y="8294688"/>
                </a:cubicBezTo>
                <a:cubicBezTo>
                  <a:pt x="1582208" y="8164381"/>
                  <a:pt x="1357907" y="7954566"/>
                  <a:pt x="1200745" y="7665244"/>
                </a:cubicBezTo>
                <a:cubicBezTo>
                  <a:pt x="1043715" y="7375790"/>
                  <a:pt x="965200" y="6995385"/>
                  <a:pt x="965200" y="652403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887" name="Freeform 1887"/>
          <p:cNvSpPr/>
          <p:nvPr/>
        </p:nvSpPr>
        <p:spPr>
          <a:xfrm>
            <a:off x="3794868" y="4670214"/>
            <a:ext cx="65715" cy="75091"/>
          </a:xfrm>
          <a:custGeom>
            <a:avLst/>
            <a:gdLst/>
            <a:ahLst/>
            <a:cxnLst/>
            <a:rect l="0" t="0" r="0" b="0"/>
            <a:pathLst>
              <a:path w="6096000" h="6957615">
                <a:moveTo>
                  <a:pt x="3342679" y="6957615"/>
                </a:moveTo>
                <a:cubicBezTo>
                  <a:pt x="2821714" y="6957615"/>
                  <a:pt x="2354460" y="6873940"/>
                  <a:pt x="1940917" y="6706592"/>
                </a:cubicBezTo>
                <a:cubicBezTo>
                  <a:pt x="1527505" y="6539111"/>
                  <a:pt x="1177131" y="6306542"/>
                  <a:pt x="889793" y="6008886"/>
                </a:cubicBezTo>
                <a:cubicBezTo>
                  <a:pt x="602456" y="5711230"/>
                  <a:pt x="382322" y="5365022"/>
                  <a:pt x="229393" y="4970264"/>
                </a:cubicBezTo>
                <a:cubicBezTo>
                  <a:pt x="76464" y="4575373"/>
                  <a:pt x="0" y="4154686"/>
                  <a:pt x="0" y="3708201"/>
                </a:cubicBezTo>
                <a:lnTo>
                  <a:pt x="0" y="3460155"/>
                </a:lnTo>
                <a:cubicBezTo>
                  <a:pt x="0" y="2951626"/>
                  <a:pt x="72297" y="2486554"/>
                  <a:pt x="216892" y="2064940"/>
                </a:cubicBezTo>
                <a:cubicBezTo>
                  <a:pt x="361619" y="1643195"/>
                  <a:pt x="569383" y="1277342"/>
                  <a:pt x="840184" y="967383"/>
                </a:cubicBezTo>
                <a:cubicBezTo>
                  <a:pt x="1110985" y="657291"/>
                  <a:pt x="1440656" y="418571"/>
                  <a:pt x="1829196" y="251222"/>
                </a:cubicBezTo>
                <a:cubicBezTo>
                  <a:pt x="2217869" y="83740"/>
                  <a:pt x="2656152" y="0"/>
                  <a:pt x="3144043" y="0"/>
                </a:cubicBezTo>
                <a:cubicBezTo>
                  <a:pt x="3619500" y="0"/>
                  <a:pt x="4041179" y="78647"/>
                  <a:pt x="4409082" y="235942"/>
                </a:cubicBezTo>
                <a:cubicBezTo>
                  <a:pt x="4777118" y="393237"/>
                  <a:pt x="5086151" y="616810"/>
                  <a:pt x="5336182" y="906661"/>
                </a:cubicBezTo>
                <a:cubicBezTo>
                  <a:pt x="5586346" y="1196380"/>
                  <a:pt x="5775523" y="1543116"/>
                  <a:pt x="5903714" y="1946870"/>
                </a:cubicBezTo>
                <a:cubicBezTo>
                  <a:pt x="6031904" y="2350492"/>
                  <a:pt x="6096000" y="2798696"/>
                  <a:pt x="6096000" y="3291483"/>
                </a:cubicBezTo>
                <a:lnTo>
                  <a:pt x="6096000" y="4036615"/>
                </a:lnTo>
                <a:lnTo>
                  <a:pt x="760214" y="4036615"/>
                </a:lnTo>
                <a:lnTo>
                  <a:pt x="760214" y="2842815"/>
                </a:lnTo>
                <a:lnTo>
                  <a:pt x="4343400" y="2842815"/>
                </a:lnTo>
                <a:lnTo>
                  <a:pt x="4343400" y="2705894"/>
                </a:lnTo>
                <a:cubicBezTo>
                  <a:pt x="4343400" y="2457318"/>
                  <a:pt x="4298751" y="2234671"/>
                  <a:pt x="4209454" y="2037953"/>
                </a:cubicBezTo>
                <a:cubicBezTo>
                  <a:pt x="4120289" y="1841235"/>
                  <a:pt x="3986543" y="1684933"/>
                  <a:pt x="3808214" y="1569045"/>
                </a:cubicBezTo>
                <a:cubicBezTo>
                  <a:pt x="3629885" y="1453026"/>
                  <a:pt x="3401747" y="1395015"/>
                  <a:pt x="3123803" y="1395015"/>
                </a:cubicBezTo>
                <a:cubicBezTo>
                  <a:pt x="2887397" y="1395015"/>
                  <a:pt x="2684131" y="1446676"/>
                  <a:pt x="2514004" y="1549995"/>
                </a:cubicBezTo>
                <a:cubicBezTo>
                  <a:pt x="2343877" y="1653315"/>
                  <a:pt x="2205897" y="1798042"/>
                  <a:pt x="2100064" y="1984176"/>
                </a:cubicBezTo>
                <a:cubicBezTo>
                  <a:pt x="1994362" y="2170179"/>
                  <a:pt x="1915583" y="2388261"/>
                  <a:pt x="1863725" y="2638425"/>
                </a:cubicBezTo>
                <a:cubicBezTo>
                  <a:pt x="1811866" y="2888456"/>
                  <a:pt x="1785937" y="3162366"/>
                  <a:pt x="1785937" y="3460155"/>
                </a:cubicBezTo>
                <a:lnTo>
                  <a:pt x="1785937" y="3708201"/>
                </a:lnTo>
                <a:cubicBezTo>
                  <a:pt x="1785937" y="3977018"/>
                  <a:pt x="1824235" y="4225131"/>
                  <a:pt x="1900832" y="4452540"/>
                </a:cubicBezTo>
                <a:cubicBezTo>
                  <a:pt x="1977562" y="4679950"/>
                  <a:pt x="2087430" y="4876337"/>
                  <a:pt x="2230437" y="5041701"/>
                </a:cubicBezTo>
                <a:cubicBezTo>
                  <a:pt x="2373444" y="5207066"/>
                  <a:pt x="2547474" y="5335257"/>
                  <a:pt x="2752526" y="5426273"/>
                </a:cubicBezTo>
                <a:cubicBezTo>
                  <a:pt x="2957578" y="5517158"/>
                  <a:pt x="3190676" y="5562600"/>
                  <a:pt x="3451820" y="5562600"/>
                </a:cubicBezTo>
                <a:cubicBezTo>
                  <a:pt x="3775008" y="5562600"/>
                  <a:pt x="4076435" y="5499827"/>
                  <a:pt x="4356100" y="5374283"/>
                </a:cubicBezTo>
                <a:cubicBezTo>
                  <a:pt x="4635764" y="5248606"/>
                  <a:pt x="4877196" y="5058106"/>
                  <a:pt x="5080396" y="4802783"/>
                </a:cubicBezTo>
                <a:lnTo>
                  <a:pt x="5947370" y="5742384"/>
                </a:lnTo>
                <a:cubicBezTo>
                  <a:pt x="5806744" y="5944923"/>
                  <a:pt x="5615516" y="6139193"/>
                  <a:pt x="5373687" y="6325195"/>
                </a:cubicBezTo>
                <a:cubicBezTo>
                  <a:pt x="5131858" y="6511197"/>
                  <a:pt x="4841411" y="6663134"/>
                  <a:pt x="4502348" y="6781006"/>
                </a:cubicBezTo>
                <a:cubicBezTo>
                  <a:pt x="4163285" y="6898745"/>
                  <a:pt x="3776728" y="6957615"/>
                  <a:pt x="3342679" y="6957615"/>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888" name="Freeform 1888"/>
          <p:cNvSpPr/>
          <p:nvPr/>
        </p:nvSpPr>
        <p:spPr>
          <a:xfrm>
            <a:off x="3866484" y="4641134"/>
            <a:ext cx="65168" cy="104171"/>
          </a:xfrm>
          <a:custGeom>
            <a:avLst/>
            <a:gdLst/>
            <a:ahLst/>
            <a:cxnLst/>
            <a:rect l="0" t="0" r="0" b="0"/>
            <a:pathLst>
              <a:path w="6045200" h="9652000">
                <a:moveTo>
                  <a:pt x="4241800" y="8062119"/>
                </a:moveTo>
                <a:lnTo>
                  <a:pt x="4241800" y="0"/>
                </a:lnTo>
                <a:lnTo>
                  <a:pt x="6045200" y="0"/>
                </a:lnTo>
                <a:lnTo>
                  <a:pt x="6045200" y="9525000"/>
                </a:lnTo>
                <a:lnTo>
                  <a:pt x="4422179" y="9525000"/>
                </a:lnTo>
                <a:close/>
                <a:moveTo>
                  <a:pt x="0" y="6252766"/>
                </a:moveTo>
                <a:lnTo>
                  <a:pt x="0" y="6122591"/>
                </a:lnTo>
                <a:cubicBezTo>
                  <a:pt x="0" y="5609696"/>
                  <a:pt x="57877" y="5143434"/>
                  <a:pt x="173632" y="4723805"/>
                </a:cubicBezTo>
                <a:cubicBezTo>
                  <a:pt x="289520" y="4304044"/>
                  <a:pt x="459118" y="3943218"/>
                  <a:pt x="682426" y="3641329"/>
                </a:cubicBezTo>
                <a:cubicBezTo>
                  <a:pt x="905867" y="3339439"/>
                  <a:pt x="1180967" y="3105812"/>
                  <a:pt x="1507728" y="2940447"/>
                </a:cubicBezTo>
                <a:cubicBezTo>
                  <a:pt x="1834488" y="2775083"/>
                  <a:pt x="2206823" y="2692400"/>
                  <a:pt x="2624732" y="2692400"/>
                </a:cubicBezTo>
                <a:cubicBezTo>
                  <a:pt x="3017506" y="2692400"/>
                  <a:pt x="3361795" y="2775016"/>
                  <a:pt x="3657600" y="2940249"/>
                </a:cubicBezTo>
                <a:cubicBezTo>
                  <a:pt x="3953404" y="3105349"/>
                  <a:pt x="4205750" y="3339704"/>
                  <a:pt x="4414639" y="3643313"/>
                </a:cubicBezTo>
                <a:cubicBezTo>
                  <a:pt x="4623527" y="3946790"/>
                  <a:pt x="4792067" y="4304044"/>
                  <a:pt x="4920257" y="4715074"/>
                </a:cubicBezTo>
                <a:cubicBezTo>
                  <a:pt x="5048580" y="5125972"/>
                  <a:pt x="5141647" y="5575102"/>
                  <a:pt x="5199459" y="6062465"/>
                </a:cubicBezTo>
                <a:lnTo>
                  <a:pt x="5199459" y="6348016"/>
                </a:lnTo>
                <a:cubicBezTo>
                  <a:pt x="5141647" y="6815799"/>
                  <a:pt x="5048580" y="7250510"/>
                  <a:pt x="4920257" y="7652147"/>
                </a:cubicBezTo>
                <a:cubicBezTo>
                  <a:pt x="4792067" y="8053785"/>
                  <a:pt x="4623527" y="8404689"/>
                  <a:pt x="4414639" y="8704858"/>
                </a:cubicBezTo>
                <a:cubicBezTo>
                  <a:pt x="4205750" y="9005028"/>
                  <a:pt x="3952345" y="9237928"/>
                  <a:pt x="3654425" y="9403557"/>
                </a:cubicBezTo>
                <a:cubicBezTo>
                  <a:pt x="3356636" y="9569185"/>
                  <a:pt x="3009238" y="9652000"/>
                  <a:pt x="2612231" y="9652000"/>
                </a:cubicBezTo>
                <a:cubicBezTo>
                  <a:pt x="2194454" y="9652000"/>
                  <a:pt x="1823177" y="9567267"/>
                  <a:pt x="1498401" y="9397802"/>
                </a:cubicBezTo>
                <a:cubicBezTo>
                  <a:pt x="1173757" y="9228204"/>
                  <a:pt x="900773" y="8990410"/>
                  <a:pt x="679450" y="8684419"/>
                </a:cubicBezTo>
                <a:cubicBezTo>
                  <a:pt x="458126" y="8378429"/>
                  <a:pt x="289520" y="8018661"/>
                  <a:pt x="173632" y="7605118"/>
                </a:cubicBezTo>
                <a:cubicBezTo>
                  <a:pt x="57877" y="7191574"/>
                  <a:pt x="0" y="6740790"/>
                  <a:pt x="0" y="6252766"/>
                </a:cubicBezTo>
                <a:close/>
                <a:moveTo>
                  <a:pt x="1785937" y="6118424"/>
                </a:moveTo>
                <a:lnTo>
                  <a:pt x="1785937" y="6248797"/>
                </a:lnTo>
                <a:cubicBezTo>
                  <a:pt x="1785937" y="6526081"/>
                  <a:pt x="1807633" y="6784843"/>
                  <a:pt x="1851025" y="7025085"/>
                </a:cubicBezTo>
                <a:cubicBezTo>
                  <a:pt x="1894416" y="7265327"/>
                  <a:pt x="1966714" y="7477522"/>
                  <a:pt x="2067917" y="7661672"/>
                </a:cubicBezTo>
                <a:cubicBezTo>
                  <a:pt x="2169252" y="7845822"/>
                  <a:pt x="2301544" y="7988631"/>
                  <a:pt x="2464792" y="8090099"/>
                </a:cubicBezTo>
                <a:cubicBezTo>
                  <a:pt x="2628172" y="8191567"/>
                  <a:pt x="2827668" y="8242300"/>
                  <a:pt x="3063279" y="8242300"/>
                </a:cubicBezTo>
                <a:cubicBezTo>
                  <a:pt x="3369270" y="8242300"/>
                  <a:pt x="3621484" y="8172980"/>
                  <a:pt x="3819921" y="8034338"/>
                </a:cubicBezTo>
                <a:cubicBezTo>
                  <a:pt x="4018359" y="7895564"/>
                  <a:pt x="4170296" y="7704072"/>
                  <a:pt x="4275732" y="7459861"/>
                </a:cubicBezTo>
                <a:cubicBezTo>
                  <a:pt x="4381169" y="7215519"/>
                  <a:pt x="4442155" y="6933936"/>
                  <a:pt x="4458692" y="6615113"/>
                </a:cubicBezTo>
                <a:lnTo>
                  <a:pt x="4458692" y="5801519"/>
                </a:lnTo>
                <a:cubicBezTo>
                  <a:pt x="4446256" y="5540640"/>
                  <a:pt x="4410075" y="5305690"/>
                  <a:pt x="4350146" y="5096669"/>
                </a:cubicBezTo>
                <a:cubicBezTo>
                  <a:pt x="4290218" y="4887516"/>
                  <a:pt x="4203369" y="4708459"/>
                  <a:pt x="4089598" y="4559499"/>
                </a:cubicBezTo>
                <a:cubicBezTo>
                  <a:pt x="3975960" y="4410406"/>
                  <a:pt x="3835400" y="4294453"/>
                  <a:pt x="3667918" y="4211638"/>
                </a:cubicBezTo>
                <a:cubicBezTo>
                  <a:pt x="3500569" y="4128823"/>
                  <a:pt x="3303190" y="4087416"/>
                  <a:pt x="3075781" y="4087416"/>
                </a:cubicBezTo>
                <a:cubicBezTo>
                  <a:pt x="2844270" y="4087416"/>
                  <a:pt x="2645833" y="4140200"/>
                  <a:pt x="2480468" y="4245769"/>
                </a:cubicBezTo>
                <a:cubicBezTo>
                  <a:pt x="2315104" y="4351338"/>
                  <a:pt x="2181754" y="4495205"/>
                  <a:pt x="2080418" y="4677371"/>
                </a:cubicBezTo>
                <a:cubicBezTo>
                  <a:pt x="1979215" y="4859536"/>
                  <a:pt x="1904801" y="5073849"/>
                  <a:pt x="1857176" y="5320308"/>
                </a:cubicBezTo>
                <a:cubicBezTo>
                  <a:pt x="1809683" y="5566636"/>
                  <a:pt x="1785937" y="5832674"/>
                  <a:pt x="1785937" y="6118424"/>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889" name="Freeform 1889"/>
          <p:cNvSpPr/>
          <p:nvPr/>
        </p:nvSpPr>
        <p:spPr>
          <a:xfrm>
            <a:off x="3977679" y="4642916"/>
            <a:ext cx="21631" cy="101018"/>
          </a:xfrm>
          <a:custGeom>
            <a:avLst/>
            <a:gdLst/>
            <a:ahLst/>
            <a:cxnLst/>
            <a:rect l="0" t="0" r="0" b="0"/>
            <a:pathLst>
              <a:path w="2006600" h="9359900">
                <a:moveTo>
                  <a:pt x="1900237" y="2654300"/>
                </a:moveTo>
                <a:lnTo>
                  <a:pt x="1900237" y="9359900"/>
                </a:lnTo>
                <a:lnTo>
                  <a:pt x="114300" y="9359900"/>
                </a:lnTo>
                <a:lnTo>
                  <a:pt x="114300" y="2654300"/>
                </a:lnTo>
                <a:close/>
                <a:moveTo>
                  <a:pt x="0" y="901700"/>
                </a:moveTo>
                <a:cubicBezTo>
                  <a:pt x="0" y="640557"/>
                  <a:pt x="90818" y="424988"/>
                  <a:pt x="272454" y="254993"/>
                </a:cubicBezTo>
                <a:cubicBezTo>
                  <a:pt x="454091" y="84998"/>
                  <a:pt x="697772" y="0"/>
                  <a:pt x="1003498" y="0"/>
                </a:cubicBezTo>
                <a:cubicBezTo>
                  <a:pt x="1304858" y="0"/>
                  <a:pt x="1547349" y="84998"/>
                  <a:pt x="1730970" y="254993"/>
                </a:cubicBezTo>
                <a:cubicBezTo>
                  <a:pt x="1914723" y="424988"/>
                  <a:pt x="2006600" y="640557"/>
                  <a:pt x="2006600" y="901700"/>
                </a:cubicBezTo>
                <a:cubicBezTo>
                  <a:pt x="2006600" y="1162844"/>
                  <a:pt x="1914723" y="1378413"/>
                  <a:pt x="1730970" y="1548408"/>
                </a:cubicBezTo>
                <a:cubicBezTo>
                  <a:pt x="1547349" y="1718403"/>
                  <a:pt x="1304858" y="1803400"/>
                  <a:pt x="1003498" y="1803400"/>
                </a:cubicBezTo>
                <a:cubicBezTo>
                  <a:pt x="697772" y="1803400"/>
                  <a:pt x="454091" y="1718403"/>
                  <a:pt x="272454" y="1548408"/>
                </a:cubicBezTo>
                <a:cubicBezTo>
                  <a:pt x="90818" y="1378413"/>
                  <a:pt x="0" y="1162844"/>
                  <a:pt x="0" y="90170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890" name="Freeform 1890"/>
          <p:cNvSpPr/>
          <p:nvPr/>
        </p:nvSpPr>
        <p:spPr>
          <a:xfrm>
            <a:off x="4013016" y="4670193"/>
            <a:ext cx="62566" cy="73673"/>
          </a:xfrm>
          <a:custGeom>
            <a:avLst/>
            <a:gdLst/>
            <a:ahLst/>
            <a:cxnLst/>
            <a:rect l="0" t="0" r="0" b="0"/>
            <a:pathLst>
              <a:path w="5803900" h="6826250">
                <a:moveTo>
                  <a:pt x="1785937" y="1550194"/>
                </a:moveTo>
                <a:lnTo>
                  <a:pt x="1785937" y="6826250"/>
                </a:lnTo>
                <a:lnTo>
                  <a:pt x="0" y="6826250"/>
                </a:lnTo>
                <a:lnTo>
                  <a:pt x="0" y="114300"/>
                </a:lnTo>
                <a:lnTo>
                  <a:pt x="1674217" y="114300"/>
                </a:lnTo>
                <a:close/>
                <a:moveTo>
                  <a:pt x="1525389" y="3238500"/>
                </a:moveTo>
                <a:lnTo>
                  <a:pt x="1041796" y="3238500"/>
                </a:lnTo>
                <a:cubicBezTo>
                  <a:pt x="1041796" y="2743200"/>
                  <a:pt x="1105892" y="2296386"/>
                  <a:pt x="1234082" y="1898055"/>
                </a:cubicBezTo>
                <a:cubicBezTo>
                  <a:pt x="1362405" y="1499593"/>
                  <a:pt x="1542454" y="1158942"/>
                  <a:pt x="1774229" y="876102"/>
                </a:cubicBezTo>
                <a:cubicBezTo>
                  <a:pt x="2006137" y="593262"/>
                  <a:pt x="2282494" y="376569"/>
                  <a:pt x="2603301" y="226021"/>
                </a:cubicBezTo>
                <a:cubicBezTo>
                  <a:pt x="2924108" y="75341"/>
                  <a:pt x="3283214" y="0"/>
                  <a:pt x="3680618" y="0"/>
                </a:cubicBezTo>
                <a:cubicBezTo>
                  <a:pt x="3995208" y="0"/>
                  <a:pt x="4282876" y="45443"/>
                  <a:pt x="4543623" y="136327"/>
                </a:cubicBezTo>
                <a:cubicBezTo>
                  <a:pt x="4804370" y="227079"/>
                  <a:pt x="5028869" y="371608"/>
                  <a:pt x="5217120" y="569913"/>
                </a:cubicBezTo>
                <a:cubicBezTo>
                  <a:pt x="5405503" y="768086"/>
                  <a:pt x="5550363" y="1030288"/>
                  <a:pt x="5651698" y="1356519"/>
                </a:cubicBezTo>
                <a:cubicBezTo>
                  <a:pt x="5753166" y="1682750"/>
                  <a:pt x="5803900" y="2081213"/>
                  <a:pt x="5803900" y="2551907"/>
                </a:cubicBezTo>
                <a:lnTo>
                  <a:pt x="5803900" y="6826250"/>
                </a:lnTo>
                <a:lnTo>
                  <a:pt x="4000500" y="6826250"/>
                </a:lnTo>
                <a:lnTo>
                  <a:pt x="4000500" y="2541985"/>
                </a:lnTo>
                <a:cubicBezTo>
                  <a:pt x="4000500" y="2244329"/>
                  <a:pt x="3959158" y="2012884"/>
                  <a:pt x="3876476" y="1847652"/>
                </a:cubicBezTo>
                <a:cubicBezTo>
                  <a:pt x="3793794" y="1682287"/>
                  <a:pt x="3672813" y="1565540"/>
                  <a:pt x="3513534" y="1497410"/>
                </a:cubicBezTo>
                <a:cubicBezTo>
                  <a:pt x="3354387" y="1429147"/>
                  <a:pt x="3158992" y="1395016"/>
                  <a:pt x="2927350" y="1395016"/>
                </a:cubicBezTo>
                <a:cubicBezTo>
                  <a:pt x="2687505" y="1395016"/>
                  <a:pt x="2479675" y="1442641"/>
                  <a:pt x="2303859" y="1537891"/>
                </a:cubicBezTo>
                <a:cubicBezTo>
                  <a:pt x="2128176" y="1633009"/>
                  <a:pt x="1983448" y="1764375"/>
                  <a:pt x="1869678" y="1931988"/>
                </a:cubicBezTo>
                <a:cubicBezTo>
                  <a:pt x="1755907" y="2099601"/>
                  <a:pt x="1670050" y="2295129"/>
                  <a:pt x="1612106" y="2518569"/>
                </a:cubicBezTo>
                <a:cubicBezTo>
                  <a:pt x="1554294" y="2742010"/>
                  <a:pt x="1525389" y="2981987"/>
                  <a:pt x="1525389" y="323850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891" name="Freeform 1891"/>
          <p:cNvSpPr/>
          <p:nvPr/>
        </p:nvSpPr>
        <p:spPr>
          <a:xfrm>
            <a:off x="4082783" y="4639626"/>
            <a:ext cx="47027" cy="104239"/>
          </a:xfrm>
          <a:custGeom>
            <a:avLst/>
            <a:gdLst/>
            <a:ahLst/>
            <a:cxnLst/>
            <a:rect l="0" t="0" r="0" b="0"/>
            <a:pathLst>
              <a:path w="4362450" h="9658350">
                <a:moveTo>
                  <a:pt x="2800350" y="9658350"/>
                </a:moveTo>
                <a:lnTo>
                  <a:pt x="996950" y="9658350"/>
                </a:lnTo>
                <a:lnTo>
                  <a:pt x="996950" y="2351088"/>
                </a:lnTo>
                <a:cubicBezTo>
                  <a:pt x="996950" y="1842427"/>
                  <a:pt x="1096764" y="1413405"/>
                  <a:pt x="1296392" y="1064022"/>
                </a:cubicBezTo>
                <a:cubicBezTo>
                  <a:pt x="1496152" y="714640"/>
                  <a:pt x="1778198" y="449991"/>
                  <a:pt x="2142529" y="270074"/>
                </a:cubicBezTo>
                <a:cubicBezTo>
                  <a:pt x="2506860" y="90025"/>
                  <a:pt x="2940116" y="0"/>
                  <a:pt x="3442295" y="0"/>
                </a:cubicBezTo>
                <a:cubicBezTo>
                  <a:pt x="3606866" y="0"/>
                  <a:pt x="3765351" y="11444"/>
                  <a:pt x="3917751" y="34330"/>
                </a:cubicBezTo>
                <a:cubicBezTo>
                  <a:pt x="4070151" y="57085"/>
                  <a:pt x="4218384" y="84998"/>
                  <a:pt x="4362450" y="118071"/>
                </a:cubicBezTo>
                <a:lnTo>
                  <a:pt x="4362450" y="1465461"/>
                </a:lnTo>
                <a:cubicBezTo>
                  <a:pt x="4283868" y="1444824"/>
                  <a:pt x="4201186" y="1430404"/>
                  <a:pt x="4114403" y="1422202"/>
                </a:cubicBezTo>
                <a:cubicBezTo>
                  <a:pt x="4027752" y="1413868"/>
                  <a:pt x="3926549" y="1409700"/>
                  <a:pt x="3810793" y="1409700"/>
                </a:cubicBezTo>
                <a:cubicBezTo>
                  <a:pt x="3595952" y="1409700"/>
                  <a:pt x="3413058" y="1445882"/>
                  <a:pt x="3262114" y="1518246"/>
                </a:cubicBezTo>
                <a:cubicBezTo>
                  <a:pt x="3111301" y="1590477"/>
                  <a:pt x="2996604" y="1696905"/>
                  <a:pt x="2918023" y="1837532"/>
                </a:cubicBezTo>
                <a:cubicBezTo>
                  <a:pt x="2839574" y="1978158"/>
                  <a:pt x="2800350" y="2149740"/>
                  <a:pt x="2800350" y="2352279"/>
                </a:cubicBezTo>
                <a:close/>
                <a:moveTo>
                  <a:pt x="4133850" y="2946400"/>
                </a:moveTo>
                <a:lnTo>
                  <a:pt x="4133850" y="4216400"/>
                </a:lnTo>
                <a:lnTo>
                  <a:pt x="0" y="4216400"/>
                </a:lnTo>
                <a:lnTo>
                  <a:pt x="0" y="2946400"/>
                </a:ln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892" name="Freeform 1892"/>
          <p:cNvSpPr/>
          <p:nvPr/>
        </p:nvSpPr>
        <p:spPr>
          <a:xfrm>
            <a:off x="4136397" y="4670192"/>
            <a:ext cx="41046" cy="73742"/>
          </a:xfrm>
          <a:custGeom>
            <a:avLst/>
            <a:gdLst/>
            <a:ahLst/>
            <a:cxnLst/>
            <a:rect l="0" t="0" r="0" b="0"/>
            <a:pathLst>
              <a:path w="3807618" h="6832600">
                <a:moveTo>
                  <a:pt x="1785937" y="1589882"/>
                </a:moveTo>
                <a:lnTo>
                  <a:pt x="1785937" y="6832600"/>
                </a:lnTo>
                <a:lnTo>
                  <a:pt x="0" y="6832600"/>
                </a:lnTo>
                <a:lnTo>
                  <a:pt x="0" y="127000"/>
                </a:lnTo>
                <a:lnTo>
                  <a:pt x="1680567" y="127000"/>
                </a:lnTo>
                <a:close/>
                <a:moveTo>
                  <a:pt x="3807618" y="82550"/>
                </a:moveTo>
                <a:lnTo>
                  <a:pt x="3776464" y="1738710"/>
                </a:lnTo>
                <a:cubicBezTo>
                  <a:pt x="3689416" y="1726275"/>
                  <a:pt x="3584707" y="1714897"/>
                  <a:pt x="3462337" y="1704579"/>
                </a:cubicBezTo>
                <a:cubicBezTo>
                  <a:pt x="3340100" y="1694260"/>
                  <a:pt x="3229239" y="1689100"/>
                  <a:pt x="3129756" y="1689100"/>
                </a:cubicBezTo>
                <a:cubicBezTo>
                  <a:pt x="2876814" y="1689100"/>
                  <a:pt x="2658070" y="1721115"/>
                  <a:pt x="2473523" y="1785144"/>
                </a:cubicBezTo>
                <a:cubicBezTo>
                  <a:pt x="2289108" y="1849173"/>
                  <a:pt x="2135716" y="1942108"/>
                  <a:pt x="2013346" y="2063949"/>
                </a:cubicBezTo>
                <a:cubicBezTo>
                  <a:pt x="1891109" y="2185790"/>
                  <a:pt x="1799894" y="2336602"/>
                  <a:pt x="1739701" y="2516386"/>
                </a:cubicBezTo>
                <a:cubicBezTo>
                  <a:pt x="1679641" y="2696039"/>
                  <a:pt x="1649610" y="2899503"/>
                  <a:pt x="1649610" y="3126780"/>
                </a:cubicBezTo>
                <a:lnTo>
                  <a:pt x="1283692" y="3015258"/>
                </a:lnTo>
                <a:cubicBezTo>
                  <a:pt x="1283692" y="2581077"/>
                  <a:pt x="1327083" y="2180961"/>
                  <a:pt x="1413867" y="1814910"/>
                </a:cubicBezTo>
                <a:cubicBezTo>
                  <a:pt x="1500650" y="1448726"/>
                  <a:pt x="1627782" y="1129176"/>
                  <a:pt x="1795264" y="856258"/>
                </a:cubicBezTo>
                <a:cubicBezTo>
                  <a:pt x="1962745" y="583208"/>
                  <a:pt x="2168392" y="372269"/>
                  <a:pt x="2412206" y="223441"/>
                </a:cubicBezTo>
                <a:cubicBezTo>
                  <a:pt x="2656152" y="74480"/>
                  <a:pt x="2935221" y="0"/>
                  <a:pt x="3249414" y="0"/>
                </a:cubicBezTo>
                <a:cubicBezTo>
                  <a:pt x="3348632" y="0"/>
                  <a:pt x="3449902" y="7409"/>
                  <a:pt x="3553221" y="22225"/>
                </a:cubicBezTo>
                <a:cubicBezTo>
                  <a:pt x="3656674" y="36910"/>
                  <a:pt x="3741472" y="57018"/>
                  <a:pt x="3807618" y="8255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893" name="Freeform 1893"/>
          <p:cNvSpPr/>
          <p:nvPr/>
        </p:nvSpPr>
        <p:spPr>
          <a:xfrm>
            <a:off x="4182274" y="4670192"/>
            <a:ext cx="64343" cy="75113"/>
          </a:xfrm>
          <a:custGeom>
            <a:avLst/>
            <a:gdLst/>
            <a:ahLst/>
            <a:cxnLst/>
            <a:rect l="0" t="0" r="0" b="0"/>
            <a:pathLst>
              <a:path w="5968801" h="6959600">
                <a:moveTo>
                  <a:pt x="3898900" y="5321697"/>
                </a:moveTo>
                <a:lnTo>
                  <a:pt x="3898900" y="2331046"/>
                </a:lnTo>
                <a:cubicBezTo>
                  <a:pt x="3898900" y="2116072"/>
                  <a:pt x="3863908" y="1931062"/>
                  <a:pt x="3793926" y="1776016"/>
                </a:cubicBezTo>
                <a:cubicBezTo>
                  <a:pt x="3724076" y="1620838"/>
                  <a:pt x="3616126" y="1499857"/>
                  <a:pt x="3470076" y="1413074"/>
                </a:cubicBezTo>
                <a:cubicBezTo>
                  <a:pt x="3324158" y="1326158"/>
                  <a:pt x="3135974" y="1282700"/>
                  <a:pt x="2905521" y="1282700"/>
                </a:cubicBezTo>
                <a:cubicBezTo>
                  <a:pt x="2708142" y="1282700"/>
                  <a:pt x="2537420" y="1316765"/>
                  <a:pt x="2393354" y="1384896"/>
                </a:cubicBezTo>
                <a:cubicBezTo>
                  <a:pt x="2249421" y="1452894"/>
                  <a:pt x="2138362" y="1549797"/>
                  <a:pt x="2060178" y="1675607"/>
                </a:cubicBezTo>
                <a:cubicBezTo>
                  <a:pt x="1982126" y="1801416"/>
                  <a:pt x="1943100" y="1948921"/>
                  <a:pt x="1943100" y="2118122"/>
                </a:cubicBezTo>
                <a:lnTo>
                  <a:pt x="157162" y="2118122"/>
                </a:lnTo>
                <a:cubicBezTo>
                  <a:pt x="157162" y="1833166"/>
                  <a:pt x="223242" y="1562696"/>
                  <a:pt x="355401" y="1306711"/>
                </a:cubicBezTo>
                <a:cubicBezTo>
                  <a:pt x="487560" y="1050727"/>
                  <a:pt x="679582" y="824707"/>
                  <a:pt x="931465" y="628650"/>
                </a:cubicBezTo>
                <a:cubicBezTo>
                  <a:pt x="1183481" y="432462"/>
                  <a:pt x="1483981" y="278673"/>
                  <a:pt x="1832967" y="167283"/>
                </a:cubicBezTo>
                <a:cubicBezTo>
                  <a:pt x="2182084" y="55761"/>
                  <a:pt x="2573469" y="0"/>
                  <a:pt x="3007121" y="0"/>
                </a:cubicBezTo>
                <a:cubicBezTo>
                  <a:pt x="3527557" y="0"/>
                  <a:pt x="3990114" y="86850"/>
                  <a:pt x="4394795" y="260549"/>
                </a:cubicBezTo>
                <a:cubicBezTo>
                  <a:pt x="4799607" y="434115"/>
                  <a:pt x="5118695" y="694598"/>
                  <a:pt x="5352057" y="1041996"/>
                </a:cubicBezTo>
                <a:cubicBezTo>
                  <a:pt x="5585552" y="1389394"/>
                  <a:pt x="5702300" y="1823641"/>
                  <a:pt x="5702300" y="2344738"/>
                </a:cubicBezTo>
                <a:lnTo>
                  <a:pt x="5702300" y="5216525"/>
                </a:lnTo>
                <a:cubicBezTo>
                  <a:pt x="5702300" y="5584693"/>
                  <a:pt x="5724988" y="5885591"/>
                  <a:pt x="5770364" y="6119218"/>
                </a:cubicBezTo>
                <a:cubicBezTo>
                  <a:pt x="5815872" y="6352845"/>
                  <a:pt x="5882018" y="6556508"/>
                  <a:pt x="5968801" y="6730207"/>
                </a:cubicBezTo>
                <a:lnTo>
                  <a:pt x="5968801" y="6835576"/>
                </a:lnTo>
                <a:lnTo>
                  <a:pt x="4160043" y="6835576"/>
                </a:lnTo>
                <a:cubicBezTo>
                  <a:pt x="4072995" y="6653544"/>
                  <a:pt x="4007710" y="6425010"/>
                  <a:pt x="3964185" y="6149975"/>
                </a:cubicBezTo>
                <a:cubicBezTo>
                  <a:pt x="3920661" y="5874941"/>
                  <a:pt x="3898900" y="5598848"/>
                  <a:pt x="3898900" y="5321697"/>
                </a:cubicBezTo>
                <a:close/>
                <a:moveTo>
                  <a:pt x="4141390" y="2743200"/>
                </a:moveTo>
                <a:lnTo>
                  <a:pt x="4141390" y="3759200"/>
                </a:lnTo>
                <a:lnTo>
                  <a:pt x="3146028" y="3759200"/>
                </a:lnTo>
                <a:cubicBezTo>
                  <a:pt x="2911210" y="3759200"/>
                  <a:pt x="2707216" y="3786056"/>
                  <a:pt x="2534046" y="3839766"/>
                </a:cubicBezTo>
                <a:cubicBezTo>
                  <a:pt x="2361009" y="3893477"/>
                  <a:pt x="2218795" y="3968949"/>
                  <a:pt x="2107406" y="4066183"/>
                </a:cubicBezTo>
                <a:cubicBezTo>
                  <a:pt x="1996148" y="4163418"/>
                  <a:pt x="1914723" y="4276130"/>
                  <a:pt x="1863129" y="4404321"/>
                </a:cubicBezTo>
                <a:cubicBezTo>
                  <a:pt x="1811668" y="4532511"/>
                  <a:pt x="1785937" y="4673071"/>
                  <a:pt x="1785937" y="4826000"/>
                </a:cubicBezTo>
                <a:cubicBezTo>
                  <a:pt x="1785937" y="4979062"/>
                  <a:pt x="1820994" y="5116579"/>
                  <a:pt x="1891109" y="5238552"/>
                </a:cubicBezTo>
                <a:cubicBezTo>
                  <a:pt x="1961356" y="5360525"/>
                  <a:pt x="2062559" y="5455643"/>
                  <a:pt x="2194718" y="5523905"/>
                </a:cubicBezTo>
                <a:cubicBezTo>
                  <a:pt x="2327010" y="5592035"/>
                  <a:pt x="2481990" y="5626100"/>
                  <a:pt x="2659657" y="5626100"/>
                </a:cubicBezTo>
                <a:cubicBezTo>
                  <a:pt x="2928210" y="5626100"/>
                  <a:pt x="3161638" y="5572390"/>
                  <a:pt x="3359943" y="5464969"/>
                </a:cubicBezTo>
                <a:cubicBezTo>
                  <a:pt x="3558249" y="5357416"/>
                  <a:pt x="3712170" y="5225058"/>
                  <a:pt x="3821707" y="5067896"/>
                </a:cubicBezTo>
                <a:cubicBezTo>
                  <a:pt x="3931245" y="4910733"/>
                  <a:pt x="3986014" y="4761905"/>
                  <a:pt x="3986014" y="4621411"/>
                </a:cubicBezTo>
                <a:lnTo>
                  <a:pt x="4464843" y="5378054"/>
                </a:lnTo>
                <a:cubicBezTo>
                  <a:pt x="4398830" y="5547519"/>
                  <a:pt x="4309004" y="5723203"/>
                  <a:pt x="4195365" y="5905104"/>
                </a:cubicBezTo>
                <a:cubicBezTo>
                  <a:pt x="4081859" y="6087005"/>
                  <a:pt x="3938389" y="6257595"/>
                  <a:pt x="3764954" y="6416874"/>
                </a:cubicBezTo>
                <a:cubicBezTo>
                  <a:pt x="3591652" y="6576021"/>
                  <a:pt x="3383227" y="6706262"/>
                  <a:pt x="3139678" y="6807597"/>
                </a:cubicBezTo>
                <a:cubicBezTo>
                  <a:pt x="2896129" y="6908932"/>
                  <a:pt x="2607071" y="6959600"/>
                  <a:pt x="2272506" y="6959600"/>
                </a:cubicBezTo>
                <a:cubicBezTo>
                  <a:pt x="1847453" y="6959600"/>
                  <a:pt x="1462550" y="6873742"/>
                  <a:pt x="1117798" y="6702029"/>
                </a:cubicBezTo>
                <a:cubicBezTo>
                  <a:pt x="773046" y="6530182"/>
                  <a:pt x="500525" y="6292123"/>
                  <a:pt x="300235" y="5987852"/>
                </a:cubicBezTo>
                <a:cubicBezTo>
                  <a:pt x="100078" y="5683581"/>
                  <a:pt x="0" y="5336845"/>
                  <a:pt x="0" y="4947643"/>
                </a:cubicBezTo>
                <a:cubicBezTo>
                  <a:pt x="0" y="4595747"/>
                  <a:pt x="66145" y="4283208"/>
                  <a:pt x="198437" y="4010025"/>
                </a:cubicBezTo>
                <a:cubicBezTo>
                  <a:pt x="330729" y="3736843"/>
                  <a:pt x="525991" y="3506061"/>
                  <a:pt x="784225" y="3317677"/>
                </a:cubicBezTo>
                <a:cubicBezTo>
                  <a:pt x="1042590" y="3129161"/>
                  <a:pt x="1365977" y="2986286"/>
                  <a:pt x="1754385" y="2889052"/>
                </a:cubicBezTo>
                <a:cubicBezTo>
                  <a:pt x="2142926" y="2791818"/>
                  <a:pt x="2593445" y="2743200"/>
                  <a:pt x="3105943" y="274320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894" name="Freeform 1894"/>
          <p:cNvSpPr/>
          <p:nvPr/>
        </p:nvSpPr>
        <p:spPr>
          <a:xfrm>
            <a:off x="4253479" y="4670192"/>
            <a:ext cx="61608" cy="75113"/>
          </a:xfrm>
          <a:custGeom>
            <a:avLst/>
            <a:gdLst/>
            <a:ahLst/>
            <a:cxnLst/>
            <a:rect l="0" t="0" r="0" b="0"/>
            <a:pathLst>
              <a:path w="5715000" h="6959600">
                <a:moveTo>
                  <a:pt x="3975100" y="4977408"/>
                </a:moveTo>
                <a:cubicBezTo>
                  <a:pt x="3975100" y="4849218"/>
                  <a:pt x="3937860" y="4733529"/>
                  <a:pt x="3863379" y="4630341"/>
                </a:cubicBezTo>
                <a:cubicBezTo>
                  <a:pt x="3789031" y="4527021"/>
                  <a:pt x="3651514" y="4430978"/>
                  <a:pt x="3450828" y="4342210"/>
                </a:cubicBezTo>
                <a:cubicBezTo>
                  <a:pt x="3250274" y="4253310"/>
                  <a:pt x="2961811" y="4171620"/>
                  <a:pt x="2585442" y="4097140"/>
                </a:cubicBezTo>
                <a:cubicBezTo>
                  <a:pt x="2246378" y="4022792"/>
                  <a:pt x="1931061" y="3928798"/>
                  <a:pt x="1639490" y="3815160"/>
                </a:cubicBezTo>
                <a:cubicBezTo>
                  <a:pt x="1347919" y="3701521"/>
                  <a:pt x="1095639" y="3564136"/>
                  <a:pt x="882650" y="3403005"/>
                </a:cubicBezTo>
                <a:cubicBezTo>
                  <a:pt x="669660" y="3241742"/>
                  <a:pt x="503171" y="3050580"/>
                  <a:pt x="383182" y="2829521"/>
                </a:cubicBezTo>
                <a:cubicBezTo>
                  <a:pt x="263194" y="2608461"/>
                  <a:pt x="203200" y="2355321"/>
                  <a:pt x="203200" y="2070100"/>
                </a:cubicBezTo>
                <a:cubicBezTo>
                  <a:pt x="203200" y="1789245"/>
                  <a:pt x="264252" y="1524861"/>
                  <a:pt x="386357" y="1276946"/>
                </a:cubicBezTo>
                <a:cubicBezTo>
                  <a:pt x="508463" y="1028899"/>
                  <a:pt x="684344" y="808832"/>
                  <a:pt x="914003" y="616744"/>
                </a:cubicBezTo>
                <a:cubicBezTo>
                  <a:pt x="1143793" y="424525"/>
                  <a:pt x="1425244" y="273712"/>
                  <a:pt x="1758354" y="164307"/>
                </a:cubicBezTo>
                <a:cubicBezTo>
                  <a:pt x="2091597" y="54769"/>
                  <a:pt x="2467173" y="0"/>
                  <a:pt x="2885082" y="0"/>
                </a:cubicBezTo>
                <a:cubicBezTo>
                  <a:pt x="3468753" y="0"/>
                  <a:pt x="3970602" y="92935"/>
                  <a:pt x="4390628" y="278805"/>
                </a:cubicBezTo>
                <a:cubicBezTo>
                  <a:pt x="4810654" y="464675"/>
                  <a:pt x="5133445" y="719733"/>
                  <a:pt x="5359003" y="1043980"/>
                </a:cubicBezTo>
                <a:cubicBezTo>
                  <a:pt x="5584692" y="1368095"/>
                  <a:pt x="5697537" y="1736659"/>
                  <a:pt x="5697537" y="2149674"/>
                </a:cubicBezTo>
                <a:lnTo>
                  <a:pt x="3911600" y="2149674"/>
                </a:lnTo>
                <a:cubicBezTo>
                  <a:pt x="3911600" y="1976107"/>
                  <a:pt x="3875352" y="1820069"/>
                  <a:pt x="3802856" y="1681560"/>
                </a:cubicBezTo>
                <a:cubicBezTo>
                  <a:pt x="3730360" y="1543050"/>
                  <a:pt x="3618574" y="1433513"/>
                  <a:pt x="3467496" y="1352947"/>
                </a:cubicBezTo>
                <a:cubicBezTo>
                  <a:pt x="3316419" y="1272250"/>
                  <a:pt x="3120760" y="1231900"/>
                  <a:pt x="2880518" y="1231900"/>
                </a:cubicBezTo>
                <a:cubicBezTo>
                  <a:pt x="2681684" y="1231900"/>
                  <a:pt x="2509837" y="1266032"/>
                  <a:pt x="2364978" y="1334294"/>
                </a:cubicBezTo>
                <a:cubicBezTo>
                  <a:pt x="2220118" y="1402557"/>
                  <a:pt x="2109324" y="1493573"/>
                  <a:pt x="2032595" y="1607344"/>
                </a:cubicBezTo>
                <a:cubicBezTo>
                  <a:pt x="1955998" y="1721115"/>
                  <a:pt x="1917700" y="1846263"/>
                  <a:pt x="1917700" y="1982788"/>
                </a:cubicBezTo>
                <a:cubicBezTo>
                  <a:pt x="1917700" y="2086240"/>
                  <a:pt x="1939395" y="2178315"/>
                  <a:pt x="1982787" y="2259013"/>
                </a:cubicBezTo>
                <a:cubicBezTo>
                  <a:pt x="2026311" y="2339579"/>
                  <a:pt x="2097682" y="2413000"/>
                  <a:pt x="2196901" y="2479279"/>
                </a:cubicBezTo>
                <a:cubicBezTo>
                  <a:pt x="2296252" y="2545425"/>
                  <a:pt x="2425567" y="2606477"/>
                  <a:pt x="2584846" y="2662436"/>
                </a:cubicBezTo>
                <a:cubicBezTo>
                  <a:pt x="2744126" y="2718264"/>
                  <a:pt x="2941637" y="2768931"/>
                  <a:pt x="3177381" y="2814440"/>
                </a:cubicBezTo>
                <a:cubicBezTo>
                  <a:pt x="3661304" y="2913526"/>
                  <a:pt x="4093500" y="3042775"/>
                  <a:pt x="4473971" y="3202186"/>
                </a:cubicBezTo>
                <a:cubicBezTo>
                  <a:pt x="4854575" y="3361465"/>
                  <a:pt x="5156530" y="3576572"/>
                  <a:pt x="5379839" y="3847505"/>
                </a:cubicBezTo>
                <a:cubicBezTo>
                  <a:pt x="5603279" y="4118438"/>
                  <a:pt x="5715000" y="4473179"/>
                  <a:pt x="5715000" y="4911725"/>
                </a:cubicBezTo>
                <a:cubicBezTo>
                  <a:pt x="5715000" y="5209646"/>
                  <a:pt x="5648854" y="5482696"/>
                  <a:pt x="5516562" y="5730875"/>
                </a:cubicBezTo>
                <a:cubicBezTo>
                  <a:pt x="5384403" y="5979055"/>
                  <a:pt x="5194300" y="6195219"/>
                  <a:pt x="4946253" y="6379369"/>
                </a:cubicBezTo>
                <a:cubicBezTo>
                  <a:pt x="4698338" y="6563519"/>
                  <a:pt x="4401872" y="6706262"/>
                  <a:pt x="4056856" y="6807597"/>
                </a:cubicBezTo>
                <a:cubicBezTo>
                  <a:pt x="3711971" y="6908932"/>
                  <a:pt x="3324621" y="6959600"/>
                  <a:pt x="2894806" y="6959600"/>
                </a:cubicBezTo>
                <a:cubicBezTo>
                  <a:pt x="2270786" y="6959600"/>
                  <a:pt x="1742876" y="6847747"/>
                  <a:pt x="1311076" y="6624043"/>
                </a:cubicBezTo>
                <a:cubicBezTo>
                  <a:pt x="879276" y="6400337"/>
                  <a:pt x="552780" y="6115646"/>
                  <a:pt x="331589" y="5769968"/>
                </a:cubicBezTo>
                <a:cubicBezTo>
                  <a:pt x="110529" y="5424157"/>
                  <a:pt x="0" y="5068954"/>
                  <a:pt x="0" y="4704358"/>
                </a:cubicBezTo>
                <a:lnTo>
                  <a:pt x="1701800" y="4704358"/>
                </a:lnTo>
                <a:cubicBezTo>
                  <a:pt x="1701800" y="4948304"/>
                  <a:pt x="1760603" y="5144691"/>
                  <a:pt x="1878210" y="5293519"/>
                </a:cubicBezTo>
                <a:cubicBezTo>
                  <a:pt x="1995950" y="5442215"/>
                  <a:pt x="2146696" y="5549636"/>
                  <a:pt x="2330450" y="5615782"/>
                </a:cubicBezTo>
                <a:cubicBezTo>
                  <a:pt x="2514203" y="5681928"/>
                  <a:pt x="2713434" y="5715000"/>
                  <a:pt x="2928143" y="5715000"/>
                </a:cubicBezTo>
                <a:cubicBezTo>
                  <a:pt x="3159521" y="5715000"/>
                  <a:pt x="3351609" y="5682986"/>
                  <a:pt x="3504406" y="5618957"/>
                </a:cubicBezTo>
                <a:cubicBezTo>
                  <a:pt x="3657203" y="5554795"/>
                  <a:pt x="3773818" y="5468012"/>
                  <a:pt x="3854251" y="5358607"/>
                </a:cubicBezTo>
                <a:cubicBezTo>
                  <a:pt x="3934817" y="5249069"/>
                  <a:pt x="3975100" y="5122003"/>
                  <a:pt x="3975100" y="4977408"/>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895" name="Freeform 1895"/>
          <p:cNvSpPr/>
          <p:nvPr/>
        </p:nvSpPr>
        <p:spPr>
          <a:xfrm>
            <a:off x="4319345" y="4653608"/>
            <a:ext cx="42967" cy="91629"/>
          </a:xfrm>
          <a:custGeom>
            <a:avLst/>
            <a:gdLst/>
            <a:ahLst/>
            <a:cxnLst/>
            <a:rect l="0" t="0" r="0" b="0"/>
            <a:pathLst>
              <a:path w="3985815" h="8489950">
                <a:moveTo>
                  <a:pt x="3905250" y="1651000"/>
                </a:moveTo>
                <a:lnTo>
                  <a:pt x="3905250" y="2921000"/>
                </a:lnTo>
                <a:lnTo>
                  <a:pt x="0" y="2921000"/>
                </a:lnTo>
                <a:lnTo>
                  <a:pt x="0" y="1651000"/>
                </a:lnTo>
                <a:close/>
                <a:moveTo>
                  <a:pt x="965200" y="0"/>
                </a:moveTo>
                <a:lnTo>
                  <a:pt x="2751137" y="0"/>
                </a:lnTo>
                <a:lnTo>
                  <a:pt x="2751137" y="6344047"/>
                </a:lnTo>
                <a:cubicBezTo>
                  <a:pt x="2751137" y="6538516"/>
                  <a:pt x="2776934" y="6687410"/>
                  <a:pt x="2828528" y="6790730"/>
                </a:cubicBezTo>
                <a:cubicBezTo>
                  <a:pt x="2880254" y="6894050"/>
                  <a:pt x="2957843" y="6965355"/>
                  <a:pt x="3061295" y="7004646"/>
                </a:cubicBezTo>
                <a:cubicBezTo>
                  <a:pt x="3164747" y="7043936"/>
                  <a:pt x="3295054" y="7063582"/>
                  <a:pt x="3452217" y="7063582"/>
                </a:cubicBezTo>
                <a:cubicBezTo>
                  <a:pt x="3563871" y="7063582"/>
                  <a:pt x="3664148" y="7058422"/>
                  <a:pt x="3753048" y="7048104"/>
                </a:cubicBezTo>
                <a:cubicBezTo>
                  <a:pt x="3842080" y="7037653"/>
                  <a:pt x="3917619" y="7026275"/>
                  <a:pt x="3979664" y="7013972"/>
                </a:cubicBezTo>
                <a:lnTo>
                  <a:pt x="3985815" y="8328621"/>
                </a:lnTo>
                <a:cubicBezTo>
                  <a:pt x="3832886" y="8378097"/>
                  <a:pt x="3667455" y="8417321"/>
                  <a:pt x="3489523" y="8446293"/>
                </a:cubicBezTo>
                <a:cubicBezTo>
                  <a:pt x="3311723" y="8475397"/>
                  <a:pt x="3115336" y="8489950"/>
                  <a:pt x="2900362" y="8489950"/>
                </a:cubicBezTo>
                <a:cubicBezTo>
                  <a:pt x="2507456" y="8489950"/>
                  <a:pt x="2165217" y="8424862"/>
                  <a:pt x="1873646" y="8294688"/>
                </a:cubicBezTo>
                <a:cubicBezTo>
                  <a:pt x="1582208" y="8164381"/>
                  <a:pt x="1357907" y="7954566"/>
                  <a:pt x="1200745" y="7665244"/>
                </a:cubicBezTo>
                <a:cubicBezTo>
                  <a:pt x="1043715" y="7375790"/>
                  <a:pt x="965200" y="6995385"/>
                  <a:pt x="965200" y="652403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896" name="Freeform 1896"/>
          <p:cNvSpPr/>
          <p:nvPr/>
        </p:nvSpPr>
        <p:spPr>
          <a:xfrm>
            <a:off x="4370837" y="4670192"/>
            <a:ext cx="41046" cy="73742"/>
          </a:xfrm>
          <a:custGeom>
            <a:avLst/>
            <a:gdLst/>
            <a:ahLst/>
            <a:cxnLst/>
            <a:rect l="0" t="0" r="0" b="0"/>
            <a:pathLst>
              <a:path w="3807618" h="6832600">
                <a:moveTo>
                  <a:pt x="1785937" y="1589882"/>
                </a:moveTo>
                <a:lnTo>
                  <a:pt x="1785937" y="6832600"/>
                </a:lnTo>
                <a:lnTo>
                  <a:pt x="0" y="6832600"/>
                </a:lnTo>
                <a:lnTo>
                  <a:pt x="0" y="127000"/>
                </a:lnTo>
                <a:lnTo>
                  <a:pt x="1680567" y="127000"/>
                </a:lnTo>
                <a:close/>
                <a:moveTo>
                  <a:pt x="3807618" y="82550"/>
                </a:moveTo>
                <a:lnTo>
                  <a:pt x="3776464" y="1738710"/>
                </a:lnTo>
                <a:cubicBezTo>
                  <a:pt x="3689416" y="1726275"/>
                  <a:pt x="3584707" y="1714897"/>
                  <a:pt x="3462337" y="1704579"/>
                </a:cubicBezTo>
                <a:cubicBezTo>
                  <a:pt x="3340100" y="1694260"/>
                  <a:pt x="3229239" y="1689100"/>
                  <a:pt x="3129756" y="1689100"/>
                </a:cubicBezTo>
                <a:cubicBezTo>
                  <a:pt x="2876814" y="1689100"/>
                  <a:pt x="2658070" y="1721115"/>
                  <a:pt x="2473523" y="1785144"/>
                </a:cubicBezTo>
                <a:cubicBezTo>
                  <a:pt x="2289108" y="1849173"/>
                  <a:pt x="2135716" y="1942108"/>
                  <a:pt x="2013346" y="2063949"/>
                </a:cubicBezTo>
                <a:cubicBezTo>
                  <a:pt x="1891109" y="2185790"/>
                  <a:pt x="1799894" y="2336602"/>
                  <a:pt x="1739701" y="2516386"/>
                </a:cubicBezTo>
                <a:cubicBezTo>
                  <a:pt x="1679641" y="2696039"/>
                  <a:pt x="1649610" y="2899503"/>
                  <a:pt x="1649610" y="3126780"/>
                </a:cubicBezTo>
                <a:lnTo>
                  <a:pt x="1283692" y="3015258"/>
                </a:lnTo>
                <a:cubicBezTo>
                  <a:pt x="1283692" y="2581077"/>
                  <a:pt x="1327083" y="2180961"/>
                  <a:pt x="1413867" y="1814910"/>
                </a:cubicBezTo>
                <a:cubicBezTo>
                  <a:pt x="1500650" y="1448726"/>
                  <a:pt x="1627782" y="1129176"/>
                  <a:pt x="1795264" y="856258"/>
                </a:cubicBezTo>
                <a:cubicBezTo>
                  <a:pt x="1962745" y="583208"/>
                  <a:pt x="2168392" y="372269"/>
                  <a:pt x="2412206" y="223441"/>
                </a:cubicBezTo>
                <a:cubicBezTo>
                  <a:pt x="2656152" y="74480"/>
                  <a:pt x="2935221" y="0"/>
                  <a:pt x="3249414" y="0"/>
                </a:cubicBezTo>
                <a:cubicBezTo>
                  <a:pt x="3348632" y="0"/>
                  <a:pt x="3449902" y="7409"/>
                  <a:pt x="3553221" y="22225"/>
                </a:cubicBezTo>
                <a:cubicBezTo>
                  <a:pt x="3656674" y="36910"/>
                  <a:pt x="3741472" y="57018"/>
                  <a:pt x="3807618" y="8255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897" name="Freeform 1897"/>
          <p:cNvSpPr/>
          <p:nvPr/>
        </p:nvSpPr>
        <p:spPr>
          <a:xfrm>
            <a:off x="4419315" y="4671563"/>
            <a:ext cx="62566" cy="73742"/>
          </a:xfrm>
          <a:custGeom>
            <a:avLst/>
            <a:gdLst/>
            <a:ahLst/>
            <a:cxnLst/>
            <a:rect l="0" t="0" r="0" b="0"/>
            <a:pathLst>
              <a:path w="5803900" h="6832600">
                <a:moveTo>
                  <a:pt x="4017962" y="5100638"/>
                </a:moveTo>
                <a:lnTo>
                  <a:pt x="4017962" y="0"/>
                </a:lnTo>
                <a:lnTo>
                  <a:pt x="5803900" y="0"/>
                </a:lnTo>
                <a:lnTo>
                  <a:pt x="5803900" y="6705600"/>
                </a:lnTo>
                <a:lnTo>
                  <a:pt x="4123332" y="6705600"/>
                </a:lnTo>
                <a:close/>
                <a:moveTo>
                  <a:pt x="4216400" y="3721100"/>
                </a:moveTo>
                <a:lnTo>
                  <a:pt x="4743450" y="3721100"/>
                </a:lnTo>
                <a:cubicBezTo>
                  <a:pt x="4743450" y="4166394"/>
                  <a:pt x="4691789" y="4579806"/>
                  <a:pt x="4588470" y="4961335"/>
                </a:cubicBezTo>
                <a:cubicBezTo>
                  <a:pt x="4485150" y="5342864"/>
                  <a:pt x="4330170" y="5672799"/>
                  <a:pt x="4123531" y="5951141"/>
                </a:cubicBezTo>
                <a:cubicBezTo>
                  <a:pt x="3916891" y="6229483"/>
                  <a:pt x="3656475" y="6445978"/>
                  <a:pt x="3342282" y="6600627"/>
                </a:cubicBezTo>
                <a:cubicBezTo>
                  <a:pt x="3028089" y="6755275"/>
                  <a:pt x="2658070" y="6832600"/>
                  <a:pt x="2232223" y="6832600"/>
                </a:cubicBezTo>
                <a:cubicBezTo>
                  <a:pt x="1905595" y="6832600"/>
                  <a:pt x="1604830" y="6786099"/>
                  <a:pt x="1329928" y="6693099"/>
                </a:cubicBezTo>
                <a:cubicBezTo>
                  <a:pt x="1055158" y="6600098"/>
                  <a:pt x="819546" y="6453386"/>
                  <a:pt x="623093" y="6252965"/>
                </a:cubicBezTo>
                <a:cubicBezTo>
                  <a:pt x="426772" y="6052410"/>
                  <a:pt x="273843" y="5794045"/>
                  <a:pt x="164306" y="5477868"/>
                </a:cubicBezTo>
                <a:cubicBezTo>
                  <a:pt x="54768" y="5161691"/>
                  <a:pt x="0" y="4780360"/>
                  <a:pt x="0" y="4333875"/>
                </a:cubicBezTo>
                <a:lnTo>
                  <a:pt x="0" y="0"/>
                </a:lnTo>
                <a:lnTo>
                  <a:pt x="1785937" y="0"/>
                </a:lnTo>
                <a:lnTo>
                  <a:pt x="1785937" y="4344591"/>
                </a:lnTo>
                <a:cubicBezTo>
                  <a:pt x="1785937" y="4543029"/>
                  <a:pt x="1809683" y="4710444"/>
                  <a:pt x="1857176" y="4846836"/>
                </a:cubicBezTo>
                <a:cubicBezTo>
                  <a:pt x="1904801" y="4983097"/>
                  <a:pt x="1972005" y="5094619"/>
                  <a:pt x="2058789" y="5181402"/>
                </a:cubicBezTo>
                <a:cubicBezTo>
                  <a:pt x="2145572" y="5268053"/>
                  <a:pt x="2247833" y="5329966"/>
                  <a:pt x="2365573" y="5367140"/>
                </a:cubicBezTo>
                <a:cubicBezTo>
                  <a:pt x="2483445" y="5404314"/>
                  <a:pt x="2614678" y="5422900"/>
                  <a:pt x="2759273" y="5422900"/>
                </a:cubicBezTo>
                <a:cubicBezTo>
                  <a:pt x="3127308" y="5422900"/>
                  <a:pt x="3417689" y="5348420"/>
                  <a:pt x="3630414" y="5199460"/>
                </a:cubicBezTo>
                <a:cubicBezTo>
                  <a:pt x="3843271" y="5050367"/>
                  <a:pt x="3994150" y="4846440"/>
                  <a:pt x="4083050" y="4587677"/>
                </a:cubicBezTo>
                <a:cubicBezTo>
                  <a:pt x="4171950" y="4328782"/>
                  <a:pt x="4216400" y="4039923"/>
                  <a:pt x="4216400" y="372110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898" name="Freeform 1898"/>
          <p:cNvSpPr/>
          <p:nvPr/>
        </p:nvSpPr>
        <p:spPr>
          <a:xfrm>
            <a:off x="4491751" y="4670214"/>
            <a:ext cx="63251" cy="75091"/>
          </a:xfrm>
          <a:custGeom>
            <a:avLst/>
            <a:gdLst/>
            <a:ahLst/>
            <a:cxnLst/>
            <a:rect l="0" t="0" r="0" b="0"/>
            <a:pathLst>
              <a:path w="5867400" h="6957615">
                <a:moveTo>
                  <a:pt x="3059906" y="5562600"/>
                </a:moveTo>
                <a:cubicBezTo>
                  <a:pt x="3279510" y="5562600"/>
                  <a:pt x="3474243" y="5520267"/>
                  <a:pt x="3644106" y="5435600"/>
                </a:cubicBezTo>
                <a:cubicBezTo>
                  <a:pt x="3814100" y="5350801"/>
                  <a:pt x="3947715" y="5230879"/>
                  <a:pt x="4044950" y="5075833"/>
                </a:cubicBezTo>
                <a:cubicBezTo>
                  <a:pt x="4142316" y="4920655"/>
                  <a:pt x="4191000" y="4737695"/>
                  <a:pt x="4191000" y="4526955"/>
                </a:cubicBezTo>
                <a:lnTo>
                  <a:pt x="5867400" y="4526955"/>
                </a:lnTo>
                <a:cubicBezTo>
                  <a:pt x="5867400" y="4998178"/>
                  <a:pt x="5743310" y="5416748"/>
                  <a:pt x="5495131" y="5782667"/>
                </a:cubicBezTo>
                <a:cubicBezTo>
                  <a:pt x="5247084" y="6148454"/>
                  <a:pt x="4914238" y="6435725"/>
                  <a:pt x="4496593" y="6644481"/>
                </a:cubicBezTo>
                <a:cubicBezTo>
                  <a:pt x="4079081" y="6853236"/>
                  <a:pt x="3611827" y="6957615"/>
                  <a:pt x="3094831" y="6957615"/>
                </a:cubicBezTo>
                <a:cubicBezTo>
                  <a:pt x="2573866" y="6957615"/>
                  <a:pt x="2120040" y="6870831"/>
                  <a:pt x="1733351" y="6697265"/>
                </a:cubicBezTo>
                <a:cubicBezTo>
                  <a:pt x="1346795" y="6523567"/>
                  <a:pt x="1025326" y="6282730"/>
                  <a:pt x="768945" y="5974755"/>
                </a:cubicBezTo>
                <a:cubicBezTo>
                  <a:pt x="512564" y="5666780"/>
                  <a:pt x="320278" y="5307145"/>
                  <a:pt x="192087" y="4895850"/>
                </a:cubicBezTo>
                <a:cubicBezTo>
                  <a:pt x="64029" y="4484423"/>
                  <a:pt x="0" y="4043032"/>
                  <a:pt x="0" y="3571676"/>
                </a:cubicBezTo>
                <a:lnTo>
                  <a:pt x="0" y="3391892"/>
                </a:lnTo>
                <a:cubicBezTo>
                  <a:pt x="0" y="2916436"/>
                  <a:pt x="64029" y="2473060"/>
                  <a:pt x="192087" y="2061765"/>
                </a:cubicBezTo>
                <a:cubicBezTo>
                  <a:pt x="320278" y="1650338"/>
                  <a:pt x="512564" y="1290704"/>
                  <a:pt x="768945" y="982861"/>
                </a:cubicBezTo>
                <a:cubicBezTo>
                  <a:pt x="1025326" y="674886"/>
                  <a:pt x="1345803" y="434115"/>
                  <a:pt x="1730375" y="260548"/>
                </a:cubicBezTo>
                <a:cubicBezTo>
                  <a:pt x="2114946" y="86850"/>
                  <a:pt x="2565664" y="0"/>
                  <a:pt x="3082528" y="0"/>
                </a:cubicBezTo>
                <a:cubicBezTo>
                  <a:pt x="3632464" y="0"/>
                  <a:pt x="4115196" y="105370"/>
                  <a:pt x="4530725" y="316111"/>
                </a:cubicBezTo>
                <a:cubicBezTo>
                  <a:pt x="4946253" y="526851"/>
                  <a:pt x="5272881" y="827616"/>
                  <a:pt x="5510609" y="1218406"/>
                </a:cubicBezTo>
                <a:cubicBezTo>
                  <a:pt x="5748469" y="1609063"/>
                  <a:pt x="5867400" y="2071026"/>
                  <a:pt x="5867400" y="2604294"/>
                </a:cubicBezTo>
                <a:lnTo>
                  <a:pt x="4191000" y="2604294"/>
                </a:lnTo>
                <a:cubicBezTo>
                  <a:pt x="4191000" y="2380985"/>
                  <a:pt x="4146483" y="2178380"/>
                  <a:pt x="4057451" y="1996480"/>
                </a:cubicBezTo>
                <a:cubicBezTo>
                  <a:pt x="3968419" y="1814579"/>
                  <a:pt x="3839964" y="1668859"/>
                  <a:pt x="3672085" y="1559322"/>
                </a:cubicBezTo>
                <a:cubicBezTo>
                  <a:pt x="3504207" y="1449784"/>
                  <a:pt x="3298097" y="1395015"/>
                  <a:pt x="3053754" y="1395015"/>
                </a:cubicBezTo>
                <a:cubicBezTo>
                  <a:pt x="2792743" y="1395015"/>
                  <a:pt x="2579356" y="1449784"/>
                  <a:pt x="2413595" y="1559322"/>
                </a:cubicBezTo>
                <a:cubicBezTo>
                  <a:pt x="2247833" y="1668727"/>
                  <a:pt x="2119378" y="1817555"/>
                  <a:pt x="2028229" y="2005806"/>
                </a:cubicBezTo>
                <a:cubicBezTo>
                  <a:pt x="1937080" y="2193925"/>
                  <a:pt x="1873911" y="2406848"/>
                  <a:pt x="1838721" y="2644576"/>
                </a:cubicBezTo>
                <a:cubicBezTo>
                  <a:pt x="1803532" y="2882305"/>
                  <a:pt x="1785937" y="3131410"/>
                  <a:pt x="1785937" y="3391892"/>
                </a:cubicBezTo>
                <a:lnTo>
                  <a:pt x="1785937" y="3571676"/>
                </a:lnTo>
                <a:cubicBezTo>
                  <a:pt x="1785937" y="3832291"/>
                  <a:pt x="1802473" y="4082521"/>
                  <a:pt x="1835546" y="4322365"/>
                </a:cubicBezTo>
                <a:cubicBezTo>
                  <a:pt x="1868752" y="4562078"/>
                  <a:pt x="1931921" y="4775001"/>
                  <a:pt x="2025054" y="4961136"/>
                </a:cubicBezTo>
                <a:cubicBezTo>
                  <a:pt x="2118320" y="5147138"/>
                  <a:pt x="2247833" y="5293915"/>
                  <a:pt x="2413595" y="5401469"/>
                </a:cubicBezTo>
                <a:cubicBezTo>
                  <a:pt x="2579356" y="5508889"/>
                  <a:pt x="2794793" y="5562600"/>
                  <a:pt x="3059906" y="556260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899" name="Freeform 1899"/>
          <p:cNvSpPr/>
          <p:nvPr/>
        </p:nvSpPr>
        <p:spPr>
          <a:xfrm>
            <a:off x="4558029" y="4653608"/>
            <a:ext cx="42967" cy="91629"/>
          </a:xfrm>
          <a:custGeom>
            <a:avLst/>
            <a:gdLst/>
            <a:ahLst/>
            <a:cxnLst/>
            <a:rect l="0" t="0" r="0" b="0"/>
            <a:pathLst>
              <a:path w="3985815" h="8489950">
                <a:moveTo>
                  <a:pt x="3905250" y="1651000"/>
                </a:moveTo>
                <a:lnTo>
                  <a:pt x="3905250" y="2921000"/>
                </a:lnTo>
                <a:lnTo>
                  <a:pt x="0" y="2921000"/>
                </a:lnTo>
                <a:lnTo>
                  <a:pt x="0" y="1651000"/>
                </a:lnTo>
                <a:close/>
                <a:moveTo>
                  <a:pt x="965200" y="0"/>
                </a:moveTo>
                <a:lnTo>
                  <a:pt x="2751137" y="0"/>
                </a:lnTo>
                <a:lnTo>
                  <a:pt x="2751137" y="6344047"/>
                </a:lnTo>
                <a:cubicBezTo>
                  <a:pt x="2751137" y="6538516"/>
                  <a:pt x="2776934" y="6687410"/>
                  <a:pt x="2828528" y="6790730"/>
                </a:cubicBezTo>
                <a:cubicBezTo>
                  <a:pt x="2880254" y="6894050"/>
                  <a:pt x="2957843" y="6965355"/>
                  <a:pt x="3061295" y="7004646"/>
                </a:cubicBezTo>
                <a:cubicBezTo>
                  <a:pt x="3164747" y="7043936"/>
                  <a:pt x="3295054" y="7063582"/>
                  <a:pt x="3452217" y="7063582"/>
                </a:cubicBezTo>
                <a:cubicBezTo>
                  <a:pt x="3563871" y="7063582"/>
                  <a:pt x="3664148" y="7058422"/>
                  <a:pt x="3753048" y="7048104"/>
                </a:cubicBezTo>
                <a:cubicBezTo>
                  <a:pt x="3842080" y="7037653"/>
                  <a:pt x="3917619" y="7026275"/>
                  <a:pt x="3979664" y="7013972"/>
                </a:cubicBezTo>
                <a:lnTo>
                  <a:pt x="3985815" y="8328621"/>
                </a:lnTo>
                <a:cubicBezTo>
                  <a:pt x="3832886" y="8378097"/>
                  <a:pt x="3667455" y="8417321"/>
                  <a:pt x="3489523" y="8446293"/>
                </a:cubicBezTo>
                <a:cubicBezTo>
                  <a:pt x="3311723" y="8475397"/>
                  <a:pt x="3115336" y="8489950"/>
                  <a:pt x="2900362" y="8489950"/>
                </a:cubicBezTo>
                <a:cubicBezTo>
                  <a:pt x="2507456" y="8489950"/>
                  <a:pt x="2165217" y="8424862"/>
                  <a:pt x="1873646" y="8294688"/>
                </a:cubicBezTo>
                <a:cubicBezTo>
                  <a:pt x="1582208" y="8164381"/>
                  <a:pt x="1357907" y="7954566"/>
                  <a:pt x="1200745" y="7665244"/>
                </a:cubicBezTo>
                <a:cubicBezTo>
                  <a:pt x="1043715" y="7375790"/>
                  <a:pt x="965200" y="6995385"/>
                  <a:pt x="965200" y="652403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900" name="Freeform 1900"/>
          <p:cNvSpPr/>
          <p:nvPr/>
        </p:nvSpPr>
        <p:spPr>
          <a:xfrm>
            <a:off x="4608972" y="4671563"/>
            <a:ext cx="62566" cy="73742"/>
          </a:xfrm>
          <a:custGeom>
            <a:avLst/>
            <a:gdLst/>
            <a:ahLst/>
            <a:cxnLst/>
            <a:rect l="0" t="0" r="0" b="0"/>
            <a:pathLst>
              <a:path w="5803900" h="6832600">
                <a:moveTo>
                  <a:pt x="4017962" y="5100638"/>
                </a:moveTo>
                <a:lnTo>
                  <a:pt x="4017962" y="0"/>
                </a:lnTo>
                <a:lnTo>
                  <a:pt x="5803900" y="0"/>
                </a:lnTo>
                <a:lnTo>
                  <a:pt x="5803900" y="6705600"/>
                </a:lnTo>
                <a:lnTo>
                  <a:pt x="4123332" y="6705600"/>
                </a:lnTo>
                <a:close/>
                <a:moveTo>
                  <a:pt x="4216400" y="3721100"/>
                </a:moveTo>
                <a:lnTo>
                  <a:pt x="4743450" y="3721100"/>
                </a:lnTo>
                <a:cubicBezTo>
                  <a:pt x="4743450" y="4166394"/>
                  <a:pt x="4691789" y="4579806"/>
                  <a:pt x="4588470" y="4961335"/>
                </a:cubicBezTo>
                <a:cubicBezTo>
                  <a:pt x="4485150" y="5342864"/>
                  <a:pt x="4330170" y="5672799"/>
                  <a:pt x="4123531" y="5951141"/>
                </a:cubicBezTo>
                <a:cubicBezTo>
                  <a:pt x="3916891" y="6229483"/>
                  <a:pt x="3656475" y="6445978"/>
                  <a:pt x="3342282" y="6600627"/>
                </a:cubicBezTo>
                <a:cubicBezTo>
                  <a:pt x="3028089" y="6755275"/>
                  <a:pt x="2658070" y="6832600"/>
                  <a:pt x="2232223" y="6832600"/>
                </a:cubicBezTo>
                <a:cubicBezTo>
                  <a:pt x="1905595" y="6832600"/>
                  <a:pt x="1604830" y="6786099"/>
                  <a:pt x="1329928" y="6693099"/>
                </a:cubicBezTo>
                <a:cubicBezTo>
                  <a:pt x="1055158" y="6600098"/>
                  <a:pt x="819546" y="6453386"/>
                  <a:pt x="623093" y="6252965"/>
                </a:cubicBezTo>
                <a:cubicBezTo>
                  <a:pt x="426772" y="6052410"/>
                  <a:pt x="273843" y="5794045"/>
                  <a:pt x="164306" y="5477868"/>
                </a:cubicBezTo>
                <a:cubicBezTo>
                  <a:pt x="54768" y="5161691"/>
                  <a:pt x="0" y="4780360"/>
                  <a:pt x="0" y="4333875"/>
                </a:cubicBezTo>
                <a:lnTo>
                  <a:pt x="0" y="0"/>
                </a:lnTo>
                <a:lnTo>
                  <a:pt x="1785937" y="0"/>
                </a:lnTo>
                <a:lnTo>
                  <a:pt x="1785937" y="4344591"/>
                </a:lnTo>
                <a:cubicBezTo>
                  <a:pt x="1785937" y="4543029"/>
                  <a:pt x="1809683" y="4710444"/>
                  <a:pt x="1857176" y="4846836"/>
                </a:cubicBezTo>
                <a:cubicBezTo>
                  <a:pt x="1904801" y="4983097"/>
                  <a:pt x="1972005" y="5094619"/>
                  <a:pt x="2058789" y="5181402"/>
                </a:cubicBezTo>
                <a:cubicBezTo>
                  <a:pt x="2145572" y="5268053"/>
                  <a:pt x="2247833" y="5329966"/>
                  <a:pt x="2365573" y="5367140"/>
                </a:cubicBezTo>
                <a:cubicBezTo>
                  <a:pt x="2483445" y="5404314"/>
                  <a:pt x="2614678" y="5422900"/>
                  <a:pt x="2759273" y="5422900"/>
                </a:cubicBezTo>
                <a:cubicBezTo>
                  <a:pt x="3127308" y="5422900"/>
                  <a:pt x="3417689" y="5348420"/>
                  <a:pt x="3630414" y="5199460"/>
                </a:cubicBezTo>
                <a:cubicBezTo>
                  <a:pt x="3843271" y="5050367"/>
                  <a:pt x="3994150" y="4846440"/>
                  <a:pt x="4083050" y="4587677"/>
                </a:cubicBezTo>
                <a:cubicBezTo>
                  <a:pt x="4171950" y="4328782"/>
                  <a:pt x="4216400" y="4039923"/>
                  <a:pt x="4216400" y="372110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901" name="Freeform 1901"/>
          <p:cNvSpPr/>
          <p:nvPr/>
        </p:nvSpPr>
        <p:spPr>
          <a:xfrm>
            <a:off x="4684558" y="4670192"/>
            <a:ext cx="41046" cy="73742"/>
          </a:xfrm>
          <a:custGeom>
            <a:avLst/>
            <a:gdLst/>
            <a:ahLst/>
            <a:cxnLst/>
            <a:rect l="0" t="0" r="0" b="0"/>
            <a:pathLst>
              <a:path w="3807618" h="6832600">
                <a:moveTo>
                  <a:pt x="1785937" y="1589882"/>
                </a:moveTo>
                <a:lnTo>
                  <a:pt x="1785937" y="6832600"/>
                </a:lnTo>
                <a:lnTo>
                  <a:pt x="0" y="6832600"/>
                </a:lnTo>
                <a:lnTo>
                  <a:pt x="0" y="127000"/>
                </a:lnTo>
                <a:lnTo>
                  <a:pt x="1680567" y="127000"/>
                </a:lnTo>
                <a:close/>
                <a:moveTo>
                  <a:pt x="3807618" y="82550"/>
                </a:moveTo>
                <a:lnTo>
                  <a:pt x="3776464" y="1738710"/>
                </a:lnTo>
                <a:cubicBezTo>
                  <a:pt x="3689416" y="1726275"/>
                  <a:pt x="3584707" y="1714897"/>
                  <a:pt x="3462337" y="1704579"/>
                </a:cubicBezTo>
                <a:cubicBezTo>
                  <a:pt x="3340100" y="1694260"/>
                  <a:pt x="3229239" y="1689100"/>
                  <a:pt x="3129756" y="1689100"/>
                </a:cubicBezTo>
                <a:cubicBezTo>
                  <a:pt x="2876814" y="1689100"/>
                  <a:pt x="2658070" y="1721115"/>
                  <a:pt x="2473523" y="1785144"/>
                </a:cubicBezTo>
                <a:cubicBezTo>
                  <a:pt x="2289108" y="1849173"/>
                  <a:pt x="2135716" y="1942108"/>
                  <a:pt x="2013346" y="2063949"/>
                </a:cubicBezTo>
                <a:cubicBezTo>
                  <a:pt x="1891109" y="2185790"/>
                  <a:pt x="1799894" y="2336602"/>
                  <a:pt x="1739701" y="2516386"/>
                </a:cubicBezTo>
                <a:cubicBezTo>
                  <a:pt x="1679641" y="2696039"/>
                  <a:pt x="1649610" y="2899503"/>
                  <a:pt x="1649610" y="3126780"/>
                </a:cubicBezTo>
                <a:lnTo>
                  <a:pt x="1283692" y="3015258"/>
                </a:lnTo>
                <a:cubicBezTo>
                  <a:pt x="1283692" y="2581077"/>
                  <a:pt x="1327083" y="2180961"/>
                  <a:pt x="1413867" y="1814910"/>
                </a:cubicBezTo>
                <a:cubicBezTo>
                  <a:pt x="1500650" y="1448726"/>
                  <a:pt x="1627782" y="1129176"/>
                  <a:pt x="1795264" y="856258"/>
                </a:cubicBezTo>
                <a:cubicBezTo>
                  <a:pt x="1962745" y="583208"/>
                  <a:pt x="2168392" y="372269"/>
                  <a:pt x="2412206" y="223441"/>
                </a:cubicBezTo>
                <a:cubicBezTo>
                  <a:pt x="2656152" y="74480"/>
                  <a:pt x="2935221" y="0"/>
                  <a:pt x="3249414" y="0"/>
                </a:cubicBezTo>
                <a:cubicBezTo>
                  <a:pt x="3348632" y="0"/>
                  <a:pt x="3449902" y="7409"/>
                  <a:pt x="3553221" y="22225"/>
                </a:cubicBezTo>
                <a:cubicBezTo>
                  <a:pt x="3656674" y="36910"/>
                  <a:pt x="3741472" y="57018"/>
                  <a:pt x="3807618" y="8255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902" name="Freeform 1902"/>
          <p:cNvSpPr/>
          <p:nvPr/>
        </p:nvSpPr>
        <p:spPr>
          <a:xfrm>
            <a:off x="4730846" y="4670214"/>
            <a:ext cx="65715" cy="75091"/>
          </a:xfrm>
          <a:custGeom>
            <a:avLst/>
            <a:gdLst/>
            <a:ahLst/>
            <a:cxnLst/>
            <a:rect l="0" t="0" r="0" b="0"/>
            <a:pathLst>
              <a:path w="6096000" h="6957615">
                <a:moveTo>
                  <a:pt x="3342679" y="6957615"/>
                </a:moveTo>
                <a:cubicBezTo>
                  <a:pt x="2821714" y="6957615"/>
                  <a:pt x="2354460" y="6873940"/>
                  <a:pt x="1940917" y="6706592"/>
                </a:cubicBezTo>
                <a:cubicBezTo>
                  <a:pt x="1527505" y="6539111"/>
                  <a:pt x="1177131" y="6306542"/>
                  <a:pt x="889793" y="6008886"/>
                </a:cubicBezTo>
                <a:cubicBezTo>
                  <a:pt x="602456" y="5711230"/>
                  <a:pt x="382322" y="5365022"/>
                  <a:pt x="229393" y="4970264"/>
                </a:cubicBezTo>
                <a:cubicBezTo>
                  <a:pt x="76464" y="4575373"/>
                  <a:pt x="0" y="4154686"/>
                  <a:pt x="0" y="3708201"/>
                </a:cubicBezTo>
                <a:lnTo>
                  <a:pt x="0" y="3460155"/>
                </a:lnTo>
                <a:cubicBezTo>
                  <a:pt x="0" y="2951626"/>
                  <a:pt x="72297" y="2486554"/>
                  <a:pt x="216892" y="2064940"/>
                </a:cubicBezTo>
                <a:cubicBezTo>
                  <a:pt x="361619" y="1643195"/>
                  <a:pt x="569383" y="1277342"/>
                  <a:pt x="840184" y="967383"/>
                </a:cubicBezTo>
                <a:cubicBezTo>
                  <a:pt x="1110985" y="657291"/>
                  <a:pt x="1440656" y="418571"/>
                  <a:pt x="1829196" y="251222"/>
                </a:cubicBezTo>
                <a:cubicBezTo>
                  <a:pt x="2217869" y="83740"/>
                  <a:pt x="2656152" y="0"/>
                  <a:pt x="3144043" y="0"/>
                </a:cubicBezTo>
                <a:cubicBezTo>
                  <a:pt x="3619500" y="0"/>
                  <a:pt x="4041179" y="78647"/>
                  <a:pt x="4409082" y="235942"/>
                </a:cubicBezTo>
                <a:cubicBezTo>
                  <a:pt x="4777118" y="393237"/>
                  <a:pt x="5086151" y="616810"/>
                  <a:pt x="5336182" y="906661"/>
                </a:cubicBezTo>
                <a:cubicBezTo>
                  <a:pt x="5586346" y="1196380"/>
                  <a:pt x="5775523" y="1543116"/>
                  <a:pt x="5903714" y="1946870"/>
                </a:cubicBezTo>
                <a:cubicBezTo>
                  <a:pt x="6031904" y="2350492"/>
                  <a:pt x="6096000" y="2798696"/>
                  <a:pt x="6096000" y="3291483"/>
                </a:cubicBezTo>
                <a:lnTo>
                  <a:pt x="6096000" y="4036615"/>
                </a:lnTo>
                <a:lnTo>
                  <a:pt x="760214" y="4036615"/>
                </a:lnTo>
                <a:lnTo>
                  <a:pt x="760214" y="2842815"/>
                </a:lnTo>
                <a:lnTo>
                  <a:pt x="4343400" y="2842815"/>
                </a:lnTo>
                <a:lnTo>
                  <a:pt x="4343400" y="2705894"/>
                </a:lnTo>
                <a:cubicBezTo>
                  <a:pt x="4343400" y="2457318"/>
                  <a:pt x="4298751" y="2234671"/>
                  <a:pt x="4209454" y="2037953"/>
                </a:cubicBezTo>
                <a:cubicBezTo>
                  <a:pt x="4120289" y="1841235"/>
                  <a:pt x="3986543" y="1684933"/>
                  <a:pt x="3808214" y="1569045"/>
                </a:cubicBezTo>
                <a:cubicBezTo>
                  <a:pt x="3629885" y="1453026"/>
                  <a:pt x="3401747" y="1395015"/>
                  <a:pt x="3123803" y="1395015"/>
                </a:cubicBezTo>
                <a:cubicBezTo>
                  <a:pt x="2887397" y="1395015"/>
                  <a:pt x="2684131" y="1446676"/>
                  <a:pt x="2514004" y="1549995"/>
                </a:cubicBezTo>
                <a:cubicBezTo>
                  <a:pt x="2343877" y="1653315"/>
                  <a:pt x="2205897" y="1798042"/>
                  <a:pt x="2100064" y="1984176"/>
                </a:cubicBezTo>
                <a:cubicBezTo>
                  <a:pt x="1994362" y="2170179"/>
                  <a:pt x="1915583" y="2388261"/>
                  <a:pt x="1863725" y="2638425"/>
                </a:cubicBezTo>
                <a:cubicBezTo>
                  <a:pt x="1811866" y="2888456"/>
                  <a:pt x="1785937" y="3162366"/>
                  <a:pt x="1785937" y="3460155"/>
                </a:cubicBezTo>
                <a:lnTo>
                  <a:pt x="1785937" y="3708201"/>
                </a:lnTo>
                <a:cubicBezTo>
                  <a:pt x="1785937" y="3977018"/>
                  <a:pt x="1824235" y="4225131"/>
                  <a:pt x="1900832" y="4452540"/>
                </a:cubicBezTo>
                <a:cubicBezTo>
                  <a:pt x="1977562" y="4679950"/>
                  <a:pt x="2087430" y="4876337"/>
                  <a:pt x="2230437" y="5041701"/>
                </a:cubicBezTo>
                <a:cubicBezTo>
                  <a:pt x="2373444" y="5207066"/>
                  <a:pt x="2547474" y="5335257"/>
                  <a:pt x="2752526" y="5426273"/>
                </a:cubicBezTo>
                <a:cubicBezTo>
                  <a:pt x="2957578" y="5517158"/>
                  <a:pt x="3190676" y="5562600"/>
                  <a:pt x="3451820" y="5562600"/>
                </a:cubicBezTo>
                <a:cubicBezTo>
                  <a:pt x="3775008" y="5562600"/>
                  <a:pt x="4076435" y="5499827"/>
                  <a:pt x="4356100" y="5374283"/>
                </a:cubicBezTo>
                <a:cubicBezTo>
                  <a:pt x="4635764" y="5248606"/>
                  <a:pt x="4877196" y="5058106"/>
                  <a:pt x="5080396" y="4802783"/>
                </a:cubicBezTo>
                <a:lnTo>
                  <a:pt x="5947370" y="5742384"/>
                </a:lnTo>
                <a:cubicBezTo>
                  <a:pt x="5806744" y="5944923"/>
                  <a:pt x="5615516" y="6139193"/>
                  <a:pt x="5373687" y="6325195"/>
                </a:cubicBezTo>
                <a:cubicBezTo>
                  <a:pt x="5131858" y="6511197"/>
                  <a:pt x="4841411" y="6663134"/>
                  <a:pt x="4502348" y="6781006"/>
                </a:cubicBezTo>
                <a:cubicBezTo>
                  <a:pt x="4163285" y="6898745"/>
                  <a:pt x="3776728" y="6957615"/>
                  <a:pt x="3342679" y="6957615"/>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903" name="Freeform 1903"/>
          <p:cNvSpPr/>
          <p:nvPr/>
        </p:nvSpPr>
        <p:spPr>
          <a:xfrm>
            <a:off x="4836155" y="4670214"/>
            <a:ext cx="65715" cy="75091"/>
          </a:xfrm>
          <a:custGeom>
            <a:avLst/>
            <a:gdLst/>
            <a:ahLst/>
            <a:cxnLst/>
            <a:rect l="0" t="0" r="0" b="0"/>
            <a:pathLst>
              <a:path w="6096000" h="6957615">
                <a:moveTo>
                  <a:pt x="3342679" y="6957615"/>
                </a:moveTo>
                <a:cubicBezTo>
                  <a:pt x="2821714" y="6957615"/>
                  <a:pt x="2354460" y="6873940"/>
                  <a:pt x="1940917" y="6706592"/>
                </a:cubicBezTo>
                <a:cubicBezTo>
                  <a:pt x="1527505" y="6539111"/>
                  <a:pt x="1177131" y="6306542"/>
                  <a:pt x="889793" y="6008886"/>
                </a:cubicBezTo>
                <a:cubicBezTo>
                  <a:pt x="602456" y="5711230"/>
                  <a:pt x="382322" y="5365022"/>
                  <a:pt x="229393" y="4970264"/>
                </a:cubicBezTo>
                <a:cubicBezTo>
                  <a:pt x="76464" y="4575373"/>
                  <a:pt x="0" y="4154686"/>
                  <a:pt x="0" y="3708201"/>
                </a:cubicBezTo>
                <a:lnTo>
                  <a:pt x="0" y="3460155"/>
                </a:lnTo>
                <a:cubicBezTo>
                  <a:pt x="0" y="2951626"/>
                  <a:pt x="72297" y="2486554"/>
                  <a:pt x="216892" y="2064940"/>
                </a:cubicBezTo>
                <a:cubicBezTo>
                  <a:pt x="361619" y="1643195"/>
                  <a:pt x="569383" y="1277342"/>
                  <a:pt x="840184" y="967383"/>
                </a:cubicBezTo>
                <a:cubicBezTo>
                  <a:pt x="1110985" y="657291"/>
                  <a:pt x="1440656" y="418571"/>
                  <a:pt x="1829196" y="251222"/>
                </a:cubicBezTo>
                <a:cubicBezTo>
                  <a:pt x="2217869" y="83740"/>
                  <a:pt x="2656152" y="0"/>
                  <a:pt x="3144043" y="0"/>
                </a:cubicBezTo>
                <a:cubicBezTo>
                  <a:pt x="3619500" y="0"/>
                  <a:pt x="4041179" y="78647"/>
                  <a:pt x="4409082" y="235942"/>
                </a:cubicBezTo>
                <a:cubicBezTo>
                  <a:pt x="4777118" y="393237"/>
                  <a:pt x="5086151" y="616810"/>
                  <a:pt x="5336182" y="906661"/>
                </a:cubicBezTo>
                <a:cubicBezTo>
                  <a:pt x="5586346" y="1196380"/>
                  <a:pt x="5775523" y="1543116"/>
                  <a:pt x="5903714" y="1946870"/>
                </a:cubicBezTo>
                <a:cubicBezTo>
                  <a:pt x="6031904" y="2350492"/>
                  <a:pt x="6096000" y="2798696"/>
                  <a:pt x="6096000" y="3291483"/>
                </a:cubicBezTo>
                <a:lnTo>
                  <a:pt x="6096000" y="4036615"/>
                </a:lnTo>
                <a:lnTo>
                  <a:pt x="760214" y="4036615"/>
                </a:lnTo>
                <a:lnTo>
                  <a:pt x="760214" y="2842815"/>
                </a:lnTo>
                <a:lnTo>
                  <a:pt x="4343400" y="2842815"/>
                </a:lnTo>
                <a:lnTo>
                  <a:pt x="4343400" y="2705894"/>
                </a:lnTo>
                <a:cubicBezTo>
                  <a:pt x="4343400" y="2457318"/>
                  <a:pt x="4298751" y="2234671"/>
                  <a:pt x="4209454" y="2037953"/>
                </a:cubicBezTo>
                <a:cubicBezTo>
                  <a:pt x="4120289" y="1841235"/>
                  <a:pt x="3986543" y="1684933"/>
                  <a:pt x="3808214" y="1569045"/>
                </a:cubicBezTo>
                <a:cubicBezTo>
                  <a:pt x="3629885" y="1453026"/>
                  <a:pt x="3401747" y="1395015"/>
                  <a:pt x="3123803" y="1395015"/>
                </a:cubicBezTo>
                <a:cubicBezTo>
                  <a:pt x="2887397" y="1395015"/>
                  <a:pt x="2684131" y="1446676"/>
                  <a:pt x="2514004" y="1549995"/>
                </a:cubicBezTo>
                <a:cubicBezTo>
                  <a:pt x="2343877" y="1653315"/>
                  <a:pt x="2205897" y="1798042"/>
                  <a:pt x="2100064" y="1984176"/>
                </a:cubicBezTo>
                <a:cubicBezTo>
                  <a:pt x="1994362" y="2170179"/>
                  <a:pt x="1915583" y="2388261"/>
                  <a:pt x="1863725" y="2638425"/>
                </a:cubicBezTo>
                <a:cubicBezTo>
                  <a:pt x="1811866" y="2888456"/>
                  <a:pt x="1785937" y="3162366"/>
                  <a:pt x="1785937" y="3460155"/>
                </a:cubicBezTo>
                <a:lnTo>
                  <a:pt x="1785937" y="3708201"/>
                </a:lnTo>
                <a:cubicBezTo>
                  <a:pt x="1785937" y="3977018"/>
                  <a:pt x="1824235" y="4225131"/>
                  <a:pt x="1900832" y="4452540"/>
                </a:cubicBezTo>
                <a:cubicBezTo>
                  <a:pt x="1977562" y="4679950"/>
                  <a:pt x="2087430" y="4876337"/>
                  <a:pt x="2230437" y="5041701"/>
                </a:cubicBezTo>
                <a:cubicBezTo>
                  <a:pt x="2373444" y="5207066"/>
                  <a:pt x="2547474" y="5335257"/>
                  <a:pt x="2752526" y="5426273"/>
                </a:cubicBezTo>
                <a:cubicBezTo>
                  <a:pt x="2957578" y="5517158"/>
                  <a:pt x="3190676" y="5562600"/>
                  <a:pt x="3451820" y="5562600"/>
                </a:cubicBezTo>
                <a:cubicBezTo>
                  <a:pt x="3775008" y="5562600"/>
                  <a:pt x="4076435" y="5499827"/>
                  <a:pt x="4356100" y="5374283"/>
                </a:cubicBezTo>
                <a:cubicBezTo>
                  <a:pt x="4635764" y="5248606"/>
                  <a:pt x="4877196" y="5058106"/>
                  <a:pt x="5080396" y="4802783"/>
                </a:cubicBezTo>
                <a:lnTo>
                  <a:pt x="5947370" y="5742384"/>
                </a:lnTo>
                <a:cubicBezTo>
                  <a:pt x="5806744" y="5944923"/>
                  <a:pt x="5615516" y="6139193"/>
                  <a:pt x="5373687" y="6325195"/>
                </a:cubicBezTo>
                <a:cubicBezTo>
                  <a:pt x="5131858" y="6511197"/>
                  <a:pt x="4841411" y="6663134"/>
                  <a:pt x="4502348" y="6781006"/>
                </a:cubicBezTo>
                <a:cubicBezTo>
                  <a:pt x="4163285" y="6898745"/>
                  <a:pt x="3776728" y="6957615"/>
                  <a:pt x="3342679" y="6957615"/>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904" name="Freeform 1904"/>
          <p:cNvSpPr/>
          <p:nvPr/>
        </p:nvSpPr>
        <p:spPr>
          <a:xfrm>
            <a:off x="4910373" y="4670193"/>
            <a:ext cx="62566" cy="73673"/>
          </a:xfrm>
          <a:custGeom>
            <a:avLst/>
            <a:gdLst/>
            <a:ahLst/>
            <a:cxnLst/>
            <a:rect l="0" t="0" r="0" b="0"/>
            <a:pathLst>
              <a:path w="5803900" h="6826250">
                <a:moveTo>
                  <a:pt x="1785937" y="1550194"/>
                </a:moveTo>
                <a:lnTo>
                  <a:pt x="1785937" y="6826250"/>
                </a:lnTo>
                <a:lnTo>
                  <a:pt x="0" y="6826250"/>
                </a:lnTo>
                <a:lnTo>
                  <a:pt x="0" y="114300"/>
                </a:lnTo>
                <a:lnTo>
                  <a:pt x="1674217" y="114300"/>
                </a:lnTo>
                <a:close/>
                <a:moveTo>
                  <a:pt x="1525389" y="3238500"/>
                </a:moveTo>
                <a:lnTo>
                  <a:pt x="1041796" y="3238500"/>
                </a:lnTo>
                <a:cubicBezTo>
                  <a:pt x="1041796" y="2743200"/>
                  <a:pt x="1105892" y="2296386"/>
                  <a:pt x="1234082" y="1898055"/>
                </a:cubicBezTo>
                <a:cubicBezTo>
                  <a:pt x="1362405" y="1499593"/>
                  <a:pt x="1542454" y="1158942"/>
                  <a:pt x="1774229" y="876102"/>
                </a:cubicBezTo>
                <a:cubicBezTo>
                  <a:pt x="2006137" y="593262"/>
                  <a:pt x="2282494" y="376569"/>
                  <a:pt x="2603301" y="226021"/>
                </a:cubicBezTo>
                <a:cubicBezTo>
                  <a:pt x="2924108" y="75341"/>
                  <a:pt x="3283214" y="0"/>
                  <a:pt x="3680618" y="0"/>
                </a:cubicBezTo>
                <a:cubicBezTo>
                  <a:pt x="3995208" y="0"/>
                  <a:pt x="4282876" y="45443"/>
                  <a:pt x="4543623" y="136327"/>
                </a:cubicBezTo>
                <a:cubicBezTo>
                  <a:pt x="4804370" y="227079"/>
                  <a:pt x="5028869" y="371608"/>
                  <a:pt x="5217120" y="569913"/>
                </a:cubicBezTo>
                <a:cubicBezTo>
                  <a:pt x="5405503" y="768086"/>
                  <a:pt x="5550363" y="1030288"/>
                  <a:pt x="5651698" y="1356519"/>
                </a:cubicBezTo>
                <a:cubicBezTo>
                  <a:pt x="5753166" y="1682750"/>
                  <a:pt x="5803900" y="2081213"/>
                  <a:pt x="5803900" y="2551907"/>
                </a:cubicBezTo>
                <a:lnTo>
                  <a:pt x="5803900" y="6826250"/>
                </a:lnTo>
                <a:lnTo>
                  <a:pt x="4000500" y="6826250"/>
                </a:lnTo>
                <a:lnTo>
                  <a:pt x="4000500" y="2541985"/>
                </a:lnTo>
                <a:cubicBezTo>
                  <a:pt x="4000500" y="2244329"/>
                  <a:pt x="3959158" y="2012884"/>
                  <a:pt x="3876476" y="1847652"/>
                </a:cubicBezTo>
                <a:cubicBezTo>
                  <a:pt x="3793794" y="1682287"/>
                  <a:pt x="3672813" y="1565540"/>
                  <a:pt x="3513534" y="1497410"/>
                </a:cubicBezTo>
                <a:cubicBezTo>
                  <a:pt x="3354387" y="1429147"/>
                  <a:pt x="3158992" y="1395016"/>
                  <a:pt x="2927350" y="1395016"/>
                </a:cubicBezTo>
                <a:cubicBezTo>
                  <a:pt x="2687505" y="1395016"/>
                  <a:pt x="2479675" y="1442641"/>
                  <a:pt x="2303859" y="1537891"/>
                </a:cubicBezTo>
                <a:cubicBezTo>
                  <a:pt x="2128176" y="1633009"/>
                  <a:pt x="1983448" y="1764375"/>
                  <a:pt x="1869678" y="1931988"/>
                </a:cubicBezTo>
                <a:cubicBezTo>
                  <a:pt x="1755907" y="2099601"/>
                  <a:pt x="1670050" y="2295129"/>
                  <a:pt x="1612106" y="2518569"/>
                </a:cubicBezTo>
                <a:cubicBezTo>
                  <a:pt x="1554294" y="2742010"/>
                  <a:pt x="1525389" y="2981987"/>
                  <a:pt x="1525389" y="323850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905" name="Freeform 1905"/>
          <p:cNvSpPr/>
          <p:nvPr/>
        </p:nvSpPr>
        <p:spPr>
          <a:xfrm>
            <a:off x="4982673" y="4670192"/>
            <a:ext cx="64343" cy="75113"/>
          </a:xfrm>
          <a:custGeom>
            <a:avLst/>
            <a:gdLst/>
            <a:ahLst/>
            <a:cxnLst/>
            <a:rect l="0" t="0" r="0" b="0"/>
            <a:pathLst>
              <a:path w="5968801" h="6959600">
                <a:moveTo>
                  <a:pt x="3898900" y="5321697"/>
                </a:moveTo>
                <a:lnTo>
                  <a:pt x="3898900" y="2331046"/>
                </a:lnTo>
                <a:cubicBezTo>
                  <a:pt x="3898900" y="2116072"/>
                  <a:pt x="3863908" y="1931062"/>
                  <a:pt x="3793926" y="1776016"/>
                </a:cubicBezTo>
                <a:cubicBezTo>
                  <a:pt x="3724076" y="1620838"/>
                  <a:pt x="3616126" y="1499857"/>
                  <a:pt x="3470076" y="1413074"/>
                </a:cubicBezTo>
                <a:cubicBezTo>
                  <a:pt x="3324158" y="1326158"/>
                  <a:pt x="3135974" y="1282700"/>
                  <a:pt x="2905521" y="1282700"/>
                </a:cubicBezTo>
                <a:cubicBezTo>
                  <a:pt x="2708142" y="1282700"/>
                  <a:pt x="2537420" y="1316765"/>
                  <a:pt x="2393354" y="1384896"/>
                </a:cubicBezTo>
                <a:cubicBezTo>
                  <a:pt x="2249421" y="1452894"/>
                  <a:pt x="2138362" y="1549797"/>
                  <a:pt x="2060178" y="1675607"/>
                </a:cubicBezTo>
                <a:cubicBezTo>
                  <a:pt x="1982126" y="1801416"/>
                  <a:pt x="1943100" y="1948921"/>
                  <a:pt x="1943100" y="2118122"/>
                </a:cubicBezTo>
                <a:lnTo>
                  <a:pt x="157162" y="2118122"/>
                </a:lnTo>
                <a:cubicBezTo>
                  <a:pt x="157162" y="1833166"/>
                  <a:pt x="223242" y="1562696"/>
                  <a:pt x="355401" y="1306711"/>
                </a:cubicBezTo>
                <a:cubicBezTo>
                  <a:pt x="487560" y="1050727"/>
                  <a:pt x="679582" y="824707"/>
                  <a:pt x="931465" y="628650"/>
                </a:cubicBezTo>
                <a:cubicBezTo>
                  <a:pt x="1183481" y="432462"/>
                  <a:pt x="1483981" y="278673"/>
                  <a:pt x="1832967" y="167283"/>
                </a:cubicBezTo>
                <a:cubicBezTo>
                  <a:pt x="2182084" y="55761"/>
                  <a:pt x="2573469" y="0"/>
                  <a:pt x="3007121" y="0"/>
                </a:cubicBezTo>
                <a:cubicBezTo>
                  <a:pt x="3527557" y="0"/>
                  <a:pt x="3990114" y="86850"/>
                  <a:pt x="4394795" y="260549"/>
                </a:cubicBezTo>
                <a:cubicBezTo>
                  <a:pt x="4799607" y="434115"/>
                  <a:pt x="5118695" y="694598"/>
                  <a:pt x="5352057" y="1041996"/>
                </a:cubicBezTo>
                <a:cubicBezTo>
                  <a:pt x="5585552" y="1389394"/>
                  <a:pt x="5702300" y="1823641"/>
                  <a:pt x="5702300" y="2344738"/>
                </a:cubicBezTo>
                <a:lnTo>
                  <a:pt x="5702300" y="5216525"/>
                </a:lnTo>
                <a:cubicBezTo>
                  <a:pt x="5702300" y="5584693"/>
                  <a:pt x="5724988" y="5885591"/>
                  <a:pt x="5770364" y="6119218"/>
                </a:cubicBezTo>
                <a:cubicBezTo>
                  <a:pt x="5815872" y="6352845"/>
                  <a:pt x="5882018" y="6556508"/>
                  <a:pt x="5968801" y="6730207"/>
                </a:cubicBezTo>
                <a:lnTo>
                  <a:pt x="5968801" y="6835576"/>
                </a:lnTo>
                <a:lnTo>
                  <a:pt x="4160043" y="6835576"/>
                </a:lnTo>
                <a:cubicBezTo>
                  <a:pt x="4072995" y="6653544"/>
                  <a:pt x="4007710" y="6425010"/>
                  <a:pt x="3964185" y="6149975"/>
                </a:cubicBezTo>
                <a:cubicBezTo>
                  <a:pt x="3920661" y="5874941"/>
                  <a:pt x="3898900" y="5598848"/>
                  <a:pt x="3898900" y="5321697"/>
                </a:cubicBezTo>
                <a:close/>
                <a:moveTo>
                  <a:pt x="4141390" y="2743200"/>
                </a:moveTo>
                <a:lnTo>
                  <a:pt x="4141390" y="3759200"/>
                </a:lnTo>
                <a:lnTo>
                  <a:pt x="3146028" y="3759200"/>
                </a:lnTo>
                <a:cubicBezTo>
                  <a:pt x="2911210" y="3759200"/>
                  <a:pt x="2707216" y="3786056"/>
                  <a:pt x="2534046" y="3839766"/>
                </a:cubicBezTo>
                <a:cubicBezTo>
                  <a:pt x="2361009" y="3893477"/>
                  <a:pt x="2218795" y="3968949"/>
                  <a:pt x="2107406" y="4066183"/>
                </a:cubicBezTo>
                <a:cubicBezTo>
                  <a:pt x="1996148" y="4163418"/>
                  <a:pt x="1914723" y="4276130"/>
                  <a:pt x="1863129" y="4404321"/>
                </a:cubicBezTo>
                <a:cubicBezTo>
                  <a:pt x="1811668" y="4532511"/>
                  <a:pt x="1785937" y="4673071"/>
                  <a:pt x="1785937" y="4826000"/>
                </a:cubicBezTo>
                <a:cubicBezTo>
                  <a:pt x="1785937" y="4979062"/>
                  <a:pt x="1820994" y="5116579"/>
                  <a:pt x="1891109" y="5238552"/>
                </a:cubicBezTo>
                <a:cubicBezTo>
                  <a:pt x="1961356" y="5360525"/>
                  <a:pt x="2062559" y="5455643"/>
                  <a:pt x="2194718" y="5523905"/>
                </a:cubicBezTo>
                <a:cubicBezTo>
                  <a:pt x="2327010" y="5592035"/>
                  <a:pt x="2481990" y="5626100"/>
                  <a:pt x="2659657" y="5626100"/>
                </a:cubicBezTo>
                <a:cubicBezTo>
                  <a:pt x="2928210" y="5626100"/>
                  <a:pt x="3161638" y="5572390"/>
                  <a:pt x="3359943" y="5464969"/>
                </a:cubicBezTo>
                <a:cubicBezTo>
                  <a:pt x="3558249" y="5357416"/>
                  <a:pt x="3712170" y="5225058"/>
                  <a:pt x="3821707" y="5067896"/>
                </a:cubicBezTo>
                <a:cubicBezTo>
                  <a:pt x="3931245" y="4910733"/>
                  <a:pt x="3986014" y="4761905"/>
                  <a:pt x="3986014" y="4621411"/>
                </a:cubicBezTo>
                <a:lnTo>
                  <a:pt x="4464843" y="5378054"/>
                </a:lnTo>
                <a:cubicBezTo>
                  <a:pt x="4398830" y="5547519"/>
                  <a:pt x="4309004" y="5723203"/>
                  <a:pt x="4195365" y="5905104"/>
                </a:cubicBezTo>
                <a:cubicBezTo>
                  <a:pt x="4081859" y="6087005"/>
                  <a:pt x="3938389" y="6257595"/>
                  <a:pt x="3764954" y="6416874"/>
                </a:cubicBezTo>
                <a:cubicBezTo>
                  <a:pt x="3591652" y="6576021"/>
                  <a:pt x="3383227" y="6706262"/>
                  <a:pt x="3139678" y="6807597"/>
                </a:cubicBezTo>
                <a:cubicBezTo>
                  <a:pt x="2896129" y="6908932"/>
                  <a:pt x="2607071" y="6959600"/>
                  <a:pt x="2272506" y="6959600"/>
                </a:cubicBezTo>
                <a:cubicBezTo>
                  <a:pt x="1847453" y="6959600"/>
                  <a:pt x="1462550" y="6873742"/>
                  <a:pt x="1117798" y="6702029"/>
                </a:cubicBezTo>
                <a:cubicBezTo>
                  <a:pt x="773046" y="6530182"/>
                  <a:pt x="500525" y="6292123"/>
                  <a:pt x="300235" y="5987852"/>
                </a:cubicBezTo>
                <a:cubicBezTo>
                  <a:pt x="100078" y="5683581"/>
                  <a:pt x="0" y="5336845"/>
                  <a:pt x="0" y="4947643"/>
                </a:cubicBezTo>
                <a:cubicBezTo>
                  <a:pt x="0" y="4595747"/>
                  <a:pt x="66145" y="4283208"/>
                  <a:pt x="198437" y="4010025"/>
                </a:cubicBezTo>
                <a:cubicBezTo>
                  <a:pt x="330729" y="3736843"/>
                  <a:pt x="525991" y="3506061"/>
                  <a:pt x="784225" y="3317677"/>
                </a:cubicBezTo>
                <a:cubicBezTo>
                  <a:pt x="1042590" y="3129161"/>
                  <a:pt x="1365977" y="2986286"/>
                  <a:pt x="1754385" y="2889052"/>
                </a:cubicBezTo>
                <a:cubicBezTo>
                  <a:pt x="2142926" y="2791818"/>
                  <a:pt x="2593445" y="2743200"/>
                  <a:pt x="3105943" y="274320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906" name="Freeform 1906"/>
          <p:cNvSpPr/>
          <p:nvPr/>
        </p:nvSpPr>
        <p:spPr>
          <a:xfrm>
            <a:off x="5057712" y="4641134"/>
            <a:ext cx="65030" cy="104171"/>
          </a:xfrm>
          <a:custGeom>
            <a:avLst/>
            <a:gdLst/>
            <a:ahLst/>
            <a:cxnLst/>
            <a:rect l="0" t="0" r="0" b="0"/>
            <a:pathLst>
              <a:path w="6032500" h="9652000">
                <a:moveTo>
                  <a:pt x="0" y="0"/>
                </a:moveTo>
                <a:lnTo>
                  <a:pt x="1785937" y="0"/>
                </a:lnTo>
                <a:lnTo>
                  <a:pt x="1785937" y="7995643"/>
                </a:lnTo>
                <a:lnTo>
                  <a:pt x="1606153" y="9525000"/>
                </a:lnTo>
                <a:lnTo>
                  <a:pt x="0" y="9525000"/>
                </a:lnTo>
                <a:close/>
                <a:moveTo>
                  <a:pt x="6032500" y="6103938"/>
                </a:moveTo>
                <a:lnTo>
                  <a:pt x="6032500" y="6234113"/>
                </a:lnTo>
                <a:cubicBezTo>
                  <a:pt x="6032500" y="6734572"/>
                  <a:pt x="5979781" y="7193624"/>
                  <a:pt x="5874345" y="7611269"/>
                </a:cubicBezTo>
                <a:cubicBezTo>
                  <a:pt x="5769041" y="8028914"/>
                  <a:pt x="5606851" y="8389740"/>
                  <a:pt x="5387776" y="8693746"/>
                </a:cubicBezTo>
                <a:cubicBezTo>
                  <a:pt x="5168701" y="8997620"/>
                  <a:pt x="4896908" y="9233297"/>
                  <a:pt x="4572396" y="9400779"/>
                </a:cubicBezTo>
                <a:cubicBezTo>
                  <a:pt x="4248017" y="9568259"/>
                  <a:pt x="3866753" y="9652000"/>
                  <a:pt x="3428603" y="9652000"/>
                </a:cubicBezTo>
                <a:cubicBezTo>
                  <a:pt x="3019557" y="9652000"/>
                  <a:pt x="2665147" y="9569317"/>
                  <a:pt x="2365375" y="9403954"/>
                </a:cubicBezTo>
                <a:cubicBezTo>
                  <a:pt x="2065734" y="9238457"/>
                  <a:pt x="1814644" y="9004830"/>
                  <a:pt x="1612106" y="8703072"/>
                </a:cubicBezTo>
                <a:cubicBezTo>
                  <a:pt x="1409567" y="8401315"/>
                  <a:pt x="1246319" y="8047832"/>
                  <a:pt x="1122362" y="7642622"/>
                </a:cubicBezTo>
                <a:cubicBezTo>
                  <a:pt x="998405" y="7237413"/>
                  <a:pt x="905404" y="6794963"/>
                  <a:pt x="843359" y="6315274"/>
                </a:cubicBezTo>
                <a:lnTo>
                  <a:pt x="843359" y="6029127"/>
                </a:lnTo>
                <a:cubicBezTo>
                  <a:pt x="905404" y="5549570"/>
                  <a:pt x="998405" y="5107186"/>
                  <a:pt x="1122362" y="4701977"/>
                </a:cubicBezTo>
                <a:cubicBezTo>
                  <a:pt x="1246319" y="4296768"/>
                  <a:pt x="1409567" y="3943218"/>
                  <a:pt x="1612106" y="3641329"/>
                </a:cubicBezTo>
                <a:cubicBezTo>
                  <a:pt x="1814644" y="3339439"/>
                  <a:pt x="2064676" y="3105812"/>
                  <a:pt x="2362200" y="2940447"/>
                </a:cubicBezTo>
                <a:cubicBezTo>
                  <a:pt x="2659856" y="2775083"/>
                  <a:pt x="3011222" y="2692400"/>
                  <a:pt x="3416300" y="2692400"/>
                </a:cubicBezTo>
                <a:cubicBezTo>
                  <a:pt x="3858550" y="2692400"/>
                  <a:pt x="4243916" y="2776141"/>
                  <a:pt x="4572396" y="2943622"/>
                </a:cubicBezTo>
                <a:cubicBezTo>
                  <a:pt x="4901009" y="3110971"/>
                  <a:pt x="5173794" y="3346649"/>
                  <a:pt x="5390753" y="3650655"/>
                </a:cubicBezTo>
                <a:cubicBezTo>
                  <a:pt x="5607843" y="3954529"/>
                  <a:pt x="5769041" y="4314296"/>
                  <a:pt x="5874345" y="4729957"/>
                </a:cubicBezTo>
                <a:cubicBezTo>
                  <a:pt x="5979781" y="5145485"/>
                  <a:pt x="6032500" y="5603479"/>
                  <a:pt x="6032500" y="6103938"/>
                </a:cubicBezTo>
                <a:close/>
                <a:moveTo>
                  <a:pt x="4246562" y="6234311"/>
                </a:moveTo>
                <a:lnTo>
                  <a:pt x="4246562" y="6103740"/>
                </a:lnTo>
                <a:cubicBezTo>
                  <a:pt x="4246562" y="5829896"/>
                  <a:pt x="4226917" y="5571596"/>
                  <a:pt x="4187626" y="5328841"/>
                </a:cubicBezTo>
                <a:cubicBezTo>
                  <a:pt x="4148335" y="5086086"/>
                  <a:pt x="4080999" y="4872435"/>
                  <a:pt x="3985617" y="4687888"/>
                </a:cubicBezTo>
                <a:cubicBezTo>
                  <a:pt x="3890367" y="4503209"/>
                  <a:pt x="3760919" y="4356961"/>
                  <a:pt x="3597275" y="4249143"/>
                </a:cubicBezTo>
                <a:cubicBezTo>
                  <a:pt x="3433630" y="4141325"/>
                  <a:pt x="3223418" y="4087416"/>
                  <a:pt x="2966640" y="4087416"/>
                </a:cubicBezTo>
                <a:cubicBezTo>
                  <a:pt x="2722297" y="4087416"/>
                  <a:pt x="2515195" y="4128956"/>
                  <a:pt x="2345332" y="4212035"/>
                </a:cubicBezTo>
                <a:cubicBezTo>
                  <a:pt x="2175602" y="4294982"/>
                  <a:pt x="2035836" y="4411134"/>
                  <a:pt x="1926034" y="4560491"/>
                </a:cubicBezTo>
                <a:cubicBezTo>
                  <a:pt x="1816232" y="4709716"/>
                  <a:pt x="1733351" y="4887053"/>
                  <a:pt x="1677392" y="5092502"/>
                </a:cubicBezTo>
                <a:cubicBezTo>
                  <a:pt x="1621565" y="5297819"/>
                  <a:pt x="1593651" y="5522847"/>
                  <a:pt x="1593651" y="5767586"/>
                </a:cubicBezTo>
                <a:lnTo>
                  <a:pt x="1593651" y="6582966"/>
                </a:lnTo>
                <a:cubicBezTo>
                  <a:pt x="1593651" y="6910653"/>
                  <a:pt x="1642401" y="7200041"/>
                  <a:pt x="1739900" y="7451130"/>
                </a:cubicBezTo>
                <a:cubicBezTo>
                  <a:pt x="1837531" y="7702088"/>
                  <a:pt x="1987020" y="7899136"/>
                  <a:pt x="2188368" y="8042275"/>
                </a:cubicBezTo>
                <a:cubicBezTo>
                  <a:pt x="2389716" y="8185415"/>
                  <a:pt x="2652315" y="8256985"/>
                  <a:pt x="2976165" y="8256985"/>
                </a:cubicBezTo>
                <a:cubicBezTo>
                  <a:pt x="3229504" y="8256985"/>
                  <a:pt x="3439186" y="8207177"/>
                  <a:pt x="3605212" y="8107561"/>
                </a:cubicBezTo>
                <a:cubicBezTo>
                  <a:pt x="3771370" y="8007946"/>
                  <a:pt x="3901149" y="7866857"/>
                  <a:pt x="3994546" y="7684294"/>
                </a:cubicBezTo>
                <a:cubicBezTo>
                  <a:pt x="4087944" y="7501732"/>
                  <a:pt x="4153296" y="7287022"/>
                  <a:pt x="4190603" y="7040166"/>
                </a:cubicBezTo>
                <a:cubicBezTo>
                  <a:pt x="4227909" y="6793310"/>
                  <a:pt x="4246562" y="6524692"/>
                  <a:pt x="4246562" y="6234311"/>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907" name="Freeform 1907"/>
          <p:cNvSpPr/>
          <p:nvPr/>
        </p:nvSpPr>
        <p:spPr>
          <a:xfrm>
            <a:off x="5133709" y="4641134"/>
            <a:ext cx="19252" cy="102800"/>
          </a:xfrm>
          <a:custGeom>
            <a:avLst/>
            <a:gdLst/>
            <a:ahLst/>
            <a:cxnLst/>
            <a:rect l="0" t="0" r="0" b="0"/>
            <a:pathLst>
              <a:path w="1785937" h="9525000">
                <a:moveTo>
                  <a:pt x="1785937" y="0"/>
                </a:moveTo>
                <a:lnTo>
                  <a:pt x="1785937" y="9525000"/>
                </a:lnTo>
                <a:lnTo>
                  <a:pt x="0" y="9525000"/>
                </a:lnTo>
                <a:lnTo>
                  <a:pt x="0" y="0"/>
                </a:ln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908" name="Freeform 1908"/>
          <p:cNvSpPr/>
          <p:nvPr/>
        </p:nvSpPr>
        <p:spPr>
          <a:xfrm>
            <a:off x="5167950" y="4642916"/>
            <a:ext cx="21631" cy="101018"/>
          </a:xfrm>
          <a:custGeom>
            <a:avLst/>
            <a:gdLst/>
            <a:ahLst/>
            <a:cxnLst/>
            <a:rect l="0" t="0" r="0" b="0"/>
            <a:pathLst>
              <a:path w="2006600" h="9359900">
                <a:moveTo>
                  <a:pt x="1900237" y="2654300"/>
                </a:moveTo>
                <a:lnTo>
                  <a:pt x="1900237" y="9359900"/>
                </a:lnTo>
                <a:lnTo>
                  <a:pt x="114300" y="9359900"/>
                </a:lnTo>
                <a:lnTo>
                  <a:pt x="114300" y="2654300"/>
                </a:lnTo>
                <a:close/>
                <a:moveTo>
                  <a:pt x="0" y="901700"/>
                </a:moveTo>
                <a:cubicBezTo>
                  <a:pt x="0" y="640557"/>
                  <a:pt x="90818" y="424988"/>
                  <a:pt x="272454" y="254993"/>
                </a:cubicBezTo>
                <a:cubicBezTo>
                  <a:pt x="454091" y="84998"/>
                  <a:pt x="697772" y="0"/>
                  <a:pt x="1003498" y="0"/>
                </a:cubicBezTo>
                <a:cubicBezTo>
                  <a:pt x="1304858" y="0"/>
                  <a:pt x="1547349" y="84998"/>
                  <a:pt x="1730970" y="254993"/>
                </a:cubicBezTo>
                <a:cubicBezTo>
                  <a:pt x="1914723" y="424988"/>
                  <a:pt x="2006600" y="640557"/>
                  <a:pt x="2006600" y="901700"/>
                </a:cubicBezTo>
                <a:cubicBezTo>
                  <a:pt x="2006600" y="1162844"/>
                  <a:pt x="1914723" y="1378413"/>
                  <a:pt x="1730970" y="1548408"/>
                </a:cubicBezTo>
                <a:cubicBezTo>
                  <a:pt x="1547349" y="1718403"/>
                  <a:pt x="1304858" y="1803400"/>
                  <a:pt x="1003498" y="1803400"/>
                </a:cubicBezTo>
                <a:cubicBezTo>
                  <a:pt x="697772" y="1803400"/>
                  <a:pt x="454091" y="1718403"/>
                  <a:pt x="272454" y="1548408"/>
                </a:cubicBezTo>
                <a:cubicBezTo>
                  <a:pt x="90818" y="1378413"/>
                  <a:pt x="0" y="1162844"/>
                  <a:pt x="0" y="90170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909" name="Freeform 1909"/>
          <p:cNvSpPr/>
          <p:nvPr/>
        </p:nvSpPr>
        <p:spPr>
          <a:xfrm>
            <a:off x="5203285" y="4670193"/>
            <a:ext cx="62566" cy="73673"/>
          </a:xfrm>
          <a:custGeom>
            <a:avLst/>
            <a:gdLst/>
            <a:ahLst/>
            <a:cxnLst/>
            <a:rect l="0" t="0" r="0" b="0"/>
            <a:pathLst>
              <a:path w="5803900" h="6826250">
                <a:moveTo>
                  <a:pt x="1785937" y="1550194"/>
                </a:moveTo>
                <a:lnTo>
                  <a:pt x="1785937" y="6826250"/>
                </a:lnTo>
                <a:lnTo>
                  <a:pt x="0" y="6826250"/>
                </a:lnTo>
                <a:lnTo>
                  <a:pt x="0" y="114300"/>
                </a:lnTo>
                <a:lnTo>
                  <a:pt x="1674217" y="114300"/>
                </a:lnTo>
                <a:close/>
                <a:moveTo>
                  <a:pt x="1525389" y="3238500"/>
                </a:moveTo>
                <a:lnTo>
                  <a:pt x="1041796" y="3238500"/>
                </a:lnTo>
                <a:cubicBezTo>
                  <a:pt x="1041796" y="2743200"/>
                  <a:pt x="1105892" y="2296386"/>
                  <a:pt x="1234082" y="1898055"/>
                </a:cubicBezTo>
                <a:cubicBezTo>
                  <a:pt x="1362405" y="1499593"/>
                  <a:pt x="1542454" y="1158942"/>
                  <a:pt x="1774229" y="876102"/>
                </a:cubicBezTo>
                <a:cubicBezTo>
                  <a:pt x="2006137" y="593262"/>
                  <a:pt x="2282494" y="376569"/>
                  <a:pt x="2603301" y="226021"/>
                </a:cubicBezTo>
                <a:cubicBezTo>
                  <a:pt x="2924108" y="75341"/>
                  <a:pt x="3283214" y="0"/>
                  <a:pt x="3680618" y="0"/>
                </a:cubicBezTo>
                <a:cubicBezTo>
                  <a:pt x="3995208" y="0"/>
                  <a:pt x="4282876" y="45443"/>
                  <a:pt x="4543623" y="136327"/>
                </a:cubicBezTo>
                <a:cubicBezTo>
                  <a:pt x="4804370" y="227079"/>
                  <a:pt x="5028869" y="371608"/>
                  <a:pt x="5217120" y="569913"/>
                </a:cubicBezTo>
                <a:cubicBezTo>
                  <a:pt x="5405503" y="768086"/>
                  <a:pt x="5550363" y="1030288"/>
                  <a:pt x="5651698" y="1356519"/>
                </a:cubicBezTo>
                <a:cubicBezTo>
                  <a:pt x="5753166" y="1682750"/>
                  <a:pt x="5803900" y="2081213"/>
                  <a:pt x="5803900" y="2551907"/>
                </a:cubicBezTo>
                <a:lnTo>
                  <a:pt x="5803900" y="6826250"/>
                </a:lnTo>
                <a:lnTo>
                  <a:pt x="4000500" y="6826250"/>
                </a:lnTo>
                <a:lnTo>
                  <a:pt x="4000500" y="2541985"/>
                </a:lnTo>
                <a:cubicBezTo>
                  <a:pt x="4000500" y="2244329"/>
                  <a:pt x="3959158" y="2012884"/>
                  <a:pt x="3876476" y="1847652"/>
                </a:cubicBezTo>
                <a:cubicBezTo>
                  <a:pt x="3793794" y="1682287"/>
                  <a:pt x="3672813" y="1565540"/>
                  <a:pt x="3513534" y="1497410"/>
                </a:cubicBezTo>
                <a:cubicBezTo>
                  <a:pt x="3354387" y="1429147"/>
                  <a:pt x="3158992" y="1395016"/>
                  <a:pt x="2927350" y="1395016"/>
                </a:cubicBezTo>
                <a:cubicBezTo>
                  <a:pt x="2687505" y="1395016"/>
                  <a:pt x="2479675" y="1442641"/>
                  <a:pt x="2303859" y="1537891"/>
                </a:cubicBezTo>
                <a:cubicBezTo>
                  <a:pt x="2128176" y="1633009"/>
                  <a:pt x="1983448" y="1764375"/>
                  <a:pt x="1869678" y="1931988"/>
                </a:cubicBezTo>
                <a:cubicBezTo>
                  <a:pt x="1755907" y="2099601"/>
                  <a:pt x="1670050" y="2295129"/>
                  <a:pt x="1612106" y="2518569"/>
                </a:cubicBezTo>
                <a:cubicBezTo>
                  <a:pt x="1554294" y="2742010"/>
                  <a:pt x="1525389" y="2981987"/>
                  <a:pt x="1525389" y="323850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910" name="Freeform 1910"/>
          <p:cNvSpPr/>
          <p:nvPr/>
        </p:nvSpPr>
        <p:spPr>
          <a:xfrm>
            <a:off x="5275859" y="4670214"/>
            <a:ext cx="66074" cy="102231"/>
          </a:xfrm>
          <a:custGeom>
            <a:avLst/>
            <a:gdLst/>
            <a:ahLst/>
            <a:cxnLst/>
            <a:rect l="0" t="0" r="0" b="0"/>
            <a:pathLst>
              <a:path w="6129337" h="9472215">
                <a:moveTo>
                  <a:pt x="4516437" y="123230"/>
                </a:moveTo>
                <a:lnTo>
                  <a:pt x="6129337" y="123230"/>
                </a:lnTo>
                <a:lnTo>
                  <a:pt x="6129337" y="6607969"/>
                </a:lnTo>
                <a:cubicBezTo>
                  <a:pt x="6129337" y="7219684"/>
                  <a:pt x="5994003" y="7739392"/>
                  <a:pt x="5723334" y="8167091"/>
                </a:cubicBezTo>
                <a:cubicBezTo>
                  <a:pt x="5452797" y="8594922"/>
                  <a:pt x="5075832" y="8919368"/>
                  <a:pt x="4592439" y="9140427"/>
                </a:cubicBezTo>
                <a:cubicBezTo>
                  <a:pt x="4109045" y="9361619"/>
                  <a:pt x="3547202" y="9472215"/>
                  <a:pt x="2906910" y="9472215"/>
                </a:cubicBezTo>
                <a:cubicBezTo>
                  <a:pt x="2625923" y="9472215"/>
                  <a:pt x="2329457" y="9434974"/>
                  <a:pt x="2017514" y="9360494"/>
                </a:cubicBezTo>
                <a:cubicBezTo>
                  <a:pt x="1705570" y="9286014"/>
                  <a:pt x="1408112" y="9170193"/>
                  <a:pt x="1125140" y="9013030"/>
                </a:cubicBezTo>
                <a:cubicBezTo>
                  <a:pt x="842168" y="8855868"/>
                  <a:pt x="605631" y="8657364"/>
                  <a:pt x="415528" y="8417519"/>
                </a:cubicBezTo>
                <a:lnTo>
                  <a:pt x="1203126" y="7365602"/>
                </a:lnTo>
                <a:cubicBezTo>
                  <a:pt x="1409898" y="7604653"/>
                  <a:pt x="1649809" y="7791118"/>
                  <a:pt x="1922859" y="7924997"/>
                </a:cubicBezTo>
                <a:cubicBezTo>
                  <a:pt x="2196041" y="8059009"/>
                  <a:pt x="2498129" y="8126015"/>
                  <a:pt x="2829123" y="8126015"/>
                </a:cubicBezTo>
                <a:cubicBezTo>
                  <a:pt x="3151914" y="8126015"/>
                  <a:pt x="3425031" y="8067079"/>
                  <a:pt x="3648471" y="7949207"/>
                </a:cubicBezTo>
                <a:cubicBezTo>
                  <a:pt x="3871912" y="7831335"/>
                  <a:pt x="4043560" y="7659686"/>
                  <a:pt x="4163417" y="7434261"/>
                </a:cubicBezTo>
                <a:cubicBezTo>
                  <a:pt x="4283405" y="7208969"/>
                  <a:pt x="4343400" y="6937109"/>
                  <a:pt x="4343400" y="6618684"/>
                </a:cubicBezTo>
                <a:lnTo>
                  <a:pt x="4343400" y="1668065"/>
                </a:lnTo>
                <a:close/>
                <a:moveTo>
                  <a:pt x="0" y="3559373"/>
                </a:moveTo>
                <a:lnTo>
                  <a:pt x="0" y="3429198"/>
                </a:lnTo>
                <a:cubicBezTo>
                  <a:pt x="0" y="2916436"/>
                  <a:pt x="63036" y="2450306"/>
                  <a:pt x="189110" y="2030809"/>
                </a:cubicBezTo>
                <a:cubicBezTo>
                  <a:pt x="315317" y="1611180"/>
                  <a:pt x="495167" y="1250487"/>
                  <a:pt x="728662" y="948730"/>
                </a:cubicBezTo>
                <a:cubicBezTo>
                  <a:pt x="962157" y="646972"/>
                  <a:pt x="1246253" y="413411"/>
                  <a:pt x="1580951" y="248047"/>
                </a:cubicBezTo>
                <a:cubicBezTo>
                  <a:pt x="1915781" y="82682"/>
                  <a:pt x="2294069" y="0"/>
                  <a:pt x="2715815" y="0"/>
                </a:cubicBezTo>
                <a:cubicBezTo>
                  <a:pt x="3162167" y="0"/>
                  <a:pt x="3536222" y="82550"/>
                  <a:pt x="3837979" y="247650"/>
                </a:cubicBezTo>
                <a:cubicBezTo>
                  <a:pt x="4139736" y="412750"/>
                  <a:pt x="4387717" y="647038"/>
                  <a:pt x="4581921" y="950515"/>
                </a:cubicBezTo>
                <a:cubicBezTo>
                  <a:pt x="4776258" y="1253993"/>
                  <a:pt x="4928195" y="1611180"/>
                  <a:pt x="5037732" y="2022078"/>
                </a:cubicBezTo>
                <a:cubicBezTo>
                  <a:pt x="5147270" y="2432844"/>
                  <a:pt x="5233061" y="2881841"/>
                  <a:pt x="5295106" y="3369072"/>
                </a:cubicBezTo>
                <a:lnTo>
                  <a:pt x="5295106" y="3654623"/>
                </a:lnTo>
                <a:cubicBezTo>
                  <a:pt x="5233061" y="4122274"/>
                  <a:pt x="5139994" y="4556853"/>
                  <a:pt x="5015904" y="4958358"/>
                </a:cubicBezTo>
                <a:cubicBezTo>
                  <a:pt x="4891947" y="5359863"/>
                  <a:pt x="4728699" y="5710700"/>
                  <a:pt x="4526160" y="6010870"/>
                </a:cubicBezTo>
                <a:cubicBezTo>
                  <a:pt x="4323754" y="6310908"/>
                  <a:pt x="4072664" y="6543741"/>
                  <a:pt x="3772892" y="6709370"/>
                </a:cubicBezTo>
                <a:cubicBezTo>
                  <a:pt x="3473119" y="6874866"/>
                  <a:pt x="3116593" y="6957615"/>
                  <a:pt x="2703314" y="6957615"/>
                </a:cubicBezTo>
                <a:cubicBezTo>
                  <a:pt x="2289902" y="6957615"/>
                  <a:pt x="1916840" y="6872882"/>
                  <a:pt x="1584126" y="6703417"/>
                </a:cubicBezTo>
                <a:cubicBezTo>
                  <a:pt x="1251412" y="6533951"/>
                  <a:pt x="967250" y="6296289"/>
                  <a:pt x="731639" y="5990431"/>
                </a:cubicBezTo>
                <a:cubicBezTo>
                  <a:pt x="496159" y="5684440"/>
                  <a:pt x="315317" y="5324739"/>
                  <a:pt x="189110" y="4911328"/>
                </a:cubicBezTo>
                <a:cubicBezTo>
                  <a:pt x="63036" y="4497917"/>
                  <a:pt x="0" y="4047265"/>
                  <a:pt x="0" y="3559373"/>
                </a:cubicBezTo>
                <a:close/>
                <a:moveTo>
                  <a:pt x="1785937" y="3425031"/>
                </a:moveTo>
                <a:lnTo>
                  <a:pt x="1785937" y="3555206"/>
                </a:lnTo>
                <a:cubicBezTo>
                  <a:pt x="1785937" y="3832489"/>
                  <a:pt x="1812792" y="4091186"/>
                  <a:pt x="1866503" y="4331295"/>
                </a:cubicBezTo>
                <a:cubicBezTo>
                  <a:pt x="1920345" y="4571405"/>
                  <a:pt x="2004086" y="4783534"/>
                  <a:pt x="2117725" y="4967684"/>
                </a:cubicBezTo>
                <a:cubicBezTo>
                  <a:pt x="2231495" y="5151702"/>
                  <a:pt x="2374106" y="5294445"/>
                  <a:pt x="2545556" y="5395912"/>
                </a:cubicBezTo>
                <a:cubicBezTo>
                  <a:pt x="2717138" y="5497248"/>
                  <a:pt x="2920801" y="5547915"/>
                  <a:pt x="3156545" y="5547915"/>
                </a:cubicBezTo>
                <a:cubicBezTo>
                  <a:pt x="3483041" y="5547915"/>
                  <a:pt x="3749608" y="5478595"/>
                  <a:pt x="3956248" y="5339953"/>
                </a:cubicBezTo>
                <a:cubicBezTo>
                  <a:pt x="4163020" y="5201311"/>
                  <a:pt x="4318066" y="5009951"/>
                  <a:pt x="4421385" y="4765873"/>
                </a:cubicBezTo>
                <a:cubicBezTo>
                  <a:pt x="4524838" y="4521663"/>
                  <a:pt x="4584832" y="4240212"/>
                  <a:pt x="4601368" y="3921522"/>
                </a:cubicBezTo>
                <a:lnTo>
                  <a:pt x="4601368" y="3108325"/>
                </a:lnTo>
                <a:cubicBezTo>
                  <a:pt x="4593034" y="2847578"/>
                  <a:pt x="4557844" y="2612694"/>
                  <a:pt x="4495800" y="2403673"/>
                </a:cubicBezTo>
                <a:cubicBezTo>
                  <a:pt x="4433887" y="2194652"/>
                  <a:pt x="4347104" y="2015662"/>
                  <a:pt x="4235450" y="1866701"/>
                </a:cubicBezTo>
                <a:cubicBezTo>
                  <a:pt x="4123795" y="1717741"/>
                  <a:pt x="3979068" y="1601920"/>
                  <a:pt x="3801268" y="1519237"/>
                </a:cubicBezTo>
                <a:cubicBezTo>
                  <a:pt x="3623600" y="1436423"/>
                  <a:pt x="3412794" y="1395015"/>
                  <a:pt x="3168848" y="1395015"/>
                </a:cubicBezTo>
                <a:cubicBezTo>
                  <a:pt x="2933236" y="1395015"/>
                  <a:pt x="2729640" y="1447800"/>
                  <a:pt x="2558057" y="1553369"/>
                </a:cubicBezTo>
                <a:cubicBezTo>
                  <a:pt x="2386475" y="1658805"/>
                  <a:pt x="2243798" y="1802606"/>
                  <a:pt x="2130028" y="1984772"/>
                </a:cubicBezTo>
                <a:cubicBezTo>
                  <a:pt x="2016389" y="2166805"/>
                  <a:pt x="1930598" y="2380985"/>
                  <a:pt x="1872654" y="2627312"/>
                </a:cubicBezTo>
                <a:cubicBezTo>
                  <a:pt x="1814843" y="2873507"/>
                  <a:pt x="1785937" y="3139413"/>
                  <a:pt x="1785937" y="3425031"/>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911" name="Freeform 1911"/>
          <p:cNvSpPr/>
          <p:nvPr/>
        </p:nvSpPr>
        <p:spPr>
          <a:xfrm>
            <a:off x="5385138" y="4670214"/>
            <a:ext cx="68453" cy="75091"/>
          </a:xfrm>
          <a:custGeom>
            <a:avLst/>
            <a:gdLst/>
            <a:ahLst/>
            <a:cxnLst/>
            <a:rect l="0" t="0" r="0" b="0"/>
            <a:pathLst>
              <a:path w="6350000" h="6957615">
                <a:moveTo>
                  <a:pt x="0" y="3546872"/>
                </a:moveTo>
                <a:lnTo>
                  <a:pt x="0" y="3416697"/>
                </a:lnTo>
                <a:cubicBezTo>
                  <a:pt x="0" y="2924704"/>
                  <a:pt x="70180" y="2471010"/>
                  <a:pt x="210542" y="2055614"/>
                </a:cubicBezTo>
                <a:cubicBezTo>
                  <a:pt x="351035" y="1640086"/>
                  <a:pt x="555492" y="1279393"/>
                  <a:pt x="823912" y="973534"/>
                </a:cubicBezTo>
                <a:cubicBezTo>
                  <a:pt x="1092332" y="667676"/>
                  <a:pt x="1422730" y="428955"/>
                  <a:pt x="1815107" y="257373"/>
                </a:cubicBezTo>
                <a:cubicBezTo>
                  <a:pt x="2207484" y="85791"/>
                  <a:pt x="2657673" y="0"/>
                  <a:pt x="3165673" y="0"/>
                </a:cubicBezTo>
                <a:cubicBezTo>
                  <a:pt x="3673673" y="0"/>
                  <a:pt x="4125912" y="85791"/>
                  <a:pt x="4522390" y="257373"/>
                </a:cubicBezTo>
                <a:cubicBezTo>
                  <a:pt x="4918868" y="428955"/>
                  <a:pt x="5252375" y="667676"/>
                  <a:pt x="5522912" y="973534"/>
                </a:cubicBezTo>
                <a:cubicBezTo>
                  <a:pt x="5793449" y="1279393"/>
                  <a:pt x="5998897" y="1640086"/>
                  <a:pt x="6139259" y="2055614"/>
                </a:cubicBezTo>
                <a:cubicBezTo>
                  <a:pt x="6279753" y="2471010"/>
                  <a:pt x="6350000" y="2924704"/>
                  <a:pt x="6350000" y="3416697"/>
                </a:cubicBezTo>
                <a:lnTo>
                  <a:pt x="6350000" y="3546872"/>
                </a:lnTo>
                <a:cubicBezTo>
                  <a:pt x="6350000" y="4034763"/>
                  <a:pt x="6279753" y="4486473"/>
                  <a:pt x="6139259" y="4902001"/>
                </a:cubicBezTo>
                <a:cubicBezTo>
                  <a:pt x="5998897" y="5317397"/>
                  <a:pt x="5793449" y="5679149"/>
                  <a:pt x="5522912" y="5987256"/>
                </a:cubicBezTo>
                <a:cubicBezTo>
                  <a:pt x="5252375" y="6295231"/>
                  <a:pt x="4920919" y="6533951"/>
                  <a:pt x="4528542" y="6703417"/>
                </a:cubicBezTo>
                <a:cubicBezTo>
                  <a:pt x="4136297" y="6872882"/>
                  <a:pt x="3686175" y="6957615"/>
                  <a:pt x="3178175" y="6957615"/>
                </a:cubicBezTo>
                <a:cubicBezTo>
                  <a:pt x="2670042" y="6957615"/>
                  <a:pt x="2218729" y="6872882"/>
                  <a:pt x="1824235" y="6703417"/>
                </a:cubicBezTo>
                <a:cubicBezTo>
                  <a:pt x="1429874" y="6533951"/>
                  <a:pt x="1097425" y="6295231"/>
                  <a:pt x="826889" y="5987256"/>
                </a:cubicBezTo>
                <a:cubicBezTo>
                  <a:pt x="556484" y="5679149"/>
                  <a:pt x="351035" y="5317397"/>
                  <a:pt x="210542" y="4902001"/>
                </a:cubicBezTo>
                <a:cubicBezTo>
                  <a:pt x="70180" y="4486473"/>
                  <a:pt x="0" y="4034763"/>
                  <a:pt x="0" y="3546872"/>
                </a:cubicBezTo>
                <a:close/>
                <a:moveTo>
                  <a:pt x="1785937" y="3416697"/>
                </a:moveTo>
                <a:lnTo>
                  <a:pt x="1785937" y="3546872"/>
                </a:lnTo>
                <a:cubicBezTo>
                  <a:pt x="1785937" y="3828124"/>
                  <a:pt x="1810742" y="4090723"/>
                  <a:pt x="1860351" y="4334669"/>
                </a:cubicBezTo>
                <a:cubicBezTo>
                  <a:pt x="1909960" y="4578614"/>
                  <a:pt x="1989534" y="4792596"/>
                  <a:pt x="2099071" y="4976614"/>
                </a:cubicBezTo>
                <a:cubicBezTo>
                  <a:pt x="2208609" y="5160632"/>
                  <a:pt x="2352212" y="5304300"/>
                  <a:pt x="2529879" y="5407620"/>
                </a:cubicBezTo>
                <a:cubicBezTo>
                  <a:pt x="2707679" y="5510940"/>
                  <a:pt x="2924770" y="5562600"/>
                  <a:pt x="3181151" y="5562600"/>
                </a:cubicBezTo>
                <a:cubicBezTo>
                  <a:pt x="3429198" y="5562600"/>
                  <a:pt x="3642055" y="5510940"/>
                  <a:pt x="3819723" y="5407620"/>
                </a:cubicBezTo>
                <a:cubicBezTo>
                  <a:pt x="3997523" y="5304300"/>
                  <a:pt x="4140133" y="5160632"/>
                  <a:pt x="4247554" y="4976614"/>
                </a:cubicBezTo>
                <a:cubicBezTo>
                  <a:pt x="4355107" y="4792596"/>
                  <a:pt x="4434747" y="4578614"/>
                  <a:pt x="4486473" y="4334669"/>
                </a:cubicBezTo>
                <a:cubicBezTo>
                  <a:pt x="4538199" y="4090723"/>
                  <a:pt x="4564062" y="3828124"/>
                  <a:pt x="4564062" y="3546872"/>
                </a:cubicBezTo>
                <a:lnTo>
                  <a:pt x="4564062" y="3416697"/>
                </a:lnTo>
                <a:cubicBezTo>
                  <a:pt x="4564062" y="3143779"/>
                  <a:pt x="4538199" y="2886405"/>
                  <a:pt x="4486473" y="2644576"/>
                </a:cubicBezTo>
                <a:cubicBezTo>
                  <a:pt x="4434747" y="2402615"/>
                  <a:pt x="4354115" y="2187575"/>
                  <a:pt x="4244578" y="1999456"/>
                </a:cubicBezTo>
                <a:cubicBezTo>
                  <a:pt x="4135040" y="1811337"/>
                  <a:pt x="3991371" y="1663568"/>
                  <a:pt x="3813571" y="1556147"/>
                </a:cubicBezTo>
                <a:cubicBezTo>
                  <a:pt x="3635904" y="1448726"/>
                  <a:pt x="3420930" y="1395015"/>
                  <a:pt x="3168650" y="1395015"/>
                </a:cubicBezTo>
                <a:cubicBezTo>
                  <a:pt x="2916502" y="1395015"/>
                  <a:pt x="2702586" y="1448726"/>
                  <a:pt x="2526903" y="1556147"/>
                </a:cubicBezTo>
                <a:cubicBezTo>
                  <a:pt x="2351219" y="1663568"/>
                  <a:pt x="2208609" y="1811337"/>
                  <a:pt x="2099071" y="1999456"/>
                </a:cubicBezTo>
                <a:cubicBezTo>
                  <a:pt x="1989534" y="2187575"/>
                  <a:pt x="1909960" y="2402615"/>
                  <a:pt x="1860351" y="2644576"/>
                </a:cubicBezTo>
                <a:cubicBezTo>
                  <a:pt x="1810742" y="2886405"/>
                  <a:pt x="1785937" y="3143779"/>
                  <a:pt x="1785937" y="3416697"/>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912" name="Freeform 1912"/>
          <p:cNvSpPr/>
          <p:nvPr/>
        </p:nvSpPr>
        <p:spPr>
          <a:xfrm>
            <a:off x="5463327" y="4670213"/>
            <a:ext cx="65030" cy="101546"/>
          </a:xfrm>
          <a:custGeom>
            <a:avLst/>
            <a:gdLst/>
            <a:ahLst/>
            <a:cxnLst/>
            <a:rect l="0" t="0" r="0" b="0"/>
            <a:pathLst>
              <a:path w="6032500" h="9408715">
                <a:moveTo>
                  <a:pt x="1785937" y="1407517"/>
                </a:moveTo>
                <a:lnTo>
                  <a:pt x="1785937" y="9408715"/>
                </a:lnTo>
                <a:lnTo>
                  <a:pt x="0" y="9408715"/>
                </a:lnTo>
                <a:lnTo>
                  <a:pt x="0" y="125015"/>
                </a:lnTo>
                <a:lnTo>
                  <a:pt x="1655762" y="125015"/>
                </a:lnTo>
                <a:close/>
                <a:moveTo>
                  <a:pt x="6032500" y="3403401"/>
                </a:moveTo>
                <a:lnTo>
                  <a:pt x="6032500" y="3533576"/>
                </a:lnTo>
                <a:cubicBezTo>
                  <a:pt x="6032500" y="4021203"/>
                  <a:pt x="5975680" y="4473773"/>
                  <a:pt x="5862042" y="4891286"/>
                </a:cubicBezTo>
                <a:cubicBezTo>
                  <a:pt x="5748403" y="5308666"/>
                  <a:pt x="5582046" y="5671344"/>
                  <a:pt x="5362971" y="5979319"/>
                </a:cubicBezTo>
                <a:cubicBezTo>
                  <a:pt x="5143896" y="6287161"/>
                  <a:pt x="4872103" y="6526874"/>
                  <a:pt x="4547592" y="6698456"/>
                </a:cubicBezTo>
                <a:cubicBezTo>
                  <a:pt x="4223213" y="6869905"/>
                  <a:pt x="3850216" y="6955630"/>
                  <a:pt x="3428603" y="6955630"/>
                </a:cubicBezTo>
                <a:cubicBezTo>
                  <a:pt x="3019557" y="6955630"/>
                  <a:pt x="2664155" y="6872882"/>
                  <a:pt x="2362398" y="6707386"/>
                </a:cubicBezTo>
                <a:cubicBezTo>
                  <a:pt x="2060641" y="6541889"/>
                  <a:pt x="1807434" y="6309254"/>
                  <a:pt x="1602779" y="6009481"/>
                </a:cubicBezTo>
                <a:cubicBezTo>
                  <a:pt x="1398124" y="5709576"/>
                  <a:pt x="1233818" y="5361054"/>
                  <a:pt x="1109860" y="4963914"/>
                </a:cubicBezTo>
                <a:cubicBezTo>
                  <a:pt x="985903" y="4566774"/>
                  <a:pt x="890852" y="4140729"/>
                  <a:pt x="824706" y="3685778"/>
                </a:cubicBezTo>
                <a:lnTo>
                  <a:pt x="824706" y="3344267"/>
                </a:lnTo>
                <a:cubicBezTo>
                  <a:pt x="890852" y="2857037"/>
                  <a:pt x="985903" y="2410090"/>
                  <a:pt x="1109860" y="2003425"/>
                </a:cubicBezTo>
                <a:cubicBezTo>
                  <a:pt x="1233818" y="1596760"/>
                  <a:pt x="1398124" y="1243740"/>
                  <a:pt x="1602779" y="944364"/>
                </a:cubicBezTo>
                <a:cubicBezTo>
                  <a:pt x="1807434" y="644988"/>
                  <a:pt x="2059582" y="412750"/>
                  <a:pt x="2359223" y="247650"/>
                </a:cubicBezTo>
                <a:cubicBezTo>
                  <a:pt x="2658864" y="82550"/>
                  <a:pt x="3011222" y="0"/>
                  <a:pt x="3416300" y="0"/>
                </a:cubicBezTo>
                <a:cubicBezTo>
                  <a:pt x="3842014" y="0"/>
                  <a:pt x="4217061" y="80565"/>
                  <a:pt x="4541440" y="241697"/>
                </a:cubicBezTo>
                <a:cubicBezTo>
                  <a:pt x="4865952" y="402828"/>
                  <a:pt x="5138737" y="634272"/>
                  <a:pt x="5359796" y="936030"/>
                </a:cubicBezTo>
                <a:cubicBezTo>
                  <a:pt x="5580988" y="1237655"/>
                  <a:pt x="5748403" y="1597223"/>
                  <a:pt x="5862042" y="2014736"/>
                </a:cubicBezTo>
                <a:cubicBezTo>
                  <a:pt x="5975680" y="2432116"/>
                  <a:pt x="6032500" y="2895005"/>
                  <a:pt x="6032500" y="3403401"/>
                </a:cubicBezTo>
                <a:close/>
                <a:moveTo>
                  <a:pt x="4246562" y="3530600"/>
                </a:moveTo>
                <a:lnTo>
                  <a:pt x="4246562" y="3400226"/>
                </a:lnTo>
                <a:cubicBezTo>
                  <a:pt x="4246562" y="3114609"/>
                  <a:pt x="4221757" y="2850753"/>
                  <a:pt x="4172148" y="2608659"/>
                </a:cubicBezTo>
                <a:cubicBezTo>
                  <a:pt x="4122539" y="2366565"/>
                  <a:pt x="4047066" y="2154502"/>
                  <a:pt x="3945731" y="1972469"/>
                </a:cubicBezTo>
                <a:cubicBezTo>
                  <a:pt x="3844528" y="1790303"/>
                  <a:pt x="3712236" y="1648552"/>
                  <a:pt x="3548856" y="1547217"/>
                </a:cubicBezTo>
                <a:cubicBezTo>
                  <a:pt x="3385608" y="1445749"/>
                  <a:pt x="3188229" y="1395015"/>
                  <a:pt x="2956718" y="1395015"/>
                </a:cubicBezTo>
                <a:cubicBezTo>
                  <a:pt x="2712905" y="1395015"/>
                  <a:pt x="2505207" y="1434372"/>
                  <a:pt x="2333625" y="1513086"/>
                </a:cubicBezTo>
                <a:cubicBezTo>
                  <a:pt x="2162042" y="1591667"/>
                  <a:pt x="2022475" y="1705504"/>
                  <a:pt x="1914921" y="1854597"/>
                </a:cubicBezTo>
                <a:cubicBezTo>
                  <a:pt x="1807501" y="2003557"/>
                  <a:pt x="1726869" y="2181490"/>
                  <a:pt x="1673026" y="2388394"/>
                </a:cubicBezTo>
                <a:cubicBezTo>
                  <a:pt x="1619316" y="2595298"/>
                  <a:pt x="1586309" y="2829123"/>
                  <a:pt x="1574006" y="3089870"/>
                </a:cubicBezTo>
                <a:lnTo>
                  <a:pt x="1574006" y="3952875"/>
                </a:lnTo>
                <a:cubicBezTo>
                  <a:pt x="1594643" y="4259130"/>
                  <a:pt x="1652455" y="4533305"/>
                  <a:pt x="1747440" y="4775398"/>
                </a:cubicBezTo>
                <a:cubicBezTo>
                  <a:pt x="1842558" y="5017360"/>
                  <a:pt x="1989335" y="5208720"/>
                  <a:pt x="2187773" y="5349478"/>
                </a:cubicBezTo>
                <a:cubicBezTo>
                  <a:pt x="2386210" y="5490236"/>
                  <a:pt x="2646693" y="5560615"/>
                  <a:pt x="2969220" y="5560615"/>
                </a:cubicBezTo>
                <a:cubicBezTo>
                  <a:pt x="3204831" y="5560615"/>
                  <a:pt x="3403269" y="5507831"/>
                  <a:pt x="3564532" y="5402262"/>
                </a:cubicBezTo>
                <a:cubicBezTo>
                  <a:pt x="3725796" y="5296694"/>
                  <a:pt x="3857029" y="5150776"/>
                  <a:pt x="3958232" y="4964509"/>
                </a:cubicBezTo>
                <a:cubicBezTo>
                  <a:pt x="4059568" y="4778243"/>
                  <a:pt x="4132924" y="4563070"/>
                  <a:pt x="4178300" y="4318992"/>
                </a:cubicBezTo>
                <a:cubicBezTo>
                  <a:pt x="4223808" y="4074914"/>
                  <a:pt x="4246562" y="3812117"/>
                  <a:pt x="4246562" y="353060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913" name="Freeform 1913"/>
          <p:cNvSpPr/>
          <p:nvPr/>
        </p:nvSpPr>
        <p:spPr>
          <a:xfrm>
            <a:off x="5535627" y="4670214"/>
            <a:ext cx="65715" cy="75091"/>
          </a:xfrm>
          <a:custGeom>
            <a:avLst/>
            <a:gdLst/>
            <a:ahLst/>
            <a:cxnLst/>
            <a:rect l="0" t="0" r="0" b="0"/>
            <a:pathLst>
              <a:path w="6096000" h="6957615">
                <a:moveTo>
                  <a:pt x="3342679" y="6957615"/>
                </a:moveTo>
                <a:cubicBezTo>
                  <a:pt x="2821714" y="6957615"/>
                  <a:pt x="2354460" y="6873940"/>
                  <a:pt x="1940917" y="6706592"/>
                </a:cubicBezTo>
                <a:cubicBezTo>
                  <a:pt x="1527505" y="6539111"/>
                  <a:pt x="1177131" y="6306542"/>
                  <a:pt x="889793" y="6008886"/>
                </a:cubicBezTo>
                <a:cubicBezTo>
                  <a:pt x="602456" y="5711230"/>
                  <a:pt x="382322" y="5365022"/>
                  <a:pt x="229393" y="4970264"/>
                </a:cubicBezTo>
                <a:cubicBezTo>
                  <a:pt x="76464" y="4575373"/>
                  <a:pt x="0" y="4154686"/>
                  <a:pt x="0" y="3708201"/>
                </a:cubicBezTo>
                <a:lnTo>
                  <a:pt x="0" y="3460155"/>
                </a:lnTo>
                <a:cubicBezTo>
                  <a:pt x="0" y="2951626"/>
                  <a:pt x="72297" y="2486554"/>
                  <a:pt x="216892" y="2064940"/>
                </a:cubicBezTo>
                <a:cubicBezTo>
                  <a:pt x="361619" y="1643195"/>
                  <a:pt x="569383" y="1277342"/>
                  <a:pt x="840184" y="967383"/>
                </a:cubicBezTo>
                <a:cubicBezTo>
                  <a:pt x="1110985" y="657291"/>
                  <a:pt x="1440656" y="418571"/>
                  <a:pt x="1829196" y="251222"/>
                </a:cubicBezTo>
                <a:cubicBezTo>
                  <a:pt x="2217869" y="83740"/>
                  <a:pt x="2656152" y="0"/>
                  <a:pt x="3144043" y="0"/>
                </a:cubicBezTo>
                <a:cubicBezTo>
                  <a:pt x="3619500" y="0"/>
                  <a:pt x="4041179" y="78647"/>
                  <a:pt x="4409082" y="235942"/>
                </a:cubicBezTo>
                <a:cubicBezTo>
                  <a:pt x="4777118" y="393237"/>
                  <a:pt x="5086151" y="616810"/>
                  <a:pt x="5336182" y="906661"/>
                </a:cubicBezTo>
                <a:cubicBezTo>
                  <a:pt x="5586346" y="1196380"/>
                  <a:pt x="5775523" y="1543116"/>
                  <a:pt x="5903714" y="1946870"/>
                </a:cubicBezTo>
                <a:cubicBezTo>
                  <a:pt x="6031904" y="2350492"/>
                  <a:pt x="6096000" y="2798696"/>
                  <a:pt x="6096000" y="3291483"/>
                </a:cubicBezTo>
                <a:lnTo>
                  <a:pt x="6096000" y="4036615"/>
                </a:lnTo>
                <a:lnTo>
                  <a:pt x="760214" y="4036615"/>
                </a:lnTo>
                <a:lnTo>
                  <a:pt x="760214" y="2842815"/>
                </a:lnTo>
                <a:lnTo>
                  <a:pt x="4343400" y="2842815"/>
                </a:lnTo>
                <a:lnTo>
                  <a:pt x="4343400" y="2705894"/>
                </a:lnTo>
                <a:cubicBezTo>
                  <a:pt x="4343400" y="2457318"/>
                  <a:pt x="4298751" y="2234671"/>
                  <a:pt x="4209454" y="2037953"/>
                </a:cubicBezTo>
                <a:cubicBezTo>
                  <a:pt x="4120289" y="1841235"/>
                  <a:pt x="3986543" y="1684933"/>
                  <a:pt x="3808214" y="1569045"/>
                </a:cubicBezTo>
                <a:cubicBezTo>
                  <a:pt x="3629885" y="1453026"/>
                  <a:pt x="3401747" y="1395015"/>
                  <a:pt x="3123803" y="1395015"/>
                </a:cubicBezTo>
                <a:cubicBezTo>
                  <a:pt x="2887397" y="1395015"/>
                  <a:pt x="2684131" y="1446676"/>
                  <a:pt x="2514004" y="1549995"/>
                </a:cubicBezTo>
                <a:cubicBezTo>
                  <a:pt x="2343877" y="1653315"/>
                  <a:pt x="2205897" y="1798042"/>
                  <a:pt x="2100064" y="1984176"/>
                </a:cubicBezTo>
                <a:cubicBezTo>
                  <a:pt x="1994362" y="2170179"/>
                  <a:pt x="1915583" y="2388261"/>
                  <a:pt x="1863725" y="2638425"/>
                </a:cubicBezTo>
                <a:cubicBezTo>
                  <a:pt x="1811866" y="2888456"/>
                  <a:pt x="1785937" y="3162366"/>
                  <a:pt x="1785937" y="3460155"/>
                </a:cubicBezTo>
                <a:lnTo>
                  <a:pt x="1785937" y="3708201"/>
                </a:lnTo>
                <a:cubicBezTo>
                  <a:pt x="1785937" y="3977018"/>
                  <a:pt x="1824235" y="4225131"/>
                  <a:pt x="1900832" y="4452540"/>
                </a:cubicBezTo>
                <a:cubicBezTo>
                  <a:pt x="1977562" y="4679950"/>
                  <a:pt x="2087430" y="4876337"/>
                  <a:pt x="2230437" y="5041701"/>
                </a:cubicBezTo>
                <a:cubicBezTo>
                  <a:pt x="2373444" y="5207066"/>
                  <a:pt x="2547474" y="5335257"/>
                  <a:pt x="2752526" y="5426273"/>
                </a:cubicBezTo>
                <a:cubicBezTo>
                  <a:pt x="2957578" y="5517158"/>
                  <a:pt x="3190676" y="5562600"/>
                  <a:pt x="3451820" y="5562600"/>
                </a:cubicBezTo>
                <a:cubicBezTo>
                  <a:pt x="3775008" y="5562600"/>
                  <a:pt x="4076435" y="5499827"/>
                  <a:pt x="4356100" y="5374283"/>
                </a:cubicBezTo>
                <a:cubicBezTo>
                  <a:pt x="4635764" y="5248606"/>
                  <a:pt x="4877196" y="5058106"/>
                  <a:pt x="5080396" y="4802783"/>
                </a:cubicBezTo>
                <a:lnTo>
                  <a:pt x="5947370" y="5742384"/>
                </a:lnTo>
                <a:cubicBezTo>
                  <a:pt x="5806744" y="5944923"/>
                  <a:pt x="5615516" y="6139193"/>
                  <a:pt x="5373687" y="6325195"/>
                </a:cubicBezTo>
                <a:cubicBezTo>
                  <a:pt x="5131858" y="6511197"/>
                  <a:pt x="4841411" y="6663134"/>
                  <a:pt x="4502348" y="6781006"/>
                </a:cubicBezTo>
                <a:cubicBezTo>
                  <a:pt x="4163285" y="6898745"/>
                  <a:pt x="3776728" y="6957615"/>
                  <a:pt x="3342679" y="6957615"/>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914" name="Freeform 1914"/>
          <p:cNvSpPr/>
          <p:nvPr/>
        </p:nvSpPr>
        <p:spPr>
          <a:xfrm>
            <a:off x="5609844" y="4670193"/>
            <a:ext cx="62566" cy="73673"/>
          </a:xfrm>
          <a:custGeom>
            <a:avLst/>
            <a:gdLst/>
            <a:ahLst/>
            <a:cxnLst/>
            <a:rect l="0" t="0" r="0" b="0"/>
            <a:pathLst>
              <a:path w="5803900" h="6826250">
                <a:moveTo>
                  <a:pt x="1785937" y="1550194"/>
                </a:moveTo>
                <a:lnTo>
                  <a:pt x="1785937" y="6826250"/>
                </a:lnTo>
                <a:lnTo>
                  <a:pt x="0" y="6826250"/>
                </a:lnTo>
                <a:lnTo>
                  <a:pt x="0" y="114300"/>
                </a:lnTo>
                <a:lnTo>
                  <a:pt x="1674217" y="114300"/>
                </a:lnTo>
                <a:close/>
                <a:moveTo>
                  <a:pt x="1525389" y="3238500"/>
                </a:moveTo>
                <a:lnTo>
                  <a:pt x="1041796" y="3238500"/>
                </a:lnTo>
                <a:cubicBezTo>
                  <a:pt x="1041796" y="2743200"/>
                  <a:pt x="1105892" y="2296386"/>
                  <a:pt x="1234082" y="1898055"/>
                </a:cubicBezTo>
                <a:cubicBezTo>
                  <a:pt x="1362405" y="1499593"/>
                  <a:pt x="1542454" y="1158942"/>
                  <a:pt x="1774229" y="876102"/>
                </a:cubicBezTo>
                <a:cubicBezTo>
                  <a:pt x="2006137" y="593262"/>
                  <a:pt x="2282494" y="376569"/>
                  <a:pt x="2603301" y="226021"/>
                </a:cubicBezTo>
                <a:cubicBezTo>
                  <a:pt x="2924108" y="75341"/>
                  <a:pt x="3283214" y="0"/>
                  <a:pt x="3680618" y="0"/>
                </a:cubicBezTo>
                <a:cubicBezTo>
                  <a:pt x="3995208" y="0"/>
                  <a:pt x="4282876" y="45443"/>
                  <a:pt x="4543623" y="136327"/>
                </a:cubicBezTo>
                <a:cubicBezTo>
                  <a:pt x="4804370" y="227079"/>
                  <a:pt x="5028869" y="371608"/>
                  <a:pt x="5217120" y="569913"/>
                </a:cubicBezTo>
                <a:cubicBezTo>
                  <a:pt x="5405503" y="768086"/>
                  <a:pt x="5550363" y="1030288"/>
                  <a:pt x="5651698" y="1356519"/>
                </a:cubicBezTo>
                <a:cubicBezTo>
                  <a:pt x="5753166" y="1682750"/>
                  <a:pt x="5803900" y="2081213"/>
                  <a:pt x="5803900" y="2551907"/>
                </a:cubicBezTo>
                <a:lnTo>
                  <a:pt x="5803900" y="6826250"/>
                </a:lnTo>
                <a:lnTo>
                  <a:pt x="4000500" y="6826250"/>
                </a:lnTo>
                <a:lnTo>
                  <a:pt x="4000500" y="2541985"/>
                </a:lnTo>
                <a:cubicBezTo>
                  <a:pt x="4000500" y="2244329"/>
                  <a:pt x="3959158" y="2012884"/>
                  <a:pt x="3876476" y="1847652"/>
                </a:cubicBezTo>
                <a:cubicBezTo>
                  <a:pt x="3793794" y="1682287"/>
                  <a:pt x="3672813" y="1565540"/>
                  <a:pt x="3513534" y="1497410"/>
                </a:cubicBezTo>
                <a:cubicBezTo>
                  <a:pt x="3354387" y="1429147"/>
                  <a:pt x="3158992" y="1395016"/>
                  <a:pt x="2927350" y="1395016"/>
                </a:cubicBezTo>
                <a:cubicBezTo>
                  <a:pt x="2687505" y="1395016"/>
                  <a:pt x="2479675" y="1442641"/>
                  <a:pt x="2303859" y="1537891"/>
                </a:cubicBezTo>
                <a:cubicBezTo>
                  <a:pt x="2128176" y="1633009"/>
                  <a:pt x="1983448" y="1764375"/>
                  <a:pt x="1869678" y="1931988"/>
                </a:cubicBezTo>
                <a:cubicBezTo>
                  <a:pt x="1755907" y="2099601"/>
                  <a:pt x="1670050" y="2295129"/>
                  <a:pt x="1612106" y="2518569"/>
                </a:cubicBezTo>
                <a:cubicBezTo>
                  <a:pt x="1554294" y="2742010"/>
                  <a:pt x="1525389" y="2981987"/>
                  <a:pt x="1525389" y="323850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915" name="Freeform 1915"/>
          <p:cNvSpPr/>
          <p:nvPr/>
        </p:nvSpPr>
        <p:spPr>
          <a:xfrm>
            <a:off x="5714879" y="4670192"/>
            <a:ext cx="61608" cy="75113"/>
          </a:xfrm>
          <a:custGeom>
            <a:avLst/>
            <a:gdLst/>
            <a:ahLst/>
            <a:cxnLst/>
            <a:rect l="0" t="0" r="0" b="0"/>
            <a:pathLst>
              <a:path w="5715000" h="6959600">
                <a:moveTo>
                  <a:pt x="3975100" y="4977408"/>
                </a:moveTo>
                <a:cubicBezTo>
                  <a:pt x="3975100" y="4849218"/>
                  <a:pt x="3937860" y="4733529"/>
                  <a:pt x="3863379" y="4630341"/>
                </a:cubicBezTo>
                <a:cubicBezTo>
                  <a:pt x="3789031" y="4527021"/>
                  <a:pt x="3651514" y="4430978"/>
                  <a:pt x="3450828" y="4342210"/>
                </a:cubicBezTo>
                <a:cubicBezTo>
                  <a:pt x="3250274" y="4253310"/>
                  <a:pt x="2961811" y="4171620"/>
                  <a:pt x="2585442" y="4097140"/>
                </a:cubicBezTo>
                <a:cubicBezTo>
                  <a:pt x="2246378" y="4022792"/>
                  <a:pt x="1931061" y="3928798"/>
                  <a:pt x="1639490" y="3815160"/>
                </a:cubicBezTo>
                <a:cubicBezTo>
                  <a:pt x="1347919" y="3701521"/>
                  <a:pt x="1095639" y="3564136"/>
                  <a:pt x="882650" y="3403005"/>
                </a:cubicBezTo>
                <a:cubicBezTo>
                  <a:pt x="669660" y="3241742"/>
                  <a:pt x="503171" y="3050580"/>
                  <a:pt x="383182" y="2829521"/>
                </a:cubicBezTo>
                <a:cubicBezTo>
                  <a:pt x="263194" y="2608461"/>
                  <a:pt x="203200" y="2355321"/>
                  <a:pt x="203200" y="2070100"/>
                </a:cubicBezTo>
                <a:cubicBezTo>
                  <a:pt x="203200" y="1789245"/>
                  <a:pt x="264252" y="1524861"/>
                  <a:pt x="386357" y="1276946"/>
                </a:cubicBezTo>
                <a:cubicBezTo>
                  <a:pt x="508463" y="1028899"/>
                  <a:pt x="684344" y="808832"/>
                  <a:pt x="914003" y="616744"/>
                </a:cubicBezTo>
                <a:cubicBezTo>
                  <a:pt x="1143793" y="424525"/>
                  <a:pt x="1425244" y="273712"/>
                  <a:pt x="1758354" y="164307"/>
                </a:cubicBezTo>
                <a:cubicBezTo>
                  <a:pt x="2091597" y="54769"/>
                  <a:pt x="2467173" y="0"/>
                  <a:pt x="2885082" y="0"/>
                </a:cubicBezTo>
                <a:cubicBezTo>
                  <a:pt x="3468753" y="0"/>
                  <a:pt x="3970602" y="92935"/>
                  <a:pt x="4390628" y="278805"/>
                </a:cubicBezTo>
                <a:cubicBezTo>
                  <a:pt x="4810654" y="464675"/>
                  <a:pt x="5133445" y="719733"/>
                  <a:pt x="5359003" y="1043980"/>
                </a:cubicBezTo>
                <a:cubicBezTo>
                  <a:pt x="5584692" y="1368095"/>
                  <a:pt x="5697537" y="1736659"/>
                  <a:pt x="5697537" y="2149674"/>
                </a:cubicBezTo>
                <a:lnTo>
                  <a:pt x="3911600" y="2149674"/>
                </a:lnTo>
                <a:cubicBezTo>
                  <a:pt x="3911600" y="1976107"/>
                  <a:pt x="3875352" y="1820069"/>
                  <a:pt x="3802856" y="1681560"/>
                </a:cubicBezTo>
                <a:cubicBezTo>
                  <a:pt x="3730360" y="1543050"/>
                  <a:pt x="3618574" y="1433513"/>
                  <a:pt x="3467496" y="1352947"/>
                </a:cubicBezTo>
                <a:cubicBezTo>
                  <a:pt x="3316419" y="1272250"/>
                  <a:pt x="3120760" y="1231900"/>
                  <a:pt x="2880518" y="1231900"/>
                </a:cubicBezTo>
                <a:cubicBezTo>
                  <a:pt x="2681684" y="1231900"/>
                  <a:pt x="2509837" y="1266032"/>
                  <a:pt x="2364978" y="1334294"/>
                </a:cubicBezTo>
                <a:cubicBezTo>
                  <a:pt x="2220118" y="1402557"/>
                  <a:pt x="2109324" y="1493573"/>
                  <a:pt x="2032595" y="1607344"/>
                </a:cubicBezTo>
                <a:cubicBezTo>
                  <a:pt x="1955998" y="1721115"/>
                  <a:pt x="1917700" y="1846263"/>
                  <a:pt x="1917700" y="1982788"/>
                </a:cubicBezTo>
                <a:cubicBezTo>
                  <a:pt x="1917700" y="2086240"/>
                  <a:pt x="1939395" y="2178315"/>
                  <a:pt x="1982787" y="2259013"/>
                </a:cubicBezTo>
                <a:cubicBezTo>
                  <a:pt x="2026311" y="2339579"/>
                  <a:pt x="2097682" y="2413000"/>
                  <a:pt x="2196901" y="2479279"/>
                </a:cubicBezTo>
                <a:cubicBezTo>
                  <a:pt x="2296252" y="2545425"/>
                  <a:pt x="2425567" y="2606477"/>
                  <a:pt x="2584846" y="2662436"/>
                </a:cubicBezTo>
                <a:cubicBezTo>
                  <a:pt x="2744126" y="2718264"/>
                  <a:pt x="2941637" y="2768931"/>
                  <a:pt x="3177381" y="2814440"/>
                </a:cubicBezTo>
                <a:cubicBezTo>
                  <a:pt x="3661304" y="2913526"/>
                  <a:pt x="4093500" y="3042775"/>
                  <a:pt x="4473971" y="3202186"/>
                </a:cubicBezTo>
                <a:cubicBezTo>
                  <a:pt x="4854575" y="3361465"/>
                  <a:pt x="5156530" y="3576572"/>
                  <a:pt x="5379839" y="3847505"/>
                </a:cubicBezTo>
                <a:cubicBezTo>
                  <a:pt x="5603279" y="4118438"/>
                  <a:pt x="5715000" y="4473179"/>
                  <a:pt x="5715000" y="4911725"/>
                </a:cubicBezTo>
                <a:cubicBezTo>
                  <a:pt x="5715000" y="5209646"/>
                  <a:pt x="5648854" y="5482696"/>
                  <a:pt x="5516562" y="5730875"/>
                </a:cubicBezTo>
                <a:cubicBezTo>
                  <a:pt x="5384403" y="5979055"/>
                  <a:pt x="5194300" y="6195219"/>
                  <a:pt x="4946253" y="6379369"/>
                </a:cubicBezTo>
                <a:cubicBezTo>
                  <a:pt x="4698338" y="6563519"/>
                  <a:pt x="4401872" y="6706262"/>
                  <a:pt x="4056856" y="6807597"/>
                </a:cubicBezTo>
                <a:cubicBezTo>
                  <a:pt x="3711971" y="6908932"/>
                  <a:pt x="3324621" y="6959600"/>
                  <a:pt x="2894806" y="6959600"/>
                </a:cubicBezTo>
                <a:cubicBezTo>
                  <a:pt x="2270786" y="6959600"/>
                  <a:pt x="1742876" y="6847747"/>
                  <a:pt x="1311076" y="6624043"/>
                </a:cubicBezTo>
                <a:cubicBezTo>
                  <a:pt x="879276" y="6400337"/>
                  <a:pt x="552780" y="6115646"/>
                  <a:pt x="331589" y="5769968"/>
                </a:cubicBezTo>
                <a:cubicBezTo>
                  <a:pt x="110529" y="5424157"/>
                  <a:pt x="0" y="5068954"/>
                  <a:pt x="0" y="4704358"/>
                </a:cubicBezTo>
                <a:lnTo>
                  <a:pt x="1701800" y="4704358"/>
                </a:lnTo>
                <a:cubicBezTo>
                  <a:pt x="1701800" y="4948304"/>
                  <a:pt x="1760603" y="5144691"/>
                  <a:pt x="1878210" y="5293519"/>
                </a:cubicBezTo>
                <a:cubicBezTo>
                  <a:pt x="1995950" y="5442215"/>
                  <a:pt x="2146696" y="5549636"/>
                  <a:pt x="2330450" y="5615782"/>
                </a:cubicBezTo>
                <a:cubicBezTo>
                  <a:pt x="2514203" y="5681928"/>
                  <a:pt x="2713434" y="5715000"/>
                  <a:pt x="2928143" y="5715000"/>
                </a:cubicBezTo>
                <a:cubicBezTo>
                  <a:pt x="3159521" y="5715000"/>
                  <a:pt x="3351609" y="5682986"/>
                  <a:pt x="3504406" y="5618957"/>
                </a:cubicBezTo>
                <a:cubicBezTo>
                  <a:pt x="3657203" y="5554795"/>
                  <a:pt x="3773818" y="5468012"/>
                  <a:pt x="3854251" y="5358607"/>
                </a:cubicBezTo>
                <a:cubicBezTo>
                  <a:pt x="3934817" y="5249069"/>
                  <a:pt x="3975100" y="5122003"/>
                  <a:pt x="3975100" y="4977408"/>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916" name="Freeform 1916"/>
          <p:cNvSpPr/>
          <p:nvPr/>
        </p:nvSpPr>
        <p:spPr>
          <a:xfrm>
            <a:off x="5786906" y="4641134"/>
            <a:ext cx="62566" cy="102732"/>
          </a:xfrm>
          <a:custGeom>
            <a:avLst/>
            <a:gdLst/>
            <a:ahLst/>
            <a:cxnLst/>
            <a:rect l="0" t="0" r="0" b="0"/>
            <a:pathLst>
              <a:path w="5803900" h="9518650">
                <a:moveTo>
                  <a:pt x="1785937" y="0"/>
                </a:moveTo>
                <a:lnTo>
                  <a:pt x="1785937" y="9518650"/>
                </a:lnTo>
                <a:lnTo>
                  <a:pt x="0" y="9518650"/>
                </a:lnTo>
                <a:lnTo>
                  <a:pt x="0" y="0"/>
                </a:lnTo>
                <a:close/>
                <a:moveTo>
                  <a:pt x="1531739" y="5930900"/>
                </a:moveTo>
                <a:lnTo>
                  <a:pt x="1041796" y="5930900"/>
                </a:lnTo>
                <a:cubicBezTo>
                  <a:pt x="1041796" y="5464440"/>
                  <a:pt x="1101791" y="5034095"/>
                  <a:pt x="1221779" y="4639866"/>
                </a:cubicBezTo>
                <a:cubicBezTo>
                  <a:pt x="1341768" y="4245637"/>
                  <a:pt x="1513482" y="3903001"/>
                  <a:pt x="1736923" y="3611960"/>
                </a:cubicBezTo>
                <a:cubicBezTo>
                  <a:pt x="1960496" y="3320918"/>
                  <a:pt x="2228519" y="3094898"/>
                  <a:pt x="2540992" y="2933899"/>
                </a:cubicBezTo>
                <a:cubicBezTo>
                  <a:pt x="2853597" y="2772900"/>
                  <a:pt x="3200333" y="2692400"/>
                  <a:pt x="3581201" y="2692400"/>
                </a:cubicBezTo>
                <a:cubicBezTo>
                  <a:pt x="3912327" y="2692400"/>
                  <a:pt x="4213423" y="2738901"/>
                  <a:pt x="4484489" y="2831902"/>
                </a:cubicBezTo>
                <a:cubicBezTo>
                  <a:pt x="4755686" y="2924771"/>
                  <a:pt x="4989578" y="3073400"/>
                  <a:pt x="5186164" y="3277791"/>
                </a:cubicBezTo>
                <a:cubicBezTo>
                  <a:pt x="5382749" y="3482182"/>
                  <a:pt x="5534818" y="3749543"/>
                  <a:pt x="5642371" y="4079875"/>
                </a:cubicBezTo>
                <a:cubicBezTo>
                  <a:pt x="5750057" y="4410208"/>
                  <a:pt x="5803900" y="4810787"/>
                  <a:pt x="5803900" y="5281613"/>
                </a:cubicBezTo>
                <a:lnTo>
                  <a:pt x="5803900" y="9518650"/>
                </a:lnTo>
                <a:lnTo>
                  <a:pt x="4000500" y="9518650"/>
                </a:lnTo>
                <a:lnTo>
                  <a:pt x="4000500" y="5265341"/>
                </a:lnTo>
                <a:cubicBezTo>
                  <a:pt x="4000500" y="4967817"/>
                  <a:pt x="3958232" y="4733264"/>
                  <a:pt x="3873698" y="4561682"/>
                </a:cubicBezTo>
                <a:cubicBezTo>
                  <a:pt x="3789164" y="4390100"/>
                  <a:pt x="3667455" y="4268193"/>
                  <a:pt x="3508573" y="4195961"/>
                </a:cubicBezTo>
                <a:cubicBezTo>
                  <a:pt x="3349691" y="4123598"/>
                  <a:pt x="3154759" y="4087416"/>
                  <a:pt x="2923778" y="4087416"/>
                </a:cubicBezTo>
                <a:cubicBezTo>
                  <a:pt x="2668190" y="4087416"/>
                  <a:pt x="2450637" y="4135041"/>
                  <a:pt x="2271117" y="4230291"/>
                </a:cubicBezTo>
                <a:cubicBezTo>
                  <a:pt x="2091729" y="4325409"/>
                  <a:pt x="1948391" y="4456775"/>
                  <a:pt x="1841103" y="4624388"/>
                </a:cubicBezTo>
                <a:cubicBezTo>
                  <a:pt x="1733814" y="4792001"/>
                  <a:pt x="1655431" y="4987529"/>
                  <a:pt x="1605954" y="5210969"/>
                </a:cubicBezTo>
                <a:cubicBezTo>
                  <a:pt x="1556477" y="5434410"/>
                  <a:pt x="1531739" y="5674387"/>
                  <a:pt x="1531739" y="593090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917" name="Freeform 1917"/>
          <p:cNvSpPr/>
          <p:nvPr/>
        </p:nvSpPr>
        <p:spPr>
          <a:xfrm>
            <a:off x="5859344" y="4670192"/>
            <a:ext cx="64343" cy="75113"/>
          </a:xfrm>
          <a:custGeom>
            <a:avLst/>
            <a:gdLst/>
            <a:ahLst/>
            <a:cxnLst/>
            <a:rect l="0" t="0" r="0" b="0"/>
            <a:pathLst>
              <a:path w="5968801" h="6959600">
                <a:moveTo>
                  <a:pt x="3898900" y="5321697"/>
                </a:moveTo>
                <a:lnTo>
                  <a:pt x="3898900" y="2331046"/>
                </a:lnTo>
                <a:cubicBezTo>
                  <a:pt x="3898900" y="2116072"/>
                  <a:pt x="3863908" y="1931062"/>
                  <a:pt x="3793926" y="1776016"/>
                </a:cubicBezTo>
                <a:cubicBezTo>
                  <a:pt x="3724076" y="1620838"/>
                  <a:pt x="3616126" y="1499857"/>
                  <a:pt x="3470076" y="1413074"/>
                </a:cubicBezTo>
                <a:cubicBezTo>
                  <a:pt x="3324158" y="1326158"/>
                  <a:pt x="3135974" y="1282700"/>
                  <a:pt x="2905521" y="1282700"/>
                </a:cubicBezTo>
                <a:cubicBezTo>
                  <a:pt x="2708142" y="1282700"/>
                  <a:pt x="2537420" y="1316765"/>
                  <a:pt x="2393354" y="1384896"/>
                </a:cubicBezTo>
                <a:cubicBezTo>
                  <a:pt x="2249421" y="1452894"/>
                  <a:pt x="2138362" y="1549797"/>
                  <a:pt x="2060178" y="1675607"/>
                </a:cubicBezTo>
                <a:cubicBezTo>
                  <a:pt x="1982126" y="1801416"/>
                  <a:pt x="1943100" y="1948921"/>
                  <a:pt x="1943100" y="2118122"/>
                </a:cubicBezTo>
                <a:lnTo>
                  <a:pt x="157162" y="2118122"/>
                </a:lnTo>
                <a:cubicBezTo>
                  <a:pt x="157162" y="1833166"/>
                  <a:pt x="223242" y="1562696"/>
                  <a:pt x="355401" y="1306711"/>
                </a:cubicBezTo>
                <a:cubicBezTo>
                  <a:pt x="487560" y="1050727"/>
                  <a:pt x="679582" y="824707"/>
                  <a:pt x="931465" y="628650"/>
                </a:cubicBezTo>
                <a:cubicBezTo>
                  <a:pt x="1183481" y="432462"/>
                  <a:pt x="1483981" y="278673"/>
                  <a:pt x="1832967" y="167283"/>
                </a:cubicBezTo>
                <a:cubicBezTo>
                  <a:pt x="2182084" y="55761"/>
                  <a:pt x="2573469" y="0"/>
                  <a:pt x="3007121" y="0"/>
                </a:cubicBezTo>
                <a:cubicBezTo>
                  <a:pt x="3527557" y="0"/>
                  <a:pt x="3990114" y="86850"/>
                  <a:pt x="4394795" y="260549"/>
                </a:cubicBezTo>
                <a:cubicBezTo>
                  <a:pt x="4799607" y="434115"/>
                  <a:pt x="5118695" y="694598"/>
                  <a:pt x="5352057" y="1041996"/>
                </a:cubicBezTo>
                <a:cubicBezTo>
                  <a:pt x="5585552" y="1389394"/>
                  <a:pt x="5702300" y="1823641"/>
                  <a:pt x="5702300" y="2344738"/>
                </a:cubicBezTo>
                <a:lnTo>
                  <a:pt x="5702300" y="5216525"/>
                </a:lnTo>
                <a:cubicBezTo>
                  <a:pt x="5702300" y="5584693"/>
                  <a:pt x="5724988" y="5885591"/>
                  <a:pt x="5770364" y="6119218"/>
                </a:cubicBezTo>
                <a:cubicBezTo>
                  <a:pt x="5815872" y="6352845"/>
                  <a:pt x="5882018" y="6556508"/>
                  <a:pt x="5968801" y="6730207"/>
                </a:cubicBezTo>
                <a:lnTo>
                  <a:pt x="5968801" y="6835576"/>
                </a:lnTo>
                <a:lnTo>
                  <a:pt x="4160043" y="6835576"/>
                </a:lnTo>
                <a:cubicBezTo>
                  <a:pt x="4072995" y="6653544"/>
                  <a:pt x="4007710" y="6425010"/>
                  <a:pt x="3964185" y="6149975"/>
                </a:cubicBezTo>
                <a:cubicBezTo>
                  <a:pt x="3920661" y="5874941"/>
                  <a:pt x="3898900" y="5598848"/>
                  <a:pt x="3898900" y="5321697"/>
                </a:cubicBezTo>
                <a:close/>
                <a:moveTo>
                  <a:pt x="4141390" y="2743200"/>
                </a:moveTo>
                <a:lnTo>
                  <a:pt x="4141390" y="3759200"/>
                </a:lnTo>
                <a:lnTo>
                  <a:pt x="3146028" y="3759200"/>
                </a:lnTo>
                <a:cubicBezTo>
                  <a:pt x="2911210" y="3759200"/>
                  <a:pt x="2707216" y="3786056"/>
                  <a:pt x="2534046" y="3839766"/>
                </a:cubicBezTo>
                <a:cubicBezTo>
                  <a:pt x="2361009" y="3893477"/>
                  <a:pt x="2218795" y="3968949"/>
                  <a:pt x="2107406" y="4066183"/>
                </a:cubicBezTo>
                <a:cubicBezTo>
                  <a:pt x="1996148" y="4163418"/>
                  <a:pt x="1914723" y="4276130"/>
                  <a:pt x="1863129" y="4404321"/>
                </a:cubicBezTo>
                <a:cubicBezTo>
                  <a:pt x="1811668" y="4532511"/>
                  <a:pt x="1785937" y="4673071"/>
                  <a:pt x="1785937" y="4826000"/>
                </a:cubicBezTo>
                <a:cubicBezTo>
                  <a:pt x="1785937" y="4979062"/>
                  <a:pt x="1820994" y="5116579"/>
                  <a:pt x="1891109" y="5238552"/>
                </a:cubicBezTo>
                <a:cubicBezTo>
                  <a:pt x="1961356" y="5360525"/>
                  <a:pt x="2062559" y="5455643"/>
                  <a:pt x="2194718" y="5523905"/>
                </a:cubicBezTo>
                <a:cubicBezTo>
                  <a:pt x="2327010" y="5592035"/>
                  <a:pt x="2481990" y="5626100"/>
                  <a:pt x="2659657" y="5626100"/>
                </a:cubicBezTo>
                <a:cubicBezTo>
                  <a:pt x="2928210" y="5626100"/>
                  <a:pt x="3161638" y="5572390"/>
                  <a:pt x="3359943" y="5464969"/>
                </a:cubicBezTo>
                <a:cubicBezTo>
                  <a:pt x="3558249" y="5357416"/>
                  <a:pt x="3712170" y="5225058"/>
                  <a:pt x="3821707" y="5067896"/>
                </a:cubicBezTo>
                <a:cubicBezTo>
                  <a:pt x="3931245" y="4910733"/>
                  <a:pt x="3986014" y="4761905"/>
                  <a:pt x="3986014" y="4621411"/>
                </a:cubicBezTo>
                <a:lnTo>
                  <a:pt x="4464843" y="5378054"/>
                </a:lnTo>
                <a:cubicBezTo>
                  <a:pt x="4398830" y="5547519"/>
                  <a:pt x="4309004" y="5723203"/>
                  <a:pt x="4195365" y="5905104"/>
                </a:cubicBezTo>
                <a:cubicBezTo>
                  <a:pt x="4081859" y="6087005"/>
                  <a:pt x="3938389" y="6257595"/>
                  <a:pt x="3764954" y="6416874"/>
                </a:cubicBezTo>
                <a:cubicBezTo>
                  <a:pt x="3591652" y="6576021"/>
                  <a:pt x="3383227" y="6706262"/>
                  <a:pt x="3139678" y="6807597"/>
                </a:cubicBezTo>
                <a:cubicBezTo>
                  <a:pt x="2896129" y="6908932"/>
                  <a:pt x="2607071" y="6959600"/>
                  <a:pt x="2272506" y="6959600"/>
                </a:cubicBezTo>
                <a:cubicBezTo>
                  <a:pt x="1847453" y="6959600"/>
                  <a:pt x="1462550" y="6873742"/>
                  <a:pt x="1117798" y="6702029"/>
                </a:cubicBezTo>
                <a:cubicBezTo>
                  <a:pt x="773046" y="6530182"/>
                  <a:pt x="500525" y="6292123"/>
                  <a:pt x="300235" y="5987852"/>
                </a:cubicBezTo>
                <a:cubicBezTo>
                  <a:pt x="100078" y="5683581"/>
                  <a:pt x="0" y="5336845"/>
                  <a:pt x="0" y="4947643"/>
                </a:cubicBezTo>
                <a:cubicBezTo>
                  <a:pt x="0" y="4595747"/>
                  <a:pt x="66145" y="4283208"/>
                  <a:pt x="198437" y="4010025"/>
                </a:cubicBezTo>
                <a:cubicBezTo>
                  <a:pt x="330729" y="3736843"/>
                  <a:pt x="525991" y="3506061"/>
                  <a:pt x="784225" y="3317677"/>
                </a:cubicBezTo>
                <a:cubicBezTo>
                  <a:pt x="1042590" y="3129161"/>
                  <a:pt x="1365977" y="2986286"/>
                  <a:pt x="1754385" y="2889052"/>
                </a:cubicBezTo>
                <a:cubicBezTo>
                  <a:pt x="2142926" y="2791818"/>
                  <a:pt x="2593445" y="2743200"/>
                  <a:pt x="3105943" y="274320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918" name="Freeform 1918"/>
          <p:cNvSpPr/>
          <p:nvPr/>
        </p:nvSpPr>
        <p:spPr>
          <a:xfrm>
            <a:off x="5934382" y="4670192"/>
            <a:ext cx="41046" cy="73742"/>
          </a:xfrm>
          <a:custGeom>
            <a:avLst/>
            <a:gdLst/>
            <a:ahLst/>
            <a:cxnLst/>
            <a:rect l="0" t="0" r="0" b="0"/>
            <a:pathLst>
              <a:path w="3807618" h="6832600">
                <a:moveTo>
                  <a:pt x="1785937" y="1589882"/>
                </a:moveTo>
                <a:lnTo>
                  <a:pt x="1785937" y="6832600"/>
                </a:lnTo>
                <a:lnTo>
                  <a:pt x="0" y="6832600"/>
                </a:lnTo>
                <a:lnTo>
                  <a:pt x="0" y="127000"/>
                </a:lnTo>
                <a:lnTo>
                  <a:pt x="1680567" y="127000"/>
                </a:lnTo>
                <a:close/>
                <a:moveTo>
                  <a:pt x="3807618" y="82550"/>
                </a:moveTo>
                <a:lnTo>
                  <a:pt x="3776464" y="1738710"/>
                </a:lnTo>
                <a:cubicBezTo>
                  <a:pt x="3689416" y="1726275"/>
                  <a:pt x="3584707" y="1714897"/>
                  <a:pt x="3462337" y="1704579"/>
                </a:cubicBezTo>
                <a:cubicBezTo>
                  <a:pt x="3340100" y="1694260"/>
                  <a:pt x="3229239" y="1689100"/>
                  <a:pt x="3129756" y="1689100"/>
                </a:cubicBezTo>
                <a:cubicBezTo>
                  <a:pt x="2876814" y="1689100"/>
                  <a:pt x="2658070" y="1721115"/>
                  <a:pt x="2473523" y="1785144"/>
                </a:cubicBezTo>
                <a:cubicBezTo>
                  <a:pt x="2289108" y="1849173"/>
                  <a:pt x="2135716" y="1942108"/>
                  <a:pt x="2013346" y="2063949"/>
                </a:cubicBezTo>
                <a:cubicBezTo>
                  <a:pt x="1891109" y="2185790"/>
                  <a:pt x="1799894" y="2336602"/>
                  <a:pt x="1739701" y="2516386"/>
                </a:cubicBezTo>
                <a:cubicBezTo>
                  <a:pt x="1679641" y="2696039"/>
                  <a:pt x="1649610" y="2899503"/>
                  <a:pt x="1649610" y="3126780"/>
                </a:cubicBezTo>
                <a:lnTo>
                  <a:pt x="1283692" y="3015258"/>
                </a:lnTo>
                <a:cubicBezTo>
                  <a:pt x="1283692" y="2581077"/>
                  <a:pt x="1327083" y="2180961"/>
                  <a:pt x="1413867" y="1814910"/>
                </a:cubicBezTo>
                <a:cubicBezTo>
                  <a:pt x="1500650" y="1448726"/>
                  <a:pt x="1627782" y="1129176"/>
                  <a:pt x="1795264" y="856258"/>
                </a:cubicBezTo>
                <a:cubicBezTo>
                  <a:pt x="1962745" y="583208"/>
                  <a:pt x="2168392" y="372269"/>
                  <a:pt x="2412206" y="223441"/>
                </a:cubicBezTo>
                <a:cubicBezTo>
                  <a:pt x="2656152" y="74480"/>
                  <a:pt x="2935221" y="0"/>
                  <a:pt x="3249414" y="0"/>
                </a:cubicBezTo>
                <a:cubicBezTo>
                  <a:pt x="3348632" y="0"/>
                  <a:pt x="3449902" y="7409"/>
                  <a:pt x="3553221" y="22225"/>
                </a:cubicBezTo>
                <a:cubicBezTo>
                  <a:pt x="3656674" y="36910"/>
                  <a:pt x="3741472" y="57018"/>
                  <a:pt x="3807618" y="8255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919" name="Freeform 1919"/>
          <p:cNvSpPr/>
          <p:nvPr/>
        </p:nvSpPr>
        <p:spPr>
          <a:xfrm>
            <a:off x="5983135" y="4642916"/>
            <a:ext cx="21631" cy="101018"/>
          </a:xfrm>
          <a:custGeom>
            <a:avLst/>
            <a:gdLst/>
            <a:ahLst/>
            <a:cxnLst/>
            <a:rect l="0" t="0" r="0" b="0"/>
            <a:pathLst>
              <a:path w="2006600" h="9359900">
                <a:moveTo>
                  <a:pt x="1900237" y="2654300"/>
                </a:moveTo>
                <a:lnTo>
                  <a:pt x="1900237" y="9359900"/>
                </a:lnTo>
                <a:lnTo>
                  <a:pt x="114300" y="9359900"/>
                </a:lnTo>
                <a:lnTo>
                  <a:pt x="114300" y="2654300"/>
                </a:lnTo>
                <a:close/>
                <a:moveTo>
                  <a:pt x="0" y="901700"/>
                </a:moveTo>
                <a:cubicBezTo>
                  <a:pt x="0" y="640557"/>
                  <a:pt x="90818" y="424988"/>
                  <a:pt x="272454" y="254993"/>
                </a:cubicBezTo>
                <a:cubicBezTo>
                  <a:pt x="454091" y="84998"/>
                  <a:pt x="697772" y="0"/>
                  <a:pt x="1003498" y="0"/>
                </a:cubicBezTo>
                <a:cubicBezTo>
                  <a:pt x="1304858" y="0"/>
                  <a:pt x="1547349" y="84998"/>
                  <a:pt x="1730970" y="254993"/>
                </a:cubicBezTo>
                <a:cubicBezTo>
                  <a:pt x="1914723" y="424988"/>
                  <a:pt x="2006600" y="640557"/>
                  <a:pt x="2006600" y="901700"/>
                </a:cubicBezTo>
                <a:cubicBezTo>
                  <a:pt x="2006600" y="1162844"/>
                  <a:pt x="1914723" y="1378413"/>
                  <a:pt x="1730970" y="1548408"/>
                </a:cubicBezTo>
                <a:cubicBezTo>
                  <a:pt x="1547349" y="1718403"/>
                  <a:pt x="1304858" y="1803400"/>
                  <a:pt x="1003498" y="1803400"/>
                </a:cubicBezTo>
                <a:cubicBezTo>
                  <a:pt x="697772" y="1803400"/>
                  <a:pt x="454091" y="1718403"/>
                  <a:pt x="272454" y="1548408"/>
                </a:cubicBezTo>
                <a:cubicBezTo>
                  <a:pt x="90818" y="1378413"/>
                  <a:pt x="0" y="1162844"/>
                  <a:pt x="0" y="90170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920" name="Freeform 1920"/>
          <p:cNvSpPr/>
          <p:nvPr/>
        </p:nvSpPr>
        <p:spPr>
          <a:xfrm>
            <a:off x="6018471" y="4670193"/>
            <a:ext cx="62566" cy="73673"/>
          </a:xfrm>
          <a:custGeom>
            <a:avLst/>
            <a:gdLst/>
            <a:ahLst/>
            <a:cxnLst/>
            <a:rect l="0" t="0" r="0" b="0"/>
            <a:pathLst>
              <a:path w="5803900" h="6826250">
                <a:moveTo>
                  <a:pt x="1785937" y="1550194"/>
                </a:moveTo>
                <a:lnTo>
                  <a:pt x="1785937" y="6826250"/>
                </a:lnTo>
                <a:lnTo>
                  <a:pt x="0" y="6826250"/>
                </a:lnTo>
                <a:lnTo>
                  <a:pt x="0" y="114300"/>
                </a:lnTo>
                <a:lnTo>
                  <a:pt x="1674217" y="114300"/>
                </a:lnTo>
                <a:close/>
                <a:moveTo>
                  <a:pt x="1525389" y="3238500"/>
                </a:moveTo>
                <a:lnTo>
                  <a:pt x="1041796" y="3238500"/>
                </a:lnTo>
                <a:cubicBezTo>
                  <a:pt x="1041796" y="2743200"/>
                  <a:pt x="1105892" y="2296386"/>
                  <a:pt x="1234082" y="1898055"/>
                </a:cubicBezTo>
                <a:cubicBezTo>
                  <a:pt x="1362405" y="1499593"/>
                  <a:pt x="1542454" y="1158942"/>
                  <a:pt x="1774229" y="876102"/>
                </a:cubicBezTo>
                <a:cubicBezTo>
                  <a:pt x="2006137" y="593262"/>
                  <a:pt x="2282494" y="376569"/>
                  <a:pt x="2603301" y="226021"/>
                </a:cubicBezTo>
                <a:cubicBezTo>
                  <a:pt x="2924108" y="75341"/>
                  <a:pt x="3283214" y="0"/>
                  <a:pt x="3680618" y="0"/>
                </a:cubicBezTo>
                <a:cubicBezTo>
                  <a:pt x="3995208" y="0"/>
                  <a:pt x="4282876" y="45443"/>
                  <a:pt x="4543623" y="136327"/>
                </a:cubicBezTo>
                <a:cubicBezTo>
                  <a:pt x="4804370" y="227079"/>
                  <a:pt x="5028869" y="371608"/>
                  <a:pt x="5217120" y="569913"/>
                </a:cubicBezTo>
                <a:cubicBezTo>
                  <a:pt x="5405503" y="768086"/>
                  <a:pt x="5550363" y="1030288"/>
                  <a:pt x="5651698" y="1356519"/>
                </a:cubicBezTo>
                <a:cubicBezTo>
                  <a:pt x="5753166" y="1682750"/>
                  <a:pt x="5803900" y="2081213"/>
                  <a:pt x="5803900" y="2551907"/>
                </a:cubicBezTo>
                <a:lnTo>
                  <a:pt x="5803900" y="6826250"/>
                </a:lnTo>
                <a:lnTo>
                  <a:pt x="4000500" y="6826250"/>
                </a:lnTo>
                <a:lnTo>
                  <a:pt x="4000500" y="2541985"/>
                </a:lnTo>
                <a:cubicBezTo>
                  <a:pt x="4000500" y="2244329"/>
                  <a:pt x="3959158" y="2012884"/>
                  <a:pt x="3876476" y="1847652"/>
                </a:cubicBezTo>
                <a:cubicBezTo>
                  <a:pt x="3793794" y="1682287"/>
                  <a:pt x="3672813" y="1565540"/>
                  <a:pt x="3513534" y="1497410"/>
                </a:cubicBezTo>
                <a:cubicBezTo>
                  <a:pt x="3354387" y="1429147"/>
                  <a:pt x="3158992" y="1395016"/>
                  <a:pt x="2927350" y="1395016"/>
                </a:cubicBezTo>
                <a:cubicBezTo>
                  <a:pt x="2687505" y="1395016"/>
                  <a:pt x="2479675" y="1442641"/>
                  <a:pt x="2303859" y="1537891"/>
                </a:cubicBezTo>
                <a:cubicBezTo>
                  <a:pt x="2128176" y="1633009"/>
                  <a:pt x="1983448" y="1764375"/>
                  <a:pt x="1869678" y="1931988"/>
                </a:cubicBezTo>
                <a:cubicBezTo>
                  <a:pt x="1755907" y="2099601"/>
                  <a:pt x="1670050" y="2295129"/>
                  <a:pt x="1612106" y="2518569"/>
                </a:cubicBezTo>
                <a:cubicBezTo>
                  <a:pt x="1554294" y="2742010"/>
                  <a:pt x="1525389" y="2981987"/>
                  <a:pt x="1525389" y="323850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921" name="Freeform 1921"/>
          <p:cNvSpPr/>
          <p:nvPr/>
        </p:nvSpPr>
        <p:spPr>
          <a:xfrm>
            <a:off x="6091044" y="4670214"/>
            <a:ext cx="66074" cy="102231"/>
          </a:xfrm>
          <a:custGeom>
            <a:avLst/>
            <a:gdLst/>
            <a:ahLst/>
            <a:cxnLst/>
            <a:rect l="0" t="0" r="0" b="0"/>
            <a:pathLst>
              <a:path w="6129337" h="9472215">
                <a:moveTo>
                  <a:pt x="4516437" y="123230"/>
                </a:moveTo>
                <a:lnTo>
                  <a:pt x="6129337" y="123230"/>
                </a:lnTo>
                <a:lnTo>
                  <a:pt x="6129337" y="6607969"/>
                </a:lnTo>
                <a:cubicBezTo>
                  <a:pt x="6129337" y="7219684"/>
                  <a:pt x="5994003" y="7739392"/>
                  <a:pt x="5723334" y="8167091"/>
                </a:cubicBezTo>
                <a:cubicBezTo>
                  <a:pt x="5452797" y="8594922"/>
                  <a:pt x="5075832" y="8919368"/>
                  <a:pt x="4592439" y="9140427"/>
                </a:cubicBezTo>
                <a:cubicBezTo>
                  <a:pt x="4109045" y="9361619"/>
                  <a:pt x="3547202" y="9472215"/>
                  <a:pt x="2906910" y="9472215"/>
                </a:cubicBezTo>
                <a:cubicBezTo>
                  <a:pt x="2625923" y="9472215"/>
                  <a:pt x="2329457" y="9434974"/>
                  <a:pt x="2017514" y="9360494"/>
                </a:cubicBezTo>
                <a:cubicBezTo>
                  <a:pt x="1705570" y="9286014"/>
                  <a:pt x="1408112" y="9170193"/>
                  <a:pt x="1125140" y="9013030"/>
                </a:cubicBezTo>
                <a:cubicBezTo>
                  <a:pt x="842168" y="8855868"/>
                  <a:pt x="605631" y="8657364"/>
                  <a:pt x="415528" y="8417519"/>
                </a:cubicBezTo>
                <a:lnTo>
                  <a:pt x="1203126" y="7365602"/>
                </a:lnTo>
                <a:cubicBezTo>
                  <a:pt x="1409898" y="7604653"/>
                  <a:pt x="1649809" y="7791118"/>
                  <a:pt x="1922859" y="7924997"/>
                </a:cubicBezTo>
                <a:cubicBezTo>
                  <a:pt x="2196041" y="8059009"/>
                  <a:pt x="2498129" y="8126015"/>
                  <a:pt x="2829123" y="8126015"/>
                </a:cubicBezTo>
                <a:cubicBezTo>
                  <a:pt x="3151914" y="8126015"/>
                  <a:pt x="3425031" y="8067079"/>
                  <a:pt x="3648471" y="7949207"/>
                </a:cubicBezTo>
                <a:cubicBezTo>
                  <a:pt x="3871912" y="7831335"/>
                  <a:pt x="4043560" y="7659686"/>
                  <a:pt x="4163417" y="7434261"/>
                </a:cubicBezTo>
                <a:cubicBezTo>
                  <a:pt x="4283405" y="7208969"/>
                  <a:pt x="4343400" y="6937109"/>
                  <a:pt x="4343400" y="6618684"/>
                </a:cubicBezTo>
                <a:lnTo>
                  <a:pt x="4343400" y="1668065"/>
                </a:lnTo>
                <a:close/>
                <a:moveTo>
                  <a:pt x="0" y="3559373"/>
                </a:moveTo>
                <a:lnTo>
                  <a:pt x="0" y="3429198"/>
                </a:lnTo>
                <a:cubicBezTo>
                  <a:pt x="0" y="2916436"/>
                  <a:pt x="63036" y="2450306"/>
                  <a:pt x="189110" y="2030809"/>
                </a:cubicBezTo>
                <a:cubicBezTo>
                  <a:pt x="315317" y="1611180"/>
                  <a:pt x="495167" y="1250487"/>
                  <a:pt x="728662" y="948730"/>
                </a:cubicBezTo>
                <a:cubicBezTo>
                  <a:pt x="962157" y="646972"/>
                  <a:pt x="1246253" y="413411"/>
                  <a:pt x="1580951" y="248047"/>
                </a:cubicBezTo>
                <a:cubicBezTo>
                  <a:pt x="1915781" y="82682"/>
                  <a:pt x="2294069" y="0"/>
                  <a:pt x="2715815" y="0"/>
                </a:cubicBezTo>
                <a:cubicBezTo>
                  <a:pt x="3162167" y="0"/>
                  <a:pt x="3536222" y="82550"/>
                  <a:pt x="3837979" y="247650"/>
                </a:cubicBezTo>
                <a:cubicBezTo>
                  <a:pt x="4139736" y="412750"/>
                  <a:pt x="4387717" y="647038"/>
                  <a:pt x="4581921" y="950515"/>
                </a:cubicBezTo>
                <a:cubicBezTo>
                  <a:pt x="4776258" y="1253993"/>
                  <a:pt x="4928195" y="1611180"/>
                  <a:pt x="5037732" y="2022078"/>
                </a:cubicBezTo>
                <a:cubicBezTo>
                  <a:pt x="5147270" y="2432844"/>
                  <a:pt x="5233061" y="2881841"/>
                  <a:pt x="5295106" y="3369072"/>
                </a:cubicBezTo>
                <a:lnTo>
                  <a:pt x="5295106" y="3654623"/>
                </a:lnTo>
                <a:cubicBezTo>
                  <a:pt x="5233061" y="4122274"/>
                  <a:pt x="5139994" y="4556853"/>
                  <a:pt x="5015904" y="4958358"/>
                </a:cubicBezTo>
                <a:cubicBezTo>
                  <a:pt x="4891947" y="5359863"/>
                  <a:pt x="4728699" y="5710700"/>
                  <a:pt x="4526160" y="6010870"/>
                </a:cubicBezTo>
                <a:cubicBezTo>
                  <a:pt x="4323754" y="6310908"/>
                  <a:pt x="4072664" y="6543741"/>
                  <a:pt x="3772892" y="6709370"/>
                </a:cubicBezTo>
                <a:cubicBezTo>
                  <a:pt x="3473119" y="6874866"/>
                  <a:pt x="3116593" y="6957615"/>
                  <a:pt x="2703314" y="6957615"/>
                </a:cubicBezTo>
                <a:cubicBezTo>
                  <a:pt x="2289902" y="6957615"/>
                  <a:pt x="1916840" y="6872882"/>
                  <a:pt x="1584126" y="6703417"/>
                </a:cubicBezTo>
                <a:cubicBezTo>
                  <a:pt x="1251412" y="6533951"/>
                  <a:pt x="967250" y="6296289"/>
                  <a:pt x="731639" y="5990431"/>
                </a:cubicBezTo>
                <a:cubicBezTo>
                  <a:pt x="496159" y="5684440"/>
                  <a:pt x="315317" y="5324739"/>
                  <a:pt x="189110" y="4911328"/>
                </a:cubicBezTo>
                <a:cubicBezTo>
                  <a:pt x="63036" y="4497917"/>
                  <a:pt x="0" y="4047265"/>
                  <a:pt x="0" y="3559373"/>
                </a:cubicBezTo>
                <a:close/>
                <a:moveTo>
                  <a:pt x="1785937" y="3425031"/>
                </a:moveTo>
                <a:lnTo>
                  <a:pt x="1785937" y="3555206"/>
                </a:lnTo>
                <a:cubicBezTo>
                  <a:pt x="1785937" y="3832489"/>
                  <a:pt x="1812792" y="4091186"/>
                  <a:pt x="1866503" y="4331295"/>
                </a:cubicBezTo>
                <a:cubicBezTo>
                  <a:pt x="1920345" y="4571405"/>
                  <a:pt x="2004086" y="4783534"/>
                  <a:pt x="2117725" y="4967684"/>
                </a:cubicBezTo>
                <a:cubicBezTo>
                  <a:pt x="2231495" y="5151702"/>
                  <a:pt x="2374106" y="5294445"/>
                  <a:pt x="2545556" y="5395912"/>
                </a:cubicBezTo>
                <a:cubicBezTo>
                  <a:pt x="2717138" y="5497248"/>
                  <a:pt x="2920801" y="5547915"/>
                  <a:pt x="3156545" y="5547915"/>
                </a:cubicBezTo>
                <a:cubicBezTo>
                  <a:pt x="3483041" y="5547915"/>
                  <a:pt x="3749608" y="5478595"/>
                  <a:pt x="3956248" y="5339953"/>
                </a:cubicBezTo>
                <a:cubicBezTo>
                  <a:pt x="4163020" y="5201311"/>
                  <a:pt x="4318066" y="5009951"/>
                  <a:pt x="4421385" y="4765873"/>
                </a:cubicBezTo>
                <a:cubicBezTo>
                  <a:pt x="4524838" y="4521663"/>
                  <a:pt x="4584832" y="4240212"/>
                  <a:pt x="4601368" y="3921522"/>
                </a:cubicBezTo>
                <a:lnTo>
                  <a:pt x="4601368" y="3108325"/>
                </a:lnTo>
                <a:cubicBezTo>
                  <a:pt x="4593034" y="2847578"/>
                  <a:pt x="4557844" y="2612694"/>
                  <a:pt x="4495800" y="2403673"/>
                </a:cubicBezTo>
                <a:cubicBezTo>
                  <a:pt x="4433887" y="2194652"/>
                  <a:pt x="4347104" y="2015662"/>
                  <a:pt x="4235450" y="1866701"/>
                </a:cubicBezTo>
                <a:cubicBezTo>
                  <a:pt x="4123795" y="1717741"/>
                  <a:pt x="3979068" y="1601920"/>
                  <a:pt x="3801268" y="1519237"/>
                </a:cubicBezTo>
                <a:cubicBezTo>
                  <a:pt x="3623600" y="1436423"/>
                  <a:pt x="3412794" y="1395015"/>
                  <a:pt x="3168848" y="1395015"/>
                </a:cubicBezTo>
                <a:cubicBezTo>
                  <a:pt x="2933236" y="1395015"/>
                  <a:pt x="2729640" y="1447800"/>
                  <a:pt x="2558057" y="1553369"/>
                </a:cubicBezTo>
                <a:cubicBezTo>
                  <a:pt x="2386475" y="1658805"/>
                  <a:pt x="2243798" y="1802606"/>
                  <a:pt x="2130028" y="1984772"/>
                </a:cubicBezTo>
                <a:cubicBezTo>
                  <a:pt x="2016389" y="2166805"/>
                  <a:pt x="1930598" y="2380985"/>
                  <a:pt x="1872654" y="2627312"/>
                </a:cubicBezTo>
                <a:cubicBezTo>
                  <a:pt x="1814843" y="2873507"/>
                  <a:pt x="1785937" y="3139413"/>
                  <a:pt x="1785937" y="3425031"/>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922" name="Freeform 1922"/>
          <p:cNvSpPr/>
          <p:nvPr/>
        </p:nvSpPr>
        <p:spPr>
          <a:xfrm>
            <a:off x="6200324" y="4670214"/>
            <a:ext cx="68453" cy="75091"/>
          </a:xfrm>
          <a:custGeom>
            <a:avLst/>
            <a:gdLst/>
            <a:ahLst/>
            <a:cxnLst/>
            <a:rect l="0" t="0" r="0" b="0"/>
            <a:pathLst>
              <a:path w="6350000" h="6957615">
                <a:moveTo>
                  <a:pt x="0" y="3546872"/>
                </a:moveTo>
                <a:lnTo>
                  <a:pt x="0" y="3416697"/>
                </a:lnTo>
                <a:cubicBezTo>
                  <a:pt x="0" y="2924704"/>
                  <a:pt x="70180" y="2471010"/>
                  <a:pt x="210542" y="2055614"/>
                </a:cubicBezTo>
                <a:cubicBezTo>
                  <a:pt x="351035" y="1640086"/>
                  <a:pt x="555492" y="1279393"/>
                  <a:pt x="823912" y="973534"/>
                </a:cubicBezTo>
                <a:cubicBezTo>
                  <a:pt x="1092332" y="667676"/>
                  <a:pt x="1422730" y="428955"/>
                  <a:pt x="1815107" y="257373"/>
                </a:cubicBezTo>
                <a:cubicBezTo>
                  <a:pt x="2207484" y="85791"/>
                  <a:pt x="2657673" y="0"/>
                  <a:pt x="3165673" y="0"/>
                </a:cubicBezTo>
                <a:cubicBezTo>
                  <a:pt x="3673673" y="0"/>
                  <a:pt x="4125912" y="85791"/>
                  <a:pt x="4522390" y="257373"/>
                </a:cubicBezTo>
                <a:cubicBezTo>
                  <a:pt x="4918868" y="428955"/>
                  <a:pt x="5252375" y="667676"/>
                  <a:pt x="5522912" y="973534"/>
                </a:cubicBezTo>
                <a:cubicBezTo>
                  <a:pt x="5793449" y="1279393"/>
                  <a:pt x="5998897" y="1640086"/>
                  <a:pt x="6139259" y="2055614"/>
                </a:cubicBezTo>
                <a:cubicBezTo>
                  <a:pt x="6279753" y="2471010"/>
                  <a:pt x="6350000" y="2924704"/>
                  <a:pt x="6350000" y="3416697"/>
                </a:cubicBezTo>
                <a:lnTo>
                  <a:pt x="6350000" y="3546872"/>
                </a:lnTo>
                <a:cubicBezTo>
                  <a:pt x="6350000" y="4034763"/>
                  <a:pt x="6279753" y="4486473"/>
                  <a:pt x="6139259" y="4902001"/>
                </a:cubicBezTo>
                <a:cubicBezTo>
                  <a:pt x="5998897" y="5317397"/>
                  <a:pt x="5793449" y="5679149"/>
                  <a:pt x="5522912" y="5987256"/>
                </a:cubicBezTo>
                <a:cubicBezTo>
                  <a:pt x="5252375" y="6295231"/>
                  <a:pt x="4920919" y="6533951"/>
                  <a:pt x="4528542" y="6703417"/>
                </a:cubicBezTo>
                <a:cubicBezTo>
                  <a:pt x="4136297" y="6872882"/>
                  <a:pt x="3686175" y="6957615"/>
                  <a:pt x="3178175" y="6957615"/>
                </a:cubicBezTo>
                <a:cubicBezTo>
                  <a:pt x="2670042" y="6957615"/>
                  <a:pt x="2218729" y="6872882"/>
                  <a:pt x="1824235" y="6703417"/>
                </a:cubicBezTo>
                <a:cubicBezTo>
                  <a:pt x="1429874" y="6533951"/>
                  <a:pt x="1097425" y="6295231"/>
                  <a:pt x="826889" y="5987256"/>
                </a:cubicBezTo>
                <a:cubicBezTo>
                  <a:pt x="556484" y="5679149"/>
                  <a:pt x="351035" y="5317397"/>
                  <a:pt x="210542" y="4902001"/>
                </a:cubicBezTo>
                <a:cubicBezTo>
                  <a:pt x="70180" y="4486473"/>
                  <a:pt x="0" y="4034763"/>
                  <a:pt x="0" y="3546872"/>
                </a:cubicBezTo>
                <a:close/>
                <a:moveTo>
                  <a:pt x="1785937" y="3416697"/>
                </a:moveTo>
                <a:lnTo>
                  <a:pt x="1785937" y="3546872"/>
                </a:lnTo>
                <a:cubicBezTo>
                  <a:pt x="1785937" y="3828124"/>
                  <a:pt x="1810742" y="4090723"/>
                  <a:pt x="1860351" y="4334669"/>
                </a:cubicBezTo>
                <a:cubicBezTo>
                  <a:pt x="1909960" y="4578614"/>
                  <a:pt x="1989534" y="4792596"/>
                  <a:pt x="2099071" y="4976614"/>
                </a:cubicBezTo>
                <a:cubicBezTo>
                  <a:pt x="2208609" y="5160632"/>
                  <a:pt x="2352212" y="5304300"/>
                  <a:pt x="2529879" y="5407620"/>
                </a:cubicBezTo>
                <a:cubicBezTo>
                  <a:pt x="2707679" y="5510940"/>
                  <a:pt x="2924770" y="5562600"/>
                  <a:pt x="3181151" y="5562600"/>
                </a:cubicBezTo>
                <a:cubicBezTo>
                  <a:pt x="3429198" y="5562600"/>
                  <a:pt x="3642055" y="5510940"/>
                  <a:pt x="3819723" y="5407620"/>
                </a:cubicBezTo>
                <a:cubicBezTo>
                  <a:pt x="3997523" y="5304300"/>
                  <a:pt x="4140133" y="5160632"/>
                  <a:pt x="4247554" y="4976614"/>
                </a:cubicBezTo>
                <a:cubicBezTo>
                  <a:pt x="4355107" y="4792596"/>
                  <a:pt x="4434747" y="4578614"/>
                  <a:pt x="4486473" y="4334669"/>
                </a:cubicBezTo>
                <a:cubicBezTo>
                  <a:pt x="4538199" y="4090723"/>
                  <a:pt x="4564062" y="3828124"/>
                  <a:pt x="4564062" y="3546872"/>
                </a:cubicBezTo>
                <a:lnTo>
                  <a:pt x="4564062" y="3416697"/>
                </a:lnTo>
                <a:cubicBezTo>
                  <a:pt x="4564062" y="3143779"/>
                  <a:pt x="4538199" y="2886405"/>
                  <a:pt x="4486473" y="2644576"/>
                </a:cubicBezTo>
                <a:cubicBezTo>
                  <a:pt x="4434747" y="2402615"/>
                  <a:pt x="4354115" y="2187575"/>
                  <a:pt x="4244578" y="1999456"/>
                </a:cubicBezTo>
                <a:cubicBezTo>
                  <a:pt x="4135040" y="1811337"/>
                  <a:pt x="3991371" y="1663568"/>
                  <a:pt x="3813571" y="1556147"/>
                </a:cubicBezTo>
                <a:cubicBezTo>
                  <a:pt x="3635904" y="1448726"/>
                  <a:pt x="3420930" y="1395015"/>
                  <a:pt x="3168650" y="1395015"/>
                </a:cubicBezTo>
                <a:cubicBezTo>
                  <a:pt x="2916502" y="1395015"/>
                  <a:pt x="2702586" y="1448726"/>
                  <a:pt x="2526903" y="1556147"/>
                </a:cubicBezTo>
                <a:cubicBezTo>
                  <a:pt x="2351219" y="1663568"/>
                  <a:pt x="2208609" y="1811337"/>
                  <a:pt x="2099071" y="1999456"/>
                </a:cubicBezTo>
                <a:cubicBezTo>
                  <a:pt x="1989534" y="2187575"/>
                  <a:pt x="1909960" y="2402615"/>
                  <a:pt x="1860351" y="2644576"/>
                </a:cubicBezTo>
                <a:cubicBezTo>
                  <a:pt x="1810742" y="2886405"/>
                  <a:pt x="1785937" y="3143779"/>
                  <a:pt x="1785937" y="3416697"/>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923" name="Freeform 1923"/>
          <p:cNvSpPr/>
          <p:nvPr/>
        </p:nvSpPr>
        <p:spPr>
          <a:xfrm>
            <a:off x="6272830" y="4639626"/>
            <a:ext cx="47027" cy="104239"/>
          </a:xfrm>
          <a:custGeom>
            <a:avLst/>
            <a:gdLst/>
            <a:ahLst/>
            <a:cxnLst/>
            <a:rect l="0" t="0" r="0" b="0"/>
            <a:pathLst>
              <a:path w="4362450" h="9658350">
                <a:moveTo>
                  <a:pt x="2800350" y="9658350"/>
                </a:moveTo>
                <a:lnTo>
                  <a:pt x="996950" y="9658350"/>
                </a:lnTo>
                <a:lnTo>
                  <a:pt x="996950" y="2351088"/>
                </a:lnTo>
                <a:cubicBezTo>
                  <a:pt x="996950" y="1842427"/>
                  <a:pt x="1096764" y="1413405"/>
                  <a:pt x="1296392" y="1064022"/>
                </a:cubicBezTo>
                <a:cubicBezTo>
                  <a:pt x="1496152" y="714640"/>
                  <a:pt x="1778198" y="449991"/>
                  <a:pt x="2142529" y="270074"/>
                </a:cubicBezTo>
                <a:cubicBezTo>
                  <a:pt x="2506860" y="90025"/>
                  <a:pt x="2940116" y="0"/>
                  <a:pt x="3442295" y="0"/>
                </a:cubicBezTo>
                <a:cubicBezTo>
                  <a:pt x="3606866" y="0"/>
                  <a:pt x="3765351" y="11444"/>
                  <a:pt x="3917751" y="34330"/>
                </a:cubicBezTo>
                <a:cubicBezTo>
                  <a:pt x="4070151" y="57085"/>
                  <a:pt x="4218384" y="84998"/>
                  <a:pt x="4362450" y="118071"/>
                </a:cubicBezTo>
                <a:lnTo>
                  <a:pt x="4362450" y="1465461"/>
                </a:lnTo>
                <a:cubicBezTo>
                  <a:pt x="4283868" y="1444824"/>
                  <a:pt x="4201186" y="1430404"/>
                  <a:pt x="4114403" y="1422202"/>
                </a:cubicBezTo>
                <a:cubicBezTo>
                  <a:pt x="4027752" y="1413868"/>
                  <a:pt x="3926549" y="1409700"/>
                  <a:pt x="3810793" y="1409700"/>
                </a:cubicBezTo>
                <a:cubicBezTo>
                  <a:pt x="3595952" y="1409700"/>
                  <a:pt x="3413058" y="1445882"/>
                  <a:pt x="3262114" y="1518246"/>
                </a:cubicBezTo>
                <a:cubicBezTo>
                  <a:pt x="3111301" y="1590477"/>
                  <a:pt x="2996604" y="1696905"/>
                  <a:pt x="2918023" y="1837532"/>
                </a:cubicBezTo>
                <a:cubicBezTo>
                  <a:pt x="2839574" y="1978158"/>
                  <a:pt x="2800350" y="2149740"/>
                  <a:pt x="2800350" y="2352279"/>
                </a:cubicBezTo>
                <a:close/>
                <a:moveTo>
                  <a:pt x="4133850" y="2946400"/>
                </a:moveTo>
                <a:lnTo>
                  <a:pt x="4133850" y="4216400"/>
                </a:lnTo>
                <a:lnTo>
                  <a:pt x="0" y="4216400"/>
                </a:lnTo>
                <a:lnTo>
                  <a:pt x="0" y="2946400"/>
                </a:ln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924" name="Freeform 1924"/>
          <p:cNvSpPr/>
          <p:nvPr/>
        </p:nvSpPr>
        <p:spPr>
          <a:xfrm>
            <a:off x="6356029" y="4670192"/>
            <a:ext cx="61608" cy="75113"/>
          </a:xfrm>
          <a:custGeom>
            <a:avLst/>
            <a:gdLst/>
            <a:ahLst/>
            <a:cxnLst/>
            <a:rect l="0" t="0" r="0" b="0"/>
            <a:pathLst>
              <a:path w="5715000" h="6959600">
                <a:moveTo>
                  <a:pt x="3975100" y="4977408"/>
                </a:moveTo>
                <a:cubicBezTo>
                  <a:pt x="3975100" y="4849218"/>
                  <a:pt x="3937860" y="4733529"/>
                  <a:pt x="3863379" y="4630341"/>
                </a:cubicBezTo>
                <a:cubicBezTo>
                  <a:pt x="3789031" y="4527021"/>
                  <a:pt x="3651514" y="4430978"/>
                  <a:pt x="3450828" y="4342210"/>
                </a:cubicBezTo>
                <a:cubicBezTo>
                  <a:pt x="3250274" y="4253310"/>
                  <a:pt x="2961811" y="4171620"/>
                  <a:pt x="2585442" y="4097140"/>
                </a:cubicBezTo>
                <a:cubicBezTo>
                  <a:pt x="2246378" y="4022792"/>
                  <a:pt x="1931061" y="3928798"/>
                  <a:pt x="1639490" y="3815160"/>
                </a:cubicBezTo>
                <a:cubicBezTo>
                  <a:pt x="1347919" y="3701521"/>
                  <a:pt x="1095639" y="3564136"/>
                  <a:pt x="882650" y="3403005"/>
                </a:cubicBezTo>
                <a:cubicBezTo>
                  <a:pt x="669660" y="3241742"/>
                  <a:pt x="503171" y="3050580"/>
                  <a:pt x="383182" y="2829521"/>
                </a:cubicBezTo>
                <a:cubicBezTo>
                  <a:pt x="263194" y="2608461"/>
                  <a:pt x="203200" y="2355321"/>
                  <a:pt x="203200" y="2070100"/>
                </a:cubicBezTo>
                <a:cubicBezTo>
                  <a:pt x="203200" y="1789245"/>
                  <a:pt x="264252" y="1524861"/>
                  <a:pt x="386357" y="1276946"/>
                </a:cubicBezTo>
                <a:cubicBezTo>
                  <a:pt x="508463" y="1028899"/>
                  <a:pt x="684344" y="808832"/>
                  <a:pt x="914003" y="616744"/>
                </a:cubicBezTo>
                <a:cubicBezTo>
                  <a:pt x="1143793" y="424525"/>
                  <a:pt x="1425244" y="273712"/>
                  <a:pt x="1758354" y="164307"/>
                </a:cubicBezTo>
                <a:cubicBezTo>
                  <a:pt x="2091597" y="54769"/>
                  <a:pt x="2467173" y="0"/>
                  <a:pt x="2885082" y="0"/>
                </a:cubicBezTo>
                <a:cubicBezTo>
                  <a:pt x="3468753" y="0"/>
                  <a:pt x="3970602" y="92935"/>
                  <a:pt x="4390628" y="278805"/>
                </a:cubicBezTo>
                <a:cubicBezTo>
                  <a:pt x="4810654" y="464675"/>
                  <a:pt x="5133445" y="719733"/>
                  <a:pt x="5359003" y="1043980"/>
                </a:cubicBezTo>
                <a:cubicBezTo>
                  <a:pt x="5584692" y="1368095"/>
                  <a:pt x="5697537" y="1736659"/>
                  <a:pt x="5697537" y="2149674"/>
                </a:cubicBezTo>
                <a:lnTo>
                  <a:pt x="3911600" y="2149674"/>
                </a:lnTo>
                <a:cubicBezTo>
                  <a:pt x="3911600" y="1976107"/>
                  <a:pt x="3875352" y="1820069"/>
                  <a:pt x="3802856" y="1681560"/>
                </a:cubicBezTo>
                <a:cubicBezTo>
                  <a:pt x="3730360" y="1543050"/>
                  <a:pt x="3618574" y="1433513"/>
                  <a:pt x="3467496" y="1352947"/>
                </a:cubicBezTo>
                <a:cubicBezTo>
                  <a:pt x="3316419" y="1272250"/>
                  <a:pt x="3120760" y="1231900"/>
                  <a:pt x="2880518" y="1231900"/>
                </a:cubicBezTo>
                <a:cubicBezTo>
                  <a:pt x="2681684" y="1231900"/>
                  <a:pt x="2509837" y="1266032"/>
                  <a:pt x="2364978" y="1334294"/>
                </a:cubicBezTo>
                <a:cubicBezTo>
                  <a:pt x="2220118" y="1402557"/>
                  <a:pt x="2109324" y="1493573"/>
                  <a:pt x="2032595" y="1607344"/>
                </a:cubicBezTo>
                <a:cubicBezTo>
                  <a:pt x="1955998" y="1721115"/>
                  <a:pt x="1917700" y="1846263"/>
                  <a:pt x="1917700" y="1982788"/>
                </a:cubicBezTo>
                <a:cubicBezTo>
                  <a:pt x="1917700" y="2086240"/>
                  <a:pt x="1939395" y="2178315"/>
                  <a:pt x="1982787" y="2259013"/>
                </a:cubicBezTo>
                <a:cubicBezTo>
                  <a:pt x="2026311" y="2339579"/>
                  <a:pt x="2097682" y="2413000"/>
                  <a:pt x="2196901" y="2479279"/>
                </a:cubicBezTo>
                <a:cubicBezTo>
                  <a:pt x="2296252" y="2545425"/>
                  <a:pt x="2425567" y="2606477"/>
                  <a:pt x="2584846" y="2662436"/>
                </a:cubicBezTo>
                <a:cubicBezTo>
                  <a:pt x="2744126" y="2718264"/>
                  <a:pt x="2941637" y="2768931"/>
                  <a:pt x="3177381" y="2814440"/>
                </a:cubicBezTo>
                <a:cubicBezTo>
                  <a:pt x="3661304" y="2913526"/>
                  <a:pt x="4093500" y="3042775"/>
                  <a:pt x="4473971" y="3202186"/>
                </a:cubicBezTo>
                <a:cubicBezTo>
                  <a:pt x="4854575" y="3361465"/>
                  <a:pt x="5156530" y="3576572"/>
                  <a:pt x="5379839" y="3847505"/>
                </a:cubicBezTo>
                <a:cubicBezTo>
                  <a:pt x="5603279" y="4118438"/>
                  <a:pt x="5715000" y="4473179"/>
                  <a:pt x="5715000" y="4911725"/>
                </a:cubicBezTo>
                <a:cubicBezTo>
                  <a:pt x="5715000" y="5209646"/>
                  <a:pt x="5648854" y="5482696"/>
                  <a:pt x="5516562" y="5730875"/>
                </a:cubicBezTo>
                <a:cubicBezTo>
                  <a:pt x="5384403" y="5979055"/>
                  <a:pt x="5194300" y="6195219"/>
                  <a:pt x="4946253" y="6379369"/>
                </a:cubicBezTo>
                <a:cubicBezTo>
                  <a:pt x="4698338" y="6563519"/>
                  <a:pt x="4401872" y="6706262"/>
                  <a:pt x="4056856" y="6807597"/>
                </a:cubicBezTo>
                <a:cubicBezTo>
                  <a:pt x="3711971" y="6908932"/>
                  <a:pt x="3324621" y="6959600"/>
                  <a:pt x="2894806" y="6959600"/>
                </a:cubicBezTo>
                <a:cubicBezTo>
                  <a:pt x="2270786" y="6959600"/>
                  <a:pt x="1742876" y="6847747"/>
                  <a:pt x="1311076" y="6624043"/>
                </a:cubicBezTo>
                <a:cubicBezTo>
                  <a:pt x="879276" y="6400337"/>
                  <a:pt x="552780" y="6115646"/>
                  <a:pt x="331589" y="5769968"/>
                </a:cubicBezTo>
                <a:cubicBezTo>
                  <a:pt x="110529" y="5424157"/>
                  <a:pt x="0" y="5068954"/>
                  <a:pt x="0" y="4704358"/>
                </a:cubicBezTo>
                <a:lnTo>
                  <a:pt x="1701800" y="4704358"/>
                </a:lnTo>
                <a:cubicBezTo>
                  <a:pt x="1701800" y="4948304"/>
                  <a:pt x="1760603" y="5144691"/>
                  <a:pt x="1878210" y="5293519"/>
                </a:cubicBezTo>
                <a:cubicBezTo>
                  <a:pt x="1995950" y="5442215"/>
                  <a:pt x="2146696" y="5549636"/>
                  <a:pt x="2330450" y="5615782"/>
                </a:cubicBezTo>
                <a:cubicBezTo>
                  <a:pt x="2514203" y="5681928"/>
                  <a:pt x="2713434" y="5715000"/>
                  <a:pt x="2928143" y="5715000"/>
                </a:cubicBezTo>
                <a:cubicBezTo>
                  <a:pt x="3159521" y="5715000"/>
                  <a:pt x="3351609" y="5682986"/>
                  <a:pt x="3504406" y="5618957"/>
                </a:cubicBezTo>
                <a:cubicBezTo>
                  <a:pt x="3657203" y="5554795"/>
                  <a:pt x="3773818" y="5468012"/>
                  <a:pt x="3854251" y="5358607"/>
                </a:cubicBezTo>
                <a:cubicBezTo>
                  <a:pt x="3934817" y="5249069"/>
                  <a:pt x="3975100" y="5122003"/>
                  <a:pt x="3975100" y="4977408"/>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925" name="Freeform 1925"/>
          <p:cNvSpPr/>
          <p:nvPr/>
        </p:nvSpPr>
        <p:spPr>
          <a:xfrm>
            <a:off x="6425453" y="4670214"/>
            <a:ext cx="63251" cy="75091"/>
          </a:xfrm>
          <a:custGeom>
            <a:avLst/>
            <a:gdLst/>
            <a:ahLst/>
            <a:cxnLst/>
            <a:rect l="0" t="0" r="0" b="0"/>
            <a:pathLst>
              <a:path w="5867400" h="6957615">
                <a:moveTo>
                  <a:pt x="3059906" y="5562600"/>
                </a:moveTo>
                <a:cubicBezTo>
                  <a:pt x="3279510" y="5562600"/>
                  <a:pt x="3474243" y="5520267"/>
                  <a:pt x="3644106" y="5435600"/>
                </a:cubicBezTo>
                <a:cubicBezTo>
                  <a:pt x="3814100" y="5350801"/>
                  <a:pt x="3947715" y="5230879"/>
                  <a:pt x="4044950" y="5075833"/>
                </a:cubicBezTo>
                <a:cubicBezTo>
                  <a:pt x="4142316" y="4920655"/>
                  <a:pt x="4191000" y="4737695"/>
                  <a:pt x="4191000" y="4526955"/>
                </a:cubicBezTo>
                <a:lnTo>
                  <a:pt x="5867400" y="4526955"/>
                </a:lnTo>
                <a:cubicBezTo>
                  <a:pt x="5867400" y="4998178"/>
                  <a:pt x="5743310" y="5416748"/>
                  <a:pt x="5495131" y="5782667"/>
                </a:cubicBezTo>
                <a:cubicBezTo>
                  <a:pt x="5247084" y="6148454"/>
                  <a:pt x="4914238" y="6435725"/>
                  <a:pt x="4496593" y="6644481"/>
                </a:cubicBezTo>
                <a:cubicBezTo>
                  <a:pt x="4079081" y="6853236"/>
                  <a:pt x="3611827" y="6957615"/>
                  <a:pt x="3094831" y="6957615"/>
                </a:cubicBezTo>
                <a:cubicBezTo>
                  <a:pt x="2573866" y="6957615"/>
                  <a:pt x="2120040" y="6870831"/>
                  <a:pt x="1733351" y="6697265"/>
                </a:cubicBezTo>
                <a:cubicBezTo>
                  <a:pt x="1346795" y="6523567"/>
                  <a:pt x="1025326" y="6282730"/>
                  <a:pt x="768945" y="5974755"/>
                </a:cubicBezTo>
                <a:cubicBezTo>
                  <a:pt x="512564" y="5666780"/>
                  <a:pt x="320278" y="5307145"/>
                  <a:pt x="192087" y="4895850"/>
                </a:cubicBezTo>
                <a:cubicBezTo>
                  <a:pt x="64029" y="4484423"/>
                  <a:pt x="0" y="4043032"/>
                  <a:pt x="0" y="3571676"/>
                </a:cubicBezTo>
                <a:lnTo>
                  <a:pt x="0" y="3391892"/>
                </a:lnTo>
                <a:cubicBezTo>
                  <a:pt x="0" y="2916436"/>
                  <a:pt x="64029" y="2473060"/>
                  <a:pt x="192087" y="2061765"/>
                </a:cubicBezTo>
                <a:cubicBezTo>
                  <a:pt x="320278" y="1650338"/>
                  <a:pt x="512564" y="1290704"/>
                  <a:pt x="768945" y="982861"/>
                </a:cubicBezTo>
                <a:cubicBezTo>
                  <a:pt x="1025326" y="674886"/>
                  <a:pt x="1345803" y="434115"/>
                  <a:pt x="1730375" y="260548"/>
                </a:cubicBezTo>
                <a:cubicBezTo>
                  <a:pt x="2114946" y="86850"/>
                  <a:pt x="2565664" y="0"/>
                  <a:pt x="3082528" y="0"/>
                </a:cubicBezTo>
                <a:cubicBezTo>
                  <a:pt x="3632464" y="0"/>
                  <a:pt x="4115196" y="105370"/>
                  <a:pt x="4530725" y="316111"/>
                </a:cubicBezTo>
                <a:cubicBezTo>
                  <a:pt x="4946253" y="526851"/>
                  <a:pt x="5272881" y="827616"/>
                  <a:pt x="5510609" y="1218406"/>
                </a:cubicBezTo>
                <a:cubicBezTo>
                  <a:pt x="5748469" y="1609063"/>
                  <a:pt x="5867400" y="2071026"/>
                  <a:pt x="5867400" y="2604294"/>
                </a:cubicBezTo>
                <a:lnTo>
                  <a:pt x="4191000" y="2604294"/>
                </a:lnTo>
                <a:cubicBezTo>
                  <a:pt x="4191000" y="2380985"/>
                  <a:pt x="4146483" y="2178380"/>
                  <a:pt x="4057451" y="1996480"/>
                </a:cubicBezTo>
                <a:cubicBezTo>
                  <a:pt x="3968419" y="1814579"/>
                  <a:pt x="3839964" y="1668859"/>
                  <a:pt x="3672085" y="1559322"/>
                </a:cubicBezTo>
                <a:cubicBezTo>
                  <a:pt x="3504207" y="1449784"/>
                  <a:pt x="3298097" y="1395015"/>
                  <a:pt x="3053754" y="1395015"/>
                </a:cubicBezTo>
                <a:cubicBezTo>
                  <a:pt x="2792743" y="1395015"/>
                  <a:pt x="2579356" y="1449784"/>
                  <a:pt x="2413595" y="1559322"/>
                </a:cubicBezTo>
                <a:cubicBezTo>
                  <a:pt x="2247833" y="1668727"/>
                  <a:pt x="2119378" y="1817555"/>
                  <a:pt x="2028229" y="2005806"/>
                </a:cubicBezTo>
                <a:cubicBezTo>
                  <a:pt x="1937080" y="2193925"/>
                  <a:pt x="1873911" y="2406848"/>
                  <a:pt x="1838721" y="2644576"/>
                </a:cubicBezTo>
                <a:cubicBezTo>
                  <a:pt x="1803532" y="2882305"/>
                  <a:pt x="1785937" y="3131410"/>
                  <a:pt x="1785937" y="3391892"/>
                </a:cubicBezTo>
                <a:lnTo>
                  <a:pt x="1785937" y="3571676"/>
                </a:lnTo>
                <a:cubicBezTo>
                  <a:pt x="1785937" y="3832291"/>
                  <a:pt x="1802473" y="4082521"/>
                  <a:pt x="1835546" y="4322365"/>
                </a:cubicBezTo>
                <a:cubicBezTo>
                  <a:pt x="1868752" y="4562078"/>
                  <a:pt x="1931921" y="4775001"/>
                  <a:pt x="2025054" y="4961136"/>
                </a:cubicBezTo>
                <a:cubicBezTo>
                  <a:pt x="2118320" y="5147138"/>
                  <a:pt x="2247833" y="5293915"/>
                  <a:pt x="2413595" y="5401469"/>
                </a:cubicBezTo>
                <a:cubicBezTo>
                  <a:pt x="2579356" y="5508889"/>
                  <a:pt x="2794793" y="5562600"/>
                  <a:pt x="3059906" y="556260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926" name="Freeform 1926"/>
          <p:cNvSpPr/>
          <p:nvPr/>
        </p:nvSpPr>
        <p:spPr>
          <a:xfrm>
            <a:off x="6498165" y="4642916"/>
            <a:ext cx="21631" cy="101018"/>
          </a:xfrm>
          <a:custGeom>
            <a:avLst/>
            <a:gdLst/>
            <a:ahLst/>
            <a:cxnLst/>
            <a:rect l="0" t="0" r="0" b="0"/>
            <a:pathLst>
              <a:path w="2006600" h="9359900">
                <a:moveTo>
                  <a:pt x="1900237" y="2654300"/>
                </a:moveTo>
                <a:lnTo>
                  <a:pt x="1900237" y="9359900"/>
                </a:lnTo>
                <a:lnTo>
                  <a:pt x="114300" y="9359900"/>
                </a:lnTo>
                <a:lnTo>
                  <a:pt x="114300" y="2654300"/>
                </a:lnTo>
                <a:close/>
                <a:moveTo>
                  <a:pt x="0" y="901700"/>
                </a:moveTo>
                <a:cubicBezTo>
                  <a:pt x="0" y="640557"/>
                  <a:pt x="90818" y="424988"/>
                  <a:pt x="272454" y="254993"/>
                </a:cubicBezTo>
                <a:cubicBezTo>
                  <a:pt x="454091" y="84998"/>
                  <a:pt x="697772" y="0"/>
                  <a:pt x="1003498" y="0"/>
                </a:cubicBezTo>
                <a:cubicBezTo>
                  <a:pt x="1304858" y="0"/>
                  <a:pt x="1547349" y="84998"/>
                  <a:pt x="1730970" y="254993"/>
                </a:cubicBezTo>
                <a:cubicBezTo>
                  <a:pt x="1914723" y="424988"/>
                  <a:pt x="2006600" y="640557"/>
                  <a:pt x="2006600" y="901700"/>
                </a:cubicBezTo>
                <a:cubicBezTo>
                  <a:pt x="2006600" y="1162844"/>
                  <a:pt x="1914723" y="1378413"/>
                  <a:pt x="1730970" y="1548408"/>
                </a:cubicBezTo>
                <a:cubicBezTo>
                  <a:pt x="1547349" y="1718403"/>
                  <a:pt x="1304858" y="1803400"/>
                  <a:pt x="1003498" y="1803400"/>
                </a:cubicBezTo>
                <a:cubicBezTo>
                  <a:pt x="697772" y="1803400"/>
                  <a:pt x="454091" y="1718403"/>
                  <a:pt x="272454" y="1548408"/>
                </a:cubicBezTo>
                <a:cubicBezTo>
                  <a:pt x="90818" y="1378413"/>
                  <a:pt x="0" y="1162844"/>
                  <a:pt x="0" y="90170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927" name="Freeform 1927"/>
          <p:cNvSpPr/>
          <p:nvPr/>
        </p:nvSpPr>
        <p:spPr>
          <a:xfrm>
            <a:off x="6531173" y="4670214"/>
            <a:ext cx="65715" cy="75091"/>
          </a:xfrm>
          <a:custGeom>
            <a:avLst/>
            <a:gdLst/>
            <a:ahLst/>
            <a:cxnLst/>
            <a:rect l="0" t="0" r="0" b="0"/>
            <a:pathLst>
              <a:path w="6096000" h="6957615">
                <a:moveTo>
                  <a:pt x="3342679" y="6957615"/>
                </a:moveTo>
                <a:cubicBezTo>
                  <a:pt x="2821714" y="6957615"/>
                  <a:pt x="2354460" y="6873940"/>
                  <a:pt x="1940917" y="6706592"/>
                </a:cubicBezTo>
                <a:cubicBezTo>
                  <a:pt x="1527505" y="6539111"/>
                  <a:pt x="1177131" y="6306542"/>
                  <a:pt x="889793" y="6008886"/>
                </a:cubicBezTo>
                <a:cubicBezTo>
                  <a:pt x="602456" y="5711230"/>
                  <a:pt x="382322" y="5365022"/>
                  <a:pt x="229393" y="4970264"/>
                </a:cubicBezTo>
                <a:cubicBezTo>
                  <a:pt x="76464" y="4575373"/>
                  <a:pt x="0" y="4154686"/>
                  <a:pt x="0" y="3708201"/>
                </a:cubicBezTo>
                <a:lnTo>
                  <a:pt x="0" y="3460155"/>
                </a:lnTo>
                <a:cubicBezTo>
                  <a:pt x="0" y="2951626"/>
                  <a:pt x="72297" y="2486554"/>
                  <a:pt x="216892" y="2064940"/>
                </a:cubicBezTo>
                <a:cubicBezTo>
                  <a:pt x="361619" y="1643195"/>
                  <a:pt x="569383" y="1277342"/>
                  <a:pt x="840184" y="967383"/>
                </a:cubicBezTo>
                <a:cubicBezTo>
                  <a:pt x="1110985" y="657291"/>
                  <a:pt x="1440656" y="418571"/>
                  <a:pt x="1829196" y="251222"/>
                </a:cubicBezTo>
                <a:cubicBezTo>
                  <a:pt x="2217869" y="83740"/>
                  <a:pt x="2656152" y="0"/>
                  <a:pt x="3144043" y="0"/>
                </a:cubicBezTo>
                <a:cubicBezTo>
                  <a:pt x="3619500" y="0"/>
                  <a:pt x="4041179" y="78647"/>
                  <a:pt x="4409082" y="235942"/>
                </a:cubicBezTo>
                <a:cubicBezTo>
                  <a:pt x="4777118" y="393237"/>
                  <a:pt x="5086151" y="616810"/>
                  <a:pt x="5336182" y="906661"/>
                </a:cubicBezTo>
                <a:cubicBezTo>
                  <a:pt x="5586346" y="1196380"/>
                  <a:pt x="5775523" y="1543116"/>
                  <a:pt x="5903714" y="1946870"/>
                </a:cubicBezTo>
                <a:cubicBezTo>
                  <a:pt x="6031904" y="2350492"/>
                  <a:pt x="6096000" y="2798696"/>
                  <a:pt x="6096000" y="3291483"/>
                </a:cubicBezTo>
                <a:lnTo>
                  <a:pt x="6096000" y="4036615"/>
                </a:lnTo>
                <a:lnTo>
                  <a:pt x="760214" y="4036615"/>
                </a:lnTo>
                <a:lnTo>
                  <a:pt x="760214" y="2842815"/>
                </a:lnTo>
                <a:lnTo>
                  <a:pt x="4343400" y="2842815"/>
                </a:lnTo>
                <a:lnTo>
                  <a:pt x="4343400" y="2705894"/>
                </a:lnTo>
                <a:cubicBezTo>
                  <a:pt x="4343400" y="2457318"/>
                  <a:pt x="4298751" y="2234671"/>
                  <a:pt x="4209454" y="2037953"/>
                </a:cubicBezTo>
                <a:cubicBezTo>
                  <a:pt x="4120289" y="1841235"/>
                  <a:pt x="3986543" y="1684933"/>
                  <a:pt x="3808214" y="1569045"/>
                </a:cubicBezTo>
                <a:cubicBezTo>
                  <a:pt x="3629885" y="1453026"/>
                  <a:pt x="3401747" y="1395015"/>
                  <a:pt x="3123803" y="1395015"/>
                </a:cubicBezTo>
                <a:cubicBezTo>
                  <a:pt x="2887397" y="1395015"/>
                  <a:pt x="2684131" y="1446676"/>
                  <a:pt x="2514004" y="1549995"/>
                </a:cubicBezTo>
                <a:cubicBezTo>
                  <a:pt x="2343877" y="1653315"/>
                  <a:pt x="2205897" y="1798042"/>
                  <a:pt x="2100064" y="1984176"/>
                </a:cubicBezTo>
                <a:cubicBezTo>
                  <a:pt x="1994362" y="2170179"/>
                  <a:pt x="1915583" y="2388261"/>
                  <a:pt x="1863725" y="2638425"/>
                </a:cubicBezTo>
                <a:cubicBezTo>
                  <a:pt x="1811866" y="2888456"/>
                  <a:pt x="1785937" y="3162366"/>
                  <a:pt x="1785937" y="3460155"/>
                </a:cubicBezTo>
                <a:lnTo>
                  <a:pt x="1785937" y="3708201"/>
                </a:lnTo>
                <a:cubicBezTo>
                  <a:pt x="1785937" y="3977018"/>
                  <a:pt x="1824235" y="4225131"/>
                  <a:pt x="1900832" y="4452540"/>
                </a:cubicBezTo>
                <a:cubicBezTo>
                  <a:pt x="1977562" y="4679950"/>
                  <a:pt x="2087430" y="4876337"/>
                  <a:pt x="2230437" y="5041701"/>
                </a:cubicBezTo>
                <a:cubicBezTo>
                  <a:pt x="2373444" y="5207066"/>
                  <a:pt x="2547474" y="5335257"/>
                  <a:pt x="2752526" y="5426273"/>
                </a:cubicBezTo>
                <a:cubicBezTo>
                  <a:pt x="2957578" y="5517158"/>
                  <a:pt x="3190676" y="5562600"/>
                  <a:pt x="3451820" y="5562600"/>
                </a:cubicBezTo>
                <a:cubicBezTo>
                  <a:pt x="3775008" y="5562600"/>
                  <a:pt x="4076435" y="5499827"/>
                  <a:pt x="4356100" y="5374283"/>
                </a:cubicBezTo>
                <a:cubicBezTo>
                  <a:pt x="4635764" y="5248606"/>
                  <a:pt x="4877196" y="5058106"/>
                  <a:pt x="5080396" y="4802783"/>
                </a:cubicBezTo>
                <a:lnTo>
                  <a:pt x="5947370" y="5742384"/>
                </a:lnTo>
                <a:cubicBezTo>
                  <a:pt x="5806744" y="5944923"/>
                  <a:pt x="5615516" y="6139193"/>
                  <a:pt x="5373687" y="6325195"/>
                </a:cubicBezTo>
                <a:cubicBezTo>
                  <a:pt x="5131858" y="6511197"/>
                  <a:pt x="4841411" y="6663134"/>
                  <a:pt x="4502348" y="6781006"/>
                </a:cubicBezTo>
                <a:cubicBezTo>
                  <a:pt x="4163285" y="6898745"/>
                  <a:pt x="3776728" y="6957615"/>
                  <a:pt x="3342679" y="6957615"/>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928" name="Freeform 1928"/>
          <p:cNvSpPr/>
          <p:nvPr/>
        </p:nvSpPr>
        <p:spPr>
          <a:xfrm>
            <a:off x="6605391" y="4670193"/>
            <a:ext cx="62566" cy="73673"/>
          </a:xfrm>
          <a:custGeom>
            <a:avLst/>
            <a:gdLst/>
            <a:ahLst/>
            <a:cxnLst/>
            <a:rect l="0" t="0" r="0" b="0"/>
            <a:pathLst>
              <a:path w="5803900" h="6826250">
                <a:moveTo>
                  <a:pt x="1785937" y="1550194"/>
                </a:moveTo>
                <a:lnTo>
                  <a:pt x="1785937" y="6826250"/>
                </a:lnTo>
                <a:lnTo>
                  <a:pt x="0" y="6826250"/>
                </a:lnTo>
                <a:lnTo>
                  <a:pt x="0" y="114300"/>
                </a:lnTo>
                <a:lnTo>
                  <a:pt x="1674217" y="114300"/>
                </a:lnTo>
                <a:close/>
                <a:moveTo>
                  <a:pt x="1525389" y="3238500"/>
                </a:moveTo>
                <a:lnTo>
                  <a:pt x="1041796" y="3238500"/>
                </a:lnTo>
                <a:cubicBezTo>
                  <a:pt x="1041796" y="2743200"/>
                  <a:pt x="1105892" y="2296386"/>
                  <a:pt x="1234082" y="1898055"/>
                </a:cubicBezTo>
                <a:cubicBezTo>
                  <a:pt x="1362405" y="1499593"/>
                  <a:pt x="1542454" y="1158942"/>
                  <a:pt x="1774229" y="876102"/>
                </a:cubicBezTo>
                <a:cubicBezTo>
                  <a:pt x="2006137" y="593262"/>
                  <a:pt x="2282494" y="376569"/>
                  <a:pt x="2603301" y="226021"/>
                </a:cubicBezTo>
                <a:cubicBezTo>
                  <a:pt x="2924108" y="75341"/>
                  <a:pt x="3283214" y="0"/>
                  <a:pt x="3680618" y="0"/>
                </a:cubicBezTo>
                <a:cubicBezTo>
                  <a:pt x="3995208" y="0"/>
                  <a:pt x="4282876" y="45443"/>
                  <a:pt x="4543623" y="136327"/>
                </a:cubicBezTo>
                <a:cubicBezTo>
                  <a:pt x="4804370" y="227079"/>
                  <a:pt x="5028869" y="371608"/>
                  <a:pt x="5217120" y="569913"/>
                </a:cubicBezTo>
                <a:cubicBezTo>
                  <a:pt x="5405503" y="768086"/>
                  <a:pt x="5550363" y="1030288"/>
                  <a:pt x="5651698" y="1356519"/>
                </a:cubicBezTo>
                <a:cubicBezTo>
                  <a:pt x="5753166" y="1682750"/>
                  <a:pt x="5803900" y="2081213"/>
                  <a:pt x="5803900" y="2551907"/>
                </a:cubicBezTo>
                <a:lnTo>
                  <a:pt x="5803900" y="6826250"/>
                </a:lnTo>
                <a:lnTo>
                  <a:pt x="4000500" y="6826250"/>
                </a:lnTo>
                <a:lnTo>
                  <a:pt x="4000500" y="2541985"/>
                </a:lnTo>
                <a:cubicBezTo>
                  <a:pt x="4000500" y="2244329"/>
                  <a:pt x="3959158" y="2012884"/>
                  <a:pt x="3876476" y="1847652"/>
                </a:cubicBezTo>
                <a:cubicBezTo>
                  <a:pt x="3793794" y="1682287"/>
                  <a:pt x="3672813" y="1565540"/>
                  <a:pt x="3513534" y="1497410"/>
                </a:cubicBezTo>
                <a:cubicBezTo>
                  <a:pt x="3354387" y="1429147"/>
                  <a:pt x="3158992" y="1395016"/>
                  <a:pt x="2927350" y="1395016"/>
                </a:cubicBezTo>
                <a:cubicBezTo>
                  <a:pt x="2687505" y="1395016"/>
                  <a:pt x="2479675" y="1442641"/>
                  <a:pt x="2303859" y="1537891"/>
                </a:cubicBezTo>
                <a:cubicBezTo>
                  <a:pt x="2128176" y="1633009"/>
                  <a:pt x="1983448" y="1764375"/>
                  <a:pt x="1869678" y="1931988"/>
                </a:cubicBezTo>
                <a:cubicBezTo>
                  <a:pt x="1755907" y="2099601"/>
                  <a:pt x="1670050" y="2295129"/>
                  <a:pt x="1612106" y="2518569"/>
                </a:cubicBezTo>
                <a:cubicBezTo>
                  <a:pt x="1554294" y="2742010"/>
                  <a:pt x="1525389" y="2981987"/>
                  <a:pt x="1525389" y="323850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929" name="Freeform 1929"/>
          <p:cNvSpPr/>
          <p:nvPr/>
        </p:nvSpPr>
        <p:spPr>
          <a:xfrm>
            <a:off x="6674132" y="4653608"/>
            <a:ext cx="42967" cy="91629"/>
          </a:xfrm>
          <a:custGeom>
            <a:avLst/>
            <a:gdLst/>
            <a:ahLst/>
            <a:cxnLst/>
            <a:rect l="0" t="0" r="0" b="0"/>
            <a:pathLst>
              <a:path w="3985815" h="8489950">
                <a:moveTo>
                  <a:pt x="3905250" y="1651000"/>
                </a:moveTo>
                <a:lnTo>
                  <a:pt x="3905250" y="2921000"/>
                </a:lnTo>
                <a:lnTo>
                  <a:pt x="0" y="2921000"/>
                </a:lnTo>
                <a:lnTo>
                  <a:pt x="0" y="1651000"/>
                </a:lnTo>
                <a:close/>
                <a:moveTo>
                  <a:pt x="965200" y="0"/>
                </a:moveTo>
                <a:lnTo>
                  <a:pt x="2751137" y="0"/>
                </a:lnTo>
                <a:lnTo>
                  <a:pt x="2751137" y="6344047"/>
                </a:lnTo>
                <a:cubicBezTo>
                  <a:pt x="2751137" y="6538516"/>
                  <a:pt x="2776934" y="6687410"/>
                  <a:pt x="2828528" y="6790730"/>
                </a:cubicBezTo>
                <a:cubicBezTo>
                  <a:pt x="2880254" y="6894050"/>
                  <a:pt x="2957843" y="6965355"/>
                  <a:pt x="3061295" y="7004646"/>
                </a:cubicBezTo>
                <a:cubicBezTo>
                  <a:pt x="3164747" y="7043936"/>
                  <a:pt x="3295054" y="7063582"/>
                  <a:pt x="3452217" y="7063582"/>
                </a:cubicBezTo>
                <a:cubicBezTo>
                  <a:pt x="3563871" y="7063582"/>
                  <a:pt x="3664148" y="7058422"/>
                  <a:pt x="3753048" y="7048104"/>
                </a:cubicBezTo>
                <a:cubicBezTo>
                  <a:pt x="3842080" y="7037653"/>
                  <a:pt x="3917619" y="7026275"/>
                  <a:pt x="3979664" y="7013972"/>
                </a:cubicBezTo>
                <a:lnTo>
                  <a:pt x="3985815" y="8328621"/>
                </a:lnTo>
                <a:cubicBezTo>
                  <a:pt x="3832886" y="8378097"/>
                  <a:pt x="3667455" y="8417321"/>
                  <a:pt x="3489523" y="8446293"/>
                </a:cubicBezTo>
                <a:cubicBezTo>
                  <a:pt x="3311723" y="8475397"/>
                  <a:pt x="3115336" y="8489950"/>
                  <a:pt x="2900362" y="8489950"/>
                </a:cubicBezTo>
                <a:cubicBezTo>
                  <a:pt x="2507456" y="8489950"/>
                  <a:pt x="2165217" y="8424862"/>
                  <a:pt x="1873646" y="8294688"/>
                </a:cubicBezTo>
                <a:cubicBezTo>
                  <a:pt x="1582208" y="8164381"/>
                  <a:pt x="1357907" y="7954566"/>
                  <a:pt x="1200745" y="7665244"/>
                </a:cubicBezTo>
                <a:cubicBezTo>
                  <a:pt x="1043715" y="7375790"/>
                  <a:pt x="965200" y="6995385"/>
                  <a:pt x="965200" y="652403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930" name="Freeform 1930"/>
          <p:cNvSpPr/>
          <p:nvPr/>
        </p:nvSpPr>
        <p:spPr>
          <a:xfrm>
            <a:off x="6725349" y="4642916"/>
            <a:ext cx="21631" cy="101018"/>
          </a:xfrm>
          <a:custGeom>
            <a:avLst/>
            <a:gdLst/>
            <a:ahLst/>
            <a:cxnLst/>
            <a:rect l="0" t="0" r="0" b="0"/>
            <a:pathLst>
              <a:path w="2006600" h="9359900">
                <a:moveTo>
                  <a:pt x="1900237" y="2654300"/>
                </a:moveTo>
                <a:lnTo>
                  <a:pt x="1900237" y="9359900"/>
                </a:lnTo>
                <a:lnTo>
                  <a:pt x="114300" y="9359900"/>
                </a:lnTo>
                <a:lnTo>
                  <a:pt x="114300" y="2654300"/>
                </a:lnTo>
                <a:close/>
                <a:moveTo>
                  <a:pt x="0" y="901700"/>
                </a:moveTo>
                <a:cubicBezTo>
                  <a:pt x="0" y="640557"/>
                  <a:pt x="90818" y="424988"/>
                  <a:pt x="272454" y="254993"/>
                </a:cubicBezTo>
                <a:cubicBezTo>
                  <a:pt x="454091" y="84998"/>
                  <a:pt x="697772" y="0"/>
                  <a:pt x="1003498" y="0"/>
                </a:cubicBezTo>
                <a:cubicBezTo>
                  <a:pt x="1304858" y="0"/>
                  <a:pt x="1547349" y="84998"/>
                  <a:pt x="1730970" y="254993"/>
                </a:cubicBezTo>
                <a:cubicBezTo>
                  <a:pt x="1914723" y="424988"/>
                  <a:pt x="2006600" y="640557"/>
                  <a:pt x="2006600" y="901700"/>
                </a:cubicBezTo>
                <a:cubicBezTo>
                  <a:pt x="2006600" y="1162844"/>
                  <a:pt x="1914723" y="1378413"/>
                  <a:pt x="1730970" y="1548408"/>
                </a:cubicBezTo>
                <a:cubicBezTo>
                  <a:pt x="1547349" y="1718403"/>
                  <a:pt x="1304858" y="1803400"/>
                  <a:pt x="1003498" y="1803400"/>
                </a:cubicBezTo>
                <a:cubicBezTo>
                  <a:pt x="697772" y="1803400"/>
                  <a:pt x="454091" y="1718403"/>
                  <a:pt x="272454" y="1548408"/>
                </a:cubicBezTo>
                <a:cubicBezTo>
                  <a:pt x="90818" y="1378413"/>
                  <a:pt x="0" y="1162844"/>
                  <a:pt x="0" y="90170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931" name="Freeform 1931"/>
          <p:cNvSpPr/>
          <p:nvPr/>
        </p:nvSpPr>
        <p:spPr>
          <a:xfrm>
            <a:off x="6755413" y="4639626"/>
            <a:ext cx="47027" cy="104239"/>
          </a:xfrm>
          <a:custGeom>
            <a:avLst/>
            <a:gdLst/>
            <a:ahLst/>
            <a:cxnLst/>
            <a:rect l="0" t="0" r="0" b="0"/>
            <a:pathLst>
              <a:path w="4362450" h="9658350">
                <a:moveTo>
                  <a:pt x="2800350" y="9658350"/>
                </a:moveTo>
                <a:lnTo>
                  <a:pt x="996950" y="9658350"/>
                </a:lnTo>
                <a:lnTo>
                  <a:pt x="996950" y="2351088"/>
                </a:lnTo>
                <a:cubicBezTo>
                  <a:pt x="996950" y="1842427"/>
                  <a:pt x="1096764" y="1413405"/>
                  <a:pt x="1296392" y="1064022"/>
                </a:cubicBezTo>
                <a:cubicBezTo>
                  <a:pt x="1496152" y="714640"/>
                  <a:pt x="1778198" y="449991"/>
                  <a:pt x="2142529" y="270074"/>
                </a:cubicBezTo>
                <a:cubicBezTo>
                  <a:pt x="2506860" y="90025"/>
                  <a:pt x="2940116" y="0"/>
                  <a:pt x="3442295" y="0"/>
                </a:cubicBezTo>
                <a:cubicBezTo>
                  <a:pt x="3606866" y="0"/>
                  <a:pt x="3765351" y="11444"/>
                  <a:pt x="3917751" y="34330"/>
                </a:cubicBezTo>
                <a:cubicBezTo>
                  <a:pt x="4070151" y="57085"/>
                  <a:pt x="4218384" y="84998"/>
                  <a:pt x="4362450" y="118071"/>
                </a:cubicBezTo>
                <a:lnTo>
                  <a:pt x="4362450" y="1465461"/>
                </a:lnTo>
                <a:cubicBezTo>
                  <a:pt x="4283868" y="1444824"/>
                  <a:pt x="4201186" y="1430404"/>
                  <a:pt x="4114403" y="1422202"/>
                </a:cubicBezTo>
                <a:cubicBezTo>
                  <a:pt x="4027752" y="1413868"/>
                  <a:pt x="3926549" y="1409700"/>
                  <a:pt x="3810793" y="1409700"/>
                </a:cubicBezTo>
                <a:cubicBezTo>
                  <a:pt x="3595952" y="1409700"/>
                  <a:pt x="3413058" y="1445882"/>
                  <a:pt x="3262114" y="1518246"/>
                </a:cubicBezTo>
                <a:cubicBezTo>
                  <a:pt x="3111301" y="1590477"/>
                  <a:pt x="2996604" y="1696905"/>
                  <a:pt x="2918023" y="1837532"/>
                </a:cubicBezTo>
                <a:cubicBezTo>
                  <a:pt x="2839574" y="1978158"/>
                  <a:pt x="2800350" y="2149740"/>
                  <a:pt x="2800350" y="2352279"/>
                </a:cubicBezTo>
                <a:close/>
                <a:moveTo>
                  <a:pt x="4133850" y="2946400"/>
                </a:moveTo>
                <a:lnTo>
                  <a:pt x="4133850" y="4216400"/>
                </a:lnTo>
                <a:lnTo>
                  <a:pt x="0" y="4216400"/>
                </a:lnTo>
                <a:lnTo>
                  <a:pt x="0" y="2946400"/>
                </a:ln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932" name="Freeform 1932"/>
          <p:cNvSpPr/>
          <p:nvPr/>
        </p:nvSpPr>
        <p:spPr>
          <a:xfrm>
            <a:off x="6808753" y="4642916"/>
            <a:ext cx="21631" cy="101018"/>
          </a:xfrm>
          <a:custGeom>
            <a:avLst/>
            <a:gdLst/>
            <a:ahLst/>
            <a:cxnLst/>
            <a:rect l="0" t="0" r="0" b="0"/>
            <a:pathLst>
              <a:path w="2006600" h="9359900">
                <a:moveTo>
                  <a:pt x="1900237" y="2654300"/>
                </a:moveTo>
                <a:lnTo>
                  <a:pt x="1900237" y="9359900"/>
                </a:lnTo>
                <a:lnTo>
                  <a:pt x="114300" y="9359900"/>
                </a:lnTo>
                <a:lnTo>
                  <a:pt x="114300" y="2654300"/>
                </a:lnTo>
                <a:close/>
                <a:moveTo>
                  <a:pt x="0" y="901700"/>
                </a:moveTo>
                <a:cubicBezTo>
                  <a:pt x="0" y="640557"/>
                  <a:pt x="90818" y="424988"/>
                  <a:pt x="272454" y="254993"/>
                </a:cubicBezTo>
                <a:cubicBezTo>
                  <a:pt x="454091" y="84998"/>
                  <a:pt x="697772" y="0"/>
                  <a:pt x="1003498" y="0"/>
                </a:cubicBezTo>
                <a:cubicBezTo>
                  <a:pt x="1304858" y="0"/>
                  <a:pt x="1547349" y="84998"/>
                  <a:pt x="1730970" y="254993"/>
                </a:cubicBezTo>
                <a:cubicBezTo>
                  <a:pt x="1914723" y="424988"/>
                  <a:pt x="2006600" y="640557"/>
                  <a:pt x="2006600" y="901700"/>
                </a:cubicBezTo>
                <a:cubicBezTo>
                  <a:pt x="2006600" y="1162844"/>
                  <a:pt x="1914723" y="1378413"/>
                  <a:pt x="1730970" y="1548408"/>
                </a:cubicBezTo>
                <a:cubicBezTo>
                  <a:pt x="1547349" y="1718403"/>
                  <a:pt x="1304858" y="1803400"/>
                  <a:pt x="1003498" y="1803400"/>
                </a:cubicBezTo>
                <a:cubicBezTo>
                  <a:pt x="697772" y="1803400"/>
                  <a:pt x="454091" y="1718403"/>
                  <a:pt x="272454" y="1548408"/>
                </a:cubicBezTo>
                <a:cubicBezTo>
                  <a:pt x="90818" y="1378413"/>
                  <a:pt x="0" y="1162844"/>
                  <a:pt x="0" y="90170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933" name="Freeform 1933"/>
          <p:cNvSpPr/>
          <p:nvPr/>
        </p:nvSpPr>
        <p:spPr>
          <a:xfrm>
            <a:off x="6841349" y="4670214"/>
            <a:ext cx="63251" cy="75091"/>
          </a:xfrm>
          <a:custGeom>
            <a:avLst/>
            <a:gdLst/>
            <a:ahLst/>
            <a:cxnLst/>
            <a:rect l="0" t="0" r="0" b="0"/>
            <a:pathLst>
              <a:path w="5867400" h="6957615">
                <a:moveTo>
                  <a:pt x="3059906" y="5562600"/>
                </a:moveTo>
                <a:cubicBezTo>
                  <a:pt x="3279510" y="5562600"/>
                  <a:pt x="3474243" y="5520267"/>
                  <a:pt x="3644106" y="5435600"/>
                </a:cubicBezTo>
                <a:cubicBezTo>
                  <a:pt x="3814100" y="5350801"/>
                  <a:pt x="3947715" y="5230879"/>
                  <a:pt x="4044950" y="5075833"/>
                </a:cubicBezTo>
                <a:cubicBezTo>
                  <a:pt x="4142316" y="4920655"/>
                  <a:pt x="4191000" y="4737695"/>
                  <a:pt x="4191000" y="4526955"/>
                </a:cubicBezTo>
                <a:lnTo>
                  <a:pt x="5867400" y="4526955"/>
                </a:lnTo>
                <a:cubicBezTo>
                  <a:pt x="5867400" y="4998178"/>
                  <a:pt x="5743310" y="5416748"/>
                  <a:pt x="5495131" y="5782667"/>
                </a:cubicBezTo>
                <a:cubicBezTo>
                  <a:pt x="5247084" y="6148454"/>
                  <a:pt x="4914238" y="6435725"/>
                  <a:pt x="4496593" y="6644481"/>
                </a:cubicBezTo>
                <a:cubicBezTo>
                  <a:pt x="4079081" y="6853236"/>
                  <a:pt x="3611827" y="6957615"/>
                  <a:pt x="3094831" y="6957615"/>
                </a:cubicBezTo>
                <a:cubicBezTo>
                  <a:pt x="2573866" y="6957615"/>
                  <a:pt x="2120040" y="6870831"/>
                  <a:pt x="1733351" y="6697265"/>
                </a:cubicBezTo>
                <a:cubicBezTo>
                  <a:pt x="1346795" y="6523567"/>
                  <a:pt x="1025326" y="6282730"/>
                  <a:pt x="768945" y="5974755"/>
                </a:cubicBezTo>
                <a:cubicBezTo>
                  <a:pt x="512564" y="5666780"/>
                  <a:pt x="320278" y="5307145"/>
                  <a:pt x="192087" y="4895850"/>
                </a:cubicBezTo>
                <a:cubicBezTo>
                  <a:pt x="64029" y="4484423"/>
                  <a:pt x="0" y="4043032"/>
                  <a:pt x="0" y="3571676"/>
                </a:cubicBezTo>
                <a:lnTo>
                  <a:pt x="0" y="3391892"/>
                </a:lnTo>
                <a:cubicBezTo>
                  <a:pt x="0" y="2916436"/>
                  <a:pt x="64029" y="2473060"/>
                  <a:pt x="192087" y="2061765"/>
                </a:cubicBezTo>
                <a:cubicBezTo>
                  <a:pt x="320278" y="1650338"/>
                  <a:pt x="512564" y="1290704"/>
                  <a:pt x="768945" y="982861"/>
                </a:cubicBezTo>
                <a:cubicBezTo>
                  <a:pt x="1025326" y="674886"/>
                  <a:pt x="1345803" y="434115"/>
                  <a:pt x="1730375" y="260548"/>
                </a:cubicBezTo>
                <a:cubicBezTo>
                  <a:pt x="2114946" y="86850"/>
                  <a:pt x="2565664" y="0"/>
                  <a:pt x="3082528" y="0"/>
                </a:cubicBezTo>
                <a:cubicBezTo>
                  <a:pt x="3632464" y="0"/>
                  <a:pt x="4115196" y="105370"/>
                  <a:pt x="4530725" y="316111"/>
                </a:cubicBezTo>
                <a:cubicBezTo>
                  <a:pt x="4946253" y="526851"/>
                  <a:pt x="5272881" y="827616"/>
                  <a:pt x="5510609" y="1218406"/>
                </a:cubicBezTo>
                <a:cubicBezTo>
                  <a:pt x="5748469" y="1609063"/>
                  <a:pt x="5867400" y="2071026"/>
                  <a:pt x="5867400" y="2604294"/>
                </a:cubicBezTo>
                <a:lnTo>
                  <a:pt x="4191000" y="2604294"/>
                </a:lnTo>
                <a:cubicBezTo>
                  <a:pt x="4191000" y="2380985"/>
                  <a:pt x="4146483" y="2178380"/>
                  <a:pt x="4057451" y="1996480"/>
                </a:cubicBezTo>
                <a:cubicBezTo>
                  <a:pt x="3968419" y="1814579"/>
                  <a:pt x="3839964" y="1668859"/>
                  <a:pt x="3672085" y="1559322"/>
                </a:cubicBezTo>
                <a:cubicBezTo>
                  <a:pt x="3504207" y="1449784"/>
                  <a:pt x="3298097" y="1395015"/>
                  <a:pt x="3053754" y="1395015"/>
                </a:cubicBezTo>
                <a:cubicBezTo>
                  <a:pt x="2792743" y="1395015"/>
                  <a:pt x="2579356" y="1449784"/>
                  <a:pt x="2413595" y="1559322"/>
                </a:cubicBezTo>
                <a:cubicBezTo>
                  <a:pt x="2247833" y="1668727"/>
                  <a:pt x="2119378" y="1817555"/>
                  <a:pt x="2028229" y="2005806"/>
                </a:cubicBezTo>
                <a:cubicBezTo>
                  <a:pt x="1937080" y="2193925"/>
                  <a:pt x="1873911" y="2406848"/>
                  <a:pt x="1838721" y="2644576"/>
                </a:cubicBezTo>
                <a:cubicBezTo>
                  <a:pt x="1803532" y="2882305"/>
                  <a:pt x="1785937" y="3131410"/>
                  <a:pt x="1785937" y="3391892"/>
                </a:cubicBezTo>
                <a:lnTo>
                  <a:pt x="1785937" y="3571676"/>
                </a:lnTo>
                <a:cubicBezTo>
                  <a:pt x="1785937" y="3832291"/>
                  <a:pt x="1802473" y="4082521"/>
                  <a:pt x="1835546" y="4322365"/>
                </a:cubicBezTo>
                <a:cubicBezTo>
                  <a:pt x="1868752" y="4562078"/>
                  <a:pt x="1931921" y="4775001"/>
                  <a:pt x="2025054" y="4961136"/>
                </a:cubicBezTo>
                <a:cubicBezTo>
                  <a:pt x="2118320" y="5147138"/>
                  <a:pt x="2247833" y="5293915"/>
                  <a:pt x="2413595" y="5401469"/>
                </a:cubicBezTo>
                <a:cubicBezTo>
                  <a:pt x="2579356" y="5508889"/>
                  <a:pt x="2794793" y="5562600"/>
                  <a:pt x="3059906" y="556260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934" name="Freeform 1934"/>
          <p:cNvSpPr/>
          <p:nvPr/>
        </p:nvSpPr>
        <p:spPr>
          <a:xfrm>
            <a:off x="1693414" y="4806679"/>
            <a:ext cx="41046" cy="73742"/>
          </a:xfrm>
          <a:custGeom>
            <a:avLst/>
            <a:gdLst/>
            <a:ahLst/>
            <a:cxnLst/>
            <a:rect l="0" t="0" r="0" b="0"/>
            <a:pathLst>
              <a:path w="3807618" h="6832600">
                <a:moveTo>
                  <a:pt x="1785937" y="1589882"/>
                </a:moveTo>
                <a:lnTo>
                  <a:pt x="1785937" y="6832600"/>
                </a:lnTo>
                <a:lnTo>
                  <a:pt x="0" y="6832600"/>
                </a:lnTo>
                <a:lnTo>
                  <a:pt x="0" y="127000"/>
                </a:lnTo>
                <a:lnTo>
                  <a:pt x="1680567" y="127000"/>
                </a:lnTo>
                <a:close/>
                <a:moveTo>
                  <a:pt x="3807618" y="82550"/>
                </a:moveTo>
                <a:lnTo>
                  <a:pt x="3776464" y="1738710"/>
                </a:lnTo>
                <a:cubicBezTo>
                  <a:pt x="3689416" y="1726275"/>
                  <a:pt x="3584707" y="1714897"/>
                  <a:pt x="3462337" y="1704579"/>
                </a:cubicBezTo>
                <a:cubicBezTo>
                  <a:pt x="3340100" y="1694260"/>
                  <a:pt x="3229239" y="1689100"/>
                  <a:pt x="3129756" y="1689100"/>
                </a:cubicBezTo>
                <a:cubicBezTo>
                  <a:pt x="2876814" y="1689100"/>
                  <a:pt x="2658070" y="1721115"/>
                  <a:pt x="2473523" y="1785144"/>
                </a:cubicBezTo>
                <a:cubicBezTo>
                  <a:pt x="2289108" y="1849173"/>
                  <a:pt x="2135716" y="1942108"/>
                  <a:pt x="2013346" y="2063949"/>
                </a:cubicBezTo>
                <a:cubicBezTo>
                  <a:pt x="1891109" y="2185790"/>
                  <a:pt x="1799894" y="2336602"/>
                  <a:pt x="1739701" y="2516386"/>
                </a:cubicBezTo>
                <a:cubicBezTo>
                  <a:pt x="1679641" y="2696039"/>
                  <a:pt x="1649610" y="2899503"/>
                  <a:pt x="1649610" y="3126780"/>
                </a:cubicBezTo>
                <a:lnTo>
                  <a:pt x="1283692" y="3015258"/>
                </a:lnTo>
                <a:cubicBezTo>
                  <a:pt x="1283692" y="2581077"/>
                  <a:pt x="1327083" y="2180961"/>
                  <a:pt x="1413867" y="1814910"/>
                </a:cubicBezTo>
                <a:cubicBezTo>
                  <a:pt x="1500650" y="1448726"/>
                  <a:pt x="1627782" y="1129176"/>
                  <a:pt x="1795264" y="856258"/>
                </a:cubicBezTo>
                <a:cubicBezTo>
                  <a:pt x="1962745" y="583208"/>
                  <a:pt x="2168392" y="372269"/>
                  <a:pt x="2412206" y="223441"/>
                </a:cubicBezTo>
                <a:cubicBezTo>
                  <a:pt x="2656152" y="74480"/>
                  <a:pt x="2935221" y="0"/>
                  <a:pt x="3249414" y="0"/>
                </a:cubicBezTo>
                <a:cubicBezTo>
                  <a:pt x="3348632" y="0"/>
                  <a:pt x="3449902" y="7409"/>
                  <a:pt x="3553221" y="22225"/>
                </a:cubicBezTo>
                <a:cubicBezTo>
                  <a:pt x="3656674" y="36910"/>
                  <a:pt x="3741472" y="57018"/>
                  <a:pt x="3807618" y="8255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935" name="Freeform 1935"/>
          <p:cNvSpPr/>
          <p:nvPr/>
        </p:nvSpPr>
        <p:spPr>
          <a:xfrm>
            <a:off x="1739661" y="4806701"/>
            <a:ext cx="65715" cy="75091"/>
          </a:xfrm>
          <a:custGeom>
            <a:avLst/>
            <a:gdLst/>
            <a:ahLst/>
            <a:cxnLst/>
            <a:rect l="0" t="0" r="0" b="0"/>
            <a:pathLst>
              <a:path w="6096000" h="6957615">
                <a:moveTo>
                  <a:pt x="3342679" y="6957615"/>
                </a:moveTo>
                <a:cubicBezTo>
                  <a:pt x="2821714" y="6957615"/>
                  <a:pt x="2354460" y="6873940"/>
                  <a:pt x="1940917" y="6706592"/>
                </a:cubicBezTo>
                <a:cubicBezTo>
                  <a:pt x="1527505" y="6539111"/>
                  <a:pt x="1177131" y="6306542"/>
                  <a:pt x="889793" y="6008886"/>
                </a:cubicBezTo>
                <a:cubicBezTo>
                  <a:pt x="602456" y="5711230"/>
                  <a:pt x="382322" y="5365022"/>
                  <a:pt x="229393" y="4970264"/>
                </a:cubicBezTo>
                <a:cubicBezTo>
                  <a:pt x="76464" y="4575373"/>
                  <a:pt x="0" y="4154686"/>
                  <a:pt x="0" y="3708201"/>
                </a:cubicBezTo>
                <a:lnTo>
                  <a:pt x="0" y="3460155"/>
                </a:lnTo>
                <a:cubicBezTo>
                  <a:pt x="0" y="2951626"/>
                  <a:pt x="72297" y="2486554"/>
                  <a:pt x="216892" y="2064940"/>
                </a:cubicBezTo>
                <a:cubicBezTo>
                  <a:pt x="361619" y="1643195"/>
                  <a:pt x="569383" y="1277342"/>
                  <a:pt x="840184" y="967383"/>
                </a:cubicBezTo>
                <a:cubicBezTo>
                  <a:pt x="1110985" y="657291"/>
                  <a:pt x="1440656" y="418571"/>
                  <a:pt x="1829196" y="251222"/>
                </a:cubicBezTo>
                <a:cubicBezTo>
                  <a:pt x="2217869" y="83740"/>
                  <a:pt x="2656152" y="0"/>
                  <a:pt x="3144043" y="0"/>
                </a:cubicBezTo>
                <a:cubicBezTo>
                  <a:pt x="3619500" y="0"/>
                  <a:pt x="4041179" y="78647"/>
                  <a:pt x="4409082" y="235942"/>
                </a:cubicBezTo>
                <a:cubicBezTo>
                  <a:pt x="4777118" y="393237"/>
                  <a:pt x="5086151" y="616810"/>
                  <a:pt x="5336182" y="906661"/>
                </a:cubicBezTo>
                <a:cubicBezTo>
                  <a:pt x="5586346" y="1196380"/>
                  <a:pt x="5775523" y="1543116"/>
                  <a:pt x="5903714" y="1946870"/>
                </a:cubicBezTo>
                <a:cubicBezTo>
                  <a:pt x="6031904" y="2350492"/>
                  <a:pt x="6096000" y="2798696"/>
                  <a:pt x="6096000" y="3291483"/>
                </a:cubicBezTo>
                <a:lnTo>
                  <a:pt x="6096000" y="4036615"/>
                </a:lnTo>
                <a:lnTo>
                  <a:pt x="760214" y="4036615"/>
                </a:lnTo>
                <a:lnTo>
                  <a:pt x="760214" y="2842815"/>
                </a:lnTo>
                <a:lnTo>
                  <a:pt x="4343400" y="2842815"/>
                </a:lnTo>
                <a:lnTo>
                  <a:pt x="4343400" y="2705894"/>
                </a:lnTo>
                <a:cubicBezTo>
                  <a:pt x="4343400" y="2457318"/>
                  <a:pt x="4298751" y="2234671"/>
                  <a:pt x="4209454" y="2037953"/>
                </a:cubicBezTo>
                <a:cubicBezTo>
                  <a:pt x="4120289" y="1841235"/>
                  <a:pt x="3986543" y="1684933"/>
                  <a:pt x="3808214" y="1569045"/>
                </a:cubicBezTo>
                <a:cubicBezTo>
                  <a:pt x="3629885" y="1453026"/>
                  <a:pt x="3401747" y="1395015"/>
                  <a:pt x="3123803" y="1395015"/>
                </a:cubicBezTo>
                <a:cubicBezTo>
                  <a:pt x="2887397" y="1395015"/>
                  <a:pt x="2684131" y="1446676"/>
                  <a:pt x="2514004" y="1549995"/>
                </a:cubicBezTo>
                <a:cubicBezTo>
                  <a:pt x="2343877" y="1653315"/>
                  <a:pt x="2205897" y="1798042"/>
                  <a:pt x="2100064" y="1984176"/>
                </a:cubicBezTo>
                <a:cubicBezTo>
                  <a:pt x="1994362" y="2170179"/>
                  <a:pt x="1915583" y="2388261"/>
                  <a:pt x="1863725" y="2638425"/>
                </a:cubicBezTo>
                <a:cubicBezTo>
                  <a:pt x="1811866" y="2888456"/>
                  <a:pt x="1785937" y="3162366"/>
                  <a:pt x="1785937" y="3460155"/>
                </a:cubicBezTo>
                <a:lnTo>
                  <a:pt x="1785937" y="3708201"/>
                </a:lnTo>
                <a:cubicBezTo>
                  <a:pt x="1785937" y="3977018"/>
                  <a:pt x="1824235" y="4225131"/>
                  <a:pt x="1900832" y="4452540"/>
                </a:cubicBezTo>
                <a:cubicBezTo>
                  <a:pt x="1977562" y="4679950"/>
                  <a:pt x="2087430" y="4876337"/>
                  <a:pt x="2230437" y="5041701"/>
                </a:cubicBezTo>
                <a:cubicBezTo>
                  <a:pt x="2373444" y="5207066"/>
                  <a:pt x="2547474" y="5335257"/>
                  <a:pt x="2752526" y="5426273"/>
                </a:cubicBezTo>
                <a:cubicBezTo>
                  <a:pt x="2957578" y="5517158"/>
                  <a:pt x="3190676" y="5562600"/>
                  <a:pt x="3451820" y="5562600"/>
                </a:cubicBezTo>
                <a:cubicBezTo>
                  <a:pt x="3775008" y="5562600"/>
                  <a:pt x="4076435" y="5499827"/>
                  <a:pt x="4356100" y="5374283"/>
                </a:cubicBezTo>
                <a:cubicBezTo>
                  <a:pt x="4635764" y="5248606"/>
                  <a:pt x="4877196" y="5058106"/>
                  <a:pt x="5080396" y="4802783"/>
                </a:cubicBezTo>
                <a:lnTo>
                  <a:pt x="5947370" y="5742384"/>
                </a:lnTo>
                <a:cubicBezTo>
                  <a:pt x="5806744" y="5944923"/>
                  <a:pt x="5615516" y="6139193"/>
                  <a:pt x="5373687" y="6325195"/>
                </a:cubicBezTo>
                <a:cubicBezTo>
                  <a:pt x="5131858" y="6511197"/>
                  <a:pt x="4841411" y="6663134"/>
                  <a:pt x="4502348" y="6781006"/>
                </a:cubicBezTo>
                <a:cubicBezTo>
                  <a:pt x="4163285" y="6898745"/>
                  <a:pt x="3776728" y="6957615"/>
                  <a:pt x="3342679" y="6957615"/>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936" name="Freeform 1936"/>
          <p:cNvSpPr/>
          <p:nvPr/>
        </p:nvSpPr>
        <p:spPr>
          <a:xfrm>
            <a:off x="1810415" y="4806679"/>
            <a:ext cx="61608" cy="75113"/>
          </a:xfrm>
          <a:custGeom>
            <a:avLst/>
            <a:gdLst/>
            <a:ahLst/>
            <a:cxnLst/>
            <a:rect l="0" t="0" r="0" b="0"/>
            <a:pathLst>
              <a:path w="5715000" h="6959600">
                <a:moveTo>
                  <a:pt x="3975100" y="4977408"/>
                </a:moveTo>
                <a:cubicBezTo>
                  <a:pt x="3975100" y="4849218"/>
                  <a:pt x="3937860" y="4733529"/>
                  <a:pt x="3863379" y="4630341"/>
                </a:cubicBezTo>
                <a:cubicBezTo>
                  <a:pt x="3789031" y="4527021"/>
                  <a:pt x="3651514" y="4430978"/>
                  <a:pt x="3450828" y="4342210"/>
                </a:cubicBezTo>
                <a:cubicBezTo>
                  <a:pt x="3250274" y="4253310"/>
                  <a:pt x="2961811" y="4171620"/>
                  <a:pt x="2585442" y="4097140"/>
                </a:cubicBezTo>
                <a:cubicBezTo>
                  <a:pt x="2246378" y="4022792"/>
                  <a:pt x="1931061" y="3928798"/>
                  <a:pt x="1639490" y="3815160"/>
                </a:cubicBezTo>
                <a:cubicBezTo>
                  <a:pt x="1347919" y="3701521"/>
                  <a:pt x="1095639" y="3564136"/>
                  <a:pt x="882650" y="3403005"/>
                </a:cubicBezTo>
                <a:cubicBezTo>
                  <a:pt x="669660" y="3241742"/>
                  <a:pt x="503171" y="3050580"/>
                  <a:pt x="383182" y="2829521"/>
                </a:cubicBezTo>
                <a:cubicBezTo>
                  <a:pt x="263194" y="2608461"/>
                  <a:pt x="203200" y="2355321"/>
                  <a:pt x="203200" y="2070100"/>
                </a:cubicBezTo>
                <a:cubicBezTo>
                  <a:pt x="203200" y="1789245"/>
                  <a:pt x="264252" y="1524861"/>
                  <a:pt x="386357" y="1276946"/>
                </a:cubicBezTo>
                <a:cubicBezTo>
                  <a:pt x="508463" y="1028899"/>
                  <a:pt x="684344" y="808832"/>
                  <a:pt x="914003" y="616744"/>
                </a:cubicBezTo>
                <a:cubicBezTo>
                  <a:pt x="1143793" y="424525"/>
                  <a:pt x="1425244" y="273712"/>
                  <a:pt x="1758354" y="164307"/>
                </a:cubicBezTo>
                <a:cubicBezTo>
                  <a:pt x="2091597" y="54769"/>
                  <a:pt x="2467173" y="0"/>
                  <a:pt x="2885082" y="0"/>
                </a:cubicBezTo>
                <a:cubicBezTo>
                  <a:pt x="3468753" y="0"/>
                  <a:pt x="3970602" y="92935"/>
                  <a:pt x="4390628" y="278805"/>
                </a:cubicBezTo>
                <a:cubicBezTo>
                  <a:pt x="4810654" y="464675"/>
                  <a:pt x="5133445" y="719733"/>
                  <a:pt x="5359003" y="1043980"/>
                </a:cubicBezTo>
                <a:cubicBezTo>
                  <a:pt x="5584692" y="1368095"/>
                  <a:pt x="5697537" y="1736659"/>
                  <a:pt x="5697537" y="2149674"/>
                </a:cubicBezTo>
                <a:lnTo>
                  <a:pt x="3911600" y="2149674"/>
                </a:lnTo>
                <a:cubicBezTo>
                  <a:pt x="3911600" y="1976107"/>
                  <a:pt x="3875352" y="1820069"/>
                  <a:pt x="3802856" y="1681560"/>
                </a:cubicBezTo>
                <a:cubicBezTo>
                  <a:pt x="3730360" y="1543050"/>
                  <a:pt x="3618574" y="1433513"/>
                  <a:pt x="3467496" y="1352947"/>
                </a:cubicBezTo>
                <a:cubicBezTo>
                  <a:pt x="3316419" y="1272250"/>
                  <a:pt x="3120760" y="1231900"/>
                  <a:pt x="2880518" y="1231900"/>
                </a:cubicBezTo>
                <a:cubicBezTo>
                  <a:pt x="2681684" y="1231900"/>
                  <a:pt x="2509837" y="1266032"/>
                  <a:pt x="2364978" y="1334294"/>
                </a:cubicBezTo>
                <a:cubicBezTo>
                  <a:pt x="2220118" y="1402557"/>
                  <a:pt x="2109324" y="1493573"/>
                  <a:pt x="2032595" y="1607344"/>
                </a:cubicBezTo>
                <a:cubicBezTo>
                  <a:pt x="1955998" y="1721115"/>
                  <a:pt x="1917700" y="1846263"/>
                  <a:pt x="1917700" y="1982788"/>
                </a:cubicBezTo>
                <a:cubicBezTo>
                  <a:pt x="1917700" y="2086240"/>
                  <a:pt x="1939395" y="2178315"/>
                  <a:pt x="1982787" y="2259013"/>
                </a:cubicBezTo>
                <a:cubicBezTo>
                  <a:pt x="2026311" y="2339579"/>
                  <a:pt x="2097682" y="2413000"/>
                  <a:pt x="2196901" y="2479279"/>
                </a:cubicBezTo>
                <a:cubicBezTo>
                  <a:pt x="2296252" y="2545425"/>
                  <a:pt x="2425567" y="2606477"/>
                  <a:pt x="2584846" y="2662436"/>
                </a:cubicBezTo>
                <a:cubicBezTo>
                  <a:pt x="2744126" y="2718264"/>
                  <a:pt x="2941637" y="2768931"/>
                  <a:pt x="3177381" y="2814440"/>
                </a:cubicBezTo>
                <a:cubicBezTo>
                  <a:pt x="3661304" y="2913526"/>
                  <a:pt x="4093500" y="3042775"/>
                  <a:pt x="4473971" y="3202186"/>
                </a:cubicBezTo>
                <a:cubicBezTo>
                  <a:pt x="4854575" y="3361465"/>
                  <a:pt x="5156530" y="3576572"/>
                  <a:pt x="5379839" y="3847505"/>
                </a:cubicBezTo>
                <a:cubicBezTo>
                  <a:pt x="5603279" y="4118438"/>
                  <a:pt x="5715000" y="4473179"/>
                  <a:pt x="5715000" y="4911725"/>
                </a:cubicBezTo>
                <a:cubicBezTo>
                  <a:pt x="5715000" y="5209646"/>
                  <a:pt x="5648854" y="5482696"/>
                  <a:pt x="5516562" y="5730875"/>
                </a:cubicBezTo>
                <a:cubicBezTo>
                  <a:pt x="5384403" y="5979055"/>
                  <a:pt x="5194300" y="6195219"/>
                  <a:pt x="4946253" y="6379369"/>
                </a:cubicBezTo>
                <a:cubicBezTo>
                  <a:pt x="4698338" y="6563519"/>
                  <a:pt x="4401872" y="6706262"/>
                  <a:pt x="4056856" y="6807597"/>
                </a:cubicBezTo>
                <a:cubicBezTo>
                  <a:pt x="3711971" y="6908932"/>
                  <a:pt x="3324621" y="6959600"/>
                  <a:pt x="2894806" y="6959600"/>
                </a:cubicBezTo>
                <a:cubicBezTo>
                  <a:pt x="2270786" y="6959600"/>
                  <a:pt x="1742876" y="6847747"/>
                  <a:pt x="1311076" y="6624043"/>
                </a:cubicBezTo>
                <a:cubicBezTo>
                  <a:pt x="879276" y="6400337"/>
                  <a:pt x="552780" y="6115646"/>
                  <a:pt x="331589" y="5769968"/>
                </a:cubicBezTo>
                <a:cubicBezTo>
                  <a:pt x="110529" y="5424157"/>
                  <a:pt x="0" y="5068954"/>
                  <a:pt x="0" y="4704358"/>
                </a:cubicBezTo>
                <a:lnTo>
                  <a:pt x="1701800" y="4704358"/>
                </a:lnTo>
                <a:cubicBezTo>
                  <a:pt x="1701800" y="4948304"/>
                  <a:pt x="1760603" y="5144691"/>
                  <a:pt x="1878210" y="5293519"/>
                </a:cubicBezTo>
                <a:cubicBezTo>
                  <a:pt x="1995950" y="5442215"/>
                  <a:pt x="2146696" y="5549636"/>
                  <a:pt x="2330450" y="5615782"/>
                </a:cubicBezTo>
                <a:cubicBezTo>
                  <a:pt x="2514203" y="5681928"/>
                  <a:pt x="2713434" y="5715000"/>
                  <a:pt x="2928143" y="5715000"/>
                </a:cubicBezTo>
                <a:cubicBezTo>
                  <a:pt x="3159521" y="5715000"/>
                  <a:pt x="3351609" y="5682986"/>
                  <a:pt x="3504406" y="5618957"/>
                </a:cubicBezTo>
                <a:cubicBezTo>
                  <a:pt x="3657203" y="5554795"/>
                  <a:pt x="3773818" y="5468012"/>
                  <a:pt x="3854251" y="5358607"/>
                </a:cubicBezTo>
                <a:cubicBezTo>
                  <a:pt x="3934817" y="5249069"/>
                  <a:pt x="3975100" y="5122003"/>
                  <a:pt x="3975100" y="4977408"/>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937" name="Freeform 1937"/>
          <p:cNvSpPr/>
          <p:nvPr/>
        </p:nvSpPr>
        <p:spPr>
          <a:xfrm>
            <a:off x="1882538" y="4808050"/>
            <a:ext cx="62566" cy="73742"/>
          </a:xfrm>
          <a:custGeom>
            <a:avLst/>
            <a:gdLst/>
            <a:ahLst/>
            <a:cxnLst/>
            <a:rect l="0" t="0" r="0" b="0"/>
            <a:pathLst>
              <a:path w="5803900" h="6832600">
                <a:moveTo>
                  <a:pt x="4017962" y="5100638"/>
                </a:moveTo>
                <a:lnTo>
                  <a:pt x="4017962" y="0"/>
                </a:lnTo>
                <a:lnTo>
                  <a:pt x="5803900" y="0"/>
                </a:lnTo>
                <a:lnTo>
                  <a:pt x="5803900" y="6705600"/>
                </a:lnTo>
                <a:lnTo>
                  <a:pt x="4123332" y="6705600"/>
                </a:lnTo>
                <a:close/>
                <a:moveTo>
                  <a:pt x="4216400" y="3721100"/>
                </a:moveTo>
                <a:lnTo>
                  <a:pt x="4743450" y="3721100"/>
                </a:lnTo>
                <a:cubicBezTo>
                  <a:pt x="4743450" y="4166394"/>
                  <a:pt x="4691789" y="4579806"/>
                  <a:pt x="4588470" y="4961335"/>
                </a:cubicBezTo>
                <a:cubicBezTo>
                  <a:pt x="4485150" y="5342864"/>
                  <a:pt x="4330170" y="5672799"/>
                  <a:pt x="4123531" y="5951141"/>
                </a:cubicBezTo>
                <a:cubicBezTo>
                  <a:pt x="3916891" y="6229483"/>
                  <a:pt x="3656475" y="6445978"/>
                  <a:pt x="3342282" y="6600627"/>
                </a:cubicBezTo>
                <a:cubicBezTo>
                  <a:pt x="3028089" y="6755275"/>
                  <a:pt x="2658070" y="6832600"/>
                  <a:pt x="2232223" y="6832600"/>
                </a:cubicBezTo>
                <a:cubicBezTo>
                  <a:pt x="1905595" y="6832600"/>
                  <a:pt x="1604830" y="6786099"/>
                  <a:pt x="1329928" y="6693099"/>
                </a:cubicBezTo>
                <a:cubicBezTo>
                  <a:pt x="1055158" y="6600098"/>
                  <a:pt x="819546" y="6453386"/>
                  <a:pt x="623093" y="6252965"/>
                </a:cubicBezTo>
                <a:cubicBezTo>
                  <a:pt x="426772" y="6052410"/>
                  <a:pt x="273843" y="5794045"/>
                  <a:pt x="164306" y="5477868"/>
                </a:cubicBezTo>
                <a:cubicBezTo>
                  <a:pt x="54768" y="5161691"/>
                  <a:pt x="0" y="4780360"/>
                  <a:pt x="0" y="4333875"/>
                </a:cubicBezTo>
                <a:lnTo>
                  <a:pt x="0" y="0"/>
                </a:lnTo>
                <a:lnTo>
                  <a:pt x="1785937" y="0"/>
                </a:lnTo>
                <a:lnTo>
                  <a:pt x="1785937" y="4344591"/>
                </a:lnTo>
                <a:cubicBezTo>
                  <a:pt x="1785937" y="4543029"/>
                  <a:pt x="1809683" y="4710444"/>
                  <a:pt x="1857176" y="4846836"/>
                </a:cubicBezTo>
                <a:cubicBezTo>
                  <a:pt x="1904801" y="4983097"/>
                  <a:pt x="1972005" y="5094619"/>
                  <a:pt x="2058789" y="5181402"/>
                </a:cubicBezTo>
                <a:cubicBezTo>
                  <a:pt x="2145572" y="5268053"/>
                  <a:pt x="2247833" y="5329966"/>
                  <a:pt x="2365573" y="5367140"/>
                </a:cubicBezTo>
                <a:cubicBezTo>
                  <a:pt x="2483445" y="5404314"/>
                  <a:pt x="2614678" y="5422900"/>
                  <a:pt x="2759273" y="5422900"/>
                </a:cubicBezTo>
                <a:cubicBezTo>
                  <a:pt x="3127308" y="5422900"/>
                  <a:pt x="3417689" y="5348420"/>
                  <a:pt x="3630414" y="5199460"/>
                </a:cubicBezTo>
                <a:cubicBezTo>
                  <a:pt x="3843271" y="5050367"/>
                  <a:pt x="3994150" y="4846440"/>
                  <a:pt x="4083050" y="4587677"/>
                </a:cubicBezTo>
                <a:cubicBezTo>
                  <a:pt x="4171950" y="4328782"/>
                  <a:pt x="4216400" y="4039923"/>
                  <a:pt x="4216400" y="372110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938" name="Freeform 1938"/>
          <p:cNvSpPr/>
          <p:nvPr/>
        </p:nvSpPr>
        <p:spPr>
          <a:xfrm>
            <a:off x="1959040" y="4777620"/>
            <a:ext cx="19252" cy="102800"/>
          </a:xfrm>
          <a:custGeom>
            <a:avLst/>
            <a:gdLst/>
            <a:ahLst/>
            <a:cxnLst/>
            <a:rect l="0" t="0" r="0" b="0"/>
            <a:pathLst>
              <a:path w="1785937" h="9525000">
                <a:moveTo>
                  <a:pt x="1785937" y="0"/>
                </a:moveTo>
                <a:lnTo>
                  <a:pt x="1785937" y="9525000"/>
                </a:lnTo>
                <a:lnTo>
                  <a:pt x="0" y="9525000"/>
                </a:lnTo>
                <a:lnTo>
                  <a:pt x="0" y="0"/>
                </a:ln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939" name="Freeform 1939"/>
          <p:cNvSpPr/>
          <p:nvPr/>
        </p:nvSpPr>
        <p:spPr>
          <a:xfrm>
            <a:off x="1986806" y="4790094"/>
            <a:ext cx="42967" cy="91629"/>
          </a:xfrm>
          <a:custGeom>
            <a:avLst/>
            <a:gdLst/>
            <a:ahLst/>
            <a:cxnLst/>
            <a:rect l="0" t="0" r="0" b="0"/>
            <a:pathLst>
              <a:path w="3985815" h="8489950">
                <a:moveTo>
                  <a:pt x="3905250" y="1651000"/>
                </a:moveTo>
                <a:lnTo>
                  <a:pt x="3905250" y="2921000"/>
                </a:lnTo>
                <a:lnTo>
                  <a:pt x="0" y="2921000"/>
                </a:lnTo>
                <a:lnTo>
                  <a:pt x="0" y="1651000"/>
                </a:lnTo>
                <a:close/>
                <a:moveTo>
                  <a:pt x="965200" y="0"/>
                </a:moveTo>
                <a:lnTo>
                  <a:pt x="2751137" y="0"/>
                </a:lnTo>
                <a:lnTo>
                  <a:pt x="2751137" y="6344047"/>
                </a:lnTo>
                <a:cubicBezTo>
                  <a:pt x="2751137" y="6538516"/>
                  <a:pt x="2776934" y="6687410"/>
                  <a:pt x="2828528" y="6790730"/>
                </a:cubicBezTo>
                <a:cubicBezTo>
                  <a:pt x="2880254" y="6894050"/>
                  <a:pt x="2957843" y="6965355"/>
                  <a:pt x="3061295" y="7004646"/>
                </a:cubicBezTo>
                <a:cubicBezTo>
                  <a:pt x="3164747" y="7043936"/>
                  <a:pt x="3295054" y="7063582"/>
                  <a:pt x="3452217" y="7063582"/>
                </a:cubicBezTo>
                <a:cubicBezTo>
                  <a:pt x="3563871" y="7063582"/>
                  <a:pt x="3664148" y="7058422"/>
                  <a:pt x="3753048" y="7048104"/>
                </a:cubicBezTo>
                <a:cubicBezTo>
                  <a:pt x="3842080" y="7037653"/>
                  <a:pt x="3917619" y="7026275"/>
                  <a:pt x="3979664" y="7013972"/>
                </a:cubicBezTo>
                <a:lnTo>
                  <a:pt x="3985815" y="8328621"/>
                </a:lnTo>
                <a:cubicBezTo>
                  <a:pt x="3832886" y="8378097"/>
                  <a:pt x="3667455" y="8417321"/>
                  <a:pt x="3489523" y="8446293"/>
                </a:cubicBezTo>
                <a:cubicBezTo>
                  <a:pt x="3311723" y="8475397"/>
                  <a:pt x="3115336" y="8489950"/>
                  <a:pt x="2900362" y="8489950"/>
                </a:cubicBezTo>
                <a:cubicBezTo>
                  <a:pt x="2507456" y="8489950"/>
                  <a:pt x="2165217" y="8424862"/>
                  <a:pt x="1873646" y="8294688"/>
                </a:cubicBezTo>
                <a:cubicBezTo>
                  <a:pt x="1582208" y="8164381"/>
                  <a:pt x="1357907" y="7954566"/>
                  <a:pt x="1200745" y="7665244"/>
                </a:cubicBezTo>
                <a:cubicBezTo>
                  <a:pt x="1043715" y="7375790"/>
                  <a:pt x="965200" y="6995385"/>
                  <a:pt x="965200" y="6524030"/>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940" name="Freeform 1940"/>
          <p:cNvSpPr/>
          <p:nvPr/>
        </p:nvSpPr>
        <p:spPr>
          <a:xfrm>
            <a:off x="2034422" y="4806679"/>
            <a:ext cx="61608" cy="75113"/>
          </a:xfrm>
          <a:custGeom>
            <a:avLst/>
            <a:gdLst/>
            <a:ahLst/>
            <a:cxnLst/>
            <a:rect l="0" t="0" r="0" b="0"/>
            <a:pathLst>
              <a:path w="5715000" h="6959600">
                <a:moveTo>
                  <a:pt x="3975100" y="4977408"/>
                </a:moveTo>
                <a:cubicBezTo>
                  <a:pt x="3975100" y="4849218"/>
                  <a:pt x="3937860" y="4733529"/>
                  <a:pt x="3863379" y="4630341"/>
                </a:cubicBezTo>
                <a:cubicBezTo>
                  <a:pt x="3789031" y="4527021"/>
                  <a:pt x="3651514" y="4430978"/>
                  <a:pt x="3450828" y="4342210"/>
                </a:cubicBezTo>
                <a:cubicBezTo>
                  <a:pt x="3250274" y="4253310"/>
                  <a:pt x="2961811" y="4171620"/>
                  <a:pt x="2585442" y="4097140"/>
                </a:cubicBezTo>
                <a:cubicBezTo>
                  <a:pt x="2246378" y="4022792"/>
                  <a:pt x="1931061" y="3928798"/>
                  <a:pt x="1639490" y="3815160"/>
                </a:cubicBezTo>
                <a:cubicBezTo>
                  <a:pt x="1347919" y="3701521"/>
                  <a:pt x="1095639" y="3564136"/>
                  <a:pt x="882650" y="3403005"/>
                </a:cubicBezTo>
                <a:cubicBezTo>
                  <a:pt x="669660" y="3241742"/>
                  <a:pt x="503171" y="3050580"/>
                  <a:pt x="383182" y="2829521"/>
                </a:cubicBezTo>
                <a:cubicBezTo>
                  <a:pt x="263194" y="2608461"/>
                  <a:pt x="203200" y="2355321"/>
                  <a:pt x="203200" y="2070100"/>
                </a:cubicBezTo>
                <a:cubicBezTo>
                  <a:pt x="203200" y="1789245"/>
                  <a:pt x="264252" y="1524861"/>
                  <a:pt x="386357" y="1276946"/>
                </a:cubicBezTo>
                <a:cubicBezTo>
                  <a:pt x="508463" y="1028899"/>
                  <a:pt x="684344" y="808832"/>
                  <a:pt x="914003" y="616744"/>
                </a:cubicBezTo>
                <a:cubicBezTo>
                  <a:pt x="1143793" y="424525"/>
                  <a:pt x="1425244" y="273712"/>
                  <a:pt x="1758354" y="164307"/>
                </a:cubicBezTo>
                <a:cubicBezTo>
                  <a:pt x="2091597" y="54769"/>
                  <a:pt x="2467173" y="0"/>
                  <a:pt x="2885082" y="0"/>
                </a:cubicBezTo>
                <a:cubicBezTo>
                  <a:pt x="3468753" y="0"/>
                  <a:pt x="3970602" y="92935"/>
                  <a:pt x="4390628" y="278805"/>
                </a:cubicBezTo>
                <a:cubicBezTo>
                  <a:pt x="4810654" y="464675"/>
                  <a:pt x="5133445" y="719733"/>
                  <a:pt x="5359003" y="1043980"/>
                </a:cubicBezTo>
                <a:cubicBezTo>
                  <a:pt x="5584692" y="1368095"/>
                  <a:pt x="5697537" y="1736659"/>
                  <a:pt x="5697537" y="2149674"/>
                </a:cubicBezTo>
                <a:lnTo>
                  <a:pt x="3911600" y="2149674"/>
                </a:lnTo>
                <a:cubicBezTo>
                  <a:pt x="3911600" y="1976107"/>
                  <a:pt x="3875352" y="1820069"/>
                  <a:pt x="3802856" y="1681560"/>
                </a:cubicBezTo>
                <a:cubicBezTo>
                  <a:pt x="3730360" y="1543050"/>
                  <a:pt x="3618574" y="1433513"/>
                  <a:pt x="3467496" y="1352947"/>
                </a:cubicBezTo>
                <a:cubicBezTo>
                  <a:pt x="3316419" y="1272250"/>
                  <a:pt x="3120760" y="1231900"/>
                  <a:pt x="2880518" y="1231900"/>
                </a:cubicBezTo>
                <a:cubicBezTo>
                  <a:pt x="2681684" y="1231900"/>
                  <a:pt x="2509837" y="1266032"/>
                  <a:pt x="2364978" y="1334294"/>
                </a:cubicBezTo>
                <a:cubicBezTo>
                  <a:pt x="2220118" y="1402557"/>
                  <a:pt x="2109324" y="1493573"/>
                  <a:pt x="2032595" y="1607344"/>
                </a:cubicBezTo>
                <a:cubicBezTo>
                  <a:pt x="1955998" y="1721115"/>
                  <a:pt x="1917700" y="1846263"/>
                  <a:pt x="1917700" y="1982788"/>
                </a:cubicBezTo>
                <a:cubicBezTo>
                  <a:pt x="1917700" y="2086240"/>
                  <a:pt x="1939395" y="2178315"/>
                  <a:pt x="1982787" y="2259013"/>
                </a:cubicBezTo>
                <a:cubicBezTo>
                  <a:pt x="2026311" y="2339579"/>
                  <a:pt x="2097682" y="2413000"/>
                  <a:pt x="2196901" y="2479279"/>
                </a:cubicBezTo>
                <a:cubicBezTo>
                  <a:pt x="2296252" y="2545425"/>
                  <a:pt x="2425567" y="2606477"/>
                  <a:pt x="2584846" y="2662436"/>
                </a:cubicBezTo>
                <a:cubicBezTo>
                  <a:pt x="2744126" y="2718264"/>
                  <a:pt x="2941637" y="2768931"/>
                  <a:pt x="3177381" y="2814440"/>
                </a:cubicBezTo>
                <a:cubicBezTo>
                  <a:pt x="3661304" y="2913526"/>
                  <a:pt x="4093500" y="3042775"/>
                  <a:pt x="4473971" y="3202186"/>
                </a:cubicBezTo>
                <a:cubicBezTo>
                  <a:pt x="4854575" y="3361465"/>
                  <a:pt x="5156530" y="3576572"/>
                  <a:pt x="5379839" y="3847505"/>
                </a:cubicBezTo>
                <a:cubicBezTo>
                  <a:pt x="5603279" y="4118438"/>
                  <a:pt x="5715000" y="4473179"/>
                  <a:pt x="5715000" y="4911725"/>
                </a:cubicBezTo>
                <a:cubicBezTo>
                  <a:pt x="5715000" y="5209646"/>
                  <a:pt x="5648854" y="5482696"/>
                  <a:pt x="5516562" y="5730875"/>
                </a:cubicBezTo>
                <a:cubicBezTo>
                  <a:pt x="5384403" y="5979055"/>
                  <a:pt x="5194300" y="6195219"/>
                  <a:pt x="4946253" y="6379369"/>
                </a:cubicBezTo>
                <a:cubicBezTo>
                  <a:pt x="4698338" y="6563519"/>
                  <a:pt x="4401872" y="6706262"/>
                  <a:pt x="4056856" y="6807597"/>
                </a:cubicBezTo>
                <a:cubicBezTo>
                  <a:pt x="3711971" y="6908932"/>
                  <a:pt x="3324621" y="6959600"/>
                  <a:pt x="2894806" y="6959600"/>
                </a:cubicBezTo>
                <a:cubicBezTo>
                  <a:pt x="2270786" y="6959600"/>
                  <a:pt x="1742876" y="6847747"/>
                  <a:pt x="1311076" y="6624043"/>
                </a:cubicBezTo>
                <a:cubicBezTo>
                  <a:pt x="879276" y="6400337"/>
                  <a:pt x="552780" y="6115646"/>
                  <a:pt x="331589" y="5769968"/>
                </a:cubicBezTo>
                <a:cubicBezTo>
                  <a:pt x="110529" y="5424157"/>
                  <a:pt x="0" y="5068954"/>
                  <a:pt x="0" y="4704358"/>
                </a:cubicBezTo>
                <a:lnTo>
                  <a:pt x="1701800" y="4704358"/>
                </a:lnTo>
                <a:cubicBezTo>
                  <a:pt x="1701800" y="4948304"/>
                  <a:pt x="1760603" y="5144691"/>
                  <a:pt x="1878210" y="5293519"/>
                </a:cubicBezTo>
                <a:cubicBezTo>
                  <a:pt x="1995950" y="5442215"/>
                  <a:pt x="2146696" y="5549636"/>
                  <a:pt x="2330450" y="5615782"/>
                </a:cubicBezTo>
                <a:cubicBezTo>
                  <a:pt x="2514203" y="5681928"/>
                  <a:pt x="2713434" y="5715000"/>
                  <a:pt x="2928143" y="5715000"/>
                </a:cubicBezTo>
                <a:cubicBezTo>
                  <a:pt x="3159521" y="5715000"/>
                  <a:pt x="3351609" y="5682986"/>
                  <a:pt x="3504406" y="5618957"/>
                </a:cubicBezTo>
                <a:cubicBezTo>
                  <a:pt x="3657203" y="5554795"/>
                  <a:pt x="3773818" y="5468012"/>
                  <a:pt x="3854251" y="5358607"/>
                </a:cubicBezTo>
                <a:cubicBezTo>
                  <a:pt x="3934817" y="5249069"/>
                  <a:pt x="3975100" y="5122003"/>
                  <a:pt x="3975100" y="4977408"/>
                </a:cubicBezTo>
                <a:close/>
              </a:path>
            </a:pathLst>
          </a:custGeom>
          <a:solidFill>
            <a:srgbClr val="404040">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1941" name="Rectangle 1941"/>
          <p:cNvSpPr/>
          <p:nvPr/>
        </p:nvSpPr>
        <p:spPr>
          <a:xfrm>
            <a:off x="7622794" y="4577681"/>
            <a:ext cx="870431" cy="140359"/>
          </a:xfrm>
          <a:prstGeom prst="rect">
            <a:avLst/>
          </a:prstGeom>
        </p:spPr>
        <p:txBody>
          <a:bodyPr wrap="none" lIns="0" tIns="0" rIns="0" bIns="0">
            <a:spAutoFit/>
          </a:bodyPr>
          <a:lstStyle/>
          <a:p>
            <a:r>
              <a:rPr lang="en-US" sz="912" dirty="0">
                <a:latin typeface="Arial"/>
                <a:hlinkClick r:id="rId6"/>
              </a:rPr>
              <a:t>eosc.eu/sria-mar</a:t>
            </a:r>
          </a:p>
        </p:txBody>
      </p:sp>
      <p:sp>
        <p:nvSpPr>
          <p:cNvPr id="1942" name="Rectangle 1942"/>
          <p:cNvSpPr/>
          <p:nvPr/>
        </p:nvSpPr>
        <p:spPr>
          <a:xfrm>
            <a:off x="7640442" y="4031734"/>
            <a:ext cx="777457" cy="564578"/>
          </a:xfrm>
          <a:prstGeom prst="rect">
            <a:avLst/>
          </a:prstGeom>
        </p:spPr>
        <p:txBody>
          <a:bodyPr wrap="none" lIns="0" tIns="0" rIns="0" bIns="0">
            <a:spAutoFit/>
          </a:bodyPr>
          <a:lstStyle/>
          <a:p>
            <a:r>
              <a:rPr lang="en-US" sz="912" dirty="0">
                <a:solidFill>
                  <a:srgbClr val="00818B"/>
                </a:solidFill>
                <a:latin typeface="Arial"/>
              </a:rPr>
              <a:t>Strategic </a:t>
            </a:r>
          </a:p>
          <a:p>
            <a:pPr>
              <a:lnSpc>
                <a:spcPts val="1074"/>
              </a:lnSpc>
            </a:pPr>
            <a:r>
              <a:rPr lang="en-US" sz="912" dirty="0">
                <a:solidFill>
                  <a:srgbClr val="00818B"/>
                </a:solidFill>
                <a:latin typeface="Arial"/>
              </a:rPr>
              <a:t>Research and </a:t>
            </a:r>
          </a:p>
          <a:p>
            <a:pPr>
              <a:lnSpc>
                <a:spcPts val="1074"/>
              </a:lnSpc>
            </a:pPr>
            <a:r>
              <a:rPr lang="en-US" sz="912" dirty="0">
                <a:solidFill>
                  <a:srgbClr val="00818B"/>
                </a:solidFill>
                <a:latin typeface="Arial"/>
              </a:rPr>
              <a:t>Innovation </a:t>
            </a:r>
          </a:p>
          <a:p>
            <a:pPr>
              <a:lnSpc>
                <a:spcPts val="1174"/>
              </a:lnSpc>
            </a:pPr>
            <a:r>
              <a:rPr lang="en-US" sz="912" dirty="0">
                <a:solidFill>
                  <a:srgbClr val="00818B"/>
                </a:solidFill>
                <a:latin typeface="Arial"/>
              </a:rPr>
              <a:t>agenda (SRIA)</a:t>
            </a:r>
          </a:p>
        </p:txBody>
      </p:sp>
      <p:sp>
        <p:nvSpPr>
          <p:cNvPr id="625" name="Title 1">
            <a:extLst>
              <a:ext uri="{FF2B5EF4-FFF2-40B4-BE49-F238E27FC236}">
                <a16:creationId xmlns:a16="http://schemas.microsoft.com/office/drawing/2014/main" id="{51FF2BB3-5313-495A-93C5-D7F393F423FA}"/>
              </a:ext>
            </a:extLst>
          </p:cNvPr>
          <p:cNvSpPr txBox="1">
            <a:spLocks/>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EOSC-why?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52" name="Freeform 16552"/>
          <p:cNvSpPr/>
          <p:nvPr/>
        </p:nvSpPr>
        <p:spPr>
          <a:xfrm>
            <a:off x="570097" y="1170033"/>
            <a:ext cx="8002119" cy="4507406"/>
          </a:xfrm>
          <a:custGeom>
            <a:avLst/>
            <a:gdLst/>
            <a:ahLst/>
            <a:cxnLst/>
            <a:rect l="0" t="0" r="0" b="0"/>
            <a:pathLst>
              <a:path w="9358034" h="5271161">
                <a:moveTo>
                  <a:pt x="0" y="5271161"/>
                </a:moveTo>
                <a:lnTo>
                  <a:pt x="9358034" y="5271161"/>
                </a:lnTo>
                <a:lnTo>
                  <a:pt x="9358034" y="0"/>
                </a:lnTo>
                <a:lnTo>
                  <a:pt x="0" y="0"/>
                </a:lnTo>
                <a:lnTo>
                  <a:pt x="0" y="5271161"/>
                </a:lnTo>
                <a:close/>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6553" name="Freeform 16553"/>
          <p:cNvSpPr/>
          <p:nvPr/>
        </p:nvSpPr>
        <p:spPr>
          <a:xfrm>
            <a:off x="570096" y="1170033"/>
            <a:ext cx="8003802" cy="4507406"/>
          </a:xfrm>
          <a:custGeom>
            <a:avLst/>
            <a:gdLst/>
            <a:ahLst/>
            <a:cxnLst/>
            <a:rect l="0" t="0" r="0" b="0"/>
            <a:pathLst>
              <a:path w="9360002" h="5271161">
                <a:moveTo>
                  <a:pt x="0" y="5271161"/>
                </a:moveTo>
                <a:lnTo>
                  <a:pt x="9360002" y="5271161"/>
                </a:lnTo>
                <a:lnTo>
                  <a:pt x="9360002" y="0"/>
                </a:lnTo>
                <a:lnTo>
                  <a:pt x="0" y="0"/>
                </a:lnTo>
                <a:lnTo>
                  <a:pt x="0" y="5271161"/>
                </a:lnTo>
                <a:close/>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16554" name="Picture 1655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45440" y="822960"/>
            <a:ext cx="8412480" cy="5689600"/>
          </a:xfrm>
          <a:prstGeom prst="rect">
            <a:avLst/>
          </a:prstGeom>
          <a:noFill/>
          <a:extLst/>
        </p:spPr>
      </p:pic>
      <p:pic>
        <p:nvPicPr>
          <p:cNvPr id="16555" name="Picture 49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a:xfrm>
            <a:off x="772299" y="5310107"/>
            <a:ext cx="634406" cy="227476"/>
          </a:xfrm>
          <a:prstGeom prst="rect">
            <a:avLst/>
          </a:prstGeom>
          <a:noFill/>
          <a:extLst/>
        </p:spPr>
      </p:pic>
      <p:pic>
        <p:nvPicPr>
          <p:cNvPr id="16556" name="Picture 1655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a:xfrm>
            <a:off x="6946280" y="5066714"/>
            <a:ext cx="1636797" cy="621584"/>
          </a:xfrm>
          <a:prstGeom prst="rect">
            <a:avLst/>
          </a:prstGeom>
          <a:noFill/>
          <a:extLst/>
        </p:spPr>
      </p:pic>
      <p:sp>
        <p:nvSpPr>
          <p:cNvPr id="16557" name="Freeform 16557"/>
          <p:cNvSpPr/>
          <p:nvPr/>
        </p:nvSpPr>
        <p:spPr>
          <a:xfrm>
            <a:off x="802231" y="2709883"/>
            <a:ext cx="2489500" cy="1699937"/>
          </a:xfrm>
          <a:custGeom>
            <a:avLst/>
            <a:gdLst/>
            <a:ahLst/>
            <a:cxnLst/>
            <a:rect l="0" t="0" r="0" b="0"/>
            <a:pathLst>
              <a:path w="2911332" h="1987982">
                <a:moveTo>
                  <a:pt x="174190" y="370256"/>
                </a:moveTo>
                <a:cubicBezTo>
                  <a:pt x="348384" y="11544"/>
                  <a:pt x="1063330" y="0"/>
                  <a:pt x="1771063" y="344475"/>
                </a:cubicBezTo>
                <a:cubicBezTo>
                  <a:pt x="2478809" y="688949"/>
                  <a:pt x="2911332" y="1259002"/>
                  <a:pt x="2737139" y="1617726"/>
                </a:cubicBezTo>
                <a:cubicBezTo>
                  <a:pt x="2562959" y="1976437"/>
                  <a:pt x="1848012" y="1987982"/>
                  <a:pt x="1140267" y="1643507"/>
                </a:cubicBezTo>
                <a:cubicBezTo>
                  <a:pt x="432521" y="1299032"/>
                  <a:pt x="0" y="728967"/>
                  <a:pt x="174190" y="370256"/>
                </a:cubicBezTo>
                <a:close/>
              </a:path>
            </a:pathLst>
          </a:custGeom>
          <a:solidFill>
            <a:srgbClr val="E2F0D9">
              <a:alpha val="56859"/>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6558" name="Freeform 16558"/>
          <p:cNvSpPr/>
          <p:nvPr/>
        </p:nvSpPr>
        <p:spPr>
          <a:xfrm>
            <a:off x="867259" y="3193233"/>
            <a:ext cx="2359443" cy="1937529"/>
          </a:xfrm>
          <a:custGeom>
            <a:avLst/>
            <a:gdLst/>
            <a:ahLst/>
            <a:cxnLst/>
            <a:rect l="0" t="0" r="0" b="0"/>
            <a:pathLst>
              <a:path w="2759238" h="2265832">
                <a:moveTo>
                  <a:pt x="217760" y="1958746"/>
                </a:moveTo>
                <a:cubicBezTo>
                  <a:pt x="0" y="1651660"/>
                  <a:pt x="343660" y="1032979"/>
                  <a:pt x="985327" y="576897"/>
                </a:cubicBezTo>
                <a:cubicBezTo>
                  <a:pt x="1627008" y="120802"/>
                  <a:pt x="2323717" y="0"/>
                  <a:pt x="2541484" y="307086"/>
                </a:cubicBezTo>
                <a:cubicBezTo>
                  <a:pt x="2759238" y="614171"/>
                  <a:pt x="2415588" y="1232852"/>
                  <a:pt x="1773908" y="1688947"/>
                </a:cubicBezTo>
                <a:cubicBezTo>
                  <a:pt x="1132228" y="2145042"/>
                  <a:pt x="435519" y="2265832"/>
                  <a:pt x="217760" y="1958746"/>
                </a:cubicBezTo>
                <a:close/>
              </a:path>
            </a:pathLst>
          </a:custGeom>
          <a:solidFill>
            <a:srgbClr val="F4B183">
              <a:alpha val="25099"/>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6559" name="Freeform 16559"/>
          <p:cNvSpPr/>
          <p:nvPr/>
        </p:nvSpPr>
        <p:spPr>
          <a:xfrm>
            <a:off x="1927885" y="3410799"/>
            <a:ext cx="1014767" cy="880018"/>
          </a:xfrm>
          <a:custGeom>
            <a:avLst/>
            <a:gdLst/>
            <a:ahLst/>
            <a:cxnLst/>
            <a:rect l="0" t="0" r="0" b="0"/>
            <a:pathLst>
              <a:path w="1186714" h="1029132">
                <a:moveTo>
                  <a:pt x="0" y="514566"/>
                </a:moveTo>
                <a:cubicBezTo>
                  <a:pt x="0" y="230378"/>
                  <a:pt x="265659" y="0"/>
                  <a:pt x="593357" y="0"/>
                </a:cubicBezTo>
                <a:cubicBezTo>
                  <a:pt x="921055" y="0"/>
                  <a:pt x="1186714" y="230378"/>
                  <a:pt x="1186714" y="514566"/>
                </a:cubicBezTo>
                <a:cubicBezTo>
                  <a:pt x="1186714" y="798754"/>
                  <a:pt x="921055" y="1029132"/>
                  <a:pt x="593357" y="1029132"/>
                </a:cubicBezTo>
                <a:cubicBezTo>
                  <a:pt x="265659" y="1029132"/>
                  <a:pt x="0" y="798754"/>
                  <a:pt x="0" y="514566"/>
                </a:cubicBezTo>
                <a:close/>
              </a:path>
            </a:pathLst>
          </a:custGeom>
          <a:solidFill>
            <a:srgbClr val="5B9BD5">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6560" name="Freeform 16560"/>
          <p:cNvSpPr/>
          <p:nvPr/>
        </p:nvSpPr>
        <p:spPr>
          <a:xfrm flipV="1">
            <a:off x="3521504" y="1864030"/>
            <a:ext cx="0" cy="3479604"/>
          </a:xfrm>
          <a:custGeom>
            <a:avLst/>
            <a:gdLst/>
            <a:ahLst/>
            <a:cxnLst/>
            <a:rect l="0" t="0" r="0" b="0"/>
            <a:pathLst>
              <a:path h="4069203">
                <a:moveTo>
                  <a:pt x="0" y="4069203"/>
                </a:moveTo>
                <a:lnTo>
                  <a:pt x="0" y="0"/>
                </a:lnTo>
              </a:path>
            </a:pathLst>
          </a:custGeom>
          <a:noFill/>
          <a:ln w="7312"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6561" name="Freeform 16561"/>
          <p:cNvSpPr/>
          <p:nvPr/>
        </p:nvSpPr>
        <p:spPr>
          <a:xfrm>
            <a:off x="5400966" y="3119842"/>
            <a:ext cx="1014766" cy="880018"/>
          </a:xfrm>
          <a:custGeom>
            <a:avLst/>
            <a:gdLst/>
            <a:ahLst/>
            <a:cxnLst/>
            <a:rect l="0" t="0" r="0" b="0"/>
            <a:pathLst>
              <a:path w="1186713" h="1029132">
                <a:moveTo>
                  <a:pt x="0" y="514566"/>
                </a:moveTo>
                <a:cubicBezTo>
                  <a:pt x="0" y="230378"/>
                  <a:pt x="265658" y="0"/>
                  <a:pt x="593357" y="0"/>
                </a:cubicBezTo>
                <a:cubicBezTo>
                  <a:pt x="921054" y="0"/>
                  <a:pt x="1186713" y="230378"/>
                  <a:pt x="1186713" y="514566"/>
                </a:cubicBezTo>
                <a:cubicBezTo>
                  <a:pt x="1186713" y="798754"/>
                  <a:pt x="921054" y="1029132"/>
                  <a:pt x="593357" y="1029132"/>
                </a:cubicBezTo>
                <a:cubicBezTo>
                  <a:pt x="265658" y="1029132"/>
                  <a:pt x="0" y="798754"/>
                  <a:pt x="0" y="514566"/>
                </a:cubicBezTo>
                <a:close/>
              </a:path>
            </a:pathLst>
          </a:custGeom>
          <a:solidFill>
            <a:srgbClr val="5B9BD5">
              <a:alpha val="100000"/>
            </a:srgbClr>
          </a:solidFill>
          <a:ln w="20116800">
            <a:noFill/>
          </a:ln>
        </p:spPr>
        <p:style>
          <a:lnRef idx="2">
            <a:schemeClr val="accent1">
              <a:shade val="50000"/>
            </a:schemeClr>
          </a:lnRef>
          <a:fillRef idx="1">
            <a:schemeClr val="accent1"/>
          </a:fillRef>
          <a:effectRef idx="0">
            <a:schemeClr val="accent1"/>
          </a:effectRef>
          <a:fontRef idx="minor">
            <a:schemeClr val="lt1"/>
          </a:fontRef>
        </p:style>
      </p:sp>
      <p:pic>
        <p:nvPicPr>
          <p:cNvPr id="16562" name="Picture 1656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a:xfrm>
            <a:off x="6456881" y="2270123"/>
            <a:ext cx="1182605" cy="511075"/>
          </a:xfrm>
          <a:prstGeom prst="rect">
            <a:avLst/>
          </a:prstGeom>
          <a:noFill/>
          <a:extLst/>
        </p:spPr>
      </p:pic>
      <p:pic>
        <p:nvPicPr>
          <p:cNvPr id="16563" name="Picture 1656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a:xfrm>
            <a:off x="6123048" y="2522251"/>
            <a:ext cx="394292" cy="712759"/>
          </a:xfrm>
          <a:prstGeom prst="rect">
            <a:avLst/>
          </a:prstGeom>
          <a:noFill/>
          <a:extLst/>
        </p:spPr>
      </p:pic>
      <p:pic>
        <p:nvPicPr>
          <p:cNvPr id="16564" name="Picture 16564"/>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a:xfrm>
            <a:off x="6187023" y="2576252"/>
            <a:ext cx="265762" cy="577527"/>
          </a:xfrm>
          <a:prstGeom prst="rect">
            <a:avLst/>
          </a:prstGeom>
          <a:noFill/>
          <a:extLst/>
        </p:spPr>
      </p:pic>
      <p:pic>
        <p:nvPicPr>
          <p:cNvPr id="16565" name="Picture 16565"/>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a:xfrm>
            <a:off x="7169916" y="3979741"/>
            <a:ext cx="502150" cy="310783"/>
          </a:xfrm>
          <a:prstGeom prst="rect">
            <a:avLst/>
          </a:prstGeom>
          <a:noFill/>
          <a:extLst/>
        </p:spPr>
      </p:pic>
      <p:pic>
        <p:nvPicPr>
          <p:cNvPr id="16566" name="Picture 16566"/>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a:xfrm>
            <a:off x="6279756" y="2886212"/>
            <a:ext cx="566165" cy="492866"/>
          </a:xfrm>
          <a:prstGeom prst="rect">
            <a:avLst/>
          </a:prstGeom>
          <a:noFill/>
          <a:extLst/>
        </p:spPr>
      </p:pic>
      <p:pic>
        <p:nvPicPr>
          <p:cNvPr id="16567" name="Picture 16567"/>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a:xfrm>
            <a:off x="6347380" y="2938906"/>
            <a:ext cx="430571" cy="359439"/>
          </a:xfrm>
          <a:prstGeom prst="rect">
            <a:avLst/>
          </a:prstGeom>
          <a:noFill/>
          <a:extLst/>
        </p:spPr>
      </p:pic>
      <p:pic>
        <p:nvPicPr>
          <p:cNvPr id="16568" name="Picture 16568"/>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a:xfrm>
            <a:off x="6375800" y="3186988"/>
            <a:ext cx="715288" cy="386709"/>
          </a:xfrm>
          <a:prstGeom prst="rect">
            <a:avLst/>
          </a:prstGeom>
          <a:noFill/>
          <a:extLst/>
        </p:spPr>
      </p:pic>
      <p:pic>
        <p:nvPicPr>
          <p:cNvPr id="16569" name="Picture 16569"/>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a:xfrm>
            <a:off x="6443447" y="3236043"/>
            <a:ext cx="581903" cy="262254"/>
          </a:xfrm>
          <a:prstGeom prst="rect">
            <a:avLst/>
          </a:prstGeom>
          <a:noFill/>
          <a:extLst/>
        </p:spPr>
      </p:pic>
      <p:pic>
        <p:nvPicPr>
          <p:cNvPr id="16570" name="Picture 16570"/>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a:xfrm>
            <a:off x="6363170" y="3750624"/>
            <a:ext cx="783529" cy="465064"/>
          </a:xfrm>
          <a:prstGeom prst="rect">
            <a:avLst/>
          </a:prstGeom>
          <a:noFill/>
          <a:extLst/>
        </p:spPr>
      </p:pic>
      <p:pic>
        <p:nvPicPr>
          <p:cNvPr id="16571" name="Picture 16571"/>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a:xfrm>
            <a:off x="6430164" y="3803894"/>
            <a:ext cx="649669" cy="332670"/>
          </a:xfrm>
          <a:prstGeom prst="rect">
            <a:avLst/>
          </a:prstGeom>
          <a:noFill/>
          <a:extLst/>
        </p:spPr>
      </p:pic>
      <p:pic>
        <p:nvPicPr>
          <p:cNvPr id="16572" name="Picture 16572"/>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a:xfrm>
            <a:off x="5865245" y="4031183"/>
            <a:ext cx="161761" cy="983204"/>
          </a:xfrm>
          <a:prstGeom prst="rect">
            <a:avLst/>
          </a:prstGeom>
          <a:noFill/>
          <a:extLst/>
        </p:spPr>
      </p:pic>
      <p:pic>
        <p:nvPicPr>
          <p:cNvPr id="16573" name="Picture 16573"/>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a:xfrm>
            <a:off x="5907773" y="4085827"/>
            <a:ext cx="77420" cy="849273"/>
          </a:xfrm>
          <a:prstGeom prst="rect">
            <a:avLst/>
          </a:prstGeom>
          <a:noFill/>
          <a:extLst/>
        </p:spPr>
      </p:pic>
      <p:pic>
        <p:nvPicPr>
          <p:cNvPr id="16574" name="Picture 16574"/>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a:xfrm>
            <a:off x="5726729" y="4876675"/>
            <a:ext cx="801908" cy="466962"/>
          </a:xfrm>
          <a:prstGeom prst="rect">
            <a:avLst/>
          </a:prstGeom>
          <a:noFill/>
          <a:extLst/>
        </p:spPr>
      </p:pic>
      <p:pic>
        <p:nvPicPr>
          <p:cNvPr id="16575" name="Picture 16575"/>
          <p:cNvPicPr>
            <a:picLocks noChangeArrowheads="1"/>
          </p:cNvPicPr>
          <p:nvPr/>
        </p:nvPicPr>
        <p:blipFill>
          <a:blip r:embed="rId19">
            <a:extLst>
              <a:ext uri="{28A0092B-C50C-407E-A947-70E740481C1C}">
                <a14:useLocalDpi xmlns:a14="http://schemas.microsoft.com/office/drawing/2010/main" val="0"/>
              </a:ext>
            </a:extLst>
          </a:blip>
          <a:srcRect/>
          <a:stretch>
            <a:fillRect/>
          </a:stretch>
        </p:blipFill>
        <p:spPr>
          <a:xfrm>
            <a:off x="5073357" y="2372748"/>
            <a:ext cx="742712" cy="205969"/>
          </a:xfrm>
          <a:prstGeom prst="rect">
            <a:avLst/>
          </a:prstGeom>
          <a:noFill/>
          <a:extLst/>
        </p:spPr>
      </p:pic>
      <p:pic>
        <p:nvPicPr>
          <p:cNvPr id="16576" name="Picture 16576"/>
          <p:cNvPicPr>
            <a:picLocks noChangeArrowheads="1"/>
          </p:cNvPicPr>
          <p:nvPr/>
        </p:nvPicPr>
        <p:blipFill>
          <a:blip r:embed="rId20">
            <a:extLst>
              <a:ext uri="{28A0092B-C50C-407E-A947-70E740481C1C}">
                <a14:useLocalDpi xmlns:a14="http://schemas.microsoft.com/office/drawing/2010/main" val="0"/>
              </a:ext>
            </a:extLst>
          </a:blip>
          <a:srcRect/>
          <a:stretch>
            <a:fillRect/>
          </a:stretch>
        </p:blipFill>
        <p:spPr>
          <a:xfrm>
            <a:off x="5390073" y="2514674"/>
            <a:ext cx="386709" cy="705177"/>
          </a:xfrm>
          <a:prstGeom prst="rect">
            <a:avLst/>
          </a:prstGeom>
          <a:noFill/>
          <a:extLst/>
        </p:spPr>
      </p:pic>
      <p:pic>
        <p:nvPicPr>
          <p:cNvPr id="16577" name="Picture 16577"/>
          <p:cNvPicPr>
            <a:picLocks noChangeArrowheads="1"/>
          </p:cNvPicPr>
          <p:nvPr/>
        </p:nvPicPr>
        <p:blipFill>
          <a:blip r:embed="rId21">
            <a:extLst>
              <a:ext uri="{28A0092B-C50C-407E-A947-70E740481C1C}">
                <a14:useLocalDpi xmlns:a14="http://schemas.microsoft.com/office/drawing/2010/main" val="0"/>
              </a:ext>
            </a:extLst>
          </a:blip>
          <a:srcRect/>
          <a:stretch>
            <a:fillRect/>
          </a:stretch>
        </p:blipFill>
        <p:spPr>
          <a:xfrm>
            <a:off x="5453896" y="2567857"/>
            <a:ext cx="258507" cy="570989"/>
          </a:xfrm>
          <a:prstGeom prst="rect">
            <a:avLst/>
          </a:prstGeom>
          <a:noFill/>
          <a:extLst/>
        </p:spPr>
      </p:pic>
      <p:pic>
        <p:nvPicPr>
          <p:cNvPr id="16578" name="Picture 16578"/>
          <p:cNvPicPr>
            <a:picLocks noChangeArrowheads="1"/>
          </p:cNvPicPr>
          <p:nvPr/>
        </p:nvPicPr>
        <p:blipFill>
          <a:blip r:embed="rId22">
            <a:extLst>
              <a:ext uri="{28A0092B-C50C-407E-A947-70E740481C1C}">
                <a14:useLocalDpi xmlns:a14="http://schemas.microsoft.com/office/drawing/2010/main" val="0"/>
              </a:ext>
            </a:extLst>
          </a:blip>
          <a:srcRect/>
          <a:stretch>
            <a:fillRect/>
          </a:stretch>
        </p:blipFill>
        <p:spPr>
          <a:xfrm>
            <a:off x="4446189" y="2521259"/>
            <a:ext cx="629684" cy="472815"/>
          </a:xfrm>
          <a:prstGeom prst="rect">
            <a:avLst/>
          </a:prstGeom>
          <a:noFill/>
          <a:extLst/>
        </p:spPr>
      </p:pic>
      <p:pic>
        <p:nvPicPr>
          <p:cNvPr id="16579" name="Picture 16579"/>
          <p:cNvPicPr>
            <a:picLocks noChangeArrowheads="1"/>
          </p:cNvPicPr>
          <p:nvPr/>
        </p:nvPicPr>
        <p:blipFill>
          <a:blip r:embed="rId23">
            <a:extLst>
              <a:ext uri="{28A0092B-C50C-407E-A947-70E740481C1C}">
                <a14:useLocalDpi xmlns:a14="http://schemas.microsoft.com/office/drawing/2010/main" val="0"/>
              </a:ext>
            </a:extLst>
          </a:blip>
          <a:srcRect/>
          <a:stretch>
            <a:fillRect/>
          </a:stretch>
        </p:blipFill>
        <p:spPr>
          <a:xfrm>
            <a:off x="4970502" y="2777536"/>
            <a:ext cx="631880" cy="530779"/>
          </a:xfrm>
          <a:prstGeom prst="rect">
            <a:avLst/>
          </a:prstGeom>
          <a:noFill/>
          <a:extLst/>
        </p:spPr>
      </p:pic>
      <p:pic>
        <p:nvPicPr>
          <p:cNvPr id="16580" name="Picture 16580"/>
          <p:cNvPicPr>
            <a:picLocks noChangeArrowheads="1"/>
          </p:cNvPicPr>
          <p:nvPr/>
        </p:nvPicPr>
        <p:blipFill>
          <a:blip r:embed="rId24">
            <a:extLst>
              <a:ext uri="{28A0092B-C50C-407E-A947-70E740481C1C}">
                <a14:useLocalDpi xmlns:a14="http://schemas.microsoft.com/office/drawing/2010/main" val="0"/>
              </a:ext>
            </a:extLst>
          </a:blip>
          <a:srcRect/>
          <a:stretch>
            <a:fillRect/>
          </a:stretch>
        </p:blipFill>
        <p:spPr>
          <a:xfrm>
            <a:off x="5037280" y="2831252"/>
            <a:ext cx="499140" cy="395581"/>
          </a:xfrm>
          <a:prstGeom prst="rect">
            <a:avLst/>
          </a:prstGeom>
          <a:noFill/>
          <a:extLst/>
        </p:spPr>
      </p:pic>
      <p:pic>
        <p:nvPicPr>
          <p:cNvPr id="16581" name="Picture 16581"/>
          <p:cNvPicPr>
            <a:picLocks noChangeArrowheads="1"/>
          </p:cNvPicPr>
          <p:nvPr/>
        </p:nvPicPr>
        <p:blipFill>
          <a:blip r:embed="rId25">
            <a:extLst>
              <a:ext uri="{28A0092B-C50C-407E-A947-70E740481C1C}">
                <a14:useLocalDpi xmlns:a14="http://schemas.microsoft.com/office/drawing/2010/main" val="0"/>
              </a:ext>
            </a:extLst>
          </a:blip>
          <a:srcRect/>
          <a:stretch>
            <a:fillRect/>
          </a:stretch>
        </p:blipFill>
        <p:spPr>
          <a:xfrm>
            <a:off x="4914900" y="3826449"/>
            <a:ext cx="626824" cy="581329"/>
          </a:xfrm>
          <a:prstGeom prst="rect">
            <a:avLst/>
          </a:prstGeom>
          <a:noFill/>
          <a:extLst/>
        </p:spPr>
      </p:pic>
      <p:pic>
        <p:nvPicPr>
          <p:cNvPr id="16582" name="Picture 16582"/>
          <p:cNvPicPr>
            <a:picLocks noChangeArrowheads="1"/>
          </p:cNvPicPr>
          <p:nvPr/>
        </p:nvPicPr>
        <p:blipFill>
          <a:blip r:embed="rId26">
            <a:extLst>
              <a:ext uri="{28A0092B-C50C-407E-A947-70E740481C1C}">
                <a14:useLocalDpi xmlns:a14="http://schemas.microsoft.com/office/drawing/2010/main" val="0"/>
              </a:ext>
            </a:extLst>
          </a:blip>
          <a:srcRect/>
          <a:stretch>
            <a:fillRect/>
          </a:stretch>
        </p:blipFill>
        <p:spPr>
          <a:xfrm>
            <a:off x="4981492" y="3880379"/>
            <a:ext cx="493873" cy="447501"/>
          </a:xfrm>
          <a:prstGeom prst="rect">
            <a:avLst/>
          </a:prstGeom>
          <a:noFill/>
          <a:extLst/>
        </p:spPr>
      </p:pic>
      <p:pic>
        <p:nvPicPr>
          <p:cNvPr id="16583" name="Picture 16583"/>
          <p:cNvPicPr>
            <a:picLocks noChangeArrowheads="1"/>
          </p:cNvPicPr>
          <p:nvPr/>
        </p:nvPicPr>
        <p:blipFill>
          <a:blip r:embed="rId27">
            <a:extLst>
              <a:ext uri="{28A0092B-C50C-407E-A947-70E740481C1C}">
                <a14:useLocalDpi xmlns:a14="http://schemas.microsoft.com/office/drawing/2010/main" val="0"/>
              </a:ext>
            </a:extLst>
          </a:blip>
          <a:srcRect/>
          <a:stretch>
            <a:fillRect/>
          </a:stretch>
        </p:blipFill>
        <p:spPr>
          <a:xfrm>
            <a:off x="4097349" y="4225954"/>
            <a:ext cx="428421" cy="210440"/>
          </a:xfrm>
          <a:prstGeom prst="rect">
            <a:avLst/>
          </a:prstGeom>
          <a:noFill/>
          <a:extLst/>
        </p:spPr>
      </p:pic>
      <p:pic>
        <p:nvPicPr>
          <p:cNvPr id="16584" name="Picture 16584"/>
          <p:cNvPicPr>
            <a:picLocks noChangeArrowheads="1"/>
          </p:cNvPicPr>
          <p:nvPr/>
        </p:nvPicPr>
        <p:blipFill>
          <a:blip r:embed="rId28">
            <a:extLst>
              <a:ext uri="{28A0092B-C50C-407E-A947-70E740481C1C}">
                <a14:useLocalDpi xmlns:a14="http://schemas.microsoft.com/office/drawing/2010/main" val="0"/>
              </a:ext>
            </a:extLst>
          </a:blip>
          <a:srcRect/>
          <a:stretch>
            <a:fillRect/>
          </a:stretch>
        </p:blipFill>
        <p:spPr>
          <a:xfrm>
            <a:off x="4387936" y="4474482"/>
            <a:ext cx="295008" cy="295353"/>
          </a:xfrm>
          <a:prstGeom prst="rect">
            <a:avLst/>
          </a:prstGeom>
          <a:noFill/>
          <a:extLst/>
        </p:spPr>
      </p:pic>
      <p:pic>
        <p:nvPicPr>
          <p:cNvPr id="16585" name="Picture 16585"/>
          <p:cNvPicPr>
            <a:picLocks noChangeArrowheads="1"/>
          </p:cNvPicPr>
          <p:nvPr/>
        </p:nvPicPr>
        <p:blipFill>
          <a:blip r:embed="rId29">
            <a:extLst>
              <a:ext uri="{28A0092B-C50C-407E-A947-70E740481C1C}">
                <a14:useLocalDpi xmlns:a14="http://schemas.microsoft.com/office/drawing/2010/main" val="0"/>
              </a:ext>
            </a:extLst>
          </a:blip>
          <a:srcRect/>
          <a:stretch>
            <a:fillRect/>
          </a:stretch>
        </p:blipFill>
        <p:spPr>
          <a:xfrm>
            <a:off x="4548945" y="4097748"/>
            <a:ext cx="329126" cy="219274"/>
          </a:xfrm>
          <a:prstGeom prst="rect">
            <a:avLst/>
          </a:prstGeom>
          <a:noFill/>
          <a:extLst/>
        </p:spPr>
      </p:pic>
      <p:pic>
        <p:nvPicPr>
          <p:cNvPr id="16586" name="Picture 16586"/>
          <p:cNvPicPr>
            <a:picLocks noChangeArrowheads="1"/>
          </p:cNvPicPr>
          <p:nvPr/>
        </p:nvPicPr>
        <p:blipFill>
          <a:blip r:embed="rId30">
            <a:extLst>
              <a:ext uri="{28A0092B-C50C-407E-A947-70E740481C1C}">
                <a14:useLocalDpi xmlns:a14="http://schemas.microsoft.com/office/drawing/2010/main" val="0"/>
              </a:ext>
            </a:extLst>
          </a:blip>
          <a:srcRect/>
          <a:stretch>
            <a:fillRect/>
          </a:stretch>
        </p:blipFill>
        <p:spPr>
          <a:xfrm>
            <a:off x="4065257" y="3643232"/>
            <a:ext cx="629681" cy="126084"/>
          </a:xfrm>
          <a:prstGeom prst="rect">
            <a:avLst/>
          </a:prstGeom>
          <a:noFill/>
          <a:extLst/>
        </p:spPr>
      </p:pic>
      <p:pic>
        <p:nvPicPr>
          <p:cNvPr id="16587" name="Picture 16587"/>
          <p:cNvPicPr>
            <a:picLocks noChangeArrowheads="1"/>
          </p:cNvPicPr>
          <p:nvPr/>
        </p:nvPicPr>
        <p:blipFill>
          <a:blip r:embed="rId31">
            <a:extLst>
              <a:ext uri="{28A0092B-C50C-407E-A947-70E740481C1C}">
                <a14:useLocalDpi xmlns:a14="http://schemas.microsoft.com/office/drawing/2010/main" val="0"/>
              </a:ext>
            </a:extLst>
          </a:blip>
          <a:srcRect/>
          <a:stretch>
            <a:fillRect/>
          </a:stretch>
        </p:blipFill>
        <p:spPr>
          <a:xfrm>
            <a:off x="3966433" y="3775992"/>
            <a:ext cx="463205" cy="266341"/>
          </a:xfrm>
          <a:prstGeom prst="rect">
            <a:avLst/>
          </a:prstGeom>
          <a:noFill/>
          <a:extLst/>
        </p:spPr>
      </p:pic>
      <p:pic>
        <p:nvPicPr>
          <p:cNvPr id="16588" name="Picture 16588"/>
          <p:cNvPicPr>
            <a:picLocks noChangeArrowheads="1"/>
          </p:cNvPicPr>
          <p:nvPr/>
        </p:nvPicPr>
        <p:blipFill>
          <a:blip r:embed="rId32">
            <a:extLst>
              <a:ext uri="{28A0092B-C50C-407E-A947-70E740481C1C}">
                <a14:useLocalDpi xmlns:a14="http://schemas.microsoft.com/office/drawing/2010/main" val="0"/>
              </a:ext>
            </a:extLst>
          </a:blip>
          <a:srcRect/>
          <a:stretch>
            <a:fillRect/>
          </a:stretch>
        </p:blipFill>
        <p:spPr>
          <a:xfrm>
            <a:off x="4485035" y="3765449"/>
            <a:ext cx="406378" cy="253567"/>
          </a:xfrm>
          <a:prstGeom prst="rect">
            <a:avLst/>
          </a:prstGeom>
          <a:noFill/>
          <a:extLst/>
        </p:spPr>
      </p:pic>
      <p:pic>
        <p:nvPicPr>
          <p:cNvPr id="16589" name="Picture 16589"/>
          <p:cNvPicPr>
            <a:picLocks noChangeArrowheads="1"/>
          </p:cNvPicPr>
          <p:nvPr/>
        </p:nvPicPr>
        <p:blipFill>
          <a:blip r:embed="rId33">
            <a:extLst>
              <a:ext uri="{28A0092B-C50C-407E-A947-70E740481C1C}">
                <a14:useLocalDpi xmlns:a14="http://schemas.microsoft.com/office/drawing/2010/main" val="0"/>
              </a:ext>
            </a:extLst>
          </a:blip>
          <a:srcRect/>
          <a:stretch>
            <a:fillRect/>
          </a:stretch>
        </p:blipFill>
        <p:spPr>
          <a:xfrm>
            <a:off x="4775882" y="3611610"/>
            <a:ext cx="667264" cy="235059"/>
          </a:xfrm>
          <a:prstGeom prst="rect">
            <a:avLst/>
          </a:prstGeom>
          <a:noFill/>
          <a:extLst/>
        </p:spPr>
      </p:pic>
      <p:pic>
        <p:nvPicPr>
          <p:cNvPr id="16590" name="Picture 16590"/>
          <p:cNvPicPr>
            <a:picLocks noChangeArrowheads="1"/>
          </p:cNvPicPr>
          <p:nvPr/>
        </p:nvPicPr>
        <p:blipFill>
          <a:blip r:embed="rId34">
            <a:extLst>
              <a:ext uri="{28A0092B-C50C-407E-A947-70E740481C1C}">
                <a14:useLocalDpi xmlns:a14="http://schemas.microsoft.com/office/drawing/2010/main" val="0"/>
              </a:ext>
            </a:extLst>
          </a:blip>
          <a:srcRect/>
          <a:stretch>
            <a:fillRect/>
          </a:stretch>
        </p:blipFill>
        <p:spPr>
          <a:xfrm>
            <a:off x="4842910" y="3647338"/>
            <a:ext cx="533751" cy="135812"/>
          </a:xfrm>
          <a:prstGeom prst="rect">
            <a:avLst/>
          </a:prstGeom>
          <a:noFill/>
          <a:extLst/>
        </p:spPr>
      </p:pic>
      <p:pic>
        <p:nvPicPr>
          <p:cNvPr id="16591" name="Picture 16591"/>
          <p:cNvPicPr>
            <a:picLocks noChangeArrowheads="1"/>
          </p:cNvPicPr>
          <p:nvPr/>
        </p:nvPicPr>
        <p:blipFill>
          <a:blip r:embed="rId35">
            <a:extLst>
              <a:ext uri="{28A0092B-C50C-407E-A947-70E740481C1C}">
                <a14:useLocalDpi xmlns:a14="http://schemas.microsoft.com/office/drawing/2010/main" val="0"/>
              </a:ext>
            </a:extLst>
          </a:blip>
          <a:srcRect/>
          <a:stretch>
            <a:fillRect/>
          </a:stretch>
        </p:blipFill>
        <p:spPr>
          <a:xfrm>
            <a:off x="4740502" y="3171828"/>
            <a:ext cx="697594" cy="396820"/>
          </a:xfrm>
          <a:prstGeom prst="rect">
            <a:avLst/>
          </a:prstGeom>
          <a:noFill/>
          <a:extLst/>
        </p:spPr>
      </p:pic>
      <p:pic>
        <p:nvPicPr>
          <p:cNvPr id="16592" name="Picture 16592"/>
          <p:cNvPicPr>
            <a:picLocks noChangeArrowheads="1"/>
          </p:cNvPicPr>
          <p:nvPr/>
        </p:nvPicPr>
        <p:blipFill>
          <a:blip r:embed="rId36">
            <a:extLst>
              <a:ext uri="{28A0092B-C50C-407E-A947-70E740481C1C}">
                <a14:useLocalDpi xmlns:a14="http://schemas.microsoft.com/office/drawing/2010/main" val="0"/>
              </a:ext>
            </a:extLst>
          </a:blip>
          <a:srcRect/>
          <a:stretch>
            <a:fillRect/>
          </a:stretch>
        </p:blipFill>
        <p:spPr>
          <a:xfrm>
            <a:off x="4807300" y="3223619"/>
            <a:ext cx="562692" cy="266837"/>
          </a:xfrm>
          <a:prstGeom prst="rect">
            <a:avLst/>
          </a:prstGeom>
          <a:noFill/>
          <a:extLst/>
        </p:spPr>
      </p:pic>
      <p:pic>
        <p:nvPicPr>
          <p:cNvPr id="16593" name="Picture 16593"/>
          <p:cNvPicPr>
            <a:picLocks noChangeArrowheads="1"/>
          </p:cNvPicPr>
          <p:nvPr/>
        </p:nvPicPr>
        <p:blipFill>
          <a:blip r:embed="rId37">
            <a:extLst>
              <a:ext uri="{28A0092B-C50C-407E-A947-70E740481C1C}">
                <a14:useLocalDpi xmlns:a14="http://schemas.microsoft.com/office/drawing/2010/main" val="0"/>
              </a:ext>
            </a:extLst>
          </a:blip>
          <a:srcRect/>
          <a:stretch>
            <a:fillRect/>
          </a:stretch>
        </p:blipFill>
        <p:spPr>
          <a:xfrm>
            <a:off x="4199637" y="3079129"/>
            <a:ext cx="576372" cy="296886"/>
          </a:xfrm>
          <a:prstGeom prst="rect">
            <a:avLst/>
          </a:prstGeom>
          <a:noFill/>
          <a:extLst/>
        </p:spPr>
      </p:pic>
      <p:pic>
        <p:nvPicPr>
          <p:cNvPr id="16594" name="Picture 16594"/>
          <p:cNvPicPr>
            <a:picLocks noChangeArrowheads="1"/>
          </p:cNvPicPr>
          <p:nvPr/>
        </p:nvPicPr>
        <p:blipFill>
          <a:blip r:embed="rId38">
            <a:extLst>
              <a:ext uri="{28A0092B-C50C-407E-A947-70E740481C1C}">
                <a14:useLocalDpi xmlns:a14="http://schemas.microsoft.com/office/drawing/2010/main" val="0"/>
              </a:ext>
            </a:extLst>
          </a:blip>
          <a:srcRect/>
          <a:stretch>
            <a:fillRect/>
          </a:stretch>
        </p:blipFill>
        <p:spPr>
          <a:xfrm>
            <a:off x="6117380" y="4580669"/>
            <a:ext cx="900264" cy="515906"/>
          </a:xfrm>
          <a:prstGeom prst="rect">
            <a:avLst/>
          </a:prstGeom>
          <a:noFill/>
          <a:extLst/>
        </p:spPr>
      </p:pic>
      <p:pic>
        <p:nvPicPr>
          <p:cNvPr id="16595" name="Picture 16595"/>
          <p:cNvPicPr>
            <a:picLocks noChangeArrowheads="1"/>
          </p:cNvPicPr>
          <p:nvPr/>
        </p:nvPicPr>
        <p:blipFill>
          <a:blip r:embed="rId39">
            <a:extLst>
              <a:ext uri="{28A0092B-C50C-407E-A947-70E740481C1C}">
                <a14:useLocalDpi xmlns:a14="http://schemas.microsoft.com/office/drawing/2010/main" val="0"/>
              </a:ext>
            </a:extLst>
          </a:blip>
          <a:srcRect/>
          <a:stretch>
            <a:fillRect/>
          </a:stretch>
        </p:blipFill>
        <p:spPr>
          <a:xfrm>
            <a:off x="6039644" y="4003375"/>
            <a:ext cx="422095" cy="684957"/>
          </a:xfrm>
          <a:prstGeom prst="rect">
            <a:avLst/>
          </a:prstGeom>
          <a:noFill/>
          <a:extLst/>
        </p:spPr>
      </p:pic>
      <p:pic>
        <p:nvPicPr>
          <p:cNvPr id="16596" name="Picture 16596"/>
          <p:cNvPicPr>
            <a:picLocks noChangeArrowheads="1"/>
          </p:cNvPicPr>
          <p:nvPr/>
        </p:nvPicPr>
        <p:blipFill>
          <a:blip r:embed="rId40">
            <a:extLst>
              <a:ext uri="{28A0092B-C50C-407E-A947-70E740481C1C}">
                <a14:useLocalDpi xmlns:a14="http://schemas.microsoft.com/office/drawing/2010/main" val="0"/>
              </a:ext>
            </a:extLst>
          </a:blip>
          <a:srcRect/>
          <a:stretch>
            <a:fillRect/>
          </a:stretch>
        </p:blipFill>
        <p:spPr>
          <a:xfrm>
            <a:off x="6106519" y="4056614"/>
            <a:ext cx="289002" cy="550844"/>
          </a:xfrm>
          <a:prstGeom prst="rect">
            <a:avLst/>
          </a:prstGeom>
          <a:noFill/>
          <a:extLst/>
        </p:spPr>
      </p:pic>
      <p:pic>
        <p:nvPicPr>
          <p:cNvPr id="16597" name="Picture 16597"/>
          <p:cNvPicPr>
            <a:picLocks noChangeArrowheads="1"/>
          </p:cNvPicPr>
          <p:nvPr/>
        </p:nvPicPr>
        <p:blipFill>
          <a:blip r:embed="rId41">
            <a:extLst>
              <a:ext uri="{28A0092B-C50C-407E-A947-70E740481C1C}">
                <a14:useLocalDpi xmlns:a14="http://schemas.microsoft.com/office/drawing/2010/main" val="0"/>
              </a:ext>
            </a:extLst>
          </a:blip>
          <a:srcRect/>
          <a:stretch>
            <a:fillRect/>
          </a:stretch>
        </p:blipFill>
        <p:spPr>
          <a:xfrm>
            <a:off x="6428883" y="3535793"/>
            <a:ext cx="834080" cy="161761"/>
          </a:xfrm>
          <a:prstGeom prst="rect">
            <a:avLst/>
          </a:prstGeom>
          <a:noFill/>
          <a:extLst/>
        </p:spPr>
      </p:pic>
      <p:pic>
        <p:nvPicPr>
          <p:cNvPr id="16598" name="Picture 16598"/>
          <p:cNvPicPr>
            <a:picLocks noChangeArrowheads="1"/>
          </p:cNvPicPr>
          <p:nvPr/>
        </p:nvPicPr>
        <p:blipFill>
          <a:blip r:embed="rId42">
            <a:extLst>
              <a:ext uri="{28A0092B-C50C-407E-A947-70E740481C1C}">
                <a14:useLocalDpi xmlns:a14="http://schemas.microsoft.com/office/drawing/2010/main" val="0"/>
              </a:ext>
            </a:extLst>
          </a:blip>
          <a:srcRect/>
          <a:stretch>
            <a:fillRect/>
          </a:stretch>
        </p:blipFill>
        <p:spPr>
          <a:xfrm>
            <a:off x="6495552" y="3564836"/>
            <a:ext cx="700091" cy="76637"/>
          </a:xfrm>
          <a:prstGeom prst="rect">
            <a:avLst/>
          </a:prstGeom>
          <a:noFill/>
          <a:extLst/>
        </p:spPr>
      </p:pic>
      <p:pic>
        <p:nvPicPr>
          <p:cNvPr id="16599" name="Picture 16599"/>
          <p:cNvPicPr>
            <a:picLocks noChangeArrowheads="1"/>
          </p:cNvPicPr>
          <p:nvPr/>
        </p:nvPicPr>
        <p:blipFill>
          <a:blip r:embed="rId43">
            <a:extLst>
              <a:ext uri="{28A0092B-C50C-407E-A947-70E740481C1C}">
                <a14:useLocalDpi xmlns:a14="http://schemas.microsoft.com/office/drawing/2010/main" val="0"/>
              </a:ext>
            </a:extLst>
          </a:blip>
          <a:srcRect/>
          <a:stretch>
            <a:fillRect/>
          </a:stretch>
        </p:blipFill>
        <p:spPr>
          <a:xfrm>
            <a:off x="7319859" y="3413926"/>
            <a:ext cx="579343" cy="401717"/>
          </a:xfrm>
          <a:prstGeom prst="rect">
            <a:avLst/>
          </a:prstGeom>
          <a:noFill/>
          <a:extLst/>
        </p:spPr>
      </p:pic>
      <p:pic>
        <p:nvPicPr>
          <p:cNvPr id="16600" name="Picture 16600"/>
          <p:cNvPicPr>
            <a:picLocks noChangeArrowheads="1"/>
          </p:cNvPicPr>
          <p:nvPr/>
        </p:nvPicPr>
        <p:blipFill>
          <a:blip r:embed="rId44">
            <a:extLst>
              <a:ext uri="{28A0092B-C50C-407E-A947-70E740481C1C}">
                <a14:useLocalDpi xmlns:a14="http://schemas.microsoft.com/office/drawing/2010/main" val="0"/>
              </a:ext>
            </a:extLst>
          </a:blip>
          <a:srcRect/>
          <a:stretch>
            <a:fillRect/>
          </a:stretch>
        </p:blipFill>
        <p:spPr>
          <a:xfrm>
            <a:off x="4847732" y="4549339"/>
            <a:ext cx="915230" cy="537897"/>
          </a:xfrm>
          <a:prstGeom prst="rect">
            <a:avLst/>
          </a:prstGeom>
          <a:noFill/>
          <a:extLst/>
        </p:spPr>
      </p:pic>
      <p:pic>
        <p:nvPicPr>
          <p:cNvPr id="16601" name="Picture 16601"/>
          <p:cNvPicPr>
            <a:picLocks noChangeArrowheads="1"/>
          </p:cNvPicPr>
          <p:nvPr/>
        </p:nvPicPr>
        <p:blipFill>
          <a:blip r:embed="rId45">
            <a:extLst>
              <a:ext uri="{28A0092B-C50C-407E-A947-70E740481C1C}">
                <a14:useLocalDpi xmlns:a14="http://schemas.microsoft.com/office/drawing/2010/main" val="0"/>
              </a:ext>
            </a:extLst>
          </a:blip>
          <a:srcRect/>
          <a:stretch>
            <a:fillRect/>
          </a:stretch>
        </p:blipFill>
        <p:spPr>
          <a:xfrm>
            <a:off x="4682945" y="4346971"/>
            <a:ext cx="413055" cy="275191"/>
          </a:xfrm>
          <a:prstGeom prst="rect">
            <a:avLst/>
          </a:prstGeom>
          <a:noFill/>
          <a:extLst/>
        </p:spPr>
      </p:pic>
      <p:pic>
        <p:nvPicPr>
          <p:cNvPr id="16602" name="Picture 16602"/>
          <p:cNvPicPr>
            <a:picLocks noChangeArrowheads="1"/>
          </p:cNvPicPr>
          <p:nvPr/>
        </p:nvPicPr>
        <p:blipFill>
          <a:blip r:embed="rId46">
            <a:extLst>
              <a:ext uri="{28A0092B-C50C-407E-A947-70E740481C1C}">
                <a14:useLocalDpi xmlns:a14="http://schemas.microsoft.com/office/drawing/2010/main" val="0"/>
              </a:ext>
            </a:extLst>
          </a:blip>
          <a:srcRect/>
          <a:stretch>
            <a:fillRect/>
          </a:stretch>
        </p:blipFill>
        <p:spPr>
          <a:xfrm>
            <a:off x="5309189" y="4000851"/>
            <a:ext cx="487810" cy="788585"/>
          </a:xfrm>
          <a:prstGeom prst="rect">
            <a:avLst/>
          </a:prstGeom>
          <a:noFill/>
          <a:extLst/>
        </p:spPr>
      </p:pic>
      <p:pic>
        <p:nvPicPr>
          <p:cNvPr id="16603" name="Picture 16603"/>
          <p:cNvPicPr>
            <a:picLocks noChangeArrowheads="1"/>
          </p:cNvPicPr>
          <p:nvPr/>
        </p:nvPicPr>
        <p:blipFill>
          <a:blip r:embed="rId47">
            <a:extLst>
              <a:ext uri="{28A0092B-C50C-407E-A947-70E740481C1C}">
                <a14:useLocalDpi xmlns:a14="http://schemas.microsoft.com/office/drawing/2010/main" val="0"/>
              </a:ext>
            </a:extLst>
          </a:blip>
          <a:srcRect/>
          <a:stretch>
            <a:fillRect/>
          </a:stretch>
        </p:blipFill>
        <p:spPr>
          <a:xfrm>
            <a:off x="5375510" y="4055669"/>
            <a:ext cx="354335" cy="653036"/>
          </a:xfrm>
          <a:prstGeom prst="rect">
            <a:avLst/>
          </a:prstGeom>
          <a:noFill/>
          <a:extLst/>
        </p:spPr>
      </p:pic>
      <p:pic>
        <p:nvPicPr>
          <p:cNvPr id="16604" name="Picture 16604"/>
          <p:cNvPicPr>
            <a:picLocks noChangeArrowheads="1"/>
          </p:cNvPicPr>
          <p:nvPr/>
        </p:nvPicPr>
        <p:blipFill>
          <a:blip r:embed="rId48">
            <a:extLst>
              <a:ext uri="{28A0092B-C50C-407E-A947-70E740481C1C}">
                <a14:useLocalDpi xmlns:a14="http://schemas.microsoft.com/office/drawing/2010/main" val="0"/>
              </a:ext>
            </a:extLst>
          </a:blip>
          <a:srcRect/>
          <a:stretch>
            <a:fillRect/>
          </a:stretch>
        </p:blipFill>
        <p:spPr>
          <a:xfrm>
            <a:off x="7061796" y="4484572"/>
            <a:ext cx="494881" cy="345306"/>
          </a:xfrm>
          <a:prstGeom prst="rect">
            <a:avLst/>
          </a:prstGeom>
          <a:noFill/>
          <a:extLst/>
        </p:spPr>
      </p:pic>
      <p:pic>
        <p:nvPicPr>
          <p:cNvPr id="16605" name="Picture 16605"/>
          <p:cNvPicPr>
            <a:picLocks noChangeArrowheads="1"/>
          </p:cNvPicPr>
          <p:nvPr/>
        </p:nvPicPr>
        <p:blipFill>
          <a:blip r:embed="rId49">
            <a:extLst>
              <a:ext uri="{28A0092B-C50C-407E-A947-70E740481C1C}">
                <a14:useLocalDpi xmlns:a14="http://schemas.microsoft.com/office/drawing/2010/main" val="0"/>
              </a:ext>
            </a:extLst>
          </a:blip>
          <a:srcRect/>
          <a:stretch>
            <a:fillRect/>
          </a:stretch>
        </p:blipFill>
        <p:spPr>
          <a:xfrm>
            <a:off x="6226684" y="3894700"/>
            <a:ext cx="811333" cy="636935"/>
          </a:xfrm>
          <a:prstGeom prst="rect">
            <a:avLst/>
          </a:prstGeom>
          <a:noFill/>
          <a:extLst/>
        </p:spPr>
      </p:pic>
      <p:pic>
        <p:nvPicPr>
          <p:cNvPr id="16606" name="Picture 16606"/>
          <p:cNvPicPr>
            <a:picLocks noChangeArrowheads="1"/>
          </p:cNvPicPr>
          <p:nvPr/>
        </p:nvPicPr>
        <p:blipFill>
          <a:blip r:embed="rId50">
            <a:extLst>
              <a:ext uri="{28A0092B-C50C-407E-A947-70E740481C1C}">
                <a14:useLocalDpi xmlns:a14="http://schemas.microsoft.com/office/drawing/2010/main" val="0"/>
              </a:ext>
            </a:extLst>
          </a:blip>
          <a:srcRect/>
          <a:stretch>
            <a:fillRect/>
          </a:stretch>
        </p:blipFill>
        <p:spPr>
          <a:xfrm>
            <a:off x="6294449" y="3949633"/>
            <a:ext cx="676558" cy="502126"/>
          </a:xfrm>
          <a:prstGeom prst="rect">
            <a:avLst/>
          </a:prstGeom>
          <a:noFill/>
          <a:extLst/>
        </p:spPr>
      </p:pic>
      <p:sp>
        <p:nvSpPr>
          <p:cNvPr id="16607" name="Rectangle 16607"/>
          <p:cNvSpPr/>
          <p:nvPr/>
        </p:nvSpPr>
        <p:spPr>
          <a:xfrm>
            <a:off x="1780647" y="1304558"/>
            <a:ext cx="3638608" cy="415201"/>
          </a:xfrm>
          <a:prstGeom prst="rect">
            <a:avLst/>
          </a:prstGeom>
        </p:spPr>
      </p:sp>
      <p:sp>
        <p:nvSpPr>
          <p:cNvPr id="16608" name="Freeform 16608"/>
          <p:cNvSpPr/>
          <p:nvPr/>
        </p:nvSpPr>
        <p:spPr>
          <a:xfrm>
            <a:off x="1805122" y="1437821"/>
            <a:ext cx="133137" cy="209903"/>
          </a:xfrm>
          <a:custGeom>
            <a:avLst/>
            <a:gdLst/>
            <a:ahLst/>
            <a:cxnLst/>
            <a:rect l="0" t="0" r="0" b="0"/>
            <a:pathLst>
              <a:path w="5734050" h="9029700">
                <a:moveTo>
                  <a:pt x="5734050" y="8051800"/>
                </a:moveTo>
                <a:lnTo>
                  <a:pt x="5734050" y="9029700"/>
                </a:lnTo>
                <a:lnTo>
                  <a:pt x="952500" y="9029700"/>
                </a:lnTo>
                <a:lnTo>
                  <a:pt x="952500" y="8051800"/>
                </a:lnTo>
                <a:close/>
                <a:moveTo>
                  <a:pt x="1193800" y="0"/>
                </a:moveTo>
                <a:lnTo>
                  <a:pt x="1193800" y="9029700"/>
                </a:lnTo>
                <a:lnTo>
                  <a:pt x="0" y="9029700"/>
                </a:lnTo>
                <a:lnTo>
                  <a:pt x="0" y="0"/>
                </a:lnTo>
                <a:close/>
                <a:moveTo>
                  <a:pt x="5105400" y="3886200"/>
                </a:moveTo>
                <a:lnTo>
                  <a:pt x="5105400" y="4864100"/>
                </a:lnTo>
                <a:lnTo>
                  <a:pt x="952500" y="4864100"/>
                </a:lnTo>
                <a:lnTo>
                  <a:pt x="952500" y="3886200"/>
                </a:lnTo>
                <a:close/>
                <a:moveTo>
                  <a:pt x="5676900" y="0"/>
                </a:moveTo>
                <a:lnTo>
                  <a:pt x="5676900" y="977900"/>
                </a:lnTo>
                <a:lnTo>
                  <a:pt x="952500" y="977900"/>
                </a:lnTo>
                <a:lnTo>
                  <a:pt x="952500" y="0"/>
                </a:ln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16609" name="Freeform 16609"/>
          <p:cNvSpPr/>
          <p:nvPr/>
        </p:nvSpPr>
        <p:spPr>
          <a:xfrm>
            <a:off x="1963442" y="1435164"/>
            <a:ext cx="168669" cy="215513"/>
          </a:xfrm>
          <a:custGeom>
            <a:avLst/>
            <a:gdLst/>
            <a:ahLst/>
            <a:cxnLst/>
            <a:rect l="0" t="0" r="0" b="0"/>
            <a:pathLst>
              <a:path w="7264400" h="9271000">
                <a:moveTo>
                  <a:pt x="7264400" y="4350544"/>
                </a:moveTo>
                <a:lnTo>
                  <a:pt x="7264400" y="4920457"/>
                </a:lnTo>
                <a:cubicBezTo>
                  <a:pt x="7264400" y="5598055"/>
                  <a:pt x="7179601" y="6205406"/>
                  <a:pt x="7010003" y="6742510"/>
                </a:cubicBezTo>
                <a:cubicBezTo>
                  <a:pt x="6840404" y="7279614"/>
                  <a:pt x="6596393" y="7736153"/>
                  <a:pt x="6277967" y="8112125"/>
                </a:cubicBezTo>
                <a:cubicBezTo>
                  <a:pt x="5959540" y="8487966"/>
                  <a:pt x="5578011" y="8775105"/>
                  <a:pt x="5133379" y="8973543"/>
                </a:cubicBezTo>
                <a:cubicBezTo>
                  <a:pt x="4688879" y="9171847"/>
                  <a:pt x="4191595" y="9271000"/>
                  <a:pt x="3641526" y="9271000"/>
                </a:cubicBezTo>
                <a:cubicBezTo>
                  <a:pt x="3107861" y="9271000"/>
                  <a:pt x="2618779" y="9171847"/>
                  <a:pt x="2174279" y="8973543"/>
                </a:cubicBezTo>
                <a:cubicBezTo>
                  <a:pt x="1729779" y="8775105"/>
                  <a:pt x="1345141" y="8487966"/>
                  <a:pt x="1020365" y="8112125"/>
                </a:cubicBezTo>
                <a:cubicBezTo>
                  <a:pt x="695721" y="7736153"/>
                  <a:pt x="444500" y="7279614"/>
                  <a:pt x="266700" y="6742510"/>
                </a:cubicBezTo>
                <a:cubicBezTo>
                  <a:pt x="88900" y="6205406"/>
                  <a:pt x="0" y="5598055"/>
                  <a:pt x="0" y="4920457"/>
                </a:cubicBezTo>
                <a:lnTo>
                  <a:pt x="0" y="4350544"/>
                </a:lnTo>
                <a:cubicBezTo>
                  <a:pt x="0" y="3672946"/>
                  <a:pt x="87841" y="3066654"/>
                  <a:pt x="263525" y="2531666"/>
                </a:cubicBezTo>
                <a:cubicBezTo>
                  <a:pt x="439340" y="1996546"/>
                  <a:pt x="688511" y="1540008"/>
                  <a:pt x="1011039" y="1162050"/>
                </a:cubicBezTo>
                <a:cubicBezTo>
                  <a:pt x="1333698" y="784093"/>
                  <a:pt x="1717278" y="495962"/>
                  <a:pt x="2161778" y="297657"/>
                </a:cubicBezTo>
                <a:cubicBezTo>
                  <a:pt x="2606410" y="99219"/>
                  <a:pt x="3095492" y="0"/>
                  <a:pt x="3629025" y="0"/>
                </a:cubicBezTo>
                <a:cubicBezTo>
                  <a:pt x="4179093" y="0"/>
                  <a:pt x="4676378" y="99219"/>
                  <a:pt x="5120878" y="297657"/>
                </a:cubicBezTo>
                <a:cubicBezTo>
                  <a:pt x="5565510" y="495962"/>
                  <a:pt x="5948098" y="784093"/>
                  <a:pt x="6268640" y="1162050"/>
                </a:cubicBezTo>
                <a:cubicBezTo>
                  <a:pt x="6589183" y="1540008"/>
                  <a:pt x="6835245" y="1996546"/>
                  <a:pt x="7006828" y="2531666"/>
                </a:cubicBezTo>
                <a:cubicBezTo>
                  <a:pt x="7178542" y="3066654"/>
                  <a:pt x="7264400" y="3672946"/>
                  <a:pt x="7264400" y="4350544"/>
                </a:cubicBezTo>
                <a:close/>
                <a:moveTo>
                  <a:pt x="6083300" y="4917282"/>
                </a:moveTo>
                <a:lnTo>
                  <a:pt x="6083300" y="4335066"/>
                </a:lnTo>
                <a:cubicBezTo>
                  <a:pt x="6083300" y="3798359"/>
                  <a:pt x="6028398" y="3323630"/>
                  <a:pt x="5918596" y="2910880"/>
                </a:cubicBezTo>
                <a:cubicBezTo>
                  <a:pt x="5808926" y="2498130"/>
                  <a:pt x="5648457" y="2151394"/>
                  <a:pt x="5437187" y="1870671"/>
                </a:cubicBezTo>
                <a:cubicBezTo>
                  <a:pt x="5225917" y="1589816"/>
                  <a:pt x="4968014" y="1377157"/>
                  <a:pt x="4663479" y="1232694"/>
                </a:cubicBezTo>
                <a:cubicBezTo>
                  <a:pt x="4359076" y="1088232"/>
                  <a:pt x="4014258" y="1016000"/>
                  <a:pt x="3629025" y="1016000"/>
                </a:cubicBezTo>
                <a:cubicBezTo>
                  <a:pt x="3256359" y="1016000"/>
                  <a:pt x="2919809" y="1088232"/>
                  <a:pt x="2619375" y="1232694"/>
                </a:cubicBezTo>
                <a:cubicBezTo>
                  <a:pt x="2319072" y="1377157"/>
                  <a:pt x="2062228" y="1589816"/>
                  <a:pt x="1848842" y="1870671"/>
                </a:cubicBezTo>
                <a:cubicBezTo>
                  <a:pt x="1635587" y="2151394"/>
                  <a:pt x="1470951" y="2498130"/>
                  <a:pt x="1354931" y="2910880"/>
                </a:cubicBezTo>
                <a:cubicBezTo>
                  <a:pt x="1239043" y="3323630"/>
                  <a:pt x="1181100" y="3798359"/>
                  <a:pt x="1181100" y="4335066"/>
                </a:cubicBezTo>
                <a:lnTo>
                  <a:pt x="1181100" y="4917282"/>
                </a:lnTo>
                <a:cubicBezTo>
                  <a:pt x="1181100" y="5458090"/>
                  <a:pt x="1239043" y="5935928"/>
                  <a:pt x="1354931" y="6350794"/>
                </a:cubicBezTo>
                <a:cubicBezTo>
                  <a:pt x="1470951" y="6765661"/>
                  <a:pt x="1637704" y="7114514"/>
                  <a:pt x="1855192" y="7397354"/>
                </a:cubicBezTo>
                <a:cubicBezTo>
                  <a:pt x="2072679" y="7680193"/>
                  <a:pt x="2331574" y="7893844"/>
                  <a:pt x="2631876" y="8038307"/>
                </a:cubicBezTo>
                <a:cubicBezTo>
                  <a:pt x="2932178" y="8182769"/>
                  <a:pt x="3268728" y="8255000"/>
                  <a:pt x="3641526" y="8255000"/>
                </a:cubicBezTo>
                <a:cubicBezTo>
                  <a:pt x="4030860" y="8255000"/>
                  <a:pt x="4376737" y="8182769"/>
                  <a:pt x="4679156" y="8038307"/>
                </a:cubicBezTo>
                <a:cubicBezTo>
                  <a:pt x="4981575" y="7893844"/>
                  <a:pt x="5237360" y="7680193"/>
                  <a:pt x="5446514" y="7397354"/>
                </a:cubicBezTo>
                <a:cubicBezTo>
                  <a:pt x="5655667" y="7114514"/>
                  <a:pt x="5814086" y="6765661"/>
                  <a:pt x="5921771" y="6350794"/>
                </a:cubicBezTo>
                <a:cubicBezTo>
                  <a:pt x="6029457" y="5935928"/>
                  <a:pt x="6083300" y="5458090"/>
                  <a:pt x="6083300" y="4917282"/>
                </a:cubicBez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16610" name="Freeform 16610"/>
          <p:cNvSpPr/>
          <p:nvPr/>
        </p:nvSpPr>
        <p:spPr>
          <a:xfrm>
            <a:off x="2159211" y="1435164"/>
            <a:ext cx="152451" cy="215513"/>
          </a:xfrm>
          <a:custGeom>
            <a:avLst/>
            <a:gdLst/>
            <a:ahLst/>
            <a:cxnLst/>
            <a:rect l="0" t="0" r="0" b="0"/>
            <a:pathLst>
              <a:path w="6565900" h="9271000">
                <a:moveTo>
                  <a:pt x="5359400" y="6862565"/>
                </a:moveTo>
                <a:cubicBezTo>
                  <a:pt x="5359400" y="6651956"/>
                  <a:pt x="5327385" y="6465094"/>
                  <a:pt x="5263356" y="6301979"/>
                </a:cubicBezTo>
                <a:cubicBezTo>
                  <a:pt x="5199459" y="6138863"/>
                  <a:pt x="5087937" y="5991292"/>
                  <a:pt x="4928790" y="5859265"/>
                </a:cubicBezTo>
                <a:cubicBezTo>
                  <a:pt x="4769775" y="5727105"/>
                  <a:pt x="4550899" y="5601164"/>
                  <a:pt x="4272160" y="5481440"/>
                </a:cubicBezTo>
                <a:cubicBezTo>
                  <a:pt x="3993554" y="5361583"/>
                  <a:pt x="3641526" y="5239743"/>
                  <a:pt x="3216076" y="5115918"/>
                </a:cubicBezTo>
                <a:cubicBezTo>
                  <a:pt x="2769989" y="4983758"/>
                  <a:pt x="2367293" y="4836187"/>
                  <a:pt x="2007989" y="4673204"/>
                </a:cubicBezTo>
                <a:cubicBezTo>
                  <a:pt x="1648684" y="4510088"/>
                  <a:pt x="1340974" y="4323226"/>
                  <a:pt x="1084857" y="4112618"/>
                </a:cubicBezTo>
                <a:cubicBezTo>
                  <a:pt x="828873" y="3902009"/>
                  <a:pt x="632751" y="3660445"/>
                  <a:pt x="496490" y="3387924"/>
                </a:cubicBezTo>
                <a:cubicBezTo>
                  <a:pt x="360230" y="3115403"/>
                  <a:pt x="292100" y="2803658"/>
                  <a:pt x="292100" y="2452688"/>
                </a:cubicBezTo>
                <a:cubicBezTo>
                  <a:pt x="292100" y="2101718"/>
                  <a:pt x="364397" y="1777604"/>
                  <a:pt x="508992" y="1480344"/>
                </a:cubicBezTo>
                <a:cubicBezTo>
                  <a:pt x="653586" y="1183085"/>
                  <a:pt x="861218" y="923991"/>
                  <a:pt x="1131887" y="703065"/>
                </a:cubicBezTo>
                <a:cubicBezTo>
                  <a:pt x="1402688" y="482138"/>
                  <a:pt x="1726075" y="309761"/>
                  <a:pt x="2102048" y="185936"/>
                </a:cubicBezTo>
                <a:cubicBezTo>
                  <a:pt x="2478153" y="61979"/>
                  <a:pt x="2897650" y="0"/>
                  <a:pt x="3360539" y="0"/>
                </a:cubicBezTo>
                <a:cubicBezTo>
                  <a:pt x="4038269" y="0"/>
                  <a:pt x="4613671" y="129051"/>
                  <a:pt x="5086746" y="387152"/>
                </a:cubicBezTo>
                <a:cubicBezTo>
                  <a:pt x="5559954" y="645121"/>
                  <a:pt x="5920514" y="981538"/>
                  <a:pt x="6168429" y="1396405"/>
                </a:cubicBezTo>
                <a:cubicBezTo>
                  <a:pt x="6416476" y="1811272"/>
                  <a:pt x="6540500" y="2254052"/>
                  <a:pt x="6540500" y="2724746"/>
                </a:cubicBezTo>
                <a:lnTo>
                  <a:pt x="5346700" y="2724746"/>
                </a:lnTo>
                <a:cubicBezTo>
                  <a:pt x="5346700" y="2386079"/>
                  <a:pt x="5274336" y="2085645"/>
                  <a:pt x="5129609" y="1823443"/>
                </a:cubicBezTo>
                <a:cubicBezTo>
                  <a:pt x="4985014" y="1561241"/>
                  <a:pt x="4766071" y="1354799"/>
                  <a:pt x="4472781" y="1204119"/>
                </a:cubicBezTo>
                <a:cubicBezTo>
                  <a:pt x="4179490" y="1053307"/>
                  <a:pt x="3807750" y="977900"/>
                  <a:pt x="3357562" y="977900"/>
                </a:cubicBezTo>
                <a:cubicBezTo>
                  <a:pt x="2931980" y="977900"/>
                  <a:pt x="2580745" y="1041930"/>
                  <a:pt x="2303859" y="1169988"/>
                </a:cubicBezTo>
                <a:cubicBezTo>
                  <a:pt x="2027105" y="1298046"/>
                  <a:pt x="1821590" y="1471613"/>
                  <a:pt x="1687314" y="1690688"/>
                </a:cubicBezTo>
                <a:cubicBezTo>
                  <a:pt x="1553037" y="1909630"/>
                  <a:pt x="1485900" y="2159596"/>
                  <a:pt x="1485900" y="2440583"/>
                </a:cubicBezTo>
                <a:cubicBezTo>
                  <a:pt x="1485900" y="2630686"/>
                  <a:pt x="1526182" y="2803195"/>
                  <a:pt x="1606748" y="2958108"/>
                </a:cubicBezTo>
                <a:cubicBezTo>
                  <a:pt x="1687446" y="3113022"/>
                  <a:pt x="1813586" y="3256625"/>
                  <a:pt x="1985168" y="3388916"/>
                </a:cubicBezTo>
                <a:cubicBezTo>
                  <a:pt x="2156883" y="3521208"/>
                  <a:pt x="2376090" y="3643115"/>
                  <a:pt x="2642790" y="3754636"/>
                </a:cubicBezTo>
                <a:cubicBezTo>
                  <a:pt x="2909490" y="3866158"/>
                  <a:pt x="3228842" y="3973579"/>
                  <a:pt x="3600846" y="4076899"/>
                </a:cubicBezTo>
                <a:cubicBezTo>
                  <a:pt x="4113609" y="4221626"/>
                  <a:pt x="4556058" y="4382823"/>
                  <a:pt x="4928195" y="4560491"/>
                </a:cubicBezTo>
                <a:cubicBezTo>
                  <a:pt x="5300464" y="4738159"/>
                  <a:pt x="5607513" y="4937522"/>
                  <a:pt x="5849342" y="5158582"/>
                </a:cubicBezTo>
                <a:cubicBezTo>
                  <a:pt x="6091303" y="5379641"/>
                  <a:pt x="6271220" y="5629672"/>
                  <a:pt x="6389092" y="5908675"/>
                </a:cubicBezTo>
                <a:cubicBezTo>
                  <a:pt x="6506964" y="6187546"/>
                  <a:pt x="6565900" y="6502599"/>
                  <a:pt x="6565900" y="6853833"/>
                </a:cubicBezTo>
                <a:cubicBezTo>
                  <a:pt x="6565900" y="7221472"/>
                  <a:pt x="6491420" y="7554053"/>
                  <a:pt x="6342459" y="7851577"/>
                </a:cubicBezTo>
                <a:cubicBezTo>
                  <a:pt x="6193631" y="8148969"/>
                  <a:pt x="5980575" y="8403101"/>
                  <a:pt x="5703292" y="8613974"/>
                </a:cubicBezTo>
                <a:cubicBezTo>
                  <a:pt x="5426008" y="8824715"/>
                  <a:pt x="5093956" y="8986904"/>
                  <a:pt x="4707135" y="9100543"/>
                </a:cubicBezTo>
                <a:cubicBezTo>
                  <a:pt x="4320447" y="9214180"/>
                  <a:pt x="3889176" y="9271000"/>
                  <a:pt x="3413323" y="9271000"/>
                </a:cubicBezTo>
                <a:cubicBezTo>
                  <a:pt x="2995546" y="9271000"/>
                  <a:pt x="2584912" y="9213056"/>
                  <a:pt x="2181423" y="9097169"/>
                </a:cubicBezTo>
                <a:cubicBezTo>
                  <a:pt x="1778066" y="8981282"/>
                  <a:pt x="1411882" y="8807517"/>
                  <a:pt x="1082873" y="8575874"/>
                </a:cubicBezTo>
                <a:cubicBezTo>
                  <a:pt x="753996" y="8344231"/>
                  <a:pt x="491265" y="8057754"/>
                  <a:pt x="294679" y="7716441"/>
                </a:cubicBezTo>
                <a:cubicBezTo>
                  <a:pt x="98226" y="7374996"/>
                  <a:pt x="0" y="6978783"/>
                  <a:pt x="0" y="6527800"/>
                </a:cubicBezTo>
                <a:lnTo>
                  <a:pt x="1193800" y="6527800"/>
                </a:lnTo>
                <a:cubicBezTo>
                  <a:pt x="1193800" y="6837495"/>
                  <a:pt x="1253728" y="7102806"/>
                  <a:pt x="1373584" y="7323733"/>
                </a:cubicBezTo>
                <a:cubicBezTo>
                  <a:pt x="1493440" y="7544660"/>
                  <a:pt x="1657680" y="7727421"/>
                  <a:pt x="1866304" y="7872016"/>
                </a:cubicBezTo>
                <a:cubicBezTo>
                  <a:pt x="2075060" y="8016479"/>
                  <a:pt x="2312722" y="8122775"/>
                  <a:pt x="2579290" y="8190905"/>
                </a:cubicBezTo>
                <a:cubicBezTo>
                  <a:pt x="2845858" y="8259035"/>
                  <a:pt x="3123803" y="8293100"/>
                  <a:pt x="3413125" y="8293100"/>
                </a:cubicBezTo>
                <a:cubicBezTo>
                  <a:pt x="3830505" y="8293100"/>
                  <a:pt x="4183789" y="8235355"/>
                  <a:pt x="4472979" y="8119865"/>
                </a:cubicBezTo>
                <a:cubicBezTo>
                  <a:pt x="4762301" y="8004242"/>
                  <a:pt x="4982368" y="7839075"/>
                  <a:pt x="5133181" y="7624366"/>
                </a:cubicBezTo>
                <a:cubicBezTo>
                  <a:pt x="5283993" y="7409524"/>
                  <a:pt x="5359400" y="7155591"/>
                  <a:pt x="5359400" y="6862565"/>
                </a:cubicBez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16611" name="Freeform 16611"/>
          <p:cNvSpPr/>
          <p:nvPr/>
        </p:nvSpPr>
        <p:spPr>
          <a:xfrm>
            <a:off x="2337877" y="1435164"/>
            <a:ext cx="161335" cy="215513"/>
          </a:xfrm>
          <a:custGeom>
            <a:avLst/>
            <a:gdLst/>
            <a:ahLst/>
            <a:cxnLst/>
            <a:rect l="0" t="0" r="0" b="0"/>
            <a:pathLst>
              <a:path w="6948487" h="9271000">
                <a:moveTo>
                  <a:pt x="5757862" y="6273999"/>
                </a:moveTo>
                <a:lnTo>
                  <a:pt x="6948487" y="6273999"/>
                </a:lnTo>
                <a:cubicBezTo>
                  <a:pt x="6886442" y="6844838"/>
                  <a:pt x="6723062" y="7355748"/>
                  <a:pt x="6458346" y="7806730"/>
                </a:cubicBezTo>
                <a:cubicBezTo>
                  <a:pt x="6193631" y="8257580"/>
                  <a:pt x="5819312" y="8614371"/>
                  <a:pt x="5335389" y="8877102"/>
                </a:cubicBezTo>
                <a:cubicBezTo>
                  <a:pt x="4851598" y="9139701"/>
                  <a:pt x="4247753" y="9271000"/>
                  <a:pt x="3523853" y="9271000"/>
                </a:cubicBezTo>
                <a:cubicBezTo>
                  <a:pt x="2994421" y="9271000"/>
                  <a:pt x="2513607" y="9171847"/>
                  <a:pt x="2081410" y="8973543"/>
                </a:cubicBezTo>
                <a:cubicBezTo>
                  <a:pt x="1649214" y="8775105"/>
                  <a:pt x="1278003" y="8493125"/>
                  <a:pt x="967779" y="8127604"/>
                </a:cubicBezTo>
                <a:cubicBezTo>
                  <a:pt x="657555" y="7761949"/>
                  <a:pt x="418703" y="7321947"/>
                  <a:pt x="251221" y="6807597"/>
                </a:cubicBezTo>
                <a:cubicBezTo>
                  <a:pt x="83740" y="6293247"/>
                  <a:pt x="0" y="5720028"/>
                  <a:pt x="0" y="5087938"/>
                </a:cubicBezTo>
                <a:lnTo>
                  <a:pt x="0" y="4189215"/>
                </a:lnTo>
                <a:cubicBezTo>
                  <a:pt x="0" y="3557125"/>
                  <a:pt x="83740" y="2983905"/>
                  <a:pt x="251221" y="2469555"/>
                </a:cubicBezTo>
                <a:cubicBezTo>
                  <a:pt x="418703" y="1955205"/>
                  <a:pt x="660664" y="1514211"/>
                  <a:pt x="977106" y="1146572"/>
                </a:cubicBezTo>
                <a:cubicBezTo>
                  <a:pt x="1293547" y="778934"/>
                  <a:pt x="1675077" y="495962"/>
                  <a:pt x="2121693" y="297657"/>
                </a:cubicBezTo>
                <a:cubicBezTo>
                  <a:pt x="2568442" y="99219"/>
                  <a:pt x="3070952" y="0"/>
                  <a:pt x="3629223" y="0"/>
                </a:cubicBezTo>
                <a:cubicBezTo>
                  <a:pt x="4311848" y="0"/>
                  <a:pt x="4888904" y="127993"/>
                  <a:pt x="5360392" y="383977"/>
                </a:cubicBezTo>
                <a:cubicBezTo>
                  <a:pt x="5831879" y="639829"/>
                  <a:pt x="6198923" y="993841"/>
                  <a:pt x="6461521" y="1446015"/>
                </a:cubicBezTo>
                <a:cubicBezTo>
                  <a:pt x="6724120" y="1898055"/>
                  <a:pt x="6886442" y="2421269"/>
                  <a:pt x="6948487" y="3015655"/>
                </a:cubicBezTo>
                <a:lnTo>
                  <a:pt x="5757862" y="3015655"/>
                </a:lnTo>
                <a:cubicBezTo>
                  <a:pt x="5700050" y="2594438"/>
                  <a:pt x="5592564" y="2232091"/>
                  <a:pt x="5435401" y="1928615"/>
                </a:cubicBezTo>
                <a:cubicBezTo>
                  <a:pt x="5278371" y="1625138"/>
                  <a:pt x="5055129" y="1390849"/>
                  <a:pt x="4765675" y="1225749"/>
                </a:cubicBezTo>
                <a:cubicBezTo>
                  <a:pt x="4476353" y="1060516"/>
                  <a:pt x="4098064" y="977900"/>
                  <a:pt x="3630810" y="977900"/>
                </a:cubicBezTo>
                <a:cubicBezTo>
                  <a:pt x="3229835" y="977900"/>
                  <a:pt x="2877410" y="1054299"/>
                  <a:pt x="2573535" y="1207096"/>
                </a:cubicBezTo>
                <a:cubicBezTo>
                  <a:pt x="2269662" y="1359893"/>
                  <a:pt x="2015397" y="1576719"/>
                  <a:pt x="1810742" y="1857574"/>
                </a:cubicBezTo>
                <a:cubicBezTo>
                  <a:pt x="1606219" y="2138297"/>
                  <a:pt x="1452231" y="2474847"/>
                  <a:pt x="1348779" y="2867224"/>
                </a:cubicBezTo>
                <a:cubicBezTo>
                  <a:pt x="1245459" y="3259469"/>
                  <a:pt x="1193800" y="3695105"/>
                  <a:pt x="1193800" y="4174133"/>
                </a:cubicBezTo>
                <a:lnTo>
                  <a:pt x="1193800" y="5084565"/>
                </a:lnTo>
                <a:cubicBezTo>
                  <a:pt x="1193800" y="5526419"/>
                  <a:pt x="1240300" y="5941484"/>
                  <a:pt x="1333301" y="6329760"/>
                </a:cubicBezTo>
                <a:cubicBezTo>
                  <a:pt x="1426302" y="6717904"/>
                  <a:pt x="1567854" y="7058555"/>
                  <a:pt x="1757957" y="7351713"/>
                </a:cubicBezTo>
                <a:cubicBezTo>
                  <a:pt x="1948193" y="7644871"/>
                  <a:pt x="2190088" y="7875059"/>
                  <a:pt x="2483643" y="8042275"/>
                </a:cubicBezTo>
                <a:cubicBezTo>
                  <a:pt x="2777199" y="8209492"/>
                  <a:pt x="3124464" y="8293100"/>
                  <a:pt x="3525440" y="8293100"/>
                </a:cubicBezTo>
                <a:cubicBezTo>
                  <a:pt x="4033969" y="8293100"/>
                  <a:pt x="4439113" y="8212601"/>
                  <a:pt x="4740870" y="8051602"/>
                </a:cubicBezTo>
                <a:cubicBezTo>
                  <a:pt x="5042627" y="7890471"/>
                  <a:pt x="5271029" y="7659225"/>
                  <a:pt x="5426075" y="7357865"/>
                </a:cubicBezTo>
                <a:cubicBezTo>
                  <a:pt x="5581120" y="7056504"/>
                  <a:pt x="5691716" y="6695216"/>
                  <a:pt x="5757862" y="6273999"/>
                </a:cubicBez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16612" name="Freeform 16612"/>
          <p:cNvSpPr/>
          <p:nvPr/>
        </p:nvSpPr>
        <p:spPr>
          <a:xfrm>
            <a:off x="2602323" y="1434870"/>
            <a:ext cx="31552" cy="212856"/>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16613" name="Freeform 16613"/>
          <p:cNvSpPr/>
          <p:nvPr/>
        </p:nvSpPr>
        <p:spPr>
          <a:xfrm>
            <a:off x="2672916" y="1488895"/>
            <a:ext cx="122323" cy="158682"/>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16614" name="Freeform 16614"/>
          <p:cNvSpPr/>
          <p:nvPr/>
        </p:nvSpPr>
        <p:spPr>
          <a:xfrm>
            <a:off x="2887528" y="1453911"/>
            <a:ext cx="84906" cy="196766"/>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16615" name="Freeform 16615"/>
          <p:cNvSpPr/>
          <p:nvPr/>
        </p:nvSpPr>
        <p:spPr>
          <a:xfrm>
            <a:off x="3002353" y="1426307"/>
            <a:ext cx="122470" cy="221269"/>
          </a:xfrm>
          <a:custGeom>
            <a:avLst/>
            <a:gdLst/>
            <a:ahLst/>
            <a:cxnLst/>
            <a:rect l="0" t="0" r="0" b="0"/>
            <a:pathLst>
              <a:path w="5274667" h="9518650">
                <a:moveTo>
                  <a:pt x="1147167" y="0"/>
                </a:moveTo>
                <a:lnTo>
                  <a:pt x="1147167" y="9518650"/>
                </a:lnTo>
                <a:lnTo>
                  <a:pt x="0" y="9518650"/>
                </a:lnTo>
                <a:lnTo>
                  <a:pt x="0" y="0"/>
                </a:lnTo>
                <a:close/>
                <a:moveTo>
                  <a:pt x="874315" y="5905500"/>
                </a:moveTo>
                <a:lnTo>
                  <a:pt x="396875" y="5905500"/>
                </a:lnTo>
                <a:cubicBezTo>
                  <a:pt x="396875" y="5445655"/>
                  <a:pt x="463086" y="5019940"/>
                  <a:pt x="595510" y="4628357"/>
                </a:cubicBezTo>
                <a:cubicBezTo>
                  <a:pt x="727934" y="4236773"/>
                  <a:pt x="914069" y="3895990"/>
                  <a:pt x="1153914" y="3606007"/>
                </a:cubicBezTo>
                <a:cubicBezTo>
                  <a:pt x="1393891" y="3315891"/>
                  <a:pt x="1680368" y="3091128"/>
                  <a:pt x="2013346" y="2931716"/>
                </a:cubicBezTo>
                <a:cubicBezTo>
                  <a:pt x="2346457" y="2772172"/>
                  <a:pt x="2715749" y="2692400"/>
                  <a:pt x="3121223" y="2692400"/>
                </a:cubicBezTo>
                <a:cubicBezTo>
                  <a:pt x="3452217" y="2692400"/>
                  <a:pt x="3750071" y="2736785"/>
                  <a:pt x="4014787" y="2825552"/>
                </a:cubicBezTo>
                <a:cubicBezTo>
                  <a:pt x="4279635" y="2914320"/>
                  <a:pt x="4506185" y="3055740"/>
                  <a:pt x="4694435" y="3249811"/>
                </a:cubicBezTo>
                <a:cubicBezTo>
                  <a:pt x="4882686" y="3443883"/>
                  <a:pt x="5026421" y="3694775"/>
                  <a:pt x="5125640" y="4002485"/>
                </a:cubicBezTo>
                <a:cubicBezTo>
                  <a:pt x="5224991" y="4310063"/>
                  <a:pt x="5274667" y="4684845"/>
                  <a:pt x="5274667" y="5126832"/>
                </a:cubicBezTo>
                <a:lnTo>
                  <a:pt x="5274667" y="9518650"/>
                </a:lnTo>
                <a:lnTo>
                  <a:pt x="4127500" y="9518650"/>
                </a:lnTo>
                <a:lnTo>
                  <a:pt x="4127500" y="5113536"/>
                </a:lnTo>
                <a:cubicBezTo>
                  <a:pt x="4127500" y="4762434"/>
                  <a:pt x="4075707" y="4480521"/>
                  <a:pt x="3972123" y="4267796"/>
                </a:cubicBezTo>
                <a:cubicBezTo>
                  <a:pt x="3868671" y="4055071"/>
                  <a:pt x="3717594" y="3900223"/>
                  <a:pt x="3518892" y="3803254"/>
                </a:cubicBezTo>
                <a:cubicBezTo>
                  <a:pt x="3320322" y="3706151"/>
                  <a:pt x="3076178" y="3657600"/>
                  <a:pt x="2786459" y="3657600"/>
                </a:cubicBezTo>
                <a:cubicBezTo>
                  <a:pt x="2500841" y="3657600"/>
                  <a:pt x="2241087" y="3717330"/>
                  <a:pt x="2007195" y="3836790"/>
                </a:cubicBezTo>
                <a:cubicBezTo>
                  <a:pt x="1773435" y="3956117"/>
                  <a:pt x="1572749" y="4120754"/>
                  <a:pt x="1405135" y="4330700"/>
                </a:cubicBezTo>
                <a:cubicBezTo>
                  <a:pt x="1237522" y="4540647"/>
                  <a:pt x="1107148" y="4780492"/>
                  <a:pt x="1014015" y="5050235"/>
                </a:cubicBezTo>
                <a:cubicBezTo>
                  <a:pt x="920882" y="5319845"/>
                  <a:pt x="874315" y="5604934"/>
                  <a:pt x="874315" y="5905500"/>
                </a:cubicBez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16616" name="Freeform 16616"/>
          <p:cNvSpPr/>
          <p:nvPr/>
        </p:nvSpPr>
        <p:spPr>
          <a:xfrm>
            <a:off x="3155660" y="1488895"/>
            <a:ext cx="132252" cy="161782"/>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16617" name="Freeform 16617"/>
          <p:cNvSpPr/>
          <p:nvPr/>
        </p:nvSpPr>
        <p:spPr>
          <a:xfrm>
            <a:off x="3388554" y="1426308"/>
            <a:ext cx="131906" cy="224369"/>
          </a:xfrm>
          <a:custGeom>
            <a:avLst/>
            <a:gdLst/>
            <a:ahLst/>
            <a:cxnLst/>
            <a:rect l="0" t="0" r="0" b="0"/>
            <a:pathLst>
              <a:path w="5681067" h="9652000">
                <a:moveTo>
                  <a:pt x="0" y="0"/>
                </a:moveTo>
                <a:lnTo>
                  <a:pt x="1147167" y="0"/>
                </a:lnTo>
                <a:lnTo>
                  <a:pt x="1147167" y="8221465"/>
                </a:lnTo>
                <a:lnTo>
                  <a:pt x="1048543" y="9525000"/>
                </a:lnTo>
                <a:lnTo>
                  <a:pt x="0" y="9525000"/>
                </a:lnTo>
                <a:close/>
                <a:moveTo>
                  <a:pt x="5681067" y="6116241"/>
                </a:moveTo>
                <a:lnTo>
                  <a:pt x="5681067" y="6246615"/>
                </a:lnTo>
                <a:cubicBezTo>
                  <a:pt x="5681067" y="6734506"/>
                  <a:pt x="5623189" y="7186282"/>
                  <a:pt x="5507434" y="7601943"/>
                </a:cubicBezTo>
                <a:cubicBezTo>
                  <a:pt x="5391811" y="8017603"/>
                  <a:pt x="5222411" y="8378429"/>
                  <a:pt x="4999235" y="8684419"/>
                </a:cubicBezTo>
                <a:cubicBezTo>
                  <a:pt x="4776192" y="8990410"/>
                  <a:pt x="4503539" y="9228204"/>
                  <a:pt x="4181276" y="9397802"/>
                </a:cubicBezTo>
                <a:cubicBezTo>
                  <a:pt x="3859014" y="9567267"/>
                  <a:pt x="3489258" y="9652000"/>
                  <a:pt x="3072010" y="9652000"/>
                </a:cubicBezTo>
                <a:cubicBezTo>
                  <a:pt x="2646428" y="9652000"/>
                  <a:pt x="2273564" y="9578578"/>
                  <a:pt x="1953418" y="9431735"/>
                </a:cubicBezTo>
                <a:cubicBezTo>
                  <a:pt x="1633272" y="9284759"/>
                  <a:pt x="1363728" y="9072563"/>
                  <a:pt x="1144785" y="8795147"/>
                </a:cubicBezTo>
                <a:cubicBezTo>
                  <a:pt x="925843" y="8517732"/>
                  <a:pt x="751284" y="8182439"/>
                  <a:pt x="621109" y="7789268"/>
                </a:cubicBezTo>
                <a:cubicBezTo>
                  <a:pt x="490934" y="7395965"/>
                  <a:pt x="401042" y="6952986"/>
                  <a:pt x="351432" y="6460332"/>
                </a:cubicBezTo>
                <a:lnTo>
                  <a:pt x="351432" y="5889824"/>
                </a:lnTo>
                <a:cubicBezTo>
                  <a:pt x="401042" y="5393995"/>
                  <a:pt x="490934" y="4949892"/>
                  <a:pt x="621109" y="4557515"/>
                </a:cubicBezTo>
                <a:cubicBezTo>
                  <a:pt x="751284" y="4165005"/>
                  <a:pt x="925843" y="3829381"/>
                  <a:pt x="1144785" y="3550643"/>
                </a:cubicBezTo>
                <a:cubicBezTo>
                  <a:pt x="1363728" y="3271772"/>
                  <a:pt x="1632214" y="3059047"/>
                  <a:pt x="1950243" y="2912468"/>
                </a:cubicBezTo>
                <a:cubicBezTo>
                  <a:pt x="2268405" y="2765756"/>
                  <a:pt x="2638226" y="2692400"/>
                  <a:pt x="3059707" y="2692400"/>
                </a:cubicBezTo>
                <a:cubicBezTo>
                  <a:pt x="3481056" y="2692400"/>
                  <a:pt x="3854913" y="2774091"/>
                  <a:pt x="4181276" y="2937471"/>
                </a:cubicBezTo>
                <a:cubicBezTo>
                  <a:pt x="4507772" y="3100719"/>
                  <a:pt x="4781483" y="3333287"/>
                  <a:pt x="5002410" y="3635177"/>
                </a:cubicBezTo>
                <a:cubicBezTo>
                  <a:pt x="5223470" y="3937067"/>
                  <a:pt x="5391811" y="4297892"/>
                  <a:pt x="5507434" y="4717654"/>
                </a:cubicBezTo>
                <a:cubicBezTo>
                  <a:pt x="5623189" y="5137283"/>
                  <a:pt x="5681067" y="5603479"/>
                  <a:pt x="5681067" y="6116241"/>
                </a:cubicBezTo>
                <a:close/>
                <a:moveTo>
                  <a:pt x="4533900" y="6243440"/>
                </a:moveTo>
                <a:lnTo>
                  <a:pt x="4533900" y="6113066"/>
                </a:lnTo>
                <a:cubicBezTo>
                  <a:pt x="4533900" y="5778368"/>
                  <a:pt x="4502811" y="5463250"/>
                  <a:pt x="4440634" y="5167710"/>
                </a:cubicBezTo>
                <a:cubicBezTo>
                  <a:pt x="4378457" y="4872038"/>
                  <a:pt x="4279039" y="4611556"/>
                  <a:pt x="4142382" y="4386263"/>
                </a:cubicBezTo>
                <a:cubicBezTo>
                  <a:pt x="4005857" y="4160838"/>
                  <a:pt x="3825808" y="3983038"/>
                  <a:pt x="3602235" y="3852863"/>
                </a:cubicBezTo>
                <a:cubicBezTo>
                  <a:pt x="3378663" y="3722688"/>
                  <a:pt x="3103297" y="3657600"/>
                  <a:pt x="2776140" y="3657600"/>
                </a:cubicBezTo>
                <a:cubicBezTo>
                  <a:pt x="2486289" y="3657600"/>
                  <a:pt x="2234737" y="3707210"/>
                  <a:pt x="2021482" y="3806429"/>
                </a:cubicBezTo>
                <a:cubicBezTo>
                  <a:pt x="1808228" y="3905515"/>
                  <a:pt x="1627055" y="4038799"/>
                  <a:pt x="1477962" y="4206280"/>
                </a:cubicBezTo>
                <a:cubicBezTo>
                  <a:pt x="1329002" y="4373629"/>
                  <a:pt x="1207955" y="4563798"/>
                  <a:pt x="1114821" y="4776788"/>
                </a:cubicBezTo>
                <a:cubicBezTo>
                  <a:pt x="1021688" y="4989645"/>
                  <a:pt x="952301" y="5209779"/>
                  <a:pt x="906660" y="5437188"/>
                </a:cubicBezTo>
                <a:lnTo>
                  <a:pt x="906660" y="6931621"/>
                </a:lnTo>
                <a:cubicBezTo>
                  <a:pt x="972939" y="7220943"/>
                  <a:pt x="1081616" y="7498954"/>
                  <a:pt x="1232693" y="7765654"/>
                </a:cubicBezTo>
                <a:cubicBezTo>
                  <a:pt x="1383770" y="8032221"/>
                  <a:pt x="1586640" y="8250304"/>
                  <a:pt x="1841301" y="8419902"/>
                </a:cubicBezTo>
                <a:cubicBezTo>
                  <a:pt x="2096095" y="8589368"/>
                  <a:pt x="2411875" y="8674100"/>
                  <a:pt x="2788642" y="8674100"/>
                </a:cubicBezTo>
                <a:cubicBezTo>
                  <a:pt x="3099130" y="8674100"/>
                  <a:pt x="3365103" y="8611130"/>
                  <a:pt x="3586559" y="8485188"/>
                </a:cubicBezTo>
                <a:cubicBezTo>
                  <a:pt x="3808147" y="8359114"/>
                  <a:pt x="3988263" y="8184423"/>
                  <a:pt x="4126904" y="7961115"/>
                </a:cubicBezTo>
                <a:cubicBezTo>
                  <a:pt x="4265678" y="7737806"/>
                  <a:pt x="4368204" y="7479441"/>
                  <a:pt x="4434482" y="7186018"/>
                </a:cubicBezTo>
                <a:cubicBezTo>
                  <a:pt x="4500760" y="6892463"/>
                  <a:pt x="4533900" y="6578270"/>
                  <a:pt x="4533900" y="6243440"/>
                </a:cubicBez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16618" name="Freeform 16618"/>
          <p:cNvSpPr/>
          <p:nvPr/>
        </p:nvSpPr>
        <p:spPr>
          <a:xfrm>
            <a:off x="3552477" y="1488895"/>
            <a:ext cx="75368" cy="158829"/>
          </a:xfrm>
          <a:custGeom>
            <a:avLst/>
            <a:gdLst/>
            <a:ahLst/>
            <a:cxnLst/>
            <a:rect l="0" t="0" r="0" b="0"/>
            <a:pathLst>
              <a:path w="3246040" h="6832600">
                <a:moveTo>
                  <a:pt x="1150143" y="1180704"/>
                </a:moveTo>
                <a:lnTo>
                  <a:pt x="1150143" y="6832600"/>
                </a:lnTo>
                <a:lnTo>
                  <a:pt x="0" y="6832600"/>
                </a:lnTo>
                <a:lnTo>
                  <a:pt x="0" y="127000"/>
                </a:lnTo>
                <a:lnTo>
                  <a:pt x="1118989" y="127000"/>
                </a:lnTo>
                <a:close/>
                <a:moveTo>
                  <a:pt x="3246040" y="86916"/>
                </a:moveTo>
                <a:lnTo>
                  <a:pt x="3239889" y="1154510"/>
                </a:lnTo>
                <a:cubicBezTo>
                  <a:pt x="3144771" y="1133872"/>
                  <a:pt x="3054813" y="1120445"/>
                  <a:pt x="2970014" y="1114227"/>
                </a:cubicBezTo>
                <a:cubicBezTo>
                  <a:pt x="2885347" y="1108009"/>
                  <a:pt x="2789237" y="1104900"/>
                  <a:pt x="2681684" y="1104900"/>
                </a:cubicBezTo>
                <a:cubicBezTo>
                  <a:pt x="2417100" y="1104900"/>
                  <a:pt x="2183540" y="1146242"/>
                  <a:pt x="1981001" y="1228924"/>
                </a:cubicBezTo>
                <a:cubicBezTo>
                  <a:pt x="1778462" y="1311606"/>
                  <a:pt x="1606880" y="1427295"/>
                  <a:pt x="1466254" y="1575991"/>
                </a:cubicBezTo>
                <a:cubicBezTo>
                  <a:pt x="1325760" y="1724687"/>
                  <a:pt x="1215165" y="1901362"/>
                  <a:pt x="1134467" y="2106018"/>
                </a:cubicBezTo>
                <a:cubicBezTo>
                  <a:pt x="1053901" y="2310673"/>
                  <a:pt x="1001249" y="2534841"/>
                  <a:pt x="976510" y="2778522"/>
                </a:cubicBezTo>
                <a:lnTo>
                  <a:pt x="654050" y="2964458"/>
                </a:lnTo>
                <a:cubicBezTo>
                  <a:pt x="654050" y="2559249"/>
                  <a:pt x="694332" y="2178844"/>
                  <a:pt x="774898" y="1823244"/>
                </a:cubicBezTo>
                <a:cubicBezTo>
                  <a:pt x="855464" y="1467644"/>
                  <a:pt x="980479" y="1152393"/>
                  <a:pt x="1149945" y="877491"/>
                </a:cubicBezTo>
                <a:cubicBezTo>
                  <a:pt x="1319543" y="602589"/>
                  <a:pt x="1535575" y="387615"/>
                  <a:pt x="1798042" y="232569"/>
                </a:cubicBezTo>
                <a:cubicBezTo>
                  <a:pt x="2060641" y="77524"/>
                  <a:pt x="2373841" y="0"/>
                  <a:pt x="2737643" y="0"/>
                </a:cubicBezTo>
                <a:cubicBezTo>
                  <a:pt x="2820325" y="0"/>
                  <a:pt x="2915377" y="9327"/>
                  <a:pt x="3022798" y="27980"/>
                </a:cubicBezTo>
                <a:cubicBezTo>
                  <a:pt x="3130351" y="46501"/>
                  <a:pt x="3204765" y="66146"/>
                  <a:pt x="3246040" y="86916"/>
                </a:cubicBez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16619" name="Freeform 16619"/>
          <p:cNvSpPr/>
          <p:nvPr/>
        </p:nvSpPr>
        <p:spPr>
          <a:xfrm>
            <a:off x="3644449" y="1488895"/>
            <a:ext cx="141836" cy="161782"/>
          </a:xfrm>
          <a:custGeom>
            <a:avLst/>
            <a:gdLst/>
            <a:ahLst/>
            <a:cxnLst/>
            <a:rect l="0" t="0" r="0" b="0"/>
            <a:pathLst>
              <a:path w="6108700" h="6959600">
                <a:moveTo>
                  <a:pt x="0" y="3554215"/>
                </a:moveTo>
                <a:lnTo>
                  <a:pt x="0" y="3411538"/>
                </a:lnTo>
                <a:cubicBezTo>
                  <a:pt x="0" y="2927615"/>
                  <a:pt x="70246" y="2477890"/>
                  <a:pt x="210740" y="2062361"/>
                </a:cubicBezTo>
                <a:cubicBezTo>
                  <a:pt x="351366" y="1646701"/>
                  <a:pt x="553971" y="1284883"/>
                  <a:pt x="818554" y="976908"/>
                </a:cubicBezTo>
                <a:cubicBezTo>
                  <a:pt x="1083270" y="668801"/>
                  <a:pt x="1403746" y="428956"/>
                  <a:pt x="1779984" y="257374"/>
                </a:cubicBezTo>
                <a:cubicBezTo>
                  <a:pt x="2156221" y="85791"/>
                  <a:pt x="2577901" y="0"/>
                  <a:pt x="3045023" y="0"/>
                </a:cubicBezTo>
                <a:cubicBezTo>
                  <a:pt x="3516378" y="0"/>
                  <a:pt x="3941167" y="85791"/>
                  <a:pt x="4319389" y="257374"/>
                </a:cubicBezTo>
                <a:cubicBezTo>
                  <a:pt x="4697743" y="428956"/>
                  <a:pt x="5020270" y="668801"/>
                  <a:pt x="5286970" y="976908"/>
                </a:cubicBezTo>
                <a:cubicBezTo>
                  <a:pt x="5553670" y="1284883"/>
                  <a:pt x="5757267" y="1646701"/>
                  <a:pt x="5897760" y="2062361"/>
                </a:cubicBezTo>
                <a:cubicBezTo>
                  <a:pt x="6038387" y="2477890"/>
                  <a:pt x="6108700" y="2927615"/>
                  <a:pt x="6108700" y="3411538"/>
                </a:cubicBezTo>
                <a:lnTo>
                  <a:pt x="6108700" y="3554215"/>
                </a:lnTo>
                <a:cubicBezTo>
                  <a:pt x="6108700" y="4038005"/>
                  <a:pt x="6038387" y="4486672"/>
                  <a:pt x="5897760" y="4900216"/>
                </a:cubicBezTo>
                <a:cubicBezTo>
                  <a:pt x="5757267" y="5313760"/>
                  <a:pt x="5553670" y="5674585"/>
                  <a:pt x="5286970" y="5982693"/>
                </a:cubicBezTo>
                <a:cubicBezTo>
                  <a:pt x="5020270" y="6290800"/>
                  <a:pt x="4699860" y="6530645"/>
                  <a:pt x="4325739" y="6702227"/>
                </a:cubicBezTo>
                <a:cubicBezTo>
                  <a:pt x="3951618" y="6873808"/>
                  <a:pt x="3528814" y="6959600"/>
                  <a:pt x="3057326" y="6959600"/>
                </a:cubicBezTo>
                <a:cubicBezTo>
                  <a:pt x="2586103" y="6959600"/>
                  <a:pt x="2162373" y="6873808"/>
                  <a:pt x="1786135" y="6702227"/>
                </a:cubicBezTo>
                <a:cubicBezTo>
                  <a:pt x="1409898" y="6530645"/>
                  <a:pt x="1088429" y="6290800"/>
                  <a:pt x="821729" y="5982693"/>
                </a:cubicBezTo>
                <a:cubicBezTo>
                  <a:pt x="555029" y="5674585"/>
                  <a:pt x="351366" y="5313760"/>
                  <a:pt x="210740" y="4900216"/>
                </a:cubicBezTo>
                <a:cubicBezTo>
                  <a:pt x="70246" y="4486672"/>
                  <a:pt x="0" y="4038005"/>
                  <a:pt x="0" y="3554215"/>
                </a:cubicBezTo>
                <a:close/>
                <a:moveTo>
                  <a:pt x="1147167" y="3411538"/>
                </a:moveTo>
                <a:lnTo>
                  <a:pt x="1147167" y="3554215"/>
                </a:lnTo>
                <a:cubicBezTo>
                  <a:pt x="1147167" y="3889177"/>
                  <a:pt x="1186523" y="4204560"/>
                  <a:pt x="1265237" y="4500365"/>
                </a:cubicBezTo>
                <a:cubicBezTo>
                  <a:pt x="1343951" y="4796036"/>
                  <a:pt x="1463013" y="5057643"/>
                  <a:pt x="1622425" y="5285185"/>
                </a:cubicBezTo>
                <a:cubicBezTo>
                  <a:pt x="1781836" y="5512594"/>
                  <a:pt x="1981662" y="5691453"/>
                  <a:pt x="2221904" y="5821760"/>
                </a:cubicBezTo>
                <a:cubicBezTo>
                  <a:pt x="2462146" y="5952067"/>
                  <a:pt x="2741678" y="6017221"/>
                  <a:pt x="3060501" y="6017221"/>
                </a:cubicBezTo>
                <a:cubicBezTo>
                  <a:pt x="3375223" y="6017221"/>
                  <a:pt x="3651646" y="5952067"/>
                  <a:pt x="3889771" y="5821760"/>
                </a:cubicBezTo>
                <a:cubicBezTo>
                  <a:pt x="4128029" y="5691453"/>
                  <a:pt x="4325805" y="5512594"/>
                  <a:pt x="4483100" y="5285185"/>
                </a:cubicBezTo>
                <a:cubicBezTo>
                  <a:pt x="4640527" y="5057643"/>
                  <a:pt x="4759589" y="4796036"/>
                  <a:pt x="4840287" y="4500365"/>
                </a:cubicBezTo>
                <a:cubicBezTo>
                  <a:pt x="4921117" y="4204560"/>
                  <a:pt x="4961532" y="3889177"/>
                  <a:pt x="4961532" y="3554215"/>
                </a:cubicBezTo>
                <a:lnTo>
                  <a:pt x="4961532" y="3411538"/>
                </a:lnTo>
                <a:cubicBezTo>
                  <a:pt x="4961532" y="3080544"/>
                  <a:pt x="4921117" y="2767211"/>
                  <a:pt x="4840287" y="2471540"/>
                </a:cubicBezTo>
                <a:cubicBezTo>
                  <a:pt x="4759589" y="2175736"/>
                  <a:pt x="4639535" y="1913070"/>
                  <a:pt x="4480123" y="1683544"/>
                </a:cubicBezTo>
                <a:cubicBezTo>
                  <a:pt x="4320711" y="1454018"/>
                  <a:pt x="4121877" y="1273109"/>
                  <a:pt x="3883620" y="1140818"/>
                </a:cubicBezTo>
                <a:cubicBezTo>
                  <a:pt x="3645495" y="1008526"/>
                  <a:pt x="3367021" y="942380"/>
                  <a:pt x="3048198" y="942380"/>
                </a:cubicBezTo>
                <a:cubicBezTo>
                  <a:pt x="2733476" y="942380"/>
                  <a:pt x="2456987" y="1008526"/>
                  <a:pt x="2218729" y="1140818"/>
                </a:cubicBezTo>
                <a:cubicBezTo>
                  <a:pt x="1980604" y="1273109"/>
                  <a:pt x="1781836" y="1454018"/>
                  <a:pt x="1622425" y="1683544"/>
                </a:cubicBezTo>
                <a:cubicBezTo>
                  <a:pt x="1463013" y="1913070"/>
                  <a:pt x="1343951" y="2175736"/>
                  <a:pt x="1265237" y="2471540"/>
                </a:cubicBezTo>
                <a:cubicBezTo>
                  <a:pt x="1186523" y="2767211"/>
                  <a:pt x="1147167" y="3080544"/>
                  <a:pt x="1147167" y="3411538"/>
                </a:cubicBez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16620" name="Freeform 16620"/>
          <p:cNvSpPr/>
          <p:nvPr/>
        </p:nvSpPr>
        <p:spPr>
          <a:xfrm>
            <a:off x="3813679" y="1488895"/>
            <a:ext cx="128534" cy="161782"/>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16621" name="Freeform 16621"/>
          <p:cNvSpPr/>
          <p:nvPr/>
        </p:nvSpPr>
        <p:spPr>
          <a:xfrm>
            <a:off x="3969934" y="1426308"/>
            <a:ext cx="131515" cy="224369"/>
          </a:xfrm>
          <a:custGeom>
            <a:avLst/>
            <a:gdLst/>
            <a:ahLst/>
            <a:cxnLst/>
            <a:rect l="0" t="0" r="0" b="0"/>
            <a:pathLst>
              <a:path w="5664200" h="9652000">
                <a:moveTo>
                  <a:pt x="4517032" y="8221465"/>
                </a:moveTo>
                <a:lnTo>
                  <a:pt x="4517032" y="0"/>
                </a:lnTo>
                <a:lnTo>
                  <a:pt x="5664200" y="0"/>
                </a:lnTo>
                <a:lnTo>
                  <a:pt x="5664200" y="9525000"/>
                </a:lnTo>
                <a:lnTo>
                  <a:pt x="4615656" y="9525000"/>
                </a:lnTo>
                <a:close/>
                <a:moveTo>
                  <a:pt x="0" y="6246615"/>
                </a:moveTo>
                <a:lnTo>
                  <a:pt x="0" y="6116241"/>
                </a:lnTo>
                <a:cubicBezTo>
                  <a:pt x="0" y="5603479"/>
                  <a:pt x="62970" y="5137283"/>
                  <a:pt x="188912" y="4717654"/>
                </a:cubicBezTo>
                <a:cubicBezTo>
                  <a:pt x="314986" y="4297892"/>
                  <a:pt x="494770" y="3937067"/>
                  <a:pt x="728265" y="3635177"/>
                </a:cubicBezTo>
                <a:cubicBezTo>
                  <a:pt x="961760" y="3333287"/>
                  <a:pt x="1240697" y="3100719"/>
                  <a:pt x="1565076" y="2937471"/>
                </a:cubicBezTo>
                <a:cubicBezTo>
                  <a:pt x="1889587" y="2774091"/>
                  <a:pt x="2252265" y="2692400"/>
                  <a:pt x="2653109" y="2692400"/>
                </a:cubicBezTo>
                <a:cubicBezTo>
                  <a:pt x="3074590" y="2692400"/>
                  <a:pt x="3443419" y="2765756"/>
                  <a:pt x="3759596" y="2912468"/>
                </a:cubicBezTo>
                <a:cubicBezTo>
                  <a:pt x="4075774" y="3059047"/>
                  <a:pt x="4344392" y="3271772"/>
                  <a:pt x="4565451" y="3550643"/>
                </a:cubicBezTo>
                <a:cubicBezTo>
                  <a:pt x="4786510" y="3829381"/>
                  <a:pt x="4961069" y="4165005"/>
                  <a:pt x="5089128" y="4557515"/>
                </a:cubicBezTo>
                <a:cubicBezTo>
                  <a:pt x="5217318" y="4949892"/>
                  <a:pt x="5306218" y="5393995"/>
                  <a:pt x="5355828" y="5889824"/>
                </a:cubicBezTo>
                <a:lnTo>
                  <a:pt x="5355828" y="6460332"/>
                </a:lnTo>
                <a:cubicBezTo>
                  <a:pt x="5310319" y="6952986"/>
                  <a:pt x="5222478" y="7395965"/>
                  <a:pt x="5092303" y="7789268"/>
                </a:cubicBezTo>
                <a:cubicBezTo>
                  <a:pt x="4962128" y="8182439"/>
                  <a:pt x="4786510" y="8517732"/>
                  <a:pt x="4565451" y="8795147"/>
                </a:cubicBezTo>
                <a:cubicBezTo>
                  <a:pt x="4344392" y="9072563"/>
                  <a:pt x="4074715" y="9284759"/>
                  <a:pt x="3756421" y="9431735"/>
                </a:cubicBezTo>
                <a:cubicBezTo>
                  <a:pt x="3438260" y="9578578"/>
                  <a:pt x="3066322" y="9652000"/>
                  <a:pt x="2640607" y="9652000"/>
                </a:cubicBezTo>
                <a:cubicBezTo>
                  <a:pt x="2248098" y="9652000"/>
                  <a:pt x="1889587" y="9567267"/>
                  <a:pt x="1565076" y="9397802"/>
                </a:cubicBezTo>
                <a:cubicBezTo>
                  <a:pt x="1240697" y="9228204"/>
                  <a:pt x="961760" y="8990410"/>
                  <a:pt x="728265" y="8684419"/>
                </a:cubicBezTo>
                <a:cubicBezTo>
                  <a:pt x="494770" y="8378429"/>
                  <a:pt x="314986" y="8017603"/>
                  <a:pt x="188912" y="7601943"/>
                </a:cubicBezTo>
                <a:cubicBezTo>
                  <a:pt x="62970" y="7186282"/>
                  <a:pt x="0" y="6734506"/>
                  <a:pt x="0" y="6246615"/>
                </a:cubicBezTo>
                <a:close/>
                <a:moveTo>
                  <a:pt x="1147167" y="6113066"/>
                </a:moveTo>
                <a:lnTo>
                  <a:pt x="1147167" y="6243440"/>
                </a:lnTo>
                <a:cubicBezTo>
                  <a:pt x="1147167" y="6578270"/>
                  <a:pt x="1181364" y="6892463"/>
                  <a:pt x="1249759" y="7186018"/>
                </a:cubicBezTo>
                <a:cubicBezTo>
                  <a:pt x="1318154" y="7479441"/>
                  <a:pt x="1424781" y="7737806"/>
                  <a:pt x="1569640" y="7961115"/>
                </a:cubicBezTo>
                <a:cubicBezTo>
                  <a:pt x="1714632" y="8184423"/>
                  <a:pt x="1898980" y="8359114"/>
                  <a:pt x="2122685" y="8485188"/>
                </a:cubicBezTo>
                <a:cubicBezTo>
                  <a:pt x="2346391" y="8611130"/>
                  <a:pt x="2613554" y="8674100"/>
                  <a:pt x="2924175" y="8674100"/>
                </a:cubicBezTo>
                <a:cubicBezTo>
                  <a:pt x="3305307" y="8674100"/>
                  <a:pt x="3619103" y="8593469"/>
                  <a:pt x="3865562" y="8432205"/>
                </a:cubicBezTo>
                <a:cubicBezTo>
                  <a:pt x="4112021" y="8270942"/>
                  <a:pt x="4309797" y="8058084"/>
                  <a:pt x="4458890" y="7793633"/>
                </a:cubicBezTo>
                <a:cubicBezTo>
                  <a:pt x="4608115" y="7529050"/>
                  <a:pt x="4724135" y="7241713"/>
                  <a:pt x="4806950" y="6931621"/>
                </a:cubicBezTo>
                <a:lnTo>
                  <a:pt x="4806950" y="5437188"/>
                </a:lnTo>
                <a:cubicBezTo>
                  <a:pt x="4757208" y="5209779"/>
                  <a:pt x="4685704" y="4989645"/>
                  <a:pt x="4592439" y="4776788"/>
                </a:cubicBezTo>
                <a:cubicBezTo>
                  <a:pt x="4499173" y="4563798"/>
                  <a:pt x="4379052" y="4373629"/>
                  <a:pt x="4232076" y="4206280"/>
                </a:cubicBezTo>
                <a:cubicBezTo>
                  <a:pt x="4085100" y="4038799"/>
                  <a:pt x="3904919" y="3905515"/>
                  <a:pt x="3691532" y="3806429"/>
                </a:cubicBezTo>
                <a:cubicBezTo>
                  <a:pt x="3478278" y="3707210"/>
                  <a:pt x="3226660" y="3657600"/>
                  <a:pt x="2936676" y="3657600"/>
                </a:cubicBezTo>
                <a:cubicBezTo>
                  <a:pt x="2621822" y="3657600"/>
                  <a:pt x="2351484" y="3722688"/>
                  <a:pt x="2125662" y="3852863"/>
                </a:cubicBezTo>
                <a:cubicBezTo>
                  <a:pt x="1899972" y="3983038"/>
                  <a:pt x="1714632" y="4160838"/>
                  <a:pt x="1569640" y="4386263"/>
                </a:cubicBezTo>
                <a:cubicBezTo>
                  <a:pt x="1424781" y="4611556"/>
                  <a:pt x="1318154" y="4872038"/>
                  <a:pt x="1249759" y="5167710"/>
                </a:cubicBezTo>
                <a:cubicBezTo>
                  <a:pt x="1181364" y="5463250"/>
                  <a:pt x="1147167" y="5778368"/>
                  <a:pt x="1147167" y="6113066"/>
                </a:cubicBez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16622" name="Freeform 16622"/>
          <p:cNvSpPr/>
          <p:nvPr/>
        </p:nvSpPr>
        <p:spPr>
          <a:xfrm>
            <a:off x="4134446" y="1488895"/>
            <a:ext cx="132252" cy="161782"/>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16623" name="Freeform 16623"/>
          <p:cNvSpPr/>
          <p:nvPr/>
        </p:nvSpPr>
        <p:spPr>
          <a:xfrm>
            <a:off x="4295715" y="1488895"/>
            <a:ext cx="75368" cy="158829"/>
          </a:xfrm>
          <a:custGeom>
            <a:avLst/>
            <a:gdLst/>
            <a:ahLst/>
            <a:cxnLst/>
            <a:rect l="0" t="0" r="0" b="0"/>
            <a:pathLst>
              <a:path w="3246040" h="6832600">
                <a:moveTo>
                  <a:pt x="1150143" y="1180704"/>
                </a:moveTo>
                <a:lnTo>
                  <a:pt x="1150143" y="6832600"/>
                </a:lnTo>
                <a:lnTo>
                  <a:pt x="0" y="6832600"/>
                </a:lnTo>
                <a:lnTo>
                  <a:pt x="0" y="127000"/>
                </a:lnTo>
                <a:lnTo>
                  <a:pt x="1118989" y="127000"/>
                </a:lnTo>
                <a:close/>
                <a:moveTo>
                  <a:pt x="3246040" y="86916"/>
                </a:moveTo>
                <a:lnTo>
                  <a:pt x="3239889" y="1154510"/>
                </a:lnTo>
                <a:cubicBezTo>
                  <a:pt x="3144771" y="1133872"/>
                  <a:pt x="3054813" y="1120445"/>
                  <a:pt x="2970014" y="1114227"/>
                </a:cubicBezTo>
                <a:cubicBezTo>
                  <a:pt x="2885347" y="1108009"/>
                  <a:pt x="2789237" y="1104900"/>
                  <a:pt x="2681684" y="1104900"/>
                </a:cubicBezTo>
                <a:cubicBezTo>
                  <a:pt x="2417100" y="1104900"/>
                  <a:pt x="2183540" y="1146242"/>
                  <a:pt x="1981001" y="1228924"/>
                </a:cubicBezTo>
                <a:cubicBezTo>
                  <a:pt x="1778462" y="1311606"/>
                  <a:pt x="1606880" y="1427295"/>
                  <a:pt x="1466254" y="1575991"/>
                </a:cubicBezTo>
                <a:cubicBezTo>
                  <a:pt x="1325760" y="1724687"/>
                  <a:pt x="1215165" y="1901362"/>
                  <a:pt x="1134467" y="2106018"/>
                </a:cubicBezTo>
                <a:cubicBezTo>
                  <a:pt x="1053901" y="2310673"/>
                  <a:pt x="1001249" y="2534841"/>
                  <a:pt x="976510" y="2778522"/>
                </a:cubicBezTo>
                <a:lnTo>
                  <a:pt x="654050" y="2964458"/>
                </a:lnTo>
                <a:cubicBezTo>
                  <a:pt x="654050" y="2559249"/>
                  <a:pt x="694332" y="2178844"/>
                  <a:pt x="774898" y="1823244"/>
                </a:cubicBezTo>
                <a:cubicBezTo>
                  <a:pt x="855464" y="1467644"/>
                  <a:pt x="980479" y="1152393"/>
                  <a:pt x="1149945" y="877491"/>
                </a:cubicBezTo>
                <a:cubicBezTo>
                  <a:pt x="1319543" y="602589"/>
                  <a:pt x="1535575" y="387615"/>
                  <a:pt x="1798042" y="232569"/>
                </a:cubicBezTo>
                <a:cubicBezTo>
                  <a:pt x="2060641" y="77524"/>
                  <a:pt x="2373841" y="0"/>
                  <a:pt x="2737643" y="0"/>
                </a:cubicBezTo>
                <a:cubicBezTo>
                  <a:pt x="2820325" y="0"/>
                  <a:pt x="2915377" y="9327"/>
                  <a:pt x="3022798" y="27980"/>
                </a:cubicBezTo>
                <a:cubicBezTo>
                  <a:pt x="3130351" y="46501"/>
                  <a:pt x="3204765" y="66146"/>
                  <a:pt x="3246040" y="86916"/>
                </a:cubicBez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16624" name="Freeform 16624"/>
          <p:cNvSpPr/>
          <p:nvPr/>
        </p:nvSpPr>
        <p:spPr>
          <a:xfrm>
            <a:off x="4459608" y="1488895"/>
            <a:ext cx="131308" cy="161782"/>
          </a:xfrm>
          <a:custGeom>
            <a:avLst/>
            <a:gdLst/>
            <a:ahLst/>
            <a:cxnLst/>
            <a:rect l="0" t="0" r="0" b="0"/>
            <a:pathLst>
              <a:path w="5655270" h="6959600">
                <a:moveTo>
                  <a:pt x="2982714" y="6017221"/>
                </a:moveTo>
                <a:cubicBezTo>
                  <a:pt x="3255499" y="6017221"/>
                  <a:pt x="3507647" y="5961394"/>
                  <a:pt x="3739157" y="5849740"/>
                </a:cubicBezTo>
                <a:cubicBezTo>
                  <a:pt x="3970668" y="5738085"/>
                  <a:pt x="4160837" y="5584032"/>
                  <a:pt x="4309665" y="5387579"/>
                </a:cubicBezTo>
                <a:cubicBezTo>
                  <a:pt x="4458493" y="5190993"/>
                  <a:pt x="4543226" y="4966560"/>
                  <a:pt x="4563864" y="4714280"/>
                </a:cubicBezTo>
                <a:lnTo>
                  <a:pt x="5655270" y="4714280"/>
                </a:lnTo>
                <a:cubicBezTo>
                  <a:pt x="5634632" y="5111288"/>
                  <a:pt x="5501282" y="5480381"/>
                  <a:pt x="5255220" y="5821561"/>
                </a:cubicBezTo>
                <a:cubicBezTo>
                  <a:pt x="5009289" y="6162609"/>
                  <a:pt x="4687887" y="6437578"/>
                  <a:pt x="4291012" y="6646466"/>
                </a:cubicBezTo>
                <a:cubicBezTo>
                  <a:pt x="3894137" y="6855221"/>
                  <a:pt x="3458104" y="6959600"/>
                  <a:pt x="2982912" y="6959600"/>
                </a:cubicBezTo>
                <a:cubicBezTo>
                  <a:pt x="2478484" y="6959600"/>
                  <a:pt x="2039209" y="6870700"/>
                  <a:pt x="1665089" y="6692900"/>
                </a:cubicBezTo>
                <a:cubicBezTo>
                  <a:pt x="1290968" y="6515100"/>
                  <a:pt x="980876" y="6271155"/>
                  <a:pt x="734814" y="5961063"/>
                </a:cubicBezTo>
                <a:cubicBezTo>
                  <a:pt x="488883" y="5650839"/>
                  <a:pt x="304932" y="5294115"/>
                  <a:pt x="182959" y="4890890"/>
                </a:cubicBezTo>
                <a:cubicBezTo>
                  <a:pt x="60986" y="4487665"/>
                  <a:pt x="0" y="4060693"/>
                  <a:pt x="0" y="3609975"/>
                </a:cubicBezTo>
                <a:lnTo>
                  <a:pt x="0" y="3349625"/>
                </a:lnTo>
                <a:cubicBezTo>
                  <a:pt x="0" y="2898775"/>
                  <a:pt x="60986" y="2471738"/>
                  <a:pt x="182959" y="2068513"/>
                </a:cubicBezTo>
                <a:cubicBezTo>
                  <a:pt x="304932" y="1665288"/>
                  <a:pt x="488883" y="1308630"/>
                  <a:pt x="734814" y="998538"/>
                </a:cubicBezTo>
                <a:cubicBezTo>
                  <a:pt x="980876" y="688446"/>
                  <a:pt x="1290968" y="444500"/>
                  <a:pt x="1665089" y="266700"/>
                </a:cubicBezTo>
                <a:cubicBezTo>
                  <a:pt x="2039209" y="88900"/>
                  <a:pt x="2478484" y="0"/>
                  <a:pt x="2982912" y="0"/>
                </a:cubicBezTo>
                <a:cubicBezTo>
                  <a:pt x="3507713" y="0"/>
                  <a:pt x="3966500" y="106496"/>
                  <a:pt x="4359275" y="319485"/>
                </a:cubicBezTo>
                <a:cubicBezTo>
                  <a:pt x="4752049" y="532342"/>
                  <a:pt x="5061082" y="821796"/>
                  <a:pt x="5286375" y="1187847"/>
                </a:cubicBezTo>
                <a:cubicBezTo>
                  <a:pt x="5511667" y="1553766"/>
                  <a:pt x="5634632" y="1968236"/>
                  <a:pt x="5655270" y="2431257"/>
                </a:cubicBezTo>
                <a:lnTo>
                  <a:pt x="4563864" y="2431257"/>
                </a:lnTo>
                <a:cubicBezTo>
                  <a:pt x="4543226" y="2154238"/>
                  <a:pt x="4465703" y="1904075"/>
                  <a:pt x="4331295" y="1680766"/>
                </a:cubicBezTo>
                <a:cubicBezTo>
                  <a:pt x="4197019" y="1457325"/>
                  <a:pt x="4015118" y="1278401"/>
                  <a:pt x="3785592" y="1143993"/>
                </a:cubicBezTo>
                <a:cubicBezTo>
                  <a:pt x="3556198" y="1009584"/>
                  <a:pt x="3288572" y="942380"/>
                  <a:pt x="2982714" y="942380"/>
                </a:cubicBezTo>
                <a:cubicBezTo>
                  <a:pt x="2631215" y="942380"/>
                  <a:pt x="2336601" y="1011635"/>
                  <a:pt x="2098873" y="1150144"/>
                </a:cubicBezTo>
                <a:cubicBezTo>
                  <a:pt x="1861277" y="1288654"/>
                  <a:pt x="1673225" y="1474788"/>
                  <a:pt x="1534715" y="1708547"/>
                </a:cubicBezTo>
                <a:cubicBezTo>
                  <a:pt x="1396206" y="1942307"/>
                  <a:pt x="1296987" y="2200805"/>
                  <a:pt x="1237059" y="2484041"/>
                </a:cubicBezTo>
                <a:cubicBezTo>
                  <a:pt x="1177131" y="2767278"/>
                  <a:pt x="1147167" y="3055806"/>
                  <a:pt x="1147167" y="3349625"/>
                </a:cubicBezTo>
                <a:lnTo>
                  <a:pt x="1147167" y="3609975"/>
                </a:lnTo>
                <a:cubicBezTo>
                  <a:pt x="1147167" y="3903663"/>
                  <a:pt x="1176072" y="4193249"/>
                  <a:pt x="1233884" y="4478735"/>
                </a:cubicBezTo>
                <a:cubicBezTo>
                  <a:pt x="1291828" y="4764088"/>
                  <a:pt x="1389988" y="5022586"/>
                  <a:pt x="1528365" y="5254229"/>
                </a:cubicBezTo>
                <a:cubicBezTo>
                  <a:pt x="1666875" y="5485739"/>
                  <a:pt x="1854993" y="5670815"/>
                  <a:pt x="2092721" y="5809457"/>
                </a:cubicBezTo>
                <a:cubicBezTo>
                  <a:pt x="2330450" y="5947966"/>
                  <a:pt x="2627114" y="6017221"/>
                  <a:pt x="2982714" y="6017221"/>
                </a:cubicBez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16625" name="Freeform 16625"/>
          <p:cNvSpPr/>
          <p:nvPr/>
        </p:nvSpPr>
        <p:spPr>
          <a:xfrm>
            <a:off x="4612915" y="1488895"/>
            <a:ext cx="141836" cy="161782"/>
          </a:xfrm>
          <a:custGeom>
            <a:avLst/>
            <a:gdLst/>
            <a:ahLst/>
            <a:cxnLst/>
            <a:rect l="0" t="0" r="0" b="0"/>
            <a:pathLst>
              <a:path w="6108700" h="6959600">
                <a:moveTo>
                  <a:pt x="0" y="3554215"/>
                </a:moveTo>
                <a:lnTo>
                  <a:pt x="0" y="3411538"/>
                </a:lnTo>
                <a:cubicBezTo>
                  <a:pt x="0" y="2927615"/>
                  <a:pt x="70246" y="2477890"/>
                  <a:pt x="210740" y="2062361"/>
                </a:cubicBezTo>
                <a:cubicBezTo>
                  <a:pt x="351366" y="1646701"/>
                  <a:pt x="553971" y="1284883"/>
                  <a:pt x="818554" y="976908"/>
                </a:cubicBezTo>
                <a:cubicBezTo>
                  <a:pt x="1083270" y="668801"/>
                  <a:pt x="1403746" y="428956"/>
                  <a:pt x="1779984" y="257374"/>
                </a:cubicBezTo>
                <a:cubicBezTo>
                  <a:pt x="2156221" y="85791"/>
                  <a:pt x="2577901" y="0"/>
                  <a:pt x="3045023" y="0"/>
                </a:cubicBezTo>
                <a:cubicBezTo>
                  <a:pt x="3516378" y="0"/>
                  <a:pt x="3941167" y="85791"/>
                  <a:pt x="4319389" y="257374"/>
                </a:cubicBezTo>
                <a:cubicBezTo>
                  <a:pt x="4697743" y="428956"/>
                  <a:pt x="5020270" y="668801"/>
                  <a:pt x="5286970" y="976908"/>
                </a:cubicBezTo>
                <a:cubicBezTo>
                  <a:pt x="5553670" y="1284883"/>
                  <a:pt x="5757267" y="1646701"/>
                  <a:pt x="5897760" y="2062361"/>
                </a:cubicBezTo>
                <a:cubicBezTo>
                  <a:pt x="6038387" y="2477890"/>
                  <a:pt x="6108700" y="2927615"/>
                  <a:pt x="6108700" y="3411538"/>
                </a:cubicBezTo>
                <a:lnTo>
                  <a:pt x="6108700" y="3554215"/>
                </a:lnTo>
                <a:cubicBezTo>
                  <a:pt x="6108700" y="4038005"/>
                  <a:pt x="6038387" y="4486672"/>
                  <a:pt x="5897760" y="4900216"/>
                </a:cubicBezTo>
                <a:cubicBezTo>
                  <a:pt x="5757267" y="5313760"/>
                  <a:pt x="5553670" y="5674585"/>
                  <a:pt x="5286970" y="5982693"/>
                </a:cubicBezTo>
                <a:cubicBezTo>
                  <a:pt x="5020270" y="6290800"/>
                  <a:pt x="4699860" y="6530645"/>
                  <a:pt x="4325739" y="6702227"/>
                </a:cubicBezTo>
                <a:cubicBezTo>
                  <a:pt x="3951618" y="6873808"/>
                  <a:pt x="3528814" y="6959600"/>
                  <a:pt x="3057326" y="6959600"/>
                </a:cubicBezTo>
                <a:cubicBezTo>
                  <a:pt x="2586103" y="6959600"/>
                  <a:pt x="2162373" y="6873808"/>
                  <a:pt x="1786135" y="6702227"/>
                </a:cubicBezTo>
                <a:cubicBezTo>
                  <a:pt x="1409898" y="6530645"/>
                  <a:pt x="1088429" y="6290800"/>
                  <a:pt x="821729" y="5982693"/>
                </a:cubicBezTo>
                <a:cubicBezTo>
                  <a:pt x="555029" y="5674585"/>
                  <a:pt x="351366" y="5313760"/>
                  <a:pt x="210740" y="4900216"/>
                </a:cubicBezTo>
                <a:cubicBezTo>
                  <a:pt x="70246" y="4486672"/>
                  <a:pt x="0" y="4038005"/>
                  <a:pt x="0" y="3554215"/>
                </a:cubicBezTo>
                <a:close/>
                <a:moveTo>
                  <a:pt x="1147167" y="3411538"/>
                </a:moveTo>
                <a:lnTo>
                  <a:pt x="1147167" y="3554215"/>
                </a:lnTo>
                <a:cubicBezTo>
                  <a:pt x="1147167" y="3889177"/>
                  <a:pt x="1186523" y="4204560"/>
                  <a:pt x="1265237" y="4500365"/>
                </a:cubicBezTo>
                <a:cubicBezTo>
                  <a:pt x="1343951" y="4796036"/>
                  <a:pt x="1463013" y="5057643"/>
                  <a:pt x="1622425" y="5285185"/>
                </a:cubicBezTo>
                <a:cubicBezTo>
                  <a:pt x="1781836" y="5512594"/>
                  <a:pt x="1981662" y="5691453"/>
                  <a:pt x="2221904" y="5821760"/>
                </a:cubicBezTo>
                <a:cubicBezTo>
                  <a:pt x="2462146" y="5952067"/>
                  <a:pt x="2741678" y="6017221"/>
                  <a:pt x="3060501" y="6017221"/>
                </a:cubicBezTo>
                <a:cubicBezTo>
                  <a:pt x="3375223" y="6017221"/>
                  <a:pt x="3651646" y="5952067"/>
                  <a:pt x="3889771" y="5821760"/>
                </a:cubicBezTo>
                <a:cubicBezTo>
                  <a:pt x="4128029" y="5691453"/>
                  <a:pt x="4325805" y="5512594"/>
                  <a:pt x="4483100" y="5285185"/>
                </a:cubicBezTo>
                <a:cubicBezTo>
                  <a:pt x="4640527" y="5057643"/>
                  <a:pt x="4759589" y="4796036"/>
                  <a:pt x="4840287" y="4500365"/>
                </a:cubicBezTo>
                <a:cubicBezTo>
                  <a:pt x="4921117" y="4204560"/>
                  <a:pt x="4961532" y="3889177"/>
                  <a:pt x="4961532" y="3554215"/>
                </a:cubicBezTo>
                <a:lnTo>
                  <a:pt x="4961532" y="3411538"/>
                </a:lnTo>
                <a:cubicBezTo>
                  <a:pt x="4961532" y="3080544"/>
                  <a:pt x="4921117" y="2767211"/>
                  <a:pt x="4840287" y="2471540"/>
                </a:cubicBezTo>
                <a:cubicBezTo>
                  <a:pt x="4759589" y="2175736"/>
                  <a:pt x="4639535" y="1913070"/>
                  <a:pt x="4480123" y="1683544"/>
                </a:cubicBezTo>
                <a:cubicBezTo>
                  <a:pt x="4320711" y="1454018"/>
                  <a:pt x="4121877" y="1273109"/>
                  <a:pt x="3883620" y="1140818"/>
                </a:cubicBezTo>
                <a:cubicBezTo>
                  <a:pt x="3645495" y="1008526"/>
                  <a:pt x="3367021" y="942380"/>
                  <a:pt x="3048198" y="942380"/>
                </a:cubicBezTo>
                <a:cubicBezTo>
                  <a:pt x="2733476" y="942380"/>
                  <a:pt x="2456987" y="1008526"/>
                  <a:pt x="2218729" y="1140818"/>
                </a:cubicBezTo>
                <a:cubicBezTo>
                  <a:pt x="1980604" y="1273109"/>
                  <a:pt x="1781836" y="1454018"/>
                  <a:pt x="1622425" y="1683544"/>
                </a:cubicBezTo>
                <a:cubicBezTo>
                  <a:pt x="1463013" y="1913070"/>
                  <a:pt x="1343951" y="2175736"/>
                  <a:pt x="1265237" y="2471540"/>
                </a:cubicBezTo>
                <a:cubicBezTo>
                  <a:pt x="1186523" y="2767211"/>
                  <a:pt x="1147167" y="3080544"/>
                  <a:pt x="1147167" y="3411538"/>
                </a:cubicBez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16626" name="Freeform 16626"/>
          <p:cNvSpPr/>
          <p:nvPr/>
        </p:nvSpPr>
        <p:spPr>
          <a:xfrm>
            <a:off x="4786715" y="1488895"/>
            <a:ext cx="122323" cy="158682"/>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16627" name="Freeform 16627"/>
          <p:cNvSpPr/>
          <p:nvPr/>
        </p:nvSpPr>
        <p:spPr>
          <a:xfrm>
            <a:off x="4929406" y="1453911"/>
            <a:ext cx="84906" cy="196766"/>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16628" name="Freeform 16628"/>
          <p:cNvSpPr/>
          <p:nvPr/>
        </p:nvSpPr>
        <p:spPr>
          <a:xfrm>
            <a:off x="5037154" y="1488895"/>
            <a:ext cx="132252" cy="161782"/>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16629" name="Freeform 16629"/>
          <p:cNvSpPr/>
          <p:nvPr/>
        </p:nvSpPr>
        <p:spPr>
          <a:xfrm>
            <a:off x="5184125" y="1491847"/>
            <a:ext cx="133758" cy="155877"/>
          </a:xfrm>
          <a:custGeom>
            <a:avLst/>
            <a:gdLst/>
            <a:ahLst/>
            <a:cxnLst/>
            <a:rect l="0" t="0" r="0" b="0"/>
            <a:pathLst>
              <a:path w="5760839" h="6705600">
                <a:moveTo>
                  <a:pt x="1389062" y="0"/>
                </a:moveTo>
                <a:lnTo>
                  <a:pt x="2858691" y="2441774"/>
                </a:lnTo>
                <a:lnTo>
                  <a:pt x="4346972" y="0"/>
                </a:lnTo>
                <a:lnTo>
                  <a:pt x="5692577" y="0"/>
                </a:lnTo>
                <a:lnTo>
                  <a:pt x="3497461" y="3309343"/>
                </a:lnTo>
                <a:lnTo>
                  <a:pt x="5760839" y="6705600"/>
                </a:lnTo>
                <a:lnTo>
                  <a:pt x="4433689" y="6705600"/>
                </a:lnTo>
                <a:lnTo>
                  <a:pt x="2883495" y="4189413"/>
                </a:lnTo>
                <a:lnTo>
                  <a:pt x="1333103" y="6705600"/>
                </a:lnTo>
                <a:lnTo>
                  <a:pt x="0" y="6705600"/>
                </a:lnTo>
                <a:lnTo>
                  <a:pt x="2257227" y="3309343"/>
                </a:lnTo>
                <a:lnTo>
                  <a:pt x="68064" y="0"/>
                </a:ln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16630" name="Freeform 16630"/>
          <p:cNvSpPr/>
          <p:nvPr/>
        </p:nvSpPr>
        <p:spPr>
          <a:xfrm>
            <a:off x="5324158" y="1453911"/>
            <a:ext cx="84906" cy="196766"/>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16631" name="Rectangle 16631"/>
          <p:cNvSpPr/>
          <p:nvPr/>
        </p:nvSpPr>
        <p:spPr>
          <a:xfrm>
            <a:off x="2151805" y="3696443"/>
            <a:ext cx="628377" cy="242695"/>
          </a:xfrm>
          <a:prstGeom prst="rect">
            <a:avLst/>
          </a:prstGeom>
        </p:spPr>
        <p:txBody>
          <a:bodyPr wrap="square" lIns="0" tIns="0" rIns="0" bIns="0">
            <a:spAutoFit/>
          </a:bodyPr>
          <a:lstStyle/>
          <a:p>
            <a:r>
              <a:rPr lang="en-US" sz="1577" dirty="0">
                <a:solidFill>
                  <a:srgbClr val="FFFFFF"/>
                </a:solidFill>
                <a:latin typeface="Arial"/>
              </a:rPr>
              <a:t>EOSC </a:t>
            </a:r>
          </a:p>
        </p:txBody>
      </p:sp>
      <p:sp>
        <p:nvSpPr>
          <p:cNvPr id="16632" name="Rectangle 16632"/>
          <p:cNvSpPr/>
          <p:nvPr/>
        </p:nvSpPr>
        <p:spPr>
          <a:xfrm>
            <a:off x="1256605" y="4345139"/>
            <a:ext cx="671659" cy="140359"/>
          </a:xfrm>
          <a:prstGeom prst="rect">
            <a:avLst/>
          </a:prstGeom>
        </p:spPr>
        <p:txBody>
          <a:bodyPr wrap="square" lIns="0" tIns="0" rIns="0" bIns="0">
            <a:spAutoFit/>
          </a:bodyPr>
          <a:lstStyle/>
          <a:p>
            <a:r>
              <a:rPr lang="en-US" sz="912" dirty="0">
                <a:solidFill>
                  <a:srgbClr val="ED7D31"/>
                </a:solidFill>
                <a:latin typeface="Arial"/>
              </a:rPr>
              <a:t>Data Spaces</a:t>
            </a:r>
          </a:p>
        </p:txBody>
      </p:sp>
      <p:sp>
        <p:nvSpPr>
          <p:cNvPr id="16633" name="Rectangle 16633"/>
          <p:cNvSpPr/>
          <p:nvPr/>
        </p:nvSpPr>
        <p:spPr>
          <a:xfrm>
            <a:off x="1256605" y="3096548"/>
            <a:ext cx="657231" cy="272832"/>
          </a:xfrm>
          <a:prstGeom prst="rect">
            <a:avLst/>
          </a:prstGeom>
        </p:spPr>
        <p:txBody>
          <a:bodyPr wrap="square" lIns="0" tIns="0" rIns="0" bIns="0">
            <a:spAutoFit/>
          </a:bodyPr>
          <a:lstStyle/>
          <a:p>
            <a:r>
              <a:rPr lang="en-US" sz="912" dirty="0">
                <a:solidFill>
                  <a:srgbClr val="548235"/>
                </a:solidFill>
                <a:latin typeface="Arial"/>
              </a:rPr>
              <a:t>European </a:t>
            </a:r>
          </a:p>
          <a:p>
            <a:pPr>
              <a:lnSpc>
                <a:spcPts val="1074"/>
              </a:lnSpc>
            </a:pPr>
            <a:r>
              <a:rPr lang="en-US" sz="912" dirty="0">
                <a:solidFill>
                  <a:srgbClr val="548235"/>
                </a:solidFill>
                <a:latin typeface="Arial"/>
              </a:rPr>
              <a:t>Partnerships</a:t>
            </a:r>
          </a:p>
        </p:txBody>
      </p:sp>
      <p:sp>
        <p:nvSpPr>
          <p:cNvPr id="16634" name="Rectangle 16634"/>
          <p:cNvSpPr/>
          <p:nvPr/>
        </p:nvSpPr>
        <p:spPr>
          <a:xfrm>
            <a:off x="695453" y="2044069"/>
            <a:ext cx="2136857" cy="357390"/>
          </a:xfrm>
          <a:prstGeom prst="rect">
            <a:avLst/>
          </a:prstGeom>
        </p:spPr>
      </p:sp>
      <p:sp>
        <p:nvSpPr>
          <p:cNvPr id="16635" name="Freeform 16635"/>
          <p:cNvSpPr/>
          <p:nvPr/>
        </p:nvSpPr>
        <p:spPr>
          <a:xfrm>
            <a:off x="702151" y="2131168"/>
            <a:ext cx="31286" cy="31323"/>
          </a:xfrm>
          <a:custGeom>
            <a:avLst/>
            <a:gdLst/>
            <a:ahLst/>
            <a:cxnLst/>
            <a:rect l="0" t="0" r="0" b="0"/>
            <a:pathLst>
              <a:path w="3144043" h="3144044">
                <a:moveTo>
                  <a:pt x="0" y="1568847"/>
                </a:moveTo>
                <a:cubicBezTo>
                  <a:pt x="0" y="1134798"/>
                  <a:pt x="153987" y="764845"/>
                  <a:pt x="461962" y="458986"/>
                </a:cubicBezTo>
                <a:cubicBezTo>
                  <a:pt x="770069" y="152996"/>
                  <a:pt x="1139097" y="0"/>
                  <a:pt x="1569045" y="0"/>
                </a:cubicBezTo>
                <a:cubicBezTo>
                  <a:pt x="2003094" y="0"/>
                  <a:pt x="2374106" y="152996"/>
                  <a:pt x="2682081" y="458986"/>
                </a:cubicBezTo>
                <a:cubicBezTo>
                  <a:pt x="2990056" y="764845"/>
                  <a:pt x="3144043" y="1134798"/>
                  <a:pt x="3144043" y="1568847"/>
                </a:cubicBezTo>
                <a:cubicBezTo>
                  <a:pt x="3144043" y="2003029"/>
                  <a:pt x="2990056" y="2374107"/>
                  <a:pt x="2682081" y="2682082"/>
                </a:cubicBezTo>
                <a:cubicBezTo>
                  <a:pt x="2374106" y="2990057"/>
                  <a:pt x="2003094" y="3144044"/>
                  <a:pt x="1569045" y="3144044"/>
                </a:cubicBezTo>
                <a:cubicBezTo>
                  <a:pt x="1139097" y="3144044"/>
                  <a:pt x="770069" y="2990057"/>
                  <a:pt x="461962" y="2682082"/>
                </a:cubicBezTo>
                <a:cubicBezTo>
                  <a:pt x="153987" y="2374107"/>
                  <a:pt x="0" y="2003029"/>
                  <a:pt x="0" y="1568847"/>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636" name="Freeform 16636"/>
          <p:cNvSpPr/>
          <p:nvPr/>
        </p:nvSpPr>
        <p:spPr>
          <a:xfrm>
            <a:off x="893531" y="2101183"/>
            <a:ext cx="57058" cy="89958"/>
          </a:xfrm>
          <a:custGeom>
            <a:avLst/>
            <a:gdLst/>
            <a:ahLst/>
            <a:cxnLst/>
            <a:rect l="0" t="0" r="0" b="0"/>
            <a:pathLst>
              <a:path w="5734050" h="9029700">
                <a:moveTo>
                  <a:pt x="5734050" y="8051800"/>
                </a:moveTo>
                <a:lnTo>
                  <a:pt x="5734050" y="9029700"/>
                </a:lnTo>
                <a:lnTo>
                  <a:pt x="952500" y="9029700"/>
                </a:lnTo>
                <a:lnTo>
                  <a:pt x="952500" y="8051800"/>
                </a:lnTo>
                <a:close/>
                <a:moveTo>
                  <a:pt x="1193800" y="0"/>
                </a:moveTo>
                <a:lnTo>
                  <a:pt x="1193800" y="9029700"/>
                </a:lnTo>
                <a:lnTo>
                  <a:pt x="0" y="9029700"/>
                </a:lnTo>
                <a:lnTo>
                  <a:pt x="0" y="0"/>
                </a:lnTo>
                <a:close/>
                <a:moveTo>
                  <a:pt x="5105400" y="3886200"/>
                </a:moveTo>
                <a:lnTo>
                  <a:pt x="5105400" y="4864100"/>
                </a:lnTo>
                <a:lnTo>
                  <a:pt x="952500" y="4864100"/>
                </a:lnTo>
                <a:lnTo>
                  <a:pt x="952500" y="3886200"/>
                </a:lnTo>
                <a:close/>
                <a:moveTo>
                  <a:pt x="5676900" y="0"/>
                </a:moveTo>
                <a:lnTo>
                  <a:pt x="5676900" y="977900"/>
                </a:lnTo>
                <a:lnTo>
                  <a:pt x="952500" y="977900"/>
                </a:lnTo>
                <a:lnTo>
                  <a:pt x="952500" y="0"/>
                </a:ln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637" name="Freeform 16637"/>
          <p:cNvSpPr/>
          <p:nvPr/>
        </p:nvSpPr>
        <p:spPr>
          <a:xfrm>
            <a:off x="961243" y="2100043"/>
            <a:ext cx="72286" cy="92362"/>
          </a:xfrm>
          <a:custGeom>
            <a:avLst/>
            <a:gdLst/>
            <a:ahLst/>
            <a:cxnLst/>
            <a:rect l="0" t="0" r="0" b="0"/>
            <a:pathLst>
              <a:path w="7264400" h="9271000">
                <a:moveTo>
                  <a:pt x="7264400" y="4350544"/>
                </a:moveTo>
                <a:lnTo>
                  <a:pt x="7264400" y="4920457"/>
                </a:lnTo>
                <a:cubicBezTo>
                  <a:pt x="7264400" y="5598055"/>
                  <a:pt x="7179601" y="6205406"/>
                  <a:pt x="7010003" y="6742510"/>
                </a:cubicBezTo>
                <a:cubicBezTo>
                  <a:pt x="6840404" y="7279614"/>
                  <a:pt x="6596393" y="7736153"/>
                  <a:pt x="6277967" y="8112125"/>
                </a:cubicBezTo>
                <a:cubicBezTo>
                  <a:pt x="5959540" y="8487966"/>
                  <a:pt x="5578011" y="8775105"/>
                  <a:pt x="5133379" y="8973543"/>
                </a:cubicBezTo>
                <a:cubicBezTo>
                  <a:pt x="4688879" y="9171847"/>
                  <a:pt x="4191595" y="9271000"/>
                  <a:pt x="3641526" y="9271000"/>
                </a:cubicBezTo>
                <a:cubicBezTo>
                  <a:pt x="3107861" y="9271000"/>
                  <a:pt x="2618779" y="9171847"/>
                  <a:pt x="2174279" y="8973543"/>
                </a:cubicBezTo>
                <a:cubicBezTo>
                  <a:pt x="1729779" y="8775105"/>
                  <a:pt x="1345141" y="8487966"/>
                  <a:pt x="1020365" y="8112125"/>
                </a:cubicBezTo>
                <a:cubicBezTo>
                  <a:pt x="695721" y="7736153"/>
                  <a:pt x="444500" y="7279614"/>
                  <a:pt x="266700" y="6742510"/>
                </a:cubicBezTo>
                <a:cubicBezTo>
                  <a:pt x="88900" y="6205406"/>
                  <a:pt x="0" y="5598055"/>
                  <a:pt x="0" y="4920457"/>
                </a:cubicBezTo>
                <a:lnTo>
                  <a:pt x="0" y="4350544"/>
                </a:lnTo>
                <a:cubicBezTo>
                  <a:pt x="0" y="3672946"/>
                  <a:pt x="87841" y="3066654"/>
                  <a:pt x="263525" y="2531666"/>
                </a:cubicBezTo>
                <a:cubicBezTo>
                  <a:pt x="439340" y="1996546"/>
                  <a:pt x="688511" y="1540008"/>
                  <a:pt x="1011039" y="1162050"/>
                </a:cubicBezTo>
                <a:cubicBezTo>
                  <a:pt x="1333698" y="784093"/>
                  <a:pt x="1717278" y="495962"/>
                  <a:pt x="2161778" y="297657"/>
                </a:cubicBezTo>
                <a:cubicBezTo>
                  <a:pt x="2606410" y="99219"/>
                  <a:pt x="3095492" y="0"/>
                  <a:pt x="3629025" y="0"/>
                </a:cubicBezTo>
                <a:cubicBezTo>
                  <a:pt x="4179093" y="0"/>
                  <a:pt x="4676378" y="99219"/>
                  <a:pt x="5120878" y="297657"/>
                </a:cubicBezTo>
                <a:cubicBezTo>
                  <a:pt x="5565510" y="495962"/>
                  <a:pt x="5948098" y="784093"/>
                  <a:pt x="6268640" y="1162050"/>
                </a:cubicBezTo>
                <a:cubicBezTo>
                  <a:pt x="6589183" y="1540008"/>
                  <a:pt x="6835245" y="1996546"/>
                  <a:pt x="7006828" y="2531666"/>
                </a:cubicBezTo>
                <a:cubicBezTo>
                  <a:pt x="7178542" y="3066654"/>
                  <a:pt x="7264400" y="3672946"/>
                  <a:pt x="7264400" y="4350544"/>
                </a:cubicBezTo>
                <a:close/>
                <a:moveTo>
                  <a:pt x="6083300" y="4917282"/>
                </a:moveTo>
                <a:lnTo>
                  <a:pt x="6083300" y="4335066"/>
                </a:lnTo>
                <a:cubicBezTo>
                  <a:pt x="6083300" y="3798359"/>
                  <a:pt x="6028398" y="3323630"/>
                  <a:pt x="5918596" y="2910880"/>
                </a:cubicBezTo>
                <a:cubicBezTo>
                  <a:pt x="5808926" y="2498130"/>
                  <a:pt x="5648457" y="2151394"/>
                  <a:pt x="5437187" y="1870671"/>
                </a:cubicBezTo>
                <a:cubicBezTo>
                  <a:pt x="5225917" y="1589816"/>
                  <a:pt x="4968014" y="1377157"/>
                  <a:pt x="4663479" y="1232694"/>
                </a:cubicBezTo>
                <a:cubicBezTo>
                  <a:pt x="4359076" y="1088232"/>
                  <a:pt x="4014258" y="1016000"/>
                  <a:pt x="3629025" y="1016000"/>
                </a:cubicBezTo>
                <a:cubicBezTo>
                  <a:pt x="3256359" y="1016000"/>
                  <a:pt x="2919809" y="1088232"/>
                  <a:pt x="2619375" y="1232694"/>
                </a:cubicBezTo>
                <a:cubicBezTo>
                  <a:pt x="2319072" y="1377157"/>
                  <a:pt x="2062228" y="1589816"/>
                  <a:pt x="1848842" y="1870671"/>
                </a:cubicBezTo>
                <a:cubicBezTo>
                  <a:pt x="1635587" y="2151394"/>
                  <a:pt x="1470951" y="2498130"/>
                  <a:pt x="1354931" y="2910880"/>
                </a:cubicBezTo>
                <a:cubicBezTo>
                  <a:pt x="1239043" y="3323630"/>
                  <a:pt x="1181100" y="3798359"/>
                  <a:pt x="1181100" y="4335066"/>
                </a:cubicBezTo>
                <a:lnTo>
                  <a:pt x="1181100" y="4917282"/>
                </a:lnTo>
                <a:cubicBezTo>
                  <a:pt x="1181100" y="5458090"/>
                  <a:pt x="1239043" y="5935928"/>
                  <a:pt x="1354931" y="6350794"/>
                </a:cubicBezTo>
                <a:cubicBezTo>
                  <a:pt x="1470951" y="6765661"/>
                  <a:pt x="1637704" y="7114514"/>
                  <a:pt x="1855192" y="7397354"/>
                </a:cubicBezTo>
                <a:cubicBezTo>
                  <a:pt x="2072679" y="7680193"/>
                  <a:pt x="2331574" y="7893844"/>
                  <a:pt x="2631876" y="8038307"/>
                </a:cubicBezTo>
                <a:cubicBezTo>
                  <a:pt x="2932178" y="8182769"/>
                  <a:pt x="3268728" y="8255000"/>
                  <a:pt x="3641526" y="8255000"/>
                </a:cubicBezTo>
                <a:cubicBezTo>
                  <a:pt x="4030860" y="8255000"/>
                  <a:pt x="4376737" y="8182769"/>
                  <a:pt x="4679156" y="8038307"/>
                </a:cubicBezTo>
                <a:cubicBezTo>
                  <a:pt x="4981575" y="7893844"/>
                  <a:pt x="5237360" y="7680193"/>
                  <a:pt x="5446514" y="7397354"/>
                </a:cubicBezTo>
                <a:cubicBezTo>
                  <a:pt x="5655667" y="7114514"/>
                  <a:pt x="5814086" y="6765661"/>
                  <a:pt x="5921771" y="6350794"/>
                </a:cubicBezTo>
                <a:cubicBezTo>
                  <a:pt x="6029457" y="5935928"/>
                  <a:pt x="6083300" y="5458090"/>
                  <a:pt x="6083300" y="4917282"/>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638" name="Freeform 16638"/>
          <p:cNvSpPr/>
          <p:nvPr/>
        </p:nvSpPr>
        <p:spPr>
          <a:xfrm>
            <a:off x="1045511" y="2100043"/>
            <a:ext cx="65336" cy="92362"/>
          </a:xfrm>
          <a:custGeom>
            <a:avLst/>
            <a:gdLst/>
            <a:ahLst/>
            <a:cxnLst/>
            <a:rect l="0" t="0" r="0" b="0"/>
            <a:pathLst>
              <a:path w="6565900" h="9271000">
                <a:moveTo>
                  <a:pt x="5359400" y="6862565"/>
                </a:moveTo>
                <a:cubicBezTo>
                  <a:pt x="5359400" y="6651956"/>
                  <a:pt x="5327385" y="6465094"/>
                  <a:pt x="5263356" y="6301979"/>
                </a:cubicBezTo>
                <a:cubicBezTo>
                  <a:pt x="5199459" y="6138863"/>
                  <a:pt x="5087937" y="5991292"/>
                  <a:pt x="4928790" y="5859265"/>
                </a:cubicBezTo>
                <a:cubicBezTo>
                  <a:pt x="4769775" y="5727105"/>
                  <a:pt x="4550899" y="5601164"/>
                  <a:pt x="4272160" y="5481440"/>
                </a:cubicBezTo>
                <a:cubicBezTo>
                  <a:pt x="3993554" y="5361583"/>
                  <a:pt x="3641526" y="5239743"/>
                  <a:pt x="3216076" y="5115918"/>
                </a:cubicBezTo>
                <a:cubicBezTo>
                  <a:pt x="2769989" y="4983758"/>
                  <a:pt x="2367293" y="4836187"/>
                  <a:pt x="2007989" y="4673204"/>
                </a:cubicBezTo>
                <a:cubicBezTo>
                  <a:pt x="1648684" y="4510088"/>
                  <a:pt x="1340974" y="4323226"/>
                  <a:pt x="1084857" y="4112618"/>
                </a:cubicBezTo>
                <a:cubicBezTo>
                  <a:pt x="828873" y="3902009"/>
                  <a:pt x="632751" y="3660445"/>
                  <a:pt x="496490" y="3387924"/>
                </a:cubicBezTo>
                <a:cubicBezTo>
                  <a:pt x="360230" y="3115403"/>
                  <a:pt x="292100" y="2803658"/>
                  <a:pt x="292100" y="2452688"/>
                </a:cubicBezTo>
                <a:cubicBezTo>
                  <a:pt x="292100" y="2101718"/>
                  <a:pt x="364397" y="1777604"/>
                  <a:pt x="508992" y="1480344"/>
                </a:cubicBezTo>
                <a:cubicBezTo>
                  <a:pt x="653586" y="1183085"/>
                  <a:pt x="861218" y="923991"/>
                  <a:pt x="1131887" y="703065"/>
                </a:cubicBezTo>
                <a:cubicBezTo>
                  <a:pt x="1402688" y="482138"/>
                  <a:pt x="1726075" y="309761"/>
                  <a:pt x="2102048" y="185936"/>
                </a:cubicBezTo>
                <a:cubicBezTo>
                  <a:pt x="2478153" y="61979"/>
                  <a:pt x="2897650" y="0"/>
                  <a:pt x="3360539" y="0"/>
                </a:cubicBezTo>
                <a:cubicBezTo>
                  <a:pt x="4038269" y="0"/>
                  <a:pt x="4613671" y="129051"/>
                  <a:pt x="5086746" y="387152"/>
                </a:cubicBezTo>
                <a:cubicBezTo>
                  <a:pt x="5559954" y="645121"/>
                  <a:pt x="5920514" y="981538"/>
                  <a:pt x="6168429" y="1396405"/>
                </a:cubicBezTo>
                <a:cubicBezTo>
                  <a:pt x="6416476" y="1811272"/>
                  <a:pt x="6540500" y="2254052"/>
                  <a:pt x="6540500" y="2724746"/>
                </a:cubicBezTo>
                <a:lnTo>
                  <a:pt x="5346700" y="2724746"/>
                </a:lnTo>
                <a:cubicBezTo>
                  <a:pt x="5346700" y="2386079"/>
                  <a:pt x="5274336" y="2085645"/>
                  <a:pt x="5129609" y="1823443"/>
                </a:cubicBezTo>
                <a:cubicBezTo>
                  <a:pt x="4985014" y="1561241"/>
                  <a:pt x="4766071" y="1354799"/>
                  <a:pt x="4472781" y="1204119"/>
                </a:cubicBezTo>
                <a:cubicBezTo>
                  <a:pt x="4179490" y="1053307"/>
                  <a:pt x="3807750" y="977900"/>
                  <a:pt x="3357562" y="977900"/>
                </a:cubicBezTo>
                <a:cubicBezTo>
                  <a:pt x="2931980" y="977900"/>
                  <a:pt x="2580745" y="1041930"/>
                  <a:pt x="2303859" y="1169988"/>
                </a:cubicBezTo>
                <a:cubicBezTo>
                  <a:pt x="2027105" y="1298046"/>
                  <a:pt x="1821590" y="1471613"/>
                  <a:pt x="1687314" y="1690688"/>
                </a:cubicBezTo>
                <a:cubicBezTo>
                  <a:pt x="1553037" y="1909630"/>
                  <a:pt x="1485900" y="2159596"/>
                  <a:pt x="1485900" y="2440583"/>
                </a:cubicBezTo>
                <a:cubicBezTo>
                  <a:pt x="1485900" y="2630686"/>
                  <a:pt x="1526182" y="2803195"/>
                  <a:pt x="1606748" y="2958108"/>
                </a:cubicBezTo>
                <a:cubicBezTo>
                  <a:pt x="1687446" y="3113022"/>
                  <a:pt x="1813586" y="3256625"/>
                  <a:pt x="1985168" y="3388916"/>
                </a:cubicBezTo>
                <a:cubicBezTo>
                  <a:pt x="2156883" y="3521208"/>
                  <a:pt x="2376090" y="3643115"/>
                  <a:pt x="2642790" y="3754636"/>
                </a:cubicBezTo>
                <a:cubicBezTo>
                  <a:pt x="2909490" y="3866158"/>
                  <a:pt x="3228842" y="3973579"/>
                  <a:pt x="3600846" y="4076899"/>
                </a:cubicBezTo>
                <a:cubicBezTo>
                  <a:pt x="4113609" y="4221626"/>
                  <a:pt x="4556058" y="4382823"/>
                  <a:pt x="4928195" y="4560491"/>
                </a:cubicBezTo>
                <a:cubicBezTo>
                  <a:pt x="5300464" y="4738159"/>
                  <a:pt x="5607513" y="4937522"/>
                  <a:pt x="5849342" y="5158582"/>
                </a:cubicBezTo>
                <a:cubicBezTo>
                  <a:pt x="6091303" y="5379641"/>
                  <a:pt x="6271220" y="5629672"/>
                  <a:pt x="6389092" y="5908675"/>
                </a:cubicBezTo>
                <a:cubicBezTo>
                  <a:pt x="6506964" y="6187546"/>
                  <a:pt x="6565900" y="6502599"/>
                  <a:pt x="6565900" y="6853833"/>
                </a:cubicBezTo>
                <a:cubicBezTo>
                  <a:pt x="6565900" y="7221472"/>
                  <a:pt x="6491420" y="7554053"/>
                  <a:pt x="6342459" y="7851577"/>
                </a:cubicBezTo>
                <a:cubicBezTo>
                  <a:pt x="6193631" y="8148969"/>
                  <a:pt x="5980575" y="8403101"/>
                  <a:pt x="5703292" y="8613974"/>
                </a:cubicBezTo>
                <a:cubicBezTo>
                  <a:pt x="5426008" y="8824715"/>
                  <a:pt x="5093956" y="8986904"/>
                  <a:pt x="4707135" y="9100543"/>
                </a:cubicBezTo>
                <a:cubicBezTo>
                  <a:pt x="4320447" y="9214180"/>
                  <a:pt x="3889176" y="9271000"/>
                  <a:pt x="3413323" y="9271000"/>
                </a:cubicBezTo>
                <a:cubicBezTo>
                  <a:pt x="2995546" y="9271000"/>
                  <a:pt x="2584912" y="9213056"/>
                  <a:pt x="2181423" y="9097169"/>
                </a:cubicBezTo>
                <a:cubicBezTo>
                  <a:pt x="1778066" y="8981282"/>
                  <a:pt x="1411882" y="8807517"/>
                  <a:pt x="1082873" y="8575874"/>
                </a:cubicBezTo>
                <a:cubicBezTo>
                  <a:pt x="753996" y="8344231"/>
                  <a:pt x="491265" y="8057754"/>
                  <a:pt x="294679" y="7716441"/>
                </a:cubicBezTo>
                <a:cubicBezTo>
                  <a:pt x="98226" y="7374996"/>
                  <a:pt x="0" y="6978783"/>
                  <a:pt x="0" y="6527800"/>
                </a:cubicBezTo>
                <a:lnTo>
                  <a:pt x="1193800" y="6527800"/>
                </a:lnTo>
                <a:cubicBezTo>
                  <a:pt x="1193800" y="6837495"/>
                  <a:pt x="1253728" y="7102806"/>
                  <a:pt x="1373584" y="7323733"/>
                </a:cubicBezTo>
                <a:cubicBezTo>
                  <a:pt x="1493440" y="7544660"/>
                  <a:pt x="1657680" y="7727421"/>
                  <a:pt x="1866304" y="7872016"/>
                </a:cubicBezTo>
                <a:cubicBezTo>
                  <a:pt x="2075060" y="8016479"/>
                  <a:pt x="2312722" y="8122775"/>
                  <a:pt x="2579290" y="8190905"/>
                </a:cubicBezTo>
                <a:cubicBezTo>
                  <a:pt x="2845858" y="8259035"/>
                  <a:pt x="3123803" y="8293100"/>
                  <a:pt x="3413125" y="8293100"/>
                </a:cubicBezTo>
                <a:cubicBezTo>
                  <a:pt x="3830505" y="8293100"/>
                  <a:pt x="4183789" y="8235355"/>
                  <a:pt x="4472979" y="8119865"/>
                </a:cubicBezTo>
                <a:cubicBezTo>
                  <a:pt x="4762301" y="8004242"/>
                  <a:pt x="4982368" y="7839075"/>
                  <a:pt x="5133181" y="7624366"/>
                </a:cubicBezTo>
                <a:cubicBezTo>
                  <a:pt x="5283993" y="7409524"/>
                  <a:pt x="5359400" y="7155591"/>
                  <a:pt x="5359400" y="6862565"/>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639" name="Freeform 16639"/>
          <p:cNvSpPr/>
          <p:nvPr/>
        </p:nvSpPr>
        <p:spPr>
          <a:xfrm>
            <a:off x="1121943" y="2100043"/>
            <a:ext cx="69143" cy="92362"/>
          </a:xfrm>
          <a:custGeom>
            <a:avLst/>
            <a:gdLst/>
            <a:ahLst/>
            <a:cxnLst/>
            <a:rect l="0" t="0" r="0" b="0"/>
            <a:pathLst>
              <a:path w="6948487" h="9271000">
                <a:moveTo>
                  <a:pt x="5757862" y="6273999"/>
                </a:moveTo>
                <a:lnTo>
                  <a:pt x="6948487" y="6273999"/>
                </a:lnTo>
                <a:cubicBezTo>
                  <a:pt x="6886442" y="6844838"/>
                  <a:pt x="6723062" y="7355748"/>
                  <a:pt x="6458346" y="7806730"/>
                </a:cubicBezTo>
                <a:cubicBezTo>
                  <a:pt x="6193631" y="8257580"/>
                  <a:pt x="5819312" y="8614371"/>
                  <a:pt x="5335389" y="8877102"/>
                </a:cubicBezTo>
                <a:cubicBezTo>
                  <a:pt x="4851598" y="9139701"/>
                  <a:pt x="4247753" y="9271000"/>
                  <a:pt x="3523853" y="9271000"/>
                </a:cubicBezTo>
                <a:cubicBezTo>
                  <a:pt x="2994421" y="9271000"/>
                  <a:pt x="2513607" y="9171847"/>
                  <a:pt x="2081410" y="8973543"/>
                </a:cubicBezTo>
                <a:cubicBezTo>
                  <a:pt x="1649214" y="8775105"/>
                  <a:pt x="1278003" y="8493125"/>
                  <a:pt x="967779" y="8127604"/>
                </a:cubicBezTo>
                <a:cubicBezTo>
                  <a:pt x="657555" y="7761949"/>
                  <a:pt x="418703" y="7321947"/>
                  <a:pt x="251221" y="6807597"/>
                </a:cubicBezTo>
                <a:cubicBezTo>
                  <a:pt x="83740" y="6293247"/>
                  <a:pt x="0" y="5720028"/>
                  <a:pt x="0" y="5087938"/>
                </a:cubicBezTo>
                <a:lnTo>
                  <a:pt x="0" y="4189215"/>
                </a:lnTo>
                <a:cubicBezTo>
                  <a:pt x="0" y="3557125"/>
                  <a:pt x="83740" y="2983905"/>
                  <a:pt x="251221" y="2469555"/>
                </a:cubicBezTo>
                <a:cubicBezTo>
                  <a:pt x="418703" y="1955205"/>
                  <a:pt x="660664" y="1514211"/>
                  <a:pt x="977106" y="1146572"/>
                </a:cubicBezTo>
                <a:cubicBezTo>
                  <a:pt x="1293547" y="778934"/>
                  <a:pt x="1675077" y="495962"/>
                  <a:pt x="2121693" y="297657"/>
                </a:cubicBezTo>
                <a:cubicBezTo>
                  <a:pt x="2568442" y="99219"/>
                  <a:pt x="3070952" y="0"/>
                  <a:pt x="3629223" y="0"/>
                </a:cubicBezTo>
                <a:cubicBezTo>
                  <a:pt x="4311848" y="0"/>
                  <a:pt x="4888904" y="127993"/>
                  <a:pt x="5360392" y="383977"/>
                </a:cubicBezTo>
                <a:cubicBezTo>
                  <a:pt x="5831879" y="639829"/>
                  <a:pt x="6198923" y="993841"/>
                  <a:pt x="6461521" y="1446015"/>
                </a:cubicBezTo>
                <a:cubicBezTo>
                  <a:pt x="6724120" y="1898055"/>
                  <a:pt x="6886442" y="2421269"/>
                  <a:pt x="6948487" y="3015655"/>
                </a:cubicBezTo>
                <a:lnTo>
                  <a:pt x="5757862" y="3015655"/>
                </a:lnTo>
                <a:cubicBezTo>
                  <a:pt x="5700050" y="2594438"/>
                  <a:pt x="5592564" y="2232091"/>
                  <a:pt x="5435401" y="1928615"/>
                </a:cubicBezTo>
                <a:cubicBezTo>
                  <a:pt x="5278371" y="1625138"/>
                  <a:pt x="5055129" y="1390849"/>
                  <a:pt x="4765675" y="1225749"/>
                </a:cubicBezTo>
                <a:cubicBezTo>
                  <a:pt x="4476353" y="1060516"/>
                  <a:pt x="4098064" y="977900"/>
                  <a:pt x="3630810" y="977900"/>
                </a:cubicBezTo>
                <a:cubicBezTo>
                  <a:pt x="3229835" y="977900"/>
                  <a:pt x="2877410" y="1054299"/>
                  <a:pt x="2573535" y="1207096"/>
                </a:cubicBezTo>
                <a:cubicBezTo>
                  <a:pt x="2269662" y="1359893"/>
                  <a:pt x="2015397" y="1576719"/>
                  <a:pt x="1810742" y="1857574"/>
                </a:cubicBezTo>
                <a:cubicBezTo>
                  <a:pt x="1606219" y="2138297"/>
                  <a:pt x="1452231" y="2474847"/>
                  <a:pt x="1348779" y="2867224"/>
                </a:cubicBezTo>
                <a:cubicBezTo>
                  <a:pt x="1245459" y="3259469"/>
                  <a:pt x="1193800" y="3695105"/>
                  <a:pt x="1193800" y="4174133"/>
                </a:cubicBezTo>
                <a:lnTo>
                  <a:pt x="1193800" y="5084565"/>
                </a:lnTo>
                <a:cubicBezTo>
                  <a:pt x="1193800" y="5526419"/>
                  <a:pt x="1240300" y="5941484"/>
                  <a:pt x="1333301" y="6329760"/>
                </a:cubicBezTo>
                <a:cubicBezTo>
                  <a:pt x="1426302" y="6717904"/>
                  <a:pt x="1567854" y="7058555"/>
                  <a:pt x="1757957" y="7351713"/>
                </a:cubicBezTo>
                <a:cubicBezTo>
                  <a:pt x="1948193" y="7644871"/>
                  <a:pt x="2190088" y="7875059"/>
                  <a:pt x="2483643" y="8042275"/>
                </a:cubicBezTo>
                <a:cubicBezTo>
                  <a:pt x="2777199" y="8209492"/>
                  <a:pt x="3124464" y="8293100"/>
                  <a:pt x="3525440" y="8293100"/>
                </a:cubicBezTo>
                <a:cubicBezTo>
                  <a:pt x="4033969" y="8293100"/>
                  <a:pt x="4439113" y="8212601"/>
                  <a:pt x="4740870" y="8051602"/>
                </a:cubicBezTo>
                <a:cubicBezTo>
                  <a:pt x="5042627" y="7890471"/>
                  <a:pt x="5271029" y="7659225"/>
                  <a:pt x="5426075" y="7357865"/>
                </a:cubicBezTo>
                <a:cubicBezTo>
                  <a:pt x="5581120" y="7056504"/>
                  <a:pt x="5691716" y="6695216"/>
                  <a:pt x="5757862" y="6273999"/>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640" name="Freeform 16640"/>
          <p:cNvSpPr/>
          <p:nvPr/>
        </p:nvSpPr>
        <p:spPr>
          <a:xfrm>
            <a:off x="1235756" y="2099917"/>
            <a:ext cx="13522" cy="91224"/>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641" name="Freeform 16641"/>
          <p:cNvSpPr/>
          <p:nvPr/>
        </p:nvSpPr>
        <p:spPr>
          <a:xfrm>
            <a:off x="1263029" y="2123071"/>
            <a:ext cx="53118" cy="69335"/>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642" name="Freeform 16642"/>
          <p:cNvSpPr/>
          <p:nvPr/>
        </p:nvSpPr>
        <p:spPr>
          <a:xfrm>
            <a:off x="1358897" y="2123071"/>
            <a:ext cx="60786" cy="69335"/>
          </a:xfrm>
          <a:custGeom>
            <a:avLst/>
            <a:gdLst/>
            <a:ahLst/>
            <a:cxnLst/>
            <a:rect l="0" t="0" r="0" b="0"/>
            <a:pathLst>
              <a:path w="6108700" h="6959600">
                <a:moveTo>
                  <a:pt x="0" y="3554215"/>
                </a:moveTo>
                <a:lnTo>
                  <a:pt x="0" y="3411538"/>
                </a:lnTo>
                <a:cubicBezTo>
                  <a:pt x="0" y="2927615"/>
                  <a:pt x="70246" y="2477890"/>
                  <a:pt x="210740" y="2062361"/>
                </a:cubicBezTo>
                <a:cubicBezTo>
                  <a:pt x="351366" y="1646701"/>
                  <a:pt x="553971" y="1284883"/>
                  <a:pt x="818554" y="976908"/>
                </a:cubicBezTo>
                <a:cubicBezTo>
                  <a:pt x="1083270" y="668801"/>
                  <a:pt x="1403746" y="428956"/>
                  <a:pt x="1779984" y="257374"/>
                </a:cubicBezTo>
                <a:cubicBezTo>
                  <a:pt x="2156221" y="85791"/>
                  <a:pt x="2577901" y="0"/>
                  <a:pt x="3045023" y="0"/>
                </a:cubicBezTo>
                <a:cubicBezTo>
                  <a:pt x="3516378" y="0"/>
                  <a:pt x="3941167" y="85791"/>
                  <a:pt x="4319389" y="257374"/>
                </a:cubicBezTo>
                <a:cubicBezTo>
                  <a:pt x="4697743" y="428956"/>
                  <a:pt x="5020270" y="668801"/>
                  <a:pt x="5286970" y="976908"/>
                </a:cubicBezTo>
                <a:cubicBezTo>
                  <a:pt x="5553670" y="1284883"/>
                  <a:pt x="5757267" y="1646701"/>
                  <a:pt x="5897760" y="2062361"/>
                </a:cubicBezTo>
                <a:cubicBezTo>
                  <a:pt x="6038387" y="2477890"/>
                  <a:pt x="6108700" y="2927615"/>
                  <a:pt x="6108700" y="3411538"/>
                </a:cubicBezTo>
                <a:lnTo>
                  <a:pt x="6108700" y="3554215"/>
                </a:lnTo>
                <a:cubicBezTo>
                  <a:pt x="6108700" y="4038005"/>
                  <a:pt x="6038387" y="4486672"/>
                  <a:pt x="5897760" y="4900216"/>
                </a:cubicBezTo>
                <a:cubicBezTo>
                  <a:pt x="5757267" y="5313760"/>
                  <a:pt x="5553670" y="5674585"/>
                  <a:pt x="5286970" y="5982693"/>
                </a:cubicBezTo>
                <a:cubicBezTo>
                  <a:pt x="5020270" y="6290800"/>
                  <a:pt x="4699860" y="6530645"/>
                  <a:pt x="4325739" y="6702227"/>
                </a:cubicBezTo>
                <a:cubicBezTo>
                  <a:pt x="3951618" y="6873808"/>
                  <a:pt x="3528814" y="6959600"/>
                  <a:pt x="3057326" y="6959600"/>
                </a:cubicBezTo>
                <a:cubicBezTo>
                  <a:pt x="2586103" y="6959600"/>
                  <a:pt x="2162373" y="6873808"/>
                  <a:pt x="1786135" y="6702227"/>
                </a:cubicBezTo>
                <a:cubicBezTo>
                  <a:pt x="1409898" y="6530645"/>
                  <a:pt x="1088429" y="6290800"/>
                  <a:pt x="821729" y="5982693"/>
                </a:cubicBezTo>
                <a:cubicBezTo>
                  <a:pt x="555029" y="5674585"/>
                  <a:pt x="351366" y="5313760"/>
                  <a:pt x="210740" y="4900216"/>
                </a:cubicBezTo>
                <a:cubicBezTo>
                  <a:pt x="70246" y="4486672"/>
                  <a:pt x="0" y="4038005"/>
                  <a:pt x="0" y="3554215"/>
                </a:cubicBezTo>
                <a:close/>
                <a:moveTo>
                  <a:pt x="1147167" y="3411538"/>
                </a:moveTo>
                <a:lnTo>
                  <a:pt x="1147167" y="3554215"/>
                </a:lnTo>
                <a:cubicBezTo>
                  <a:pt x="1147167" y="3889177"/>
                  <a:pt x="1186523" y="4204560"/>
                  <a:pt x="1265237" y="4500365"/>
                </a:cubicBezTo>
                <a:cubicBezTo>
                  <a:pt x="1343951" y="4796036"/>
                  <a:pt x="1463013" y="5057643"/>
                  <a:pt x="1622425" y="5285185"/>
                </a:cubicBezTo>
                <a:cubicBezTo>
                  <a:pt x="1781836" y="5512594"/>
                  <a:pt x="1981662" y="5691453"/>
                  <a:pt x="2221904" y="5821760"/>
                </a:cubicBezTo>
                <a:cubicBezTo>
                  <a:pt x="2462146" y="5952067"/>
                  <a:pt x="2741678" y="6017221"/>
                  <a:pt x="3060501" y="6017221"/>
                </a:cubicBezTo>
                <a:cubicBezTo>
                  <a:pt x="3375223" y="6017221"/>
                  <a:pt x="3651646" y="5952067"/>
                  <a:pt x="3889771" y="5821760"/>
                </a:cubicBezTo>
                <a:cubicBezTo>
                  <a:pt x="4128029" y="5691453"/>
                  <a:pt x="4325805" y="5512594"/>
                  <a:pt x="4483100" y="5285185"/>
                </a:cubicBezTo>
                <a:cubicBezTo>
                  <a:pt x="4640527" y="5057643"/>
                  <a:pt x="4759589" y="4796036"/>
                  <a:pt x="4840287" y="4500365"/>
                </a:cubicBezTo>
                <a:cubicBezTo>
                  <a:pt x="4921117" y="4204560"/>
                  <a:pt x="4961532" y="3889177"/>
                  <a:pt x="4961532" y="3554215"/>
                </a:cubicBezTo>
                <a:lnTo>
                  <a:pt x="4961532" y="3411538"/>
                </a:lnTo>
                <a:cubicBezTo>
                  <a:pt x="4961532" y="3080544"/>
                  <a:pt x="4921117" y="2767211"/>
                  <a:pt x="4840287" y="2471540"/>
                </a:cubicBezTo>
                <a:cubicBezTo>
                  <a:pt x="4759589" y="2175736"/>
                  <a:pt x="4639535" y="1913070"/>
                  <a:pt x="4480123" y="1683544"/>
                </a:cubicBezTo>
                <a:cubicBezTo>
                  <a:pt x="4320711" y="1454018"/>
                  <a:pt x="4121877" y="1273109"/>
                  <a:pt x="3883620" y="1140818"/>
                </a:cubicBezTo>
                <a:cubicBezTo>
                  <a:pt x="3645495" y="1008526"/>
                  <a:pt x="3367021" y="942380"/>
                  <a:pt x="3048198" y="942380"/>
                </a:cubicBezTo>
                <a:cubicBezTo>
                  <a:pt x="2733476" y="942380"/>
                  <a:pt x="2456987" y="1008526"/>
                  <a:pt x="2218729" y="1140818"/>
                </a:cubicBezTo>
                <a:cubicBezTo>
                  <a:pt x="1980604" y="1273109"/>
                  <a:pt x="1781836" y="1454018"/>
                  <a:pt x="1622425" y="1683544"/>
                </a:cubicBezTo>
                <a:cubicBezTo>
                  <a:pt x="1463013" y="1913070"/>
                  <a:pt x="1343951" y="2175736"/>
                  <a:pt x="1265237" y="2471540"/>
                </a:cubicBezTo>
                <a:cubicBezTo>
                  <a:pt x="1186523" y="2767211"/>
                  <a:pt x="1147167" y="3080544"/>
                  <a:pt x="1147167" y="3411538"/>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643" name="Freeform 16643"/>
          <p:cNvSpPr/>
          <p:nvPr/>
        </p:nvSpPr>
        <p:spPr>
          <a:xfrm>
            <a:off x="1432738" y="2123071"/>
            <a:ext cx="52424" cy="68006"/>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644" name="Freeform 16644"/>
          <p:cNvSpPr/>
          <p:nvPr/>
        </p:nvSpPr>
        <p:spPr>
          <a:xfrm>
            <a:off x="1498491" y="2123071"/>
            <a:ext cx="56679" cy="69335"/>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645" name="Freeform 16645"/>
          <p:cNvSpPr/>
          <p:nvPr/>
        </p:nvSpPr>
        <p:spPr>
          <a:xfrm>
            <a:off x="1596508" y="2123071"/>
            <a:ext cx="60786" cy="69335"/>
          </a:xfrm>
          <a:custGeom>
            <a:avLst/>
            <a:gdLst/>
            <a:ahLst/>
            <a:cxnLst/>
            <a:rect l="0" t="0" r="0" b="0"/>
            <a:pathLst>
              <a:path w="6108700" h="6959600">
                <a:moveTo>
                  <a:pt x="0" y="3554215"/>
                </a:moveTo>
                <a:lnTo>
                  <a:pt x="0" y="3411538"/>
                </a:lnTo>
                <a:cubicBezTo>
                  <a:pt x="0" y="2927615"/>
                  <a:pt x="70246" y="2477890"/>
                  <a:pt x="210740" y="2062361"/>
                </a:cubicBezTo>
                <a:cubicBezTo>
                  <a:pt x="351366" y="1646701"/>
                  <a:pt x="553971" y="1284883"/>
                  <a:pt x="818554" y="976908"/>
                </a:cubicBezTo>
                <a:cubicBezTo>
                  <a:pt x="1083270" y="668801"/>
                  <a:pt x="1403746" y="428956"/>
                  <a:pt x="1779984" y="257374"/>
                </a:cubicBezTo>
                <a:cubicBezTo>
                  <a:pt x="2156221" y="85791"/>
                  <a:pt x="2577901" y="0"/>
                  <a:pt x="3045023" y="0"/>
                </a:cubicBezTo>
                <a:cubicBezTo>
                  <a:pt x="3516378" y="0"/>
                  <a:pt x="3941167" y="85791"/>
                  <a:pt x="4319389" y="257374"/>
                </a:cubicBezTo>
                <a:cubicBezTo>
                  <a:pt x="4697743" y="428956"/>
                  <a:pt x="5020270" y="668801"/>
                  <a:pt x="5286970" y="976908"/>
                </a:cubicBezTo>
                <a:cubicBezTo>
                  <a:pt x="5553670" y="1284883"/>
                  <a:pt x="5757267" y="1646701"/>
                  <a:pt x="5897760" y="2062361"/>
                </a:cubicBezTo>
                <a:cubicBezTo>
                  <a:pt x="6038387" y="2477890"/>
                  <a:pt x="6108700" y="2927615"/>
                  <a:pt x="6108700" y="3411538"/>
                </a:cubicBezTo>
                <a:lnTo>
                  <a:pt x="6108700" y="3554215"/>
                </a:lnTo>
                <a:cubicBezTo>
                  <a:pt x="6108700" y="4038005"/>
                  <a:pt x="6038387" y="4486672"/>
                  <a:pt x="5897760" y="4900216"/>
                </a:cubicBezTo>
                <a:cubicBezTo>
                  <a:pt x="5757267" y="5313760"/>
                  <a:pt x="5553670" y="5674585"/>
                  <a:pt x="5286970" y="5982693"/>
                </a:cubicBezTo>
                <a:cubicBezTo>
                  <a:pt x="5020270" y="6290800"/>
                  <a:pt x="4699860" y="6530645"/>
                  <a:pt x="4325739" y="6702227"/>
                </a:cubicBezTo>
                <a:cubicBezTo>
                  <a:pt x="3951618" y="6873808"/>
                  <a:pt x="3528814" y="6959600"/>
                  <a:pt x="3057326" y="6959600"/>
                </a:cubicBezTo>
                <a:cubicBezTo>
                  <a:pt x="2586103" y="6959600"/>
                  <a:pt x="2162373" y="6873808"/>
                  <a:pt x="1786135" y="6702227"/>
                </a:cubicBezTo>
                <a:cubicBezTo>
                  <a:pt x="1409898" y="6530645"/>
                  <a:pt x="1088429" y="6290800"/>
                  <a:pt x="821729" y="5982693"/>
                </a:cubicBezTo>
                <a:cubicBezTo>
                  <a:pt x="555029" y="5674585"/>
                  <a:pt x="351366" y="5313760"/>
                  <a:pt x="210740" y="4900216"/>
                </a:cubicBezTo>
                <a:cubicBezTo>
                  <a:pt x="70246" y="4486672"/>
                  <a:pt x="0" y="4038005"/>
                  <a:pt x="0" y="3554215"/>
                </a:cubicBezTo>
                <a:close/>
                <a:moveTo>
                  <a:pt x="1147167" y="3411538"/>
                </a:moveTo>
                <a:lnTo>
                  <a:pt x="1147167" y="3554215"/>
                </a:lnTo>
                <a:cubicBezTo>
                  <a:pt x="1147167" y="3889177"/>
                  <a:pt x="1186523" y="4204560"/>
                  <a:pt x="1265237" y="4500365"/>
                </a:cubicBezTo>
                <a:cubicBezTo>
                  <a:pt x="1343951" y="4796036"/>
                  <a:pt x="1463013" y="5057643"/>
                  <a:pt x="1622425" y="5285185"/>
                </a:cubicBezTo>
                <a:cubicBezTo>
                  <a:pt x="1781836" y="5512594"/>
                  <a:pt x="1981662" y="5691453"/>
                  <a:pt x="2221904" y="5821760"/>
                </a:cubicBezTo>
                <a:cubicBezTo>
                  <a:pt x="2462146" y="5952067"/>
                  <a:pt x="2741678" y="6017221"/>
                  <a:pt x="3060501" y="6017221"/>
                </a:cubicBezTo>
                <a:cubicBezTo>
                  <a:pt x="3375223" y="6017221"/>
                  <a:pt x="3651646" y="5952067"/>
                  <a:pt x="3889771" y="5821760"/>
                </a:cubicBezTo>
                <a:cubicBezTo>
                  <a:pt x="4128029" y="5691453"/>
                  <a:pt x="4325805" y="5512594"/>
                  <a:pt x="4483100" y="5285185"/>
                </a:cubicBezTo>
                <a:cubicBezTo>
                  <a:pt x="4640527" y="5057643"/>
                  <a:pt x="4759589" y="4796036"/>
                  <a:pt x="4840287" y="4500365"/>
                </a:cubicBezTo>
                <a:cubicBezTo>
                  <a:pt x="4921117" y="4204560"/>
                  <a:pt x="4961532" y="3889177"/>
                  <a:pt x="4961532" y="3554215"/>
                </a:cubicBezTo>
                <a:lnTo>
                  <a:pt x="4961532" y="3411538"/>
                </a:lnTo>
                <a:cubicBezTo>
                  <a:pt x="4961532" y="3080544"/>
                  <a:pt x="4921117" y="2767211"/>
                  <a:pt x="4840287" y="2471540"/>
                </a:cubicBezTo>
                <a:cubicBezTo>
                  <a:pt x="4759589" y="2175736"/>
                  <a:pt x="4639535" y="1913070"/>
                  <a:pt x="4480123" y="1683544"/>
                </a:cubicBezTo>
                <a:cubicBezTo>
                  <a:pt x="4320711" y="1454018"/>
                  <a:pt x="4121877" y="1273109"/>
                  <a:pt x="3883620" y="1140818"/>
                </a:cubicBezTo>
                <a:cubicBezTo>
                  <a:pt x="3645495" y="1008526"/>
                  <a:pt x="3367021" y="942380"/>
                  <a:pt x="3048198" y="942380"/>
                </a:cubicBezTo>
                <a:cubicBezTo>
                  <a:pt x="2733476" y="942380"/>
                  <a:pt x="2456987" y="1008526"/>
                  <a:pt x="2218729" y="1140818"/>
                </a:cubicBezTo>
                <a:cubicBezTo>
                  <a:pt x="1980604" y="1273109"/>
                  <a:pt x="1781836" y="1454018"/>
                  <a:pt x="1622425" y="1683544"/>
                </a:cubicBezTo>
                <a:cubicBezTo>
                  <a:pt x="1463013" y="1913070"/>
                  <a:pt x="1343951" y="2175736"/>
                  <a:pt x="1265237" y="2471540"/>
                </a:cubicBezTo>
                <a:cubicBezTo>
                  <a:pt x="1186523" y="2767211"/>
                  <a:pt x="1147167" y="3080544"/>
                  <a:pt x="1147167" y="3411538"/>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646" name="Freeform 16646"/>
          <p:cNvSpPr/>
          <p:nvPr/>
        </p:nvSpPr>
        <p:spPr>
          <a:xfrm>
            <a:off x="1665421" y="2094982"/>
            <a:ext cx="40339" cy="96158"/>
          </a:xfrm>
          <a:custGeom>
            <a:avLst/>
            <a:gdLst/>
            <a:ahLst/>
            <a:cxnLst/>
            <a:rect l="0" t="0" r="0" b="0"/>
            <a:pathLst>
              <a:path w="4053879" h="9652000">
                <a:moveTo>
                  <a:pt x="2207617" y="9652000"/>
                </a:moveTo>
                <a:lnTo>
                  <a:pt x="1060450" y="9652000"/>
                </a:lnTo>
                <a:lnTo>
                  <a:pt x="1060450" y="2237979"/>
                </a:lnTo>
                <a:cubicBezTo>
                  <a:pt x="1060450" y="1754452"/>
                  <a:pt x="1148225" y="1346399"/>
                  <a:pt x="1323776" y="1013818"/>
                </a:cubicBezTo>
                <a:cubicBezTo>
                  <a:pt x="1499327" y="681104"/>
                  <a:pt x="1752335" y="428956"/>
                  <a:pt x="2082800" y="257374"/>
                </a:cubicBezTo>
                <a:cubicBezTo>
                  <a:pt x="2413396" y="85791"/>
                  <a:pt x="2805972" y="0"/>
                  <a:pt x="3260526" y="0"/>
                </a:cubicBezTo>
                <a:cubicBezTo>
                  <a:pt x="3392818" y="0"/>
                  <a:pt x="3526102" y="8269"/>
                  <a:pt x="3660378" y="24805"/>
                </a:cubicBezTo>
                <a:cubicBezTo>
                  <a:pt x="3794654" y="41210"/>
                  <a:pt x="3925821" y="65948"/>
                  <a:pt x="4053879" y="99021"/>
                </a:cubicBezTo>
                <a:lnTo>
                  <a:pt x="3991768" y="1033860"/>
                </a:lnTo>
                <a:cubicBezTo>
                  <a:pt x="3905117" y="1013090"/>
                  <a:pt x="3807023" y="998604"/>
                  <a:pt x="3697485" y="990402"/>
                </a:cubicBezTo>
                <a:cubicBezTo>
                  <a:pt x="3588080" y="982068"/>
                  <a:pt x="3479667" y="977900"/>
                  <a:pt x="3372246" y="977900"/>
                </a:cubicBezTo>
                <a:cubicBezTo>
                  <a:pt x="3128697" y="977900"/>
                  <a:pt x="2919147" y="1026452"/>
                  <a:pt x="2743596" y="1123554"/>
                </a:cubicBezTo>
                <a:cubicBezTo>
                  <a:pt x="2568045" y="1220655"/>
                  <a:pt x="2434828" y="1362208"/>
                  <a:pt x="2343943" y="1548210"/>
                </a:cubicBezTo>
                <a:cubicBezTo>
                  <a:pt x="2253059" y="1734212"/>
                  <a:pt x="2207617" y="1963672"/>
                  <a:pt x="2207617" y="2236590"/>
                </a:cubicBezTo>
                <a:close/>
                <a:moveTo>
                  <a:pt x="3632200" y="2946400"/>
                </a:moveTo>
                <a:lnTo>
                  <a:pt x="3632200" y="3822700"/>
                </a:lnTo>
                <a:lnTo>
                  <a:pt x="0" y="3822700"/>
                </a:lnTo>
                <a:lnTo>
                  <a:pt x="0" y="2946400"/>
                </a:ln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647" name="Freeform 16647"/>
          <p:cNvSpPr/>
          <p:nvPr/>
        </p:nvSpPr>
        <p:spPr>
          <a:xfrm>
            <a:off x="1737405" y="2108078"/>
            <a:ext cx="36388" cy="84328"/>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648" name="Freeform 16648"/>
          <p:cNvSpPr/>
          <p:nvPr/>
        </p:nvSpPr>
        <p:spPr>
          <a:xfrm>
            <a:off x="1786224" y="2096248"/>
            <a:ext cx="52487" cy="94829"/>
          </a:xfrm>
          <a:custGeom>
            <a:avLst/>
            <a:gdLst/>
            <a:ahLst/>
            <a:cxnLst/>
            <a:rect l="0" t="0" r="0" b="0"/>
            <a:pathLst>
              <a:path w="5274667" h="9518650">
                <a:moveTo>
                  <a:pt x="1147167" y="0"/>
                </a:moveTo>
                <a:lnTo>
                  <a:pt x="1147167" y="9518650"/>
                </a:lnTo>
                <a:lnTo>
                  <a:pt x="0" y="9518650"/>
                </a:lnTo>
                <a:lnTo>
                  <a:pt x="0" y="0"/>
                </a:lnTo>
                <a:close/>
                <a:moveTo>
                  <a:pt x="874315" y="5905500"/>
                </a:moveTo>
                <a:lnTo>
                  <a:pt x="396875" y="5905500"/>
                </a:lnTo>
                <a:cubicBezTo>
                  <a:pt x="396875" y="5445655"/>
                  <a:pt x="463086" y="5019940"/>
                  <a:pt x="595510" y="4628357"/>
                </a:cubicBezTo>
                <a:cubicBezTo>
                  <a:pt x="727934" y="4236773"/>
                  <a:pt x="914069" y="3895990"/>
                  <a:pt x="1153914" y="3606007"/>
                </a:cubicBezTo>
                <a:cubicBezTo>
                  <a:pt x="1393891" y="3315891"/>
                  <a:pt x="1680368" y="3091128"/>
                  <a:pt x="2013346" y="2931716"/>
                </a:cubicBezTo>
                <a:cubicBezTo>
                  <a:pt x="2346457" y="2772172"/>
                  <a:pt x="2715749" y="2692400"/>
                  <a:pt x="3121223" y="2692400"/>
                </a:cubicBezTo>
                <a:cubicBezTo>
                  <a:pt x="3452217" y="2692400"/>
                  <a:pt x="3750071" y="2736785"/>
                  <a:pt x="4014787" y="2825552"/>
                </a:cubicBezTo>
                <a:cubicBezTo>
                  <a:pt x="4279635" y="2914320"/>
                  <a:pt x="4506185" y="3055740"/>
                  <a:pt x="4694435" y="3249811"/>
                </a:cubicBezTo>
                <a:cubicBezTo>
                  <a:pt x="4882686" y="3443883"/>
                  <a:pt x="5026421" y="3694775"/>
                  <a:pt x="5125640" y="4002485"/>
                </a:cubicBezTo>
                <a:cubicBezTo>
                  <a:pt x="5224991" y="4310063"/>
                  <a:pt x="5274667" y="4684845"/>
                  <a:pt x="5274667" y="5126832"/>
                </a:cubicBezTo>
                <a:lnTo>
                  <a:pt x="5274667" y="9518650"/>
                </a:lnTo>
                <a:lnTo>
                  <a:pt x="4127500" y="9518650"/>
                </a:lnTo>
                <a:lnTo>
                  <a:pt x="4127500" y="5113536"/>
                </a:lnTo>
                <a:cubicBezTo>
                  <a:pt x="4127500" y="4762434"/>
                  <a:pt x="4075707" y="4480521"/>
                  <a:pt x="3972123" y="4267796"/>
                </a:cubicBezTo>
                <a:cubicBezTo>
                  <a:pt x="3868671" y="4055071"/>
                  <a:pt x="3717594" y="3900223"/>
                  <a:pt x="3518892" y="3803254"/>
                </a:cubicBezTo>
                <a:cubicBezTo>
                  <a:pt x="3320322" y="3706151"/>
                  <a:pt x="3076178" y="3657600"/>
                  <a:pt x="2786459" y="3657600"/>
                </a:cubicBezTo>
                <a:cubicBezTo>
                  <a:pt x="2500841" y="3657600"/>
                  <a:pt x="2241087" y="3717330"/>
                  <a:pt x="2007195" y="3836790"/>
                </a:cubicBezTo>
                <a:cubicBezTo>
                  <a:pt x="1773435" y="3956117"/>
                  <a:pt x="1572749" y="4120754"/>
                  <a:pt x="1405135" y="4330700"/>
                </a:cubicBezTo>
                <a:cubicBezTo>
                  <a:pt x="1237522" y="4540647"/>
                  <a:pt x="1107148" y="4780492"/>
                  <a:pt x="1014015" y="5050235"/>
                </a:cubicBezTo>
                <a:cubicBezTo>
                  <a:pt x="920882" y="5319845"/>
                  <a:pt x="874315" y="5604934"/>
                  <a:pt x="874315" y="59055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649" name="Freeform 16649"/>
          <p:cNvSpPr/>
          <p:nvPr/>
        </p:nvSpPr>
        <p:spPr>
          <a:xfrm>
            <a:off x="1852040" y="2123071"/>
            <a:ext cx="56679" cy="69335"/>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650" name="Freeform 16650"/>
          <p:cNvSpPr/>
          <p:nvPr/>
        </p:nvSpPr>
        <p:spPr>
          <a:xfrm>
            <a:off x="1954859" y="2101120"/>
            <a:ext cx="69127" cy="89958"/>
          </a:xfrm>
          <a:custGeom>
            <a:avLst/>
            <a:gdLst/>
            <a:ahLst/>
            <a:cxnLst/>
            <a:rect l="0" t="0" r="0" b="0"/>
            <a:pathLst>
              <a:path w="6946900" h="9029700">
                <a:moveTo>
                  <a:pt x="5902325" y="3879850"/>
                </a:moveTo>
                <a:lnTo>
                  <a:pt x="5902325" y="4857750"/>
                </a:lnTo>
                <a:lnTo>
                  <a:pt x="1008062" y="4857750"/>
                </a:lnTo>
                <a:lnTo>
                  <a:pt x="1008062" y="3879850"/>
                </a:lnTo>
                <a:close/>
                <a:moveTo>
                  <a:pt x="1193800" y="0"/>
                </a:moveTo>
                <a:lnTo>
                  <a:pt x="1193800" y="9029700"/>
                </a:lnTo>
                <a:lnTo>
                  <a:pt x="0" y="9029700"/>
                </a:lnTo>
                <a:lnTo>
                  <a:pt x="0" y="0"/>
                </a:lnTo>
                <a:close/>
                <a:moveTo>
                  <a:pt x="6946900" y="0"/>
                </a:moveTo>
                <a:lnTo>
                  <a:pt x="6946900" y="9029700"/>
                </a:lnTo>
                <a:lnTo>
                  <a:pt x="5753100" y="9029700"/>
                </a:lnTo>
                <a:lnTo>
                  <a:pt x="5753100" y="0"/>
                </a:ln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651" name="Freeform 16651"/>
          <p:cNvSpPr/>
          <p:nvPr/>
        </p:nvSpPr>
        <p:spPr>
          <a:xfrm>
            <a:off x="2039632" y="2123071"/>
            <a:ext cx="60786" cy="69335"/>
          </a:xfrm>
          <a:custGeom>
            <a:avLst/>
            <a:gdLst/>
            <a:ahLst/>
            <a:cxnLst/>
            <a:rect l="0" t="0" r="0" b="0"/>
            <a:pathLst>
              <a:path w="6108700" h="6959600">
                <a:moveTo>
                  <a:pt x="0" y="3554215"/>
                </a:moveTo>
                <a:lnTo>
                  <a:pt x="0" y="3411538"/>
                </a:lnTo>
                <a:cubicBezTo>
                  <a:pt x="0" y="2927615"/>
                  <a:pt x="70246" y="2477890"/>
                  <a:pt x="210740" y="2062361"/>
                </a:cubicBezTo>
                <a:cubicBezTo>
                  <a:pt x="351366" y="1646701"/>
                  <a:pt x="553971" y="1284883"/>
                  <a:pt x="818554" y="976908"/>
                </a:cubicBezTo>
                <a:cubicBezTo>
                  <a:pt x="1083270" y="668801"/>
                  <a:pt x="1403746" y="428956"/>
                  <a:pt x="1779984" y="257374"/>
                </a:cubicBezTo>
                <a:cubicBezTo>
                  <a:pt x="2156221" y="85791"/>
                  <a:pt x="2577901" y="0"/>
                  <a:pt x="3045023" y="0"/>
                </a:cubicBezTo>
                <a:cubicBezTo>
                  <a:pt x="3516378" y="0"/>
                  <a:pt x="3941167" y="85791"/>
                  <a:pt x="4319389" y="257374"/>
                </a:cubicBezTo>
                <a:cubicBezTo>
                  <a:pt x="4697743" y="428956"/>
                  <a:pt x="5020270" y="668801"/>
                  <a:pt x="5286970" y="976908"/>
                </a:cubicBezTo>
                <a:cubicBezTo>
                  <a:pt x="5553670" y="1284883"/>
                  <a:pt x="5757267" y="1646701"/>
                  <a:pt x="5897760" y="2062361"/>
                </a:cubicBezTo>
                <a:cubicBezTo>
                  <a:pt x="6038387" y="2477890"/>
                  <a:pt x="6108700" y="2927615"/>
                  <a:pt x="6108700" y="3411538"/>
                </a:cubicBezTo>
                <a:lnTo>
                  <a:pt x="6108700" y="3554215"/>
                </a:lnTo>
                <a:cubicBezTo>
                  <a:pt x="6108700" y="4038005"/>
                  <a:pt x="6038387" y="4486672"/>
                  <a:pt x="5897760" y="4900216"/>
                </a:cubicBezTo>
                <a:cubicBezTo>
                  <a:pt x="5757267" y="5313760"/>
                  <a:pt x="5553670" y="5674585"/>
                  <a:pt x="5286970" y="5982693"/>
                </a:cubicBezTo>
                <a:cubicBezTo>
                  <a:pt x="5020270" y="6290800"/>
                  <a:pt x="4699860" y="6530645"/>
                  <a:pt x="4325739" y="6702227"/>
                </a:cubicBezTo>
                <a:cubicBezTo>
                  <a:pt x="3951618" y="6873808"/>
                  <a:pt x="3528814" y="6959600"/>
                  <a:pt x="3057326" y="6959600"/>
                </a:cubicBezTo>
                <a:cubicBezTo>
                  <a:pt x="2586103" y="6959600"/>
                  <a:pt x="2162373" y="6873808"/>
                  <a:pt x="1786135" y="6702227"/>
                </a:cubicBezTo>
                <a:cubicBezTo>
                  <a:pt x="1409898" y="6530645"/>
                  <a:pt x="1088429" y="6290800"/>
                  <a:pt x="821729" y="5982693"/>
                </a:cubicBezTo>
                <a:cubicBezTo>
                  <a:pt x="555029" y="5674585"/>
                  <a:pt x="351366" y="5313760"/>
                  <a:pt x="210740" y="4900216"/>
                </a:cubicBezTo>
                <a:cubicBezTo>
                  <a:pt x="70246" y="4486672"/>
                  <a:pt x="0" y="4038005"/>
                  <a:pt x="0" y="3554215"/>
                </a:cubicBezTo>
                <a:close/>
                <a:moveTo>
                  <a:pt x="1147167" y="3411538"/>
                </a:moveTo>
                <a:lnTo>
                  <a:pt x="1147167" y="3554215"/>
                </a:lnTo>
                <a:cubicBezTo>
                  <a:pt x="1147167" y="3889177"/>
                  <a:pt x="1186523" y="4204560"/>
                  <a:pt x="1265237" y="4500365"/>
                </a:cubicBezTo>
                <a:cubicBezTo>
                  <a:pt x="1343951" y="4796036"/>
                  <a:pt x="1463013" y="5057643"/>
                  <a:pt x="1622425" y="5285185"/>
                </a:cubicBezTo>
                <a:cubicBezTo>
                  <a:pt x="1781836" y="5512594"/>
                  <a:pt x="1981662" y="5691453"/>
                  <a:pt x="2221904" y="5821760"/>
                </a:cubicBezTo>
                <a:cubicBezTo>
                  <a:pt x="2462146" y="5952067"/>
                  <a:pt x="2741678" y="6017221"/>
                  <a:pt x="3060501" y="6017221"/>
                </a:cubicBezTo>
                <a:cubicBezTo>
                  <a:pt x="3375223" y="6017221"/>
                  <a:pt x="3651646" y="5952067"/>
                  <a:pt x="3889771" y="5821760"/>
                </a:cubicBezTo>
                <a:cubicBezTo>
                  <a:pt x="4128029" y="5691453"/>
                  <a:pt x="4325805" y="5512594"/>
                  <a:pt x="4483100" y="5285185"/>
                </a:cubicBezTo>
                <a:cubicBezTo>
                  <a:pt x="4640527" y="5057643"/>
                  <a:pt x="4759589" y="4796036"/>
                  <a:pt x="4840287" y="4500365"/>
                </a:cubicBezTo>
                <a:cubicBezTo>
                  <a:pt x="4921117" y="4204560"/>
                  <a:pt x="4961532" y="3889177"/>
                  <a:pt x="4961532" y="3554215"/>
                </a:cubicBezTo>
                <a:lnTo>
                  <a:pt x="4961532" y="3411538"/>
                </a:lnTo>
                <a:cubicBezTo>
                  <a:pt x="4961532" y="3080544"/>
                  <a:pt x="4921117" y="2767211"/>
                  <a:pt x="4840287" y="2471540"/>
                </a:cubicBezTo>
                <a:cubicBezTo>
                  <a:pt x="4759589" y="2175736"/>
                  <a:pt x="4639535" y="1913070"/>
                  <a:pt x="4480123" y="1683544"/>
                </a:cubicBezTo>
                <a:cubicBezTo>
                  <a:pt x="4320711" y="1454018"/>
                  <a:pt x="4121877" y="1273109"/>
                  <a:pt x="3883620" y="1140818"/>
                </a:cubicBezTo>
                <a:cubicBezTo>
                  <a:pt x="3645495" y="1008526"/>
                  <a:pt x="3367021" y="942380"/>
                  <a:pt x="3048198" y="942380"/>
                </a:cubicBezTo>
                <a:cubicBezTo>
                  <a:pt x="2733476" y="942380"/>
                  <a:pt x="2456987" y="1008526"/>
                  <a:pt x="2218729" y="1140818"/>
                </a:cubicBezTo>
                <a:cubicBezTo>
                  <a:pt x="1980604" y="1273109"/>
                  <a:pt x="1781836" y="1454018"/>
                  <a:pt x="1622425" y="1683544"/>
                </a:cubicBezTo>
                <a:cubicBezTo>
                  <a:pt x="1463013" y="1913070"/>
                  <a:pt x="1343951" y="2175736"/>
                  <a:pt x="1265237" y="2471540"/>
                </a:cubicBezTo>
                <a:cubicBezTo>
                  <a:pt x="1186523" y="2767211"/>
                  <a:pt x="1147167" y="3080544"/>
                  <a:pt x="1147167" y="3411538"/>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652" name="Freeform 16652"/>
          <p:cNvSpPr/>
          <p:nvPr/>
        </p:nvSpPr>
        <p:spPr>
          <a:xfrm>
            <a:off x="2113536" y="2123071"/>
            <a:ext cx="32301" cy="68069"/>
          </a:xfrm>
          <a:custGeom>
            <a:avLst/>
            <a:gdLst/>
            <a:ahLst/>
            <a:cxnLst/>
            <a:rect l="0" t="0" r="0" b="0"/>
            <a:pathLst>
              <a:path w="3246040" h="6832600">
                <a:moveTo>
                  <a:pt x="1150143" y="1180704"/>
                </a:moveTo>
                <a:lnTo>
                  <a:pt x="1150143" y="6832600"/>
                </a:lnTo>
                <a:lnTo>
                  <a:pt x="0" y="6832600"/>
                </a:lnTo>
                <a:lnTo>
                  <a:pt x="0" y="127000"/>
                </a:lnTo>
                <a:lnTo>
                  <a:pt x="1118989" y="127000"/>
                </a:lnTo>
                <a:close/>
                <a:moveTo>
                  <a:pt x="3246040" y="86916"/>
                </a:moveTo>
                <a:lnTo>
                  <a:pt x="3239889" y="1154510"/>
                </a:lnTo>
                <a:cubicBezTo>
                  <a:pt x="3144771" y="1133872"/>
                  <a:pt x="3054813" y="1120445"/>
                  <a:pt x="2970014" y="1114227"/>
                </a:cubicBezTo>
                <a:cubicBezTo>
                  <a:pt x="2885347" y="1108009"/>
                  <a:pt x="2789237" y="1104900"/>
                  <a:pt x="2681684" y="1104900"/>
                </a:cubicBezTo>
                <a:cubicBezTo>
                  <a:pt x="2417100" y="1104900"/>
                  <a:pt x="2183540" y="1146242"/>
                  <a:pt x="1981001" y="1228924"/>
                </a:cubicBezTo>
                <a:cubicBezTo>
                  <a:pt x="1778462" y="1311606"/>
                  <a:pt x="1606880" y="1427295"/>
                  <a:pt x="1466254" y="1575991"/>
                </a:cubicBezTo>
                <a:cubicBezTo>
                  <a:pt x="1325760" y="1724687"/>
                  <a:pt x="1215165" y="1901362"/>
                  <a:pt x="1134467" y="2106018"/>
                </a:cubicBezTo>
                <a:cubicBezTo>
                  <a:pt x="1053901" y="2310673"/>
                  <a:pt x="1001249" y="2534841"/>
                  <a:pt x="976510" y="2778522"/>
                </a:cubicBezTo>
                <a:lnTo>
                  <a:pt x="654050" y="2964458"/>
                </a:lnTo>
                <a:cubicBezTo>
                  <a:pt x="654050" y="2559249"/>
                  <a:pt x="694332" y="2178844"/>
                  <a:pt x="774898" y="1823244"/>
                </a:cubicBezTo>
                <a:cubicBezTo>
                  <a:pt x="855464" y="1467644"/>
                  <a:pt x="980479" y="1152393"/>
                  <a:pt x="1149945" y="877491"/>
                </a:cubicBezTo>
                <a:cubicBezTo>
                  <a:pt x="1319543" y="602589"/>
                  <a:pt x="1535575" y="387615"/>
                  <a:pt x="1798042" y="232569"/>
                </a:cubicBezTo>
                <a:cubicBezTo>
                  <a:pt x="2060641" y="77524"/>
                  <a:pt x="2373841" y="0"/>
                  <a:pt x="2737643" y="0"/>
                </a:cubicBezTo>
                <a:cubicBezTo>
                  <a:pt x="2820325" y="0"/>
                  <a:pt x="2915377" y="9327"/>
                  <a:pt x="3022798" y="27980"/>
                </a:cubicBezTo>
                <a:cubicBezTo>
                  <a:pt x="3130351" y="46501"/>
                  <a:pt x="3204765" y="66146"/>
                  <a:pt x="3246040" y="86916"/>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653" name="Freeform 16653"/>
          <p:cNvSpPr/>
          <p:nvPr/>
        </p:nvSpPr>
        <p:spPr>
          <a:xfrm>
            <a:off x="2156226" y="2099917"/>
            <a:ext cx="13522" cy="91224"/>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654" name="Freeform 16654"/>
          <p:cNvSpPr/>
          <p:nvPr/>
        </p:nvSpPr>
        <p:spPr>
          <a:xfrm>
            <a:off x="2183119" y="2124336"/>
            <a:ext cx="52951" cy="66804"/>
          </a:xfrm>
          <a:custGeom>
            <a:avLst/>
            <a:gdLst/>
            <a:ahLst/>
            <a:cxnLst/>
            <a:rect l="0" t="0" r="0" b="0"/>
            <a:pathLst>
              <a:path w="5321300" h="6705600">
                <a:moveTo>
                  <a:pt x="5321300" y="5763221"/>
                </a:moveTo>
                <a:lnTo>
                  <a:pt x="5321300" y="6705600"/>
                </a:lnTo>
                <a:lnTo>
                  <a:pt x="444500" y="6705600"/>
                </a:lnTo>
                <a:lnTo>
                  <a:pt x="444500" y="5763221"/>
                </a:lnTo>
                <a:close/>
                <a:moveTo>
                  <a:pt x="5142110" y="806847"/>
                </a:moveTo>
                <a:lnTo>
                  <a:pt x="704850" y="6705600"/>
                </a:lnTo>
                <a:lnTo>
                  <a:pt x="0" y="6705600"/>
                </a:lnTo>
                <a:lnTo>
                  <a:pt x="0" y="5862440"/>
                </a:lnTo>
                <a:lnTo>
                  <a:pt x="4412257" y="0"/>
                </a:lnTo>
                <a:lnTo>
                  <a:pt x="5142110" y="0"/>
                </a:lnTo>
                <a:close/>
                <a:moveTo>
                  <a:pt x="4635500" y="0"/>
                </a:moveTo>
                <a:lnTo>
                  <a:pt x="4635500" y="942380"/>
                </a:lnTo>
                <a:lnTo>
                  <a:pt x="50800" y="942380"/>
                </a:lnTo>
                <a:lnTo>
                  <a:pt x="50800" y="0"/>
                </a:ln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655" name="Freeform 16655"/>
          <p:cNvSpPr/>
          <p:nvPr/>
        </p:nvSpPr>
        <p:spPr>
          <a:xfrm>
            <a:off x="2245902" y="2123071"/>
            <a:ext cx="60786" cy="69335"/>
          </a:xfrm>
          <a:custGeom>
            <a:avLst/>
            <a:gdLst/>
            <a:ahLst/>
            <a:cxnLst/>
            <a:rect l="0" t="0" r="0" b="0"/>
            <a:pathLst>
              <a:path w="6108700" h="6959600">
                <a:moveTo>
                  <a:pt x="0" y="3554215"/>
                </a:moveTo>
                <a:lnTo>
                  <a:pt x="0" y="3411538"/>
                </a:lnTo>
                <a:cubicBezTo>
                  <a:pt x="0" y="2927615"/>
                  <a:pt x="70246" y="2477890"/>
                  <a:pt x="210740" y="2062361"/>
                </a:cubicBezTo>
                <a:cubicBezTo>
                  <a:pt x="351366" y="1646701"/>
                  <a:pt x="553971" y="1284883"/>
                  <a:pt x="818554" y="976908"/>
                </a:cubicBezTo>
                <a:cubicBezTo>
                  <a:pt x="1083270" y="668801"/>
                  <a:pt x="1403746" y="428956"/>
                  <a:pt x="1779984" y="257374"/>
                </a:cubicBezTo>
                <a:cubicBezTo>
                  <a:pt x="2156221" y="85791"/>
                  <a:pt x="2577901" y="0"/>
                  <a:pt x="3045023" y="0"/>
                </a:cubicBezTo>
                <a:cubicBezTo>
                  <a:pt x="3516378" y="0"/>
                  <a:pt x="3941167" y="85791"/>
                  <a:pt x="4319389" y="257374"/>
                </a:cubicBezTo>
                <a:cubicBezTo>
                  <a:pt x="4697743" y="428956"/>
                  <a:pt x="5020270" y="668801"/>
                  <a:pt x="5286970" y="976908"/>
                </a:cubicBezTo>
                <a:cubicBezTo>
                  <a:pt x="5553670" y="1284883"/>
                  <a:pt x="5757267" y="1646701"/>
                  <a:pt x="5897760" y="2062361"/>
                </a:cubicBezTo>
                <a:cubicBezTo>
                  <a:pt x="6038387" y="2477890"/>
                  <a:pt x="6108700" y="2927615"/>
                  <a:pt x="6108700" y="3411538"/>
                </a:cubicBezTo>
                <a:lnTo>
                  <a:pt x="6108700" y="3554215"/>
                </a:lnTo>
                <a:cubicBezTo>
                  <a:pt x="6108700" y="4038005"/>
                  <a:pt x="6038387" y="4486672"/>
                  <a:pt x="5897760" y="4900216"/>
                </a:cubicBezTo>
                <a:cubicBezTo>
                  <a:pt x="5757267" y="5313760"/>
                  <a:pt x="5553670" y="5674585"/>
                  <a:pt x="5286970" y="5982693"/>
                </a:cubicBezTo>
                <a:cubicBezTo>
                  <a:pt x="5020270" y="6290800"/>
                  <a:pt x="4699860" y="6530645"/>
                  <a:pt x="4325739" y="6702227"/>
                </a:cubicBezTo>
                <a:cubicBezTo>
                  <a:pt x="3951618" y="6873808"/>
                  <a:pt x="3528814" y="6959600"/>
                  <a:pt x="3057326" y="6959600"/>
                </a:cubicBezTo>
                <a:cubicBezTo>
                  <a:pt x="2586103" y="6959600"/>
                  <a:pt x="2162373" y="6873808"/>
                  <a:pt x="1786135" y="6702227"/>
                </a:cubicBezTo>
                <a:cubicBezTo>
                  <a:pt x="1409898" y="6530645"/>
                  <a:pt x="1088429" y="6290800"/>
                  <a:pt x="821729" y="5982693"/>
                </a:cubicBezTo>
                <a:cubicBezTo>
                  <a:pt x="555029" y="5674585"/>
                  <a:pt x="351366" y="5313760"/>
                  <a:pt x="210740" y="4900216"/>
                </a:cubicBezTo>
                <a:cubicBezTo>
                  <a:pt x="70246" y="4486672"/>
                  <a:pt x="0" y="4038005"/>
                  <a:pt x="0" y="3554215"/>
                </a:cubicBezTo>
                <a:close/>
                <a:moveTo>
                  <a:pt x="1147167" y="3411538"/>
                </a:moveTo>
                <a:lnTo>
                  <a:pt x="1147167" y="3554215"/>
                </a:lnTo>
                <a:cubicBezTo>
                  <a:pt x="1147167" y="3889177"/>
                  <a:pt x="1186523" y="4204560"/>
                  <a:pt x="1265237" y="4500365"/>
                </a:cubicBezTo>
                <a:cubicBezTo>
                  <a:pt x="1343951" y="4796036"/>
                  <a:pt x="1463013" y="5057643"/>
                  <a:pt x="1622425" y="5285185"/>
                </a:cubicBezTo>
                <a:cubicBezTo>
                  <a:pt x="1781836" y="5512594"/>
                  <a:pt x="1981662" y="5691453"/>
                  <a:pt x="2221904" y="5821760"/>
                </a:cubicBezTo>
                <a:cubicBezTo>
                  <a:pt x="2462146" y="5952067"/>
                  <a:pt x="2741678" y="6017221"/>
                  <a:pt x="3060501" y="6017221"/>
                </a:cubicBezTo>
                <a:cubicBezTo>
                  <a:pt x="3375223" y="6017221"/>
                  <a:pt x="3651646" y="5952067"/>
                  <a:pt x="3889771" y="5821760"/>
                </a:cubicBezTo>
                <a:cubicBezTo>
                  <a:pt x="4128029" y="5691453"/>
                  <a:pt x="4325805" y="5512594"/>
                  <a:pt x="4483100" y="5285185"/>
                </a:cubicBezTo>
                <a:cubicBezTo>
                  <a:pt x="4640527" y="5057643"/>
                  <a:pt x="4759589" y="4796036"/>
                  <a:pt x="4840287" y="4500365"/>
                </a:cubicBezTo>
                <a:cubicBezTo>
                  <a:pt x="4921117" y="4204560"/>
                  <a:pt x="4961532" y="3889177"/>
                  <a:pt x="4961532" y="3554215"/>
                </a:cubicBezTo>
                <a:lnTo>
                  <a:pt x="4961532" y="3411538"/>
                </a:lnTo>
                <a:cubicBezTo>
                  <a:pt x="4961532" y="3080544"/>
                  <a:pt x="4921117" y="2767211"/>
                  <a:pt x="4840287" y="2471540"/>
                </a:cubicBezTo>
                <a:cubicBezTo>
                  <a:pt x="4759589" y="2175736"/>
                  <a:pt x="4639535" y="1913070"/>
                  <a:pt x="4480123" y="1683544"/>
                </a:cubicBezTo>
                <a:cubicBezTo>
                  <a:pt x="4320711" y="1454018"/>
                  <a:pt x="4121877" y="1273109"/>
                  <a:pt x="3883620" y="1140818"/>
                </a:cubicBezTo>
                <a:cubicBezTo>
                  <a:pt x="3645495" y="1008526"/>
                  <a:pt x="3367021" y="942380"/>
                  <a:pt x="3048198" y="942380"/>
                </a:cubicBezTo>
                <a:cubicBezTo>
                  <a:pt x="2733476" y="942380"/>
                  <a:pt x="2456987" y="1008526"/>
                  <a:pt x="2218729" y="1140818"/>
                </a:cubicBezTo>
                <a:cubicBezTo>
                  <a:pt x="1980604" y="1273109"/>
                  <a:pt x="1781836" y="1454018"/>
                  <a:pt x="1622425" y="1683544"/>
                </a:cubicBezTo>
                <a:cubicBezTo>
                  <a:pt x="1463013" y="1913070"/>
                  <a:pt x="1343951" y="2175736"/>
                  <a:pt x="1265237" y="2471540"/>
                </a:cubicBezTo>
                <a:cubicBezTo>
                  <a:pt x="1186523" y="2767211"/>
                  <a:pt x="1147167" y="3080544"/>
                  <a:pt x="1147167" y="3411538"/>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656" name="Freeform 16656"/>
          <p:cNvSpPr/>
          <p:nvPr/>
        </p:nvSpPr>
        <p:spPr>
          <a:xfrm>
            <a:off x="2319744" y="2123071"/>
            <a:ext cx="52424" cy="68006"/>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657" name="Freeform 16657"/>
          <p:cNvSpPr/>
          <p:nvPr/>
        </p:nvSpPr>
        <p:spPr>
          <a:xfrm>
            <a:off x="2421615" y="2101183"/>
            <a:ext cx="57058" cy="89958"/>
          </a:xfrm>
          <a:custGeom>
            <a:avLst/>
            <a:gdLst/>
            <a:ahLst/>
            <a:cxnLst/>
            <a:rect l="0" t="0" r="0" b="0"/>
            <a:pathLst>
              <a:path w="5734050" h="9029700">
                <a:moveTo>
                  <a:pt x="5734050" y="8051800"/>
                </a:moveTo>
                <a:lnTo>
                  <a:pt x="5734050" y="9029700"/>
                </a:lnTo>
                <a:lnTo>
                  <a:pt x="952500" y="9029700"/>
                </a:lnTo>
                <a:lnTo>
                  <a:pt x="952500" y="8051800"/>
                </a:lnTo>
                <a:close/>
                <a:moveTo>
                  <a:pt x="1193800" y="0"/>
                </a:moveTo>
                <a:lnTo>
                  <a:pt x="1193800" y="9029700"/>
                </a:lnTo>
                <a:lnTo>
                  <a:pt x="0" y="9029700"/>
                </a:lnTo>
                <a:lnTo>
                  <a:pt x="0" y="0"/>
                </a:lnTo>
                <a:close/>
                <a:moveTo>
                  <a:pt x="5105400" y="3886200"/>
                </a:moveTo>
                <a:lnTo>
                  <a:pt x="5105400" y="4864100"/>
                </a:lnTo>
                <a:lnTo>
                  <a:pt x="952500" y="4864100"/>
                </a:lnTo>
                <a:lnTo>
                  <a:pt x="952500" y="3886200"/>
                </a:lnTo>
                <a:close/>
                <a:moveTo>
                  <a:pt x="5676900" y="0"/>
                </a:moveTo>
                <a:lnTo>
                  <a:pt x="5676900" y="977900"/>
                </a:lnTo>
                <a:lnTo>
                  <a:pt x="952500" y="977900"/>
                </a:lnTo>
                <a:lnTo>
                  <a:pt x="952500" y="0"/>
                </a:ln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658" name="Freeform 16658"/>
          <p:cNvSpPr/>
          <p:nvPr/>
        </p:nvSpPr>
        <p:spPr>
          <a:xfrm>
            <a:off x="2490464" y="2124337"/>
            <a:ext cx="52572" cy="68069"/>
          </a:xfrm>
          <a:custGeom>
            <a:avLst/>
            <a:gdLst/>
            <a:ahLst/>
            <a:cxnLst/>
            <a:rect l="0" t="0" r="0" b="0"/>
            <a:pathLst>
              <a:path w="5283200" h="6832600">
                <a:moveTo>
                  <a:pt x="4132460" y="5156200"/>
                </a:moveTo>
                <a:lnTo>
                  <a:pt x="4132460" y="0"/>
                </a:lnTo>
                <a:lnTo>
                  <a:pt x="5283200" y="0"/>
                </a:lnTo>
                <a:lnTo>
                  <a:pt x="5283200" y="6705600"/>
                </a:lnTo>
                <a:lnTo>
                  <a:pt x="4188420" y="6705600"/>
                </a:lnTo>
                <a:close/>
                <a:moveTo>
                  <a:pt x="4349750" y="3733800"/>
                </a:moveTo>
                <a:lnTo>
                  <a:pt x="4826000" y="3733800"/>
                </a:lnTo>
                <a:cubicBezTo>
                  <a:pt x="4826000" y="4180020"/>
                  <a:pt x="4779499" y="4592175"/>
                  <a:pt x="4686498" y="4970265"/>
                </a:cubicBezTo>
                <a:cubicBezTo>
                  <a:pt x="4593497" y="5348222"/>
                  <a:pt x="4443610" y="5675644"/>
                  <a:pt x="4236839" y="5952530"/>
                </a:cubicBezTo>
                <a:cubicBezTo>
                  <a:pt x="4030067" y="6229417"/>
                  <a:pt x="3759133" y="6445317"/>
                  <a:pt x="3424039" y="6600230"/>
                </a:cubicBezTo>
                <a:cubicBezTo>
                  <a:pt x="3089076" y="6755143"/>
                  <a:pt x="2681750" y="6832600"/>
                  <a:pt x="2202060" y="6832600"/>
                </a:cubicBezTo>
                <a:cubicBezTo>
                  <a:pt x="1875432" y="6832600"/>
                  <a:pt x="1576652" y="6785107"/>
                  <a:pt x="1305718" y="6690122"/>
                </a:cubicBezTo>
                <a:cubicBezTo>
                  <a:pt x="1034917" y="6595005"/>
                  <a:pt x="802282" y="6448227"/>
                  <a:pt x="607814" y="6249790"/>
                </a:cubicBezTo>
                <a:cubicBezTo>
                  <a:pt x="413477" y="6051352"/>
                  <a:pt x="263591" y="5793053"/>
                  <a:pt x="158154" y="5474891"/>
                </a:cubicBezTo>
                <a:cubicBezTo>
                  <a:pt x="52718" y="5156597"/>
                  <a:pt x="0" y="4774208"/>
                  <a:pt x="0" y="4327724"/>
                </a:cubicBezTo>
                <a:lnTo>
                  <a:pt x="0" y="0"/>
                </a:lnTo>
                <a:lnTo>
                  <a:pt x="1147167" y="0"/>
                </a:lnTo>
                <a:lnTo>
                  <a:pt x="1147167" y="4337050"/>
                </a:lnTo>
                <a:cubicBezTo>
                  <a:pt x="1147167" y="4638411"/>
                  <a:pt x="1181298" y="4887252"/>
                  <a:pt x="1249560" y="5083572"/>
                </a:cubicBezTo>
                <a:cubicBezTo>
                  <a:pt x="1317823" y="5279761"/>
                  <a:pt x="1410890" y="5434674"/>
                  <a:pt x="1528762" y="5548313"/>
                </a:cubicBezTo>
                <a:cubicBezTo>
                  <a:pt x="1646634" y="5661819"/>
                  <a:pt x="1778992" y="5741260"/>
                  <a:pt x="1925835" y="5786636"/>
                </a:cubicBezTo>
                <a:cubicBezTo>
                  <a:pt x="2072812" y="5832012"/>
                  <a:pt x="2224881" y="5854700"/>
                  <a:pt x="2382043" y="5854700"/>
                </a:cubicBezTo>
                <a:cubicBezTo>
                  <a:pt x="2870464" y="5854700"/>
                  <a:pt x="3257351" y="5760377"/>
                  <a:pt x="3542704" y="5571729"/>
                </a:cubicBezTo>
                <a:cubicBezTo>
                  <a:pt x="3828189" y="5383081"/>
                  <a:pt x="4034035" y="5128089"/>
                  <a:pt x="4160242" y="4806752"/>
                </a:cubicBezTo>
                <a:cubicBezTo>
                  <a:pt x="4286580" y="4485283"/>
                  <a:pt x="4349750" y="4127633"/>
                  <a:pt x="4349750" y="37338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659" name="Freeform 16659"/>
          <p:cNvSpPr/>
          <p:nvPr/>
        </p:nvSpPr>
        <p:spPr>
          <a:xfrm>
            <a:off x="2559566" y="2123071"/>
            <a:ext cx="32301" cy="68069"/>
          </a:xfrm>
          <a:custGeom>
            <a:avLst/>
            <a:gdLst/>
            <a:ahLst/>
            <a:cxnLst/>
            <a:rect l="0" t="0" r="0" b="0"/>
            <a:pathLst>
              <a:path w="3246040" h="6832600">
                <a:moveTo>
                  <a:pt x="1150143" y="1180704"/>
                </a:moveTo>
                <a:lnTo>
                  <a:pt x="1150143" y="6832600"/>
                </a:lnTo>
                <a:lnTo>
                  <a:pt x="0" y="6832600"/>
                </a:lnTo>
                <a:lnTo>
                  <a:pt x="0" y="127000"/>
                </a:lnTo>
                <a:lnTo>
                  <a:pt x="1118989" y="127000"/>
                </a:lnTo>
                <a:close/>
                <a:moveTo>
                  <a:pt x="3246040" y="86916"/>
                </a:moveTo>
                <a:lnTo>
                  <a:pt x="3239889" y="1154510"/>
                </a:lnTo>
                <a:cubicBezTo>
                  <a:pt x="3144771" y="1133872"/>
                  <a:pt x="3054813" y="1120445"/>
                  <a:pt x="2970014" y="1114227"/>
                </a:cubicBezTo>
                <a:cubicBezTo>
                  <a:pt x="2885347" y="1108009"/>
                  <a:pt x="2789237" y="1104900"/>
                  <a:pt x="2681684" y="1104900"/>
                </a:cubicBezTo>
                <a:cubicBezTo>
                  <a:pt x="2417100" y="1104900"/>
                  <a:pt x="2183540" y="1146242"/>
                  <a:pt x="1981001" y="1228924"/>
                </a:cubicBezTo>
                <a:cubicBezTo>
                  <a:pt x="1778462" y="1311606"/>
                  <a:pt x="1606880" y="1427295"/>
                  <a:pt x="1466254" y="1575991"/>
                </a:cubicBezTo>
                <a:cubicBezTo>
                  <a:pt x="1325760" y="1724687"/>
                  <a:pt x="1215165" y="1901362"/>
                  <a:pt x="1134467" y="2106018"/>
                </a:cubicBezTo>
                <a:cubicBezTo>
                  <a:pt x="1053901" y="2310673"/>
                  <a:pt x="1001249" y="2534841"/>
                  <a:pt x="976510" y="2778522"/>
                </a:cubicBezTo>
                <a:lnTo>
                  <a:pt x="654050" y="2964458"/>
                </a:lnTo>
                <a:cubicBezTo>
                  <a:pt x="654050" y="2559249"/>
                  <a:pt x="694332" y="2178844"/>
                  <a:pt x="774898" y="1823244"/>
                </a:cubicBezTo>
                <a:cubicBezTo>
                  <a:pt x="855464" y="1467644"/>
                  <a:pt x="980479" y="1152393"/>
                  <a:pt x="1149945" y="877491"/>
                </a:cubicBezTo>
                <a:cubicBezTo>
                  <a:pt x="1319543" y="602589"/>
                  <a:pt x="1535575" y="387615"/>
                  <a:pt x="1798042" y="232569"/>
                </a:cubicBezTo>
                <a:cubicBezTo>
                  <a:pt x="2060641" y="77524"/>
                  <a:pt x="2373841" y="0"/>
                  <a:pt x="2737643" y="0"/>
                </a:cubicBezTo>
                <a:cubicBezTo>
                  <a:pt x="2820325" y="0"/>
                  <a:pt x="2915377" y="9327"/>
                  <a:pt x="3022798" y="27980"/>
                </a:cubicBezTo>
                <a:cubicBezTo>
                  <a:pt x="3130351" y="46501"/>
                  <a:pt x="3204765" y="66146"/>
                  <a:pt x="3246040" y="86916"/>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660" name="Freeform 16660"/>
          <p:cNvSpPr/>
          <p:nvPr/>
        </p:nvSpPr>
        <p:spPr>
          <a:xfrm>
            <a:off x="2599222" y="2123071"/>
            <a:ext cx="60786" cy="69335"/>
          </a:xfrm>
          <a:custGeom>
            <a:avLst/>
            <a:gdLst/>
            <a:ahLst/>
            <a:cxnLst/>
            <a:rect l="0" t="0" r="0" b="0"/>
            <a:pathLst>
              <a:path w="6108700" h="6959600">
                <a:moveTo>
                  <a:pt x="0" y="3554215"/>
                </a:moveTo>
                <a:lnTo>
                  <a:pt x="0" y="3411538"/>
                </a:lnTo>
                <a:cubicBezTo>
                  <a:pt x="0" y="2927615"/>
                  <a:pt x="70246" y="2477890"/>
                  <a:pt x="210740" y="2062361"/>
                </a:cubicBezTo>
                <a:cubicBezTo>
                  <a:pt x="351366" y="1646701"/>
                  <a:pt x="553971" y="1284883"/>
                  <a:pt x="818554" y="976908"/>
                </a:cubicBezTo>
                <a:cubicBezTo>
                  <a:pt x="1083270" y="668801"/>
                  <a:pt x="1403746" y="428956"/>
                  <a:pt x="1779984" y="257374"/>
                </a:cubicBezTo>
                <a:cubicBezTo>
                  <a:pt x="2156221" y="85791"/>
                  <a:pt x="2577901" y="0"/>
                  <a:pt x="3045023" y="0"/>
                </a:cubicBezTo>
                <a:cubicBezTo>
                  <a:pt x="3516378" y="0"/>
                  <a:pt x="3941167" y="85791"/>
                  <a:pt x="4319389" y="257374"/>
                </a:cubicBezTo>
                <a:cubicBezTo>
                  <a:pt x="4697743" y="428956"/>
                  <a:pt x="5020270" y="668801"/>
                  <a:pt x="5286970" y="976908"/>
                </a:cubicBezTo>
                <a:cubicBezTo>
                  <a:pt x="5553670" y="1284883"/>
                  <a:pt x="5757267" y="1646701"/>
                  <a:pt x="5897760" y="2062361"/>
                </a:cubicBezTo>
                <a:cubicBezTo>
                  <a:pt x="6038387" y="2477890"/>
                  <a:pt x="6108700" y="2927615"/>
                  <a:pt x="6108700" y="3411538"/>
                </a:cubicBezTo>
                <a:lnTo>
                  <a:pt x="6108700" y="3554215"/>
                </a:lnTo>
                <a:cubicBezTo>
                  <a:pt x="6108700" y="4038005"/>
                  <a:pt x="6038387" y="4486672"/>
                  <a:pt x="5897760" y="4900216"/>
                </a:cubicBezTo>
                <a:cubicBezTo>
                  <a:pt x="5757267" y="5313760"/>
                  <a:pt x="5553670" y="5674585"/>
                  <a:pt x="5286970" y="5982693"/>
                </a:cubicBezTo>
                <a:cubicBezTo>
                  <a:pt x="5020270" y="6290800"/>
                  <a:pt x="4699860" y="6530645"/>
                  <a:pt x="4325739" y="6702227"/>
                </a:cubicBezTo>
                <a:cubicBezTo>
                  <a:pt x="3951618" y="6873808"/>
                  <a:pt x="3528814" y="6959600"/>
                  <a:pt x="3057326" y="6959600"/>
                </a:cubicBezTo>
                <a:cubicBezTo>
                  <a:pt x="2586103" y="6959600"/>
                  <a:pt x="2162373" y="6873808"/>
                  <a:pt x="1786135" y="6702227"/>
                </a:cubicBezTo>
                <a:cubicBezTo>
                  <a:pt x="1409898" y="6530645"/>
                  <a:pt x="1088429" y="6290800"/>
                  <a:pt x="821729" y="5982693"/>
                </a:cubicBezTo>
                <a:cubicBezTo>
                  <a:pt x="555029" y="5674585"/>
                  <a:pt x="351366" y="5313760"/>
                  <a:pt x="210740" y="4900216"/>
                </a:cubicBezTo>
                <a:cubicBezTo>
                  <a:pt x="70246" y="4486672"/>
                  <a:pt x="0" y="4038005"/>
                  <a:pt x="0" y="3554215"/>
                </a:cubicBezTo>
                <a:close/>
                <a:moveTo>
                  <a:pt x="1147167" y="3411538"/>
                </a:moveTo>
                <a:lnTo>
                  <a:pt x="1147167" y="3554215"/>
                </a:lnTo>
                <a:cubicBezTo>
                  <a:pt x="1147167" y="3889177"/>
                  <a:pt x="1186523" y="4204560"/>
                  <a:pt x="1265237" y="4500365"/>
                </a:cubicBezTo>
                <a:cubicBezTo>
                  <a:pt x="1343951" y="4796036"/>
                  <a:pt x="1463013" y="5057643"/>
                  <a:pt x="1622425" y="5285185"/>
                </a:cubicBezTo>
                <a:cubicBezTo>
                  <a:pt x="1781836" y="5512594"/>
                  <a:pt x="1981662" y="5691453"/>
                  <a:pt x="2221904" y="5821760"/>
                </a:cubicBezTo>
                <a:cubicBezTo>
                  <a:pt x="2462146" y="5952067"/>
                  <a:pt x="2741678" y="6017221"/>
                  <a:pt x="3060501" y="6017221"/>
                </a:cubicBezTo>
                <a:cubicBezTo>
                  <a:pt x="3375223" y="6017221"/>
                  <a:pt x="3651646" y="5952067"/>
                  <a:pt x="3889771" y="5821760"/>
                </a:cubicBezTo>
                <a:cubicBezTo>
                  <a:pt x="4128029" y="5691453"/>
                  <a:pt x="4325805" y="5512594"/>
                  <a:pt x="4483100" y="5285185"/>
                </a:cubicBezTo>
                <a:cubicBezTo>
                  <a:pt x="4640527" y="5057643"/>
                  <a:pt x="4759589" y="4796036"/>
                  <a:pt x="4840287" y="4500365"/>
                </a:cubicBezTo>
                <a:cubicBezTo>
                  <a:pt x="4921117" y="4204560"/>
                  <a:pt x="4961532" y="3889177"/>
                  <a:pt x="4961532" y="3554215"/>
                </a:cubicBezTo>
                <a:lnTo>
                  <a:pt x="4961532" y="3411538"/>
                </a:lnTo>
                <a:cubicBezTo>
                  <a:pt x="4961532" y="3080544"/>
                  <a:pt x="4921117" y="2767211"/>
                  <a:pt x="4840287" y="2471540"/>
                </a:cubicBezTo>
                <a:cubicBezTo>
                  <a:pt x="4759589" y="2175736"/>
                  <a:pt x="4639535" y="1913070"/>
                  <a:pt x="4480123" y="1683544"/>
                </a:cubicBezTo>
                <a:cubicBezTo>
                  <a:pt x="4320711" y="1454018"/>
                  <a:pt x="4121877" y="1273109"/>
                  <a:pt x="3883620" y="1140818"/>
                </a:cubicBezTo>
                <a:cubicBezTo>
                  <a:pt x="3645495" y="1008526"/>
                  <a:pt x="3367021" y="942380"/>
                  <a:pt x="3048198" y="942380"/>
                </a:cubicBezTo>
                <a:cubicBezTo>
                  <a:pt x="2733476" y="942380"/>
                  <a:pt x="2456987" y="1008526"/>
                  <a:pt x="2218729" y="1140818"/>
                </a:cubicBezTo>
                <a:cubicBezTo>
                  <a:pt x="1980604" y="1273109"/>
                  <a:pt x="1781836" y="1454018"/>
                  <a:pt x="1622425" y="1683544"/>
                </a:cubicBezTo>
                <a:cubicBezTo>
                  <a:pt x="1463013" y="1913070"/>
                  <a:pt x="1343951" y="2175736"/>
                  <a:pt x="1265237" y="2471540"/>
                </a:cubicBezTo>
                <a:cubicBezTo>
                  <a:pt x="1186523" y="2767211"/>
                  <a:pt x="1147167" y="3080544"/>
                  <a:pt x="1147167" y="3411538"/>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661" name="Freeform 16661"/>
          <p:cNvSpPr/>
          <p:nvPr/>
        </p:nvSpPr>
        <p:spPr>
          <a:xfrm>
            <a:off x="2673001" y="2123070"/>
            <a:ext cx="56405" cy="93754"/>
          </a:xfrm>
          <a:custGeom>
            <a:avLst/>
            <a:gdLst/>
            <a:ahLst/>
            <a:cxnLst/>
            <a:rect l="0" t="0" r="0" b="0"/>
            <a:pathLst>
              <a:path w="5668367" h="9410700">
                <a:moveTo>
                  <a:pt x="1147167" y="1412082"/>
                </a:moveTo>
                <a:lnTo>
                  <a:pt x="1147167" y="9410700"/>
                </a:lnTo>
                <a:lnTo>
                  <a:pt x="0" y="9410700"/>
                </a:lnTo>
                <a:lnTo>
                  <a:pt x="0" y="127000"/>
                </a:lnTo>
                <a:lnTo>
                  <a:pt x="1048345" y="127000"/>
                </a:lnTo>
                <a:close/>
                <a:moveTo>
                  <a:pt x="5668367" y="3423841"/>
                </a:moveTo>
                <a:lnTo>
                  <a:pt x="5668367" y="3554215"/>
                </a:lnTo>
                <a:cubicBezTo>
                  <a:pt x="5668367" y="4042106"/>
                  <a:pt x="5610489" y="4493882"/>
                  <a:pt x="5494734" y="4909543"/>
                </a:cubicBezTo>
                <a:cubicBezTo>
                  <a:pt x="5379111" y="5325203"/>
                  <a:pt x="5210770" y="5686029"/>
                  <a:pt x="4989710" y="5992019"/>
                </a:cubicBezTo>
                <a:cubicBezTo>
                  <a:pt x="4768783" y="6298010"/>
                  <a:pt x="4497189" y="6535804"/>
                  <a:pt x="4174926" y="6705402"/>
                </a:cubicBezTo>
                <a:cubicBezTo>
                  <a:pt x="3852796" y="6874867"/>
                  <a:pt x="3483107" y="6959600"/>
                  <a:pt x="3065859" y="6959600"/>
                </a:cubicBezTo>
                <a:cubicBezTo>
                  <a:pt x="2640409" y="6959600"/>
                  <a:pt x="2264502" y="6889286"/>
                  <a:pt x="1938139" y="6748661"/>
                </a:cubicBezTo>
                <a:cubicBezTo>
                  <a:pt x="1611775" y="6607903"/>
                  <a:pt x="1334955" y="6403116"/>
                  <a:pt x="1107678" y="6134299"/>
                </a:cubicBezTo>
                <a:cubicBezTo>
                  <a:pt x="880533" y="5865482"/>
                  <a:pt x="699822" y="5542889"/>
                  <a:pt x="565546" y="5166519"/>
                </a:cubicBezTo>
                <a:cubicBezTo>
                  <a:pt x="431403" y="4790017"/>
                  <a:pt x="339526" y="4366022"/>
                  <a:pt x="289917" y="3894535"/>
                </a:cubicBezTo>
                <a:lnTo>
                  <a:pt x="289917" y="3199607"/>
                </a:lnTo>
                <a:cubicBezTo>
                  <a:pt x="339526" y="2703513"/>
                  <a:pt x="432461" y="2259145"/>
                  <a:pt x="568721" y="1866504"/>
                </a:cubicBezTo>
                <a:cubicBezTo>
                  <a:pt x="704982" y="1473730"/>
                  <a:pt x="885692" y="1137841"/>
                  <a:pt x="1110853" y="858838"/>
                </a:cubicBezTo>
                <a:cubicBezTo>
                  <a:pt x="1336013" y="579703"/>
                  <a:pt x="1609725" y="366779"/>
                  <a:pt x="1931987" y="220068"/>
                </a:cubicBezTo>
                <a:cubicBezTo>
                  <a:pt x="2254250" y="73356"/>
                  <a:pt x="2625989" y="0"/>
                  <a:pt x="3047206" y="0"/>
                </a:cubicBezTo>
                <a:cubicBezTo>
                  <a:pt x="3468687" y="0"/>
                  <a:pt x="3842543" y="81691"/>
                  <a:pt x="4168775" y="245071"/>
                </a:cubicBezTo>
                <a:cubicBezTo>
                  <a:pt x="4495138" y="408319"/>
                  <a:pt x="4769842" y="640887"/>
                  <a:pt x="4992885" y="942777"/>
                </a:cubicBezTo>
                <a:cubicBezTo>
                  <a:pt x="5215929" y="1244667"/>
                  <a:pt x="5384270" y="1605492"/>
                  <a:pt x="5497909" y="2025254"/>
                </a:cubicBezTo>
                <a:cubicBezTo>
                  <a:pt x="5611547" y="2444883"/>
                  <a:pt x="5668367" y="2911079"/>
                  <a:pt x="5668367" y="3423841"/>
                </a:cubicBezTo>
                <a:close/>
                <a:moveTo>
                  <a:pt x="4521200" y="3553222"/>
                </a:moveTo>
                <a:lnTo>
                  <a:pt x="4521200" y="3422849"/>
                </a:lnTo>
                <a:cubicBezTo>
                  <a:pt x="4521200" y="3087754"/>
                  <a:pt x="4486010" y="2772305"/>
                  <a:pt x="4415631" y="2476500"/>
                </a:cubicBezTo>
                <a:cubicBezTo>
                  <a:pt x="4345384" y="2180564"/>
                  <a:pt x="4236706" y="1919883"/>
                  <a:pt x="4089598" y="1694458"/>
                </a:cubicBezTo>
                <a:cubicBezTo>
                  <a:pt x="3942622" y="1468901"/>
                  <a:pt x="3755297" y="1290969"/>
                  <a:pt x="3527623" y="1160661"/>
                </a:cubicBezTo>
                <a:cubicBezTo>
                  <a:pt x="3299949" y="1030354"/>
                  <a:pt x="3028817" y="965200"/>
                  <a:pt x="2714228" y="965200"/>
                </a:cubicBezTo>
                <a:cubicBezTo>
                  <a:pt x="2424377" y="965200"/>
                  <a:pt x="2172824" y="1014810"/>
                  <a:pt x="1959570" y="1114029"/>
                </a:cubicBezTo>
                <a:cubicBezTo>
                  <a:pt x="1746316" y="1213247"/>
                  <a:pt x="1565142" y="1346664"/>
                  <a:pt x="1416050" y="1514277"/>
                </a:cubicBezTo>
                <a:cubicBezTo>
                  <a:pt x="1267089" y="1681890"/>
                  <a:pt x="1146042" y="1872258"/>
                  <a:pt x="1052909" y="2085380"/>
                </a:cubicBezTo>
                <a:cubicBezTo>
                  <a:pt x="959776" y="2298370"/>
                  <a:pt x="890389" y="2518701"/>
                  <a:pt x="844748" y="2746375"/>
                </a:cubicBezTo>
                <a:lnTo>
                  <a:pt x="844748" y="4353918"/>
                </a:lnTo>
                <a:cubicBezTo>
                  <a:pt x="927562" y="4643504"/>
                  <a:pt x="1043450" y="4915562"/>
                  <a:pt x="1192410" y="5170091"/>
                </a:cubicBezTo>
                <a:cubicBezTo>
                  <a:pt x="1341503" y="5424488"/>
                  <a:pt x="1540271" y="5629275"/>
                  <a:pt x="1788715" y="5784454"/>
                </a:cubicBezTo>
                <a:cubicBezTo>
                  <a:pt x="2037159" y="5939632"/>
                  <a:pt x="2349764" y="6017221"/>
                  <a:pt x="2726531" y="6017221"/>
                </a:cubicBezTo>
                <a:cubicBezTo>
                  <a:pt x="3037019" y="6017221"/>
                  <a:pt x="3305042" y="5952067"/>
                  <a:pt x="3530600" y="5821760"/>
                </a:cubicBezTo>
                <a:cubicBezTo>
                  <a:pt x="3756289" y="5691320"/>
                  <a:pt x="3942622" y="5512330"/>
                  <a:pt x="4089598" y="5284788"/>
                </a:cubicBezTo>
                <a:cubicBezTo>
                  <a:pt x="4236706" y="5057114"/>
                  <a:pt x="4345384" y="4795375"/>
                  <a:pt x="4415631" y="4499571"/>
                </a:cubicBezTo>
                <a:cubicBezTo>
                  <a:pt x="4486010" y="4203767"/>
                  <a:pt x="4521200" y="3888317"/>
                  <a:pt x="4521200" y="3553222"/>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662" name="Freeform 16662"/>
          <p:cNvSpPr/>
          <p:nvPr/>
        </p:nvSpPr>
        <p:spPr>
          <a:xfrm>
            <a:off x="2739955" y="2123071"/>
            <a:ext cx="56679" cy="69335"/>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663" name="Freeform 16663"/>
          <p:cNvSpPr/>
          <p:nvPr/>
        </p:nvSpPr>
        <p:spPr>
          <a:xfrm>
            <a:off x="893531" y="2280630"/>
            <a:ext cx="64704" cy="89958"/>
          </a:xfrm>
          <a:custGeom>
            <a:avLst/>
            <a:gdLst/>
            <a:ahLst/>
            <a:cxnLst/>
            <a:rect l="0" t="0" r="0" b="0"/>
            <a:pathLst>
              <a:path w="6502400" h="9029700">
                <a:moveTo>
                  <a:pt x="3330376" y="5486400"/>
                </a:moveTo>
                <a:lnTo>
                  <a:pt x="915392" y="5486400"/>
                </a:lnTo>
                <a:lnTo>
                  <a:pt x="915392" y="4508500"/>
                </a:lnTo>
                <a:lnTo>
                  <a:pt x="3332757" y="4508500"/>
                </a:lnTo>
                <a:cubicBezTo>
                  <a:pt x="3800805" y="4508500"/>
                  <a:pt x="4179821" y="4434153"/>
                  <a:pt x="4469804" y="4285457"/>
                </a:cubicBezTo>
                <a:cubicBezTo>
                  <a:pt x="4759788" y="4136761"/>
                  <a:pt x="4972050" y="3930320"/>
                  <a:pt x="5106590" y="3666133"/>
                </a:cubicBezTo>
                <a:cubicBezTo>
                  <a:pt x="5241263" y="3401815"/>
                  <a:pt x="5308600" y="3100322"/>
                  <a:pt x="5308600" y="2761655"/>
                </a:cubicBezTo>
                <a:cubicBezTo>
                  <a:pt x="5308600" y="2452093"/>
                  <a:pt x="5241263" y="2161051"/>
                  <a:pt x="5106590" y="1888530"/>
                </a:cubicBezTo>
                <a:cubicBezTo>
                  <a:pt x="4971917" y="1615877"/>
                  <a:pt x="4759523" y="1395942"/>
                  <a:pt x="4469407" y="1228725"/>
                </a:cubicBezTo>
                <a:cubicBezTo>
                  <a:pt x="4179424" y="1061509"/>
                  <a:pt x="3800276" y="977900"/>
                  <a:pt x="3331964" y="977900"/>
                </a:cubicBezTo>
                <a:lnTo>
                  <a:pt x="1193800" y="977900"/>
                </a:lnTo>
                <a:lnTo>
                  <a:pt x="1193800" y="9029700"/>
                </a:lnTo>
                <a:lnTo>
                  <a:pt x="0" y="9029700"/>
                </a:lnTo>
                <a:lnTo>
                  <a:pt x="0" y="0"/>
                </a:lnTo>
                <a:lnTo>
                  <a:pt x="3331964" y="0"/>
                </a:lnTo>
                <a:cubicBezTo>
                  <a:pt x="4014456" y="0"/>
                  <a:pt x="4591446" y="117806"/>
                  <a:pt x="5062934" y="353418"/>
                </a:cubicBezTo>
                <a:cubicBezTo>
                  <a:pt x="5534554" y="589029"/>
                  <a:pt x="5892337" y="914533"/>
                  <a:pt x="6136282" y="1329929"/>
                </a:cubicBezTo>
                <a:cubicBezTo>
                  <a:pt x="6380360" y="1745192"/>
                  <a:pt x="6502400" y="2219391"/>
                  <a:pt x="6502400" y="2752527"/>
                </a:cubicBezTo>
                <a:cubicBezTo>
                  <a:pt x="6502400" y="3331171"/>
                  <a:pt x="6380295" y="3825082"/>
                  <a:pt x="6136084" y="4234260"/>
                </a:cubicBezTo>
                <a:cubicBezTo>
                  <a:pt x="5892006" y="4643306"/>
                  <a:pt x="5534025" y="4954257"/>
                  <a:pt x="5062140" y="5167115"/>
                </a:cubicBezTo>
                <a:cubicBezTo>
                  <a:pt x="4590388" y="5379972"/>
                  <a:pt x="4013133" y="5486400"/>
                  <a:pt x="3330376" y="54864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664" name="Freeform 16664"/>
          <p:cNvSpPr/>
          <p:nvPr/>
        </p:nvSpPr>
        <p:spPr>
          <a:xfrm>
            <a:off x="968940" y="2302519"/>
            <a:ext cx="55085" cy="69335"/>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665" name="Freeform 16665"/>
          <p:cNvSpPr/>
          <p:nvPr/>
        </p:nvSpPr>
        <p:spPr>
          <a:xfrm>
            <a:off x="1038661" y="2302519"/>
            <a:ext cx="32301" cy="68069"/>
          </a:xfrm>
          <a:custGeom>
            <a:avLst/>
            <a:gdLst/>
            <a:ahLst/>
            <a:cxnLst/>
            <a:rect l="0" t="0" r="0" b="0"/>
            <a:pathLst>
              <a:path w="3246040" h="6832600">
                <a:moveTo>
                  <a:pt x="1150143" y="1180704"/>
                </a:moveTo>
                <a:lnTo>
                  <a:pt x="1150143" y="6832600"/>
                </a:lnTo>
                <a:lnTo>
                  <a:pt x="0" y="6832600"/>
                </a:lnTo>
                <a:lnTo>
                  <a:pt x="0" y="127000"/>
                </a:lnTo>
                <a:lnTo>
                  <a:pt x="1118989" y="127000"/>
                </a:lnTo>
                <a:close/>
                <a:moveTo>
                  <a:pt x="3246040" y="86916"/>
                </a:moveTo>
                <a:lnTo>
                  <a:pt x="3239889" y="1154510"/>
                </a:lnTo>
                <a:cubicBezTo>
                  <a:pt x="3144771" y="1133872"/>
                  <a:pt x="3054813" y="1120445"/>
                  <a:pt x="2970014" y="1114227"/>
                </a:cubicBezTo>
                <a:cubicBezTo>
                  <a:pt x="2885347" y="1108009"/>
                  <a:pt x="2789237" y="1104900"/>
                  <a:pt x="2681684" y="1104900"/>
                </a:cubicBezTo>
                <a:cubicBezTo>
                  <a:pt x="2417100" y="1104900"/>
                  <a:pt x="2183540" y="1146242"/>
                  <a:pt x="1981001" y="1228924"/>
                </a:cubicBezTo>
                <a:cubicBezTo>
                  <a:pt x="1778462" y="1311606"/>
                  <a:pt x="1606880" y="1427295"/>
                  <a:pt x="1466254" y="1575991"/>
                </a:cubicBezTo>
                <a:cubicBezTo>
                  <a:pt x="1325760" y="1724687"/>
                  <a:pt x="1215165" y="1901362"/>
                  <a:pt x="1134467" y="2106018"/>
                </a:cubicBezTo>
                <a:cubicBezTo>
                  <a:pt x="1053901" y="2310673"/>
                  <a:pt x="1001249" y="2534841"/>
                  <a:pt x="976510" y="2778522"/>
                </a:cubicBezTo>
                <a:lnTo>
                  <a:pt x="654050" y="2964458"/>
                </a:lnTo>
                <a:cubicBezTo>
                  <a:pt x="654050" y="2559249"/>
                  <a:pt x="694332" y="2178844"/>
                  <a:pt x="774898" y="1823244"/>
                </a:cubicBezTo>
                <a:cubicBezTo>
                  <a:pt x="855464" y="1467644"/>
                  <a:pt x="980479" y="1152393"/>
                  <a:pt x="1149945" y="877491"/>
                </a:cubicBezTo>
                <a:cubicBezTo>
                  <a:pt x="1319543" y="602589"/>
                  <a:pt x="1535575" y="387615"/>
                  <a:pt x="1798042" y="232569"/>
                </a:cubicBezTo>
                <a:cubicBezTo>
                  <a:pt x="2060641" y="77524"/>
                  <a:pt x="2373841" y="0"/>
                  <a:pt x="2737643" y="0"/>
                </a:cubicBezTo>
                <a:cubicBezTo>
                  <a:pt x="2820325" y="0"/>
                  <a:pt x="2915377" y="9327"/>
                  <a:pt x="3022798" y="27980"/>
                </a:cubicBezTo>
                <a:cubicBezTo>
                  <a:pt x="3130351" y="46501"/>
                  <a:pt x="3204765" y="66146"/>
                  <a:pt x="3246040" y="86916"/>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666" name="Freeform 16666"/>
          <p:cNvSpPr/>
          <p:nvPr/>
        </p:nvSpPr>
        <p:spPr>
          <a:xfrm>
            <a:off x="1073187" y="2287526"/>
            <a:ext cx="36388" cy="84328"/>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667" name="Freeform 16667"/>
          <p:cNvSpPr/>
          <p:nvPr/>
        </p:nvSpPr>
        <p:spPr>
          <a:xfrm>
            <a:off x="1121930" y="2302519"/>
            <a:ext cx="52424" cy="68006"/>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668" name="Freeform 16668"/>
          <p:cNvSpPr/>
          <p:nvPr/>
        </p:nvSpPr>
        <p:spPr>
          <a:xfrm>
            <a:off x="1187797" y="2302519"/>
            <a:ext cx="56679" cy="69335"/>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669" name="Freeform 16669"/>
          <p:cNvSpPr/>
          <p:nvPr/>
        </p:nvSpPr>
        <p:spPr>
          <a:xfrm>
            <a:off x="1257518" y="2302519"/>
            <a:ext cx="32301" cy="68069"/>
          </a:xfrm>
          <a:custGeom>
            <a:avLst/>
            <a:gdLst/>
            <a:ahLst/>
            <a:cxnLst/>
            <a:rect l="0" t="0" r="0" b="0"/>
            <a:pathLst>
              <a:path w="3246040" h="6832600">
                <a:moveTo>
                  <a:pt x="1150143" y="1180704"/>
                </a:moveTo>
                <a:lnTo>
                  <a:pt x="1150143" y="6832600"/>
                </a:lnTo>
                <a:lnTo>
                  <a:pt x="0" y="6832600"/>
                </a:lnTo>
                <a:lnTo>
                  <a:pt x="0" y="127000"/>
                </a:lnTo>
                <a:lnTo>
                  <a:pt x="1118989" y="127000"/>
                </a:lnTo>
                <a:close/>
                <a:moveTo>
                  <a:pt x="3246040" y="86916"/>
                </a:moveTo>
                <a:lnTo>
                  <a:pt x="3239889" y="1154510"/>
                </a:lnTo>
                <a:cubicBezTo>
                  <a:pt x="3144771" y="1133872"/>
                  <a:pt x="3054813" y="1120445"/>
                  <a:pt x="2970014" y="1114227"/>
                </a:cubicBezTo>
                <a:cubicBezTo>
                  <a:pt x="2885347" y="1108009"/>
                  <a:pt x="2789237" y="1104900"/>
                  <a:pt x="2681684" y="1104900"/>
                </a:cubicBezTo>
                <a:cubicBezTo>
                  <a:pt x="2417100" y="1104900"/>
                  <a:pt x="2183540" y="1146242"/>
                  <a:pt x="1981001" y="1228924"/>
                </a:cubicBezTo>
                <a:cubicBezTo>
                  <a:pt x="1778462" y="1311606"/>
                  <a:pt x="1606880" y="1427295"/>
                  <a:pt x="1466254" y="1575991"/>
                </a:cubicBezTo>
                <a:cubicBezTo>
                  <a:pt x="1325760" y="1724687"/>
                  <a:pt x="1215165" y="1901362"/>
                  <a:pt x="1134467" y="2106018"/>
                </a:cubicBezTo>
                <a:cubicBezTo>
                  <a:pt x="1053901" y="2310673"/>
                  <a:pt x="1001249" y="2534841"/>
                  <a:pt x="976510" y="2778522"/>
                </a:cubicBezTo>
                <a:lnTo>
                  <a:pt x="654050" y="2964458"/>
                </a:lnTo>
                <a:cubicBezTo>
                  <a:pt x="654050" y="2559249"/>
                  <a:pt x="694332" y="2178844"/>
                  <a:pt x="774898" y="1823244"/>
                </a:cubicBezTo>
                <a:cubicBezTo>
                  <a:pt x="855464" y="1467644"/>
                  <a:pt x="980479" y="1152393"/>
                  <a:pt x="1149945" y="877491"/>
                </a:cubicBezTo>
                <a:cubicBezTo>
                  <a:pt x="1319543" y="602589"/>
                  <a:pt x="1535575" y="387615"/>
                  <a:pt x="1798042" y="232569"/>
                </a:cubicBezTo>
                <a:cubicBezTo>
                  <a:pt x="2060641" y="77524"/>
                  <a:pt x="2373841" y="0"/>
                  <a:pt x="2737643" y="0"/>
                </a:cubicBezTo>
                <a:cubicBezTo>
                  <a:pt x="2820325" y="0"/>
                  <a:pt x="2915377" y="9327"/>
                  <a:pt x="3022798" y="27980"/>
                </a:cubicBezTo>
                <a:cubicBezTo>
                  <a:pt x="3130351" y="46501"/>
                  <a:pt x="3204765" y="66146"/>
                  <a:pt x="3246040" y="86916"/>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670" name="Freeform 16670"/>
          <p:cNvSpPr/>
          <p:nvPr/>
        </p:nvSpPr>
        <p:spPr>
          <a:xfrm>
            <a:off x="1297289" y="2302519"/>
            <a:ext cx="53118" cy="69335"/>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671" name="Freeform 16671"/>
          <p:cNvSpPr/>
          <p:nvPr/>
        </p:nvSpPr>
        <p:spPr>
          <a:xfrm>
            <a:off x="1364862" y="2275696"/>
            <a:ext cx="52487" cy="94829"/>
          </a:xfrm>
          <a:custGeom>
            <a:avLst/>
            <a:gdLst/>
            <a:ahLst/>
            <a:cxnLst/>
            <a:rect l="0" t="0" r="0" b="0"/>
            <a:pathLst>
              <a:path w="5274667" h="9518650">
                <a:moveTo>
                  <a:pt x="1147167" y="0"/>
                </a:moveTo>
                <a:lnTo>
                  <a:pt x="1147167" y="9518650"/>
                </a:lnTo>
                <a:lnTo>
                  <a:pt x="0" y="9518650"/>
                </a:lnTo>
                <a:lnTo>
                  <a:pt x="0" y="0"/>
                </a:lnTo>
                <a:close/>
                <a:moveTo>
                  <a:pt x="874315" y="5905500"/>
                </a:moveTo>
                <a:lnTo>
                  <a:pt x="396875" y="5905500"/>
                </a:lnTo>
                <a:cubicBezTo>
                  <a:pt x="396875" y="5445655"/>
                  <a:pt x="463086" y="5019940"/>
                  <a:pt x="595510" y="4628357"/>
                </a:cubicBezTo>
                <a:cubicBezTo>
                  <a:pt x="727934" y="4236773"/>
                  <a:pt x="914069" y="3895990"/>
                  <a:pt x="1153914" y="3606007"/>
                </a:cubicBezTo>
                <a:cubicBezTo>
                  <a:pt x="1393891" y="3315891"/>
                  <a:pt x="1680368" y="3091128"/>
                  <a:pt x="2013346" y="2931716"/>
                </a:cubicBezTo>
                <a:cubicBezTo>
                  <a:pt x="2346457" y="2772172"/>
                  <a:pt x="2715749" y="2692400"/>
                  <a:pt x="3121223" y="2692400"/>
                </a:cubicBezTo>
                <a:cubicBezTo>
                  <a:pt x="3452217" y="2692400"/>
                  <a:pt x="3750071" y="2736785"/>
                  <a:pt x="4014787" y="2825552"/>
                </a:cubicBezTo>
                <a:cubicBezTo>
                  <a:pt x="4279635" y="2914320"/>
                  <a:pt x="4506185" y="3055740"/>
                  <a:pt x="4694435" y="3249811"/>
                </a:cubicBezTo>
                <a:cubicBezTo>
                  <a:pt x="4882686" y="3443883"/>
                  <a:pt x="5026421" y="3694775"/>
                  <a:pt x="5125640" y="4002485"/>
                </a:cubicBezTo>
                <a:cubicBezTo>
                  <a:pt x="5224991" y="4310063"/>
                  <a:pt x="5274667" y="4684845"/>
                  <a:pt x="5274667" y="5126832"/>
                </a:cubicBezTo>
                <a:lnTo>
                  <a:pt x="5274667" y="9518650"/>
                </a:lnTo>
                <a:lnTo>
                  <a:pt x="4127500" y="9518650"/>
                </a:lnTo>
                <a:lnTo>
                  <a:pt x="4127500" y="5113536"/>
                </a:lnTo>
                <a:cubicBezTo>
                  <a:pt x="4127500" y="4762434"/>
                  <a:pt x="4075707" y="4480521"/>
                  <a:pt x="3972123" y="4267796"/>
                </a:cubicBezTo>
                <a:cubicBezTo>
                  <a:pt x="3868671" y="4055071"/>
                  <a:pt x="3717594" y="3900223"/>
                  <a:pt x="3518892" y="3803254"/>
                </a:cubicBezTo>
                <a:cubicBezTo>
                  <a:pt x="3320322" y="3706151"/>
                  <a:pt x="3076178" y="3657600"/>
                  <a:pt x="2786459" y="3657600"/>
                </a:cubicBezTo>
                <a:cubicBezTo>
                  <a:pt x="2500841" y="3657600"/>
                  <a:pt x="2241087" y="3717330"/>
                  <a:pt x="2007195" y="3836790"/>
                </a:cubicBezTo>
                <a:cubicBezTo>
                  <a:pt x="1773435" y="3956117"/>
                  <a:pt x="1572749" y="4120754"/>
                  <a:pt x="1405135" y="4330700"/>
                </a:cubicBezTo>
                <a:cubicBezTo>
                  <a:pt x="1237522" y="4540647"/>
                  <a:pt x="1107148" y="4780492"/>
                  <a:pt x="1014015" y="5050235"/>
                </a:cubicBezTo>
                <a:cubicBezTo>
                  <a:pt x="920882" y="5319845"/>
                  <a:pt x="874315" y="5604934"/>
                  <a:pt x="874315" y="59055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672" name="Freeform 16672"/>
          <p:cNvSpPr/>
          <p:nvPr/>
        </p:nvSpPr>
        <p:spPr>
          <a:xfrm>
            <a:off x="1433699" y="2279365"/>
            <a:ext cx="13522" cy="91224"/>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673" name="Freeform 16673"/>
          <p:cNvSpPr/>
          <p:nvPr/>
        </p:nvSpPr>
        <p:spPr>
          <a:xfrm>
            <a:off x="1463738" y="2302519"/>
            <a:ext cx="56405" cy="93754"/>
          </a:xfrm>
          <a:custGeom>
            <a:avLst/>
            <a:gdLst/>
            <a:ahLst/>
            <a:cxnLst/>
            <a:rect l="0" t="0" r="0" b="0"/>
            <a:pathLst>
              <a:path w="5668367" h="9410700">
                <a:moveTo>
                  <a:pt x="1147167" y="1412082"/>
                </a:moveTo>
                <a:lnTo>
                  <a:pt x="1147167" y="9410700"/>
                </a:lnTo>
                <a:lnTo>
                  <a:pt x="0" y="9410700"/>
                </a:lnTo>
                <a:lnTo>
                  <a:pt x="0" y="127000"/>
                </a:lnTo>
                <a:lnTo>
                  <a:pt x="1048345" y="127000"/>
                </a:lnTo>
                <a:close/>
                <a:moveTo>
                  <a:pt x="5668367" y="3423841"/>
                </a:moveTo>
                <a:lnTo>
                  <a:pt x="5668367" y="3554215"/>
                </a:lnTo>
                <a:cubicBezTo>
                  <a:pt x="5668367" y="4042106"/>
                  <a:pt x="5610489" y="4493882"/>
                  <a:pt x="5494734" y="4909543"/>
                </a:cubicBezTo>
                <a:cubicBezTo>
                  <a:pt x="5379111" y="5325203"/>
                  <a:pt x="5210770" y="5686029"/>
                  <a:pt x="4989710" y="5992019"/>
                </a:cubicBezTo>
                <a:cubicBezTo>
                  <a:pt x="4768783" y="6298010"/>
                  <a:pt x="4497189" y="6535804"/>
                  <a:pt x="4174926" y="6705402"/>
                </a:cubicBezTo>
                <a:cubicBezTo>
                  <a:pt x="3852796" y="6874867"/>
                  <a:pt x="3483107" y="6959600"/>
                  <a:pt x="3065859" y="6959600"/>
                </a:cubicBezTo>
                <a:cubicBezTo>
                  <a:pt x="2640409" y="6959600"/>
                  <a:pt x="2264502" y="6889286"/>
                  <a:pt x="1938139" y="6748661"/>
                </a:cubicBezTo>
                <a:cubicBezTo>
                  <a:pt x="1611775" y="6607903"/>
                  <a:pt x="1334955" y="6403116"/>
                  <a:pt x="1107678" y="6134299"/>
                </a:cubicBezTo>
                <a:cubicBezTo>
                  <a:pt x="880533" y="5865482"/>
                  <a:pt x="699822" y="5542889"/>
                  <a:pt x="565546" y="5166519"/>
                </a:cubicBezTo>
                <a:cubicBezTo>
                  <a:pt x="431403" y="4790017"/>
                  <a:pt x="339526" y="4366022"/>
                  <a:pt x="289917" y="3894535"/>
                </a:cubicBezTo>
                <a:lnTo>
                  <a:pt x="289917" y="3199607"/>
                </a:lnTo>
                <a:cubicBezTo>
                  <a:pt x="339526" y="2703513"/>
                  <a:pt x="432461" y="2259145"/>
                  <a:pt x="568721" y="1866504"/>
                </a:cubicBezTo>
                <a:cubicBezTo>
                  <a:pt x="704982" y="1473730"/>
                  <a:pt x="885692" y="1137841"/>
                  <a:pt x="1110853" y="858838"/>
                </a:cubicBezTo>
                <a:cubicBezTo>
                  <a:pt x="1336013" y="579703"/>
                  <a:pt x="1609725" y="366779"/>
                  <a:pt x="1931987" y="220068"/>
                </a:cubicBezTo>
                <a:cubicBezTo>
                  <a:pt x="2254250" y="73356"/>
                  <a:pt x="2625989" y="0"/>
                  <a:pt x="3047206" y="0"/>
                </a:cubicBezTo>
                <a:cubicBezTo>
                  <a:pt x="3468687" y="0"/>
                  <a:pt x="3842543" y="81691"/>
                  <a:pt x="4168775" y="245071"/>
                </a:cubicBezTo>
                <a:cubicBezTo>
                  <a:pt x="4495138" y="408319"/>
                  <a:pt x="4769842" y="640887"/>
                  <a:pt x="4992885" y="942777"/>
                </a:cubicBezTo>
                <a:cubicBezTo>
                  <a:pt x="5215929" y="1244667"/>
                  <a:pt x="5384270" y="1605492"/>
                  <a:pt x="5497909" y="2025254"/>
                </a:cubicBezTo>
                <a:cubicBezTo>
                  <a:pt x="5611547" y="2444883"/>
                  <a:pt x="5668367" y="2911079"/>
                  <a:pt x="5668367" y="3423841"/>
                </a:cubicBezTo>
                <a:close/>
                <a:moveTo>
                  <a:pt x="4521200" y="3553222"/>
                </a:moveTo>
                <a:lnTo>
                  <a:pt x="4521200" y="3422849"/>
                </a:lnTo>
                <a:cubicBezTo>
                  <a:pt x="4521200" y="3087754"/>
                  <a:pt x="4486010" y="2772305"/>
                  <a:pt x="4415631" y="2476500"/>
                </a:cubicBezTo>
                <a:cubicBezTo>
                  <a:pt x="4345384" y="2180564"/>
                  <a:pt x="4236706" y="1919883"/>
                  <a:pt x="4089598" y="1694458"/>
                </a:cubicBezTo>
                <a:cubicBezTo>
                  <a:pt x="3942622" y="1468901"/>
                  <a:pt x="3755297" y="1290969"/>
                  <a:pt x="3527623" y="1160661"/>
                </a:cubicBezTo>
                <a:cubicBezTo>
                  <a:pt x="3299949" y="1030354"/>
                  <a:pt x="3028817" y="965200"/>
                  <a:pt x="2714228" y="965200"/>
                </a:cubicBezTo>
                <a:cubicBezTo>
                  <a:pt x="2424377" y="965200"/>
                  <a:pt x="2172824" y="1014810"/>
                  <a:pt x="1959570" y="1114029"/>
                </a:cubicBezTo>
                <a:cubicBezTo>
                  <a:pt x="1746316" y="1213247"/>
                  <a:pt x="1565142" y="1346664"/>
                  <a:pt x="1416050" y="1514277"/>
                </a:cubicBezTo>
                <a:cubicBezTo>
                  <a:pt x="1267089" y="1681890"/>
                  <a:pt x="1146042" y="1872258"/>
                  <a:pt x="1052909" y="2085380"/>
                </a:cubicBezTo>
                <a:cubicBezTo>
                  <a:pt x="959776" y="2298370"/>
                  <a:pt x="890389" y="2518701"/>
                  <a:pt x="844748" y="2746375"/>
                </a:cubicBezTo>
                <a:lnTo>
                  <a:pt x="844748" y="4353918"/>
                </a:lnTo>
                <a:cubicBezTo>
                  <a:pt x="927562" y="4643504"/>
                  <a:pt x="1043450" y="4915562"/>
                  <a:pt x="1192410" y="5170091"/>
                </a:cubicBezTo>
                <a:cubicBezTo>
                  <a:pt x="1341503" y="5424488"/>
                  <a:pt x="1540271" y="5629275"/>
                  <a:pt x="1788715" y="5784454"/>
                </a:cubicBezTo>
                <a:cubicBezTo>
                  <a:pt x="2037159" y="5939632"/>
                  <a:pt x="2349764" y="6017221"/>
                  <a:pt x="2726531" y="6017221"/>
                </a:cubicBezTo>
                <a:cubicBezTo>
                  <a:pt x="3037019" y="6017221"/>
                  <a:pt x="3305042" y="5952067"/>
                  <a:pt x="3530600" y="5821760"/>
                </a:cubicBezTo>
                <a:cubicBezTo>
                  <a:pt x="3756289" y="5691320"/>
                  <a:pt x="3942622" y="5512330"/>
                  <a:pt x="4089598" y="5284788"/>
                </a:cubicBezTo>
                <a:cubicBezTo>
                  <a:pt x="4236706" y="5057114"/>
                  <a:pt x="4345384" y="4795375"/>
                  <a:pt x="4415631" y="4499571"/>
                </a:cubicBezTo>
                <a:cubicBezTo>
                  <a:pt x="4486010" y="4203767"/>
                  <a:pt x="4521200" y="3888317"/>
                  <a:pt x="4521200" y="3553222"/>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674" name="Freeform 16674"/>
          <p:cNvSpPr/>
          <p:nvPr/>
        </p:nvSpPr>
        <p:spPr>
          <a:xfrm>
            <a:off x="1530806" y="2302519"/>
            <a:ext cx="53118" cy="69335"/>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675" name="Freeform 16675"/>
          <p:cNvSpPr/>
          <p:nvPr/>
        </p:nvSpPr>
        <p:spPr>
          <a:xfrm>
            <a:off x="1592224" y="2303152"/>
            <a:ext cx="18413" cy="85463"/>
          </a:xfrm>
          <a:custGeom>
            <a:avLst/>
            <a:gdLst/>
            <a:ahLst/>
            <a:cxnLst/>
            <a:rect l="0" t="0" r="0" b="0"/>
            <a:pathLst>
              <a:path w="1850430" h="8578453">
                <a:moveTo>
                  <a:pt x="428030" y="691952"/>
                </a:moveTo>
                <a:cubicBezTo>
                  <a:pt x="428030" y="498409"/>
                  <a:pt x="488818" y="334698"/>
                  <a:pt x="610394" y="200819"/>
                </a:cubicBezTo>
                <a:cubicBezTo>
                  <a:pt x="731970" y="66940"/>
                  <a:pt x="908248" y="0"/>
                  <a:pt x="1139230" y="0"/>
                </a:cubicBezTo>
                <a:cubicBezTo>
                  <a:pt x="1370078" y="0"/>
                  <a:pt x="1546291" y="66940"/>
                  <a:pt x="1667867" y="200819"/>
                </a:cubicBezTo>
                <a:cubicBezTo>
                  <a:pt x="1789575" y="334698"/>
                  <a:pt x="1850430" y="498409"/>
                  <a:pt x="1850430" y="691952"/>
                </a:cubicBezTo>
                <a:cubicBezTo>
                  <a:pt x="1850430" y="881394"/>
                  <a:pt x="1789575" y="1042062"/>
                  <a:pt x="1667867" y="1173957"/>
                </a:cubicBezTo>
                <a:cubicBezTo>
                  <a:pt x="1546291" y="1305719"/>
                  <a:pt x="1370078" y="1371600"/>
                  <a:pt x="1139230" y="1371600"/>
                </a:cubicBezTo>
                <a:cubicBezTo>
                  <a:pt x="908248" y="1371600"/>
                  <a:pt x="731970" y="1305719"/>
                  <a:pt x="610394" y="1173957"/>
                </a:cubicBezTo>
                <a:cubicBezTo>
                  <a:pt x="488818" y="1042062"/>
                  <a:pt x="428030" y="881394"/>
                  <a:pt x="428030" y="691952"/>
                </a:cubicBezTo>
                <a:close/>
                <a:moveTo>
                  <a:pt x="1736130" y="5410200"/>
                </a:moveTo>
                <a:lnTo>
                  <a:pt x="1736130" y="6334125"/>
                </a:lnTo>
                <a:cubicBezTo>
                  <a:pt x="1736130" y="6710231"/>
                  <a:pt x="1641409" y="7108031"/>
                  <a:pt x="1451967" y="7527528"/>
                </a:cubicBezTo>
                <a:cubicBezTo>
                  <a:pt x="1262658" y="7947157"/>
                  <a:pt x="997214" y="8297465"/>
                  <a:pt x="655637" y="8578453"/>
                </a:cubicBezTo>
                <a:lnTo>
                  <a:pt x="0" y="8125817"/>
                </a:lnTo>
                <a:cubicBezTo>
                  <a:pt x="133218" y="7944048"/>
                  <a:pt x="245665" y="7759104"/>
                  <a:pt x="337344" y="7570985"/>
                </a:cubicBezTo>
                <a:cubicBezTo>
                  <a:pt x="429022" y="7382867"/>
                  <a:pt x="498806" y="7188596"/>
                  <a:pt x="546695" y="6988175"/>
                </a:cubicBezTo>
                <a:cubicBezTo>
                  <a:pt x="594585" y="6787753"/>
                  <a:pt x="618530" y="6575889"/>
                  <a:pt x="618530" y="6352580"/>
                </a:cubicBezTo>
                <a:lnTo>
                  <a:pt x="618530" y="5410200"/>
                </a:ln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676" name="Rectangle 16676"/>
          <p:cNvSpPr/>
          <p:nvPr/>
        </p:nvSpPr>
        <p:spPr>
          <a:xfrm>
            <a:off x="695453" y="2435838"/>
            <a:ext cx="2503346" cy="177942"/>
          </a:xfrm>
          <a:prstGeom prst="rect">
            <a:avLst/>
          </a:prstGeom>
        </p:spPr>
      </p:sp>
      <p:sp>
        <p:nvSpPr>
          <p:cNvPr id="16677" name="Freeform 16677"/>
          <p:cNvSpPr/>
          <p:nvPr/>
        </p:nvSpPr>
        <p:spPr>
          <a:xfrm>
            <a:off x="702151" y="2522937"/>
            <a:ext cx="31286" cy="31323"/>
          </a:xfrm>
          <a:custGeom>
            <a:avLst/>
            <a:gdLst/>
            <a:ahLst/>
            <a:cxnLst/>
            <a:rect l="0" t="0" r="0" b="0"/>
            <a:pathLst>
              <a:path w="3144043" h="3144044">
                <a:moveTo>
                  <a:pt x="0" y="1568847"/>
                </a:moveTo>
                <a:cubicBezTo>
                  <a:pt x="0" y="1134798"/>
                  <a:pt x="153987" y="764845"/>
                  <a:pt x="461962" y="458986"/>
                </a:cubicBezTo>
                <a:cubicBezTo>
                  <a:pt x="770069" y="152996"/>
                  <a:pt x="1139097" y="0"/>
                  <a:pt x="1569045" y="0"/>
                </a:cubicBezTo>
                <a:cubicBezTo>
                  <a:pt x="2003094" y="0"/>
                  <a:pt x="2374106" y="152996"/>
                  <a:pt x="2682081" y="458986"/>
                </a:cubicBezTo>
                <a:cubicBezTo>
                  <a:pt x="2990056" y="764845"/>
                  <a:pt x="3144043" y="1134798"/>
                  <a:pt x="3144043" y="1568847"/>
                </a:cubicBezTo>
                <a:cubicBezTo>
                  <a:pt x="3144043" y="2003029"/>
                  <a:pt x="2990056" y="2374107"/>
                  <a:pt x="2682081" y="2682082"/>
                </a:cubicBezTo>
                <a:cubicBezTo>
                  <a:pt x="2374106" y="2990057"/>
                  <a:pt x="2003094" y="3144044"/>
                  <a:pt x="1569045" y="3144044"/>
                </a:cubicBezTo>
                <a:cubicBezTo>
                  <a:pt x="1139097" y="3144044"/>
                  <a:pt x="770069" y="2990057"/>
                  <a:pt x="461962" y="2682082"/>
                </a:cubicBezTo>
                <a:cubicBezTo>
                  <a:pt x="153987" y="2374107"/>
                  <a:pt x="0" y="2003029"/>
                  <a:pt x="0" y="1568847"/>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678" name="Freeform 16678"/>
          <p:cNvSpPr/>
          <p:nvPr/>
        </p:nvSpPr>
        <p:spPr>
          <a:xfrm>
            <a:off x="893531" y="2492952"/>
            <a:ext cx="57058" cy="89958"/>
          </a:xfrm>
          <a:custGeom>
            <a:avLst/>
            <a:gdLst/>
            <a:ahLst/>
            <a:cxnLst/>
            <a:rect l="0" t="0" r="0" b="0"/>
            <a:pathLst>
              <a:path w="5734050" h="9029700">
                <a:moveTo>
                  <a:pt x="5734050" y="8051800"/>
                </a:moveTo>
                <a:lnTo>
                  <a:pt x="5734050" y="9029700"/>
                </a:lnTo>
                <a:lnTo>
                  <a:pt x="952500" y="9029700"/>
                </a:lnTo>
                <a:lnTo>
                  <a:pt x="952500" y="8051800"/>
                </a:lnTo>
                <a:close/>
                <a:moveTo>
                  <a:pt x="1193800" y="0"/>
                </a:moveTo>
                <a:lnTo>
                  <a:pt x="1193800" y="9029700"/>
                </a:lnTo>
                <a:lnTo>
                  <a:pt x="0" y="9029700"/>
                </a:lnTo>
                <a:lnTo>
                  <a:pt x="0" y="0"/>
                </a:lnTo>
                <a:close/>
                <a:moveTo>
                  <a:pt x="5105400" y="3886200"/>
                </a:moveTo>
                <a:lnTo>
                  <a:pt x="5105400" y="4864100"/>
                </a:lnTo>
                <a:lnTo>
                  <a:pt x="952500" y="4864100"/>
                </a:lnTo>
                <a:lnTo>
                  <a:pt x="952500" y="3886200"/>
                </a:lnTo>
                <a:close/>
                <a:moveTo>
                  <a:pt x="5676900" y="0"/>
                </a:moveTo>
                <a:lnTo>
                  <a:pt x="5676900" y="977900"/>
                </a:lnTo>
                <a:lnTo>
                  <a:pt x="952500" y="977900"/>
                </a:lnTo>
                <a:lnTo>
                  <a:pt x="952500" y="0"/>
                </a:ln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679" name="Freeform 16679"/>
          <p:cNvSpPr/>
          <p:nvPr/>
        </p:nvSpPr>
        <p:spPr>
          <a:xfrm>
            <a:off x="961243" y="2491812"/>
            <a:ext cx="72286" cy="92362"/>
          </a:xfrm>
          <a:custGeom>
            <a:avLst/>
            <a:gdLst/>
            <a:ahLst/>
            <a:cxnLst/>
            <a:rect l="0" t="0" r="0" b="0"/>
            <a:pathLst>
              <a:path w="7264400" h="9271000">
                <a:moveTo>
                  <a:pt x="7264400" y="4350544"/>
                </a:moveTo>
                <a:lnTo>
                  <a:pt x="7264400" y="4920457"/>
                </a:lnTo>
                <a:cubicBezTo>
                  <a:pt x="7264400" y="5598055"/>
                  <a:pt x="7179601" y="6205406"/>
                  <a:pt x="7010003" y="6742510"/>
                </a:cubicBezTo>
                <a:cubicBezTo>
                  <a:pt x="6840404" y="7279614"/>
                  <a:pt x="6596393" y="7736153"/>
                  <a:pt x="6277967" y="8112125"/>
                </a:cubicBezTo>
                <a:cubicBezTo>
                  <a:pt x="5959540" y="8487966"/>
                  <a:pt x="5578011" y="8775105"/>
                  <a:pt x="5133379" y="8973543"/>
                </a:cubicBezTo>
                <a:cubicBezTo>
                  <a:pt x="4688879" y="9171847"/>
                  <a:pt x="4191595" y="9271000"/>
                  <a:pt x="3641526" y="9271000"/>
                </a:cubicBezTo>
                <a:cubicBezTo>
                  <a:pt x="3107861" y="9271000"/>
                  <a:pt x="2618779" y="9171847"/>
                  <a:pt x="2174279" y="8973543"/>
                </a:cubicBezTo>
                <a:cubicBezTo>
                  <a:pt x="1729779" y="8775105"/>
                  <a:pt x="1345141" y="8487966"/>
                  <a:pt x="1020365" y="8112125"/>
                </a:cubicBezTo>
                <a:cubicBezTo>
                  <a:pt x="695721" y="7736153"/>
                  <a:pt x="444500" y="7279614"/>
                  <a:pt x="266700" y="6742510"/>
                </a:cubicBezTo>
                <a:cubicBezTo>
                  <a:pt x="88900" y="6205406"/>
                  <a:pt x="0" y="5598055"/>
                  <a:pt x="0" y="4920457"/>
                </a:cubicBezTo>
                <a:lnTo>
                  <a:pt x="0" y="4350544"/>
                </a:lnTo>
                <a:cubicBezTo>
                  <a:pt x="0" y="3672946"/>
                  <a:pt x="87841" y="3066654"/>
                  <a:pt x="263525" y="2531666"/>
                </a:cubicBezTo>
                <a:cubicBezTo>
                  <a:pt x="439340" y="1996546"/>
                  <a:pt x="688511" y="1540008"/>
                  <a:pt x="1011039" y="1162050"/>
                </a:cubicBezTo>
                <a:cubicBezTo>
                  <a:pt x="1333698" y="784093"/>
                  <a:pt x="1717278" y="495962"/>
                  <a:pt x="2161778" y="297657"/>
                </a:cubicBezTo>
                <a:cubicBezTo>
                  <a:pt x="2606410" y="99219"/>
                  <a:pt x="3095492" y="0"/>
                  <a:pt x="3629025" y="0"/>
                </a:cubicBezTo>
                <a:cubicBezTo>
                  <a:pt x="4179093" y="0"/>
                  <a:pt x="4676378" y="99219"/>
                  <a:pt x="5120878" y="297657"/>
                </a:cubicBezTo>
                <a:cubicBezTo>
                  <a:pt x="5565510" y="495962"/>
                  <a:pt x="5948098" y="784093"/>
                  <a:pt x="6268640" y="1162050"/>
                </a:cubicBezTo>
                <a:cubicBezTo>
                  <a:pt x="6589183" y="1540008"/>
                  <a:pt x="6835245" y="1996546"/>
                  <a:pt x="7006828" y="2531666"/>
                </a:cubicBezTo>
                <a:cubicBezTo>
                  <a:pt x="7178542" y="3066654"/>
                  <a:pt x="7264400" y="3672946"/>
                  <a:pt x="7264400" y="4350544"/>
                </a:cubicBezTo>
                <a:close/>
                <a:moveTo>
                  <a:pt x="6083300" y="4917282"/>
                </a:moveTo>
                <a:lnTo>
                  <a:pt x="6083300" y="4335066"/>
                </a:lnTo>
                <a:cubicBezTo>
                  <a:pt x="6083300" y="3798359"/>
                  <a:pt x="6028398" y="3323630"/>
                  <a:pt x="5918596" y="2910880"/>
                </a:cubicBezTo>
                <a:cubicBezTo>
                  <a:pt x="5808926" y="2498130"/>
                  <a:pt x="5648457" y="2151394"/>
                  <a:pt x="5437187" y="1870671"/>
                </a:cubicBezTo>
                <a:cubicBezTo>
                  <a:pt x="5225917" y="1589816"/>
                  <a:pt x="4968014" y="1377157"/>
                  <a:pt x="4663479" y="1232694"/>
                </a:cubicBezTo>
                <a:cubicBezTo>
                  <a:pt x="4359076" y="1088232"/>
                  <a:pt x="4014258" y="1016000"/>
                  <a:pt x="3629025" y="1016000"/>
                </a:cubicBezTo>
                <a:cubicBezTo>
                  <a:pt x="3256359" y="1016000"/>
                  <a:pt x="2919809" y="1088232"/>
                  <a:pt x="2619375" y="1232694"/>
                </a:cubicBezTo>
                <a:cubicBezTo>
                  <a:pt x="2319072" y="1377157"/>
                  <a:pt x="2062228" y="1589816"/>
                  <a:pt x="1848842" y="1870671"/>
                </a:cubicBezTo>
                <a:cubicBezTo>
                  <a:pt x="1635587" y="2151394"/>
                  <a:pt x="1470951" y="2498130"/>
                  <a:pt x="1354931" y="2910880"/>
                </a:cubicBezTo>
                <a:cubicBezTo>
                  <a:pt x="1239043" y="3323630"/>
                  <a:pt x="1181100" y="3798359"/>
                  <a:pt x="1181100" y="4335066"/>
                </a:cubicBezTo>
                <a:lnTo>
                  <a:pt x="1181100" y="4917282"/>
                </a:lnTo>
                <a:cubicBezTo>
                  <a:pt x="1181100" y="5458090"/>
                  <a:pt x="1239043" y="5935928"/>
                  <a:pt x="1354931" y="6350794"/>
                </a:cubicBezTo>
                <a:cubicBezTo>
                  <a:pt x="1470951" y="6765661"/>
                  <a:pt x="1637704" y="7114514"/>
                  <a:pt x="1855192" y="7397354"/>
                </a:cubicBezTo>
                <a:cubicBezTo>
                  <a:pt x="2072679" y="7680193"/>
                  <a:pt x="2331574" y="7893844"/>
                  <a:pt x="2631876" y="8038307"/>
                </a:cubicBezTo>
                <a:cubicBezTo>
                  <a:pt x="2932178" y="8182769"/>
                  <a:pt x="3268728" y="8255000"/>
                  <a:pt x="3641526" y="8255000"/>
                </a:cubicBezTo>
                <a:cubicBezTo>
                  <a:pt x="4030860" y="8255000"/>
                  <a:pt x="4376737" y="8182769"/>
                  <a:pt x="4679156" y="8038307"/>
                </a:cubicBezTo>
                <a:cubicBezTo>
                  <a:pt x="4981575" y="7893844"/>
                  <a:pt x="5237360" y="7680193"/>
                  <a:pt x="5446514" y="7397354"/>
                </a:cubicBezTo>
                <a:cubicBezTo>
                  <a:pt x="5655667" y="7114514"/>
                  <a:pt x="5814086" y="6765661"/>
                  <a:pt x="5921771" y="6350794"/>
                </a:cubicBezTo>
                <a:cubicBezTo>
                  <a:pt x="6029457" y="5935928"/>
                  <a:pt x="6083300" y="5458090"/>
                  <a:pt x="6083300" y="4917282"/>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680" name="Freeform 16680"/>
          <p:cNvSpPr/>
          <p:nvPr/>
        </p:nvSpPr>
        <p:spPr>
          <a:xfrm>
            <a:off x="1045511" y="2491812"/>
            <a:ext cx="65336" cy="92362"/>
          </a:xfrm>
          <a:custGeom>
            <a:avLst/>
            <a:gdLst/>
            <a:ahLst/>
            <a:cxnLst/>
            <a:rect l="0" t="0" r="0" b="0"/>
            <a:pathLst>
              <a:path w="6565900" h="9271000">
                <a:moveTo>
                  <a:pt x="5359400" y="6862565"/>
                </a:moveTo>
                <a:cubicBezTo>
                  <a:pt x="5359400" y="6651956"/>
                  <a:pt x="5327385" y="6465094"/>
                  <a:pt x="5263356" y="6301979"/>
                </a:cubicBezTo>
                <a:cubicBezTo>
                  <a:pt x="5199459" y="6138863"/>
                  <a:pt x="5087937" y="5991292"/>
                  <a:pt x="4928790" y="5859265"/>
                </a:cubicBezTo>
                <a:cubicBezTo>
                  <a:pt x="4769775" y="5727105"/>
                  <a:pt x="4550899" y="5601164"/>
                  <a:pt x="4272160" y="5481440"/>
                </a:cubicBezTo>
                <a:cubicBezTo>
                  <a:pt x="3993554" y="5361583"/>
                  <a:pt x="3641526" y="5239743"/>
                  <a:pt x="3216076" y="5115918"/>
                </a:cubicBezTo>
                <a:cubicBezTo>
                  <a:pt x="2769989" y="4983758"/>
                  <a:pt x="2367293" y="4836187"/>
                  <a:pt x="2007989" y="4673204"/>
                </a:cubicBezTo>
                <a:cubicBezTo>
                  <a:pt x="1648684" y="4510088"/>
                  <a:pt x="1340974" y="4323226"/>
                  <a:pt x="1084857" y="4112618"/>
                </a:cubicBezTo>
                <a:cubicBezTo>
                  <a:pt x="828873" y="3902009"/>
                  <a:pt x="632751" y="3660445"/>
                  <a:pt x="496490" y="3387924"/>
                </a:cubicBezTo>
                <a:cubicBezTo>
                  <a:pt x="360230" y="3115403"/>
                  <a:pt x="292100" y="2803658"/>
                  <a:pt x="292100" y="2452688"/>
                </a:cubicBezTo>
                <a:cubicBezTo>
                  <a:pt x="292100" y="2101718"/>
                  <a:pt x="364397" y="1777604"/>
                  <a:pt x="508992" y="1480344"/>
                </a:cubicBezTo>
                <a:cubicBezTo>
                  <a:pt x="653586" y="1183085"/>
                  <a:pt x="861218" y="923991"/>
                  <a:pt x="1131887" y="703065"/>
                </a:cubicBezTo>
                <a:cubicBezTo>
                  <a:pt x="1402688" y="482138"/>
                  <a:pt x="1726075" y="309761"/>
                  <a:pt x="2102048" y="185936"/>
                </a:cubicBezTo>
                <a:cubicBezTo>
                  <a:pt x="2478153" y="61979"/>
                  <a:pt x="2897650" y="0"/>
                  <a:pt x="3360539" y="0"/>
                </a:cubicBezTo>
                <a:cubicBezTo>
                  <a:pt x="4038269" y="0"/>
                  <a:pt x="4613671" y="129051"/>
                  <a:pt x="5086746" y="387152"/>
                </a:cubicBezTo>
                <a:cubicBezTo>
                  <a:pt x="5559954" y="645121"/>
                  <a:pt x="5920514" y="981538"/>
                  <a:pt x="6168429" y="1396405"/>
                </a:cubicBezTo>
                <a:cubicBezTo>
                  <a:pt x="6416476" y="1811272"/>
                  <a:pt x="6540500" y="2254052"/>
                  <a:pt x="6540500" y="2724746"/>
                </a:cubicBezTo>
                <a:lnTo>
                  <a:pt x="5346700" y="2724746"/>
                </a:lnTo>
                <a:cubicBezTo>
                  <a:pt x="5346700" y="2386079"/>
                  <a:pt x="5274336" y="2085645"/>
                  <a:pt x="5129609" y="1823443"/>
                </a:cubicBezTo>
                <a:cubicBezTo>
                  <a:pt x="4985014" y="1561241"/>
                  <a:pt x="4766071" y="1354799"/>
                  <a:pt x="4472781" y="1204119"/>
                </a:cubicBezTo>
                <a:cubicBezTo>
                  <a:pt x="4179490" y="1053307"/>
                  <a:pt x="3807750" y="977900"/>
                  <a:pt x="3357562" y="977900"/>
                </a:cubicBezTo>
                <a:cubicBezTo>
                  <a:pt x="2931980" y="977900"/>
                  <a:pt x="2580745" y="1041930"/>
                  <a:pt x="2303859" y="1169988"/>
                </a:cubicBezTo>
                <a:cubicBezTo>
                  <a:pt x="2027105" y="1298046"/>
                  <a:pt x="1821590" y="1471613"/>
                  <a:pt x="1687314" y="1690688"/>
                </a:cubicBezTo>
                <a:cubicBezTo>
                  <a:pt x="1553037" y="1909630"/>
                  <a:pt x="1485900" y="2159596"/>
                  <a:pt x="1485900" y="2440583"/>
                </a:cubicBezTo>
                <a:cubicBezTo>
                  <a:pt x="1485900" y="2630686"/>
                  <a:pt x="1526182" y="2803195"/>
                  <a:pt x="1606748" y="2958108"/>
                </a:cubicBezTo>
                <a:cubicBezTo>
                  <a:pt x="1687446" y="3113022"/>
                  <a:pt x="1813586" y="3256625"/>
                  <a:pt x="1985168" y="3388916"/>
                </a:cubicBezTo>
                <a:cubicBezTo>
                  <a:pt x="2156883" y="3521208"/>
                  <a:pt x="2376090" y="3643115"/>
                  <a:pt x="2642790" y="3754636"/>
                </a:cubicBezTo>
                <a:cubicBezTo>
                  <a:pt x="2909490" y="3866158"/>
                  <a:pt x="3228842" y="3973579"/>
                  <a:pt x="3600846" y="4076899"/>
                </a:cubicBezTo>
                <a:cubicBezTo>
                  <a:pt x="4113609" y="4221626"/>
                  <a:pt x="4556058" y="4382823"/>
                  <a:pt x="4928195" y="4560491"/>
                </a:cubicBezTo>
                <a:cubicBezTo>
                  <a:pt x="5300464" y="4738159"/>
                  <a:pt x="5607513" y="4937522"/>
                  <a:pt x="5849342" y="5158582"/>
                </a:cubicBezTo>
                <a:cubicBezTo>
                  <a:pt x="6091303" y="5379641"/>
                  <a:pt x="6271220" y="5629672"/>
                  <a:pt x="6389092" y="5908675"/>
                </a:cubicBezTo>
                <a:cubicBezTo>
                  <a:pt x="6506964" y="6187546"/>
                  <a:pt x="6565900" y="6502599"/>
                  <a:pt x="6565900" y="6853833"/>
                </a:cubicBezTo>
                <a:cubicBezTo>
                  <a:pt x="6565900" y="7221472"/>
                  <a:pt x="6491420" y="7554053"/>
                  <a:pt x="6342459" y="7851577"/>
                </a:cubicBezTo>
                <a:cubicBezTo>
                  <a:pt x="6193631" y="8148969"/>
                  <a:pt x="5980575" y="8403101"/>
                  <a:pt x="5703292" y="8613974"/>
                </a:cubicBezTo>
                <a:cubicBezTo>
                  <a:pt x="5426008" y="8824715"/>
                  <a:pt x="5093956" y="8986904"/>
                  <a:pt x="4707135" y="9100543"/>
                </a:cubicBezTo>
                <a:cubicBezTo>
                  <a:pt x="4320447" y="9214180"/>
                  <a:pt x="3889176" y="9271000"/>
                  <a:pt x="3413323" y="9271000"/>
                </a:cubicBezTo>
                <a:cubicBezTo>
                  <a:pt x="2995546" y="9271000"/>
                  <a:pt x="2584912" y="9213056"/>
                  <a:pt x="2181423" y="9097169"/>
                </a:cubicBezTo>
                <a:cubicBezTo>
                  <a:pt x="1778066" y="8981282"/>
                  <a:pt x="1411882" y="8807517"/>
                  <a:pt x="1082873" y="8575874"/>
                </a:cubicBezTo>
                <a:cubicBezTo>
                  <a:pt x="753996" y="8344231"/>
                  <a:pt x="491265" y="8057754"/>
                  <a:pt x="294679" y="7716441"/>
                </a:cubicBezTo>
                <a:cubicBezTo>
                  <a:pt x="98226" y="7374996"/>
                  <a:pt x="0" y="6978783"/>
                  <a:pt x="0" y="6527800"/>
                </a:cubicBezTo>
                <a:lnTo>
                  <a:pt x="1193800" y="6527800"/>
                </a:lnTo>
                <a:cubicBezTo>
                  <a:pt x="1193800" y="6837495"/>
                  <a:pt x="1253728" y="7102806"/>
                  <a:pt x="1373584" y="7323733"/>
                </a:cubicBezTo>
                <a:cubicBezTo>
                  <a:pt x="1493440" y="7544660"/>
                  <a:pt x="1657680" y="7727421"/>
                  <a:pt x="1866304" y="7872016"/>
                </a:cubicBezTo>
                <a:cubicBezTo>
                  <a:pt x="2075060" y="8016479"/>
                  <a:pt x="2312722" y="8122775"/>
                  <a:pt x="2579290" y="8190905"/>
                </a:cubicBezTo>
                <a:cubicBezTo>
                  <a:pt x="2845858" y="8259035"/>
                  <a:pt x="3123803" y="8293100"/>
                  <a:pt x="3413125" y="8293100"/>
                </a:cubicBezTo>
                <a:cubicBezTo>
                  <a:pt x="3830505" y="8293100"/>
                  <a:pt x="4183789" y="8235355"/>
                  <a:pt x="4472979" y="8119865"/>
                </a:cubicBezTo>
                <a:cubicBezTo>
                  <a:pt x="4762301" y="8004242"/>
                  <a:pt x="4982368" y="7839075"/>
                  <a:pt x="5133181" y="7624366"/>
                </a:cubicBezTo>
                <a:cubicBezTo>
                  <a:pt x="5283993" y="7409524"/>
                  <a:pt x="5359400" y="7155591"/>
                  <a:pt x="5359400" y="6862565"/>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681" name="Freeform 16681"/>
          <p:cNvSpPr/>
          <p:nvPr/>
        </p:nvSpPr>
        <p:spPr>
          <a:xfrm>
            <a:off x="1121943" y="2491812"/>
            <a:ext cx="69143" cy="92362"/>
          </a:xfrm>
          <a:custGeom>
            <a:avLst/>
            <a:gdLst/>
            <a:ahLst/>
            <a:cxnLst/>
            <a:rect l="0" t="0" r="0" b="0"/>
            <a:pathLst>
              <a:path w="6948487" h="9271000">
                <a:moveTo>
                  <a:pt x="5757862" y="6273999"/>
                </a:moveTo>
                <a:lnTo>
                  <a:pt x="6948487" y="6273999"/>
                </a:lnTo>
                <a:cubicBezTo>
                  <a:pt x="6886442" y="6844838"/>
                  <a:pt x="6723062" y="7355748"/>
                  <a:pt x="6458346" y="7806730"/>
                </a:cubicBezTo>
                <a:cubicBezTo>
                  <a:pt x="6193631" y="8257580"/>
                  <a:pt x="5819312" y="8614371"/>
                  <a:pt x="5335389" y="8877102"/>
                </a:cubicBezTo>
                <a:cubicBezTo>
                  <a:pt x="4851598" y="9139701"/>
                  <a:pt x="4247753" y="9271000"/>
                  <a:pt x="3523853" y="9271000"/>
                </a:cubicBezTo>
                <a:cubicBezTo>
                  <a:pt x="2994421" y="9271000"/>
                  <a:pt x="2513607" y="9171847"/>
                  <a:pt x="2081410" y="8973543"/>
                </a:cubicBezTo>
                <a:cubicBezTo>
                  <a:pt x="1649214" y="8775105"/>
                  <a:pt x="1278003" y="8493125"/>
                  <a:pt x="967779" y="8127604"/>
                </a:cubicBezTo>
                <a:cubicBezTo>
                  <a:pt x="657555" y="7761949"/>
                  <a:pt x="418703" y="7321947"/>
                  <a:pt x="251221" y="6807597"/>
                </a:cubicBezTo>
                <a:cubicBezTo>
                  <a:pt x="83740" y="6293247"/>
                  <a:pt x="0" y="5720028"/>
                  <a:pt x="0" y="5087938"/>
                </a:cubicBezTo>
                <a:lnTo>
                  <a:pt x="0" y="4189215"/>
                </a:lnTo>
                <a:cubicBezTo>
                  <a:pt x="0" y="3557125"/>
                  <a:pt x="83740" y="2983905"/>
                  <a:pt x="251221" y="2469555"/>
                </a:cubicBezTo>
                <a:cubicBezTo>
                  <a:pt x="418703" y="1955205"/>
                  <a:pt x="660664" y="1514211"/>
                  <a:pt x="977106" y="1146572"/>
                </a:cubicBezTo>
                <a:cubicBezTo>
                  <a:pt x="1293547" y="778934"/>
                  <a:pt x="1675077" y="495962"/>
                  <a:pt x="2121693" y="297657"/>
                </a:cubicBezTo>
                <a:cubicBezTo>
                  <a:pt x="2568442" y="99219"/>
                  <a:pt x="3070952" y="0"/>
                  <a:pt x="3629223" y="0"/>
                </a:cubicBezTo>
                <a:cubicBezTo>
                  <a:pt x="4311848" y="0"/>
                  <a:pt x="4888904" y="127993"/>
                  <a:pt x="5360392" y="383977"/>
                </a:cubicBezTo>
                <a:cubicBezTo>
                  <a:pt x="5831879" y="639829"/>
                  <a:pt x="6198923" y="993841"/>
                  <a:pt x="6461521" y="1446015"/>
                </a:cubicBezTo>
                <a:cubicBezTo>
                  <a:pt x="6724120" y="1898055"/>
                  <a:pt x="6886442" y="2421269"/>
                  <a:pt x="6948487" y="3015655"/>
                </a:cubicBezTo>
                <a:lnTo>
                  <a:pt x="5757862" y="3015655"/>
                </a:lnTo>
                <a:cubicBezTo>
                  <a:pt x="5700050" y="2594438"/>
                  <a:pt x="5592564" y="2232091"/>
                  <a:pt x="5435401" y="1928615"/>
                </a:cubicBezTo>
                <a:cubicBezTo>
                  <a:pt x="5278371" y="1625138"/>
                  <a:pt x="5055129" y="1390849"/>
                  <a:pt x="4765675" y="1225749"/>
                </a:cubicBezTo>
                <a:cubicBezTo>
                  <a:pt x="4476353" y="1060516"/>
                  <a:pt x="4098064" y="977900"/>
                  <a:pt x="3630810" y="977900"/>
                </a:cubicBezTo>
                <a:cubicBezTo>
                  <a:pt x="3229835" y="977900"/>
                  <a:pt x="2877410" y="1054299"/>
                  <a:pt x="2573535" y="1207096"/>
                </a:cubicBezTo>
                <a:cubicBezTo>
                  <a:pt x="2269662" y="1359893"/>
                  <a:pt x="2015397" y="1576719"/>
                  <a:pt x="1810742" y="1857574"/>
                </a:cubicBezTo>
                <a:cubicBezTo>
                  <a:pt x="1606219" y="2138297"/>
                  <a:pt x="1452231" y="2474847"/>
                  <a:pt x="1348779" y="2867224"/>
                </a:cubicBezTo>
                <a:cubicBezTo>
                  <a:pt x="1245459" y="3259469"/>
                  <a:pt x="1193800" y="3695105"/>
                  <a:pt x="1193800" y="4174133"/>
                </a:cubicBezTo>
                <a:lnTo>
                  <a:pt x="1193800" y="5084565"/>
                </a:lnTo>
                <a:cubicBezTo>
                  <a:pt x="1193800" y="5526419"/>
                  <a:pt x="1240300" y="5941484"/>
                  <a:pt x="1333301" y="6329760"/>
                </a:cubicBezTo>
                <a:cubicBezTo>
                  <a:pt x="1426302" y="6717904"/>
                  <a:pt x="1567854" y="7058555"/>
                  <a:pt x="1757957" y="7351713"/>
                </a:cubicBezTo>
                <a:cubicBezTo>
                  <a:pt x="1948193" y="7644871"/>
                  <a:pt x="2190088" y="7875059"/>
                  <a:pt x="2483643" y="8042275"/>
                </a:cubicBezTo>
                <a:cubicBezTo>
                  <a:pt x="2777199" y="8209492"/>
                  <a:pt x="3124464" y="8293100"/>
                  <a:pt x="3525440" y="8293100"/>
                </a:cubicBezTo>
                <a:cubicBezTo>
                  <a:pt x="4033969" y="8293100"/>
                  <a:pt x="4439113" y="8212601"/>
                  <a:pt x="4740870" y="8051602"/>
                </a:cubicBezTo>
                <a:cubicBezTo>
                  <a:pt x="5042627" y="7890471"/>
                  <a:pt x="5271029" y="7659225"/>
                  <a:pt x="5426075" y="7357865"/>
                </a:cubicBezTo>
                <a:cubicBezTo>
                  <a:pt x="5581120" y="7056504"/>
                  <a:pt x="5691716" y="6695216"/>
                  <a:pt x="5757862" y="6273999"/>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682" name="Freeform 16682"/>
          <p:cNvSpPr/>
          <p:nvPr/>
        </p:nvSpPr>
        <p:spPr>
          <a:xfrm>
            <a:off x="1235756" y="2491686"/>
            <a:ext cx="13522" cy="91224"/>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683" name="Freeform 16683"/>
          <p:cNvSpPr/>
          <p:nvPr/>
        </p:nvSpPr>
        <p:spPr>
          <a:xfrm>
            <a:off x="1263029" y="2514840"/>
            <a:ext cx="53118" cy="69335"/>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684" name="Freeform 16684"/>
          <p:cNvSpPr/>
          <p:nvPr/>
        </p:nvSpPr>
        <p:spPr>
          <a:xfrm>
            <a:off x="1358897" y="2514840"/>
            <a:ext cx="60786" cy="69335"/>
          </a:xfrm>
          <a:custGeom>
            <a:avLst/>
            <a:gdLst/>
            <a:ahLst/>
            <a:cxnLst/>
            <a:rect l="0" t="0" r="0" b="0"/>
            <a:pathLst>
              <a:path w="6108700" h="6959600">
                <a:moveTo>
                  <a:pt x="0" y="3554215"/>
                </a:moveTo>
                <a:lnTo>
                  <a:pt x="0" y="3411538"/>
                </a:lnTo>
                <a:cubicBezTo>
                  <a:pt x="0" y="2927615"/>
                  <a:pt x="70246" y="2477890"/>
                  <a:pt x="210740" y="2062361"/>
                </a:cubicBezTo>
                <a:cubicBezTo>
                  <a:pt x="351366" y="1646701"/>
                  <a:pt x="553971" y="1284883"/>
                  <a:pt x="818554" y="976908"/>
                </a:cubicBezTo>
                <a:cubicBezTo>
                  <a:pt x="1083270" y="668801"/>
                  <a:pt x="1403746" y="428956"/>
                  <a:pt x="1779984" y="257374"/>
                </a:cubicBezTo>
                <a:cubicBezTo>
                  <a:pt x="2156221" y="85791"/>
                  <a:pt x="2577901" y="0"/>
                  <a:pt x="3045023" y="0"/>
                </a:cubicBezTo>
                <a:cubicBezTo>
                  <a:pt x="3516378" y="0"/>
                  <a:pt x="3941167" y="85791"/>
                  <a:pt x="4319389" y="257374"/>
                </a:cubicBezTo>
                <a:cubicBezTo>
                  <a:pt x="4697743" y="428956"/>
                  <a:pt x="5020270" y="668801"/>
                  <a:pt x="5286970" y="976908"/>
                </a:cubicBezTo>
                <a:cubicBezTo>
                  <a:pt x="5553670" y="1284883"/>
                  <a:pt x="5757267" y="1646701"/>
                  <a:pt x="5897760" y="2062361"/>
                </a:cubicBezTo>
                <a:cubicBezTo>
                  <a:pt x="6038387" y="2477890"/>
                  <a:pt x="6108700" y="2927615"/>
                  <a:pt x="6108700" y="3411538"/>
                </a:cubicBezTo>
                <a:lnTo>
                  <a:pt x="6108700" y="3554215"/>
                </a:lnTo>
                <a:cubicBezTo>
                  <a:pt x="6108700" y="4038005"/>
                  <a:pt x="6038387" y="4486672"/>
                  <a:pt x="5897760" y="4900216"/>
                </a:cubicBezTo>
                <a:cubicBezTo>
                  <a:pt x="5757267" y="5313760"/>
                  <a:pt x="5553670" y="5674585"/>
                  <a:pt x="5286970" y="5982693"/>
                </a:cubicBezTo>
                <a:cubicBezTo>
                  <a:pt x="5020270" y="6290800"/>
                  <a:pt x="4699860" y="6530645"/>
                  <a:pt x="4325739" y="6702227"/>
                </a:cubicBezTo>
                <a:cubicBezTo>
                  <a:pt x="3951618" y="6873808"/>
                  <a:pt x="3528814" y="6959600"/>
                  <a:pt x="3057326" y="6959600"/>
                </a:cubicBezTo>
                <a:cubicBezTo>
                  <a:pt x="2586103" y="6959600"/>
                  <a:pt x="2162373" y="6873808"/>
                  <a:pt x="1786135" y="6702227"/>
                </a:cubicBezTo>
                <a:cubicBezTo>
                  <a:pt x="1409898" y="6530645"/>
                  <a:pt x="1088429" y="6290800"/>
                  <a:pt x="821729" y="5982693"/>
                </a:cubicBezTo>
                <a:cubicBezTo>
                  <a:pt x="555029" y="5674585"/>
                  <a:pt x="351366" y="5313760"/>
                  <a:pt x="210740" y="4900216"/>
                </a:cubicBezTo>
                <a:cubicBezTo>
                  <a:pt x="70246" y="4486672"/>
                  <a:pt x="0" y="4038005"/>
                  <a:pt x="0" y="3554215"/>
                </a:cubicBezTo>
                <a:close/>
                <a:moveTo>
                  <a:pt x="1147167" y="3411538"/>
                </a:moveTo>
                <a:lnTo>
                  <a:pt x="1147167" y="3554215"/>
                </a:lnTo>
                <a:cubicBezTo>
                  <a:pt x="1147167" y="3889177"/>
                  <a:pt x="1186523" y="4204560"/>
                  <a:pt x="1265237" y="4500365"/>
                </a:cubicBezTo>
                <a:cubicBezTo>
                  <a:pt x="1343951" y="4796036"/>
                  <a:pt x="1463013" y="5057643"/>
                  <a:pt x="1622425" y="5285185"/>
                </a:cubicBezTo>
                <a:cubicBezTo>
                  <a:pt x="1781836" y="5512594"/>
                  <a:pt x="1981662" y="5691453"/>
                  <a:pt x="2221904" y="5821760"/>
                </a:cubicBezTo>
                <a:cubicBezTo>
                  <a:pt x="2462146" y="5952067"/>
                  <a:pt x="2741678" y="6017221"/>
                  <a:pt x="3060501" y="6017221"/>
                </a:cubicBezTo>
                <a:cubicBezTo>
                  <a:pt x="3375223" y="6017221"/>
                  <a:pt x="3651646" y="5952067"/>
                  <a:pt x="3889771" y="5821760"/>
                </a:cubicBezTo>
                <a:cubicBezTo>
                  <a:pt x="4128029" y="5691453"/>
                  <a:pt x="4325805" y="5512594"/>
                  <a:pt x="4483100" y="5285185"/>
                </a:cubicBezTo>
                <a:cubicBezTo>
                  <a:pt x="4640527" y="5057643"/>
                  <a:pt x="4759589" y="4796036"/>
                  <a:pt x="4840287" y="4500365"/>
                </a:cubicBezTo>
                <a:cubicBezTo>
                  <a:pt x="4921117" y="4204560"/>
                  <a:pt x="4961532" y="3889177"/>
                  <a:pt x="4961532" y="3554215"/>
                </a:cubicBezTo>
                <a:lnTo>
                  <a:pt x="4961532" y="3411538"/>
                </a:lnTo>
                <a:cubicBezTo>
                  <a:pt x="4961532" y="3080544"/>
                  <a:pt x="4921117" y="2767211"/>
                  <a:pt x="4840287" y="2471540"/>
                </a:cubicBezTo>
                <a:cubicBezTo>
                  <a:pt x="4759589" y="2175736"/>
                  <a:pt x="4639535" y="1913070"/>
                  <a:pt x="4480123" y="1683544"/>
                </a:cubicBezTo>
                <a:cubicBezTo>
                  <a:pt x="4320711" y="1454018"/>
                  <a:pt x="4121877" y="1273109"/>
                  <a:pt x="3883620" y="1140818"/>
                </a:cubicBezTo>
                <a:cubicBezTo>
                  <a:pt x="3645495" y="1008526"/>
                  <a:pt x="3367021" y="942380"/>
                  <a:pt x="3048198" y="942380"/>
                </a:cubicBezTo>
                <a:cubicBezTo>
                  <a:pt x="2733476" y="942380"/>
                  <a:pt x="2456987" y="1008526"/>
                  <a:pt x="2218729" y="1140818"/>
                </a:cubicBezTo>
                <a:cubicBezTo>
                  <a:pt x="1980604" y="1273109"/>
                  <a:pt x="1781836" y="1454018"/>
                  <a:pt x="1622425" y="1683544"/>
                </a:cubicBezTo>
                <a:cubicBezTo>
                  <a:pt x="1463013" y="1913070"/>
                  <a:pt x="1343951" y="2175736"/>
                  <a:pt x="1265237" y="2471540"/>
                </a:cubicBezTo>
                <a:cubicBezTo>
                  <a:pt x="1186523" y="2767211"/>
                  <a:pt x="1147167" y="3080544"/>
                  <a:pt x="1147167" y="3411538"/>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685" name="Freeform 16685"/>
          <p:cNvSpPr/>
          <p:nvPr/>
        </p:nvSpPr>
        <p:spPr>
          <a:xfrm>
            <a:off x="1432738" y="2514840"/>
            <a:ext cx="52424" cy="68006"/>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686" name="Freeform 16686"/>
          <p:cNvSpPr/>
          <p:nvPr/>
        </p:nvSpPr>
        <p:spPr>
          <a:xfrm>
            <a:off x="1498491" y="2514840"/>
            <a:ext cx="56679" cy="69335"/>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687" name="Freeform 16687"/>
          <p:cNvSpPr/>
          <p:nvPr/>
        </p:nvSpPr>
        <p:spPr>
          <a:xfrm>
            <a:off x="1596508" y="2514840"/>
            <a:ext cx="60786" cy="69335"/>
          </a:xfrm>
          <a:custGeom>
            <a:avLst/>
            <a:gdLst/>
            <a:ahLst/>
            <a:cxnLst/>
            <a:rect l="0" t="0" r="0" b="0"/>
            <a:pathLst>
              <a:path w="6108700" h="6959600">
                <a:moveTo>
                  <a:pt x="0" y="3554215"/>
                </a:moveTo>
                <a:lnTo>
                  <a:pt x="0" y="3411538"/>
                </a:lnTo>
                <a:cubicBezTo>
                  <a:pt x="0" y="2927615"/>
                  <a:pt x="70246" y="2477890"/>
                  <a:pt x="210740" y="2062361"/>
                </a:cubicBezTo>
                <a:cubicBezTo>
                  <a:pt x="351366" y="1646701"/>
                  <a:pt x="553971" y="1284883"/>
                  <a:pt x="818554" y="976908"/>
                </a:cubicBezTo>
                <a:cubicBezTo>
                  <a:pt x="1083270" y="668801"/>
                  <a:pt x="1403746" y="428956"/>
                  <a:pt x="1779984" y="257374"/>
                </a:cubicBezTo>
                <a:cubicBezTo>
                  <a:pt x="2156221" y="85791"/>
                  <a:pt x="2577901" y="0"/>
                  <a:pt x="3045023" y="0"/>
                </a:cubicBezTo>
                <a:cubicBezTo>
                  <a:pt x="3516378" y="0"/>
                  <a:pt x="3941167" y="85791"/>
                  <a:pt x="4319389" y="257374"/>
                </a:cubicBezTo>
                <a:cubicBezTo>
                  <a:pt x="4697743" y="428956"/>
                  <a:pt x="5020270" y="668801"/>
                  <a:pt x="5286970" y="976908"/>
                </a:cubicBezTo>
                <a:cubicBezTo>
                  <a:pt x="5553670" y="1284883"/>
                  <a:pt x="5757267" y="1646701"/>
                  <a:pt x="5897760" y="2062361"/>
                </a:cubicBezTo>
                <a:cubicBezTo>
                  <a:pt x="6038387" y="2477890"/>
                  <a:pt x="6108700" y="2927615"/>
                  <a:pt x="6108700" y="3411538"/>
                </a:cubicBezTo>
                <a:lnTo>
                  <a:pt x="6108700" y="3554215"/>
                </a:lnTo>
                <a:cubicBezTo>
                  <a:pt x="6108700" y="4038005"/>
                  <a:pt x="6038387" y="4486672"/>
                  <a:pt x="5897760" y="4900216"/>
                </a:cubicBezTo>
                <a:cubicBezTo>
                  <a:pt x="5757267" y="5313760"/>
                  <a:pt x="5553670" y="5674585"/>
                  <a:pt x="5286970" y="5982693"/>
                </a:cubicBezTo>
                <a:cubicBezTo>
                  <a:pt x="5020270" y="6290800"/>
                  <a:pt x="4699860" y="6530645"/>
                  <a:pt x="4325739" y="6702227"/>
                </a:cubicBezTo>
                <a:cubicBezTo>
                  <a:pt x="3951618" y="6873808"/>
                  <a:pt x="3528814" y="6959600"/>
                  <a:pt x="3057326" y="6959600"/>
                </a:cubicBezTo>
                <a:cubicBezTo>
                  <a:pt x="2586103" y="6959600"/>
                  <a:pt x="2162373" y="6873808"/>
                  <a:pt x="1786135" y="6702227"/>
                </a:cubicBezTo>
                <a:cubicBezTo>
                  <a:pt x="1409898" y="6530645"/>
                  <a:pt x="1088429" y="6290800"/>
                  <a:pt x="821729" y="5982693"/>
                </a:cubicBezTo>
                <a:cubicBezTo>
                  <a:pt x="555029" y="5674585"/>
                  <a:pt x="351366" y="5313760"/>
                  <a:pt x="210740" y="4900216"/>
                </a:cubicBezTo>
                <a:cubicBezTo>
                  <a:pt x="70246" y="4486672"/>
                  <a:pt x="0" y="4038005"/>
                  <a:pt x="0" y="3554215"/>
                </a:cubicBezTo>
                <a:close/>
                <a:moveTo>
                  <a:pt x="1147167" y="3411538"/>
                </a:moveTo>
                <a:lnTo>
                  <a:pt x="1147167" y="3554215"/>
                </a:lnTo>
                <a:cubicBezTo>
                  <a:pt x="1147167" y="3889177"/>
                  <a:pt x="1186523" y="4204560"/>
                  <a:pt x="1265237" y="4500365"/>
                </a:cubicBezTo>
                <a:cubicBezTo>
                  <a:pt x="1343951" y="4796036"/>
                  <a:pt x="1463013" y="5057643"/>
                  <a:pt x="1622425" y="5285185"/>
                </a:cubicBezTo>
                <a:cubicBezTo>
                  <a:pt x="1781836" y="5512594"/>
                  <a:pt x="1981662" y="5691453"/>
                  <a:pt x="2221904" y="5821760"/>
                </a:cubicBezTo>
                <a:cubicBezTo>
                  <a:pt x="2462146" y="5952067"/>
                  <a:pt x="2741678" y="6017221"/>
                  <a:pt x="3060501" y="6017221"/>
                </a:cubicBezTo>
                <a:cubicBezTo>
                  <a:pt x="3375223" y="6017221"/>
                  <a:pt x="3651646" y="5952067"/>
                  <a:pt x="3889771" y="5821760"/>
                </a:cubicBezTo>
                <a:cubicBezTo>
                  <a:pt x="4128029" y="5691453"/>
                  <a:pt x="4325805" y="5512594"/>
                  <a:pt x="4483100" y="5285185"/>
                </a:cubicBezTo>
                <a:cubicBezTo>
                  <a:pt x="4640527" y="5057643"/>
                  <a:pt x="4759589" y="4796036"/>
                  <a:pt x="4840287" y="4500365"/>
                </a:cubicBezTo>
                <a:cubicBezTo>
                  <a:pt x="4921117" y="4204560"/>
                  <a:pt x="4961532" y="3889177"/>
                  <a:pt x="4961532" y="3554215"/>
                </a:cubicBezTo>
                <a:lnTo>
                  <a:pt x="4961532" y="3411538"/>
                </a:lnTo>
                <a:cubicBezTo>
                  <a:pt x="4961532" y="3080544"/>
                  <a:pt x="4921117" y="2767211"/>
                  <a:pt x="4840287" y="2471540"/>
                </a:cubicBezTo>
                <a:cubicBezTo>
                  <a:pt x="4759589" y="2175736"/>
                  <a:pt x="4639535" y="1913070"/>
                  <a:pt x="4480123" y="1683544"/>
                </a:cubicBezTo>
                <a:cubicBezTo>
                  <a:pt x="4320711" y="1454018"/>
                  <a:pt x="4121877" y="1273109"/>
                  <a:pt x="3883620" y="1140818"/>
                </a:cubicBezTo>
                <a:cubicBezTo>
                  <a:pt x="3645495" y="1008526"/>
                  <a:pt x="3367021" y="942380"/>
                  <a:pt x="3048198" y="942380"/>
                </a:cubicBezTo>
                <a:cubicBezTo>
                  <a:pt x="2733476" y="942380"/>
                  <a:pt x="2456987" y="1008526"/>
                  <a:pt x="2218729" y="1140818"/>
                </a:cubicBezTo>
                <a:cubicBezTo>
                  <a:pt x="1980604" y="1273109"/>
                  <a:pt x="1781836" y="1454018"/>
                  <a:pt x="1622425" y="1683544"/>
                </a:cubicBezTo>
                <a:cubicBezTo>
                  <a:pt x="1463013" y="1913070"/>
                  <a:pt x="1343951" y="2175736"/>
                  <a:pt x="1265237" y="2471540"/>
                </a:cubicBezTo>
                <a:cubicBezTo>
                  <a:pt x="1186523" y="2767211"/>
                  <a:pt x="1147167" y="3080544"/>
                  <a:pt x="1147167" y="3411538"/>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688" name="Freeform 16688"/>
          <p:cNvSpPr/>
          <p:nvPr/>
        </p:nvSpPr>
        <p:spPr>
          <a:xfrm>
            <a:off x="1665421" y="2486752"/>
            <a:ext cx="40339" cy="96158"/>
          </a:xfrm>
          <a:custGeom>
            <a:avLst/>
            <a:gdLst/>
            <a:ahLst/>
            <a:cxnLst/>
            <a:rect l="0" t="0" r="0" b="0"/>
            <a:pathLst>
              <a:path w="4053879" h="9652000">
                <a:moveTo>
                  <a:pt x="2207617" y="9652000"/>
                </a:moveTo>
                <a:lnTo>
                  <a:pt x="1060450" y="9652000"/>
                </a:lnTo>
                <a:lnTo>
                  <a:pt x="1060450" y="2237979"/>
                </a:lnTo>
                <a:cubicBezTo>
                  <a:pt x="1060450" y="1754452"/>
                  <a:pt x="1148225" y="1346399"/>
                  <a:pt x="1323776" y="1013818"/>
                </a:cubicBezTo>
                <a:cubicBezTo>
                  <a:pt x="1499327" y="681104"/>
                  <a:pt x="1752335" y="428956"/>
                  <a:pt x="2082800" y="257374"/>
                </a:cubicBezTo>
                <a:cubicBezTo>
                  <a:pt x="2413396" y="85791"/>
                  <a:pt x="2805972" y="0"/>
                  <a:pt x="3260526" y="0"/>
                </a:cubicBezTo>
                <a:cubicBezTo>
                  <a:pt x="3392818" y="0"/>
                  <a:pt x="3526102" y="8269"/>
                  <a:pt x="3660378" y="24805"/>
                </a:cubicBezTo>
                <a:cubicBezTo>
                  <a:pt x="3794654" y="41210"/>
                  <a:pt x="3925821" y="65948"/>
                  <a:pt x="4053879" y="99021"/>
                </a:cubicBezTo>
                <a:lnTo>
                  <a:pt x="3991768" y="1033860"/>
                </a:lnTo>
                <a:cubicBezTo>
                  <a:pt x="3905117" y="1013090"/>
                  <a:pt x="3807023" y="998604"/>
                  <a:pt x="3697485" y="990402"/>
                </a:cubicBezTo>
                <a:cubicBezTo>
                  <a:pt x="3588080" y="982068"/>
                  <a:pt x="3479667" y="977900"/>
                  <a:pt x="3372246" y="977900"/>
                </a:cubicBezTo>
                <a:cubicBezTo>
                  <a:pt x="3128697" y="977900"/>
                  <a:pt x="2919147" y="1026452"/>
                  <a:pt x="2743596" y="1123554"/>
                </a:cubicBezTo>
                <a:cubicBezTo>
                  <a:pt x="2568045" y="1220655"/>
                  <a:pt x="2434828" y="1362208"/>
                  <a:pt x="2343943" y="1548210"/>
                </a:cubicBezTo>
                <a:cubicBezTo>
                  <a:pt x="2253059" y="1734212"/>
                  <a:pt x="2207617" y="1963672"/>
                  <a:pt x="2207617" y="2236590"/>
                </a:cubicBezTo>
                <a:close/>
                <a:moveTo>
                  <a:pt x="3632200" y="2946400"/>
                </a:moveTo>
                <a:lnTo>
                  <a:pt x="3632200" y="3822700"/>
                </a:lnTo>
                <a:lnTo>
                  <a:pt x="0" y="3822700"/>
                </a:lnTo>
                <a:lnTo>
                  <a:pt x="0" y="2946400"/>
                </a:ln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689" name="Freeform 16689"/>
          <p:cNvSpPr/>
          <p:nvPr/>
        </p:nvSpPr>
        <p:spPr>
          <a:xfrm>
            <a:off x="1737405" y="2499847"/>
            <a:ext cx="36388" cy="84328"/>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690" name="Freeform 16690"/>
          <p:cNvSpPr/>
          <p:nvPr/>
        </p:nvSpPr>
        <p:spPr>
          <a:xfrm>
            <a:off x="1786224" y="2488017"/>
            <a:ext cx="52487" cy="94829"/>
          </a:xfrm>
          <a:custGeom>
            <a:avLst/>
            <a:gdLst/>
            <a:ahLst/>
            <a:cxnLst/>
            <a:rect l="0" t="0" r="0" b="0"/>
            <a:pathLst>
              <a:path w="5274667" h="9518650">
                <a:moveTo>
                  <a:pt x="1147167" y="0"/>
                </a:moveTo>
                <a:lnTo>
                  <a:pt x="1147167" y="9518650"/>
                </a:lnTo>
                <a:lnTo>
                  <a:pt x="0" y="9518650"/>
                </a:lnTo>
                <a:lnTo>
                  <a:pt x="0" y="0"/>
                </a:lnTo>
                <a:close/>
                <a:moveTo>
                  <a:pt x="874315" y="5905500"/>
                </a:moveTo>
                <a:lnTo>
                  <a:pt x="396875" y="5905500"/>
                </a:lnTo>
                <a:cubicBezTo>
                  <a:pt x="396875" y="5445655"/>
                  <a:pt x="463086" y="5019940"/>
                  <a:pt x="595510" y="4628357"/>
                </a:cubicBezTo>
                <a:cubicBezTo>
                  <a:pt x="727934" y="4236773"/>
                  <a:pt x="914069" y="3895990"/>
                  <a:pt x="1153914" y="3606007"/>
                </a:cubicBezTo>
                <a:cubicBezTo>
                  <a:pt x="1393891" y="3315891"/>
                  <a:pt x="1680368" y="3091128"/>
                  <a:pt x="2013346" y="2931716"/>
                </a:cubicBezTo>
                <a:cubicBezTo>
                  <a:pt x="2346457" y="2772172"/>
                  <a:pt x="2715749" y="2692400"/>
                  <a:pt x="3121223" y="2692400"/>
                </a:cubicBezTo>
                <a:cubicBezTo>
                  <a:pt x="3452217" y="2692400"/>
                  <a:pt x="3750071" y="2736785"/>
                  <a:pt x="4014787" y="2825552"/>
                </a:cubicBezTo>
                <a:cubicBezTo>
                  <a:pt x="4279635" y="2914320"/>
                  <a:pt x="4506185" y="3055740"/>
                  <a:pt x="4694435" y="3249811"/>
                </a:cubicBezTo>
                <a:cubicBezTo>
                  <a:pt x="4882686" y="3443883"/>
                  <a:pt x="5026421" y="3694775"/>
                  <a:pt x="5125640" y="4002485"/>
                </a:cubicBezTo>
                <a:cubicBezTo>
                  <a:pt x="5224991" y="4310063"/>
                  <a:pt x="5274667" y="4684845"/>
                  <a:pt x="5274667" y="5126832"/>
                </a:cubicBezTo>
                <a:lnTo>
                  <a:pt x="5274667" y="9518650"/>
                </a:lnTo>
                <a:lnTo>
                  <a:pt x="4127500" y="9518650"/>
                </a:lnTo>
                <a:lnTo>
                  <a:pt x="4127500" y="5113536"/>
                </a:lnTo>
                <a:cubicBezTo>
                  <a:pt x="4127500" y="4762434"/>
                  <a:pt x="4075707" y="4480521"/>
                  <a:pt x="3972123" y="4267796"/>
                </a:cubicBezTo>
                <a:cubicBezTo>
                  <a:pt x="3868671" y="4055071"/>
                  <a:pt x="3717594" y="3900223"/>
                  <a:pt x="3518892" y="3803254"/>
                </a:cubicBezTo>
                <a:cubicBezTo>
                  <a:pt x="3320322" y="3706151"/>
                  <a:pt x="3076178" y="3657600"/>
                  <a:pt x="2786459" y="3657600"/>
                </a:cubicBezTo>
                <a:cubicBezTo>
                  <a:pt x="2500841" y="3657600"/>
                  <a:pt x="2241087" y="3717330"/>
                  <a:pt x="2007195" y="3836790"/>
                </a:cubicBezTo>
                <a:cubicBezTo>
                  <a:pt x="1773435" y="3956117"/>
                  <a:pt x="1572749" y="4120754"/>
                  <a:pt x="1405135" y="4330700"/>
                </a:cubicBezTo>
                <a:cubicBezTo>
                  <a:pt x="1237522" y="4540647"/>
                  <a:pt x="1107148" y="4780492"/>
                  <a:pt x="1014015" y="5050235"/>
                </a:cubicBezTo>
                <a:cubicBezTo>
                  <a:pt x="920882" y="5319845"/>
                  <a:pt x="874315" y="5604934"/>
                  <a:pt x="874315" y="59055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691" name="Freeform 16691"/>
          <p:cNvSpPr/>
          <p:nvPr/>
        </p:nvSpPr>
        <p:spPr>
          <a:xfrm>
            <a:off x="1852040" y="2514840"/>
            <a:ext cx="56679" cy="69335"/>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692" name="Freeform 16692"/>
          <p:cNvSpPr/>
          <p:nvPr/>
        </p:nvSpPr>
        <p:spPr>
          <a:xfrm>
            <a:off x="1950057" y="2514840"/>
            <a:ext cx="56679" cy="69335"/>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693" name="Freeform 16693"/>
          <p:cNvSpPr/>
          <p:nvPr/>
        </p:nvSpPr>
        <p:spPr>
          <a:xfrm>
            <a:off x="2019664" y="2514840"/>
            <a:ext cx="93644" cy="68006"/>
          </a:xfrm>
          <a:custGeom>
            <a:avLst/>
            <a:gdLst/>
            <a:ahLst/>
            <a:cxnLst/>
            <a:rect l="0" t="0" r="0" b="0"/>
            <a:pathLst>
              <a:path w="9410700" h="6826250">
                <a:moveTo>
                  <a:pt x="1152723" y="1447999"/>
                </a:moveTo>
                <a:lnTo>
                  <a:pt x="1152723" y="6826250"/>
                </a:lnTo>
                <a:lnTo>
                  <a:pt x="0" y="6826250"/>
                </a:lnTo>
                <a:lnTo>
                  <a:pt x="0" y="114300"/>
                </a:lnTo>
                <a:lnTo>
                  <a:pt x="1090612" y="114300"/>
                </a:lnTo>
                <a:close/>
                <a:moveTo>
                  <a:pt x="917178" y="3213100"/>
                </a:moveTo>
                <a:lnTo>
                  <a:pt x="384175" y="3213100"/>
                </a:lnTo>
                <a:cubicBezTo>
                  <a:pt x="384175" y="2753255"/>
                  <a:pt x="442052" y="2327540"/>
                  <a:pt x="557807" y="1935957"/>
                </a:cubicBezTo>
                <a:cubicBezTo>
                  <a:pt x="673695" y="1544373"/>
                  <a:pt x="845409" y="1203590"/>
                  <a:pt x="1072951" y="913607"/>
                </a:cubicBezTo>
                <a:cubicBezTo>
                  <a:pt x="1300493" y="623491"/>
                  <a:pt x="1583862" y="398728"/>
                  <a:pt x="1923057" y="239316"/>
                </a:cubicBezTo>
                <a:cubicBezTo>
                  <a:pt x="2262385" y="79772"/>
                  <a:pt x="2655490" y="0"/>
                  <a:pt x="3102371" y="0"/>
                </a:cubicBezTo>
                <a:cubicBezTo>
                  <a:pt x="3416829" y="0"/>
                  <a:pt x="3706415" y="44385"/>
                  <a:pt x="3971131" y="133152"/>
                </a:cubicBezTo>
                <a:cubicBezTo>
                  <a:pt x="4235979" y="221920"/>
                  <a:pt x="4465637" y="361289"/>
                  <a:pt x="4660106" y="551260"/>
                </a:cubicBezTo>
                <a:cubicBezTo>
                  <a:pt x="4854707" y="741231"/>
                  <a:pt x="5005784" y="984912"/>
                  <a:pt x="5113337" y="1282304"/>
                </a:cubicBezTo>
                <a:cubicBezTo>
                  <a:pt x="5220890" y="1579563"/>
                  <a:pt x="5274667" y="1938801"/>
                  <a:pt x="5274667" y="2360018"/>
                </a:cubicBezTo>
                <a:lnTo>
                  <a:pt x="5274667" y="6826250"/>
                </a:lnTo>
                <a:lnTo>
                  <a:pt x="4127500" y="6826250"/>
                </a:lnTo>
                <a:lnTo>
                  <a:pt x="4127500" y="2414985"/>
                </a:lnTo>
                <a:cubicBezTo>
                  <a:pt x="4127500" y="2063883"/>
                  <a:pt x="4068630" y="1783028"/>
                  <a:pt x="3950890" y="1572419"/>
                </a:cubicBezTo>
                <a:cubicBezTo>
                  <a:pt x="3833150" y="1361679"/>
                  <a:pt x="3666860" y="1207823"/>
                  <a:pt x="3452018" y="1110854"/>
                </a:cubicBezTo>
                <a:cubicBezTo>
                  <a:pt x="3237177" y="1013751"/>
                  <a:pt x="2985161" y="965200"/>
                  <a:pt x="2695971" y="965200"/>
                </a:cubicBezTo>
                <a:cubicBezTo>
                  <a:pt x="2357040" y="965200"/>
                  <a:pt x="2073936" y="1024930"/>
                  <a:pt x="1846659" y="1144390"/>
                </a:cubicBezTo>
                <a:cubicBezTo>
                  <a:pt x="1619514" y="1263717"/>
                  <a:pt x="1437745" y="1428354"/>
                  <a:pt x="1301353" y="1638300"/>
                </a:cubicBezTo>
                <a:cubicBezTo>
                  <a:pt x="1165092" y="1848247"/>
                  <a:pt x="1066998" y="2088092"/>
                  <a:pt x="1007070" y="2357835"/>
                </a:cubicBezTo>
                <a:cubicBezTo>
                  <a:pt x="947142" y="2627445"/>
                  <a:pt x="917178" y="2912534"/>
                  <a:pt x="917178" y="3213100"/>
                </a:cubicBezTo>
                <a:close/>
                <a:moveTo>
                  <a:pt x="5262165" y="2587625"/>
                </a:moveTo>
                <a:lnTo>
                  <a:pt x="4493418" y="2822972"/>
                </a:lnTo>
                <a:cubicBezTo>
                  <a:pt x="4493418" y="2455598"/>
                  <a:pt x="4552420" y="2102711"/>
                  <a:pt x="4670425" y="1764308"/>
                </a:cubicBezTo>
                <a:cubicBezTo>
                  <a:pt x="4788429" y="1425906"/>
                  <a:pt x="4960210" y="1124678"/>
                  <a:pt x="5185767" y="860624"/>
                </a:cubicBezTo>
                <a:cubicBezTo>
                  <a:pt x="5411324" y="596437"/>
                  <a:pt x="5689665" y="386954"/>
                  <a:pt x="6020792" y="232172"/>
                </a:cubicBezTo>
                <a:cubicBezTo>
                  <a:pt x="6351918" y="77391"/>
                  <a:pt x="6730669" y="0"/>
                  <a:pt x="7157045" y="0"/>
                </a:cubicBezTo>
                <a:cubicBezTo>
                  <a:pt x="7517010" y="0"/>
                  <a:pt x="7836693" y="47493"/>
                  <a:pt x="8116093" y="142479"/>
                </a:cubicBezTo>
                <a:cubicBezTo>
                  <a:pt x="8395626" y="237464"/>
                  <a:pt x="8631568" y="383051"/>
                  <a:pt x="8823920" y="579240"/>
                </a:cubicBezTo>
                <a:cubicBezTo>
                  <a:pt x="9016404" y="775296"/>
                  <a:pt x="9162322" y="1026121"/>
                  <a:pt x="9261673" y="1331715"/>
                </a:cubicBezTo>
                <a:cubicBezTo>
                  <a:pt x="9361024" y="1637308"/>
                  <a:pt x="9410700" y="2000714"/>
                  <a:pt x="9410700" y="2421930"/>
                </a:cubicBezTo>
                <a:lnTo>
                  <a:pt x="9410700" y="6826250"/>
                </a:lnTo>
                <a:lnTo>
                  <a:pt x="8263532" y="6826250"/>
                </a:lnTo>
                <a:lnTo>
                  <a:pt x="8263532" y="2408833"/>
                </a:lnTo>
                <a:cubicBezTo>
                  <a:pt x="8263532" y="2032861"/>
                  <a:pt x="8204464" y="1740628"/>
                  <a:pt x="8086328" y="1532136"/>
                </a:cubicBezTo>
                <a:cubicBezTo>
                  <a:pt x="7968323" y="1323512"/>
                  <a:pt x="7802628" y="1176867"/>
                  <a:pt x="7589242" y="1092200"/>
                </a:cubicBezTo>
                <a:cubicBezTo>
                  <a:pt x="7375987" y="1007534"/>
                  <a:pt x="7122252" y="965200"/>
                  <a:pt x="6828035" y="965200"/>
                </a:cubicBezTo>
                <a:cubicBezTo>
                  <a:pt x="6575359" y="965200"/>
                  <a:pt x="6351653" y="1008526"/>
                  <a:pt x="6156920" y="1095177"/>
                </a:cubicBezTo>
                <a:cubicBezTo>
                  <a:pt x="5962187" y="1181828"/>
                  <a:pt x="5798542" y="1300560"/>
                  <a:pt x="5665985" y="1451372"/>
                </a:cubicBezTo>
                <a:cubicBezTo>
                  <a:pt x="5533429" y="1602053"/>
                  <a:pt x="5432954" y="1774429"/>
                  <a:pt x="5364559" y="1968500"/>
                </a:cubicBezTo>
                <a:cubicBezTo>
                  <a:pt x="5296296" y="2162440"/>
                  <a:pt x="5262165" y="2368815"/>
                  <a:pt x="5262165" y="2587625"/>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694" name="Freeform 16694"/>
          <p:cNvSpPr/>
          <p:nvPr/>
        </p:nvSpPr>
        <p:spPr>
          <a:xfrm>
            <a:off x="2126174" y="2514840"/>
            <a:ext cx="56679" cy="69335"/>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695" name="Freeform 16695"/>
          <p:cNvSpPr/>
          <p:nvPr/>
        </p:nvSpPr>
        <p:spPr>
          <a:xfrm>
            <a:off x="2195908" y="2514840"/>
            <a:ext cx="32301" cy="68069"/>
          </a:xfrm>
          <a:custGeom>
            <a:avLst/>
            <a:gdLst/>
            <a:ahLst/>
            <a:cxnLst/>
            <a:rect l="0" t="0" r="0" b="0"/>
            <a:pathLst>
              <a:path w="3246040" h="6832600">
                <a:moveTo>
                  <a:pt x="1150143" y="1180704"/>
                </a:moveTo>
                <a:lnTo>
                  <a:pt x="1150143" y="6832600"/>
                </a:lnTo>
                <a:lnTo>
                  <a:pt x="0" y="6832600"/>
                </a:lnTo>
                <a:lnTo>
                  <a:pt x="0" y="127000"/>
                </a:lnTo>
                <a:lnTo>
                  <a:pt x="1118989" y="127000"/>
                </a:lnTo>
                <a:close/>
                <a:moveTo>
                  <a:pt x="3246040" y="86916"/>
                </a:moveTo>
                <a:lnTo>
                  <a:pt x="3239889" y="1154510"/>
                </a:lnTo>
                <a:cubicBezTo>
                  <a:pt x="3144771" y="1133872"/>
                  <a:pt x="3054813" y="1120445"/>
                  <a:pt x="2970014" y="1114227"/>
                </a:cubicBezTo>
                <a:cubicBezTo>
                  <a:pt x="2885347" y="1108009"/>
                  <a:pt x="2789237" y="1104900"/>
                  <a:pt x="2681684" y="1104900"/>
                </a:cubicBezTo>
                <a:cubicBezTo>
                  <a:pt x="2417100" y="1104900"/>
                  <a:pt x="2183540" y="1146242"/>
                  <a:pt x="1981001" y="1228924"/>
                </a:cubicBezTo>
                <a:cubicBezTo>
                  <a:pt x="1778462" y="1311606"/>
                  <a:pt x="1606880" y="1427295"/>
                  <a:pt x="1466254" y="1575991"/>
                </a:cubicBezTo>
                <a:cubicBezTo>
                  <a:pt x="1325760" y="1724687"/>
                  <a:pt x="1215165" y="1901362"/>
                  <a:pt x="1134467" y="2106018"/>
                </a:cubicBezTo>
                <a:cubicBezTo>
                  <a:pt x="1053901" y="2310673"/>
                  <a:pt x="1001249" y="2534841"/>
                  <a:pt x="976510" y="2778522"/>
                </a:cubicBezTo>
                <a:lnTo>
                  <a:pt x="654050" y="2964458"/>
                </a:lnTo>
                <a:cubicBezTo>
                  <a:pt x="654050" y="2559249"/>
                  <a:pt x="694332" y="2178844"/>
                  <a:pt x="774898" y="1823244"/>
                </a:cubicBezTo>
                <a:cubicBezTo>
                  <a:pt x="855464" y="1467644"/>
                  <a:pt x="980479" y="1152393"/>
                  <a:pt x="1149945" y="877491"/>
                </a:cubicBezTo>
                <a:cubicBezTo>
                  <a:pt x="1319543" y="602589"/>
                  <a:pt x="1535575" y="387615"/>
                  <a:pt x="1798042" y="232569"/>
                </a:cubicBezTo>
                <a:cubicBezTo>
                  <a:pt x="2060641" y="77524"/>
                  <a:pt x="2373841" y="0"/>
                  <a:pt x="2737643" y="0"/>
                </a:cubicBezTo>
                <a:cubicBezTo>
                  <a:pt x="2820325" y="0"/>
                  <a:pt x="2915377" y="9327"/>
                  <a:pt x="3022798" y="27980"/>
                </a:cubicBezTo>
                <a:cubicBezTo>
                  <a:pt x="3130351" y="46501"/>
                  <a:pt x="3204765" y="66146"/>
                  <a:pt x="3246040" y="86916"/>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696" name="Freeform 16696"/>
          <p:cNvSpPr/>
          <p:nvPr/>
        </p:nvSpPr>
        <p:spPr>
          <a:xfrm>
            <a:off x="2235817" y="2514839"/>
            <a:ext cx="56364" cy="94387"/>
          </a:xfrm>
          <a:custGeom>
            <a:avLst/>
            <a:gdLst/>
            <a:ahLst/>
            <a:cxnLst/>
            <a:rect l="0" t="0" r="0" b="0"/>
            <a:pathLst>
              <a:path w="5664200" h="9474200">
                <a:moveTo>
                  <a:pt x="4622601" y="123627"/>
                </a:moveTo>
                <a:lnTo>
                  <a:pt x="5664200" y="123627"/>
                </a:lnTo>
                <a:lnTo>
                  <a:pt x="5664200" y="6685757"/>
                </a:lnTo>
                <a:cubicBezTo>
                  <a:pt x="5664200" y="7276570"/>
                  <a:pt x="5544211" y="7780602"/>
                  <a:pt x="5304234" y="8197850"/>
                </a:cubicBezTo>
                <a:cubicBezTo>
                  <a:pt x="5064389" y="8615097"/>
                  <a:pt x="4730419" y="8932134"/>
                  <a:pt x="4302323" y="9148960"/>
                </a:cubicBezTo>
                <a:cubicBezTo>
                  <a:pt x="3874227" y="9365787"/>
                  <a:pt x="3380978" y="9474200"/>
                  <a:pt x="2822575" y="9474200"/>
                </a:cubicBezTo>
                <a:cubicBezTo>
                  <a:pt x="2590932" y="9474200"/>
                  <a:pt x="2318940" y="9438018"/>
                  <a:pt x="2006600" y="9365654"/>
                </a:cubicBezTo>
                <a:cubicBezTo>
                  <a:pt x="1694391" y="9293291"/>
                  <a:pt x="1388334" y="9171318"/>
                  <a:pt x="1088429" y="8999735"/>
                </a:cubicBezTo>
                <a:cubicBezTo>
                  <a:pt x="788656" y="8828153"/>
                  <a:pt x="537434" y="8597569"/>
                  <a:pt x="334764" y="8307982"/>
                </a:cubicBezTo>
                <a:lnTo>
                  <a:pt x="936426" y="7624365"/>
                </a:lnTo>
                <a:cubicBezTo>
                  <a:pt x="1217810" y="7964222"/>
                  <a:pt x="1512556" y="8200429"/>
                  <a:pt x="1820664" y="8332985"/>
                </a:cubicBezTo>
                <a:cubicBezTo>
                  <a:pt x="2128903" y="8465542"/>
                  <a:pt x="2434034" y="8531820"/>
                  <a:pt x="2736056" y="8531820"/>
                </a:cubicBezTo>
                <a:cubicBezTo>
                  <a:pt x="3100122" y="8531820"/>
                  <a:pt x="3414514" y="8463623"/>
                  <a:pt x="3679229" y="8327231"/>
                </a:cubicBezTo>
                <a:cubicBezTo>
                  <a:pt x="3944077" y="8190970"/>
                  <a:pt x="4149923" y="7989556"/>
                  <a:pt x="4296767" y="7722989"/>
                </a:cubicBezTo>
                <a:cubicBezTo>
                  <a:pt x="4443610" y="7456553"/>
                  <a:pt x="4517032" y="7129131"/>
                  <a:pt x="4517032" y="6740724"/>
                </a:cubicBezTo>
                <a:lnTo>
                  <a:pt x="4517032" y="1596033"/>
                </a:lnTo>
                <a:close/>
                <a:moveTo>
                  <a:pt x="0" y="3547865"/>
                </a:moveTo>
                <a:lnTo>
                  <a:pt x="0" y="3417491"/>
                </a:lnTo>
                <a:cubicBezTo>
                  <a:pt x="0" y="2905787"/>
                  <a:pt x="60986" y="2440451"/>
                  <a:pt x="182959" y="2021483"/>
                </a:cubicBezTo>
                <a:cubicBezTo>
                  <a:pt x="305064" y="1602515"/>
                  <a:pt x="480880" y="1242418"/>
                  <a:pt x="710406" y="941190"/>
                </a:cubicBezTo>
                <a:cubicBezTo>
                  <a:pt x="939932" y="639829"/>
                  <a:pt x="1218075" y="407657"/>
                  <a:pt x="1544835" y="244674"/>
                </a:cubicBezTo>
                <a:cubicBezTo>
                  <a:pt x="1871596" y="81558"/>
                  <a:pt x="2239697" y="0"/>
                  <a:pt x="2649140" y="0"/>
                </a:cubicBezTo>
                <a:cubicBezTo>
                  <a:pt x="3071018" y="0"/>
                  <a:pt x="3440112" y="73224"/>
                  <a:pt x="3756421" y="219671"/>
                </a:cubicBezTo>
                <a:cubicBezTo>
                  <a:pt x="4072863" y="365986"/>
                  <a:pt x="4341746" y="578314"/>
                  <a:pt x="4563070" y="856655"/>
                </a:cubicBezTo>
                <a:cubicBezTo>
                  <a:pt x="4784394" y="1134997"/>
                  <a:pt x="4959151" y="1470092"/>
                  <a:pt x="5087342" y="1861940"/>
                </a:cubicBezTo>
                <a:cubicBezTo>
                  <a:pt x="5215532" y="2253655"/>
                  <a:pt x="5304432" y="2696965"/>
                  <a:pt x="5354042" y="3191868"/>
                </a:cubicBezTo>
                <a:lnTo>
                  <a:pt x="5354042" y="3760986"/>
                </a:lnTo>
                <a:cubicBezTo>
                  <a:pt x="5308533" y="4252715"/>
                  <a:pt x="5220625" y="4694899"/>
                  <a:pt x="5090318" y="5087541"/>
                </a:cubicBezTo>
                <a:cubicBezTo>
                  <a:pt x="4960143" y="5480050"/>
                  <a:pt x="4784394" y="5814748"/>
                  <a:pt x="4563070" y="6091635"/>
                </a:cubicBezTo>
                <a:cubicBezTo>
                  <a:pt x="4341746" y="6368521"/>
                  <a:pt x="4071805" y="6580320"/>
                  <a:pt x="3753246" y="6727032"/>
                </a:cubicBezTo>
                <a:cubicBezTo>
                  <a:pt x="3434820" y="6873610"/>
                  <a:pt x="3062684" y="6946900"/>
                  <a:pt x="2636837" y="6946900"/>
                </a:cubicBezTo>
                <a:cubicBezTo>
                  <a:pt x="2235596" y="6946900"/>
                  <a:pt x="1872588" y="6862299"/>
                  <a:pt x="1547812" y="6693099"/>
                </a:cubicBezTo>
                <a:cubicBezTo>
                  <a:pt x="1223168" y="6523898"/>
                  <a:pt x="945025" y="6286567"/>
                  <a:pt x="713382" y="5981105"/>
                </a:cubicBezTo>
                <a:cubicBezTo>
                  <a:pt x="481872" y="5675644"/>
                  <a:pt x="305064" y="5315480"/>
                  <a:pt x="182959" y="4900613"/>
                </a:cubicBezTo>
                <a:cubicBezTo>
                  <a:pt x="60986" y="4485614"/>
                  <a:pt x="0" y="4034698"/>
                  <a:pt x="0" y="3547865"/>
                </a:cubicBezTo>
                <a:close/>
                <a:moveTo>
                  <a:pt x="1147167" y="3414515"/>
                </a:moveTo>
                <a:lnTo>
                  <a:pt x="1147167" y="3544491"/>
                </a:lnTo>
                <a:cubicBezTo>
                  <a:pt x="1147167" y="3878395"/>
                  <a:pt x="1181298" y="4191794"/>
                  <a:pt x="1249560" y="4484688"/>
                </a:cubicBezTo>
                <a:cubicBezTo>
                  <a:pt x="1317823" y="4777449"/>
                  <a:pt x="1423259" y="5035220"/>
                  <a:pt x="1565870" y="5257999"/>
                </a:cubicBezTo>
                <a:cubicBezTo>
                  <a:pt x="1708612" y="5480646"/>
                  <a:pt x="1891704" y="5654808"/>
                  <a:pt x="2115145" y="5780485"/>
                </a:cubicBezTo>
                <a:cubicBezTo>
                  <a:pt x="2338585" y="5906162"/>
                  <a:pt x="2605484" y="5969000"/>
                  <a:pt x="2915840" y="5969000"/>
                </a:cubicBezTo>
                <a:cubicBezTo>
                  <a:pt x="3296443" y="5969000"/>
                  <a:pt x="3610835" y="5888633"/>
                  <a:pt x="3859014" y="5727899"/>
                </a:cubicBezTo>
                <a:cubicBezTo>
                  <a:pt x="4107325" y="5567032"/>
                  <a:pt x="4304903" y="5354638"/>
                  <a:pt x="4451746" y="5090716"/>
                </a:cubicBezTo>
                <a:cubicBezTo>
                  <a:pt x="4598722" y="4826794"/>
                  <a:pt x="4713552" y="4540184"/>
                  <a:pt x="4796234" y="4230886"/>
                </a:cubicBezTo>
                <a:lnTo>
                  <a:pt x="4796234" y="2740422"/>
                </a:lnTo>
                <a:cubicBezTo>
                  <a:pt x="4750725" y="2513542"/>
                  <a:pt x="4681405" y="2293938"/>
                  <a:pt x="4588271" y="2081610"/>
                </a:cubicBezTo>
                <a:cubicBezTo>
                  <a:pt x="4495270" y="1869282"/>
                  <a:pt x="4375282" y="1679575"/>
                  <a:pt x="4228306" y="1512491"/>
                </a:cubicBezTo>
                <a:cubicBezTo>
                  <a:pt x="4081462" y="1345407"/>
                  <a:pt x="3900487" y="1212454"/>
                  <a:pt x="3685381" y="1113632"/>
                </a:cubicBezTo>
                <a:cubicBezTo>
                  <a:pt x="3470275" y="1014678"/>
                  <a:pt x="3217862" y="965200"/>
                  <a:pt x="2928143" y="965200"/>
                </a:cubicBezTo>
                <a:cubicBezTo>
                  <a:pt x="2613686" y="965200"/>
                  <a:pt x="2343679" y="1030156"/>
                  <a:pt x="2118121" y="1160066"/>
                </a:cubicBezTo>
                <a:cubicBezTo>
                  <a:pt x="1892696" y="1289844"/>
                  <a:pt x="1708612" y="1467115"/>
                  <a:pt x="1565870" y="1691879"/>
                </a:cubicBezTo>
                <a:cubicBezTo>
                  <a:pt x="1423259" y="1916642"/>
                  <a:pt x="1317823" y="2176463"/>
                  <a:pt x="1249560" y="2471341"/>
                </a:cubicBezTo>
                <a:cubicBezTo>
                  <a:pt x="1181298" y="2766219"/>
                  <a:pt x="1147167" y="3080611"/>
                  <a:pt x="1147167" y="3414515"/>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697" name="Freeform 16697"/>
          <p:cNvSpPr/>
          <p:nvPr/>
        </p:nvSpPr>
        <p:spPr>
          <a:xfrm>
            <a:off x="2308458" y="2491686"/>
            <a:ext cx="13522" cy="91224"/>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698" name="Freeform 16698"/>
          <p:cNvSpPr/>
          <p:nvPr/>
        </p:nvSpPr>
        <p:spPr>
          <a:xfrm>
            <a:off x="2338573" y="2514840"/>
            <a:ext cx="52424" cy="68006"/>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699" name="Freeform 16699"/>
          <p:cNvSpPr/>
          <p:nvPr/>
        </p:nvSpPr>
        <p:spPr>
          <a:xfrm>
            <a:off x="2404578" y="2514839"/>
            <a:ext cx="56364" cy="94387"/>
          </a:xfrm>
          <a:custGeom>
            <a:avLst/>
            <a:gdLst/>
            <a:ahLst/>
            <a:cxnLst/>
            <a:rect l="0" t="0" r="0" b="0"/>
            <a:pathLst>
              <a:path w="5664200" h="9474200">
                <a:moveTo>
                  <a:pt x="4622601" y="123627"/>
                </a:moveTo>
                <a:lnTo>
                  <a:pt x="5664200" y="123627"/>
                </a:lnTo>
                <a:lnTo>
                  <a:pt x="5664200" y="6685757"/>
                </a:lnTo>
                <a:cubicBezTo>
                  <a:pt x="5664200" y="7276570"/>
                  <a:pt x="5544211" y="7780602"/>
                  <a:pt x="5304234" y="8197850"/>
                </a:cubicBezTo>
                <a:cubicBezTo>
                  <a:pt x="5064389" y="8615097"/>
                  <a:pt x="4730419" y="8932134"/>
                  <a:pt x="4302323" y="9148960"/>
                </a:cubicBezTo>
                <a:cubicBezTo>
                  <a:pt x="3874227" y="9365787"/>
                  <a:pt x="3380978" y="9474200"/>
                  <a:pt x="2822575" y="9474200"/>
                </a:cubicBezTo>
                <a:cubicBezTo>
                  <a:pt x="2590932" y="9474200"/>
                  <a:pt x="2318940" y="9438018"/>
                  <a:pt x="2006600" y="9365654"/>
                </a:cubicBezTo>
                <a:cubicBezTo>
                  <a:pt x="1694391" y="9293291"/>
                  <a:pt x="1388334" y="9171318"/>
                  <a:pt x="1088429" y="8999735"/>
                </a:cubicBezTo>
                <a:cubicBezTo>
                  <a:pt x="788656" y="8828153"/>
                  <a:pt x="537434" y="8597569"/>
                  <a:pt x="334764" y="8307982"/>
                </a:cubicBezTo>
                <a:lnTo>
                  <a:pt x="936426" y="7624365"/>
                </a:lnTo>
                <a:cubicBezTo>
                  <a:pt x="1217810" y="7964222"/>
                  <a:pt x="1512556" y="8200429"/>
                  <a:pt x="1820664" y="8332985"/>
                </a:cubicBezTo>
                <a:cubicBezTo>
                  <a:pt x="2128903" y="8465542"/>
                  <a:pt x="2434034" y="8531820"/>
                  <a:pt x="2736056" y="8531820"/>
                </a:cubicBezTo>
                <a:cubicBezTo>
                  <a:pt x="3100122" y="8531820"/>
                  <a:pt x="3414514" y="8463623"/>
                  <a:pt x="3679229" y="8327231"/>
                </a:cubicBezTo>
                <a:cubicBezTo>
                  <a:pt x="3944077" y="8190970"/>
                  <a:pt x="4149923" y="7989556"/>
                  <a:pt x="4296767" y="7722989"/>
                </a:cubicBezTo>
                <a:cubicBezTo>
                  <a:pt x="4443610" y="7456553"/>
                  <a:pt x="4517032" y="7129131"/>
                  <a:pt x="4517032" y="6740724"/>
                </a:cubicBezTo>
                <a:lnTo>
                  <a:pt x="4517032" y="1596033"/>
                </a:lnTo>
                <a:close/>
                <a:moveTo>
                  <a:pt x="0" y="3547865"/>
                </a:moveTo>
                <a:lnTo>
                  <a:pt x="0" y="3417491"/>
                </a:lnTo>
                <a:cubicBezTo>
                  <a:pt x="0" y="2905787"/>
                  <a:pt x="60986" y="2440451"/>
                  <a:pt x="182959" y="2021483"/>
                </a:cubicBezTo>
                <a:cubicBezTo>
                  <a:pt x="305064" y="1602515"/>
                  <a:pt x="480880" y="1242418"/>
                  <a:pt x="710406" y="941190"/>
                </a:cubicBezTo>
                <a:cubicBezTo>
                  <a:pt x="939932" y="639829"/>
                  <a:pt x="1218075" y="407657"/>
                  <a:pt x="1544835" y="244674"/>
                </a:cubicBezTo>
                <a:cubicBezTo>
                  <a:pt x="1871596" y="81558"/>
                  <a:pt x="2239697" y="0"/>
                  <a:pt x="2649140" y="0"/>
                </a:cubicBezTo>
                <a:cubicBezTo>
                  <a:pt x="3071018" y="0"/>
                  <a:pt x="3440112" y="73224"/>
                  <a:pt x="3756421" y="219671"/>
                </a:cubicBezTo>
                <a:cubicBezTo>
                  <a:pt x="4072863" y="365986"/>
                  <a:pt x="4341746" y="578314"/>
                  <a:pt x="4563070" y="856655"/>
                </a:cubicBezTo>
                <a:cubicBezTo>
                  <a:pt x="4784394" y="1134997"/>
                  <a:pt x="4959151" y="1470092"/>
                  <a:pt x="5087342" y="1861940"/>
                </a:cubicBezTo>
                <a:cubicBezTo>
                  <a:pt x="5215532" y="2253655"/>
                  <a:pt x="5304432" y="2696965"/>
                  <a:pt x="5354042" y="3191868"/>
                </a:cubicBezTo>
                <a:lnTo>
                  <a:pt x="5354042" y="3760986"/>
                </a:lnTo>
                <a:cubicBezTo>
                  <a:pt x="5308533" y="4252715"/>
                  <a:pt x="5220625" y="4694899"/>
                  <a:pt x="5090318" y="5087541"/>
                </a:cubicBezTo>
                <a:cubicBezTo>
                  <a:pt x="4960143" y="5480050"/>
                  <a:pt x="4784394" y="5814748"/>
                  <a:pt x="4563070" y="6091635"/>
                </a:cubicBezTo>
                <a:cubicBezTo>
                  <a:pt x="4341746" y="6368521"/>
                  <a:pt x="4071805" y="6580320"/>
                  <a:pt x="3753246" y="6727032"/>
                </a:cubicBezTo>
                <a:cubicBezTo>
                  <a:pt x="3434820" y="6873610"/>
                  <a:pt x="3062684" y="6946900"/>
                  <a:pt x="2636837" y="6946900"/>
                </a:cubicBezTo>
                <a:cubicBezTo>
                  <a:pt x="2235596" y="6946900"/>
                  <a:pt x="1872588" y="6862299"/>
                  <a:pt x="1547812" y="6693099"/>
                </a:cubicBezTo>
                <a:cubicBezTo>
                  <a:pt x="1223168" y="6523898"/>
                  <a:pt x="945025" y="6286567"/>
                  <a:pt x="713382" y="5981105"/>
                </a:cubicBezTo>
                <a:cubicBezTo>
                  <a:pt x="481872" y="5675644"/>
                  <a:pt x="305064" y="5315480"/>
                  <a:pt x="182959" y="4900613"/>
                </a:cubicBezTo>
                <a:cubicBezTo>
                  <a:pt x="60986" y="4485614"/>
                  <a:pt x="0" y="4034698"/>
                  <a:pt x="0" y="3547865"/>
                </a:cubicBezTo>
                <a:close/>
                <a:moveTo>
                  <a:pt x="1147167" y="3414515"/>
                </a:moveTo>
                <a:lnTo>
                  <a:pt x="1147167" y="3544491"/>
                </a:lnTo>
                <a:cubicBezTo>
                  <a:pt x="1147167" y="3878395"/>
                  <a:pt x="1181298" y="4191794"/>
                  <a:pt x="1249560" y="4484688"/>
                </a:cubicBezTo>
                <a:cubicBezTo>
                  <a:pt x="1317823" y="4777449"/>
                  <a:pt x="1423259" y="5035220"/>
                  <a:pt x="1565870" y="5257999"/>
                </a:cubicBezTo>
                <a:cubicBezTo>
                  <a:pt x="1708612" y="5480646"/>
                  <a:pt x="1891704" y="5654808"/>
                  <a:pt x="2115145" y="5780485"/>
                </a:cubicBezTo>
                <a:cubicBezTo>
                  <a:pt x="2338585" y="5906162"/>
                  <a:pt x="2605484" y="5969000"/>
                  <a:pt x="2915840" y="5969000"/>
                </a:cubicBezTo>
                <a:cubicBezTo>
                  <a:pt x="3296443" y="5969000"/>
                  <a:pt x="3610835" y="5888633"/>
                  <a:pt x="3859014" y="5727899"/>
                </a:cubicBezTo>
                <a:cubicBezTo>
                  <a:pt x="4107325" y="5567032"/>
                  <a:pt x="4304903" y="5354638"/>
                  <a:pt x="4451746" y="5090716"/>
                </a:cubicBezTo>
                <a:cubicBezTo>
                  <a:pt x="4598722" y="4826794"/>
                  <a:pt x="4713552" y="4540184"/>
                  <a:pt x="4796234" y="4230886"/>
                </a:cubicBezTo>
                <a:lnTo>
                  <a:pt x="4796234" y="2740422"/>
                </a:lnTo>
                <a:cubicBezTo>
                  <a:pt x="4750725" y="2513542"/>
                  <a:pt x="4681405" y="2293938"/>
                  <a:pt x="4588271" y="2081610"/>
                </a:cubicBezTo>
                <a:cubicBezTo>
                  <a:pt x="4495270" y="1869282"/>
                  <a:pt x="4375282" y="1679575"/>
                  <a:pt x="4228306" y="1512491"/>
                </a:cubicBezTo>
                <a:cubicBezTo>
                  <a:pt x="4081462" y="1345407"/>
                  <a:pt x="3900487" y="1212454"/>
                  <a:pt x="3685381" y="1113632"/>
                </a:cubicBezTo>
                <a:cubicBezTo>
                  <a:pt x="3470275" y="1014678"/>
                  <a:pt x="3217862" y="965200"/>
                  <a:pt x="2928143" y="965200"/>
                </a:cubicBezTo>
                <a:cubicBezTo>
                  <a:pt x="2613686" y="965200"/>
                  <a:pt x="2343679" y="1030156"/>
                  <a:pt x="2118121" y="1160066"/>
                </a:cubicBezTo>
                <a:cubicBezTo>
                  <a:pt x="1892696" y="1289844"/>
                  <a:pt x="1708612" y="1467115"/>
                  <a:pt x="1565870" y="1691879"/>
                </a:cubicBezTo>
                <a:cubicBezTo>
                  <a:pt x="1423259" y="1916642"/>
                  <a:pt x="1317823" y="2176463"/>
                  <a:pt x="1249560" y="2471341"/>
                </a:cubicBezTo>
                <a:cubicBezTo>
                  <a:pt x="1181298" y="2766219"/>
                  <a:pt x="1147167" y="3080611"/>
                  <a:pt x="1147167" y="3414515"/>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700" name="Freeform 16700"/>
          <p:cNvSpPr/>
          <p:nvPr/>
        </p:nvSpPr>
        <p:spPr>
          <a:xfrm>
            <a:off x="2510305" y="2492952"/>
            <a:ext cx="65083" cy="89958"/>
          </a:xfrm>
          <a:custGeom>
            <a:avLst/>
            <a:gdLst/>
            <a:ahLst/>
            <a:cxnLst/>
            <a:rect l="0" t="0" r="0" b="0"/>
            <a:pathLst>
              <a:path w="6540500" h="9029700">
                <a:moveTo>
                  <a:pt x="2447925" y="9029700"/>
                </a:moveTo>
                <a:lnTo>
                  <a:pt x="562768" y="9029700"/>
                </a:lnTo>
                <a:lnTo>
                  <a:pt x="562768" y="8051800"/>
                </a:lnTo>
                <a:lnTo>
                  <a:pt x="2441773" y="8051800"/>
                </a:lnTo>
                <a:cubicBezTo>
                  <a:pt x="3088679" y="8051800"/>
                  <a:pt x="3627768" y="7916466"/>
                  <a:pt x="4059039" y="7645797"/>
                </a:cubicBezTo>
                <a:cubicBezTo>
                  <a:pt x="4490442" y="7374996"/>
                  <a:pt x="4815019" y="6994724"/>
                  <a:pt x="5032771" y="6504980"/>
                </a:cubicBezTo>
                <a:cubicBezTo>
                  <a:pt x="5250524" y="6015236"/>
                  <a:pt x="5359400" y="5441752"/>
                  <a:pt x="5359400" y="4784527"/>
                </a:cubicBezTo>
                <a:lnTo>
                  <a:pt x="5359400" y="4232672"/>
                </a:lnTo>
                <a:cubicBezTo>
                  <a:pt x="5359400" y="3715941"/>
                  <a:pt x="5297289" y="3256161"/>
                  <a:pt x="5173067" y="2853333"/>
                </a:cubicBezTo>
                <a:cubicBezTo>
                  <a:pt x="5048845" y="2450373"/>
                  <a:pt x="4866613" y="2109391"/>
                  <a:pt x="4626371" y="1830388"/>
                </a:cubicBezTo>
                <a:cubicBezTo>
                  <a:pt x="4386130" y="1551385"/>
                  <a:pt x="4093038" y="1339586"/>
                  <a:pt x="3747095" y="1194991"/>
                </a:cubicBezTo>
                <a:cubicBezTo>
                  <a:pt x="3401285" y="1050264"/>
                  <a:pt x="3004674" y="977900"/>
                  <a:pt x="2557264" y="977900"/>
                </a:cubicBezTo>
                <a:lnTo>
                  <a:pt x="519509" y="977900"/>
                </a:lnTo>
                <a:lnTo>
                  <a:pt x="519509" y="0"/>
                </a:lnTo>
                <a:lnTo>
                  <a:pt x="2555478" y="0"/>
                </a:lnTo>
                <a:cubicBezTo>
                  <a:pt x="3147218" y="0"/>
                  <a:pt x="3687233" y="98227"/>
                  <a:pt x="4175521" y="294680"/>
                </a:cubicBezTo>
                <a:cubicBezTo>
                  <a:pt x="4663810" y="491001"/>
                  <a:pt x="5084828" y="774171"/>
                  <a:pt x="5438576" y="1144191"/>
                </a:cubicBezTo>
                <a:cubicBezTo>
                  <a:pt x="5792456" y="1514211"/>
                  <a:pt x="6064580" y="1960761"/>
                  <a:pt x="6254948" y="2483843"/>
                </a:cubicBezTo>
                <a:cubicBezTo>
                  <a:pt x="6445315" y="3006792"/>
                  <a:pt x="6540500" y="3594894"/>
                  <a:pt x="6540500" y="4248150"/>
                </a:cubicBezTo>
                <a:lnTo>
                  <a:pt x="6540500" y="4787702"/>
                </a:lnTo>
                <a:cubicBezTo>
                  <a:pt x="6540500" y="5440958"/>
                  <a:pt x="6445382" y="6029127"/>
                  <a:pt x="6255146" y="6552208"/>
                </a:cubicBezTo>
                <a:cubicBezTo>
                  <a:pt x="6065043" y="7075157"/>
                  <a:pt x="5791200" y="7520649"/>
                  <a:pt x="5433615" y="7888685"/>
                </a:cubicBezTo>
                <a:cubicBezTo>
                  <a:pt x="5076031" y="8256588"/>
                  <a:pt x="4646083" y="8538766"/>
                  <a:pt x="4143771" y="8735219"/>
                </a:cubicBezTo>
                <a:cubicBezTo>
                  <a:pt x="3641592" y="8931540"/>
                  <a:pt x="3076310" y="9029700"/>
                  <a:pt x="2447925" y="9029700"/>
                </a:cubicBezTo>
                <a:close/>
                <a:moveTo>
                  <a:pt x="1193800" y="0"/>
                </a:moveTo>
                <a:lnTo>
                  <a:pt x="1193800" y="9029700"/>
                </a:lnTo>
                <a:lnTo>
                  <a:pt x="0" y="9029700"/>
                </a:lnTo>
                <a:lnTo>
                  <a:pt x="0" y="0"/>
                </a:ln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701" name="Freeform 16701"/>
          <p:cNvSpPr/>
          <p:nvPr/>
        </p:nvSpPr>
        <p:spPr>
          <a:xfrm>
            <a:off x="2588885" y="2514840"/>
            <a:ext cx="55085" cy="69335"/>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702" name="Freeform 16702"/>
          <p:cNvSpPr/>
          <p:nvPr/>
        </p:nvSpPr>
        <p:spPr>
          <a:xfrm>
            <a:off x="2650468" y="2499847"/>
            <a:ext cx="36388" cy="84328"/>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703" name="Freeform 16703"/>
          <p:cNvSpPr/>
          <p:nvPr/>
        </p:nvSpPr>
        <p:spPr>
          <a:xfrm>
            <a:off x="2697266" y="2514840"/>
            <a:ext cx="55085" cy="69335"/>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704" name="Freeform 16704"/>
          <p:cNvSpPr/>
          <p:nvPr/>
        </p:nvSpPr>
        <p:spPr>
          <a:xfrm>
            <a:off x="2794651" y="2491812"/>
            <a:ext cx="65336" cy="92362"/>
          </a:xfrm>
          <a:custGeom>
            <a:avLst/>
            <a:gdLst/>
            <a:ahLst/>
            <a:cxnLst/>
            <a:rect l="0" t="0" r="0" b="0"/>
            <a:pathLst>
              <a:path w="6565900" h="9271000">
                <a:moveTo>
                  <a:pt x="5359400" y="6862565"/>
                </a:moveTo>
                <a:cubicBezTo>
                  <a:pt x="5359400" y="6651956"/>
                  <a:pt x="5327385" y="6465094"/>
                  <a:pt x="5263356" y="6301979"/>
                </a:cubicBezTo>
                <a:cubicBezTo>
                  <a:pt x="5199459" y="6138863"/>
                  <a:pt x="5087937" y="5991292"/>
                  <a:pt x="4928790" y="5859265"/>
                </a:cubicBezTo>
                <a:cubicBezTo>
                  <a:pt x="4769775" y="5727105"/>
                  <a:pt x="4550899" y="5601164"/>
                  <a:pt x="4272160" y="5481440"/>
                </a:cubicBezTo>
                <a:cubicBezTo>
                  <a:pt x="3993554" y="5361583"/>
                  <a:pt x="3641526" y="5239743"/>
                  <a:pt x="3216076" y="5115918"/>
                </a:cubicBezTo>
                <a:cubicBezTo>
                  <a:pt x="2769989" y="4983758"/>
                  <a:pt x="2367293" y="4836187"/>
                  <a:pt x="2007989" y="4673204"/>
                </a:cubicBezTo>
                <a:cubicBezTo>
                  <a:pt x="1648684" y="4510088"/>
                  <a:pt x="1340974" y="4323226"/>
                  <a:pt x="1084857" y="4112618"/>
                </a:cubicBezTo>
                <a:cubicBezTo>
                  <a:pt x="828873" y="3902009"/>
                  <a:pt x="632751" y="3660445"/>
                  <a:pt x="496490" y="3387924"/>
                </a:cubicBezTo>
                <a:cubicBezTo>
                  <a:pt x="360230" y="3115403"/>
                  <a:pt x="292100" y="2803658"/>
                  <a:pt x="292100" y="2452688"/>
                </a:cubicBezTo>
                <a:cubicBezTo>
                  <a:pt x="292100" y="2101718"/>
                  <a:pt x="364397" y="1777604"/>
                  <a:pt x="508992" y="1480344"/>
                </a:cubicBezTo>
                <a:cubicBezTo>
                  <a:pt x="653586" y="1183085"/>
                  <a:pt x="861218" y="923991"/>
                  <a:pt x="1131887" y="703065"/>
                </a:cubicBezTo>
                <a:cubicBezTo>
                  <a:pt x="1402688" y="482138"/>
                  <a:pt x="1726075" y="309761"/>
                  <a:pt x="2102048" y="185936"/>
                </a:cubicBezTo>
                <a:cubicBezTo>
                  <a:pt x="2478153" y="61979"/>
                  <a:pt x="2897650" y="0"/>
                  <a:pt x="3360539" y="0"/>
                </a:cubicBezTo>
                <a:cubicBezTo>
                  <a:pt x="4038269" y="0"/>
                  <a:pt x="4613671" y="129051"/>
                  <a:pt x="5086746" y="387152"/>
                </a:cubicBezTo>
                <a:cubicBezTo>
                  <a:pt x="5559954" y="645121"/>
                  <a:pt x="5920514" y="981538"/>
                  <a:pt x="6168429" y="1396405"/>
                </a:cubicBezTo>
                <a:cubicBezTo>
                  <a:pt x="6416476" y="1811272"/>
                  <a:pt x="6540500" y="2254052"/>
                  <a:pt x="6540500" y="2724746"/>
                </a:cubicBezTo>
                <a:lnTo>
                  <a:pt x="5346700" y="2724746"/>
                </a:lnTo>
                <a:cubicBezTo>
                  <a:pt x="5346700" y="2386079"/>
                  <a:pt x="5274336" y="2085645"/>
                  <a:pt x="5129609" y="1823443"/>
                </a:cubicBezTo>
                <a:cubicBezTo>
                  <a:pt x="4985014" y="1561241"/>
                  <a:pt x="4766071" y="1354799"/>
                  <a:pt x="4472781" y="1204119"/>
                </a:cubicBezTo>
                <a:cubicBezTo>
                  <a:pt x="4179490" y="1053307"/>
                  <a:pt x="3807750" y="977900"/>
                  <a:pt x="3357562" y="977900"/>
                </a:cubicBezTo>
                <a:cubicBezTo>
                  <a:pt x="2931980" y="977900"/>
                  <a:pt x="2580745" y="1041930"/>
                  <a:pt x="2303859" y="1169988"/>
                </a:cubicBezTo>
                <a:cubicBezTo>
                  <a:pt x="2027105" y="1298046"/>
                  <a:pt x="1821590" y="1471613"/>
                  <a:pt x="1687314" y="1690688"/>
                </a:cubicBezTo>
                <a:cubicBezTo>
                  <a:pt x="1553037" y="1909630"/>
                  <a:pt x="1485900" y="2159596"/>
                  <a:pt x="1485900" y="2440583"/>
                </a:cubicBezTo>
                <a:cubicBezTo>
                  <a:pt x="1485900" y="2630686"/>
                  <a:pt x="1526182" y="2803195"/>
                  <a:pt x="1606748" y="2958108"/>
                </a:cubicBezTo>
                <a:cubicBezTo>
                  <a:pt x="1687446" y="3113022"/>
                  <a:pt x="1813586" y="3256625"/>
                  <a:pt x="1985168" y="3388916"/>
                </a:cubicBezTo>
                <a:cubicBezTo>
                  <a:pt x="2156883" y="3521208"/>
                  <a:pt x="2376090" y="3643115"/>
                  <a:pt x="2642790" y="3754636"/>
                </a:cubicBezTo>
                <a:cubicBezTo>
                  <a:pt x="2909490" y="3866158"/>
                  <a:pt x="3228842" y="3973579"/>
                  <a:pt x="3600846" y="4076899"/>
                </a:cubicBezTo>
                <a:cubicBezTo>
                  <a:pt x="4113609" y="4221626"/>
                  <a:pt x="4556058" y="4382823"/>
                  <a:pt x="4928195" y="4560491"/>
                </a:cubicBezTo>
                <a:cubicBezTo>
                  <a:pt x="5300464" y="4738159"/>
                  <a:pt x="5607513" y="4937522"/>
                  <a:pt x="5849342" y="5158582"/>
                </a:cubicBezTo>
                <a:cubicBezTo>
                  <a:pt x="6091303" y="5379641"/>
                  <a:pt x="6271220" y="5629672"/>
                  <a:pt x="6389092" y="5908675"/>
                </a:cubicBezTo>
                <a:cubicBezTo>
                  <a:pt x="6506964" y="6187546"/>
                  <a:pt x="6565900" y="6502599"/>
                  <a:pt x="6565900" y="6853833"/>
                </a:cubicBezTo>
                <a:cubicBezTo>
                  <a:pt x="6565900" y="7221472"/>
                  <a:pt x="6491420" y="7554053"/>
                  <a:pt x="6342459" y="7851577"/>
                </a:cubicBezTo>
                <a:cubicBezTo>
                  <a:pt x="6193631" y="8148969"/>
                  <a:pt x="5980575" y="8403101"/>
                  <a:pt x="5703292" y="8613974"/>
                </a:cubicBezTo>
                <a:cubicBezTo>
                  <a:pt x="5426008" y="8824715"/>
                  <a:pt x="5093956" y="8986904"/>
                  <a:pt x="4707135" y="9100543"/>
                </a:cubicBezTo>
                <a:cubicBezTo>
                  <a:pt x="4320447" y="9214180"/>
                  <a:pt x="3889176" y="9271000"/>
                  <a:pt x="3413323" y="9271000"/>
                </a:cubicBezTo>
                <a:cubicBezTo>
                  <a:pt x="2995546" y="9271000"/>
                  <a:pt x="2584912" y="9213056"/>
                  <a:pt x="2181423" y="9097169"/>
                </a:cubicBezTo>
                <a:cubicBezTo>
                  <a:pt x="1778066" y="8981282"/>
                  <a:pt x="1411882" y="8807517"/>
                  <a:pt x="1082873" y="8575874"/>
                </a:cubicBezTo>
                <a:cubicBezTo>
                  <a:pt x="753996" y="8344231"/>
                  <a:pt x="491265" y="8057754"/>
                  <a:pt x="294679" y="7716441"/>
                </a:cubicBezTo>
                <a:cubicBezTo>
                  <a:pt x="98226" y="7374996"/>
                  <a:pt x="0" y="6978783"/>
                  <a:pt x="0" y="6527800"/>
                </a:cubicBezTo>
                <a:lnTo>
                  <a:pt x="1193800" y="6527800"/>
                </a:lnTo>
                <a:cubicBezTo>
                  <a:pt x="1193800" y="6837495"/>
                  <a:pt x="1253728" y="7102806"/>
                  <a:pt x="1373584" y="7323733"/>
                </a:cubicBezTo>
                <a:cubicBezTo>
                  <a:pt x="1493440" y="7544660"/>
                  <a:pt x="1657680" y="7727421"/>
                  <a:pt x="1866304" y="7872016"/>
                </a:cubicBezTo>
                <a:cubicBezTo>
                  <a:pt x="2075060" y="8016479"/>
                  <a:pt x="2312722" y="8122775"/>
                  <a:pt x="2579290" y="8190905"/>
                </a:cubicBezTo>
                <a:cubicBezTo>
                  <a:pt x="2845858" y="8259035"/>
                  <a:pt x="3123803" y="8293100"/>
                  <a:pt x="3413125" y="8293100"/>
                </a:cubicBezTo>
                <a:cubicBezTo>
                  <a:pt x="3830505" y="8293100"/>
                  <a:pt x="4183789" y="8235355"/>
                  <a:pt x="4472979" y="8119865"/>
                </a:cubicBezTo>
                <a:cubicBezTo>
                  <a:pt x="4762301" y="8004242"/>
                  <a:pt x="4982368" y="7839075"/>
                  <a:pt x="5133181" y="7624366"/>
                </a:cubicBezTo>
                <a:cubicBezTo>
                  <a:pt x="5283993" y="7409524"/>
                  <a:pt x="5359400" y="7155591"/>
                  <a:pt x="5359400" y="6862565"/>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705" name="Freeform 16705"/>
          <p:cNvSpPr/>
          <p:nvPr/>
        </p:nvSpPr>
        <p:spPr>
          <a:xfrm>
            <a:off x="2872219" y="2514839"/>
            <a:ext cx="56405" cy="93754"/>
          </a:xfrm>
          <a:custGeom>
            <a:avLst/>
            <a:gdLst/>
            <a:ahLst/>
            <a:cxnLst/>
            <a:rect l="0" t="0" r="0" b="0"/>
            <a:pathLst>
              <a:path w="5668367" h="9410700">
                <a:moveTo>
                  <a:pt x="1147167" y="1412082"/>
                </a:moveTo>
                <a:lnTo>
                  <a:pt x="1147167" y="9410700"/>
                </a:lnTo>
                <a:lnTo>
                  <a:pt x="0" y="9410700"/>
                </a:lnTo>
                <a:lnTo>
                  <a:pt x="0" y="127000"/>
                </a:lnTo>
                <a:lnTo>
                  <a:pt x="1048345" y="127000"/>
                </a:lnTo>
                <a:close/>
                <a:moveTo>
                  <a:pt x="5668367" y="3423841"/>
                </a:moveTo>
                <a:lnTo>
                  <a:pt x="5668367" y="3554215"/>
                </a:lnTo>
                <a:cubicBezTo>
                  <a:pt x="5668367" y="4042106"/>
                  <a:pt x="5610489" y="4493882"/>
                  <a:pt x="5494734" y="4909543"/>
                </a:cubicBezTo>
                <a:cubicBezTo>
                  <a:pt x="5379111" y="5325203"/>
                  <a:pt x="5210770" y="5686029"/>
                  <a:pt x="4989710" y="5992019"/>
                </a:cubicBezTo>
                <a:cubicBezTo>
                  <a:pt x="4768783" y="6298010"/>
                  <a:pt x="4497189" y="6535804"/>
                  <a:pt x="4174926" y="6705402"/>
                </a:cubicBezTo>
                <a:cubicBezTo>
                  <a:pt x="3852796" y="6874867"/>
                  <a:pt x="3483107" y="6959600"/>
                  <a:pt x="3065859" y="6959600"/>
                </a:cubicBezTo>
                <a:cubicBezTo>
                  <a:pt x="2640409" y="6959600"/>
                  <a:pt x="2264502" y="6889286"/>
                  <a:pt x="1938139" y="6748661"/>
                </a:cubicBezTo>
                <a:cubicBezTo>
                  <a:pt x="1611775" y="6607903"/>
                  <a:pt x="1334955" y="6403116"/>
                  <a:pt x="1107678" y="6134299"/>
                </a:cubicBezTo>
                <a:cubicBezTo>
                  <a:pt x="880533" y="5865482"/>
                  <a:pt x="699822" y="5542889"/>
                  <a:pt x="565546" y="5166519"/>
                </a:cubicBezTo>
                <a:cubicBezTo>
                  <a:pt x="431403" y="4790017"/>
                  <a:pt x="339526" y="4366022"/>
                  <a:pt x="289917" y="3894535"/>
                </a:cubicBezTo>
                <a:lnTo>
                  <a:pt x="289917" y="3199607"/>
                </a:lnTo>
                <a:cubicBezTo>
                  <a:pt x="339526" y="2703513"/>
                  <a:pt x="432461" y="2259145"/>
                  <a:pt x="568721" y="1866504"/>
                </a:cubicBezTo>
                <a:cubicBezTo>
                  <a:pt x="704982" y="1473730"/>
                  <a:pt x="885692" y="1137841"/>
                  <a:pt x="1110853" y="858838"/>
                </a:cubicBezTo>
                <a:cubicBezTo>
                  <a:pt x="1336013" y="579703"/>
                  <a:pt x="1609725" y="366779"/>
                  <a:pt x="1931987" y="220068"/>
                </a:cubicBezTo>
                <a:cubicBezTo>
                  <a:pt x="2254250" y="73356"/>
                  <a:pt x="2625989" y="0"/>
                  <a:pt x="3047206" y="0"/>
                </a:cubicBezTo>
                <a:cubicBezTo>
                  <a:pt x="3468687" y="0"/>
                  <a:pt x="3842543" y="81691"/>
                  <a:pt x="4168775" y="245071"/>
                </a:cubicBezTo>
                <a:cubicBezTo>
                  <a:pt x="4495138" y="408319"/>
                  <a:pt x="4769842" y="640887"/>
                  <a:pt x="4992885" y="942777"/>
                </a:cubicBezTo>
                <a:cubicBezTo>
                  <a:pt x="5215929" y="1244667"/>
                  <a:pt x="5384270" y="1605492"/>
                  <a:pt x="5497909" y="2025254"/>
                </a:cubicBezTo>
                <a:cubicBezTo>
                  <a:pt x="5611547" y="2444883"/>
                  <a:pt x="5668367" y="2911079"/>
                  <a:pt x="5668367" y="3423841"/>
                </a:cubicBezTo>
                <a:close/>
                <a:moveTo>
                  <a:pt x="4521200" y="3553222"/>
                </a:moveTo>
                <a:lnTo>
                  <a:pt x="4521200" y="3422849"/>
                </a:lnTo>
                <a:cubicBezTo>
                  <a:pt x="4521200" y="3087754"/>
                  <a:pt x="4486010" y="2772305"/>
                  <a:pt x="4415631" y="2476500"/>
                </a:cubicBezTo>
                <a:cubicBezTo>
                  <a:pt x="4345384" y="2180564"/>
                  <a:pt x="4236706" y="1919883"/>
                  <a:pt x="4089598" y="1694458"/>
                </a:cubicBezTo>
                <a:cubicBezTo>
                  <a:pt x="3942622" y="1468901"/>
                  <a:pt x="3755297" y="1290969"/>
                  <a:pt x="3527623" y="1160661"/>
                </a:cubicBezTo>
                <a:cubicBezTo>
                  <a:pt x="3299949" y="1030354"/>
                  <a:pt x="3028817" y="965200"/>
                  <a:pt x="2714228" y="965200"/>
                </a:cubicBezTo>
                <a:cubicBezTo>
                  <a:pt x="2424377" y="965200"/>
                  <a:pt x="2172824" y="1014810"/>
                  <a:pt x="1959570" y="1114029"/>
                </a:cubicBezTo>
                <a:cubicBezTo>
                  <a:pt x="1746316" y="1213247"/>
                  <a:pt x="1565142" y="1346664"/>
                  <a:pt x="1416050" y="1514277"/>
                </a:cubicBezTo>
                <a:cubicBezTo>
                  <a:pt x="1267089" y="1681890"/>
                  <a:pt x="1146042" y="1872258"/>
                  <a:pt x="1052909" y="2085380"/>
                </a:cubicBezTo>
                <a:cubicBezTo>
                  <a:pt x="959776" y="2298370"/>
                  <a:pt x="890389" y="2518701"/>
                  <a:pt x="844748" y="2746375"/>
                </a:cubicBezTo>
                <a:lnTo>
                  <a:pt x="844748" y="4353918"/>
                </a:lnTo>
                <a:cubicBezTo>
                  <a:pt x="927562" y="4643504"/>
                  <a:pt x="1043450" y="4915562"/>
                  <a:pt x="1192410" y="5170091"/>
                </a:cubicBezTo>
                <a:cubicBezTo>
                  <a:pt x="1341503" y="5424488"/>
                  <a:pt x="1540271" y="5629275"/>
                  <a:pt x="1788715" y="5784454"/>
                </a:cubicBezTo>
                <a:cubicBezTo>
                  <a:pt x="2037159" y="5939632"/>
                  <a:pt x="2349764" y="6017221"/>
                  <a:pt x="2726531" y="6017221"/>
                </a:cubicBezTo>
                <a:cubicBezTo>
                  <a:pt x="3037019" y="6017221"/>
                  <a:pt x="3305042" y="5952067"/>
                  <a:pt x="3530600" y="5821760"/>
                </a:cubicBezTo>
                <a:cubicBezTo>
                  <a:pt x="3756289" y="5691320"/>
                  <a:pt x="3942622" y="5512330"/>
                  <a:pt x="4089598" y="5284788"/>
                </a:cubicBezTo>
                <a:cubicBezTo>
                  <a:pt x="4236706" y="5057114"/>
                  <a:pt x="4345384" y="4795375"/>
                  <a:pt x="4415631" y="4499571"/>
                </a:cubicBezTo>
                <a:cubicBezTo>
                  <a:pt x="4486010" y="4203767"/>
                  <a:pt x="4521200" y="3888317"/>
                  <a:pt x="4521200" y="3553222"/>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706" name="Freeform 16706"/>
          <p:cNvSpPr/>
          <p:nvPr/>
        </p:nvSpPr>
        <p:spPr>
          <a:xfrm>
            <a:off x="2940185" y="2514840"/>
            <a:ext cx="55085" cy="69335"/>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707" name="Freeform 16707"/>
          <p:cNvSpPr/>
          <p:nvPr/>
        </p:nvSpPr>
        <p:spPr>
          <a:xfrm>
            <a:off x="3006885" y="2514840"/>
            <a:ext cx="56275" cy="69335"/>
          </a:xfrm>
          <a:custGeom>
            <a:avLst/>
            <a:gdLst/>
            <a:ahLst/>
            <a:cxnLst/>
            <a:rect l="0" t="0" r="0" b="0"/>
            <a:pathLst>
              <a:path w="5655270" h="6959600">
                <a:moveTo>
                  <a:pt x="2982714" y="6017221"/>
                </a:moveTo>
                <a:cubicBezTo>
                  <a:pt x="3255499" y="6017221"/>
                  <a:pt x="3507647" y="5961394"/>
                  <a:pt x="3739157" y="5849740"/>
                </a:cubicBezTo>
                <a:cubicBezTo>
                  <a:pt x="3970668" y="5738085"/>
                  <a:pt x="4160837" y="5584032"/>
                  <a:pt x="4309665" y="5387579"/>
                </a:cubicBezTo>
                <a:cubicBezTo>
                  <a:pt x="4458493" y="5190993"/>
                  <a:pt x="4543226" y="4966560"/>
                  <a:pt x="4563864" y="4714280"/>
                </a:cubicBezTo>
                <a:lnTo>
                  <a:pt x="5655270" y="4714280"/>
                </a:lnTo>
                <a:cubicBezTo>
                  <a:pt x="5634632" y="5111288"/>
                  <a:pt x="5501282" y="5480381"/>
                  <a:pt x="5255220" y="5821561"/>
                </a:cubicBezTo>
                <a:cubicBezTo>
                  <a:pt x="5009289" y="6162609"/>
                  <a:pt x="4687887" y="6437578"/>
                  <a:pt x="4291012" y="6646466"/>
                </a:cubicBezTo>
                <a:cubicBezTo>
                  <a:pt x="3894137" y="6855221"/>
                  <a:pt x="3458104" y="6959600"/>
                  <a:pt x="2982912" y="6959600"/>
                </a:cubicBezTo>
                <a:cubicBezTo>
                  <a:pt x="2478484" y="6959600"/>
                  <a:pt x="2039209" y="6870700"/>
                  <a:pt x="1665089" y="6692900"/>
                </a:cubicBezTo>
                <a:cubicBezTo>
                  <a:pt x="1290968" y="6515100"/>
                  <a:pt x="980876" y="6271155"/>
                  <a:pt x="734814" y="5961063"/>
                </a:cubicBezTo>
                <a:cubicBezTo>
                  <a:pt x="488883" y="5650839"/>
                  <a:pt x="304932" y="5294115"/>
                  <a:pt x="182959" y="4890890"/>
                </a:cubicBezTo>
                <a:cubicBezTo>
                  <a:pt x="60986" y="4487665"/>
                  <a:pt x="0" y="4060693"/>
                  <a:pt x="0" y="3609975"/>
                </a:cubicBezTo>
                <a:lnTo>
                  <a:pt x="0" y="3349625"/>
                </a:lnTo>
                <a:cubicBezTo>
                  <a:pt x="0" y="2898775"/>
                  <a:pt x="60986" y="2471738"/>
                  <a:pt x="182959" y="2068513"/>
                </a:cubicBezTo>
                <a:cubicBezTo>
                  <a:pt x="304932" y="1665288"/>
                  <a:pt x="488883" y="1308630"/>
                  <a:pt x="734814" y="998538"/>
                </a:cubicBezTo>
                <a:cubicBezTo>
                  <a:pt x="980876" y="688446"/>
                  <a:pt x="1290968" y="444500"/>
                  <a:pt x="1665089" y="266700"/>
                </a:cubicBezTo>
                <a:cubicBezTo>
                  <a:pt x="2039209" y="88900"/>
                  <a:pt x="2478484" y="0"/>
                  <a:pt x="2982912" y="0"/>
                </a:cubicBezTo>
                <a:cubicBezTo>
                  <a:pt x="3507713" y="0"/>
                  <a:pt x="3966500" y="106496"/>
                  <a:pt x="4359275" y="319485"/>
                </a:cubicBezTo>
                <a:cubicBezTo>
                  <a:pt x="4752049" y="532342"/>
                  <a:pt x="5061082" y="821796"/>
                  <a:pt x="5286375" y="1187847"/>
                </a:cubicBezTo>
                <a:cubicBezTo>
                  <a:pt x="5511667" y="1553766"/>
                  <a:pt x="5634632" y="1968236"/>
                  <a:pt x="5655270" y="2431257"/>
                </a:cubicBezTo>
                <a:lnTo>
                  <a:pt x="4563864" y="2431257"/>
                </a:lnTo>
                <a:cubicBezTo>
                  <a:pt x="4543226" y="2154238"/>
                  <a:pt x="4465703" y="1904075"/>
                  <a:pt x="4331295" y="1680766"/>
                </a:cubicBezTo>
                <a:cubicBezTo>
                  <a:pt x="4197019" y="1457325"/>
                  <a:pt x="4015118" y="1278401"/>
                  <a:pt x="3785592" y="1143993"/>
                </a:cubicBezTo>
                <a:cubicBezTo>
                  <a:pt x="3556198" y="1009584"/>
                  <a:pt x="3288572" y="942380"/>
                  <a:pt x="2982714" y="942380"/>
                </a:cubicBezTo>
                <a:cubicBezTo>
                  <a:pt x="2631215" y="942380"/>
                  <a:pt x="2336601" y="1011635"/>
                  <a:pt x="2098873" y="1150144"/>
                </a:cubicBezTo>
                <a:cubicBezTo>
                  <a:pt x="1861277" y="1288654"/>
                  <a:pt x="1673225" y="1474788"/>
                  <a:pt x="1534715" y="1708547"/>
                </a:cubicBezTo>
                <a:cubicBezTo>
                  <a:pt x="1396206" y="1942307"/>
                  <a:pt x="1296987" y="2200805"/>
                  <a:pt x="1237059" y="2484041"/>
                </a:cubicBezTo>
                <a:cubicBezTo>
                  <a:pt x="1177131" y="2767278"/>
                  <a:pt x="1147167" y="3055806"/>
                  <a:pt x="1147167" y="3349625"/>
                </a:cubicBezTo>
                <a:lnTo>
                  <a:pt x="1147167" y="3609975"/>
                </a:lnTo>
                <a:cubicBezTo>
                  <a:pt x="1147167" y="3903663"/>
                  <a:pt x="1176072" y="4193249"/>
                  <a:pt x="1233884" y="4478735"/>
                </a:cubicBezTo>
                <a:cubicBezTo>
                  <a:pt x="1291828" y="4764088"/>
                  <a:pt x="1389988" y="5022586"/>
                  <a:pt x="1528365" y="5254229"/>
                </a:cubicBezTo>
                <a:cubicBezTo>
                  <a:pt x="1666875" y="5485739"/>
                  <a:pt x="1854993" y="5670815"/>
                  <a:pt x="2092721" y="5809457"/>
                </a:cubicBezTo>
                <a:cubicBezTo>
                  <a:pt x="2330450" y="5947966"/>
                  <a:pt x="2627114" y="6017221"/>
                  <a:pt x="2982714" y="6017221"/>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708" name="Freeform 16708"/>
          <p:cNvSpPr/>
          <p:nvPr/>
        </p:nvSpPr>
        <p:spPr>
          <a:xfrm>
            <a:off x="3072576" y="2514840"/>
            <a:ext cx="56679" cy="69335"/>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709" name="Freeform 16709"/>
          <p:cNvSpPr/>
          <p:nvPr/>
        </p:nvSpPr>
        <p:spPr>
          <a:xfrm>
            <a:off x="3139403" y="2514840"/>
            <a:ext cx="53118" cy="69335"/>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710" name="Rectangle 16710"/>
          <p:cNvSpPr/>
          <p:nvPr/>
        </p:nvSpPr>
        <p:spPr>
          <a:xfrm>
            <a:off x="5624885" y="3405779"/>
            <a:ext cx="628377" cy="242695"/>
          </a:xfrm>
          <a:prstGeom prst="rect">
            <a:avLst/>
          </a:prstGeom>
        </p:spPr>
        <p:txBody>
          <a:bodyPr wrap="square" lIns="0" tIns="0" rIns="0" bIns="0">
            <a:spAutoFit/>
          </a:bodyPr>
          <a:lstStyle/>
          <a:p>
            <a:r>
              <a:rPr lang="en-US" sz="1577" dirty="0">
                <a:solidFill>
                  <a:srgbClr val="FFFFFF"/>
                </a:solidFill>
                <a:latin typeface="Arial"/>
              </a:rPr>
              <a:t>EOSC </a:t>
            </a:r>
          </a:p>
        </p:txBody>
      </p:sp>
      <p:sp>
        <p:nvSpPr>
          <p:cNvPr id="16711" name="Rectangle 16711"/>
          <p:cNvSpPr/>
          <p:nvPr/>
        </p:nvSpPr>
        <p:spPr>
          <a:xfrm rot="-5012694">
            <a:off x="5740496" y="2568056"/>
            <a:ext cx="749051" cy="272575"/>
          </a:xfrm>
          <a:prstGeom prst="rect">
            <a:avLst/>
          </a:prstGeom>
        </p:spPr>
        <p:txBody>
          <a:bodyPr wrap="square" lIns="0" tIns="0" rIns="0" bIns="0">
            <a:spAutoFit/>
          </a:bodyPr>
          <a:lstStyle/>
          <a:p>
            <a:r>
              <a:rPr lang="en-US" sz="911" dirty="0">
                <a:solidFill>
                  <a:srgbClr val="024B9C"/>
                </a:solidFill>
                <a:latin typeface="Arial"/>
              </a:rPr>
              <a:t>ESFR</a:t>
            </a:r>
            <a:r>
              <a:rPr lang="en-US" sz="911" spc="-9" dirty="0">
                <a:solidFill>
                  <a:srgbClr val="024B9C"/>
                </a:solidFill>
                <a:latin typeface="Arial"/>
              </a:rPr>
              <a:t>I</a:t>
            </a:r>
            <a:r>
              <a:rPr lang="en-US" sz="911" dirty="0">
                <a:solidFill>
                  <a:srgbClr val="024B9C"/>
                </a:solidFill>
                <a:latin typeface="Arial"/>
              </a:rPr>
              <a:t>-EOSC </a:t>
            </a:r>
          </a:p>
          <a:p>
            <a:pPr marL="209">
              <a:lnSpc>
                <a:spcPts val="1076"/>
              </a:lnSpc>
            </a:pPr>
            <a:r>
              <a:rPr lang="en-US" sz="911" dirty="0">
                <a:solidFill>
                  <a:srgbClr val="024B9C"/>
                </a:solidFill>
                <a:latin typeface="Arial"/>
              </a:rPr>
              <a:t>SB-EC TF</a:t>
            </a:r>
          </a:p>
        </p:txBody>
      </p:sp>
      <p:sp>
        <p:nvSpPr>
          <p:cNvPr id="16712" name="Rectangle 16712"/>
          <p:cNvSpPr/>
          <p:nvPr/>
        </p:nvSpPr>
        <p:spPr>
          <a:xfrm>
            <a:off x="6760849" y="2790724"/>
            <a:ext cx="876843" cy="140359"/>
          </a:xfrm>
          <a:prstGeom prst="rect">
            <a:avLst/>
          </a:prstGeom>
        </p:spPr>
        <p:txBody>
          <a:bodyPr wrap="square" lIns="0" tIns="0" rIns="0" bIns="0">
            <a:spAutoFit/>
          </a:bodyPr>
          <a:lstStyle/>
          <a:p>
            <a:r>
              <a:rPr lang="en-US" sz="912" dirty="0">
                <a:latin typeface="Arial"/>
              </a:rPr>
              <a:t>Science Clusters</a:t>
            </a:r>
          </a:p>
        </p:txBody>
      </p:sp>
      <p:sp>
        <p:nvSpPr>
          <p:cNvPr id="16713" name="Rectangle 16713"/>
          <p:cNvSpPr/>
          <p:nvPr/>
        </p:nvSpPr>
        <p:spPr>
          <a:xfrm rot="-2947962">
            <a:off x="6197728" y="2978057"/>
            <a:ext cx="516488" cy="141642"/>
          </a:xfrm>
          <a:prstGeom prst="rect">
            <a:avLst/>
          </a:prstGeom>
        </p:spPr>
        <p:txBody>
          <a:bodyPr wrap="square" lIns="0" tIns="0" rIns="0" bIns="0">
            <a:spAutoFit/>
          </a:bodyPr>
          <a:lstStyle/>
          <a:p>
            <a:r>
              <a:rPr lang="en-US" sz="912" dirty="0">
                <a:solidFill>
                  <a:srgbClr val="024B9C"/>
                </a:solidFill>
                <a:latin typeface="Arial"/>
              </a:rPr>
              <a:t>EOSC </a:t>
            </a:r>
            <a:r>
              <a:rPr lang="en-US" sz="912" spc="265" dirty="0">
                <a:solidFill>
                  <a:srgbClr val="024B9C"/>
                </a:solidFill>
                <a:latin typeface="Arial"/>
              </a:rPr>
              <a:t>-</a:t>
            </a:r>
            <a:r>
              <a:rPr lang="en-US" sz="1381" baseline="1161" dirty="0">
                <a:solidFill>
                  <a:srgbClr val="024B9C"/>
                </a:solidFill>
                <a:latin typeface="Arial"/>
              </a:rPr>
              <a:t>A</a:t>
            </a:r>
          </a:p>
        </p:txBody>
      </p:sp>
      <p:sp>
        <p:nvSpPr>
          <p:cNvPr id="16714" name="Rectangle 16714"/>
          <p:cNvSpPr/>
          <p:nvPr/>
        </p:nvSpPr>
        <p:spPr>
          <a:xfrm>
            <a:off x="7128095" y="3104128"/>
            <a:ext cx="745397" cy="272832"/>
          </a:xfrm>
          <a:prstGeom prst="rect">
            <a:avLst/>
          </a:prstGeom>
        </p:spPr>
        <p:txBody>
          <a:bodyPr wrap="square" lIns="0" tIns="0" rIns="0" bIns="0">
            <a:spAutoFit/>
          </a:bodyPr>
          <a:lstStyle/>
          <a:p>
            <a:r>
              <a:rPr lang="en-US" sz="912" dirty="0">
                <a:latin typeface="Arial"/>
              </a:rPr>
              <a:t>Research </a:t>
            </a:r>
          </a:p>
          <a:p>
            <a:pPr>
              <a:lnSpc>
                <a:spcPts val="1095"/>
              </a:lnSpc>
            </a:pPr>
            <a:r>
              <a:rPr lang="en-US" sz="912" dirty="0">
                <a:latin typeface="Arial"/>
              </a:rPr>
              <a:t>Infrastructures</a:t>
            </a:r>
          </a:p>
        </p:txBody>
      </p:sp>
      <p:sp>
        <p:nvSpPr>
          <p:cNvPr id="16715" name="Rectangle 16715"/>
          <p:cNvSpPr/>
          <p:nvPr/>
        </p:nvSpPr>
        <p:spPr>
          <a:xfrm rot="-1859572">
            <a:off x="6400397" y="3129469"/>
            <a:ext cx="729367" cy="140359"/>
          </a:xfrm>
          <a:prstGeom prst="rect">
            <a:avLst/>
          </a:prstGeom>
        </p:spPr>
        <p:txBody>
          <a:bodyPr wrap="square" lIns="0" tIns="0" rIns="0" bIns="0">
            <a:spAutoFit/>
          </a:bodyPr>
          <a:lstStyle/>
          <a:p>
            <a:r>
              <a:rPr lang="en-US" sz="912" dirty="0">
                <a:solidFill>
                  <a:srgbClr val="024B9C"/>
                </a:solidFill>
                <a:latin typeface="Arial"/>
              </a:rPr>
              <a:t>ESFRI RI WG</a:t>
            </a:r>
          </a:p>
        </p:txBody>
      </p:sp>
      <p:sp>
        <p:nvSpPr>
          <p:cNvPr id="16716" name="Rectangle 16716"/>
          <p:cNvSpPr/>
          <p:nvPr/>
        </p:nvSpPr>
        <p:spPr>
          <a:xfrm rot="993309">
            <a:off x="6571050" y="3785856"/>
            <a:ext cx="515077" cy="140359"/>
          </a:xfrm>
          <a:prstGeom prst="rect">
            <a:avLst/>
          </a:prstGeom>
        </p:spPr>
        <p:txBody>
          <a:bodyPr wrap="square" lIns="0" tIns="0" rIns="0" bIns="0">
            <a:spAutoFit/>
          </a:bodyPr>
          <a:lstStyle/>
          <a:p>
            <a:r>
              <a:rPr lang="en-US" sz="912" dirty="0">
                <a:solidFill>
                  <a:srgbClr val="024B9C"/>
                </a:solidFill>
                <a:latin typeface="Arial"/>
              </a:rPr>
              <a:t>EOSC </a:t>
            </a:r>
            <a:r>
              <a:rPr lang="en-US" sz="912" spc="254" dirty="0">
                <a:solidFill>
                  <a:srgbClr val="024B9C"/>
                </a:solidFill>
                <a:latin typeface="Arial"/>
              </a:rPr>
              <a:t>-</a:t>
            </a:r>
            <a:r>
              <a:rPr lang="en-US" sz="912" dirty="0">
                <a:solidFill>
                  <a:srgbClr val="024B9C"/>
                </a:solidFill>
                <a:latin typeface="Arial"/>
              </a:rPr>
              <a:t>A</a:t>
            </a:r>
          </a:p>
        </p:txBody>
      </p:sp>
      <p:sp>
        <p:nvSpPr>
          <p:cNvPr id="16717" name="Rectangle 16717"/>
          <p:cNvSpPr/>
          <p:nvPr/>
        </p:nvSpPr>
        <p:spPr>
          <a:xfrm rot="5228463">
            <a:off x="5784836" y="4350983"/>
            <a:ext cx="514949" cy="140167"/>
          </a:xfrm>
          <a:prstGeom prst="rect">
            <a:avLst/>
          </a:prstGeom>
        </p:spPr>
        <p:txBody>
          <a:bodyPr wrap="square" lIns="0" tIns="0" rIns="0" bIns="0">
            <a:spAutoFit/>
          </a:bodyPr>
          <a:lstStyle/>
          <a:p>
            <a:r>
              <a:rPr lang="en-US" sz="911" dirty="0">
                <a:solidFill>
                  <a:srgbClr val="024B9C"/>
                </a:solidFill>
                <a:latin typeface="Arial"/>
              </a:rPr>
              <a:t>EOSC </a:t>
            </a:r>
            <a:r>
              <a:rPr lang="en-US" sz="911" spc="253" dirty="0">
                <a:solidFill>
                  <a:srgbClr val="024B9C"/>
                </a:solidFill>
                <a:latin typeface="Arial"/>
              </a:rPr>
              <a:t>-</a:t>
            </a:r>
            <a:r>
              <a:rPr lang="en-US" sz="911" dirty="0">
                <a:solidFill>
                  <a:srgbClr val="024B9C"/>
                </a:solidFill>
                <a:latin typeface="Arial"/>
              </a:rPr>
              <a:t>A</a:t>
            </a:r>
          </a:p>
        </p:txBody>
      </p:sp>
      <p:sp>
        <p:nvSpPr>
          <p:cNvPr id="16718" name="Rectangle 16718"/>
          <p:cNvSpPr/>
          <p:nvPr/>
        </p:nvSpPr>
        <p:spPr>
          <a:xfrm rot="5283750">
            <a:off x="5562972" y="4369431"/>
            <a:ext cx="604333" cy="140167"/>
          </a:xfrm>
          <a:prstGeom prst="rect">
            <a:avLst/>
          </a:prstGeom>
        </p:spPr>
        <p:txBody>
          <a:bodyPr wrap="square" lIns="0" tIns="0" rIns="0" bIns="0">
            <a:spAutoFit/>
          </a:bodyPr>
          <a:lstStyle/>
          <a:p>
            <a:r>
              <a:rPr lang="en-US" sz="911" dirty="0">
                <a:solidFill>
                  <a:srgbClr val="024B9C"/>
                </a:solidFill>
                <a:latin typeface="Arial"/>
              </a:rPr>
              <a:t>HE projects</a:t>
            </a:r>
          </a:p>
        </p:txBody>
      </p:sp>
      <p:sp>
        <p:nvSpPr>
          <p:cNvPr id="16719" name="Rectangle 16719"/>
          <p:cNvSpPr/>
          <p:nvPr/>
        </p:nvSpPr>
        <p:spPr>
          <a:xfrm rot="4230338">
            <a:off x="5529018" y="2746532"/>
            <a:ext cx="513923" cy="140167"/>
          </a:xfrm>
          <a:prstGeom prst="rect">
            <a:avLst/>
          </a:prstGeom>
        </p:spPr>
        <p:txBody>
          <a:bodyPr wrap="square" lIns="0" tIns="0" rIns="0" bIns="0">
            <a:spAutoFit/>
          </a:bodyPr>
          <a:lstStyle/>
          <a:p>
            <a:r>
              <a:rPr lang="en-US" sz="911" dirty="0">
                <a:solidFill>
                  <a:srgbClr val="024B9C"/>
                </a:solidFill>
                <a:latin typeface="Arial"/>
              </a:rPr>
              <a:t>EOSC </a:t>
            </a:r>
            <a:r>
              <a:rPr lang="en-US" sz="911" spc="245" dirty="0">
                <a:solidFill>
                  <a:srgbClr val="024B9C"/>
                </a:solidFill>
                <a:latin typeface="Arial"/>
              </a:rPr>
              <a:t>-</a:t>
            </a:r>
            <a:r>
              <a:rPr lang="en-US" sz="911" dirty="0">
                <a:solidFill>
                  <a:srgbClr val="024B9C"/>
                </a:solidFill>
                <a:latin typeface="Arial"/>
              </a:rPr>
              <a:t>A</a:t>
            </a:r>
          </a:p>
        </p:txBody>
      </p:sp>
      <p:sp>
        <p:nvSpPr>
          <p:cNvPr id="16720" name="Rectangle 16720"/>
          <p:cNvSpPr/>
          <p:nvPr/>
        </p:nvSpPr>
        <p:spPr>
          <a:xfrm rot="-3793661">
            <a:off x="5240007" y="4209742"/>
            <a:ext cx="513539" cy="140167"/>
          </a:xfrm>
          <a:prstGeom prst="rect">
            <a:avLst/>
          </a:prstGeom>
        </p:spPr>
        <p:txBody>
          <a:bodyPr wrap="square" lIns="0" tIns="0" rIns="0" bIns="0">
            <a:spAutoFit/>
          </a:bodyPr>
          <a:lstStyle/>
          <a:p>
            <a:r>
              <a:rPr lang="en-US" sz="911" dirty="0">
                <a:solidFill>
                  <a:srgbClr val="024B9C"/>
                </a:solidFill>
                <a:latin typeface="Arial"/>
              </a:rPr>
              <a:t>EOSC</a:t>
            </a:r>
            <a:r>
              <a:rPr lang="en-US" sz="911" spc="-11" dirty="0">
                <a:solidFill>
                  <a:srgbClr val="024B9C"/>
                </a:solidFill>
                <a:latin typeface="Arial"/>
              </a:rPr>
              <a:t> </a:t>
            </a:r>
            <a:r>
              <a:rPr lang="en-US" sz="911" spc="253" dirty="0">
                <a:solidFill>
                  <a:srgbClr val="024B9C"/>
                </a:solidFill>
                <a:latin typeface="Arial"/>
              </a:rPr>
              <a:t>-</a:t>
            </a:r>
            <a:r>
              <a:rPr lang="en-US" sz="911" dirty="0">
                <a:solidFill>
                  <a:srgbClr val="024B9C"/>
                </a:solidFill>
                <a:latin typeface="Arial"/>
              </a:rPr>
              <a:t>A</a:t>
            </a:r>
          </a:p>
        </p:txBody>
      </p:sp>
      <p:sp>
        <p:nvSpPr>
          <p:cNvPr id="16721" name="Rectangle 16721"/>
          <p:cNvSpPr/>
          <p:nvPr/>
        </p:nvSpPr>
        <p:spPr>
          <a:xfrm>
            <a:off x="3638649" y="2044069"/>
            <a:ext cx="2782135" cy="177942"/>
          </a:xfrm>
          <a:prstGeom prst="rect">
            <a:avLst/>
          </a:prstGeom>
        </p:spPr>
      </p:sp>
      <p:sp>
        <p:nvSpPr>
          <p:cNvPr id="16722" name="Freeform 16722"/>
          <p:cNvSpPr/>
          <p:nvPr/>
        </p:nvSpPr>
        <p:spPr>
          <a:xfrm>
            <a:off x="3645347" y="2131168"/>
            <a:ext cx="31286" cy="31323"/>
          </a:xfrm>
          <a:custGeom>
            <a:avLst/>
            <a:gdLst/>
            <a:ahLst/>
            <a:cxnLst/>
            <a:rect l="0" t="0" r="0" b="0"/>
            <a:pathLst>
              <a:path w="3144043" h="3144044">
                <a:moveTo>
                  <a:pt x="0" y="1568847"/>
                </a:moveTo>
                <a:cubicBezTo>
                  <a:pt x="0" y="1134798"/>
                  <a:pt x="153987" y="764845"/>
                  <a:pt x="461962" y="458986"/>
                </a:cubicBezTo>
                <a:cubicBezTo>
                  <a:pt x="770069" y="152996"/>
                  <a:pt x="1139097" y="0"/>
                  <a:pt x="1569045" y="0"/>
                </a:cubicBezTo>
                <a:cubicBezTo>
                  <a:pt x="2003094" y="0"/>
                  <a:pt x="2374106" y="152996"/>
                  <a:pt x="2682081" y="458986"/>
                </a:cubicBezTo>
                <a:cubicBezTo>
                  <a:pt x="2990056" y="764845"/>
                  <a:pt x="3144043" y="1134798"/>
                  <a:pt x="3144043" y="1568847"/>
                </a:cubicBezTo>
                <a:cubicBezTo>
                  <a:pt x="3144043" y="2003029"/>
                  <a:pt x="2990056" y="2374107"/>
                  <a:pt x="2682081" y="2682082"/>
                </a:cubicBezTo>
                <a:cubicBezTo>
                  <a:pt x="2374106" y="2990057"/>
                  <a:pt x="2003094" y="3144044"/>
                  <a:pt x="1569045" y="3144044"/>
                </a:cubicBezTo>
                <a:cubicBezTo>
                  <a:pt x="1139097" y="3144044"/>
                  <a:pt x="770069" y="2990057"/>
                  <a:pt x="461962" y="2682082"/>
                </a:cubicBezTo>
                <a:cubicBezTo>
                  <a:pt x="153987" y="2374107"/>
                  <a:pt x="0" y="2003029"/>
                  <a:pt x="0" y="1568847"/>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723" name="Freeform 16723"/>
          <p:cNvSpPr/>
          <p:nvPr/>
        </p:nvSpPr>
        <p:spPr>
          <a:xfrm>
            <a:off x="3836731" y="2101183"/>
            <a:ext cx="57058" cy="89958"/>
          </a:xfrm>
          <a:custGeom>
            <a:avLst/>
            <a:gdLst/>
            <a:ahLst/>
            <a:cxnLst/>
            <a:rect l="0" t="0" r="0" b="0"/>
            <a:pathLst>
              <a:path w="5734050" h="9029700">
                <a:moveTo>
                  <a:pt x="5734050" y="8051800"/>
                </a:moveTo>
                <a:lnTo>
                  <a:pt x="5734050" y="9029700"/>
                </a:lnTo>
                <a:lnTo>
                  <a:pt x="952500" y="9029700"/>
                </a:lnTo>
                <a:lnTo>
                  <a:pt x="952500" y="8051800"/>
                </a:lnTo>
                <a:close/>
                <a:moveTo>
                  <a:pt x="1193800" y="0"/>
                </a:moveTo>
                <a:lnTo>
                  <a:pt x="1193800" y="9029700"/>
                </a:lnTo>
                <a:lnTo>
                  <a:pt x="0" y="9029700"/>
                </a:lnTo>
                <a:lnTo>
                  <a:pt x="0" y="0"/>
                </a:lnTo>
                <a:close/>
                <a:moveTo>
                  <a:pt x="5105400" y="3886200"/>
                </a:moveTo>
                <a:lnTo>
                  <a:pt x="5105400" y="4864100"/>
                </a:lnTo>
                <a:lnTo>
                  <a:pt x="952500" y="4864100"/>
                </a:lnTo>
                <a:lnTo>
                  <a:pt x="952500" y="3886200"/>
                </a:lnTo>
                <a:close/>
                <a:moveTo>
                  <a:pt x="5676900" y="0"/>
                </a:moveTo>
                <a:lnTo>
                  <a:pt x="5676900" y="977900"/>
                </a:lnTo>
                <a:lnTo>
                  <a:pt x="952500" y="977900"/>
                </a:lnTo>
                <a:lnTo>
                  <a:pt x="952500" y="0"/>
                </a:ln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724" name="Freeform 16724"/>
          <p:cNvSpPr/>
          <p:nvPr/>
        </p:nvSpPr>
        <p:spPr>
          <a:xfrm>
            <a:off x="3904444" y="2100043"/>
            <a:ext cx="72286" cy="92362"/>
          </a:xfrm>
          <a:custGeom>
            <a:avLst/>
            <a:gdLst/>
            <a:ahLst/>
            <a:cxnLst/>
            <a:rect l="0" t="0" r="0" b="0"/>
            <a:pathLst>
              <a:path w="7264400" h="9271000">
                <a:moveTo>
                  <a:pt x="7264400" y="4350544"/>
                </a:moveTo>
                <a:lnTo>
                  <a:pt x="7264400" y="4920457"/>
                </a:lnTo>
                <a:cubicBezTo>
                  <a:pt x="7264400" y="5598055"/>
                  <a:pt x="7179601" y="6205406"/>
                  <a:pt x="7010003" y="6742510"/>
                </a:cubicBezTo>
                <a:cubicBezTo>
                  <a:pt x="6840404" y="7279614"/>
                  <a:pt x="6596393" y="7736153"/>
                  <a:pt x="6277967" y="8112125"/>
                </a:cubicBezTo>
                <a:cubicBezTo>
                  <a:pt x="5959540" y="8487966"/>
                  <a:pt x="5578011" y="8775105"/>
                  <a:pt x="5133379" y="8973543"/>
                </a:cubicBezTo>
                <a:cubicBezTo>
                  <a:pt x="4688879" y="9171847"/>
                  <a:pt x="4191595" y="9271000"/>
                  <a:pt x="3641526" y="9271000"/>
                </a:cubicBezTo>
                <a:cubicBezTo>
                  <a:pt x="3107861" y="9271000"/>
                  <a:pt x="2618779" y="9171847"/>
                  <a:pt x="2174279" y="8973543"/>
                </a:cubicBezTo>
                <a:cubicBezTo>
                  <a:pt x="1729779" y="8775105"/>
                  <a:pt x="1345141" y="8487966"/>
                  <a:pt x="1020365" y="8112125"/>
                </a:cubicBezTo>
                <a:cubicBezTo>
                  <a:pt x="695721" y="7736153"/>
                  <a:pt x="444500" y="7279614"/>
                  <a:pt x="266700" y="6742510"/>
                </a:cubicBezTo>
                <a:cubicBezTo>
                  <a:pt x="88900" y="6205406"/>
                  <a:pt x="0" y="5598055"/>
                  <a:pt x="0" y="4920457"/>
                </a:cubicBezTo>
                <a:lnTo>
                  <a:pt x="0" y="4350544"/>
                </a:lnTo>
                <a:cubicBezTo>
                  <a:pt x="0" y="3672946"/>
                  <a:pt x="87841" y="3066654"/>
                  <a:pt x="263525" y="2531666"/>
                </a:cubicBezTo>
                <a:cubicBezTo>
                  <a:pt x="439340" y="1996546"/>
                  <a:pt x="688511" y="1540008"/>
                  <a:pt x="1011039" y="1162050"/>
                </a:cubicBezTo>
                <a:cubicBezTo>
                  <a:pt x="1333698" y="784093"/>
                  <a:pt x="1717278" y="495962"/>
                  <a:pt x="2161778" y="297657"/>
                </a:cubicBezTo>
                <a:cubicBezTo>
                  <a:pt x="2606410" y="99219"/>
                  <a:pt x="3095492" y="0"/>
                  <a:pt x="3629025" y="0"/>
                </a:cubicBezTo>
                <a:cubicBezTo>
                  <a:pt x="4179093" y="0"/>
                  <a:pt x="4676378" y="99219"/>
                  <a:pt x="5120878" y="297657"/>
                </a:cubicBezTo>
                <a:cubicBezTo>
                  <a:pt x="5565510" y="495962"/>
                  <a:pt x="5948098" y="784093"/>
                  <a:pt x="6268640" y="1162050"/>
                </a:cubicBezTo>
                <a:cubicBezTo>
                  <a:pt x="6589183" y="1540008"/>
                  <a:pt x="6835245" y="1996546"/>
                  <a:pt x="7006828" y="2531666"/>
                </a:cubicBezTo>
                <a:cubicBezTo>
                  <a:pt x="7178542" y="3066654"/>
                  <a:pt x="7264400" y="3672946"/>
                  <a:pt x="7264400" y="4350544"/>
                </a:cubicBezTo>
                <a:close/>
                <a:moveTo>
                  <a:pt x="6083300" y="4917282"/>
                </a:moveTo>
                <a:lnTo>
                  <a:pt x="6083300" y="4335066"/>
                </a:lnTo>
                <a:cubicBezTo>
                  <a:pt x="6083300" y="3798359"/>
                  <a:pt x="6028398" y="3323630"/>
                  <a:pt x="5918596" y="2910880"/>
                </a:cubicBezTo>
                <a:cubicBezTo>
                  <a:pt x="5808926" y="2498130"/>
                  <a:pt x="5648457" y="2151394"/>
                  <a:pt x="5437187" y="1870671"/>
                </a:cubicBezTo>
                <a:cubicBezTo>
                  <a:pt x="5225917" y="1589816"/>
                  <a:pt x="4968014" y="1377157"/>
                  <a:pt x="4663479" y="1232694"/>
                </a:cubicBezTo>
                <a:cubicBezTo>
                  <a:pt x="4359076" y="1088232"/>
                  <a:pt x="4014258" y="1016000"/>
                  <a:pt x="3629025" y="1016000"/>
                </a:cubicBezTo>
                <a:cubicBezTo>
                  <a:pt x="3256359" y="1016000"/>
                  <a:pt x="2919809" y="1088232"/>
                  <a:pt x="2619375" y="1232694"/>
                </a:cubicBezTo>
                <a:cubicBezTo>
                  <a:pt x="2319072" y="1377157"/>
                  <a:pt x="2062228" y="1589816"/>
                  <a:pt x="1848842" y="1870671"/>
                </a:cubicBezTo>
                <a:cubicBezTo>
                  <a:pt x="1635587" y="2151394"/>
                  <a:pt x="1470951" y="2498130"/>
                  <a:pt x="1354931" y="2910880"/>
                </a:cubicBezTo>
                <a:cubicBezTo>
                  <a:pt x="1239043" y="3323630"/>
                  <a:pt x="1181100" y="3798359"/>
                  <a:pt x="1181100" y="4335066"/>
                </a:cubicBezTo>
                <a:lnTo>
                  <a:pt x="1181100" y="4917282"/>
                </a:lnTo>
                <a:cubicBezTo>
                  <a:pt x="1181100" y="5458090"/>
                  <a:pt x="1239043" y="5935928"/>
                  <a:pt x="1354931" y="6350794"/>
                </a:cubicBezTo>
                <a:cubicBezTo>
                  <a:pt x="1470951" y="6765661"/>
                  <a:pt x="1637704" y="7114514"/>
                  <a:pt x="1855192" y="7397354"/>
                </a:cubicBezTo>
                <a:cubicBezTo>
                  <a:pt x="2072679" y="7680193"/>
                  <a:pt x="2331574" y="7893844"/>
                  <a:pt x="2631876" y="8038307"/>
                </a:cubicBezTo>
                <a:cubicBezTo>
                  <a:pt x="2932178" y="8182769"/>
                  <a:pt x="3268728" y="8255000"/>
                  <a:pt x="3641526" y="8255000"/>
                </a:cubicBezTo>
                <a:cubicBezTo>
                  <a:pt x="4030860" y="8255000"/>
                  <a:pt x="4376737" y="8182769"/>
                  <a:pt x="4679156" y="8038307"/>
                </a:cubicBezTo>
                <a:cubicBezTo>
                  <a:pt x="4981575" y="7893844"/>
                  <a:pt x="5237360" y="7680193"/>
                  <a:pt x="5446514" y="7397354"/>
                </a:cubicBezTo>
                <a:cubicBezTo>
                  <a:pt x="5655667" y="7114514"/>
                  <a:pt x="5814086" y="6765661"/>
                  <a:pt x="5921771" y="6350794"/>
                </a:cubicBezTo>
                <a:cubicBezTo>
                  <a:pt x="6029457" y="5935928"/>
                  <a:pt x="6083300" y="5458090"/>
                  <a:pt x="6083300" y="4917282"/>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725" name="Freeform 16725"/>
          <p:cNvSpPr/>
          <p:nvPr/>
        </p:nvSpPr>
        <p:spPr>
          <a:xfrm>
            <a:off x="3988712" y="2100043"/>
            <a:ext cx="65336" cy="92362"/>
          </a:xfrm>
          <a:custGeom>
            <a:avLst/>
            <a:gdLst/>
            <a:ahLst/>
            <a:cxnLst/>
            <a:rect l="0" t="0" r="0" b="0"/>
            <a:pathLst>
              <a:path w="6565900" h="9271000">
                <a:moveTo>
                  <a:pt x="5359400" y="6862565"/>
                </a:moveTo>
                <a:cubicBezTo>
                  <a:pt x="5359400" y="6651956"/>
                  <a:pt x="5327385" y="6465094"/>
                  <a:pt x="5263356" y="6301979"/>
                </a:cubicBezTo>
                <a:cubicBezTo>
                  <a:pt x="5199459" y="6138863"/>
                  <a:pt x="5087937" y="5991292"/>
                  <a:pt x="4928790" y="5859265"/>
                </a:cubicBezTo>
                <a:cubicBezTo>
                  <a:pt x="4769775" y="5727105"/>
                  <a:pt x="4550899" y="5601164"/>
                  <a:pt x="4272160" y="5481440"/>
                </a:cubicBezTo>
                <a:cubicBezTo>
                  <a:pt x="3993554" y="5361583"/>
                  <a:pt x="3641526" y="5239743"/>
                  <a:pt x="3216076" y="5115918"/>
                </a:cubicBezTo>
                <a:cubicBezTo>
                  <a:pt x="2769989" y="4983758"/>
                  <a:pt x="2367293" y="4836187"/>
                  <a:pt x="2007989" y="4673204"/>
                </a:cubicBezTo>
                <a:cubicBezTo>
                  <a:pt x="1648684" y="4510088"/>
                  <a:pt x="1340974" y="4323226"/>
                  <a:pt x="1084857" y="4112618"/>
                </a:cubicBezTo>
                <a:cubicBezTo>
                  <a:pt x="828873" y="3902009"/>
                  <a:pt x="632751" y="3660445"/>
                  <a:pt x="496490" y="3387924"/>
                </a:cubicBezTo>
                <a:cubicBezTo>
                  <a:pt x="360230" y="3115403"/>
                  <a:pt x="292100" y="2803658"/>
                  <a:pt x="292100" y="2452688"/>
                </a:cubicBezTo>
                <a:cubicBezTo>
                  <a:pt x="292100" y="2101718"/>
                  <a:pt x="364397" y="1777604"/>
                  <a:pt x="508992" y="1480344"/>
                </a:cubicBezTo>
                <a:cubicBezTo>
                  <a:pt x="653586" y="1183085"/>
                  <a:pt x="861218" y="923991"/>
                  <a:pt x="1131887" y="703065"/>
                </a:cubicBezTo>
                <a:cubicBezTo>
                  <a:pt x="1402688" y="482138"/>
                  <a:pt x="1726075" y="309761"/>
                  <a:pt x="2102048" y="185936"/>
                </a:cubicBezTo>
                <a:cubicBezTo>
                  <a:pt x="2478153" y="61979"/>
                  <a:pt x="2897650" y="0"/>
                  <a:pt x="3360539" y="0"/>
                </a:cubicBezTo>
                <a:cubicBezTo>
                  <a:pt x="4038269" y="0"/>
                  <a:pt x="4613671" y="129051"/>
                  <a:pt x="5086746" y="387152"/>
                </a:cubicBezTo>
                <a:cubicBezTo>
                  <a:pt x="5559954" y="645121"/>
                  <a:pt x="5920514" y="981538"/>
                  <a:pt x="6168429" y="1396405"/>
                </a:cubicBezTo>
                <a:cubicBezTo>
                  <a:pt x="6416476" y="1811272"/>
                  <a:pt x="6540500" y="2254052"/>
                  <a:pt x="6540500" y="2724746"/>
                </a:cubicBezTo>
                <a:lnTo>
                  <a:pt x="5346700" y="2724746"/>
                </a:lnTo>
                <a:cubicBezTo>
                  <a:pt x="5346700" y="2386079"/>
                  <a:pt x="5274336" y="2085645"/>
                  <a:pt x="5129609" y="1823443"/>
                </a:cubicBezTo>
                <a:cubicBezTo>
                  <a:pt x="4985014" y="1561241"/>
                  <a:pt x="4766071" y="1354799"/>
                  <a:pt x="4472781" y="1204119"/>
                </a:cubicBezTo>
                <a:cubicBezTo>
                  <a:pt x="4179490" y="1053307"/>
                  <a:pt x="3807750" y="977900"/>
                  <a:pt x="3357562" y="977900"/>
                </a:cubicBezTo>
                <a:cubicBezTo>
                  <a:pt x="2931980" y="977900"/>
                  <a:pt x="2580745" y="1041930"/>
                  <a:pt x="2303859" y="1169988"/>
                </a:cubicBezTo>
                <a:cubicBezTo>
                  <a:pt x="2027105" y="1298046"/>
                  <a:pt x="1821590" y="1471613"/>
                  <a:pt x="1687314" y="1690688"/>
                </a:cubicBezTo>
                <a:cubicBezTo>
                  <a:pt x="1553037" y="1909630"/>
                  <a:pt x="1485900" y="2159596"/>
                  <a:pt x="1485900" y="2440583"/>
                </a:cubicBezTo>
                <a:cubicBezTo>
                  <a:pt x="1485900" y="2630686"/>
                  <a:pt x="1526182" y="2803195"/>
                  <a:pt x="1606748" y="2958108"/>
                </a:cubicBezTo>
                <a:cubicBezTo>
                  <a:pt x="1687446" y="3113022"/>
                  <a:pt x="1813586" y="3256625"/>
                  <a:pt x="1985168" y="3388916"/>
                </a:cubicBezTo>
                <a:cubicBezTo>
                  <a:pt x="2156883" y="3521208"/>
                  <a:pt x="2376090" y="3643115"/>
                  <a:pt x="2642790" y="3754636"/>
                </a:cubicBezTo>
                <a:cubicBezTo>
                  <a:pt x="2909490" y="3866158"/>
                  <a:pt x="3228842" y="3973579"/>
                  <a:pt x="3600846" y="4076899"/>
                </a:cubicBezTo>
                <a:cubicBezTo>
                  <a:pt x="4113609" y="4221626"/>
                  <a:pt x="4556058" y="4382823"/>
                  <a:pt x="4928195" y="4560491"/>
                </a:cubicBezTo>
                <a:cubicBezTo>
                  <a:pt x="5300464" y="4738159"/>
                  <a:pt x="5607513" y="4937522"/>
                  <a:pt x="5849342" y="5158582"/>
                </a:cubicBezTo>
                <a:cubicBezTo>
                  <a:pt x="6091303" y="5379641"/>
                  <a:pt x="6271220" y="5629672"/>
                  <a:pt x="6389092" y="5908675"/>
                </a:cubicBezTo>
                <a:cubicBezTo>
                  <a:pt x="6506964" y="6187546"/>
                  <a:pt x="6565900" y="6502599"/>
                  <a:pt x="6565900" y="6853833"/>
                </a:cubicBezTo>
                <a:cubicBezTo>
                  <a:pt x="6565900" y="7221472"/>
                  <a:pt x="6491420" y="7554053"/>
                  <a:pt x="6342459" y="7851577"/>
                </a:cubicBezTo>
                <a:cubicBezTo>
                  <a:pt x="6193631" y="8148969"/>
                  <a:pt x="5980575" y="8403101"/>
                  <a:pt x="5703292" y="8613974"/>
                </a:cubicBezTo>
                <a:cubicBezTo>
                  <a:pt x="5426008" y="8824715"/>
                  <a:pt x="5093956" y="8986904"/>
                  <a:pt x="4707135" y="9100543"/>
                </a:cubicBezTo>
                <a:cubicBezTo>
                  <a:pt x="4320447" y="9214180"/>
                  <a:pt x="3889176" y="9271000"/>
                  <a:pt x="3413323" y="9271000"/>
                </a:cubicBezTo>
                <a:cubicBezTo>
                  <a:pt x="2995546" y="9271000"/>
                  <a:pt x="2584912" y="9213056"/>
                  <a:pt x="2181423" y="9097169"/>
                </a:cubicBezTo>
                <a:cubicBezTo>
                  <a:pt x="1778066" y="8981282"/>
                  <a:pt x="1411882" y="8807517"/>
                  <a:pt x="1082873" y="8575874"/>
                </a:cubicBezTo>
                <a:cubicBezTo>
                  <a:pt x="753996" y="8344231"/>
                  <a:pt x="491265" y="8057754"/>
                  <a:pt x="294679" y="7716441"/>
                </a:cubicBezTo>
                <a:cubicBezTo>
                  <a:pt x="98226" y="7374996"/>
                  <a:pt x="0" y="6978783"/>
                  <a:pt x="0" y="6527800"/>
                </a:cubicBezTo>
                <a:lnTo>
                  <a:pt x="1193800" y="6527800"/>
                </a:lnTo>
                <a:cubicBezTo>
                  <a:pt x="1193800" y="6837495"/>
                  <a:pt x="1253728" y="7102806"/>
                  <a:pt x="1373584" y="7323733"/>
                </a:cubicBezTo>
                <a:cubicBezTo>
                  <a:pt x="1493440" y="7544660"/>
                  <a:pt x="1657680" y="7727421"/>
                  <a:pt x="1866304" y="7872016"/>
                </a:cubicBezTo>
                <a:cubicBezTo>
                  <a:pt x="2075060" y="8016479"/>
                  <a:pt x="2312722" y="8122775"/>
                  <a:pt x="2579290" y="8190905"/>
                </a:cubicBezTo>
                <a:cubicBezTo>
                  <a:pt x="2845858" y="8259035"/>
                  <a:pt x="3123803" y="8293100"/>
                  <a:pt x="3413125" y="8293100"/>
                </a:cubicBezTo>
                <a:cubicBezTo>
                  <a:pt x="3830505" y="8293100"/>
                  <a:pt x="4183789" y="8235355"/>
                  <a:pt x="4472979" y="8119865"/>
                </a:cubicBezTo>
                <a:cubicBezTo>
                  <a:pt x="4762301" y="8004242"/>
                  <a:pt x="4982368" y="7839075"/>
                  <a:pt x="5133181" y="7624366"/>
                </a:cubicBezTo>
                <a:cubicBezTo>
                  <a:pt x="5283993" y="7409524"/>
                  <a:pt x="5359400" y="7155591"/>
                  <a:pt x="5359400" y="6862565"/>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726" name="Freeform 16726"/>
          <p:cNvSpPr/>
          <p:nvPr/>
        </p:nvSpPr>
        <p:spPr>
          <a:xfrm>
            <a:off x="4065144" y="2100043"/>
            <a:ext cx="69143" cy="92362"/>
          </a:xfrm>
          <a:custGeom>
            <a:avLst/>
            <a:gdLst/>
            <a:ahLst/>
            <a:cxnLst/>
            <a:rect l="0" t="0" r="0" b="0"/>
            <a:pathLst>
              <a:path w="6948487" h="9271000">
                <a:moveTo>
                  <a:pt x="5757862" y="6273999"/>
                </a:moveTo>
                <a:lnTo>
                  <a:pt x="6948487" y="6273999"/>
                </a:lnTo>
                <a:cubicBezTo>
                  <a:pt x="6886442" y="6844838"/>
                  <a:pt x="6723062" y="7355748"/>
                  <a:pt x="6458346" y="7806730"/>
                </a:cubicBezTo>
                <a:cubicBezTo>
                  <a:pt x="6193631" y="8257580"/>
                  <a:pt x="5819312" y="8614371"/>
                  <a:pt x="5335389" y="8877102"/>
                </a:cubicBezTo>
                <a:cubicBezTo>
                  <a:pt x="4851598" y="9139701"/>
                  <a:pt x="4247753" y="9271000"/>
                  <a:pt x="3523853" y="9271000"/>
                </a:cubicBezTo>
                <a:cubicBezTo>
                  <a:pt x="2994421" y="9271000"/>
                  <a:pt x="2513607" y="9171847"/>
                  <a:pt x="2081410" y="8973543"/>
                </a:cubicBezTo>
                <a:cubicBezTo>
                  <a:pt x="1649214" y="8775105"/>
                  <a:pt x="1278003" y="8493125"/>
                  <a:pt x="967779" y="8127604"/>
                </a:cubicBezTo>
                <a:cubicBezTo>
                  <a:pt x="657555" y="7761949"/>
                  <a:pt x="418703" y="7321947"/>
                  <a:pt x="251221" y="6807597"/>
                </a:cubicBezTo>
                <a:cubicBezTo>
                  <a:pt x="83740" y="6293247"/>
                  <a:pt x="0" y="5720028"/>
                  <a:pt x="0" y="5087938"/>
                </a:cubicBezTo>
                <a:lnTo>
                  <a:pt x="0" y="4189215"/>
                </a:lnTo>
                <a:cubicBezTo>
                  <a:pt x="0" y="3557125"/>
                  <a:pt x="83740" y="2983905"/>
                  <a:pt x="251221" y="2469555"/>
                </a:cubicBezTo>
                <a:cubicBezTo>
                  <a:pt x="418703" y="1955205"/>
                  <a:pt x="660664" y="1514211"/>
                  <a:pt x="977106" y="1146572"/>
                </a:cubicBezTo>
                <a:cubicBezTo>
                  <a:pt x="1293547" y="778934"/>
                  <a:pt x="1675077" y="495962"/>
                  <a:pt x="2121693" y="297657"/>
                </a:cubicBezTo>
                <a:cubicBezTo>
                  <a:pt x="2568442" y="99219"/>
                  <a:pt x="3070952" y="0"/>
                  <a:pt x="3629223" y="0"/>
                </a:cubicBezTo>
                <a:cubicBezTo>
                  <a:pt x="4311848" y="0"/>
                  <a:pt x="4888904" y="127993"/>
                  <a:pt x="5360392" y="383977"/>
                </a:cubicBezTo>
                <a:cubicBezTo>
                  <a:pt x="5831879" y="639829"/>
                  <a:pt x="6198923" y="993841"/>
                  <a:pt x="6461521" y="1446015"/>
                </a:cubicBezTo>
                <a:cubicBezTo>
                  <a:pt x="6724120" y="1898055"/>
                  <a:pt x="6886442" y="2421269"/>
                  <a:pt x="6948487" y="3015655"/>
                </a:cubicBezTo>
                <a:lnTo>
                  <a:pt x="5757862" y="3015655"/>
                </a:lnTo>
                <a:cubicBezTo>
                  <a:pt x="5700050" y="2594438"/>
                  <a:pt x="5592564" y="2232091"/>
                  <a:pt x="5435401" y="1928615"/>
                </a:cubicBezTo>
                <a:cubicBezTo>
                  <a:pt x="5278371" y="1625138"/>
                  <a:pt x="5055129" y="1390849"/>
                  <a:pt x="4765675" y="1225749"/>
                </a:cubicBezTo>
                <a:cubicBezTo>
                  <a:pt x="4476353" y="1060516"/>
                  <a:pt x="4098064" y="977900"/>
                  <a:pt x="3630810" y="977900"/>
                </a:cubicBezTo>
                <a:cubicBezTo>
                  <a:pt x="3229835" y="977900"/>
                  <a:pt x="2877410" y="1054299"/>
                  <a:pt x="2573535" y="1207096"/>
                </a:cubicBezTo>
                <a:cubicBezTo>
                  <a:pt x="2269662" y="1359893"/>
                  <a:pt x="2015397" y="1576719"/>
                  <a:pt x="1810742" y="1857574"/>
                </a:cubicBezTo>
                <a:cubicBezTo>
                  <a:pt x="1606219" y="2138297"/>
                  <a:pt x="1452231" y="2474847"/>
                  <a:pt x="1348779" y="2867224"/>
                </a:cubicBezTo>
                <a:cubicBezTo>
                  <a:pt x="1245459" y="3259469"/>
                  <a:pt x="1193800" y="3695105"/>
                  <a:pt x="1193800" y="4174133"/>
                </a:cubicBezTo>
                <a:lnTo>
                  <a:pt x="1193800" y="5084565"/>
                </a:lnTo>
                <a:cubicBezTo>
                  <a:pt x="1193800" y="5526419"/>
                  <a:pt x="1240300" y="5941484"/>
                  <a:pt x="1333301" y="6329760"/>
                </a:cubicBezTo>
                <a:cubicBezTo>
                  <a:pt x="1426302" y="6717904"/>
                  <a:pt x="1567854" y="7058555"/>
                  <a:pt x="1757957" y="7351713"/>
                </a:cubicBezTo>
                <a:cubicBezTo>
                  <a:pt x="1948193" y="7644871"/>
                  <a:pt x="2190088" y="7875059"/>
                  <a:pt x="2483643" y="8042275"/>
                </a:cubicBezTo>
                <a:cubicBezTo>
                  <a:pt x="2777199" y="8209492"/>
                  <a:pt x="3124464" y="8293100"/>
                  <a:pt x="3525440" y="8293100"/>
                </a:cubicBezTo>
                <a:cubicBezTo>
                  <a:pt x="4033969" y="8293100"/>
                  <a:pt x="4439113" y="8212601"/>
                  <a:pt x="4740870" y="8051602"/>
                </a:cubicBezTo>
                <a:cubicBezTo>
                  <a:pt x="5042627" y="7890471"/>
                  <a:pt x="5271029" y="7659225"/>
                  <a:pt x="5426075" y="7357865"/>
                </a:cubicBezTo>
                <a:cubicBezTo>
                  <a:pt x="5581120" y="7056504"/>
                  <a:pt x="5691716" y="6695216"/>
                  <a:pt x="5757862" y="6273999"/>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727" name="Freeform 16727"/>
          <p:cNvSpPr/>
          <p:nvPr/>
        </p:nvSpPr>
        <p:spPr>
          <a:xfrm>
            <a:off x="4178957" y="2099917"/>
            <a:ext cx="13522" cy="91224"/>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728" name="Freeform 16728"/>
          <p:cNvSpPr/>
          <p:nvPr/>
        </p:nvSpPr>
        <p:spPr>
          <a:xfrm>
            <a:off x="4209073" y="2123071"/>
            <a:ext cx="52424" cy="68006"/>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729" name="Freeform 16729"/>
          <p:cNvSpPr/>
          <p:nvPr/>
        </p:nvSpPr>
        <p:spPr>
          <a:xfrm>
            <a:off x="4301024" y="2108078"/>
            <a:ext cx="36388" cy="84328"/>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730" name="Freeform 16730"/>
          <p:cNvSpPr/>
          <p:nvPr/>
        </p:nvSpPr>
        <p:spPr>
          <a:xfrm>
            <a:off x="4349842" y="2096248"/>
            <a:ext cx="52487" cy="94829"/>
          </a:xfrm>
          <a:custGeom>
            <a:avLst/>
            <a:gdLst/>
            <a:ahLst/>
            <a:cxnLst/>
            <a:rect l="0" t="0" r="0" b="0"/>
            <a:pathLst>
              <a:path w="5274667" h="9518650">
                <a:moveTo>
                  <a:pt x="1147167" y="0"/>
                </a:moveTo>
                <a:lnTo>
                  <a:pt x="1147167" y="9518650"/>
                </a:lnTo>
                <a:lnTo>
                  <a:pt x="0" y="9518650"/>
                </a:lnTo>
                <a:lnTo>
                  <a:pt x="0" y="0"/>
                </a:lnTo>
                <a:close/>
                <a:moveTo>
                  <a:pt x="874315" y="5905500"/>
                </a:moveTo>
                <a:lnTo>
                  <a:pt x="396875" y="5905500"/>
                </a:lnTo>
                <a:cubicBezTo>
                  <a:pt x="396875" y="5445655"/>
                  <a:pt x="463086" y="5019940"/>
                  <a:pt x="595510" y="4628357"/>
                </a:cubicBezTo>
                <a:cubicBezTo>
                  <a:pt x="727934" y="4236773"/>
                  <a:pt x="914069" y="3895990"/>
                  <a:pt x="1153914" y="3606007"/>
                </a:cubicBezTo>
                <a:cubicBezTo>
                  <a:pt x="1393891" y="3315891"/>
                  <a:pt x="1680368" y="3091128"/>
                  <a:pt x="2013346" y="2931716"/>
                </a:cubicBezTo>
                <a:cubicBezTo>
                  <a:pt x="2346457" y="2772172"/>
                  <a:pt x="2715749" y="2692400"/>
                  <a:pt x="3121223" y="2692400"/>
                </a:cubicBezTo>
                <a:cubicBezTo>
                  <a:pt x="3452217" y="2692400"/>
                  <a:pt x="3750071" y="2736785"/>
                  <a:pt x="4014787" y="2825552"/>
                </a:cubicBezTo>
                <a:cubicBezTo>
                  <a:pt x="4279635" y="2914320"/>
                  <a:pt x="4506185" y="3055740"/>
                  <a:pt x="4694435" y="3249811"/>
                </a:cubicBezTo>
                <a:cubicBezTo>
                  <a:pt x="4882686" y="3443883"/>
                  <a:pt x="5026421" y="3694775"/>
                  <a:pt x="5125640" y="4002485"/>
                </a:cubicBezTo>
                <a:cubicBezTo>
                  <a:pt x="5224991" y="4310063"/>
                  <a:pt x="5274667" y="4684845"/>
                  <a:pt x="5274667" y="5126832"/>
                </a:cubicBezTo>
                <a:lnTo>
                  <a:pt x="5274667" y="9518650"/>
                </a:lnTo>
                <a:lnTo>
                  <a:pt x="4127500" y="9518650"/>
                </a:lnTo>
                <a:lnTo>
                  <a:pt x="4127500" y="5113536"/>
                </a:lnTo>
                <a:cubicBezTo>
                  <a:pt x="4127500" y="4762434"/>
                  <a:pt x="4075707" y="4480521"/>
                  <a:pt x="3972123" y="4267796"/>
                </a:cubicBezTo>
                <a:cubicBezTo>
                  <a:pt x="3868671" y="4055071"/>
                  <a:pt x="3717594" y="3900223"/>
                  <a:pt x="3518892" y="3803254"/>
                </a:cubicBezTo>
                <a:cubicBezTo>
                  <a:pt x="3320322" y="3706151"/>
                  <a:pt x="3076178" y="3657600"/>
                  <a:pt x="2786459" y="3657600"/>
                </a:cubicBezTo>
                <a:cubicBezTo>
                  <a:pt x="2500841" y="3657600"/>
                  <a:pt x="2241087" y="3717330"/>
                  <a:pt x="2007195" y="3836790"/>
                </a:cubicBezTo>
                <a:cubicBezTo>
                  <a:pt x="1773435" y="3956117"/>
                  <a:pt x="1572749" y="4120754"/>
                  <a:pt x="1405135" y="4330700"/>
                </a:cubicBezTo>
                <a:cubicBezTo>
                  <a:pt x="1237522" y="4540647"/>
                  <a:pt x="1107148" y="4780492"/>
                  <a:pt x="1014015" y="5050235"/>
                </a:cubicBezTo>
                <a:cubicBezTo>
                  <a:pt x="920882" y="5319845"/>
                  <a:pt x="874315" y="5604934"/>
                  <a:pt x="874315" y="59055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731" name="Freeform 16731"/>
          <p:cNvSpPr/>
          <p:nvPr/>
        </p:nvSpPr>
        <p:spPr>
          <a:xfrm>
            <a:off x="4415659" y="2123071"/>
            <a:ext cx="56679" cy="69335"/>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732" name="Freeform 16732"/>
          <p:cNvSpPr/>
          <p:nvPr/>
        </p:nvSpPr>
        <p:spPr>
          <a:xfrm>
            <a:off x="4518478" y="2101183"/>
            <a:ext cx="57058" cy="89958"/>
          </a:xfrm>
          <a:custGeom>
            <a:avLst/>
            <a:gdLst/>
            <a:ahLst/>
            <a:cxnLst/>
            <a:rect l="0" t="0" r="0" b="0"/>
            <a:pathLst>
              <a:path w="5734050" h="9029700">
                <a:moveTo>
                  <a:pt x="5734050" y="8051800"/>
                </a:moveTo>
                <a:lnTo>
                  <a:pt x="5734050" y="9029700"/>
                </a:lnTo>
                <a:lnTo>
                  <a:pt x="952500" y="9029700"/>
                </a:lnTo>
                <a:lnTo>
                  <a:pt x="952500" y="8051800"/>
                </a:lnTo>
                <a:close/>
                <a:moveTo>
                  <a:pt x="1193800" y="0"/>
                </a:moveTo>
                <a:lnTo>
                  <a:pt x="1193800" y="9029700"/>
                </a:lnTo>
                <a:lnTo>
                  <a:pt x="0" y="9029700"/>
                </a:lnTo>
                <a:lnTo>
                  <a:pt x="0" y="0"/>
                </a:lnTo>
                <a:close/>
                <a:moveTo>
                  <a:pt x="5105400" y="3886200"/>
                </a:moveTo>
                <a:lnTo>
                  <a:pt x="5105400" y="4864100"/>
                </a:lnTo>
                <a:lnTo>
                  <a:pt x="952500" y="4864100"/>
                </a:lnTo>
                <a:lnTo>
                  <a:pt x="952500" y="3886200"/>
                </a:lnTo>
                <a:close/>
                <a:moveTo>
                  <a:pt x="5676900" y="0"/>
                </a:moveTo>
                <a:lnTo>
                  <a:pt x="5676900" y="977900"/>
                </a:lnTo>
                <a:lnTo>
                  <a:pt x="952500" y="977900"/>
                </a:lnTo>
                <a:lnTo>
                  <a:pt x="952500" y="0"/>
                </a:ln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733" name="Freeform 16733"/>
          <p:cNvSpPr/>
          <p:nvPr/>
        </p:nvSpPr>
        <p:spPr>
          <a:xfrm>
            <a:off x="4587327" y="2124337"/>
            <a:ext cx="52572" cy="68069"/>
          </a:xfrm>
          <a:custGeom>
            <a:avLst/>
            <a:gdLst/>
            <a:ahLst/>
            <a:cxnLst/>
            <a:rect l="0" t="0" r="0" b="0"/>
            <a:pathLst>
              <a:path w="5283200" h="6832600">
                <a:moveTo>
                  <a:pt x="4132460" y="5156200"/>
                </a:moveTo>
                <a:lnTo>
                  <a:pt x="4132460" y="0"/>
                </a:lnTo>
                <a:lnTo>
                  <a:pt x="5283200" y="0"/>
                </a:lnTo>
                <a:lnTo>
                  <a:pt x="5283200" y="6705600"/>
                </a:lnTo>
                <a:lnTo>
                  <a:pt x="4188420" y="6705600"/>
                </a:lnTo>
                <a:close/>
                <a:moveTo>
                  <a:pt x="4349750" y="3733800"/>
                </a:moveTo>
                <a:lnTo>
                  <a:pt x="4826000" y="3733800"/>
                </a:lnTo>
                <a:cubicBezTo>
                  <a:pt x="4826000" y="4180020"/>
                  <a:pt x="4779499" y="4592175"/>
                  <a:pt x="4686498" y="4970265"/>
                </a:cubicBezTo>
                <a:cubicBezTo>
                  <a:pt x="4593497" y="5348222"/>
                  <a:pt x="4443610" y="5675644"/>
                  <a:pt x="4236839" y="5952530"/>
                </a:cubicBezTo>
                <a:cubicBezTo>
                  <a:pt x="4030067" y="6229417"/>
                  <a:pt x="3759133" y="6445317"/>
                  <a:pt x="3424039" y="6600230"/>
                </a:cubicBezTo>
                <a:cubicBezTo>
                  <a:pt x="3089076" y="6755143"/>
                  <a:pt x="2681750" y="6832600"/>
                  <a:pt x="2202060" y="6832600"/>
                </a:cubicBezTo>
                <a:cubicBezTo>
                  <a:pt x="1875432" y="6832600"/>
                  <a:pt x="1576652" y="6785107"/>
                  <a:pt x="1305718" y="6690122"/>
                </a:cubicBezTo>
                <a:cubicBezTo>
                  <a:pt x="1034917" y="6595005"/>
                  <a:pt x="802282" y="6448227"/>
                  <a:pt x="607814" y="6249790"/>
                </a:cubicBezTo>
                <a:cubicBezTo>
                  <a:pt x="413477" y="6051352"/>
                  <a:pt x="263591" y="5793053"/>
                  <a:pt x="158154" y="5474891"/>
                </a:cubicBezTo>
                <a:cubicBezTo>
                  <a:pt x="52718" y="5156597"/>
                  <a:pt x="0" y="4774208"/>
                  <a:pt x="0" y="4327724"/>
                </a:cubicBezTo>
                <a:lnTo>
                  <a:pt x="0" y="0"/>
                </a:lnTo>
                <a:lnTo>
                  <a:pt x="1147167" y="0"/>
                </a:lnTo>
                <a:lnTo>
                  <a:pt x="1147167" y="4337050"/>
                </a:lnTo>
                <a:cubicBezTo>
                  <a:pt x="1147167" y="4638411"/>
                  <a:pt x="1181298" y="4887252"/>
                  <a:pt x="1249560" y="5083572"/>
                </a:cubicBezTo>
                <a:cubicBezTo>
                  <a:pt x="1317823" y="5279761"/>
                  <a:pt x="1410890" y="5434674"/>
                  <a:pt x="1528762" y="5548313"/>
                </a:cubicBezTo>
                <a:cubicBezTo>
                  <a:pt x="1646634" y="5661819"/>
                  <a:pt x="1778992" y="5741260"/>
                  <a:pt x="1925835" y="5786636"/>
                </a:cubicBezTo>
                <a:cubicBezTo>
                  <a:pt x="2072812" y="5832012"/>
                  <a:pt x="2224881" y="5854700"/>
                  <a:pt x="2382043" y="5854700"/>
                </a:cubicBezTo>
                <a:cubicBezTo>
                  <a:pt x="2870464" y="5854700"/>
                  <a:pt x="3257351" y="5760377"/>
                  <a:pt x="3542704" y="5571729"/>
                </a:cubicBezTo>
                <a:cubicBezTo>
                  <a:pt x="3828189" y="5383081"/>
                  <a:pt x="4034035" y="5128089"/>
                  <a:pt x="4160242" y="4806752"/>
                </a:cubicBezTo>
                <a:cubicBezTo>
                  <a:pt x="4286580" y="4485283"/>
                  <a:pt x="4349750" y="4127633"/>
                  <a:pt x="4349750" y="37338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734" name="Freeform 16734"/>
          <p:cNvSpPr/>
          <p:nvPr/>
        </p:nvSpPr>
        <p:spPr>
          <a:xfrm>
            <a:off x="4656429" y="2123071"/>
            <a:ext cx="32301" cy="68069"/>
          </a:xfrm>
          <a:custGeom>
            <a:avLst/>
            <a:gdLst/>
            <a:ahLst/>
            <a:cxnLst/>
            <a:rect l="0" t="0" r="0" b="0"/>
            <a:pathLst>
              <a:path w="3246040" h="6832600">
                <a:moveTo>
                  <a:pt x="1150143" y="1180704"/>
                </a:moveTo>
                <a:lnTo>
                  <a:pt x="1150143" y="6832600"/>
                </a:lnTo>
                <a:lnTo>
                  <a:pt x="0" y="6832600"/>
                </a:lnTo>
                <a:lnTo>
                  <a:pt x="0" y="127000"/>
                </a:lnTo>
                <a:lnTo>
                  <a:pt x="1118989" y="127000"/>
                </a:lnTo>
                <a:close/>
                <a:moveTo>
                  <a:pt x="3246040" y="86916"/>
                </a:moveTo>
                <a:lnTo>
                  <a:pt x="3239889" y="1154510"/>
                </a:lnTo>
                <a:cubicBezTo>
                  <a:pt x="3144771" y="1133872"/>
                  <a:pt x="3054813" y="1120445"/>
                  <a:pt x="2970014" y="1114227"/>
                </a:cubicBezTo>
                <a:cubicBezTo>
                  <a:pt x="2885347" y="1108009"/>
                  <a:pt x="2789237" y="1104900"/>
                  <a:pt x="2681684" y="1104900"/>
                </a:cubicBezTo>
                <a:cubicBezTo>
                  <a:pt x="2417100" y="1104900"/>
                  <a:pt x="2183540" y="1146242"/>
                  <a:pt x="1981001" y="1228924"/>
                </a:cubicBezTo>
                <a:cubicBezTo>
                  <a:pt x="1778462" y="1311606"/>
                  <a:pt x="1606880" y="1427295"/>
                  <a:pt x="1466254" y="1575991"/>
                </a:cubicBezTo>
                <a:cubicBezTo>
                  <a:pt x="1325760" y="1724687"/>
                  <a:pt x="1215165" y="1901362"/>
                  <a:pt x="1134467" y="2106018"/>
                </a:cubicBezTo>
                <a:cubicBezTo>
                  <a:pt x="1053901" y="2310673"/>
                  <a:pt x="1001249" y="2534841"/>
                  <a:pt x="976510" y="2778522"/>
                </a:cubicBezTo>
                <a:lnTo>
                  <a:pt x="654050" y="2964458"/>
                </a:lnTo>
                <a:cubicBezTo>
                  <a:pt x="654050" y="2559249"/>
                  <a:pt x="694332" y="2178844"/>
                  <a:pt x="774898" y="1823244"/>
                </a:cubicBezTo>
                <a:cubicBezTo>
                  <a:pt x="855464" y="1467644"/>
                  <a:pt x="980479" y="1152393"/>
                  <a:pt x="1149945" y="877491"/>
                </a:cubicBezTo>
                <a:cubicBezTo>
                  <a:pt x="1319543" y="602589"/>
                  <a:pt x="1535575" y="387615"/>
                  <a:pt x="1798042" y="232569"/>
                </a:cubicBezTo>
                <a:cubicBezTo>
                  <a:pt x="2060641" y="77524"/>
                  <a:pt x="2373841" y="0"/>
                  <a:pt x="2737643" y="0"/>
                </a:cubicBezTo>
                <a:cubicBezTo>
                  <a:pt x="2820325" y="0"/>
                  <a:pt x="2915377" y="9327"/>
                  <a:pt x="3022798" y="27980"/>
                </a:cubicBezTo>
                <a:cubicBezTo>
                  <a:pt x="3130351" y="46501"/>
                  <a:pt x="3204765" y="66146"/>
                  <a:pt x="3246040" y="86916"/>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735" name="Freeform 16735"/>
          <p:cNvSpPr/>
          <p:nvPr/>
        </p:nvSpPr>
        <p:spPr>
          <a:xfrm>
            <a:off x="4696085" y="2123071"/>
            <a:ext cx="60786" cy="69335"/>
          </a:xfrm>
          <a:custGeom>
            <a:avLst/>
            <a:gdLst/>
            <a:ahLst/>
            <a:cxnLst/>
            <a:rect l="0" t="0" r="0" b="0"/>
            <a:pathLst>
              <a:path w="6108700" h="6959600">
                <a:moveTo>
                  <a:pt x="0" y="3554215"/>
                </a:moveTo>
                <a:lnTo>
                  <a:pt x="0" y="3411538"/>
                </a:lnTo>
                <a:cubicBezTo>
                  <a:pt x="0" y="2927615"/>
                  <a:pt x="70246" y="2477890"/>
                  <a:pt x="210740" y="2062361"/>
                </a:cubicBezTo>
                <a:cubicBezTo>
                  <a:pt x="351366" y="1646701"/>
                  <a:pt x="553971" y="1284883"/>
                  <a:pt x="818554" y="976908"/>
                </a:cubicBezTo>
                <a:cubicBezTo>
                  <a:pt x="1083270" y="668801"/>
                  <a:pt x="1403746" y="428956"/>
                  <a:pt x="1779984" y="257374"/>
                </a:cubicBezTo>
                <a:cubicBezTo>
                  <a:pt x="2156221" y="85791"/>
                  <a:pt x="2577901" y="0"/>
                  <a:pt x="3045023" y="0"/>
                </a:cubicBezTo>
                <a:cubicBezTo>
                  <a:pt x="3516378" y="0"/>
                  <a:pt x="3941167" y="85791"/>
                  <a:pt x="4319389" y="257374"/>
                </a:cubicBezTo>
                <a:cubicBezTo>
                  <a:pt x="4697743" y="428956"/>
                  <a:pt x="5020270" y="668801"/>
                  <a:pt x="5286970" y="976908"/>
                </a:cubicBezTo>
                <a:cubicBezTo>
                  <a:pt x="5553670" y="1284883"/>
                  <a:pt x="5757267" y="1646701"/>
                  <a:pt x="5897760" y="2062361"/>
                </a:cubicBezTo>
                <a:cubicBezTo>
                  <a:pt x="6038387" y="2477890"/>
                  <a:pt x="6108700" y="2927615"/>
                  <a:pt x="6108700" y="3411538"/>
                </a:cubicBezTo>
                <a:lnTo>
                  <a:pt x="6108700" y="3554215"/>
                </a:lnTo>
                <a:cubicBezTo>
                  <a:pt x="6108700" y="4038005"/>
                  <a:pt x="6038387" y="4486672"/>
                  <a:pt x="5897760" y="4900216"/>
                </a:cubicBezTo>
                <a:cubicBezTo>
                  <a:pt x="5757267" y="5313760"/>
                  <a:pt x="5553670" y="5674585"/>
                  <a:pt x="5286970" y="5982693"/>
                </a:cubicBezTo>
                <a:cubicBezTo>
                  <a:pt x="5020270" y="6290800"/>
                  <a:pt x="4699860" y="6530645"/>
                  <a:pt x="4325739" y="6702227"/>
                </a:cubicBezTo>
                <a:cubicBezTo>
                  <a:pt x="3951618" y="6873808"/>
                  <a:pt x="3528814" y="6959600"/>
                  <a:pt x="3057326" y="6959600"/>
                </a:cubicBezTo>
                <a:cubicBezTo>
                  <a:pt x="2586103" y="6959600"/>
                  <a:pt x="2162373" y="6873808"/>
                  <a:pt x="1786135" y="6702227"/>
                </a:cubicBezTo>
                <a:cubicBezTo>
                  <a:pt x="1409898" y="6530645"/>
                  <a:pt x="1088429" y="6290800"/>
                  <a:pt x="821729" y="5982693"/>
                </a:cubicBezTo>
                <a:cubicBezTo>
                  <a:pt x="555029" y="5674585"/>
                  <a:pt x="351366" y="5313760"/>
                  <a:pt x="210740" y="4900216"/>
                </a:cubicBezTo>
                <a:cubicBezTo>
                  <a:pt x="70246" y="4486672"/>
                  <a:pt x="0" y="4038005"/>
                  <a:pt x="0" y="3554215"/>
                </a:cubicBezTo>
                <a:close/>
                <a:moveTo>
                  <a:pt x="1147167" y="3411538"/>
                </a:moveTo>
                <a:lnTo>
                  <a:pt x="1147167" y="3554215"/>
                </a:lnTo>
                <a:cubicBezTo>
                  <a:pt x="1147167" y="3889177"/>
                  <a:pt x="1186523" y="4204560"/>
                  <a:pt x="1265237" y="4500365"/>
                </a:cubicBezTo>
                <a:cubicBezTo>
                  <a:pt x="1343951" y="4796036"/>
                  <a:pt x="1463013" y="5057643"/>
                  <a:pt x="1622425" y="5285185"/>
                </a:cubicBezTo>
                <a:cubicBezTo>
                  <a:pt x="1781836" y="5512594"/>
                  <a:pt x="1981662" y="5691453"/>
                  <a:pt x="2221904" y="5821760"/>
                </a:cubicBezTo>
                <a:cubicBezTo>
                  <a:pt x="2462146" y="5952067"/>
                  <a:pt x="2741678" y="6017221"/>
                  <a:pt x="3060501" y="6017221"/>
                </a:cubicBezTo>
                <a:cubicBezTo>
                  <a:pt x="3375223" y="6017221"/>
                  <a:pt x="3651646" y="5952067"/>
                  <a:pt x="3889771" y="5821760"/>
                </a:cubicBezTo>
                <a:cubicBezTo>
                  <a:pt x="4128029" y="5691453"/>
                  <a:pt x="4325805" y="5512594"/>
                  <a:pt x="4483100" y="5285185"/>
                </a:cubicBezTo>
                <a:cubicBezTo>
                  <a:pt x="4640527" y="5057643"/>
                  <a:pt x="4759589" y="4796036"/>
                  <a:pt x="4840287" y="4500365"/>
                </a:cubicBezTo>
                <a:cubicBezTo>
                  <a:pt x="4921117" y="4204560"/>
                  <a:pt x="4961532" y="3889177"/>
                  <a:pt x="4961532" y="3554215"/>
                </a:cubicBezTo>
                <a:lnTo>
                  <a:pt x="4961532" y="3411538"/>
                </a:lnTo>
                <a:cubicBezTo>
                  <a:pt x="4961532" y="3080544"/>
                  <a:pt x="4921117" y="2767211"/>
                  <a:pt x="4840287" y="2471540"/>
                </a:cubicBezTo>
                <a:cubicBezTo>
                  <a:pt x="4759589" y="2175736"/>
                  <a:pt x="4639535" y="1913070"/>
                  <a:pt x="4480123" y="1683544"/>
                </a:cubicBezTo>
                <a:cubicBezTo>
                  <a:pt x="4320711" y="1454018"/>
                  <a:pt x="4121877" y="1273109"/>
                  <a:pt x="3883620" y="1140818"/>
                </a:cubicBezTo>
                <a:cubicBezTo>
                  <a:pt x="3645495" y="1008526"/>
                  <a:pt x="3367021" y="942380"/>
                  <a:pt x="3048198" y="942380"/>
                </a:cubicBezTo>
                <a:cubicBezTo>
                  <a:pt x="2733476" y="942380"/>
                  <a:pt x="2456987" y="1008526"/>
                  <a:pt x="2218729" y="1140818"/>
                </a:cubicBezTo>
                <a:cubicBezTo>
                  <a:pt x="1980604" y="1273109"/>
                  <a:pt x="1781836" y="1454018"/>
                  <a:pt x="1622425" y="1683544"/>
                </a:cubicBezTo>
                <a:cubicBezTo>
                  <a:pt x="1463013" y="1913070"/>
                  <a:pt x="1343951" y="2175736"/>
                  <a:pt x="1265237" y="2471540"/>
                </a:cubicBezTo>
                <a:cubicBezTo>
                  <a:pt x="1186523" y="2767211"/>
                  <a:pt x="1147167" y="3080544"/>
                  <a:pt x="1147167" y="3411538"/>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736" name="Freeform 16736"/>
          <p:cNvSpPr/>
          <p:nvPr/>
        </p:nvSpPr>
        <p:spPr>
          <a:xfrm>
            <a:off x="4769864" y="2123070"/>
            <a:ext cx="56405" cy="93754"/>
          </a:xfrm>
          <a:custGeom>
            <a:avLst/>
            <a:gdLst/>
            <a:ahLst/>
            <a:cxnLst/>
            <a:rect l="0" t="0" r="0" b="0"/>
            <a:pathLst>
              <a:path w="5668367" h="9410700">
                <a:moveTo>
                  <a:pt x="1147167" y="1412082"/>
                </a:moveTo>
                <a:lnTo>
                  <a:pt x="1147167" y="9410700"/>
                </a:lnTo>
                <a:lnTo>
                  <a:pt x="0" y="9410700"/>
                </a:lnTo>
                <a:lnTo>
                  <a:pt x="0" y="127000"/>
                </a:lnTo>
                <a:lnTo>
                  <a:pt x="1048345" y="127000"/>
                </a:lnTo>
                <a:close/>
                <a:moveTo>
                  <a:pt x="5668367" y="3423841"/>
                </a:moveTo>
                <a:lnTo>
                  <a:pt x="5668367" y="3554215"/>
                </a:lnTo>
                <a:cubicBezTo>
                  <a:pt x="5668367" y="4042106"/>
                  <a:pt x="5610489" y="4493882"/>
                  <a:pt x="5494734" y="4909543"/>
                </a:cubicBezTo>
                <a:cubicBezTo>
                  <a:pt x="5379111" y="5325203"/>
                  <a:pt x="5210770" y="5686029"/>
                  <a:pt x="4989710" y="5992019"/>
                </a:cubicBezTo>
                <a:cubicBezTo>
                  <a:pt x="4768783" y="6298010"/>
                  <a:pt x="4497189" y="6535804"/>
                  <a:pt x="4174926" y="6705402"/>
                </a:cubicBezTo>
                <a:cubicBezTo>
                  <a:pt x="3852796" y="6874867"/>
                  <a:pt x="3483107" y="6959600"/>
                  <a:pt x="3065859" y="6959600"/>
                </a:cubicBezTo>
                <a:cubicBezTo>
                  <a:pt x="2640409" y="6959600"/>
                  <a:pt x="2264502" y="6889286"/>
                  <a:pt x="1938139" y="6748661"/>
                </a:cubicBezTo>
                <a:cubicBezTo>
                  <a:pt x="1611775" y="6607903"/>
                  <a:pt x="1334955" y="6403116"/>
                  <a:pt x="1107678" y="6134299"/>
                </a:cubicBezTo>
                <a:cubicBezTo>
                  <a:pt x="880533" y="5865482"/>
                  <a:pt x="699822" y="5542889"/>
                  <a:pt x="565546" y="5166519"/>
                </a:cubicBezTo>
                <a:cubicBezTo>
                  <a:pt x="431403" y="4790017"/>
                  <a:pt x="339526" y="4366022"/>
                  <a:pt x="289917" y="3894535"/>
                </a:cubicBezTo>
                <a:lnTo>
                  <a:pt x="289917" y="3199607"/>
                </a:lnTo>
                <a:cubicBezTo>
                  <a:pt x="339526" y="2703513"/>
                  <a:pt x="432461" y="2259145"/>
                  <a:pt x="568721" y="1866504"/>
                </a:cubicBezTo>
                <a:cubicBezTo>
                  <a:pt x="704982" y="1473730"/>
                  <a:pt x="885692" y="1137841"/>
                  <a:pt x="1110853" y="858838"/>
                </a:cubicBezTo>
                <a:cubicBezTo>
                  <a:pt x="1336013" y="579703"/>
                  <a:pt x="1609725" y="366779"/>
                  <a:pt x="1931987" y="220068"/>
                </a:cubicBezTo>
                <a:cubicBezTo>
                  <a:pt x="2254250" y="73356"/>
                  <a:pt x="2625989" y="0"/>
                  <a:pt x="3047206" y="0"/>
                </a:cubicBezTo>
                <a:cubicBezTo>
                  <a:pt x="3468687" y="0"/>
                  <a:pt x="3842543" y="81691"/>
                  <a:pt x="4168775" y="245071"/>
                </a:cubicBezTo>
                <a:cubicBezTo>
                  <a:pt x="4495138" y="408319"/>
                  <a:pt x="4769842" y="640887"/>
                  <a:pt x="4992885" y="942777"/>
                </a:cubicBezTo>
                <a:cubicBezTo>
                  <a:pt x="5215929" y="1244667"/>
                  <a:pt x="5384270" y="1605492"/>
                  <a:pt x="5497909" y="2025254"/>
                </a:cubicBezTo>
                <a:cubicBezTo>
                  <a:pt x="5611547" y="2444883"/>
                  <a:pt x="5668367" y="2911079"/>
                  <a:pt x="5668367" y="3423841"/>
                </a:cubicBezTo>
                <a:close/>
                <a:moveTo>
                  <a:pt x="4521200" y="3553222"/>
                </a:moveTo>
                <a:lnTo>
                  <a:pt x="4521200" y="3422849"/>
                </a:lnTo>
                <a:cubicBezTo>
                  <a:pt x="4521200" y="3087754"/>
                  <a:pt x="4486010" y="2772305"/>
                  <a:pt x="4415631" y="2476500"/>
                </a:cubicBezTo>
                <a:cubicBezTo>
                  <a:pt x="4345384" y="2180564"/>
                  <a:pt x="4236706" y="1919883"/>
                  <a:pt x="4089598" y="1694458"/>
                </a:cubicBezTo>
                <a:cubicBezTo>
                  <a:pt x="3942622" y="1468901"/>
                  <a:pt x="3755297" y="1290969"/>
                  <a:pt x="3527623" y="1160661"/>
                </a:cubicBezTo>
                <a:cubicBezTo>
                  <a:pt x="3299949" y="1030354"/>
                  <a:pt x="3028817" y="965200"/>
                  <a:pt x="2714228" y="965200"/>
                </a:cubicBezTo>
                <a:cubicBezTo>
                  <a:pt x="2424377" y="965200"/>
                  <a:pt x="2172824" y="1014810"/>
                  <a:pt x="1959570" y="1114029"/>
                </a:cubicBezTo>
                <a:cubicBezTo>
                  <a:pt x="1746316" y="1213247"/>
                  <a:pt x="1565142" y="1346664"/>
                  <a:pt x="1416050" y="1514277"/>
                </a:cubicBezTo>
                <a:cubicBezTo>
                  <a:pt x="1267089" y="1681890"/>
                  <a:pt x="1146042" y="1872258"/>
                  <a:pt x="1052909" y="2085380"/>
                </a:cubicBezTo>
                <a:cubicBezTo>
                  <a:pt x="959776" y="2298370"/>
                  <a:pt x="890389" y="2518701"/>
                  <a:pt x="844748" y="2746375"/>
                </a:cubicBezTo>
                <a:lnTo>
                  <a:pt x="844748" y="4353918"/>
                </a:lnTo>
                <a:cubicBezTo>
                  <a:pt x="927562" y="4643504"/>
                  <a:pt x="1043450" y="4915562"/>
                  <a:pt x="1192410" y="5170091"/>
                </a:cubicBezTo>
                <a:cubicBezTo>
                  <a:pt x="1341503" y="5424488"/>
                  <a:pt x="1540271" y="5629275"/>
                  <a:pt x="1788715" y="5784454"/>
                </a:cubicBezTo>
                <a:cubicBezTo>
                  <a:pt x="2037159" y="5939632"/>
                  <a:pt x="2349764" y="6017221"/>
                  <a:pt x="2726531" y="6017221"/>
                </a:cubicBezTo>
                <a:cubicBezTo>
                  <a:pt x="3037019" y="6017221"/>
                  <a:pt x="3305042" y="5952067"/>
                  <a:pt x="3530600" y="5821760"/>
                </a:cubicBezTo>
                <a:cubicBezTo>
                  <a:pt x="3756289" y="5691320"/>
                  <a:pt x="3942622" y="5512330"/>
                  <a:pt x="4089598" y="5284788"/>
                </a:cubicBezTo>
                <a:cubicBezTo>
                  <a:pt x="4236706" y="5057114"/>
                  <a:pt x="4345384" y="4795375"/>
                  <a:pt x="4415631" y="4499571"/>
                </a:cubicBezTo>
                <a:cubicBezTo>
                  <a:pt x="4486010" y="4203767"/>
                  <a:pt x="4521200" y="3888317"/>
                  <a:pt x="4521200" y="3553222"/>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737" name="Freeform 16737"/>
          <p:cNvSpPr/>
          <p:nvPr/>
        </p:nvSpPr>
        <p:spPr>
          <a:xfrm>
            <a:off x="4836819" y="2123071"/>
            <a:ext cx="56679" cy="69335"/>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738" name="Freeform 16738"/>
          <p:cNvSpPr/>
          <p:nvPr/>
        </p:nvSpPr>
        <p:spPr>
          <a:xfrm>
            <a:off x="4904530" y="2123071"/>
            <a:ext cx="55085" cy="69335"/>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739" name="Freeform 16739"/>
          <p:cNvSpPr/>
          <p:nvPr/>
        </p:nvSpPr>
        <p:spPr>
          <a:xfrm>
            <a:off x="4974201" y="2123071"/>
            <a:ext cx="52424" cy="68006"/>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740" name="Freeform 16740"/>
          <p:cNvSpPr/>
          <p:nvPr/>
        </p:nvSpPr>
        <p:spPr>
          <a:xfrm>
            <a:off x="5076072" y="2101183"/>
            <a:ext cx="65083" cy="89958"/>
          </a:xfrm>
          <a:custGeom>
            <a:avLst/>
            <a:gdLst/>
            <a:ahLst/>
            <a:cxnLst/>
            <a:rect l="0" t="0" r="0" b="0"/>
            <a:pathLst>
              <a:path w="6540500" h="9029700">
                <a:moveTo>
                  <a:pt x="2447925" y="9029700"/>
                </a:moveTo>
                <a:lnTo>
                  <a:pt x="562768" y="9029700"/>
                </a:lnTo>
                <a:lnTo>
                  <a:pt x="562768" y="8051800"/>
                </a:lnTo>
                <a:lnTo>
                  <a:pt x="2441773" y="8051800"/>
                </a:lnTo>
                <a:cubicBezTo>
                  <a:pt x="3088679" y="8051800"/>
                  <a:pt x="3627768" y="7916466"/>
                  <a:pt x="4059039" y="7645797"/>
                </a:cubicBezTo>
                <a:cubicBezTo>
                  <a:pt x="4490442" y="7374996"/>
                  <a:pt x="4815019" y="6994724"/>
                  <a:pt x="5032771" y="6504980"/>
                </a:cubicBezTo>
                <a:cubicBezTo>
                  <a:pt x="5250524" y="6015236"/>
                  <a:pt x="5359400" y="5441752"/>
                  <a:pt x="5359400" y="4784527"/>
                </a:cubicBezTo>
                <a:lnTo>
                  <a:pt x="5359400" y="4232672"/>
                </a:lnTo>
                <a:cubicBezTo>
                  <a:pt x="5359400" y="3715941"/>
                  <a:pt x="5297289" y="3256161"/>
                  <a:pt x="5173067" y="2853333"/>
                </a:cubicBezTo>
                <a:cubicBezTo>
                  <a:pt x="5048845" y="2450373"/>
                  <a:pt x="4866613" y="2109391"/>
                  <a:pt x="4626371" y="1830388"/>
                </a:cubicBezTo>
                <a:cubicBezTo>
                  <a:pt x="4386130" y="1551385"/>
                  <a:pt x="4093038" y="1339586"/>
                  <a:pt x="3747095" y="1194991"/>
                </a:cubicBezTo>
                <a:cubicBezTo>
                  <a:pt x="3401285" y="1050264"/>
                  <a:pt x="3004674" y="977900"/>
                  <a:pt x="2557264" y="977900"/>
                </a:cubicBezTo>
                <a:lnTo>
                  <a:pt x="519509" y="977900"/>
                </a:lnTo>
                <a:lnTo>
                  <a:pt x="519509" y="0"/>
                </a:lnTo>
                <a:lnTo>
                  <a:pt x="2555478" y="0"/>
                </a:lnTo>
                <a:cubicBezTo>
                  <a:pt x="3147218" y="0"/>
                  <a:pt x="3687233" y="98227"/>
                  <a:pt x="4175521" y="294680"/>
                </a:cubicBezTo>
                <a:cubicBezTo>
                  <a:pt x="4663810" y="491001"/>
                  <a:pt x="5084828" y="774171"/>
                  <a:pt x="5438576" y="1144191"/>
                </a:cubicBezTo>
                <a:cubicBezTo>
                  <a:pt x="5792456" y="1514211"/>
                  <a:pt x="6064580" y="1960761"/>
                  <a:pt x="6254948" y="2483843"/>
                </a:cubicBezTo>
                <a:cubicBezTo>
                  <a:pt x="6445315" y="3006792"/>
                  <a:pt x="6540500" y="3594894"/>
                  <a:pt x="6540500" y="4248150"/>
                </a:cubicBezTo>
                <a:lnTo>
                  <a:pt x="6540500" y="4787702"/>
                </a:lnTo>
                <a:cubicBezTo>
                  <a:pt x="6540500" y="5440958"/>
                  <a:pt x="6445382" y="6029127"/>
                  <a:pt x="6255146" y="6552208"/>
                </a:cubicBezTo>
                <a:cubicBezTo>
                  <a:pt x="6065043" y="7075157"/>
                  <a:pt x="5791200" y="7520649"/>
                  <a:pt x="5433615" y="7888685"/>
                </a:cubicBezTo>
                <a:cubicBezTo>
                  <a:pt x="5076031" y="8256588"/>
                  <a:pt x="4646083" y="8538766"/>
                  <a:pt x="4143771" y="8735219"/>
                </a:cubicBezTo>
                <a:cubicBezTo>
                  <a:pt x="3641592" y="8931540"/>
                  <a:pt x="3076310" y="9029700"/>
                  <a:pt x="2447925" y="9029700"/>
                </a:cubicBezTo>
                <a:close/>
                <a:moveTo>
                  <a:pt x="1193800" y="0"/>
                </a:moveTo>
                <a:lnTo>
                  <a:pt x="1193800" y="9029700"/>
                </a:lnTo>
                <a:lnTo>
                  <a:pt x="0" y="9029700"/>
                </a:lnTo>
                <a:lnTo>
                  <a:pt x="0" y="0"/>
                </a:ln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741" name="Freeform 16741"/>
          <p:cNvSpPr/>
          <p:nvPr/>
        </p:nvSpPr>
        <p:spPr>
          <a:xfrm>
            <a:off x="5154653" y="2123071"/>
            <a:ext cx="55085" cy="69335"/>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742" name="Freeform 16742"/>
          <p:cNvSpPr/>
          <p:nvPr/>
        </p:nvSpPr>
        <p:spPr>
          <a:xfrm>
            <a:off x="5216235" y="2108078"/>
            <a:ext cx="36388" cy="84328"/>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743" name="Freeform 16743"/>
          <p:cNvSpPr/>
          <p:nvPr/>
        </p:nvSpPr>
        <p:spPr>
          <a:xfrm>
            <a:off x="5263033" y="2123071"/>
            <a:ext cx="55085" cy="69335"/>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744" name="Freeform 16744"/>
          <p:cNvSpPr/>
          <p:nvPr/>
        </p:nvSpPr>
        <p:spPr>
          <a:xfrm>
            <a:off x="5360418" y="2100043"/>
            <a:ext cx="65336" cy="92362"/>
          </a:xfrm>
          <a:custGeom>
            <a:avLst/>
            <a:gdLst/>
            <a:ahLst/>
            <a:cxnLst/>
            <a:rect l="0" t="0" r="0" b="0"/>
            <a:pathLst>
              <a:path w="6565900" h="9271000">
                <a:moveTo>
                  <a:pt x="5359400" y="6862565"/>
                </a:moveTo>
                <a:cubicBezTo>
                  <a:pt x="5359400" y="6651956"/>
                  <a:pt x="5327385" y="6465094"/>
                  <a:pt x="5263356" y="6301979"/>
                </a:cubicBezTo>
                <a:cubicBezTo>
                  <a:pt x="5199459" y="6138863"/>
                  <a:pt x="5087937" y="5991292"/>
                  <a:pt x="4928790" y="5859265"/>
                </a:cubicBezTo>
                <a:cubicBezTo>
                  <a:pt x="4769775" y="5727105"/>
                  <a:pt x="4550899" y="5601164"/>
                  <a:pt x="4272160" y="5481440"/>
                </a:cubicBezTo>
                <a:cubicBezTo>
                  <a:pt x="3993554" y="5361583"/>
                  <a:pt x="3641526" y="5239743"/>
                  <a:pt x="3216076" y="5115918"/>
                </a:cubicBezTo>
                <a:cubicBezTo>
                  <a:pt x="2769989" y="4983758"/>
                  <a:pt x="2367293" y="4836187"/>
                  <a:pt x="2007989" y="4673204"/>
                </a:cubicBezTo>
                <a:cubicBezTo>
                  <a:pt x="1648684" y="4510088"/>
                  <a:pt x="1340974" y="4323226"/>
                  <a:pt x="1084857" y="4112618"/>
                </a:cubicBezTo>
                <a:cubicBezTo>
                  <a:pt x="828873" y="3902009"/>
                  <a:pt x="632751" y="3660445"/>
                  <a:pt x="496490" y="3387924"/>
                </a:cubicBezTo>
                <a:cubicBezTo>
                  <a:pt x="360230" y="3115403"/>
                  <a:pt x="292100" y="2803658"/>
                  <a:pt x="292100" y="2452688"/>
                </a:cubicBezTo>
                <a:cubicBezTo>
                  <a:pt x="292100" y="2101718"/>
                  <a:pt x="364397" y="1777604"/>
                  <a:pt x="508992" y="1480344"/>
                </a:cubicBezTo>
                <a:cubicBezTo>
                  <a:pt x="653586" y="1183085"/>
                  <a:pt x="861218" y="923991"/>
                  <a:pt x="1131887" y="703065"/>
                </a:cubicBezTo>
                <a:cubicBezTo>
                  <a:pt x="1402688" y="482138"/>
                  <a:pt x="1726075" y="309761"/>
                  <a:pt x="2102048" y="185936"/>
                </a:cubicBezTo>
                <a:cubicBezTo>
                  <a:pt x="2478153" y="61979"/>
                  <a:pt x="2897650" y="0"/>
                  <a:pt x="3360539" y="0"/>
                </a:cubicBezTo>
                <a:cubicBezTo>
                  <a:pt x="4038269" y="0"/>
                  <a:pt x="4613671" y="129051"/>
                  <a:pt x="5086746" y="387152"/>
                </a:cubicBezTo>
                <a:cubicBezTo>
                  <a:pt x="5559954" y="645121"/>
                  <a:pt x="5920514" y="981538"/>
                  <a:pt x="6168429" y="1396405"/>
                </a:cubicBezTo>
                <a:cubicBezTo>
                  <a:pt x="6416476" y="1811272"/>
                  <a:pt x="6540500" y="2254052"/>
                  <a:pt x="6540500" y="2724746"/>
                </a:cubicBezTo>
                <a:lnTo>
                  <a:pt x="5346700" y="2724746"/>
                </a:lnTo>
                <a:cubicBezTo>
                  <a:pt x="5346700" y="2386079"/>
                  <a:pt x="5274336" y="2085645"/>
                  <a:pt x="5129609" y="1823443"/>
                </a:cubicBezTo>
                <a:cubicBezTo>
                  <a:pt x="4985014" y="1561241"/>
                  <a:pt x="4766071" y="1354799"/>
                  <a:pt x="4472781" y="1204119"/>
                </a:cubicBezTo>
                <a:cubicBezTo>
                  <a:pt x="4179490" y="1053307"/>
                  <a:pt x="3807750" y="977900"/>
                  <a:pt x="3357562" y="977900"/>
                </a:cubicBezTo>
                <a:cubicBezTo>
                  <a:pt x="2931980" y="977900"/>
                  <a:pt x="2580745" y="1041930"/>
                  <a:pt x="2303859" y="1169988"/>
                </a:cubicBezTo>
                <a:cubicBezTo>
                  <a:pt x="2027105" y="1298046"/>
                  <a:pt x="1821590" y="1471613"/>
                  <a:pt x="1687314" y="1690688"/>
                </a:cubicBezTo>
                <a:cubicBezTo>
                  <a:pt x="1553037" y="1909630"/>
                  <a:pt x="1485900" y="2159596"/>
                  <a:pt x="1485900" y="2440583"/>
                </a:cubicBezTo>
                <a:cubicBezTo>
                  <a:pt x="1485900" y="2630686"/>
                  <a:pt x="1526182" y="2803195"/>
                  <a:pt x="1606748" y="2958108"/>
                </a:cubicBezTo>
                <a:cubicBezTo>
                  <a:pt x="1687446" y="3113022"/>
                  <a:pt x="1813586" y="3256625"/>
                  <a:pt x="1985168" y="3388916"/>
                </a:cubicBezTo>
                <a:cubicBezTo>
                  <a:pt x="2156883" y="3521208"/>
                  <a:pt x="2376090" y="3643115"/>
                  <a:pt x="2642790" y="3754636"/>
                </a:cubicBezTo>
                <a:cubicBezTo>
                  <a:pt x="2909490" y="3866158"/>
                  <a:pt x="3228842" y="3973579"/>
                  <a:pt x="3600846" y="4076899"/>
                </a:cubicBezTo>
                <a:cubicBezTo>
                  <a:pt x="4113609" y="4221626"/>
                  <a:pt x="4556058" y="4382823"/>
                  <a:pt x="4928195" y="4560491"/>
                </a:cubicBezTo>
                <a:cubicBezTo>
                  <a:pt x="5300464" y="4738159"/>
                  <a:pt x="5607513" y="4937522"/>
                  <a:pt x="5849342" y="5158582"/>
                </a:cubicBezTo>
                <a:cubicBezTo>
                  <a:pt x="6091303" y="5379641"/>
                  <a:pt x="6271220" y="5629672"/>
                  <a:pt x="6389092" y="5908675"/>
                </a:cubicBezTo>
                <a:cubicBezTo>
                  <a:pt x="6506964" y="6187546"/>
                  <a:pt x="6565900" y="6502599"/>
                  <a:pt x="6565900" y="6853833"/>
                </a:cubicBezTo>
                <a:cubicBezTo>
                  <a:pt x="6565900" y="7221472"/>
                  <a:pt x="6491420" y="7554053"/>
                  <a:pt x="6342459" y="7851577"/>
                </a:cubicBezTo>
                <a:cubicBezTo>
                  <a:pt x="6193631" y="8148969"/>
                  <a:pt x="5980575" y="8403101"/>
                  <a:pt x="5703292" y="8613974"/>
                </a:cubicBezTo>
                <a:cubicBezTo>
                  <a:pt x="5426008" y="8824715"/>
                  <a:pt x="5093956" y="8986904"/>
                  <a:pt x="4707135" y="9100543"/>
                </a:cubicBezTo>
                <a:cubicBezTo>
                  <a:pt x="4320447" y="9214180"/>
                  <a:pt x="3889176" y="9271000"/>
                  <a:pt x="3413323" y="9271000"/>
                </a:cubicBezTo>
                <a:cubicBezTo>
                  <a:pt x="2995546" y="9271000"/>
                  <a:pt x="2584912" y="9213056"/>
                  <a:pt x="2181423" y="9097169"/>
                </a:cubicBezTo>
                <a:cubicBezTo>
                  <a:pt x="1778066" y="8981282"/>
                  <a:pt x="1411882" y="8807517"/>
                  <a:pt x="1082873" y="8575874"/>
                </a:cubicBezTo>
                <a:cubicBezTo>
                  <a:pt x="753996" y="8344231"/>
                  <a:pt x="491265" y="8057754"/>
                  <a:pt x="294679" y="7716441"/>
                </a:cubicBezTo>
                <a:cubicBezTo>
                  <a:pt x="98226" y="7374996"/>
                  <a:pt x="0" y="6978783"/>
                  <a:pt x="0" y="6527800"/>
                </a:cubicBezTo>
                <a:lnTo>
                  <a:pt x="1193800" y="6527800"/>
                </a:lnTo>
                <a:cubicBezTo>
                  <a:pt x="1193800" y="6837495"/>
                  <a:pt x="1253728" y="7102806"/>
                  <a:pt x="1373584" y="7323733"/>
                </a:cubicBezTo>
                <a:cubicBezTo>
                  <a:pt x="1493440" y="7544660"/>
                  <a:pt x="1657680" y="7727421"/>
                  <a:pt x="1866304" y="7872016"/>
                </a:cubicBezTo>
                <a:cubicBezTo>
                  <a:pt x="2075060" y="8016479"/>
                  <a:pt x="2312722" y="8122775"/>
                  <a:pt x="2579290" y="8190905"/>
                </a:cubicBezTo>
                <a:cubicBezTo>
                  <a:pt x="2845858" y="8259035"/>
                  <a:pt x="3123803" y="8293100"/>
                  <a:pt x="3413125" y="8293100"/>
                </a:cubicBezTo>
                <a:cubicBezTo>
                  <a:pt x="3830505" y="8293100"/>
                  <a:pt x="4183789" y="8235355"/>
                  <a:pt x="4472979" y="8119865"/>
                </a:cubicBezTo>
                <a:cubicBezTo>
                  <a:pt x="4762301" y="8004242"/>
                  <a:pt x="4982368" y="7839075"/>
                  <a:pt x="5133181" y="7624366"/>
                </a:cubicBezTo>
                <a:cubicBezTo>
                  <a:pt x="5283993" y="7409524"/>
                  <a:pt x="5359400" y="7155591"/>
                  <a:pt x="5359400" y="6862565"/>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745" name="Freeform 16745"/>
          <p:cNvSpPr/>
          <p:nvPr/>
        </p:nvSpPr>
        <p:spPr>
          <a:xfrm>
            <a:off x="5429962" y="2108078"/>
            <a:ext cx="36388" cy="84328"/>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746" name="Freeform 16746"/>
          <p:cNvSpPr/>
          <p:nvPr/>
        </p:nvSpPr>
        <p:spPr>
          <a:xfrm>
            <a:off x="5478781" y="2123071"/>
            <a:ext cx="32301" cy="68069"/>
          </a:xfrm>
          <a:custGeom>
            <a:avLst/>
            <a:gdLst/>
            <a:ahLst/>
            <a:cxnLst/>
            <a:rect l="0" t="0" r="0" b="0"/>
            <a:pathLst>
              <a:path w="3246040" h="6832600">
                <a:moveTo>
                  <a:pt x="1150143" y="1180704"/>
                </a:moveTo>
                <a:lnTo>
                  <a:pt x="1150143" y="6832600"/>
                </a:lnTo>
                <a:lnTo>
                  <a:pt x="0" y="6832600"/>
                </a:lnTo>
                <a:lnTo>
                  <a:pt x="0" y="127000"/>
                </a:lnTo>
                <a:lnTo>
                  <a:pt x="1118989" y="127000"/>
                </a:lnTo>
                <a:close/>
                <a:moveTo>
                  <a:pt x="3246040" y="86916"/>
                </a:moveTo>
                <a:lnTo>
                  <a:pt x="3239889" y="1154510"/>
                </a:lnTo>
                <a:cubicBezTo>
                  <a:pt x="3144771" y="1133872"/>
                  <a:pt x="3054813" y="1120445"/>
                  <a:pt x="2970014" y="1114227"/>
                </a:cubicBezTo>
                <a:cubicBezTo>
                  <a:pt x="2885347" y="1108009"/>
                  <a:pt x="2789237" y="1104900"/>
                  <a:pt x="2681684" y="1104900"/>
                </a:cubicBezTo>
                <a:cubicBezTo>
                  <a:pt x="2417100" y="1104900"/>
                  <a:pt x="2183540" y="1146242"/>
                  <a:pt x="1981001" y="1228924"/>
                </a:cubicBezTo>
                <a:cubicBezTo>
                  <a:pt x="1778462" y="1311606"/>
                  <a:pt x="1606880" y="1427295"/>
                  <a:pt x="1466254" y="1575991"/>
                </a:cubicBezTo>
                <a:cubicBezTo>
                  <a:pt x="1325760" y="1724687"/>
                  <a:pt x="1215165" y="1901362"/>
                  <a:pt x="1134467" y="2106018"/>
                </a:cubicBezTo>
                <a:cubicBezTo>
                  <a:pt x="1053901" y="2310673"/>
                  <a:pt x="1001249" y="2534841"/>
                  <a:pt x="976510" y="2778522"/>
                </a:cubicBezTo>
                <a:lnTo>
                  <a:pt x="654050" y="2964458"/>
                </a:lnTo>
                <a:cubicBezTo>
                  <a:pt x="654050" y="2559249"/>
                  <a:pt x="694332" y="2178844"/>
                  <a:pt x="774898" y="1823244"/>
                </a:cubicBezTo>
                <a:cubicBezTo>
                  <a:pt x="855464" y="1467644"/>
                  <a:pt x="980479" y="1152393"/>
                  <a:pt x="1149945" y="877491"/>
                </a:cubicBezTo>
                <a:cubicBezTo>
                  <a:pt x="1319543" y="602589"/>
                  <a:pt x="1535575" y="387615"/>
                  <a:pt x="1798042" y="232569"/>
                </a:cubicBezTo>
                <a:cubicBezTo>
                  <a:pt x="2060641" y="77524"/>
                  <a:pt x="2373841" y="0"/>
                  <a:pt x="2737643" y="0"/>
                </a:cubicBezTo>
                <a:cubicBezTo>
                  <a:pt x="2820325" y="0"/>
                  <a:pt x="2915377" y="9327"/>
                  <a:pt x="3022798" y="27980"/>
                </a:cubicBezTo>
                <a:cubicBezTo>
                  <a:pt x="3130351" y="46501"/>
                  <a:pt x="3204765" y="66146"/>
                  <a:pt x="3246040" y="86916"/>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747" name="Freeform 16747"/>
          <p:cNvSpPr/>
          <p:nvPr/>
        </p:nvSpPr>
        <p:spPr>
          <a:xfrm>
            <a:off x="5519449" y="2123071"/>
            <a:ext cx="55085" cy="69335"/>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748" name="Freeform 16748"/>
          <p:cNvSpPr/>
          <p:nvPr/>
        </p:nvSpPr>
        <p:spPr>
          <a:xfrm>
            <a:off x="5581031" y="2108078"/>
            <a:ext cx="36388" cy="84328"/>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749" name="Freeform 16749"/>
          <p:cNvSpPr/>
          <p:nvPr/>
        </p:nvSpPr>
        <p:spPr>
          <a:xfrm>
            <a:off x="5626818" y="2123071"/>
            <a:ext cx="56679" cy="69335"/>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750" name="Freeform 16750"/>
          <p:cNvSpPr/>
          <p:nvPr/>
        </p:nvSpPr>
        <p:spPr>
          <a:xfrm>
            <a:off x="5693771" y="2123070"/>
            <a:ext cx="56364" cy="94387"/>
          </a:xfrm>
          <a:custGeom>
            <a:avLst/>
            <a:gdLst/>
            <a:ahLst/>
            <a:cxnLst/>
            <a:rect l="0" t="0" r="0" b="0"/>
            <a:pathLst>
              <a:path w="5664200" h="9474200">
                <a:moveTo>
                  <a:pt x="4622601" y="123627"/>
                </a:moveTo>
                <a:lnTo>
                  <a:pt x="5664200" y="123627"/>
                </a:lnTo>
                <a:lnTo>
                  <a:pt x="5664200" y="6685757"/>
                </a:lnTo>
                <a:cubicBezTo>
                  <a:pt x="5664200" y="7276570"/>
                  <a:pt x="5544211" y="7780602"/>
                  <a:pt x="5304234" y="8197850"/>
                </a:cubicBezTo>
                <a:cubicBezTo>
                  <a:pt x="5064389" y="8615097"/>
                  <a:pt x="4730419" y="8932134"/>
                  <a:pt x="4302323" y="9148960"/>
                </a:cubicBezTo>
                <a:cubicBezTo>
                  <a:pt x="3874227" y="9365787"/>
                  <a:pt x="3380978" y="9474200"/>
                  <a:pt x="2822575" y="9474200"/>
                </a:cubicBezTo>
                <a:cubicBezTo>
                  <a:pt x="2590932" y="9474200"/>
                  <a:pt x="2318940" y="9438018"/>
                  <a:pt x="2006600" y="9365654"/>
                </a:cubicBezTo>
                <a:cubicBezTo>
                  <a:pt x="1694391" y="9293291"/>
                  <a:pt x="1388334" y="9171318"/>
                  <a:pt x="1088429" y="8999735"/>
                </a:cubicBezTo>
                <a:cubicBezTo>
                  <a:pt x="788656" y="8828153"/>
                  <a:pt x="537434" y="8597569"/>
                  <a:pt x="334764" y="8307982"/>
                </a:cubicBezTo>
                <a:lnTo>
                  <a:pt x="936426" y="7624365"/>
                </a:lnTo>
                <a:cubicBezTo>
                  <a:pt x="1217810" y="7964222"/>
                  <a:pt x="1512556" y="8200429"/>
                  <a:pt x="1820664" y="8332985"/>
                </a:cubicBezTo>
                <a:cubicBezTo>
                  <a:pt x="2128903" y="8465542"/>
                  <a:pt x="2434034" y="8531820"/>
                  <a:pt x="2736056" y="8531820"/>
                </a:cubicBezTo>
                <a:cubicBezTo>
                  <a:pt x="3100122" y="8531820"/>
                  <a:pt x="3414514" y="8463623"/>
                  <a:pt x="3679229" y="8327231"/>
                </a:cubicBezTo>
                <a:cubicBezTo>
                  <a:pt x="3944077" y="8190970"/>
                  <a:pt x="4149923" y="7989556"/>
                  <a:pt x="4296767" y="7722989"/>
                </a:cubicBezTo>
                <a:cubicBezTo>
                  <a:pt x="4443610" y="7456553"/>
                  <a:pt x="4517032" y="7129131"/>
                  <a:pt x="4517032" y="6740724"/>
                </a:cubicBezTo>
                <a:lnTo>
                  <a:pt x="4517032" y="1596033"/>
                </a:lnTo>
                <a:close/>
                <a:moveTo>
                  <a:pt x="0" y="3547865"/>
                </a:moveTo>
                <a:lnTo>
                  <a:pt x="0" y="3417491"/>
                </a:lnTo>
                <a:cubicBezTo>
                  <a:pt x="0" y="2905787"/>
                  <a:pt x="60986" y="2440451"/>
                  <a:pt x="182959" y="2021483"/>
                </a:cubicBezTo>
                <a:cubicBezTo>
                  <a:pt x="305064" y="1602515"/>
                  <a:pt x="480880" y="1242418"/>
                  <a:pt x="710406" y="941190"/>
                </a:cubicBezTo>
                <a:cubicBezTo>
                  <a:pt x="939932" y="639829"/>
                  <a:pt x="1218075" y="407657"/>
                  <a:pt x="1544835" y="244674"/>
                </a:cubicBezTo>
                <a:cubicBezTo>
                  <a:pt x="1871596" y="81558"/>
                  <a:pt x="2239697" y="0"/>
                  <a:pt x="2649140" y="0"/>
                </a:cubicBezTo>
                <a:cubicBezTo>
                  <a:pt x="3071018" y="0"/>
                  <a:pt x="3440112" y="73224"/>
                  <a:pt x="3756421" y="219671"/>
                </a:cubicBezTo>
                <a:cubicBezTo>
                  <a:pt x="4072863" y="365986"/>
                  <a:pt x="4341746" y="578314"/>
                  <a:pt x="4563070" y="856655"/>
                </a:cubicBezTo>
                <a:cubicBezTo>
                  <a:pt x="4784394" y="1134997"/>
                  <a:pt x="4959151" y="1470092"/>
                  <a:pt x="5087342" y="1861940"/>
                </a:cubicBezTo>
                <a:cubicBezTo>
                  <a:pt x="5215532" y="2253655"/>
                  <a:pt x="5304432" y="2696965"/>
                  <a:pt x="5354042" y="3191868"/>
                </a:cubicBezTo>
                <a:lnTo>
                  <a:pt x="5354042" y="3760986"/>
                </a:lnTo>
                <a:cubicBezTo>
                  <a:pt x="5308533" y="4252715"/>
                  <a:pt x="5220625" y="4694899"/>
                  <a:pt x="5090318" y="5087541"/>
                </a:cubicBezTo>
                <a:cubicBezTo>
                  <a:pt x="4960143" y="5480050"/>
                  <a:pt x="4784394" y="5814748"/>
                  <a:pt x="4563070" y="6091635"/>
                </a:cubicBezTo>
                <a:cubicBezTo>
                  <a:pt x="4341746" y="6368521"/>
                  <a:pt x="4071805" y="6580320"/>
                  <a:pt x="3753246" y="6727032"/>
                </a:cubicBezTo>
                <a:cubicBezTo>
                  <a:pt x="3434820" y="6873610"/>
                  <a:pt x="3062684" y="6946900"/>
                  <a:pt x="2636837" y="6946900"/>
                </a:cubicBezTo>
                <a:cubicBezTo>
                  <a:pt x="2235596" y="6946900"/>
                  <a:pt x="1872588" y="6862299"/>
                  <a:pt x="1547812" y="6693099"/>
                </a:cubicBezTo>
                <a:cubicBezTo>
                  <a:pt x="1223168" y="6523898"/>
                  <a:pt x="945025" y="6286567"/>
                  <a:pt x="713382" y="5981105"/>
                </a:cubicBezTo>
                <a:cubicBezTo>
                  <a:pt x="481872" y="5675644"/>
                  <a:pt x="305064" y="5315480"/>
                  <a:pt x="182959" y="4900613"/>
                </a:cubicBezTo>
                <a:cubicBezTo>
                  <a:pt x="60986" y="4485614"/>
                  <a:pt x="0" y="4034698"/>
                  <a:pt x="0" y="3547865"/>
                </a:cubicBezTo>
                <a:close/>
                <a:moveTo>
                  <a:pt x="1147167" y="3414515"/>
                </a:moveTo>
                <a:lnTo>
                  <a:pt x="1147167" y="3544491"/>
                </a:lnTo>
                <a:cubicBezTo>
                  <a:pt x="1147167" y="3878395"/>
                  <a:pt x="1181298" y="4191794"/>
                  <a:pt x="1249560" y="4484688"/>
                </a:cubicBezTo>
                <a:cubicBezTo>
                  <a:pt x="1317823" y="4777449"/>
                  <a:pt x="1423259" y="5035220"/>
                  <a:pt x="1565870" y="5257999"/>
                </a:cubicBezTo>
                <a:cubicBezTo>
                  <a:pt x="1708612" y="5480646"/>
                  <a:pt x="1891704" y="5654808"/>
                  <a:pt x="2115145" y="5780485"/>
                </a:cubicBezTo>
                <a:cubicBezTo>
                  <a:pt x="2338585" y="5906162"/>
                  <a:pt x="2605484" y="5969000"/>
                  <a:pt x="2915840" y="5969000"/>
                </a:cubicBezTo>
                <a:cubicBezTo>
                  <a:pt x="3296443" y="5969000"/>
                  <a:pt x="3610835" y="5888633"/>
                  <a:pt x="3859014" y="5727899"/>
                </a:cubicBezTo>
                <a:cubicBezTo>
                  <a:pt x="4107325" y="5567032"/>
                  <a:pt x="4304903" y="5354638"/>
                  <a:pt x="4451746" y="5090716"/>
                </a:cubicBezTo>
                <a:cubicBezTo>
                  <a:pt x="4598722" y="4826794"/>
                  <a:pt x="4713552" y="4540184"/>
                  <a:pt x="4796234" y="4230886"/>
                </a:cubicBezTo>
                <a:lnTo>
                  <a:pt x="4796234" y="2740422"/>
                </a:lnTo>
                <a:cubicBezTo>
                  <a:pt x="4750725" y="2513542"/>
                  <a:pt x="4681405" y="2293938"/>
                  <a:pt x="4588271" y="2081610"/>
                </a:cubicBezTo>
                <a:cubicBezTo>
                  <a:pt x="4495270" y="1869282"/>
                  <a:pt x="4375282" y="1679575"/>
                  <a:pt x="4228306" y="1512491"/>
                </a:cubicBezTo>
                <a:cubicBezTo>
                  <a:pt x="4081462" y="1345407"/>
                  <a:pt x="3900487" y="1212454"/>
                  <a:pt x="3685381" y="1113632"/>
                </a:cubicBezTo>
                <a:cubicBezTo>
                  <a:pt x="3470275" y="1014678"/>
                  <a:pt x="3217862" y="965200"/>
                  <a:pt x="2928143" y="965200"/>
                </a:cubicBezTo>
                <a:cubicBezTo>
                  <a:pt x="2613686" y="965200"/>
                  <a:pt x="2343679" y="1030156"/>
                  <a:pt x="2118121" y="1160066"/>
                </a:cubicBezTo>
                <a:cubicBezTo>
                  <a:pt x="1892696" y="1289844"/>
                  <a:pt x="1708612" y="1467115"/>
                  <a:pt x="1565870" y="1691879"/>
                </a:cubicBezTo>
                <a:cubicBezTo>
                  <a:pt x="1423259" y="1916642"/>
                  <a:pt x="1317823" y="2176463"/>
                  <a:pt x="1249560" y="2471341"/>
                </a:cubicBezTo>
                <a:cubicBezTo>
                  <a:pt x="1181298" y="2766219"/>
                  <a:pt x="1147167" y="3080611"/>
                  <a:pt x="1147167" y="3414515"/>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751" name="Freeform 16751"/>
          <p:cNvSpPr/>
          <p:nvPr/>
        </p:nvSpPr>
        <p:spPr>
          <a:xfrm>
            <a:off x="5759050" y="2124273"/>
            <a:ext cx="56892" cy="93817"/>
          </a:xfrm>
          <a:custGeom>
            <a:avLst/>
            <a:gdLst/>
            <a:ahLst/>
            <a:cxnLst/>
            <a:rect l="0" t="0" r="0" b="0"/>
            <a:pathLst>
              <a:path w="5717381" h="9417050">
                <a:moveTo>
                  <a:pt x="2622946" y="6014443"/>
                </a:moveTo>
                <a:lnTo>
                  <a:pt x="4489648" y="0"/>
                </a:lnTo>
                <a:lnTo>
                  <a:pt x="5717381" y="0"/>
                </a:lnTo>
                <a:lnTo>
                  <a:pt x="3026171" y="7743229"/>
                </a:lnTo>
                <a:cubicBezTo>
                  <a:pt x="2964127" y="7908594"/>
                  <a:pt x="2882437" y="8087320"/>
                  <a:pt x="2781101" y="8279407"/>
                </a:cubicBezTo>
                <a:cubicBezTo>
                  <a:pt x="2679898" y="8471495"/>
                  <a:pt x="2550715" y="8654322"/>
                  <a:pt x="2393553" y="8827889"/>
                </a:cubicBezTo>
                <a:cubicBezTo>
                  <a:pt x="2236522" y="9001587"/>
                  <a:pt x="2047412" y="9143206"/>
                  <a:pt x="1826220" y="9252743"/>
                </a:cubicBezTo>
                <a:cubicBezTo>
                  <a:pt x="1605028" y="9362281"/>
                  <a:pt x="1341437" y="9417050"/>
                  <a:pt x="1035446" y="9417050"/>
                </a:cubicBezTo>
                <a:cubicBezTo>
                  <a:pt x="944562" y="9417050"/>
                  <a:pt x="828807" y="9404614"/>
                  <a:pt x="688181" y="9379743"/>
                </a:cubicBezTo>
                <a:cubicBezTo>
                  <a:pt x="547687" y="9355005"/>
                  <a:pt x="448468" y="9334433"/>
                  <a:pt x="390525" y="9318029"/>
                </a:cubicBezTo>
                <a:lnTo>
                  <a:pt x="384373" y="8388945"/>
                </a:lnTo>
                <a:cubicBezTo>
                  <a:pt x="417446" y="8393178"/>
                  <a:pt x="470164" y="8398337"/>
                  <a:pt x="542528" y="8404423"/>
                </a:cubicBezTo>
                <a:cubicBezTo>
                  <a:pt x="614891" y="8410641"/>
                  <a:pt x="665559" y="8413750"/>
                  <a:pt x="694531" y="8413750"/>
                </a:cubicBezTo>
                <a:cubicBezTo>
                  <a:pt x="954881" y="8413750"/>
                  <a:pt x="1176006" y="8379618"/>
                  <a:pt x="1357907" y="8311356"/>
                </a:cubicBezTo>
                <a:cubicBezTo>
                  <a:pt x="1539808" y="8243226"/>
                  <a:pt x="1693796" y="8129587"/>
                  <a:pt x="1819870" y="7970440"/>
                </a:cubicBezTo>
                <a:cubicBezTo>
                  <a:pt x="1946076" y="7811293"/>
                  <a:pt x="2054621" y="7593277"/>
                  <a:pt x="2145506" y="7316390"/>
                </a:cubicBezTo>
                <a:close/>
                <a:moveTo>
                  <a:pt x="1252537" y="0"/>
                </a:moveTo>
                <a:lnTo>
                  <a:pt x="2995017" y="5208191"/>
                </a:lnTo>
                <a:lnTo>
                  <a:pt x="3292673" y="6417271"/>
                </a:lnTo>
                <a:lnTo>
                  <a:pt x="2467967" y="6838950"/>
                </a:lnTo>
                <a:lnTo>
                  <a:pt x="0" y="0"/>
                </a:ln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752" name="Freeform 16752"/>
          <p:cNvSpPr/>
          <p:nvPr/>
        </p:nvSpPr>
        <p:spPr>
          <a:xfrm>
            <a:off x="5857984" y="2096248"/>
            <a:ext cx="11415" cy="94892"/>
          </a:xfrm>
          <a:custGeom>
            <a:avLst/>
            <a:gdLst/>
            <a:ahLst/>
            <a:cxnLst/>
            <a:rect l="0" t="0" r="0" b="0"/>
            <a:pathLst>
              <a:path w="1147167" h="9525000">
                <a:moveTo>
                  <a:pt x="1147167" y="0"/>
                </a:moveTo>
                <a:lnTo>
                  <a:pt x="1147167" y="9525000"/>
                </a:lnTo>
                <a:lnTo>
                  <a:pt x="0" y="9525000"/>
                </a:lnTo>
                <a:lnTo>
                  <a:pt x="0" y="0"/>
                </a:ln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753" name="Freeform 16753"/>
          <p:cNvSpPr/>
          <p:nvPr/>
        </p:nvSpPr>
        <p:spPr>
          <a:xfrm>
            <a:off x="5885256" y="2123071"/>
            <a:ext cx="55085" cy="69335"/>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754" name="Freeform 16754"/>
          <p:cNvSpPr/>
          <p:nvPr/>
        </p:nvSpPr>
        <p:spPr>
          <a:xfrm>
            <a:off x="5954926" y="2123071"/>
            <a:ext cx="52424" cy="68006"/>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755" name="Freeform 16755"/>
          <p:cNvSpPr/>
          <p:nvPr/>
        </p:nvSpPr>
        <p:spPr>
          <a:xfrm>
            <a:off x="6020806" y="2096248"/>
            <a:ext cx="56364" cy="96158"/>
          </a:xfrm>
          <a:custGeom>
            <a:avLst/>
            <a:gdLst/>
            <a:ahLst/>
            <a:cxnLst/>
            <a:rect l="0" t="0" r="0" b="0"/>
            <a:pathLst>
              <a:path w="5664200" h="9652000">
                <a:moveTo>
                  <a:pt x="4517032" y="8221465"/>
                </a:moveTo>
                <a:lnTo>
                  <a:pt x="4517032" y="0"/>
                </a:lnTo>
                <a:lnTo>
                  <a:pt x="5664200" y="0"/>
                </a:lnTo>
                <a:lnTo>
                  <a:pt x="5664200" y="9525000"/>
                </a:lnTo>
                <a:lnTo>
                  <a:pt x="4615656" y="9525000"/>
                </a:lnTo>
                <a:close/>
                <a:moveTo>
                  <a:pt x="0" y="6246615"/>
                </a:moveTo>
                <a:lnTo>
                  <a:pt x="0" y="6116241"/>
                </a:lnTo>
                <a:cubicBezTo>
                  <a:pt x="0" y="5603479"/>
                  <a:pt x="62970" y="5137283"/>
                  <a:pt x="188912" y="4717654"/>
                </a:cubicBezTo>
                <a:cubicBezTo>
                  <a:pt x="314986" y="4297892"/>
                  <a:pt x="494770" y="3937067"/>
                  <a:pt x="728265" y="3635177"/>
                </a:cubicBezTo>
                <a:cubicBezTo>
                  <a:pt x="961760" y="3333287"/>
                  <a:pt x="1240697" y="3100719"/>
                  <a:pt x="1565076" y="2937471"/>
                </a:cubicBezTo>
                <a:cubicBezTo>
                  <a:pt x="1889587" y="2774091"/>
                  <a:pt x="2252265" y="2692400"/>
                  <a:pt x="2653109" y="2692400"/>
                </a:cubicBezTo>
                <a:cubicBezTo>
                  <a:pt x="3074590" y="2692400"/>
                  <a:pt x="3443419" y="2765756"/>
                  <a:pt x="3759596" y="2912468"/>
                </a:cubicBezTo>
                <a:cubicBezTo>
                  <a:pt x="4075774" y="3059047"/>
                  <a:pt x="4344392" y="3271772"/>
                  <a:pt x="4565451" y="3550643"/>
                </a:cubicBezTo>
                <a:cubicBezTo>
                  <a:pt x="4786510" y="3829381"/>
                  <a:pt x="4961069" y="4165005"/>
                  <a:pt x="5089128" y="4557515"/>
                </a:cubicBezTo>
                <a:cubicBezTo>
                  <a:pt x="5217318" y="4949892"/>
                  <a:pt x="5306218" y="5393995"/>
                  <a:pt x="5355828" y="5889824"/>
                </a:cubicBezTo>
                <a:lnTo>
                  <a:pt x="5355828" y="6460332"/>
                </a:lnTo>
                <a:cubicBezTo>
                  <a:pt x="5310319" y="6952986"/>
                  <a:pt x="5222478" y="7395965"/>
                  <a:pt x="5092303" y="7789268"/>
                </a:cubicBezTo>
                <a:cubicBezTo>
                  <a:pt x="4962128" y="8182439"/>
                  <a:pt x="4786510" y="8517732"/>
                  <a:pt x="4565451" y="8795147"/>
                </a:cubicBezTo>
                <a:cubicBezTo>
                  <a:pt x="4344392" y="9072563"/>
                  <a:pt x="4074715" y="9284759"/>
                  <a:pt x="3756421" y="9431735"/>
                </a:cubicBezTo>
                <a:cubicBezTo>
                  <a:pt x="3438260" y="9578578"/>
                  <a:pt x="3066322" y="9652000"/>
                  <a:pt x="2640607" y="9652000"/>
                </a:cubicBezTo>
                <a:cubicBezTo>
                  <a:pt x="2248098" y="9652000"/>
                  <a:pt x="1889587" y="9567267"/>
                  <a:pt x="1565076" y="9397802"/>
                </a:cubicBezTo>
                <a:cubicBezTo>
                  <a:pt x="1240697" y="9228204"/>
                  <a:pt x="961760" y="8990410"/>
                  <a:pt x="728265" y="8684419"/>
                </a:cubicBezTo>
                <a:cubicBezTo>
                  <a:pt x="494770" y="8378429"/>
                  <a:pt x="314986" y="8017603"/>
                  <a:pt x="188912" y="7601943"/>
                </a:cubicBezTo>
                <a:cubicBezTo>
                  <a:pt x="62970" y="7186282"/>
                  <a:pt x="0" y="6734506"/>
                  <a:pt x="0" y="6246615"/>
                </a:cubicBezTo>
                <a:close/>
                <a:moveTo>
                  <a:pt x="1147167" y="6113066"/>
                </a:moveTo>
                <a:lnTo>
                  <a:pt x="1147167" y="6243440"/>
                </a:lnTo>
                <a:cubicBezTo>
                  <a:pt x="1147167" y="6578270"/>
                  <a:pt x="1181364" y="6892463"/>
                  <a:pt x="1249759" y="7186018"/>
                </a:cubicBezTo>
                <a:cubicBezTo>
                  <a:pt x="1318154" y="7479441"/>
                  <a:pt x="1424781" y="7737806"/>
                  <a:pt x="1569640" y="7961115"/>
                </a:cubicBezTo>
                <a:cubicBezTo>
                  <a:pt x="1714632" y="8184423"/>
                  <a:pt x="1898980" y="8359114"/>
                  <a:pt x="2122685" y="8485188"/>
                </a:cubicBezTo>
                <a:cubicBezTo>
                  <a:pt x="2346391" y="8611130"/>
                  <a:pt x="2613554" y="8674100"/>
                  <a:pt x="2924175" y="8674100"/>
                </a:cubicBezTo>
                <a:cubicBezTo>
                  <a:pt x="3305307" y="8674100"/>
                  <a:pt x="3619103" y="8593469"/>
                  <a:pt x="3865562" y="8432205"/>
                </a:cubicBezTo>
                <a:cubicBezTo>
                  <a:pt x="4112021" y="8270942"/>
                  <a:pt x="4309797" y="8058084"/>
                  <a:pt x="4458890" y="7793633"/>
                </a:cubicBezTo>
                <a:cubicBezTo>
                  <a:pt x="4608115" y="7529050"/>
                  <a:pt x="4724135" y="7241713"/>
                  <a:pt x="4806950" y="6931621"/>
                </a:cubicBezTo>
                <a:lnTo>
                  <a:pt x="4806950" y="5437188"/>
                </a:lnTo>
                <a:cubicBezTo>
                  <a:pt x="4757208" y="5209779"/>
                  <a:pt x="4685704" y="4989645"/>
                  <a:pt x="4592439" y="4776788"/>
                </a:cubicBezTo>
                <a:cubicBezTo>
                  <a:pt x="4499173" y="4563798"/>
                  <a:pt x="4379052" y="4373629"/>
                  <a:pt x="4232076" y="4206280"/>
                </a:cubicBezTo>
                <a:cubicBezTo>
                  <a:pt x="4085100" y="4038799"/>
                  <a:pt x="3904919" y="3905515"/>
                  <a:pt x="3691532" y="3806429"/>
                </a:cubicBezTo>
                <a:cubicBezTo>
                  <a:pt x="3478278" y="3707210"/>
                  <a:pt x="3226660" y="3657600"/>
                  <a:pt x="2936676" y="3657600"/>
                </a:cubicBezTo>
                <a:cubicBezTo>
                  <a:pt x="2621822" y="3657600"/>
                  <a:pt x="2351484" y="3722688"/>
                  <a:pt x="2125662" y="3852863"/>
                </a:cubicBezTo>
                <a:cubicBezTo>
                  <a:pt x="1899972" y="3983038"/>
                  <a:pt x="1714632" y="4160838"/>
                  <a:pt x="1569640" y="4386263"/>
                </a:cubicBezTo>
                <a:cubicBezTo>
                  <a:pt x="1424781" y="4611556"/>
                  <a:pt x="1318154" y="4872038"/>
                  <a:pt x="1249759" y="5167710"/>
                </a:cubicBezTo>
                <a:cubicBezTo>
                  <a:pt x="1181364" y="5463250"/>
                  <a:pt x="1147167" y="5778368"/>
                  <a:pt x="1147167" y="6113066"/>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756" name="Freeform 16756"/>
          <p:cNvSpPr/>
          <p:nvPr/>
        </p:nvSpPr>
        <p:spPr>
          <a:xfrm>
            <a:off x="6091678" y="2123071"/>
            <a:ext cx="53118" cy="69335"/>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757" name="Freeform 16757"/>
          <p:cNvSpPr/>
          <p:nvPr/>
        </p:nvSpPr>
        <p:spPr>
          <a:xfrm>
            <a:off x="6156230" y="2123071"/>
            <a:ext cx="56275" cy="69335"/>
          </a:xfrm>
          <a:custGeom>
            <a:avLst/>
            <a:gdLst/>
            <a:ahLst/>
            <a:cxnLst/>
            <a:rect l="0" t="0" r="0" b="0"/>
            <a:pathLst>
              <a:path w="5655270" h="6959600">
                <a:moveTo>
                  <a:pt x="2982714" y="6017221"/>
                </a:moveTo>
                <a:cubicBezTo>
                  <a:pt x="3255499" y="6017221"/>
                  <a:pt x="3507647" y="5961394"/>
                  <a:pt x="3739157" y="5849740"/>
                </a:cubicBezTo>
                <a:cubicBezTo>
                  <a:pt x="3970668" y="5738085"/>
                  <a:pt x="4160837" y="5584032"/>
                  <a:pt x="4309665" y="5387579"/>
                </a:cubicBezTo>
                <a:cubicBezTo>
                  <a:pt x="4458493" y="5190993"/>
                  <a:pt x="4543226" y="4966560"/>
                  <a:pt x="4563864" y="4714280"/>
                </a:cubicBezTo>
                <a:lnTo>
                  <a:pt x="5655270" y="4714280"/>
                </a:lnTo>
                <a:cubicBezTo>
                  <a:pt x="5634632" y="5111288"/>
                  <a:pt x="5501282" y="5480381"/>
                  <a:pt x="5255220" y="5821561"/>
                </a:cubicBezTo>
                <a:cubicBezTo>
                  <a:pt x="5009289" y="6162609"/>
                  <a:pt x="4687887" y="6437578"/>
                  <a:pt x="4291012" y="6646466"/>
                </a:cubicBezTo>
                <a:cubicBezTo>
                  <a:pt x="3894137" y="6855221"/>
                  <a:pt x="3458104" y="6959600"/>
                  <a:pt x="2982912" y="6959600"/>
                </a:cubicBezTo>
                <a:cubicBezTo>
                  <a:pt x="2478484" y="6959600"/>
                  <a:pt x="2039209" y="6870700"/>
                  <a:pt x="1665089" y="6692900"/>
                </a:cubicBezTo>
                <a:cubicBezTo>
                  <a:pt x="1290968" y="6515100"/>
                  <a:pt x="980876" y="6271155"/>
                  <a:pt x="734814" y="5961063"/>
                </a:cubicBezTo>
                <a:cubicBezTo>
                  <a:pt x="488883" y="5650839"/>
                  <a:pt x="304932" y="5294115"/>
                  <a:pt x="182959" y="4890890"/>
                </a:cubicBezTo>
                <a:cubicBezTo>
                  <a:pt x="60986" y="4487665"/>
                  <a:pt x="0" y="4060693"/>
                  <a:pt x="0" y="3609975"/>
                </a:cubicBezTo>
                <a:lnTo>
                  <a:pt x="0" y="3349625"/>
                </a:lnTo>
                <a:cubicBezTo>
                  <a:pt x="0" y="2898775"/>
                  <a:pt x="60986" y="2471738"/>
                  <a:pt x="182959" y="2068513"/>
                </a:cubicBezTo>
                <a:cubicBezTo>
                  <a:pt x="304932" y="1665288"/>
                  <a:pt x="488883" y="1308630"/>
                  <a:pt x="734814" y="998538"/>
                </a:cubicBezTo>
                <a:cubicBezTo>
                  <a:pt x="980876" y="688446"/>
                  <a:pt x="1290968" y="444500"/>
                  <a:pt x="1665089" y="266700"/>
                </a:cubicBezTo>
                <a:cubicBezTo>
                  <a:pt x="2039209" y="88900"/>
                  <a:pt x="2478484" y="0"/>
                  <a:pt x="2982912" y="0"/>
                </a:cubicBezTo>
                <a:cubicBezTo>
                  <a:pt x="3507713" y="0"/>
                  <a:pt x="3966500" y="106496"/>
                  <a:pt x="4359275" y="319485"/>
                </a:cubicBezTo>
                <a:cubicBezTo>
                  <a:pt x="4752049" y="532342"/>
                  <a:pt x="5061082" y="821796"/>
                  <a:pt x="5286375" y="1187847"/>
                </a:cubicBezTo>
                <a:cubicBezTo>
                  <a:pt x="5511667" y="1553766"/>
                  <a:pt x="5634632" y="1968236"/>
                  <a:pt x="5655270" y="2431257"/>
                </a:cubicBezTo>
                <a:lnTo>
                  <a:pt x="4563864" y="2431257"/>
                </a:lnTo>
                <a:cubicBezTo>
                  <a:pt x="4543226" y="2154238"/>
                  <a:pt x="4465703" y="1904075"/>
                  <a:pt x="4331295" y="1680766"/>
                </a:cubicBezTo>
                <a:cubicBezTo>
                  <a:pt x="4197019" y="1457325"/>
                  <a:pt x="4015118" y="1278401"/>
                  <a:pt x="3785592" y="1143993"/>
                </a:cubicBezTo>
                <a:cubicBezTo>
                  <a:pt x="3556198" y="1009584"/>
                  <a:pt x="3288572" y="942380"/>
                  <a:pt x="2982714" y="942380"/>
                </a:cubicBezTo>
                <a:cubicBezTo>
                  <a:pt x="2631215" y="942380"/>
                  <a:pt x="2336601" y="1011635"/>
                  <a:pt x="2098873" y="1150144"/>
                </a:cubicBezTo>
                <a:cubicBezTo>
                  <a:pt x="1861277" y="1288654"/>
                  <a:pt x="1673225" y="1474788"/>
                  <a:pt x="1534715" y="1708547"/>
                </a:cubicBezTo>
                <a:cubicBezTo>
                  <a:pt x="1396206" y="1942307"/>
                  <a:pt x="1296987" y="2200805"/>
                  <a:pt x="1237059" y="2484041"/>
                </a:cubicBezTo>
                <a:cubicBezTo>
                  <a:pt x="1177131" y="2767278"/>
                  <a:pt x="1147167" y="3055806"/>
                  <a:pt x="1147167" y="3349625"/>
                </a:cubicBezTo>
                <a:lnTo>
                  <a:pt x="1147167" y="3609975"/>
                </a:lnTo>
                <a:cubicBezTo>
                  <a:pt x="1147167" y="3903663"/>
                  <a:pt x="1176072" y="4193249"/>
                  <a:pt x="1233884" y="4478735"/>
                </a:cubicBezTo>
                <a:cubicBezTo>
                  <a:pt x="1291828" y="4764088"/>
                  <a:pt x="1389988" y="5022586"/>
                  <a:pt x="1528365" y="5254229"/>
                </a:cubicBezTo>
                <a:cubicBezTo>
                  <a:pt x="1666875" y="5485739"/>
                  <a:pt x="1854993" y="5670815"/>
                  <a:pt x="2092721" y="5809457"/>
                </a:cubicBezTo>
                <a:cubicBezTo>
                  <a:pt x="2330450" y="5947966"/>
                  <a:pt x="2627114" y="6017221"/>
                  <a:pt x="2982714" y="6017221"/>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758" name="Freeform 16758"/>
          <p:cNvSpPr/>
          <p:nvPr/>
        </p:nvSpPr>
        <p:spPr>
          <a:xfrm>
            <a:off x="6222931" y="2123071"/>
            <a:ext cx="55085" cy="69335"/>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759" name="Freeform 16759"/>
          <p:cNvSpPr/>
          <p:nvPr/>
        </p:nvSpPr>
        <p:spPr>
          <a:xfrm>
            <a:off x="6292538" y="2123070"/>
            <a:ext cx="56405" cy="93754"/>
          </a:xfrm>
          <a:custGeom>
            <a:avLst/>
            <a:gdLst/>
            <a:ahLst/>
            <a:cxnLst/>
            <a:rect l="0" t="0" r="0" b="0"/>
            <a:pathLst>
              <a:path w="5668367" h="9410700">
                <a:moveTo>
                  <a:pt x="1147167" y="1412082"/>
                </a:moveTo>
                <a:lnTo>
                  <a:pt x="1147167" y="9410700"/>
                </a:lnTo>
                <a:lnTo>
                  <a:pt x="0" y="9410700"/>
                </a:lnTo>
                <a:lnTo>
                  <a:pt x="0" y="127000"/>
                </a:lnTo>
                <a:lnTo>
                  <a:pt x="1048345" y="127000"/>
                </a:lnTo>
                <a:close/>
                <a:moveTo>
                  <a:pt x="5668367" y="3423841"/>
                </a:moveTo>
                <a:lnTo>
                  <a:pt x="5668367" y="3554215"/>
                </a:lnTo>
                <a:cubicBezTo>
                  <a:pt x="5668367" y="4042106"/>
                  <a:pt x="5610489" y="4493882"/>
                  <a:pt x="5494734" y="4909543"/>
                </a:cubicBezTo>
                <a:cubicBezTo>
                  <a:pt x="5379111" y="5325203"/>
                  <a:pt x="5210770" y="5686029"/>
                  <a:pt x="4989710" y="5992019"/>
                </a:cubicBezTo>
                <a:cubicBezTo>
                  <a:pt x="4768783" y="6298010"/>
                  <a:pt x="4497189" y="6535804"/>
                  <a:pt x="4174926" y="6705402"/>
                </a:cubicBezTo>
                <a:cubicBezTo>
                  <a:pt x="3852796" y="6874867"/>
                  <a:pt x="3483107" y="6959600"/>
                  <a:pt x="3065859" y="6959600"/>
                </a:cubicBezTo>
                <a:cubicBezTo>
                  <a:pt x="2640409" y="6959600"/>
                  <a:pt x="2264502" y="6889286"/>
                  <a:pt x="1938139" y="6748661"/>
                </a:cubicBezTo>
                <a:cubicBezTo>
                  <a:pt x="1611775" y="6607903"/>
                  <a:pt x="1334955" y="6403116"/>
                  <a:pt x="1107678" y="6134299"/>
                </a:cubicBezTo>
                <a:cubicBezTo>
                  <a:pt x="880533" y="5865482"/>
                  <a:pt x="699822" y="5542889"/>
                  <a:pt x="565546" y="5166519"/>
                </a:cubicBezTo>
                <a:cubicBezTo>
                  <a:pt x="431403" y="4790017"/>
                  <a:pt x="339526" y="4366022"/>
                  <a:pt x="289917" y="3894535"/>
                </a:cubicBezTo>
                <a:lnTo>
                  <a:pt x="289917" y="3199607"/>
                </a:lnTo>
                <a:cubicBezTo>
                  <a:pt x="339526" y="2703513"/>
                  <a:pt x="432461" y="2259145"/>
                  <a:pt x="568721" y="1866504"/>
                </a:cubicBezTo>
                <a:cubicBezTo>
                  <a:pt x="704982" y="1473730"/>
                  <a:pt x="885692" y="1137841"/>
                  <a:pt x="1110853" y="858838"/>
                </a:cubicBezTo>
                <a:cubicBezTo>
                  <a:pt x="1336013" y="579703"/>
                  <a:pt x="1609725" y="366779"/>
                  <a:pt x="1931987" y="220068"/>
                </a:cubicBezTo>
                <a:cubicBezTo>
                  <a:pt x="2254250" y="73356"/>
                  <a:pt x="2625989" y="0"/>
                  <a:pt x="3047206" y="0"/>
                </a:cubicBezTo>
                <a:cubicBezTo>
                  <a:pt x="3468687" y="0"/>
                  <a:pt x="3842543" y="81691"/>
                  <a:pt x="4168775" y="245071"/>
                </a:cubicBezTo>
                <a:cubicBezTo>
                  <a:pt x="4495138" y="408319"/>
                  <a:pt x="4769842" y="640887"/>
                  <a:pt x="4992885" y="942777"/>
                </a:cubicBezTo>
                <a:cubicBezTo>
                  <a:pt x="5215929" y="1244667"/>
                  <a:pt x="5384270" y="1605492"/>
                  <a:pt x="5497909" y="2025254"/>
                </a:cubicBezTo>
                <a:cubicBezTo>
                  <a:pt x="5611547" y="2444883"/>
                  <a:pt x="5668367" y="2911079"/>
                  <a:pt x="5668367" y="3423841"/>
                </a:cubicBezTo>
                <a:close/>
                <a:moveTo>
                  <a:pt x="4521200" y="3553222"/>
                </a:moveTo>
                <a:lnTo>
                  <a:pt x="4521200" y="3422849"/>
                </a:lnTo>
                <a:cubicBezTo>
                  <a:pt x="4521200" y="3087754"/>
                  <a:pt x="4486010" y="2772305"/>
                  <a:pt x="4415631" y="2476500"/>
                </a:cubicBezTo>
                <a:cubicBezTo>
                  <a:pt x="4345384" y="2180564"/>
                  <a:pt x="4236706" y="1919883"/>
                  <a:pt x="4089598" y="1694458"/>
                </a:cubicBezTo>
                <a:cubicBezTo>
                  <a:pt x="3942622" y="1468901"/>
                  <a:pt x="3755297" y="1290969"/>
                  <a:pt x="3527623" y="1160661"/>
                </a:cubicBezTo>
                <a:cubicBezTo>
                  <a:pt x="3299949" y="1030354"/>
                  <a:pt x="3028817" y="965200"/>
                  <a:pt x="2714228" y="965200"/>
                </a:cubicBezTo>
                <a:cubicBezTo>
                  <a:pt x="2424377" y="965200"/>
                  <a:pt x="2172824" y="1014810"/>
                  <a:pt x="1959570" y="1114029"/>
                </a:cubicBezTo>
                <a:cubicBezTo>
                  <a:pt x="1746316" y="1213247"/>
                  <a:pt x="1565142" y="1346664"/>
                  <a:pt x="1416050" y="1514277"/>
                </a:cubicBezTo>
                <a:cubicBezTo>
                  <a:pt x="1267089" y="1681890"/>
                  <a:pt x="1146042" y="1872258"/>
                  <a:pt x="1052909" y="2085380"/>
                </a:cubicBezTo>
                <a:cubicBezTo>
                  <a:pt x="959776" y="2298370"/>
                  <a:pt x="890389" y="2518701"/>
                  <a:pt x="844748" y="2746375"/>
                </a:cubicBezTo>
                <a:lnTo>
                  <a:pt x="844748" y="4353918"/>
                </a:lnTo>
                <a:cubicBezTo>
                  <a:pt x="927562" y="4643504"/>
                  <a:pt x="1043450" y="4915562"/>
                  <a:pt x="1192410" y="5170091"/>
                </a:cubicBezTo>
                <a:cubicBezTo>
                  <a:pt x="1341503" y="5424488"/>
                  <a:pt x="1540271" y="5629275"/>
                  <a:pt x="1788715" y="5784454"/>
                </a:cubicBezTo>
                <a:cubicBezTo>
                  <a:pt x="2037159" y="5939632"/>
                  <a:pt x="2349764" y="6017221"/>
                  <a:pt x="2726531" y="6017221"/>
                </a:cubicBezTo>
                <a:cubicBezTo>
                  <a:pt x="3037019" y="6017221"/>
                  <a:pt x="3305042" y="5952067"/>
                  <a:pt x="3530600" y="5821760"/>
                </a:cubicBezTo>
                <a:cubicBezTo>
                  <a:pt x="3756289" y="5691320"/>
                  <a:pt x="3942622" y="5512330"/>
                  <a:pt x="4089598" y="5284788"/>
                </a:cubicBezTo>
                <a:cubicBezTo>
                  <a:pt x="4236706" y="5057114"/>
                  <a:pt x="4345384" y="4795375"/>
                  <a:pt x="4415631" y="4499571"/>
                </a:cubicBezTo>
                <a:cubicBezTo>
                  <a:pt x="4486010" y="4203767"/>
                  <a:pt x="4521200" y="3888317"/>
                  <a:pt x="4521200" y="3553222"/>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760" name="Freeform 16760"/>
          <p:cNvSpPr/>
          <p:nvPr/>
        </p:nvSpPr>
        <p:spPr>
          <a:xfrm>
            <a:off x="6359493" y="2123071"/>
            <a:ext cx="56679" cy="69335"/>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761" name="Rectangle 16761"/>
          <p:cNvSpPr/>
          <p:nvPr/>
        </p:nvSpPr>
        <p:spPr>
          <a:xfrm rot="-2628853">
            <a:off x="4869693" y="3934034"/>
            <a:ext cx="604333" cy="140359"/>
          </a:xfrm>
          <a:prstGeom prst="rect">
            <a:avLst/>
          </a:prstGeom>
        </p:spPr>
        <p:txBody>
          <a:bodyPr wrap="square" lIns="0" tIns="0" rIns="0" bIns="0">
            <a:spAutoFit/>
          </a:bodyPr>
          <a:lstStyle/>
          <a:p>
            <a:r>
              <a:rPr lang="en-US" sz="912" dirty="0">
                <a:solidFill>
                  <a:srgbClr val="024B9C"/>
                </a:solidFill>
                <a:latin typeface="Arial"/>
              </a:rPr>
              <a:t>HE projects</a:t>
            </a:r>
          </a:p>
        </p:txBody>
      </p:sp>
      <p:sp>
        <p:nvSpPr>
          <p:cNvPr id="16762" name="Rectangle 16762"/>
          <p:cNvSpPr/>
          <p:nvPr/>
        </p:nvSpPr>
        <p:spPr>
          <a:xfrm rot="-2814726">
            <a:off x="5000124" y="4086346"/>
            <a:ext cx="516103" cy="140359"/>
          </a:xfrm>
          <a:prstGeom prst="rect">
            <a:avLst/>
          </a:prstGeom>
        </p:spPr>
        <p:txBody>
          <a:bodyPr wrap="square" lIns="0" tIns="0" rIns="0" bIns="0">
            <a:spAutoFit/>
          </a:bodyPr>
          <a:lstStyle/>
          <a:p>
            <a:r>
              <a:rPr lang="en-US" sz="912" dirty="0">
                <a:solidFill>
                  <a:srgbClr val="024B9C"/>
                </a:solidFill>
                <a:latin typeface="Arial"/>
              </a:rPr>
              <a:t>EOSC </a:t>
            </a:r>
            <a:r>
              <a:rPr lang="en-US" sz="912" spc="262" dirty="0">
                <a:solidFill>
                  <a:srgbClr val="024B9C"/>
                </a:solidFill>
                <a:latin typeface="Arial"/>
              </a:rPr>
              <a:t>-</a:t>
            </a:r>
            <a:r>
              <a:rPr lang="en-US" sz="912" dirty="0">
                <a:solidFill>
                  <a:srgbClr val="024B9C"/>
                </a:solidFill>
                <a:latin typeface="Arial"/>
              </a:rPr>
              <a:t>A</a:t>
            </a:r>
          </a:p>
        </p:txBody>
      </p:sp>
      <p:sp>
        <p:nvSpPr>
          <p:cNvPr id="16763" name="Rectangle 16763"/>
          <p:cNvSpPr/>
          <p:nvPr/>
        </p:nvSpPr>
        <p:spPr>
          <a:xfrm rot="2251905">
            <a:off x="5089069" y="2864543"/>
            <a:ext cx="514949" cy="140359"/>
          </a:xfrm>
          <a:prstGeom prst="rect">
            <a:avLst/>
          </a:prstGeom>
        </p:spPr>
        <p:txBody>
          <a:bodyPr wrap="square" lIns="0" tIns="0" rIns="0" bIns="0">
            <a:spAutoFit/>
          </a:bodyPr>
          <a:lstStyle/>
          <a:p>
            <a:r>
              <a:rPr lang="en-US" sz="912" dirty="0">
                <a:solidFill>
                  <a:srgbClr val="024B9C"/>
                </a:solidFill>
                <a:latin typeface="Arial"/>
              </a:rPr>
              <a:t>EOSC </a:t>
            </a:r>
            <a:r>
              <a:rPr lang="en-US" sz="912" spc="253" dirty="0">
                <a:solidFill>
                  <a:srgbClr val="024B9C"/>
                </a:solidFill>
                <a:latin typeface="Arial"/>
              </a:rPr>
              <a:t>-</a:t>
            </a:r>
            <a:r>
              <a:rPr lang="en-US" sz="912" dirty="0">
                <a:solidFill>
                  <a:srgbClr val="024B9C"/>
                </a:solidFill>
                <a:latin typeface="Arial"/>
              </a:rPr>
              <a:t>A</a:t>
            </a:r>
          </a:p>
        </p:txBody>
      </p:sp>
      <p:sp>
        <p:nvSpPr>
          <p:cNvPr id="16764" name="Rectangle 16764"/>
          <p:cNvSpPr/>
          <p:nvPr/>
        </p:nvSpPr>
        <p:spPr>
          <a:xfrm rot="1580215">
            <a:off x="4855113" y="3170294"/>
            <a:ext cx="515719" cy="141834"/>
          </a:xfrm>
          <a:prstGeom prst="rect">
            <a:avLst/>
          </a:prstGeom>
        </p:spPr>
        <p:txBody>
          <a:bodyPr wrap="square" lIns="0" tIns="0" rIns="0" bIns="0">
            <a:spAutoFit/>
          </a:bodyPr>
          <a:lstStyle/>
          <a:p>
            <a:r>
              <a:rPr lang="en-US" sz="912" dirty="0">
                <a:solidFill>
                  <a:srgbClr val="024B9C"/>
                </a:solidFill>
                <a:latin typeface="Arial"/>
              </a:rPr>
              <a:t>EOSC </a:t>
            </a:r>
            <a:r>
              <a:rPr lang="en-US" sz="912" spc="259" dirty="0">
                <a:solidFill>
                  <a:srgbClr val="024B9C"/>
                </a:solidFill>
                <a:latin typeface="Arial"/>
              </a:rPr>
              <a:t>-</a:t>
            </a:r>
            <a:r>
              <a:rPr lang="en-US" sz="1382" baseline="-1336" dirty="0">
                <a:solidFill>
                  <a:srgbClr val="024B9C"/>
                </a:solidFill>
                <a:latin typeface="Arial"/>
              </a:rPr>
              <a:t>A</a:t>
            </a:r>
          </a:p>
        </p:txBody>
      </p:sp>
      <p:sp>
        <p:nvSpPr>
          <p:cNvPr id="16765" name="Rectangle 16765"/>
          <p:cNvSpPr/>
          <p:nvPr/>
        </p:nvSpPr>
        <p:spPr>
          <a:xfrm rot="-505654">
            <a:off x="4827104" y="3552718"/>
            <a:ext cx="514949" cy="140359"/>
          </a:xfrm>
          <a:prstGeom prst="rect">
            <a:avLst/>
          </a:prstGeom>
        </p:spPr>
        <p:txBody>
          <a:bodyPr wrap="square" lIns="0" tIns="0" rIns="0" bIns="0">
            <a:spAutoFit/>
          </a:bodyPr>
          <a:lstStyle/>
          <a:p>
            <a:r>
              <a:rPr lang="en-US" sz="912" dirty="0">
                <a:solidFill>
                  <a:srgbClr val="024B9C"/>
                </a:solidFill>
                <a:latin typeface="Arial"/>
              </a:rPr>
              <a:t>EOSC </a:t>
            </a:r>
            <a:r>
              <a:rPr lang="en-US" sz="912" spc="253" dirty="0">
                <a:solidFill>
                  <a:srgbClr val="024B9C"/>
                </a:solidFill>
                <a:latin typeface="Arial"/>
              </a:rPr>
              <a:t>-</a:t>
            </a:r>
            <a:r>
              <a:rPr lang="en-US" sz="912" dirty="0">
                <a:solidFill>
                  <a:srgbClr val="024B9C"/>
                </a:solidFill>
                <a:latin typeface="Arial"/>
              </a:rPr>
              <a:t>A</a:t>
            </a:r>
          </a:p>
        </p:txBody>
      </p:sp>
      <p:sp>
        <p:nvSpPr>
          <p:cNvPr id="16766" name="Rectangle 16766"/>
          <p:cNvSpPr/>
          <p:nvPr/>
        </p:nvSpPr>
        <p:spPr>
          <a:xfrm rot="3699986">
            <a:off x="6100058" y="4247927"/>
            <a:ext cx="515719" cy="140359"/>
          </a:xfrm>
          <a:prstGeom prst="rect">
            <a:avLst/>
          </a:prstGeom>
        </p:spPr>
        <p:txBody>
          <a:bodyPr wrap="square" lIns="0" tIns="0" rIns="0" bIns="0">
            <a:spAutoFit/>
          </a:bodyPr>
          <a:lstStyle/>
          <a:p>
            <a:r>
              <a:rPr lang="en-US" sz="912" dirty="0">
                <a:solidFill>
                  <a:srgbClr val="024B9C"/>
                </a:solidFill>
                <a:latin typeface="Arial"/>
              </a:rPr>
              <a:t>EOSC </a:t>
            </a:r>
            <a:r>
              <a:rPr lang="en-US" sz="912" spc="259" dirty="0">
                <a:solidFill>
                  <a:srgbClr val="024B9C"/>
                </a:solidFill>
                <a:latin typeface="Arial"/>
              </a:rPr>
              <a:t>-</a:t>
            </a:r>
            <a:r>
              <a:rPr lang="en-US" sz="912" dirty="0">
                <a:solidFill>
                  <a:srgbClr val="024B9C"/>
                </a:solidFill>
                <a:latin typeface="Arial"/>
              </a:rPr>
              <a:t>A</a:t>
            </a:r>
          </a:p>
        </p:txBody>
      </p:sp>
      <p:sp>
        <p:nvSpPr>
          <p:cNvPr id="16767" name="Rectangle 16767"/>
          <p:cNvSpPr/>
          <p:nvPr/>
        </p:nvSpPr>
        <p:spPr>
          <a:xfrm>
            <a:off x="6566446" y="3445345"/>
            <a:ext cx="692497" cy="272832"/>
          </a:xfrm>
          <a:prstGeom prst="rect">
            <a:avLst/>
          </a:prstGeom>
        </p:spPr>
        <p:txBody>
          <a:bodyPr wrap="square" lIns="0" tIns="0" rIns="0" bIns="0">
            <a:spAutoFit/>
          </a:bodyPr>
          <a:lstStyle/>
          <a:p>
            <a:r>
              <a:rPr lang="en-US" sz="912" dirty="0">
                <a:solidFill>
                  <a:srgbClr val="024B9C"/>
                </a:solidFill>
                <a:latin typeface="Arial"/>
              </a:rPr>
              <a:t>Tripartite </a:t>
            </a:r>
          </a:p>
          <a:p>
            <a:pPr>
              <a:lnSpc>
                <a:spcPts val="1095"/>
              </a:lnSpc>
            </a:pPr>
            <a:r>
              <a:rPr lang="en-US" sz="912" dirty="0">
                <a:solidFill>
                  <a:srgbClr val="024B9C"/>
                </a:solidFill>
                <a:latin typeface="Arial"/>
              </a:rPr>
              <a:t>Collaboration</a:t>
            </a:r>
          </a:p>
        </p:txBody>
      </p:sp>
      <p:sp>
        <p:nvSpPr>
          <p:cNvPr id="16768" name="Rectangle 16768"/>
          <p:cNvSpPr/>
          <p:nvPr/>
        </p:nvSpPr>
        <p:spPr>
          <a:xfrm rot="2114804">
            <a:off x="6305902" y="4063230"/>
            <a:ext cx="693780" cy="272832"/>
          </a:xfrm>
          <a:prstGeom prst="rect">
            <a:avLst/>
          </a:prstGeom>
        </p:spPr>
        <p:txBody>
          <a:bodyPr wrap="square" lIns="0" tIns="0" rIns="0" bIns="0">
            <a:spAutoFit/>
          </a:bodyPr>
          <a:lstStyle/>
          <a:p>
            <a:r>
              <a:rPr lang="en-US" sz="912" dirty="0">
                <a:solidFill>
                  <a:srgbClr val="024B9C"/>
                </a:solidFill>
                <a:latin typeface="Arial"/>
              </a:rPr>
              <a:t>Tripartite </a:t>
            </a:r>
          </a:p>
          <a:p>
            <a:pPr marL="1291">
              <a:lnSpc>
                <a:spcPts val="1089"/>
              </a:lnSpc>
            </a:pPr>
            <a:r>
              <a:rPr lang="en-US" sz="912" dirty="0">
                <a:solidFill>
                  <a:srgbClr val="024B9C"/>
                </a:solidFill>
                <a:latin typeface="Arial"/>
              </a:rPr>
              <a:t>Collaboration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4" name="Freeform 6804"/>
          <p:cNvSpPr/>
          <p:nvPr/>
        </p:nvSpPr>
        <p:spPr>
          <a:xfrm>
            <a:off x="570097" y="1170033"/>
            <a:ext cx="8002119" cy="4507406"/>
          </a:xfrm>
          <a:custGeom>
            <a:avLst/>
            <a:gdLst/>
            <a:ahLst/>
            <a:cxnLst/>
            <a:rect l="0" t="0" r="0" b="0"/>
            <a:pathLst>
              <a:path w="9358034" h="5271161">
                <a:moveTo>
                  <a:pt x="0" y="5271161"/>
                </a:moveTo>
                <a:lnTo>
                  <a:pt x="9358034" y="5271161"/>
                </a:lnTo>
                <a:lnTo>
                  <a:pt x="9358034" y="0"/>
                </a:lnTo>
                <a:lnTo>
                  <a:pt x="0" y="0"/>
                </a:lnTo>
                <a:lnTo>
                  <a:pt x="0" y="5271161"/>
                </a:lnTo>
                <a:close/>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6805" name="Freeform 6805"/>
          <p:cNvSpPr/>
          <p:nvPr/>
        </p:nvSpPr>
        <p:spPr>
          <a:xfrm>
            <a:off x="570096" y="1170033"/>
            <a:ext cx="8003802" cy="4507406"/>
          </a:xfrm>
          <a:custGeom>
            <a:avLst/>
            <a:gdLst/>
            <a:ahLst/>
            <a:cxnLst/>
            <a:rect l="0" t="0" r="0" b="0"/>
            <a:pathLst>
              <a:path w="9360002" h="5271161">
                <a:moveTo>
                  <a:pt x="0" y="5271161"/>
                </a:moveTo>
                <a:lnTo>
                  <a:pt x="9360002" y="5271161"/>
                </a:lnTo>
                <a:lnTo>
                  <a:pt x="9360002" y="0"/>
                </a:lnTo>
                <a:lnTo>
                  <a:pt x="0" y="0"/>
                </a:lnTo>
                <a:lnTo>
                  <a:pt x="0" y="5271161"/>
                </a:lnTo>
                <a:close/>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6806" name="Picture 680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59237" y="1159174"/>
            <a:ext cx="8023838" cy="4529124"/>
          </a:xfrm>
          <a:prstGeom prst="rect">
            <a:avLst/>
          </a:prstGeom>
          <a:noFill/>
          <a:extLst/>
        </p:spPr>
      </p:pic>
      <p:pic>
        <p:nvPicPr>
          <p:cNvPr id="6807" name="Picture 49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a:xfrm>
            <a:off x="772299" y="5310107"/>
            <a:ext cx="634406" cy="227476"/>
          </a:xfrm>
          <a:prstGeom prst="rect">
            <a:avLst/>
          </a:prstGeom>
          <a:noFill/>
          <a:extLst/>
        </p:spPr>
      </p:pic>
      <p:pic>
        <p:nvPicPr>
          <p:cNvPr id="6808" name="Picture 680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a:xfrm>
            <a:off x="6946280" y="5066714"/>
            <a:ext cx="1636797" cy="621584"/>
          </a:xfrm>
          <a:prstGeom prst="rect">
            <a:avLst/>
          </a:prstGeom>
          <a:noFill/>
          <a:extLst/>
        </p:spPr>
      </p:pic>
      <p:sp>
        <p:nvSpPr>
          <p:cNvPr id="6809" name="Freeform 6809"/>
          <p:cNvSpPr/>
          <p:nvPr/>
        </p:nvSpPr>
        <p:spPr>
          <a:xfrm>
            <a:off x="2420608" y="3230179"/>
            <a:ext cx="927845" cy="928941"/>
          </a:xfrm>
          <a:custGeom>
            <a:avLst/>
            <a:gdLst/>
            <a:ahLst/>
            <a:cxnLst/>
            <a:rect l="0" t="0" r="0" b="0"/>
            <a:pathLst>
              <a:path w="1085063" h="1086345">
                <a:moveTo>
                  <a:pt x="0" y="543179"/>
                </a:moveTo>
                <a:cubicBezTo>
                  <a:pt x="0" y="243192"/>
                  <a:pt x="242900" y="0"/>
                  <a:pt x="542531" y="0"/>
                </a:cubicBezTo>
                <a:cubicBezTo>
                  <a:pt x="842162" y="0"/>
                  <a:pt x="1085063" y="243192"/>
                  <a:pt x="1085063" y="543179"/>
                </a:cubicBezTo>
                <a:cubicBezTo>
                  <a:pt x="1085063" y="843153"/>
                  <a:pt x="842162" y="1086345"/>
                  <a:pt x="542531" y="1086345"/>
                </a:cubicBezTo>
                <a:cubicBezTo>
                  <a:pt x="242900" y="1086345"/>
                  <a:pt x="0" y="843153"/>
                  <a:pt x="0" y="543179"/>
                </a:cubicBezTo>
                <a:close/>
              </a:path>
            </a:pathLst>
          </a:custGeom>
          <a:solidFill>
            <a:srgbClr val="A5A5A5">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6810" name="Freeform 6810"/>
          <p:cNvSpPr/>
          <p:nvPr/>
        </p:nvSpPr>
        <p:spPr>
          <a:xfrm flipV="1">
            <a:off x="2420608" y="3230179"/>
            <a:ext cx="927849" cy="928934"/>
          </a:xfrm>
          <a:custGeom>
            <a:avLst/>
            <a:gdLst/>
            <a:ahLst/>
            <a:cxnLst/>
            <a:rect l="0" t="0" r="0" b="0"/>
            <a:pathLst>
              <a:path w="1085068" h="1086337">
                <a:moveTo>
                  <a:pt x="0" y="543168"/>
                </a:moveTo>
                <a:cubicBezTo>
                  <a:pt x="0" y="843152"/>
                  <a:pt x="242901" y="1086337"/>
                  <a:pt x="542535" y="1086337"/>
                </a:cubicBezTo>
                <a:cubicBezTo>
                  <a:pt x="842170" y="1086337"/>
                  <a:pt x="1085068" y="843152"/>
                  <a:pt x="1085068" y="543168"/>
                </a:cubicBezTo>
                <a:cubicBezTo>
                  <a:pt x="1085068" y="243182"/>
                  <a:pt x="842170" y="0"/>
                  <a:pt x="542535" y="0"/>
                </a:cubicBezTo>
                <a:cubicBezTo>
                  <a:pt x="242901" y="0"/>
                  <a:pt x="0" y="243182"/>
                  <a:pt x="0" y="543168"/>
                </a:cubicBezTo>
                <a:close/>
              </a:path>
            </a:pathLst>
          </a:custGeom>
          <a:noFill/>
          <a:ln w="19500" cap="flat" cmpd="sng">
            <a:solidFill>
              <a:srgbClr val="FFFFFF">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6811" name="Freeform 6811"/>
          <p:cNvSpPr/>
          <p:nvPr/>
        </p:nvSpPr>
        <p:spPr>
          <a:xfrm>
            <a:off x="2726790" y="2950830"/>
            <a:ext cx="315468" cy="197410"/>
          </a:xfrm>
          <a:custGeom>
            <a:avLst/>
            <a:gdLst/>
            <a:ahLst/>
            <a:cxnLst/>
            <a:rect l="0" t="0" r="0" b="0"/>
            <a:pathLst>
              <a:path w="368922" h="230860">
                <a:moveTo>
                  <a:pt x="73787" y="230860"/>
                </a:moveTo>
                <a:lnTo>
                  <a:pt x="73787" y="115430"/>
                </a:lnTo>
                <a:lnTo>
                  <a:pt x="0" y="115430"/>
                </a:lnTo>
                <a:lnTo>
                  <a:pt x="184467" y="0"/>
                </a:lnTo>
                <a:lnTo>
                  <a:pt x="368922" y="115430"/>
                </a:lnTo>
                <a:lnTo>
                  <a:pt x="295148" y="115430"/>
                </a:lnTo>
                <a:lnTo>
                  <a:pt x="295148" y="230860"/>
                </a:lnTo>
                <a:close/>
              </a:path>
            </a:pathLst>
          </a:custGeom>
          <a:solidFill>
            <a:srgbClr val="FFC000">
              <a:alpha val="100000"/>
            </a:srgbClr>
          </a:solidFill>
          <a:ln w="20116800">
            <a:noFill/>
          </a:ln>
        </p:spPr>
        <p:style>
          <a:lnRef idx="2">
            <a:schemeClr val="accent1">
              <a:shade val="50000"/>
            </a:schemeClr>
          </a:lnRef>
          <a:fillRef idx="1">
            <a:schemeClr val="accent1"/>
          </a:fillRef>
          <a:effectRef idx="0">
            <a:schemeClr val="accent1"/>
          </a:effectRef>
          <a:fontRef idx="minor">
            <a:schemeClr val="lt1"/>
          </a:fontRef>
        </p:style>
      </p:sp>
      <p:sp>
        <p:nvSpPr>
          <p:cNvPr id="6812" name="Freeform 6812"/>
          <p:cNvSpPr/>
          <p:nvPr/>
        </p:nvSpPr>
        <p:spPr>
          <a:xfrm>
            <a:off x="2420608" y="1928777"/>
            <a:ext cx="927845" cy="928941"/>
          </a:xfrm>
          <a:custGeom>
            <a:avLst/>
            <a:gdLst/>
            <a:ahLst/>
            <a:cxnLst/>
            <a:rect l="0" t="0" r="0" b="0"/>
            <a:pathLst>
              <a:path w="1085063" h="1086345">
                <a:moveTo>
                  <a:pt x="0" y="543166"/>
                </a:moveTo>
                <a:cubicBezTo>
                  <a:pt x="0" y="243192"/>
                  <a:pt x="242900" y="0"/>
                  <a:pt x="542531" y="0"/>
                </a:cubicBezTo>
                <a:cubicBezTo>
                  <a:pt x="842162" y="0"/>
                  <a:pt x="1085063" y="243192"/>
                  <a:pt x="1085063" y="543166"/>
                </a:cubicBezTo>
                <a:cubicBezTo>
                  <a:pt x="1085063" y="843153"/>
                  <a:pt x="842162" y="1086345"/>
                  <a:pt x="542531" y="1086345"/>
                </a:cubicBezTo>
                <a:cubicBezTo>
                  <a:pt x="242900" y="1086345"/>
                  <a:pt x="0" y="843153"/>
                  <a:pt x="0" y="543166"/>
                </a:cubicBezTo>
                <a:close/>
              </a:path>
            </a:pathLst>
          </a:custGeom>
          <a:solidFill>
            <a:srgbClr val="FFC000">
              <a:alpha val="100000"/>
            </a:srgbClr>
          </a:solidFill>
          <a:ln w="20116800">
            <a:noFill/>
          </a:ln>
        </p:spPr>
        <p:style>
          <a:lnRef idx="2">
            <a:schemeClr val="accent1">
              <a:shade val="50000"/>
            </a:schemeClr>
          </a:lnRef>
          <a:fillRef idx="1">
            <a:schemeClr val="accent1"/>
          </a:fillRef>
          <a:effectRef idx="0">
            <a:schemeClr val="accent1"/>
          </a:effectRef>
          <a:fontRef idx="minor">
            <a:schemeClr val="lt1"/>
          </a:fontRef>
        </p:style>
      </p:sp>
      <p:sp>
        <p:nvSpPr>
          <p:cNvPr id="6813" name="Freeform 6813"/>
          <p:cNvSpPr/>
          <p:nvPr/>
        </p:nvSpPr>
        <p:spPr>
          <a:xfrm flipV="1">
            <a:off x="2420608" y="1928777"/>
            <a:ext cx="927849" cy="928934"/>
          </a:xfrm>
          <a:custGeom>
            <a:avLst/>
            <a:gdLst/>
            <a:ahLst/>
            <a:cxnLst/>
            <a:rect l="0" t="0" r="0" b="0"/>
            <a:pathLst>
              <a:path w="1085068" h="1086337">
                <a:moveTo>
                  <a:pt x="0" y="543168"/>
                </a:moveTo>
                <a:cubicBezTo>
                  <a:pt x="0" y="843152"/>
                  <a:pt x="242901" y="1086337"/>
                  <a:pt x="542535" y="1086337"/>
                </a:cubicBezTo>
                <a:cubicBezTo>
                  <a:pt x="842170" y="1086337"/>
                  <a:pt x="1085068" y="843152"/>
                  <a:pt x="1085068" y="543168"/>
                </a:cubicBezTo>
                <a:cubicBezTo>
                  <a:pt x="1085068" y="243182"/>
                  <a:pt x="842170" y="0"/>
                  <a:pt x="542535" y="0"/>
                </a:cubicBezTo>
                <a:cubicBezTo>
                  <a:pt x="242901" y="0"/>
                  <a:pt x="0" y="243182"/>
                  <a:pt x="0" y="543168"/>
                </a:cubicBezTo>
                <a:close/>
              </a:path>
            </a:pathLst>
          </a:custGeom>
          <a:noFill/>
          <a:ln w="19500" cap="flat" cmpd="sng">
            <a:solidFill>
              <a:srgbClr val="FFFFFF">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6814" name="Freeform 6814"/>
          <p:cNvSpPr/>
          <p:nvPr/>
        </p:nvSpPr>
        <p:spPr>
          <a:xfrm>
            <a:off x="3309867" y="3235327"/>
            <a:ext cx="218077" cy="273527"/>
          </a:xfrm>
          <a:custGeom>
            <a:avLst/>
            <a:gdLst/>
            <a:ahLst/>
            <a:cxnLst/>
            <a:rect l="0" t="0" r="0" b="0"/>
            <a:pathLst>
              <a:path w="255029" h="319875">
                <a:moveTo>
                  <a:pt x="0" y="121691"/>
                </a:moveTo>
                <a:lnTo>
                  <a:pt x="99848" y="63982"/>
                </a:lnTo>
                <a:lnTo>
                  <a:pt x="62954" y="0"/>
                </a:lnTo>
                <a:lnTo>
                  <a:pt x="255029" y="102222"/>
                </a:lnTo>
                <a:lnTo>
                  <a:pt x="247409" y="319875"/>
                </a:lnTo>
                <a:lnTo>
                  <a:pt x="210516" y="255905"/>
                </a:lnTo>
                <a:lnTo>
                  <a:pt x="110668" y="313613"/>
                </a:lnTo>
                <a:close/>
              </a:path>
            </a:pathLst>
          </a:custGeom>
          <a:solidFill>
            <a:srgbClr val="B2F514">
              <a:alpha val="100000"/>
            </a:srgbClr>
          </a:solidFill>
          <a:ln w="20116800">
            <a:noFill/>
          </a:ln>
        </p:spPr>
        <p:style>
          <a:lnRef idx="2">
            <a:schemeClr val="accent1">
              <a:shade val="50000"/>
            </a:schemeClr>
          </a:lnRef>
          <a:fillRef idx="1">
            <a:schemeClr val="accent1"/>
          </a:fillRef>
          <a:effectRef idx="0">
            <a:schemeClr val="accent1"/>
          </a:effectRef>
          <a:fontRef idx="minor">
            <a:schemeClr val="lt1"/>
          </a:fontRef>
        </p:style>
      </p:sp>
      <p:sp>
        <p:nvSpPr>
          <p:cNvPr id="6815" name="Freeform 6815"/>
          <p:cNvSpPr/>
          <p:nvPr/>
        </p:nvSpPr>
        <p:spPr>
          <a:xfrm>
            <a:off x="3546341" y="2579477"/>
            <a:ext cx="927845" cy="928941"/>
          </a:xfrm>
          <a:custGeom>
            <a:avLst/>
            <a:gdLst/>
            <a:ahLst/>
            <a:cxnLst/>
            <a:rect l="0" t="0" r="0" b="0"/>
            <a:pathLst>
              <a:path w="1085063" h="1086345">
                <a:moveTo>
                  <a:pt x="0" y="543179"/>
                </a:moveTo>
                <a:cubicBezTo>
                  <a:pt x="0" y="243193"/>
                  <a:pt x="242900" y="0"/>
                  <a:pt x="542531" y="0"/>
                </a:cubicBezTo>
                <a:cubicBezTo>
                  <a:pt x="842162" y="0"/>
                  <a:pt x="1085063" y="243193"/>
                  <a:pt x="1085063" y="543179"/>
                </a:cubicBezTo>
                <a:cubicBezTo>
                  <a:pt x="1085063" y="843153"/>
                  <a:pt x="842162" y="1086345"/>
                  <a:pt x="542531" y="1086345"/>
                </a:cubicBezTo>
                <a:cubicBezTo>
                  <a:pt x="242900" y="1086345"/>
                  <a:pt x="0" y="843153"/>
                  <a:pt x="0" y="543179"/>
                </a:cubicBezTo>
                <a:close/>
              </a:path>
            </a:pathLst>
          </a:custGeom>
          <a:solidFill>
            <a:srgbClr val="B2F514">
              <a:alpha val="100000"/>
            </a:srgbClr>
          </a:solidFill>
          <a:ln w="20116800">
            <a:noFill/>
          </a:ln>
        </p:spPr>
        <p:style>
          <a:lnRef idx="2">
            <a:schemeClr val="accent1">
              <a:shade val="50000"/>
            </a:schemeClr>
          </a:lnRef>
          <a:fillRef idx="1">
            <a:schemeClr val="accent1"/>
          </a:fillRef>
          <a:effectRef idx="0">
            <a:schemeClr val="accent1"/>
          </a:effectRef>
          <a:fontRef idx="minor">
            <a:schemeClr val="lt1"/>
          </a:fontRef>
        </p:style>
      </p:sp>
      <p:sp>
        <p:nvSpPr>
          <p:cNvPr id="6816" name="Freeform 6816"/>
          <p:cNvSpPr/>
          <p:nvPr/>
        </p:nvSpPr>
        <p:spPr>
          <a:xfrm flipV="1">
            <a:off x="3546340" y="2579478"/>
            <a:ext cx="927849" cy="928934"/>
          </a:xfrm>
          <a:custGeom>
            <a:avLst/>
            <a:gdLst/>
            <a:ahLst/>
            <a:cxnLst/>
            <a:rect l="0" t="0" r="0" b="0"/>
            <a:pathLst>
              <a:path w="1085068" h="1086337">
                <a:moveTo>
                  <a:pt x="0" y="543168"/>
                </a:moveTo>
                <a:cubicBezTo>
                  <a:pt x="0" y="843152"/>
                  <a:pt x="242901" y="1086337"/>
                  <a:pt x="542535" y="1086337"/>
                </a:cubicBezTo>
                <a:cubicBezTo>
                  <a:pt x="842170" y="1086337"/>
                  <a:pt x="1085068" y="843152"/>
                  <a:pt x="1085068" y="543168"/>
                </a:cubicBezTo>
                <a:cubicBezTo>
                  <a:pt x="1085068" y="243182"/>
                  <a:pt x="842170" y="0"/>
                  <a:pt x="542535" y="0"/>
                </a:cubicBezTo>
                <a:cubicBezTo>
                  <a:pt x="242901" y="0"/>
                  <a:pt x="0" y="243182"/>
                  <a:pt x="0" y="543168"/>
                </a:cubicBezTo>
                <a:close/>
              </a:path>
            </a:pathLst>
          </a:custGeom>
          <a:noFill/>
          <a:ln w="19500" cap="flat" cmpd="sng">
            <a:solidFill>
              <a:srgbClr val="FFFFFF">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6817" name="Freeform 6817"/>
          <p:cNvSpPr/>
          <p:nvPr/>
        </p:nvSpPr>
        <p:spPr>
          <a:xfrm>
            <a:off x="3309867" y="3880445"/>
            <a:ext cx="218077" cy="273526"/>
          </a:xfrm>
          <a:custGeom>
            <a:avLst/>
            <a:gdLst/>
            <a:ahLst/>
            <a:cxnLst/>
            <a:rect l="0" t="0" r="0" b="0"/>
            <a:pathLst>
              <a:path w="255029" h="319874">
                <a:moveTo>
                  <a:pt x="110668" y="6261"/>
                </a:moveTo>
                <a:lnTo>
                  <a:pt x="210516" y="63969"/>
                </a:lnTo>
                <a:lnTo>
                  <a:pt x="247409" y="0"/>
                </a:lnTo>
                <a:lnTo>
                  <a:pt x="255029" y="217652"/>
                </a:lnTo>
                <a:lnTo>
                  <a:pt x="62954" y="319874"/>
                </a:lnTo>
                <a:lnTo>
                  <a:pt x="99848" y="255905"/>
                </a:lnTo>
                <a:lnTo>
                  <a:pt x="0" y="198183"/>
                </a:lnTo>
                <a:close/>
              </a:path>
            </a:pathLst>
          </a:custGeom>
          <a:solidFill>
            <a:srgbClr val="46EC27">
              <a:alpha val="100000"/>
            </a:srgbClr>
          </a:solidFill>
          <a:ln w="20116800">
            <a:noFill/>
          </a:ln>
        </p:spPr>
        <p:style>
          <a:lnRef idx="2">
            <a:schemeClr val="accent1">
              <a:shade val="50000"/>
            </a:schemeClr>
          </a:lnRef>
          <a:fillRef idx="1">
            <a:schemeClr val="accent1"/>
          </a:fillRef>
          <a:effectRef idx="0">
            <a:schemeClr val="accent1"/>
          </a:effectRef>
          <a:fontRef idx="minor">
            <a:schemeClr val="lt1"/>
          </a:fontRef>
        </p:style>
      </p:sp>
      <p:sp>
        <p:nvSpPr>
          <p:cNvPr id="6818" name="Freeform 6818"/>
          <p:cNvSpPr/>
          <p:nvPr/>
        </p:nvSpPr>
        <p:spPr>
          <a:xfrm>
            <a:off x="3546341" y="3880890"/>
            <a:ext cx="927845" cy="928931"/>
          </a:xfrm>
          <a:custGeom>
            <a:avLst/>
            <a:gdLst/>
            <a:ahLst/>
            <a:cxnLst/>
            <a:rect l="0" t="0" r="0" b="0"/>
            <a:pathLst>
              <a:path w="1085063" h="1086333">
                <a:moveTo>
                  <a:pt x="0" y="543167"/>
                </a:moveTo>
                <a:cubicBezTo>
                  <a:pt x="0" y="243180"/>
                  <a:pt x="242900" y="0"/>
                  <a:pt x="542531" y="0"/>
                </a:cubicBezTo>
                <a:cubicBezTo>
                  <a:pt x="842162" y="0"/>
                  <a:pt x="1085063" y="243180"/>
                  <a:pt x="1085063" y="543167"/>
                </a:cubicBezTo>
                <a:cubicBezTo>
                  <a:pt x="1085063" y="843153"/>
                  <a:pt x="842162" y="1086333"/>
                  <a:pt x="542531" y="1086333"/>
                </a:cubicBezTo>
                <a:cubicBezTo>
                  <a:pt x="242900" y="1086333"/>
                  <a:pt x="0" y="843153"/>
                  <a:pt x="0" y="543167"/>
                </a:cubicBezTo>
                <a:close/>
              </a:path>
            </a:pathLst>
          </a:custGeom>
          <a:solidFill>
            <a:srgbClr val="46EC27">
              <a:alpha val="100000"/>
            </a:srgbClr>
          </a:solidFill>
          <a:ln w="20116800">
            <a:noFill/>
          </a:ln>
        </p:spPr>
        <p:style>
          <a:lnRef idx="2">
            <a:schemeClr val="accent1">
              <a:shade val="50000"/>
            </a:schemeClr>
          </a:lnRef>
          <a:fillRef idx="1">
            <a:schemeClr val="accent1"/>
          </a:fillRef>
          <a:effectRef idx="0">
            <a:schemeClr val="accent1"/>
          </a:effectRef>
          <a:fontRef idx="minor">
            <a:schemeClr val="lt1"/>
          </a:fontRef>
        </p:style>
      </p:sp>
      <p:sp>
        <p:nvSpPr>
          <p:cNvPr id="6819" name="Freeform 6819"/>
          <p:cNvSpPr/>
          <p:nvPr/>
        </p:nvSpPr>
        <p:spPr>
          <a:xfrm flipV="1">
            <a:off x="3546340" y="3880890"/>
            <a:ext cx="927849" cy="928934"/>
          </a:xfrm>
          <a:custGeom>
            <a:avLst/>
            <a:gdLst/>
            <a:ahLst/>
            <a:cxnLst/>
            <a:rect l="0" t="0" r="0" b="0"/>
            <a:pathLst>
              <a:path w="1085068" h="1086337">
                <a:moveTo>
                  <a:pt x="0" y="543168"/>
                </a:moveTo>
                <a:cubicBezTo>
                  <a:pt x="0" y="843152"/>
                  <a:pt x="242901" y="1086337"/>
                  <a:pt x="542535" y="1086337"/>
                </a:cubicBezTo>
                <a:cubicBezTo>
                  <a:pt x="842170" y="1086337"/>
                  <a:pt x="1085068" y="843152"/>
                  <a:pt x="1085068" y="543168"/>
                </a:cubicBezTo>
                <a:cubicBezTo>
                  <a:pt x="1085068" y="243182"/>
                  <a:pt x="842170" y="0"/>
                  <a:pt x="542535" y="0"/>
                </a:cubicBezTo>
                <a:cubicBezTo>
                  <a:pt x="242901" y="0"/>
                  <a:pt x="0" y="243182"/>
                  <a:pt x="0" y="543168"/>
                </a:cubicBezTo>
                <a:close/>
              </a:path>
            </a:pathLst>
          </a:custGeom>
          <a:noFill/>
          <a:ln w="19500" cap="flat" cmpd="sng">
            <a:solidFill>
              <a:srgbClr val="FFFFFF">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6820" name="Freeform 6820"/>
          <p:cNvSpPr/>
          <p:nvPr/>
        </p:nvSpPr>
        <p:spPr>
          <a:xfrm>
            <a:off x="2726791" y="4241057"/>
            <a:ext cx="315479" cy="197410"/>
          </a:xfrm>
          <a:custGeom>
            <a:avLst/>
            <a:gdLst/>
            <a:ahLst/>
            <a:cxnLst/>
            <a:rect l="0" t="0" r="0" b="0"/>
            <a:pathLst>
              <a:path w="368935" h="230860">
                <a:moveTo>
                  <a:pt x="295148" y="0"/>
                </a:moveTo>
                <a:lnTo>
                  <a:pt x="295148" y="115430"/>
                </a:lnTo>
                <a:lnTo>
                  <a:pt x="368935" y="115430"/>
                </a:lnTo>
                <a:lnTo>
                  <a:pt x="184467" y="230860"/>
                </a:lnTo>
                <a:lnTo>
                  <a:pt x="0" y="115430"/>
                </a:lnTo>
                <a:lnTo>
                  <a:pt x="73787" y="115430"/>
                </a:lnTo>
                <a:lnTo>
                  <a:pt x="73787" y="0"/>
                </a:lnTo>
                <a:close/>
              </a:path>
            </a:pathLst>
          </a:custGeom>
          <a:solidFill>
            <a:srgbClr val="39E37B">
              <a:alpha val="100000"/>
            </a:srgbClr>
          </a:solidFill>
          <a:ln w="20116800">
            <a:noFill/>
          </a:ln>
        </p:spPr>
        <p:style>
          <a:lnRef idx="2">
            <a:schemeClr val="accent1">
              <a:shade val="50000"/>
            </a:schemeClr>
          </a:lnRef>
          <a:fillRef idx="1">
            <a:schemeClr val="accent1"/>
          </a:fillRef>
          <a:effectRef idx="0">
            <a:schemeClr val="accent1"/>
          </a:effectRef>
          <a:fontRef idx="minor">
            <a:schemeClr val="lt1"/>
          </a:fontRef>
        </p:style>
      </p:sp>
      <p:sp>
        <p:nvSpPr>
          <p:cNvPr id="6821" name="Freeform 6821"/>
          <p:cNvSpPr/>
          <p:nvPr/>
        </p:nvSpPr>
        <p:spPr>
          <a:xfrm>
            <a:off x="2420608" y="4531591"/>
            <a:ext cx="927845" cy="928930"/>
          </a:xfrm>
          <a:custGeom>
            <a:avLst/>
            <a:gdLst/>
            <a:ahLst/>
            <a:cxnLst/>
            <a:rect l="0" t="0" r="0" b="0"/>
            <a:pathLst>
              <a:path w="1085063" h="1086332">
                <a:moveTo>
                  <a:pt x="0" y="543166"/>
                </a:moveTo>
                <a:cubicBezTo>
                  <a:pt x="0" y="243179"/>
                  <a:pt x="242900" y="0"/>
                  <a:pt x="542531" y="0"/>
                </a:cubicBezTo>
                <a:cubicBezTo>
                  <a:pt x="842162" y="0"/>
                  <a:pt x="1085063" y="243179"/>
                  <a:pt x="1085063" y="543166"/>
                </a:cubicBezTo>
                <a:cubicBezTo>
                  <a:pt x="1085063" y="843153"/>
                  <a:pt x="842162" y="1086332"/>
                  <a:pt x="542531" y="1086332"/>
                </a:cubicBezTo>
                <a:cubicBezTo>
                  <a:pt x="242900" y="1086332"/>
                  <a:pt x="0" y="843153"/>
                  <a:pt x="0" y="543166"/>
                </a:cubicBezTo>
                <a:close/>
              </a:path>
            </a:pathLst>
          </a:custGeom>
          <a:solidFill>
            <a:srgbClr val="39E37B">
              <a:alpha val="100000"/>
            </a:srgbClr>
          </a:solidFill>
          <a:ln w="20116800">
            <a:noFill/>
          </a:ln>
        </p:spPr>
        <p:style>
          <a:lnRef idx="2">
            <a:schemeClr val="accent1">
              <a:shade val="50000"/>
            </a:schemeClr>
          </a:lnRef>
          <a:fillRef idx="1">
            <a:schemeClr val="accent1"/>
          </a:fillRef>
          <a:effectRef idx="0">
            <a:schemeClr val="accent1"/>
          </a:effectRef>
          <a:fontRef idx="minor">
            <a:schemeClr val="lt1"/>
          </a:fontRef>
        </p:style>
      </p:sp>
      <p:sp>
        <p:nvSpPr>
          <p:cNvPr id="6822" name="Freeform 6822"/>
          <p:cNvSpPr/>
          <p:nvPr/>
        </p:nvSpPr>
        <p:spPr>
          <a:xfrm flipV="1">
            <a:off x="2420608" y="4531592"/>
            <a:ext cx="927849" cy="928934"/>
          </a:xfrm>
          <a:custGeom>
            <a:avLst/>
            <a:gdLst/>
            <a:ahLst/>
            <a:cxnLst/>
            <a:rect l="0" t="0" r="0" b="0"/>
            <a:pathLst>
              <a:path w="1085068" h="1086337">
                <a:moveTo>
                  <a:pt x="0" y="543168"/>
                </a:moveTo>
                <a:cubicBezTo>
                  <a:pt x="0" y="843152"/>
                  <a:pt x="242901" y="1086337"/>
                  <a:pt x="542535" y="1086337"/>
                </a:cubicBezTo>
                <a:cubicBezTo>
                  <a:pt x="842170" y="1086337"/>
                  <a:pt x="1085068" y="843152"/>
                  <a:pt x="1085068" y="543168"/>
                </a:cubicBezTo>
                <a:cubicBezTo>
                  <a:pt x="1085068" y="243182"/>
                  <a:pt x="842170" y="0"/>
                  <a:pt x="542535" y="0"/>
                </a:cubicBezTo>
                <a:cubicBezTo>
                  <a:pt x="242901" y="0"/>
                  <a:pt x="0" y="243182"/>
                  <a:pt x="0" y="543168"/>
                </a:cubicBezTo>
                <a:close/>
              </a:path>
            </a:pathLst>
          </a:custGeom>
          <a:noFill/>
          <a:ln w="19500" cap="flat" cmpd="sng">
            <a:solidFill>
              <a:srgbClr val="FFFFFF">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6823" name="Freeform 6823"/>
          <p:cNvSpPr/>
          <p:nvPr/>
        </p:nvSpPr>
        <p:spPr>
          <a:xfrm>
            <a:off x="2241116" y="3880445"/>
            <a:ext cx="218077" cy="273526"/>
          </a:xfrm>
          <a:custGeom>
            <a:avLst/>
            <a:gdLst/>
            <a:ahLst/>
            <a:cxnLst/>
            <a:rect l="0" t="0" r="0" b="0"/>
            <a:pathLst>
              <a:path w="255029" h="319874">
                <a:moveTo>
                  <a:pt x="255029" y="198183"/>
                </a:moveTo>
                <a:lnTo>
                  <a:pt x="155182" y="255905"/>
                </a:lnTo>
                <a:lnTo>
                  <a:pt x="192075" y="319874"/>
                </a:lnTo>
                <a:lnTo>
                  <a:pt x="0" y="217652"/>
                </a:lnTo>
                <a:lnTo>
                  <a:pt x="7620" y="0"/>
                </a:lnTo>
                <a:lnTo>
                  <a:pt x="44514" y="63969"/>
                </a:lnTo>
                <a:lnTo>
                  <a:pt x="144361" y="6261"/>
                </a:lnTo>
                <a:close/>
              </a:path>
            </a:pathLst>
          </a:custGeom>
          <a:solidFill>
            <a:srgbClr val="4ADCD2">
              <a:alpha val="100000"/>
            </a:srgbClr>
          </a:solidFill>
          <a:ln w="20116800">
            <a:noFill/>
          </a:ln>
        </p:spPr>
        <p:style>
          <a:lnRef idx="2">
            <a:schemeClr val="accent1">
              <a:shade val="50000"/>
            </a:schemeClr>
          </a:lnRef>
          <a:fillRef idx="1">
            <a:schemeClr val="accent1"/>
          </a:fillRef>
          <a:effectRef idx="0">
            <a:schemeClr val="accent1"/>
          </a:effectRef>
          <a:fontRef idx="minor">
            <a:schemeClr val="lt1"/>
          </a:fontRef>
        </p:style>
      </p:sp>
      <p:sp>
        <p:nvSpPr>
          <p:cNvPr id="6824" name="Freeform 6824"/>
          <p:cNvSpPr/>
          <p:nvPr/>
        </p:nvSpPr>
        <p:spPr>
          <a:xfrm>
            <a:off x="1294875" y="3880890"/>
            <a:ext cx="927845" cy="928931"/>
          </a:xfrm>
          <a:custGeom>
            <a:avLst/>
            <a:gdLst/>
            <a:ahLst/>
            <a:cxnLst/>
            <a:rect l="0" t="0" r="0" b="0"/>
            <a:pathLst>
              <a:path w="1085063" h="1086333">
                <a:moveTo>
                  <a:pt x="0" y="543167"/>
                </a:moveTo>
                <a:cubicBezTo>
                  <a:pt x="0" y="243180"/>
                  <a:pt x="242900" y="0"/>
                  <a:pt x="542531" y="0"/>
                </a:cubicBezTo>
                <a:cubicBezTo>
                  <a:pt x="842162" y="0"/>
                  <a:pt x="1085063" y="243180"/>
                  <a:pt x="1085063" y="543167"/>
                </a:cubicBezTo>
                <a:cubicBezTo>
                  <a:pt x="1085063" y="843153"/>
                  <a:pt x="842162" y="1086333"/>
                  <a:pt x="542531" y="1086333"/>
                </a:cubicBezTo>
                <a:cubicBezTo>
                  <a:pt x="242900" y="1086333"/>
                  <a:pt x="0" y="843153"/>
                  <a:pt x="0" y="543167"/>
                </a:cubicBezTo>
                <a:close/>
              </a:path>
            </a:pathLst>
          </a:custGeom>
          <a:solidFill>
            <a:srgbClr val="4ADCD2">
              <a:alpha val="100000"/>
            </a:srgbClr>
          </a:solidFill>
          <a:ln w="20116800">
            <a:noFill/>
          </a:ln>
        </p:spPr>
        <p:style>
          <a:lnRef idx="2">
            <a:schemeClr val="accent1">
              <a:shade val="50000"/>
            </a:schemeClr>
          </a:lnRef>
          <a:fillRef idx="1">
            <a:schemeClr val="accent1"/>
          </a:fillRef>
          <a:effectRef idx="0">
            <a:schemeClr val="accent1"/>
          </a:effectRef>
          <a:fontRef idx="minor">
            <a:schemeClr val="lt1"/>
          </a:fontRef>
        </p:style>
      </p:sp>
      <p:sp>
        <p:nvSpPr>
          <p:cNvPr id="6825" name="Freeform 6825"/>
          <p:cNvSpPr/>
          <p:nvPr/>
        </p:nvSpPr>
        <p:spPr>
          <a:xfrm flipV="1">
            <a:off x="1294875" y="3880890"/>
            <a:ext cx="927849" cy="928934"/>
          </a:xfrm>
          <a:custGeom>
            <a:avLst/>
            <a:gdLst/>
            <a:ahLst/>
            <a:cxnLst/>
            <a:rect l="0" t="0" r="0" b="0"/>
            <a:pathLst>
              <a:path w="1085068" h="1086337">
                <a:moveTo>
                  <a:pt x="0" y="543168"/>
                </a:moveTo>
                <a:cubicBezTo>
                  <a:pt x="0" y="843152"/>
                  <a:pt x="242901" y="1086337"/>
                  <a:pt x="542535" y="1086337"/>
                </a:cubicBezTo>
                <a:cubicBezTo>
                  <a:pt x="842170" y="1086337"/>
                  <a:pt x="1085068" y="843152"/>
                  <a:pt x="1085068" y="543168"/>
                </a:cubicBezTo>
                <a:cubicBezTo>
                  <a:pt x="1085068" y="243182"/>
                  <a:pt x="842170" y="0"/>
                  <a:pt x="542535" y="0"/>
                </a:cubicBezTo>
                <a:cubicBezTo>
                  <a:pt x="242901" y="0"/>
                  <a:pt x="0" y="243182"/>
                  <a:pt x="0" y="543168"/>
                </a:cubicBezTo>
                <a:close/>
              </a:path>
            </a:pathLst>
          </a:custGeom>
          <a:noFill/>
          <a:ln w="19500" cap="flat" cmpd="sng">
            <a:solidFill>
              <a:srgbClr val="FFFFFF">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6826" name="Freeform 6826"/>
          <p:cNvSpPr/>
          <p:nvPr/>
        </p:nvSpPr>
        <p:spPr>
          <a:xfrm>
            <a:off x="2241116" y="3235327"/>
            <a:ext cx="218077" cy="273527"/>
          </a:xfrm>
          <a:custGeom>
            <a:avLst/>
            <a:gdLst/>
            <a:ahLst/>
            <a:cxnLst/>
            <a:rect l="0" t="0" r="0" b="0"/>
            <a:pathLst>
              <a:path w="255029" h="319875">
                <a:moveTo>
                  <a:pt x="144361" y="313613"/>
                </a:moveTo>
                <a:lnTo>
                  <a:pt x="44514" y="255905"/>
                </a:lnTo>
                <a:lnTo>
                  <a:pt x="7620" y="319875"/>
                </a:lnTo>
                <a:lnTo>
                  <a:pt x="0" y="102222"/>
                </a:lnTo>
                <a:lnTo>
                  <a:pt x="192075" y="0"/>
                </a:lnTo>
                <a:lnTo>
                  <a:pt x="155182" y="63982"/>
                </a:lnTo>
                <a:lnTo>
                  <a:pt x="255029" y="121691"/>
                </a:lnTo>
                <a:close/>
              </a:path>
            </a:pathLst>
          </a:custGeom>
          <a:solidFill>
            <a:srgbClr val="5B9BD5">
              <a:alpha val="100000"/>
            </a:srgbClr>
          </a:solidFill>
          <a:ln w="20116800">
            <a:noFill/>
          </a:ln>
        </p:spPr>
        <p:style>
          <a:lnRef idx="2">
            <a:schemeClr val="accent1">
              <a:shade val="50000"/>
            </a:schemeClr>
          </a:lnRef>
          <a:fillRef idx="1">
            <a:schemeClr val="accent1"/>
          </a:fillRef>
          <a:effectRef idx="0">
            <a:schemeClr val="accent1"/>
          </a:effectRef>
          <a:fontRef idx="minor">
            <a:schemeClr val="lt1"/>
          </a:fontRef>
        </p:style>
      </p:sp>
      <p:sp>
        <p:nvSpPr>
          <p:cNvPr id="6827" name="Freeform 6827"/>
          <p:cNvSpPr/>
          <p:nvPr/>
        </p:nvSpPr>
        <p:spPr>
          <a:xfrm>
            <a:off x="1294875" y="2579477"/>
            <a:ext cx="927845" cy="928941"/>
          </a:xfrm>
          <a:custGeom>
            <a:avLst/>
            <a:gdLst/>
            <a:ahLst/>
            <a:cxnLst/>
            <a:rect l="0" t="0" r="0" b="0"/>
            <a:pathLst>
              <a:path w="1085063" h="1086345">
                <a:moveTo>
                  <a:pt x="0" y="543179"/>
                </a:moveTo>
                <a:cubicBezTo>
                  <a:pt x="0" y="243193"/>
                  <a:pt x="242900" y="0"/>
                  <a:pt x="542531" y="0"/>
                </a:cubicBezTo>
                <a:cubicBezTo>
                  <a:pt x="842162" y="0"/>
                  <a:pt x="1085063" y="243193"/>
                  <a:pt x="1085063" y="543179"/>
                </a:cubicBezTo>
                <a:cubicBezTo>
                  <a:pt x="1085063" y="843153"/>
                  <a:pt x="842162" y="1086345"/>
                  <a:pt x="542531" y="1086345"/>
                </a:cubicBezTo>
                <a:cubicBezTo>
                  <a:pt x="242900" y="1086345"/>
                  <a:pt x="0" y="843153"/>
                  <a:pt x="0" y="543179"/>
                </a:cubicBezTo>
                <a:close/>
              </a:path>
            </a:pathLst>
          </a:custGeom>
          <a:solidFill>
            <a:srgbClr val="5B9BD5">
              <a:alpha val="100000"/>
            </a:srgbClr>
          </a:solidFill>
          <a:ln w="20116800">
            <a:noFill/>
          </a:ln>
        </p:spPr>
        <p:style>
          <a:lnRef idx="2">
            <a:schemeClr val="accent1">
              <a:shade val="50000"/>
            </a:schemeClr>
          </a:lnRef>
          <a:fillRef idx="1">
            <a:schemeClr val="accent1"/>
          </a:fillRef>
          <a:effectRef idx="0">
            <a:schemeClr val="accent1"/>
          </a:effectRef>
          <a:fontRef idx="minor">
            <a:schemeClr val="lt1"/>
          </a:fontRef>
        </p:style>
      </p:sp>
      <p:sp>
        <p:nvSpPr>
          <p:cNvPr id="6828" name="Freeform 6828"/>
          <p:cNvSpPr/>
          <p:nvPr/>
        </p:nvSpPr>
        <p:spPr>
          <a:xfrm flipV="1">
            <a:off x="1294875" y="2579478"/>
            <a:ext cx="927849" cy="928934"/>
          </a:xfrm>
          <a:custGeom>
            <a:avLst/>
            <a:gdLst/>
            <a:ahLst/>
            <a:cxnLst/>
            <a:rect l="0" t="0" r="0" b="0"/>
            <a:pathLst>
              <a:path w="1085068" h="1086337">
                <a:moveTo>
                  <a:pt x="0" y="543168"/>
                </a:moveTo>
                <a:cubicBezTo>
                  <a:pt x="0" y="843152"/>
                  <a:pt x="242901" y="1086337"/>
                  <a:pt x="542535" y="1086337"/>
                </a:cubicBezTo>
                <a:cubicBezTo>
                  <a:pt x="842170" y="1086337"/>
                  <a:pt x="1085068" y="843152"/>
                  <a:pt x="1085068" y="543168"/>
                </a:cubicBezTo>
                <a:cubicBezTo>
                  <a:pt x="1085068" y="243182"/>
                  <a:pt x="842170" y="0"/>
                  <a:pt x="542535" y="0"/>
                </a:cubicBezTo>
                <a:cubicBezTo>
                  <a:pt x="242901" y="0"/>
                  <a:pt x="0" y="243182"/>
                  <a:pt x="0" y="543168"/>
                </a:cubicBezTo>
                <a:close/>
              </a:path>
            </a:pathLst>
          </a:custGeom>
          <a:noFill/>
          <a:ln w="19500" cap="flat" cmpd="sng">
            <a:solidFill>
              <a:srgbClr val="FFFFFF">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6829" name="Rectangle 6829"/>
          <p:cNvSpPr/>
          <p:nvPr/>
        </p:nvSpPr>
        <p:spPr>
          <a:xfrm>
            <a:off x="1760404" y="1337415"/>
            <a:ext cx="6245619" cy="415201"/>
          </a:xfrm>
          <a:prstGeom prst="rect">
            <a:avLst/>
          </a:prstGeom>
        </p:spPr>
      </p:sp>
      <p:sp>
        <p:nvSpPr>
          <p:cNvPr id="6830" name="Freeform 6830"/>
          <p:cNvSpPr/>
          <p:nvPr/>
        </p:nvSpPr>
        <p:spPr>
          <a:xfrm>
            <a:off x="1784879" y="1470679"/>
            <a:ext cx="133137" cy="209903"/>
          </a:xfrm>
          <a:custGeom>
            <a:avLst/>
            <a:gdLst/>
            <a:ahLst/>
            <a:cxnLst/>
            <a:rect l="0" t="0" r="0" b="0"/>
            <a:pathLst>
              <a:path w="5734050" h="9029700">
                <a:moveTo>
                  <a:pt x="5734050" y="8051800"/>
                </a:moveTo>
                <a:lnTo>
                  <a:pt x="5734050" y="9029700"/>
                </a:lnTo>
                <a:lnTo>
                  <a:pt x="952500" y="9029700"/>
                </a:lnTo>
                <a:lnTo>
                  <a:pt x="952500" y="8051800"/>
                </a:lnTo>
                <a:close/>
                <a:moveTo>
                  <a:pt x="1193800" y="0"/>
                </a:moveTo>
                <a:lnTo>
                  <a:pt x="1193800" y="9029700"/>
                </a:lnTo>
                <a:lnTo>
                  <a:pt x="0" y="9029700"/>
                </a:lnTo>
                <a:lnTo>
                  <a:pt x="0" y="0"/>
                </a:lnTo>
                <a:close/>
                <a:moveTo>
                  <a:pt x="5105400" y="3886200"/>
                </a:moveTo>
                <a:lnTo>
                  <a:pt x="5105400" y="4864100"/>
                </a:lnTo>
                <a:lnTo>
                  <a:pt x="952500" y="4864100"/>
                </a:lnTo>
                <a:lnTo>
                  <a:pt x="952500" y="3886200"/>
                </a:lnTo>
                <a:close/>
                <a:moveTo>
                  <a:pt x="5676900" y="0"/>
                </a:moveTo>
                <a:lnTo>
                  <a:pt x="5676900" y="977900"/>
                </a:lnTo>
                <a:lnTo>
                  <a:pt x="952500" y="977900"/>
                </a:lnTo>
                <a:lnTo>
                  <a:pt x="952500" y="0"/>
                </a:ln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6831" name="Freeform 6831"/>
          <p:cNvSpPr/>
          <p:nvPr/>
        </p:nvSpPr>
        <p:spPr>
          <a:xfrm>
            <a:off x="1943199" y="1468022"/>
            <a:ext cx="168669" cy="215513"/>
          </a:xfrm>
          <a:custGeom>
            <a:avLst/>
            <a:gdLst/>
            <a:ahLst/>
            <a:cxnLst/>
            <a:rect l="0" t="0" r="0" b="0"/>
            <a:pathLst>
              <a:path w="7264400" h="9271000">
                <a:moveTo>
                  <a:pt x="7264400" y="4350544"/>
                </a:moveTo>
                <a:lnTo>
                  <a:pt x="7264400" y="4920457"/>
                </a:lnTo>
                <a:cubicBezTo>
                  <a:pt x="7264400" y="5598055"/>
                  <a:pt x="7179601" y="6205406"/>
                  <a:pt x="7010003" y="6742510"/>
                </a:cubicBezTo>
                <a:cubicBezTo>
                  <a:pt x="6840404" y="7279614"/>
                  <a:pt x="6596393" y="7736153"/>
                  <a:pt x="6277967" y="8112125"/>
                </a:cubicBezTo>
                <a:cubicBezTo>
                  <a:pt x="5959540" y="8487966"/>
                  <a:pt x="5578011" y="8775105"/>
                  <a:pt x="5133379" y="8973543"/>
                </a:cubicBezTo>
                <a:cubicBezTo>
                  <a:pt x="4688879" y="9171847"/>
                  <a:pt x="4191595" y="9271000"/>
                  <a:pt x="3641526" y="9271000"/>
                </a:cubicBezTo>
                <a:cubicBezTo>
                  <a:pt x="3107861" y="9271000"/>
                  <a:pt x="2618779" y="9171847"/>
                  <a:pt x="2174279" y="8973543"/>
                </a:cubicBezTo>
                <a:cubicBezTo>
                  <a:pt x="1729779" y="8775105"/>
                  <a:pt x="1345141" y="8487966"/>
                  <a:pt x="1020365" y="8112125"/>
                </a:cubicBezTo>
                <a:cubicBezTo>
                  <a:pt x="695721" y="7736153"/>
                  <a:pt x="444500" y="7279614"/>
                  <a:pt x="266700" y="6742510"/>
                </a:cubicBezTo>
                <a:cubicBezTo>
                  <a:pt x="88900" y="6205406"/>
                  <a:pt x="0" y="5598055"/>
                  <a:pt x="0" y="4920457"/>
                </a:cubicBezTo>
                <a:lnTo>
                  <a:pt x="0" y="4350544"/>
                </a:lnTo>
                <a:cubicBezTo>
                  <a:pt x="0" y="3672946"/>
                  <a:pt x="87841" y="3066654"/>
                  <a:pt x="263525" y="2531666"/>
                </a:cubicBezTo>
                <a:cubicBezTo>
                  <a:pt x="439340" y="1996546"/>
                  <a:pt x="688511" y="1540008"/>
                  <a:pt x="1011039" y="1162050"/>
                </a:cubicBezTo>
                <a:cubicBezTo>
                  <a:pt x="1333698" y="784093"/>
                  <a:pt x="1717278" y="495962"/>
                  <a:pt x="2161778" y="297657"/>
                </a:cubicBezTo>
                <a:cubicBezTo>
                  <a:pt x="2606410" y="99219"/>
                  <a:pt x="3095492" y="0"/>
                  <a:pt x="3629025" y="0"/>
                </a:cubicBezTo>
                <a:cubicBezTo>
                  <a:pt x="4179093" y="0"/>
                  <a:pt x="4676378" y="99219"/>
                  <a:pt x="5120878" y="297657"/>
                </a:cubicBezTo>
                <a:cubicBezTo>
                  <a:pt x="5565510" y="495962"/>
                  <a:pt x="5948098" y="784093"/>
                  <a:pt x="6268640" y="1162050"/>
                </a:cubicBezTo>
                <a:cubicBezTo>
                  <a:pt x="6589183" y="1540008"/>
                  <a:pt x="6835245" y="1996546"/>
                  <a:pt x="7006828" y="2531666"/>
                </a:cubicBezTo>
                <a:cubicBezTo>
                  <a:pt x="7178542" y="3066654"/>
                  <a:pt x="7264400" y="3672946"/>
                  <a:pt x="7264400" y="4350544"/>
                </a:cubicBezTo>
                <a:close/>
                <a:moveTo>
                  <a:pt x="6083300" y="4917282"/>
                </a:moveTo>
                <a:lnTo>
                  <a:pt x="6083300" y="4335066"/>
                </a:lnTo>
                <a:cubicBezTo>
                  <a:pt x="6083300" y="3798359"/>
                  <a:pt x="6028398" y="3323630"/>
                  <a:pt x="5918596" y="2910880"/>
                </a:cubicBezTo>
                <a:cubicBezTo>
                  <a:pt x="5808926" y="2498130"/>
                  <a:pt x="5648457" y="2151394"/>
                  <a:pt x="5437187" y="1870671"/>
                </a:cubicBezTo>
                <a:cubicBezTo>
                  <a:pt x="5225917" y="1589816"/>
                  <a:pt x="4968014" y="1377157"/>
                  <a:pt x="4663479" y="1232694"/>
                </a:cubicBezTo>
                <a:cubicBezTo>
                  <a:pt x="4359076" y="1088232"/>
                  <a:pt x="4014258" y="1016000"/>
                  <a:pt x="3629025" y="1016000"/>
                </a:cubicBezTo>
                <a:cubicBezTo>
                  <a:pt x="3256359" y="1016000"/>
                  <a:pt x="2919809" y="1088232"/>
                  <a:pt x="2619375" y="1232694"/>
                </a:cubicBezTo>
                <a:cubicBezTo>
                  <a:pt x="2319072" y="1377157"/>
                  <a:pt x="2062228" y="1589816"/>
                  <a:pt x="1848842" y="1870671"/>
                </a:cubicBezTo>
                <a:cubicBezTo>
                  <a:pt x="1635587" y="2151394"/>
                  <a:pt x="1470951" y="2498130"/>
                  <a:pt x="1354931" y="2910880"/>
                </a:cubicBezTo>
                <a:cubicBezTo>
                  <a:pt x="1239043" y="3323630"/>
                  <a:pt x="1181100" y="3798359"/>
                  <a:pt x="1181100" y="4335066"/>
                </a:cubicBezTo>
                <a:lnTo>
                  <a:pt x="1181100" y="4917282"/>
                </a:lnTo>
                <a:cubicBezTo>
                  <a:pt x="1181100" y="5458090"/>
                  <a:pt x="1239043" y="5935928"/>
                  <a:pt x="1354931" y="6350794"/>
                </a:cubicBezTo>
                <a:cubicBezTo>
                  <a:pt x="1470951" y="6765661"/>
                  <a:pt x="1637704" y="7114514"/>
                  <a:pt x="1855192" y="7397354"/>
                </a:cubicBezTo>
                <a:cubicBezTo>
                  <a:pt x="2072679" y="7680193"/>
                  <a:pt x="2331574" y="7893844"/>
                  <a:pt x="2631876" y="8038307"/>
                </a:cubicBezTo>
                <a:cubicBezTo>
                  <a:pt x="2932178" y="8182769"/>
                  <a:pt x="3268728" y="8255000"/>
                  <a:pt x="3641526" y="8255000"/>
                </a:cubicBezTo>
                <a:cubicBezTo>
                  <a:pt x="4030860" y="8255000"/>
                  <a:pt x="4376737" y="8182769"/>
                  <a:pt x="4679156" y="8038307"/>
                </a:cubicBezTo>
                <a:cubicBezTo>
                  <a:pt x="4981575" y="7893844"/>
                  <a:pt x="5237360" y="7680193"/>
                  <a:pt x="5446514" y="7397354"/>
                </a:cubicBezTo>
                <a:cubicBezTo>
                  <a:pt x="5655667" y="7114514"/>
                  <a:pt x="5814086" y="6765661"/>
                  <a:pt x="5921771" y="6350794"/>
                </a:cubicBezTo>
                <a:cubicBezTo>
                  <a:pt x="6029457" y="5935928"/>
                  <a:pt x="6083300" y="5458090"/>
                  <a:pt x="6083300" y="4917282"/>
                </a:cubicBez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6832" name="Freeform 6832"/>
          <p:cNvSpPr/>
          <p:nvPr/>
        </p:nvSpPr>
        <p:spPr>
          <a:xfrm>
            <a:off x="2138968" y="1468022"/>
            <a:ext cx="152451" cy="215513"/>
          </a:xfrm>
          <a:custGeom>
            <a:avLst/>
            <a:gdLst/>
            <a:ahLst/>
            <a:cxnLst/>
            <a:rect l="0" t="0" r="0" b="0"/>
            <a:pathLst>
              <a:path w="6565900" h="9271000">
                <a:moveTo>
                  <a:pt x="5359400" y="6862565"/>
                </a:moveTo>
                <a:cubicBezTo>
                  <a:pt x="5359400" y="6651956"/>
                  <a:pt x="5327385" y="6465094"/>
                  <a:pt x="5263356" y="6301979"/>
                </a:cubicBezTo>
                <a:cubicBezTo>
                  <a:pt x="5199459" y="6138863"/>
                  <a:pt x="5087937" y="5991292"/>
                  <a:pt x="4928790" y="5859265"/>
                </a:cubicBezTo>
                <a:cubicBezTo>
                  <a:pt x="4769775" y="5727105"/>
                  <a:pt x="4550899" y="5601164"/>
                  <a:pt x="4272160" y="5481440"/>
                </a:cubicBezTo>
                <a:cubicBezTo>
                  <a:pt x="3993554" y="5361583"/>
                  <a:pt x="3641526" y="5239743"/>
                  <a:pt x="3216076" y="5115918"/>
                </a:cubicBezTo>
                <a:cubicBezTo>
                  <a:pt x="2769989" y="4983758"/>
                  <a:pt x="2367293" y="4836187"/>
                  <a:pt x="2007989" y="4673204"/>
                </a:cubicBezTo>
                <a:cubicBezTo>
                  <a:pt x="1648684" y="4510088"/>
                  <a:pt x="1340974" y="4323226"/>
                  <a:pt x="1084857" y="4112618"/>
                </a:cubicBezTo>
                <a:cubicBezTo>
                  <a:pt x="828873" y="3902009"/>
                  <a:pt x="632751" y="3660445"/>
                  <a:pt x="496490" y="3387924"/>
                </a:cubicBezTo>
                <a:cubicBezTo>
                  <a:pt x="360230" y="3115403"/>
                  <a:pt x="292100" y="2803658"/>
                  <a:pt x="292100" y="2452688"/>
                </a:cubicBezTo>
                <a:cubicBezTo>
                  <a:pt x="292100" y="2101718"/>
                  <a:pt x="364397" y="1777604"/>
                  <a:pt x="508992" y="1480344"/>
                </a:cubicBezTo>
                <a:cubicBezTo>
                  <a:pt x="653586" y="1183085"/>
                  <a:pt x="861218" y="923991"/>
                  <a:pt x="1131887" y="703065"/>
                </a:cubicBezTo>
                <a:cubicBezTo>
                  <a:pt x="1402688" y="482138"/>
                  <a:pt x="1726075" y="309761"/>
                  <a:pt x="2102048" y="185936"/>
                </a:cubicBezTo>
                <a:cubicBezTo>
                  <a:pt x="2478153" y="61979"/>
                  <a:pt x="2897650" y="0"/>
                  <a:pt x="3360539" y="0"/>
                </a:cubicBezTo>
                <a:cubicBezTo>
                  <a:pt x="4038269" y="0"/>
                  <a:pt x="4613671" y="129051"/>
                  <a:pt x="5086746" y="387152"/>
                </a:cubicBezTo>
                <a:cubicBezTo>
                  <a:pt x="5559954" y="645121"/>
                  <a:pt x="5920514" y="981538"/>
                  <a:pt x="6168429" y="1396405"/>
                </a:cubicBezTo>
                <a:cubicBezTo>
                  <a:pt x="6416476" y="1811272"/>
                  <a:pt x="6540500" y="2254052"/>
                  <a:pt x="6540500" y="2724746"/>
                </a:cubicBezTo>
                <a:lnTo>
                  <a:pt x="5346700" y="2724746"/>
                </a:lnTo>
                <a:cubicBezTo>
                  <a:pt x="5346700" y="2386079"/>
                  <a:pt x="5274336" y="2085645"/>
                  <a:pt x="5129609" y="1823443"/>
                </a:cubicBezTo>
                <a:cubicBezTo>
                  <a:pt x="4985014" y="1561241"/>
                  <a:pt x="4766071" y="1354799"/>
                  <a:pt x="4472781" y="1204119"/>
                </a:cubicBezTo>
                <a:cubicBezTo>
                  <a:pt x="4179490" y="1053307"/>
                  <a:pt x="3807750" y="977900"/>
                  <a:pt x="3357562" y="977900"/>
                </a:cubicBezTo>
                <a:cubicBezTo>
                  <a:pt x="2931980" y="977900"/>
                  <a:pt x="2580745" y="1041930"/>
                  <a:pt x="2303859" y="1169988"/>
                </a:cubicBezTo>
                <a:cubicBezTo>
                  <a:pt x="2027105" y="1298046"/>
                  <a:pt x="1821590" y="1471613"/>
                  <a:pt x="1687314" y="1690688"/>
                </a:cubicBezTo>
                <a:cubicBezTo>
                  <a:pt x="1553037" y="1909630"/>
                  <a:pt x="1485900" y="2159596"/>
                  <a:pt x="1485900" y="2440583"/>
                </a:cubicBezTo>
                <a:cubicBezTo>
                  <a:pt x="1485900" y="2630686"/>
                  <a:pt x="1526182" y="2803195"/>
                  <a:pt x="1606748" y="2958108"/>
                </a:cubicBezTo>
                <a:cubicBezTo>
                  <a:pt x="1687446" y="3113022"/>
                  <a:pt x="1813586" y="3256625"/>
                  <a:pt x="1985168" y="3388916"/>
                </a:cubicBezTo>
                <a:cubicBezTo>
                  <a:pt x="2156883" y="3521208"/>
                  <a:pt x="2376090" y="3643115"/>
                  <a:pt x="2642790" y="3754636"/>
                </a:cubicBezTo>
                <a:cubicBezTo>
                  <a:pt x="2909490" y="3866158"/>
                  <a:pt x="3228842" y="3973579"/>
                  <a:pt x="3600846" y="4076899"/>
                </a:cubicBezTo>
                <a:cubicBezTo>
                  <a:pt x="4113609" y="4221626"/>
                  <a:pt x="4556058" y="4382823"/>
                  <a:pt x="4928195" y="4560491"/>
                </a:cubicBezTo>
                <a:cubicBezTo>
                  <a:pt x="5300464" y="4738159"/>
                  <a:pt x="5607513" y="4937522"/>
                  <a:pt x="5849342" y="5158582"/>
                </a:cubicBezTo>
                <a:cubicBezTo>
                  <a:pt x="6091303" y="5379641"/>
                  <a:pt x="6271220" y="5629672"/>
                  <a:pt x="6389092" y="5908675"/>
                </a:cubicBezTo>
                <a:cubicBezTo>
                  <a:pt x="6506964" y="6187546"/>
                  <a:pt x="6565900" y="6502599"/>
                  <a:pt x="6565900" y="6853833"/>
                </a:cubicBezTo>
                <a:cubicBezTo>
                  <a:pt x="6565900" y="7221472"/>
                  <a:pt x="6491420" y="7554053"/>
                  <a:pt x="6342459" y="7851577"/>
                </a:cubicBezTo>
                <a:cubicBezTo>
                  <a:pt x="6193631" y="8148969"/>
                  <a:pt x="5980575" y="8403101"/>
                  <a:pt x="5703292" y="8613974"/>
                </a:cubicBezTo>
                <a:cubicBezTo>
                  <a:pt x="5426008" y="8824715"/>
                  <a:pt x="5093956" y="8986904"/>
                  <a:pt x="4707135" y="9100543"/>
                </a:cubicBezTo>
                <a:cubicBezTo>
                  <a:pt x="4320447" y="9214180"/>
                  <a:pt x="3889176" y="9271000"/>
                  <a:pt x="3413323" y="9271000"/>
                </a:cubicBezTo>
                <a:cubicBezTo>
                  <a:pt x="2995546" y="9271000"/>
                  <a:pt x="2584912" y="9213056"/>
                  <a:pt x="2181423" y="9097169"/>
                </a:cubicBezTo>
                <a:cubicBezTo>
                  <a:pt x="1778066" y="8981282"/>
                  <a:pt x="1411882" y="8807517"/>
                  <a:pt x="1082873" y="8575874"/>
                </a:cubicBezTo>
                <a:cubicBezTo>
                  <a:pt x="753996" y="8344231"/>
                  <a:pt x="491265" y="8057754"/>
                  <a:pt x="294679" y="7716441"/>
                </a:cubicBezTo>
                <a:cubicBezTo>
                  <a:pt x="98226" y="7374996"/>
                  <a:pt x="0" y="6978783"/>
                  <a:pt x="0" y="6527800"/>
                </a:cubicBezTo>
                <a:lnTo>
                  <a:pt x="1193800" y="6527800"/>
                </a:lnTo>
                <a:cubicBezTo>
                  <a:pt x="1193800" y="6837495"/>
                  <a:pt x="1253728" y="7102806"/>
                  <a:pt x="1373584" y="7323733"/>
                </a:cubicBezTo>
                <a:cubicBezTo>
                  <a:pt x="1493440" y="7544660"/>
                  <a:pt x="1657680" y="7727421"/>
                  <a:pt x="1866304" y="7872016"/>
                </a:cubicBezTo>
                <a:cubicBezTo>
                  <a:pt x="2075060" y="8016479"/>
                  <a:pt x="2312722" y="8122775"/>
                  <a:pt x="2579290" y="8190905"/>
                </a:cubicBezTo>
                <a:cubicBezTo>
                  <a:pt x="2845858" y="8259035"/>
                  <a:pt x="3123803" y="8293100"/>
                  <a:pt x="3413125" y="8293100"/>
                </a:cubicBezTo>
                <a:cubicBezTo>
                  <a:pt x="3830505" y="8293100"/>
                  <a:pt x="4183789" y="8235355"/>
                  <a:pt x="4472979" y="8119865"/>
                </a:cubicBezTo>
                <a:cubicBezTo>
                  <a:pt x="4762301" y="8004242"/>
                  <a:pt x="4982368" y="7839075"/>
                  <a:pt x="5133181" y="7624366"/>
                </a:cubicBezTo>
                <a:cubicBezTo>
                  <a:pt x="5283993" y="7409524"/>
                  <a:pt x="5359400" y="7155591"/>
                  <a:pt x="5359400" y="6862565"/>
                </a:cubicBez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6833" name="Freeform 6833"/>
          <p:cNvSpPr/>
          <p:nvPr/>
        </p:nvSpPr>
        <p:spPr>
          <a:xfrm>
            <a:off x="2317634" y="1468022"/>
            <a:ext cx="161335" cy="215513"/>
          </a:xfrm>
          <a:custGeom>
            <a:avLst/>
            <a:gdLst/>
            <a:ahLst/>
            <a:cxnLst/>
            <a:rect l="0" t="0" r="0" b="0"/>
            <a:pathLst>
              <a:path w="6948487" h="9271000">
                <a:moveTo>
                  <a:pt x="5757862" y="6273999"/>
                </a:moveTo>
                <a:lnTo>
                  <a:pt x="6948487" y="6273999"/>
                </a:lnTo>
                <a:cubicBezTo>
                  <a:pt x="6886442" y="6844838"/>
                  <a:pt x="6723062" y="7355748"/>
                  <a:pt x="6458346" y="7806730"/>
                </a:cubicBezTo>
                <a:cubicBezTo>
                  <a:pt x="6193631" y="8257580"/>
                  <a:pt x="5819312" y="8614371"/>
                  <a:pt x="5335389" y="8877102"/>
                </a:cubicBezTo>
                <a:cubicBezTo>
                  <a:pt x="4851598" y="9139701"/>
                  <a:pt x="4247753" y="9271000"/>
                  <a:pt x="3523853" y="9271000"/>
                </a:cubicBezTo>
                <a:cubicBezTo>
                  <a:pt x="2994421" y="9271000"/>
                  <a:pt x="2513607" y="9171847"/>
                  <a:pt x="2081410" y="8973543"/>
                </a:cubicBezTo>
                <a:cubicBezTo>
                  <a:pt x="1649214" y="8775105"/>
                  <a:pt x="1278003" y="8493125"/>
                  <a:pt x="967779" y="8127604"/>
                </a:cubicBezTo>
                <a:cubicBezTo>
                  <a:pt x="657555" y="7761949"/>
                  <a:pt x="418703" y="7321947"/>
                  <a:pt x="251221" y="6807597"/>
                </a:cubicBezTo>
                <a:cubicBezTo>
                  <a:pt x="83740" y="6293247"/>
                  <a:pt x="0" y="5720028"/>
                  <a:pt x="0" y="5087938"/>
                </a:cubicBezTo>
                <a:lnTo>
                  <a:pt x="0" y="4189215"/>
                </a:lnTo>
                <a:cubicBezTo>
                  <a:pt x="0" y="3557125"/>
                  <a:pt x="83740" y="2983905"/>
                  <a:pt x="251221" y="2469555"/>
                </a:cubicBezTo>
                <a:cubicBezTo>
                  <a:pt x="418703" y="1955205"/>
                  <a:pt x="660664" y="1514211"/>
                  <a:pt x="977106" y="1146572"/>
                </a:cubicBezTo>
                <a:cubicBezTo>
                  <a:pt x="1293547" y="778934"/>
                  <a:pt x="1675077" y="495962"/>
                  <a:pt x="2121693" y="297657"/>
                </a:cubicBezTo>
                <a:cubicBezTo>
                  <a:pt x="2568442" y="99219"/>
                  <a:pt x="3070952" y="0"/>
                  <a:pt x="3629223" y="0"/>
                </a:cubicBezTo>
                <a:cubicBezTo>
                  <a:pt x="4311848" y="0"/>
                  <a:pt x="4888904" y="127993"/>
                  <a:pt x="5360392" y="383977"/>
                </a:cubicBezTo>
                <a:cubicBezTo>
                  <a:pt x="5831879" y="639829"/>
                  <a:pt x="6198923" y="993841"/>
                  <a:pt x="6461521" y="1446015"/>
                </a:cubicBezTo>
                <a:cubicBezTo>
                  <a:pt x="6724120" y="1898055"/>
                  <a:pt x="6886442" y="2421269"/>
                  <a:pt x="6948487" y="3015655"/>
                </a:cubicBezTo>
                <a:lnTo>
                  <a:pt x="5757862" y="3015655"/>
                </a:lnTo>
                <a:cubicBezTo>
                  <a:pt x="5700050" y="2594438"/>
                  <a:pt x="5592564" y="2232091"/>
                  <a:pt x="5435401" y="1928615"/>
                </a:cubicBezTo>
                <a:cubicBezTo>
                  <a:pt x="5278371" y="1625138"/>
                  <a:pt x="5055129" y="1390849"/>
                  <a:pt x="4765675" y="1225749"/>
                </a:cubicBezTo>
                <a:cubicBezTo>
                  <a:pt x="4476353" y="1060516"/>
                  <a:pt x="4098064" y="977900"/>
                  <a:pt x="3630810" y="977900"/>
                </a:cubicBezTo>
                <a:cubicBezTo>
                  <a:pt x="3229835" y="977900"/>
                  <a:pt x="2877410" y="1054299"/>
                  <a:pt x="2573535" y="1207096"/>
                </a:cubicBezTo>
                <a:cubicBezTo>
                  <a:pt x="2269662" y="1359893"/>
                  <a:pt x="2015397" y="1576719"/>
                  <a:pt x="1810742" y="1857574"/>
                </a:cubicBezTo>
                <a:cubicBezTo>
                  <a:pt x="1606219" y="2138297"/>
                  <a:pt x="1452231" y="2474847"/>
                  <a:pt x="1348779" y="2867224"/>
                </a:cubicBezTo>
                <a:cubicBezTo>
                  <a:pt x="1245459" y="3259469"/>
                  <a:pt x="1193800" y="3695105"/>
                  <a:pt x="1193800" y="4174133"/>
                </a:cubicBezTo>
                <a:lnTo>
                  <a:pt x="1193800" y="5084565"/>
                </a:lnTo>
                <a:cubicBezTo>
                  <a:pt x="1193800" y="5526419"/>
                  <a:pt x="1240300" y="5941484"/>
                  <a:pt x="1333301" y="6329760"/>
                </a:cubicBezTo>
                <a:cubicBezTo>
                  <a:pt x="1426302" y="6717904"/>
                  <a:pt x="1567854" y="7058555"/>
                  <a:pt x="1757957" y="7351713"/>
                </a:cubicBezTo>
                <a:cubicBezTo>
                  <a:pt x="1948193" y="7644871"/>
                  <a:pt x="2190088" y="7875059"/>
                  <a:pt x="2483643" y="8042275"/>
                </a:cubicBezTo>
                <a:cubicBezTo>
                  <a:pt x="2777199" y="8209492"/>
                  <a:pt x="3124464" y="8293100"/>
                  <a:pt x="3525440" y="8293100"/>
                </a:cubicBezTo>
                <a:cubicBezTo>
                  <a:pt x="4033969" y="8293100"/>
                  <a:pt x="4439113" y="8212601"/>
                  <a:pt x="4740870" y="8051602"/>
                </a:cubicBezTo>
                <a:cubicBezTo>
                  <a:pt x="5042627" y="7890471"/>
                  <a:pt x="5271029" y="7659225"/>
                  <a:pt x="5426075" y="7357865"/>
                </a:cubicBezTo>
                <a:cubicBezTo>
                  <a:pt x="5581120" y="7056504"/>
                  <a:pt x="5691716" y="6695216"/>
                  <a:pt x="5757862" y="6273999"/>
                </a:cubicBez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6834" name="Freeform 6834"/>
          <p:cNvSpPr/>
          <p:nvPr/>
        </p:nvSpPr>
        <p:spPr>
          <a:xfrm>
            <a:off x="2582080" y="1467727"/>
            <a:ext cx="31552" cy="212856"/>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6835" name="Freeform 6835"/>
          <p:cNvSpPr/>
          <p:nvPr/>
        </p:nvSpPr>
        <p:spPr>
          <a:xfrm>
            <a:off x="2646039" y="1521753"/>
            <a:ext cx="123945" cy="161782"/>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6836" name="Freeform 6836"/>
          <p:cNvSpPr/>
          <p:nvPr/>
        </p:nvSpPr>
        <p:spPr>
          <a:xfrm>
            <a:off x="2875837" y="1521753"/>
            <a:ext cx="122323" cy="158682"/>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6837" name="Freeform 6837"/>
          <p:cNvSpPr/>
          <p:nvPr/>
        </p:nvSpPr>
        <p:spPr>
          <a:xfrm>
            <a:off x="3030471" y="1521753"/>
            <a:ext cx="141836" cy="161782"/>
          </a:xfrm>
          <a:custGeom>
            <a:avLst/>
            <a:gdLst/>
            <a:ahLst/>
            <a:cxnLst/>
            <a:rect l="0" t="0" r="0" b="0"/>
            <a:pathLst>
              <a:path w="6108700" h="6959600">
                <a:moveTo>
                  <a:pt x="0" y="3554215"/>
                </a:moveTo>
                <a:lnTo>
                  <a:pt x="0" y="3411538"/>
                </a:lnTo>
                <a:cubicBezTo>
                  <a:pt x="0" y="2927615"/>
                  <a:pt x="70246" y="2477890"/>
                  <a:pt x="210740" y="2062361"/>
                </a:cubicBezTo>
                <a:cubicBezTo>
                  <a:pt x="351366" y="1646701"/>
                  <a:pt x="553971" y="1284883"/>
                  <a:pt x="818554" y="976908"/>
                </a:cubicBezTo>
                <a:cubicBezTo>
                  <a:pt x="1083270" y="668801"/>
                  <a:pt x="1403746" y="428956"/>
                  <a:pt x="1779984" y="257374"/>
                </a:cubicBezTo>
                <a:cubicBezTo>
                  <a:pt x="2156221" y="85791"/>
                  <a:pt x="2577901" y="0"/>
                  <a:pt x="3045023" y="0"/>
                </a:cubicBezTo>
                <a:cubicBezTo>
                  <a:pt x="3516378" y="0"/>
                  <a:pt x="3941167" y="85791"/>
                  <a:pt x="4319389" y="257374"/>
                </a:cubicBezTo>
                <a:cubicBezTo>
                  <a:pt x="4697743" y="428956"/>
                  <a:pt x="5020270" y="668801"/>
                  <a:pt x="5286970" y="976908"/>
                </a:cubicBezTo>
                <a:cubicBezTo>
                  <a:pt x="5553670" y="1284883"/>
                  <a:pt x="5757267" y="1646701"/>
                  <a:pt x="5897760" y="2062361"/>
                </a:cubicBezTo>
                <a:cubicBezTo>
                  <a:pt x="6038387" y="2477890"/>
                  <a:pt x="6108700" y="2927615"/>
                  <a:pt x="6108700" y="3411538"/>
                </a:cubicBezTo>
                <a:lnTo>
                  <a:pt x="6108700" y="3554215"/>
                </a:lnTo>
                <a:cubicBezTo>
                  <a:pt x="6108700" y="4038005"/>
                  <a:pt x="6038387" y="4486672"/>
                  <a:pt x="5897760" y="4900216"/>
                </a:cubicBezTo>
                <a:cubicBezTo>
                  <a:pt x="5757267" y="5313760"/>
                  <a:pt x="5553670" y="5674585"/>
                  <a:pt x="5286970" y="5982693"/>
                </a:cubicBezTo>
                <a:cubicBezTo>
                  <a:pt x="5020270" y="6290800"/>
                  <a:pt x="4699860" y="6530645"/>
                  <a:pt x="4325739" y="6702227"/>
                </a:cubicBezTo>
                <a:cubicBezTo>
                  <a:pt x="3951618" y="6873808"/>
                  <a:pt x="3528814" y="6959600"/>
                  <a:pt x="3057326" y="6959600"/>
                </a:cubicBezTo>
                <a:cubicBezTo>
                  <a:pt x="2586103" y="6959600"/>
                  <a:pt x="2162373" y="6873808"/>
                  <a:pt x="1786135" y="6702227"/>
                </a:cubicBezTo>
                <a:cubicBezTo>
                  <a:pt x="1409898" y="6530645"/>
                  <a:pt x="1088429" y="6290800"/>
                  <a:pt x="821729" y="5982693"/>
                </a:cubicBezTo>
                <a:cubicBezTo>
                  <a:pt x="555029" y="5674585"/>
                  <a:pt x="351366" y="5313760"/>
                  <a:pt x="210740" y="4900216"/>
                </a:cubicBezTo>
                <a:cubicBezTo>
                  <a:pt x="70246" y="4486672"/>
                  <a:pt x="0" y="4038005"/>
                  <a:pt x="0" y="3554215"/>
                </a:cubicBezTo>
                <a:close/>
                <a:moveTo>
                  <a:pt x="1147167" y="3411538"/>
                </a:moveTo>
                <a:lnTo>
                  <a:pt x="1147167" y="3554215"/>
                </a:lnTo>
                <a:cubicBezTo>
                  <a:pt x="1147167" y="3889177"/>
                  <a:pt x="1186523" y="4204560"/>
                  <a:pt x="1265237" y="4500365"/>
                </a:cubicBezTo>
                <a:cubicBezTo>
                  <a:pt x="1343951" y="4796036"/>
                  <a:pt x="1463013" y="5057643"/>
                  <a:pt x="1622425" y="5285185"/>
                </a:cubicBezTo>
                <a:cubicBezTo>
                  <a:pt x="1781836" y="5512594"/>
                  <a:pt x="1981662" y="5691453"/>
                  <a:pt x="2221904" y="5821760"/>
                </a:cubicBezTo>
                <a:cubicBezTo>
                  <a:pt x="2462146" y="5952067"/>
                  <a:pt x="2741678" y="6017221"/>
                  <a:pt x="3060501" y="6017221"/>
                </a:cubicBezTo>
                <a:cubicBezTo>
                  <a:pt x="3375223" y="6017221"/>
                  <a:pt x="3651646" y="5952067"/>
                  <a:pt x="3889771" y="5821760"/>
                </a:cubicBezTo>
                <a:cubicBezTo>
                  <a:pt x="4128029" y="5691453"/>
                  <a:pt x="4325805" y="5512594"/>
                  <a:pt x="4483100" y="5285185"/>
                </a:cubicBezTo>
                <a:cubicBezTo>
                  <a:pt x="4640527" y="5057643"/>
                  <a:pt x="4759589" y="4796036"/>
                  <a:pt x="4840287" y="4500365"/>
                </a:cubicBezTo>
                <a:cubicBezTo>
                  <a:pt x="4921117" y="4204560"/>
                  <a:pt x="4961532" y="3889177"/>
                  <a:pt x="4961532" y="3554215"/>
                </a:cubicBezTo>
                <a:lnTo>
                  <a:pt x="4961532" y="3411538"/>
                </a:lnTo>
                <a:cubicBezTo>
                  <a:pt x="4961532" y="3080544"/>
                  <a:pt x="4921117" y="2767211"/>
                  <a:pt x="4840287" y="2471540"/>
                </a:cubicBezTo>
                <a:cubicBezTo>
                  <a:pt x="4759589" y="2175736"/>
                  <a:pt x="4639535" y="1913070"/>
                  <a:pt x="4480123" y="1683544"/>
                </a:cubicBezTo>
                <a:cubicBezTo>
                  <a:pt x="4320711" y="1454018"/>
                  <a:pt x="4121877" y="1273109"/>
                  <a:pt x="3883620" y="1140818"/>
                </a:cubicBezTo>
                <a:cubicBezTo>
                  <a:pt x="3645495" y="1008526"/>
                  <a:pt x="3367021" y="942380"/>
                  <a:pt x="3048198" y="942380"/>
                </a:cubicBezTo>
                <a:cubicBezTo>
                  <a:pt x="2733476" y="942380"/>
                  <a:pt x="2456987" y="1008526"/>
                  <a:pt x="2218729" y="1140818"/>
                </a:cubicBezTo>
                <a:cubicBezTo>
                  <a:pt x="1980604" y="1273109"/>
                  <a:pt x="1781836" y="1454018"/>
                  <a:pt x="1622425" y="1683544"/>
                </a:cubicBezTo>
                <a:cubicBezTo>
                  <a:pt x="1463013" y="1913070"/>
                  <a:pt x="1343951" y="2175736"/>
                  <a:pt x="1265237" y="2471540"/>
                </a:cubicBezTo>
                <a:cubicBezTo>
                  <a:pt x="1186523" y="2767211"/>
                  <a:pt x="1147167" y="3080544"/>
                  <a:pt x="1147167" y="3411538"/>
                </a:cubicBez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6838" name="Freeform 6838"/>
          <p:cNvSpPr/>
          <p:nvPr/>
        </p:nvSpPr>
        <p:spPr>
          <a:xfrm>
            <a:off x="3185399" y="1486769"/>
            <a:ext cx="84906" cy="196766"/>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6839" name="Freeform 6839"/>
          <p:cNvSpPr/>
          <p:nvPr/>
        </p:nvSpPr>
        <p:spPr>
          <a:xfrm>
            <a:off x="3342363" y="1467727"/>
            <a:ext cx="59270" cy="275738"/>
          </a:xfrm>
          <a:custGeom>
            <a:avLst/>
            <a:gdLst/>
            <a:ahLst/>
            <a:cxnLst/>
            <a:rect l="0" t="0" r="0" b="0"/>
            <a:pathLst>
              <a:path w="2552700" h="11861800">
                <a:moveTo>
                  <a:pt x="1316632" y="2442171"/>
                </a:moveTo>
                <a:lnTo>
                  <a:pt x="2463800" y="2442171"/>
                </a:lnTo>
                <a:lnTo>
                  <a:pt x="2463800" y="9951839"/>
                </a:lnTo>
                <a:cubicBezTo>
                  <a:pt x="2463800" y="10361149"/>
                  <a:pt x="2398778" y="10708415"/>
                  <a:pt x="2268735" y="10993635"/>
                </a:cubicBezTo>
                <a:cubicBezTo>
                  <a:pt x="2138693" y="11278989"/>
                  <a:pt x="1944687" y="11495021"/>
                  <a:pt x="1686718" y="11641732"/>
                </a:cubicBezTo>
                <a:cubicBezTo>
                  <a:pt x="1428882" y="11788444"/>
                  <a:pt x="1103973" y="11861800"/>
                  <a:pt x="711993" y="11861800"/>
                </a:cubicBezTo>
                <a:cubicBezTo>
                  <a:pt x="608806" y="11861800"/>
                  <a:pt x="488090" y="11851348"/>
                  <a:pt x="349846" y="11830446"/>
                </a:cubicBezTo>
                <a:cubicBezTo>
                  <a:pt x="211601" y="11809677"/>
                  <a:pt x="94986" y="11784806"/>
                  <a:pt x="0" y="11755834"/>
                </a:cubicBezTo>
                <a:lnTo>
                  <a:pt x="0" y="10828139"/>
                </a:lnTo>
                <a:cubicBezTo>
                  <a:pt x="78979" y="10844675"/>
                  <a:pt x="168408" y="10858103"/>
                  <a:pt x="268288" y="10868421"/>
                </a:cubicBezTo>
                <a:cubicBezTo>
                  <a:pt x="368168" y="10878740"/>
                  <a:pt x="455480" y="10883900"/>
                  <a:pt x="530225" y="10883900"/>
                </a:cubicBezTo>
                <a:cubicBezTo>
                  <a:pt x="700748" y="10883900"/>
                  <a:pt x="844219" y="10852877"/>
                  <a:pt x="960635" y="10790832"/>
                </a:cubicBezTo>
                <a:cubicBezTo>
                  <a:pt x="1077184" y="10728920"/>
                  <a:pt x="1165621" y="10629767"/>
                  <a:pt x="1225946" y="10493375"/>
                </a:cubicBezTo>
                <a:cubicBezTo>
                  <a:pt x="1286404" y="10357114"/>
                  <a:pt x="1316632" y="10175411"/>
                  <a:pt x="1316632" y="9948267"/>
                </a:cubicBezTo>
                <a:close/>
                <a:moveTo>
                  <a:pt x="1193800" y="663179"/>
                </a:moveTo>
                <a:cubicBezTo>
                  <a:pt x="1193800" y="477309"/>
                  <a:pt x="1251677" y="320345"/>
                  <a:pt x="1367432" y="192286"/>
                </a:cubicBezTo>
                <a:cubicBezTo>
                  <a:pt x="1483320" y="64096"/>
                  <a:pt x="1650867" y="0"/>
                  <a:pt x="1870075" y="0"/>
                </a:cubicBezTo>
                <a:cubicBezTo>
                  <a:pt x="2093515" y="0"/>
                  <a:pt x="2263113" y="64096"/>
                  <a:pt x="2378868" y="192286"/>
                </a:cubicBezTo>
                <a:cubicBezTo>
                  <a:pt x="2494756" y="320345"/>
                  <a:pt x="2552700" y="477309"/>
                  <a:pt x="2552700" y="663179"/>
                </a:cubicBezTo>
                <a:cubicBezTo>
                  <a:pt x="2552700" y="840979"/>
                  <a:pt x="2494756" y="992916"/>
                  <a:pt x="2378868" y="1118990"/>
                </a:cubicBezTo>
                <a:cubicBezTo>
                  <a:pt x="2263113" y="1245063"/>
                  <a:pt x="2093515" y="1308100"/>
                  <a:pt x="1870075" y="1308100"/>
                </a:cubicBezTo>
                <a:cubicBezTo>
                  <a:pt x="1650867" y="1308100"/>
                  <a:pt x="1483320" y="1245063"/>
                  <a:pt x="1367432" y="1118990"/>
                </a:cubicBezTo>
                <a:cubicBezTo>
                  <a:pt x="1251677" y="992916"/>
                  <a:pt x="1193800" y="840979"/>
                  <a:pt x="1193800" y="663179"/>
                </a:cubicBez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6840" name="Freeform 6840"/>
          <p:cNvSpPr/>
          <p:nvPr/>
        </p:nvSpPr>
        <p:spPr>
          <a:xfrm>
            <a:off x="3441411" y="1524704"/>
            <a:ext cx="122669" cy="158829"/>
          </a:xfrm>
          <a:custGeom>
            <a:avLst/>
            <a:gdLst/>
            <a:ahLst/>
            <a:cxnLst/>
            <a:rect l="0" t="0" r="0" b="0"/>
            <a:pathLst>
              <a:path w="5283200" h="6832600">
                <a:moveTo>
                  <a:pt x="4132460" y="5156200"/>
                </a:moveTo>
                <a:lnTo>
                  <a:pt x="4132460" y="0"/>
                </a:lnTo>
                <a:lnTo>
                  <a:pt x="5283200" y="0"/>
                </a:lnTo>
                <a:lnTo>
                  <a:pt x="5283200" y="6705600"/>
                </a:lnTo>
                <a:lnTo>
                  <a:pt x="4188420" y="6705600"/>
                </a:lnTo>
                <a:close/>
                <a:moveTo>
                  <a:pt x="4349750" y="3733800"/>
                </a:moveTo>
                <a:lnTo>
                  <a:pt x="4826000" y="3733800"/>
                </a:lnTo>
                <a:cubicBezTo>
                  <a:pt x="4826000" y="4180020"/>
                  <a:pt x="4779499" y="4592175"/>
                  <a:pt x="4686498" y="4970265"/>
                </a:cubicBezTo>
                <a:cubicBezTo>
                  <a:pt x="4593497" y="5348222"/>
                  <a:pt x="4443610" y="5675644"/>
                  <a:pt x="4236839" y="5952530"/>
                </a:cubicBezTo>
                <a:cubicBezTo>
                  <a:pt x="4030067" y="6229417"/>
                  <a:pt x="3759133" y="6445317"/>
                  <a:pt x="3424039" y="6600230"/>
                </a:cubicBezTo>
                <a:cubicBezTo>
                  <a:pt x="3089076" y="6755143"/>
                  <a:pt x="2681750" y="6832600"/>
                  <a:pt x="2202060" y="6832600"/>
                </a:cubicBezTo>
                <a:cubicBezTo>
                  <a:pt x="1875432" y="6832600"/>
                  <a:pt x="1576652" y="6785107"/>
                  <a:pt x="1305718" y="6690122"/>
                </a:cubicBezTo>
                <a:cubicBezTo>
                  <a:pt x="1034917" y="6595005"/>
                  <a:pt x="802282" y="6448227"/>
                  <a:pt x="607814" y="6249790"/>
                </a:cubicBezTo>
                <a:cubicBezTo>
                  <a:pt x="413477" y="6051352"/>
                  <a:pt x="263591" y="5793053"/>
                  <a:pt x="158154" y="5474891"/>
                </a:cubicBezTo>
                <a:cubicBezTo>
                  <a:pt x="52718" y="5156597"/>
                  <a:pt x="0" y="4774208"/>
                  <a:pt x="0" y="4327724"/>
                </a:cubicBezTo>
                <a:lnTo>
                  <a:pt x="0" y="0"/>
                </a:lnTo>
                <a:lnTo>
                  <a:pt x="1147167" y="0"/>
                </a:lnTo>
                <a:lnTo>
                  <a:pt x="1147167" y="4337050"/>
                </a:lnTo>
                <a:cubicBezTo>
                  <a:pt x="1147167" y="4638411"/>
                  <a:pt x="1181298" y="4887252"/>
                  <a:pt x="1249560" y="5083572"/>
                </a:cubicBezTo>
                <a:cubicBezTo>
                  <a:pt x="1317823" y="5279761"/>
                  <a:pt x="1410890" y="5434674"/>
                  <a:pt x="1528762" y="5548313"/>
                </a:cubicBezTo>
                <a:cubicBezTo>
                  <a:pt x="1646634" y="5661819"/>
                  <a:pt x="1778992" y="5741260"/>
                  <a:pt x="1925835" y="5786636"/>
                </a:cubicBezTo>
                <a:cubicBezTo>
                  <a:pt x="2072812" y="5832012"/>
                  <a:pt x="2224881" y="5854700"/>
                  <a:pt x="2382043" y="5854700"/>
                </a:cubicBezTo>
                <a:cubicBezTo>
                  <a:pt x="2870464" y="5854700"/>
                  <a:pt x="3257351" y="5760377"/>
                  <a:pt x="3542704" y="5571729"/>
                </a:cubicBezTo>
                <a:cubicBezTo>
                  <a:pt x="3828189" y="5383081"/>
                  <a:pt x="4034035" y="5128089"/>
                  <a:pt x="4160242" y="4806752"/>
                </a:cubicBezTo>
                <a:cubicBezTo>
                  <a:pt x="4286580" y="4485283"/>
                  <a:pt x="4349750" y="4127633"/>
                  <a:pt x="4349750" y="3733800"/>
                </a:cubicBez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6841" name="Freeform 6841"/>
          <p:cNvSpPr/>
          <p:nvPr/>
        </p:nvSpPr>
        <p:spPr>
          <a:xfrm>
            <a:off x="3595603" y="1521753"/>
            <a:ext cx="123945" cy="161782"/>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6842" name="Freeform 6842"/>
          <p:cNvSpPr/>
          <p:nvPr/>
        </p:nvSpPr>
        <p:spPr>
          <a:xfrm>
            <a:off x="3734608" y="1486769"/>
            <a:ext cx="84906" cy="196766"/>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6843" name="Freeform 6843"/>
          <p:cNvSpPr/>
          <p:nvPr/>
        </p:nvSpPr>
        <p:spPr>
          <a:xfrm>
            <a:off x="3916636" y="1521753"/>
            <a:ext cx="128534" cy="161782"/>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6844" name="Freeform 6844"/>
          <p:cNvSpPr/>
          <p:nvPr/>
        </p:nvSpPr>
        <p:spPr>
          <a:xfrm>
            <a:off x="4079379" y="1459166"/>
            <a:ext cx="131906" cy="224369"/>
          </a:xfrm>
          <a:custGeom>
            <a:avLst/>
            <a:gdLst/>
            <a:ahLst/>
            <a:cxnLst/>
            <a:rect l="0" t="0" r="0" b="0"/>
            <a:pathLst>
              <a:path w="5681067" h="9652000">
                <a:moveTo>
                  <a:pt x="0" y="0"/>
                </a:moveTo>
                <a:lnTo>
                  <a:pt x="1147167" y="0"/>
                </a:lnTo>
                <a:lnTo>
                  <a:pt x="1147167" y="8221465"/>
                </a:lnTo>
                <a:lnTo>
                  <a:pt x="1048543" y="9525000"/>
                </a:lnTo>
                <a:lnTo>
                  <a:pt x="0" y="9525000"/>
                </a:lnTo>
                <a:close/>
                <a:moveTo>
                  <a:pt x="5681067" y="6116241"/>
                </a:moveTo>
                <a:lnTo>
                  <a:pt x="5681067" y="6246615"/>
                </a:lnTo>
                <a:cubicBezTo>
                  <a:pt x="5681067" y="6734506"/>
                  <a:pt x="5623189" y="7186282"/>
                  <a:pt x="5507434" y="7601943"/>
                </a:cubicBezTo>
                <a:cubicBezTo>
                  <a:pt x="5391811" y="8017603"/>
                  <a:pt x="5222411" y="8378429"/>
                  <a:pt x="4999235" y="8684419"/>
                </a:cubicBezTo>
                <a:cubicBezTo>
                  <a:pt x="4776192" y="8990410"/>
                  <a:pt x="4503539" y="9228204"/>
                  <a:pt x="4181276" y="9397802"/>
                </a:cubicBezTo>
                <a:cubicBezTo>
                  <a:pt x="3859014" y="9567267"/>
                  <a:pt x="3489258" y="9652000"/>
                  <a:pt x="3072010" y="9652000"/>
                </a:cubicBezTo>
                <a:cubicBezTo>
                  <a:pt x="2646428" y="9652000"/>
                  <a:pt x="2273564" y="9578578"/>
                  <a:pt x="1953418" y="9431735"/>
                </a:cubicBezTo>
                <a:cubicBezTo>
                  <a:pt x="1633272" y="9284759"/>
                  <a:pt x="1363728" y="9072563"/>
                  <a:pt x="1144785" y="8795147"/>
                </a:cubicBezTo>
                <a:cubicBezTo>
                  <a:pt x="925843" y="8517732"/>
                  <a:pt x="751284" y="8182439"/>
                  <a:pt x="621109" y="7789268"/>
                </a:cubicBezTo>
                <a:cubicBezTo>
                  <a:pt x="490934" y="7395965"/>
                  <a:pt x="401042" y="6952986"/>
                  <a:pt x="351432" y="6460332"/>
                </a:cubicBezTo>
                <a:lnTo>
                  <a:pt x="351432" y="5889824"/>
                </a:lnTo>
                <a:cubicBezTo>
                  <a:pt x="401042" y="5393995"/>
                  <a:pt x="490934" y="4949892"/>
                  <a:pt x="621109" y="4557515"/>
                </a:cubicBezTo>
                <a:cubicBezTo>
                  <a:pt x="751284" y="4165005"/>
                  <a:pt x="925843" y="3829381"/>
                  <a:pt x="1144785" y="3550643"/>
                </a:cubicBezTo>
                <a:cubicBezTo>
                  <a:pt x="1363728" y="3271772"/>
                  <a:pt x="1632214" y="3059047"/>
                  <a:pt x="1950243" y="2912468"/>
                </a:cubicBezTo>
                <a:cubicBezTo>
                  <a:pt x="2268405" y="2765756"/>
                  <a:pt x="2638226" y="2692400"/>
                  <a:pt x="3059707" y="2692400"/>
                </a:cubicBezTo>
                <a:cubicBezTo>
                  <a:pt x="3481056" y="2692400"/>
                  <a:pt x="3854913" y="2774091"/>
                  <a:pt x="4181276" y="2937471"/>
                </a:cubicBezTo>
                <a:cubicBezTo>
                  <a:pt x="4507772" y="3100719"/>
                  <a:pt x="4781483" y="3333287"/>
                  <a:pt x="5002410" y="3635177"/>
                </a:cubicBezTo>
                <a:cubicBezTo>
                  <a:pt x="5223470" y="3937067"/>
                  <a:pt x="5391811" y="4297892"/>
                  <a:pt x="5507434" y="4717654"/>
                </a:cubicBezTo>
                <a:cubicBezTo>
                  <a:pt x="5623189" y="5137283"/>
                  <a:pt x="5681067" y="5603479"/>
                  <a:pt x="5681067" y="6116241"/>
                </a:cubicBezTo>
                <a:close/>
                <a:moveTo>
                  <a:pt x="4533900" y="6243440"/>
                </a:moveTo>
                <a:lnTo>
                  <a:pt x="4533900" y="6113066"/>
                </a:lnTo>
                <a:cubicBezTo>
                  <a:pt x="4533900" y="5778368"/>
                  <a:pt x="4502811" y="5463250"/>
                  <a:pt x="4440634" y="5167710"/>
                </a:cubicBezTo>
                <a:cubicBezTo>
                  <a:pt x="4378457" y="4872038"/>
                  <a:pt x="4279039" y="4611556"/>
                  <a:pt x="4142382" y="4386263"/>
                </a:cubicBezTo>
                <a:cubicBezTo>
                  <a:pt x="4005857" y="4160838"/>
                  <a:pt x="3825808" y="3983038"/>
                  <a:pt x="3602235" y="3852863"/>
                </a:cubicBezTo>
                <a:cubicBezTo>
                  <a:pt x="3378663" y="3722688"/>
                  <a:pt x="3103297" y="3657600"/>
                  <a:pt x="2776140" y="3657600"/>
                </a:cubicBezTo>
                <a:cubicBezTo>
                  <a:pt x="2486289" y="3657600"/>
                  <a:pt x="2234737" y="3707210"/>
                  <a:pt x="2021482" y="3806429"/>
                </a:cubicBezTo>
                <a:cubicBezTo>
                  <a:pt x="1808228" y="3905515"/>
                  <a:pt x="1627055" y="4038799"/>
                  <a:pt x="1477962" y="4206280"/>
                </a:cubicBezTo>
                <a:cubicBezTo>
                  <a:pt x="1329002" y="4373629"/>
                  <a:pt x="1207955" y="4563798"/>
                  <a:pt x="1114821" y="4776788"/>
                </a:cubicBezTo>
                <a:cubicBezTo>
                  <a:pt x="1021688" y="4989645"/>
                  <a:pt x="952301" y="5209779"/>
                  <a:pt x="906660" y="5437188"/>
                </a:cubicBezTo>
                <a:lnTo>
                  <a:pt x="906660" y="6931621"/>
                </a:lnTo>
                <a:cubicBezTo>
                  <a:pt x="972939" y="7220943"/>
                  <a:pt x="1081616" y="7498954"/>
                  <a:pt x="1232693" y="7765654"/>
                </a:cubicBezTo>
                <a:cubicBezTo>
                  <a:pt x="1383770" y="8032221"/>
                  <a:pt x="1586640" y="8250304"/>
                  <a:pt x="1841301" y="8419902"/>
                </a:cubicBezTo>
                <a:cubicBezTo>
                  <a:pt x="2096095" y="8589368"/>
                  <a:pt x="2411875" y="8674100"/>
                  <a:pt x="2788642" y="8674100"/>
                </a:cubicBezTo>
                <a:cubicBezTo>
                  <a:pt x="3099130" y="8674100"/>
                  <a:pt x="3365103" y="8611130"/>
                  <a:pt x="3586559" y="8485188"/>
                </a:cubicBezTo>
                <a:cubicBezTo>
                  <a:pt x="3808147" y="8359114"/>
                  <a:pt x="3988263" y="8184423"/>
                  <a:pt x="4126904" y="7961115"/>
                </a:cubicBezTo>
                <a:cubicBezTo>
                  <a:pt x="4265678" y="7737806"/>
                  <a:pt x="4368204" y="7479441"/>
                  <a:pt x="4434482" y="7186018"/>
                </a:cubicBezTo>
                <a:cubicBezTo>
                  <a:pt x="4500760" y="6892463"/>
                  <a:pt x="4533900" y="6578270"/>
                  <a:pt x="4533900" y="6243440"/>
                </a:cubicBez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6845" name="Freeform 6845"/>
          <p:cNvSpPr/>
          <p:nvPr/>
        </p:nvSpPr>
        <p:spPr>
          <a:xfrm>
            <a:off x="4236224" y="1521753"/>
            <a:ext cx="141836" cy="161782"/>
          </a:xfrm>
          <a:custGeom>
            <a:avLst/>
            <a:gdLst/>
            <a:ahLst/>
            <a:cxnLst/>
            <a:rect l="0" t="0" r="0" b="0"/>
            <a:pathLst>
              <a:path w="6108700" h="6959600">
                <a:moveTo>
                  <a:pt x="0" y="3554215"/>
                </a:moveTo>
                <a:lnTo>
                  <a:pt x="0" y="3411538"/>
                </a:lnTo>
                <a:cubicBezTo>
                  <a:pt x="0" y="2927615"/>
                  <a:pt x="70246" y="2477890"/>
                  <a:pt x="210740" y="2062361"/>
                </a:cubicBezTo>
                <a:cubicBezTo>
                  <a:pt x="351366" y="1646701"/>
                  <a:pt x="553971" y="1284883"/>
                  <a:pt x="818554" y="976908"/>
                </a:cubicBezTo>
                <a:cubicBezTo>
                  <a:pt x="1083270" y="668801"/>
                  <a:pt x="1403746" y="428956"/>
                  <a:pt x="1779984" y="257374"/>
                </a:cubicBezTo>
                <a:cubicBezTo>
                  <a:pt x="2156221" y="85791"/>
                  <a:pt x="2577901" y="0"/>
                  <a:pt x="3045023" y="0"/>
                </a:cubicBezTo>
                <a:cubicBezTo>
                  <a:pt x="3516378" y="0"/>
                  <a:pt x="3941167" y="85791"/>
                  <a:pt x="4319389" y="257374"/>
                </a:cubicBezTo>
                <a:cubicBezTo>
                  <a:pt x="4697743" y="428956"/>
                  <a:pt x="5020270" y="668801"/>
                  <a:pt x="5286970" y="976908"/>
                </a:cubicBezTo>
                <a:cubicBezTo>
                  <a:pt x="5553670" y="1284883"/>
                  <a:pt x="5757267" y="1646701"/>
                  <a:pt x="5897760" y="2062361"/>
                </a:cubicBezTo>
                <a:cubicBezTo>
                  <a:pt x="6038387" y="2477890"/>
                  <a:pt x="6108700" y="2927615"/>
                  <a:pt x="6108700" y="3411538"/>
                </a:cubicBezTo>
                <a:lnTo>
                  <a:pt x="6108700" y="3554215"/>
                </a:lnTo>
                <a:cubicBezTo>
                  <a:pt x="6108700" y="4038005"/>
                  <a:pt x="6038387" y="4486672"/>
                  <a:pt x="5897760" y="4900216"/>
                </a:cubicBezTo>
                <a:cubicBezTo>
                  <a:pt x="5757267" y="5313760"/>
                  <a:pt x="5553670" y="5674585"/>
                  <a:pt x="5286970" y="5982693"/>
                </a:cubicBezTo>
                <a:cubicBezTo>
                  <a:pt x="5020270" y="6290800"/>
                  <a:pt x="4699860" y="6530645"/>
                  <a:pt x="4325739" y="6702227"/>
                </a:cubicBezTo>
                <a:cubicBezTo>
                  <a:pt x="3951618" y="6873808"/>
                  <a:pt x="3528814" y="6959600"/>
                  <a:pt x="3057326" y="6959600"/>
                </a:cubicBezTo>
                <a:cubicBezTo>
                  <a:pt x="2586103" y="6959600"/>
                  <a:pt x="2162373" y="6873808"/>
                  <a:pt x="1786135" y="6702227"/>
                </a:cubicBezTo>
                <a:cubicBezTo>
                  <a:pt x="1409898" y="6530645"/>
                  <a:pt x="1088429" y="6290800"/>
                  <a:pt x="821729" y="5982693"/>
                </a:cubicBezTo>
                <a:cubicBezTo>
                  <a:pt x="555029" y="5674585"/>
                  <a:pt x="351366" y="5313760"/>
                  <a:pt x="210740" y="4900216"/>
                </a:cubicBezTo>
                <a:cubicBezTo>
                  <a:pt x="70246" y="4486672"/>
                  <a:pt x="0" y="4038005"/>
                  <a:pt x="0" y="3554215"/>
                </a:cubicBezTo>
                <a:close/>
                <a:moveTo>
                  <a:pt x="1147167" y="3411538"/>
                </a:moveTo>
                <a:lnTo>
                  <a:pt x="1147167" y="3554215"/>
                </a:lnTo>
                <a:cubicBezTo>
                  <a:pt x="1147167" y="3889177"/>
                  <a:pt x="1186523" y="4204560"/>
                  <a:pt x="1265237" y="4500365"/>
                </a:cubicBezTo>
                <a:cubicBezTo>
                  <a:pt x="1343951" y="4796036"/>
                  <a:pt x="1463013" y="5057643"/>
                  <a:pt x="1622425" y="5285185"/>
                </a:cubicBezTo>
                <a:cubicBezTo>
                  <a:pt x="1781836" y="5512594"/>
                  <a:pt x="1981662" y="5691453"/>
                  <a:pt x="2221904" y="5821760"/>
                </a:cubicBezTo>
                <a:cubicBezTo>
                  <a:pt x="2462146" y="5952067"/>
                  <a:pt x="2741678" y="6017221"/>
                  <a:pt x="3060501" y="6017221"/>
                </a:cubicBezTo>
                <a:cubicBezTo>
                  <a:pt x="3375223" y="6017221"/>
                  <a:pt x="3651646" y="5952067"/>
                  <a:pt x="3889771" y="5821760"/>
                </a:cubicBezTo>
                <a:cubicBezTo>
                  <a:pt x="4128029" y="5691453"/>
                  <a:pt x="4325805" y="5512594"/>
                  <a:pt x="4483100" y="5285185"/>
                </a:cubicBezTo>
                <a:cubicBezTo>
                  <a:pt x="4640527" y="5057643"/>
                  <a:pt x="4759589" y="4796036"/>
                  <a:pt x="4840287" y="4500365"/>
                </a:cubicBezTo>
                <a:cubicBezTo>
                  <a:pt x="4921117" y="4204560"/>
                  <a:pt x="4961532" y="3889177"/>
                  <a:pt x="4961532" y="3554215"/>
                </a:cubicBezTo>
                <a:lnTo>
                  <a:pt x="4961532" y="3411538"/>
                </a:lnTo>
                <a:cubicBezTo>
                  <a:pt x="4961532" y="3080544"/>
                  <a:pt x="4921117" y="2767211"/>
                  <a:pt x="4840287" y="2471540"/>
                </a:cubicBezTo>
                <a:cubicBezTo>
                  <a:pt x="4759589" y="2175736"/>
                  <a:pt x="4639535" y="1913070"/>
                  <a:pt x="4480123" y="1683544"/>
                </a:cubicBezTo>
                <a:cubicBezTo>
                  <a:pt x="4320711" y="1454018"/>
                  <a:pt x="4121877" y="1273109"/>
                  <a:pt x="3883620" y="1140818"/>
                </a:cubicBezTo>
                <a:cubicBezTo>
                  <a:pt x="3645495" y="1008526"/>
                  <a:pt x="3367021" y="942380"/>
                  <a:pt x="3048198" y="942380"/>
                </a:cubicBezTo>
                <a:cubicBezTo>
                  <a:pt x="2733476" y="942380"/>
                  <a:pt x="2456987" y="1008526"/>
                  <a:pt x="2218729" y="1140818"/>
                </a:cubicBezTo>
                <a:cubicBezTo>
                  <a:pt x="1980604" y="1273109"/>
                  <a:pt x="1781836" y="1454018"/>
                  <a:pt x="1622425" y="1683544"/>
                </a:cubicBezTo>
                <a:cubicBezTo>
                  <a:pt x="1463013" y="1913070"/>
                  <a:pt x="1343951" y="2175736"/>
                  <a:pt x="1265237" y="2471540"/>
                </a:cubicBezTo>
                <a:cubicBezTo>
                  <a:pt x="1186523" y="2767211"/>
                  <a:pt x="1147167" y="3080544"/>
                  <a:pt x="1147167" y="3411538"/>
                </a:cubicBez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6846" name="Freeform 6846"/>
          <p:cNvSpPr/>
          <p:nvPr/>
        </p:nvSpPr>
        <p:spPr>
          <a:xfrm>
            <a:off x="4409582" y="1524704"/>
            <a:ext cx="122669" cy="158829"/>
          </a:xfrm>
          <a:custGeom>
            <a:avLst/>
            <a:gdLst/>
            <a:ahLst/>
            <a:cxnLst/>
            <a:rect l="0" t="0" r="0" b="0"/>
            <a:pathLst>
              <a:path w="5283200" h="6832600">
                <a:moveTo>
                  <a:pt x="4132460" y="5156200"/>
                </a:moveTo>
                <a:lnTo>
                  <a:pt x="4132460" y="0"/>
                </a:lnTo>
                <a:lnTo>
                  <a:pt x="5283200" y="0"/>
                </a:lnTo>
                <a:lnTo>
                  <a:pt x="5283200" y="6705600"/>
                </a:lnTo>
                <a:lnTo>
                  <a:pt x="4188420" y="6705600"/>
                </a:lnTo>
                <a:close/>
                <a:moveTo>
                  <a:pt x="4349750" y="3733800"/>
                </a:moveTo>
                <a:lnTo>
                  <a:pt x="4826000" y="3733800"/>
                </a:lnTo>
                <a:cubicBezTo>
                  <a:pt x="4826000" y="4180020"/>
                  <a:pt x="4779499" y="4592175"/>
                  <a:pt x="4686498" y="4970265"/>
                </a:cubicBezTo>
                <a:cubicBezTo>
                  <a:pt x="4593497" y="5348222"/>
                  <a:pt x="4443610" y="5675644"/>
                  <a:pt x="4236839" y="5952530"/>
                </a:cubicBezTo>
                <a:cubicBezTo>
                  <a:pt x="4030067" y="6229417"/>
                  <a:pt x="3759133" y="6445317"/>
                  <a:pt x="3424039" y="6600230"/>
                </a:cubicBezTo>
                <a:cubicBezTo>
                  <a:pt x="3089076" y="6755143"/>
                  <a:pt x="2681750" y="6832600"/>
                  <a:pt x="2202060" y="6832600"/>
                </a:cubicBezTo>
                <a:cubicBezTo>
                  <a:pt x="1875432" y="6832600"/>
                  <a:pt x="1576652" y="6785107"/>
                  <a:pt x="1305718" y="6690122"/>
                </a:cubicBezTo>
                <a:cubicBezTo>
                  <a:pt x="1034917" y="6595005"/>
                  <a:pt x="802282" y="6448227"/>
                  <a:pt x="607814" y="6249790"/>
                </a:cubicBezTo>
                <a:cubicBezTo>
                  <a:pt x="413477" y="6051352"/>
                  <a:pt x="263591" y="5793053"/>
                  <a:pt x="158154" y="5474891"/>
                </a:cubicBezTo>
                <a:cubicBezTo>
                  <a:pt x="52718" y="5156597"/>
                  <a:pt x="0" y="4774208"/>
                  <a:pt x="0" y="4327724"/>
                </a:cubicBezTo>
                <a:lnTo>
                  <a:pt x="0" y="0"/>
                </a:lnTo>
                <a:lnTo>
                  <a:pt x="1147167" y="0"/>
                </a:lnTo>
                <a:lnTo>
                  <a:pt x="1147167" y="4337050"/>
                </a:lnTo>
                <a:cubicBezTo>
                  <a:pt x="1147167" y="4638411"/>
                  <a:pt x="1181298" y="4887252"/>
                  <a:pt x="1249560" y="5083572"/>
                </a:cubicBezTo>
                <a:cubicBezTo>
                  <a:pt x="1317823" y="5279761"/>
                  <a:pt x="1410890" y="5434674"/>
                  <a:pt x="1528762" y="5548313"/>
                </a:cubicBezTo>
                <a:cubicBezTo>
                  <a:pt x="1646634" y="5661819"/>
                  <a:pt x="1778992" y="5741260"/>
                  <a:pt x="1925835" y="5786636"/>
                </a:cubicBezTo>
                <a:cubicBezTo>
                  <a:pt x="2072812" y="5832012"/>
                  <a:pt x="2224881" y="5854700"/>
                  <a:pt x="2382043" y="5854700"/>
                </a:cubicBezTo>
                <a:cubicBezTo>
                  <a:pt x="2870464" y="5854700"/>
                  <a:pt x="3257351" y="5760377"/>
                  <a:pt x="3542704" y="5571729"/>
                </a:cubicBezTo>
                <a:cubicBezTo>
                  <a:pt x="3828189" y="5383081"/>
                  <a:pt x="4034035" y="5128089"/>
                  <a:pt x="4160242" y="4806752"/>
                </a:cubicBezTo>
                <a:cubicBezTo>
                  <a:pt x="4286580" y="4485283"/>
                  <a:pt x="4349750" y="4127633"/>
                  <a:pt x="4349750" y="3733800"/>
                </a:cubicBez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6847" name="Freeform 6847"/>
          <p:cNvSpPr/>
          <p:nvPr/>
        </p:nvSpPr>
        <p:spPr>
          <a:xfrm>
            <a:off x="4551536" y="1486769"/>
            <a:ext cx="84906" cy="196766"/>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6848" name="Freeform 6848"/>
          <p:cNvSpPr/>
          <p:nvPr/>
        </p:nvSpPr>
        <p:spPr>
          <a:xfrm>
            <a:off x="4719263" y="1486769"/>
            <a:ext cx="84906" cy="196766"/>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6849" name="Freeform 6849"/>
          <p:cNvSpPr/>
          <p:nvPr/>
        </p:nvSpPr>
        <p:spPr>
          <a:xfrm>
            <a:off x="4827010" y="1521753"/>
            <a:ext cx="132252" cy="161782"/>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6850" name="Freeform 6850"/>
          <p:cNvSpPr/>
          <p:nvPr/>
        </p:nvSpPr>
        <p:spPr>
          <a:xfrm>
            <a:off x="4981201" y="1521753"/>
            <a:ext cx="131308" cy="161782"/>
          </a:xfrm>
          <a:custGeom>
            <a:avLst/>
            <a:gdLst/>
            <a:ahLst/>
            <a:cxnLst/>
            <a:rect l="0" t="0" r="0" b="0"/>
            <a:pathLst>
              <a:path w="5655270" h="6959600">
                <a:moveTo>
                  <a:pt x="2982714" y="6017221"/>
                </a:moveTo>
                <a:cubicBezTo>
                  <a:pt x="3255499" y="6017221"/>
                  <a:pt x="3507647" y="5961394"/>
                  <a:pt x="3739157" y="5849740"/>
                </a:cubicBezTo>
                <a:cubicBezTo>
                  <a:pt x="3970668" y="5738085"/>
                  <a:pt x="4160837" y="5584032"/>
                  <a:pt x="4309665" y="5387579"/>
                </a:cubicBezTo>
                <a:cubicBezTo>
                  <a:pt x="4458493" y="5190993"/>
                  <a:pt x="4543226" y="4966560"/>
                  <a:pt x="4563864" y="4714280"/>
                </a:cubicBezTo>
                <a:lnTo>
                  <a:pt x="5655270" y="4714280"/>
                </a:lnTo>
                <a:cubicBezTo>
                  <a:pt x="5634632" y="5111288"/>
                  <a:pt x="5501282" y="5480381"/>
                  <a:pt x="5255220" y="5821561"/>
                </a:cubicBezTo>
                <a:cubicBezTo>
                  <a:pt x="5009289" y="6162609"/>
                  <a:pt x="4687887" y="6437578"/>
                  <a:pt x="4291012" y="6646466"/>
                </a:cubicBezTo>
                <a:cubicBezTo>
                  <a:pt x="3894137" y="6855221"/>
                  <a:pt x="3458104" y="6959600"/>
                  <a:pt x="2982912" y="6959600"/>
                </a:cubicBezTo>
                <a:cubicBezTo>
                  <a:pt x="2478484" y="6959600"/>
                  <a:pt x="2039209" y="6870700"/>
                  <a:pt x="1665089" y="6692900"/>
                </a:cubicBezTo>
                <a:cubicBezTo>
                  <a:pt x="1290968" y="6515100"/>
                  <a:pt x="980876" y="6271155"/>
                  <a:pt x="734814" y="5961063"/>
                </a:cubicBezTo>
                <a:cubicBezTo>
                  <a:pt x="488883" y="5650839"/>
                  <a:pt x="304932" y="5294115"/>
                  <a:pt x="182959" y="4890890"/>
                </a:cubicBezTo>
                <a:cubicBezTo>
                  <a:pt x="60986" y="4487665"/>
                  <a:pt x="0" y="4060693"/>
                  <a:pt x="0" y="3609975"/>
                </a:cubicBezTo>
                <a:lnTo>
                  <a:pt x="0" y="3349625"/>
                </a:lnTo>
                <a:cubicBezTo>
                  <a:pt x="0" y="2898775"/>
                  <a:pt x="60986" y="2471738"/>
                  <a:pt x="182959" y="2068513"/>
                </a:cubicBezTo>
                <a:cubicBezTo>
                  <a:pt x="304932" y="1665288"/>
                  <a:pt x="488883" y="1308630"/>
                  <a:pt x="734814" y="998538"/>
                </a:cubicBezTo>
                <a:cubicBezTo>
                  <a:pt x="980876" y="688446"/>
                  <a:pt x="1290968" y="444500"/>
                  <a:pt x="1665089" y="266700"/>
                </a:cubicBezTo>
                <a:cubicBezTo>
                  <a:pt x="2039209" y="88900"/>
                  <a:pt x="2478484" y="0"/>
                  <a:pt x="2982912" y="0"/>
                </a:cubicBezTo>
                <a:cubicBezTo>
                  <a:pt x="3507713" y="0"/>
                  <a:pt x="3966500" y="106496"/>
                  <a:pt x="4359275" y="319485"/>
                </a:cubicBezTo>
                <a:cubicBezTo>
                  <a:pt x="4752049" y="532342"/>
                  <a:pt x="5061082" y="821796"/>
                  <a:pt x="5286375" y="1187847"/>
                </a:cubicBezTo>
                <a:cubicBezTo>
                  <a:pt x="5511667" y="1553766"/>
                  <a:pt x="5634632" y="1968236"/>
                  <a:pt x="5655270" y="2431257"/>
                </a:cubicBezTo>
                <a:lnTo>
                  <a:pt x="4563864" y="2431257"/>
                </a:lnTo>
                <a:cubicBezTo>
                  <a:pt x="4543226" y="2154238"/>
                  <a:pt x="4465703" y="1904075"/>
                  <a:pt x="4331295" y="1680766"/>
                </a:cubicBezTo>
                <a:cubicBezTo>
                  <a:pt x="4197019" y="1457325"/>
                  <a:pt x="4015118" y="1278401"/>
                  <a:pt x="3785592" y="1143993"/>
                </a:cubicBezTo>
                <a:cubicBezTo>
                  <a:pt x="3556198" y="1009584"/>
                  <a:pt x="3288572" y="942380"/>
                  <a:pt x="2982714" y="942380"/>
                </a:cubicBezTo>
                <a:cubicBezTo>
                  <a:pt x="2631215" y="942380"/>
                  <a:pt x="2336601" y="1011635"/>
                  <a:pt x="2098873" y="1150144"/>
                </a:cubicBezTo>
                <a:cubicBezTo>
                  <a:pt x="1861277" y="1288654"/>
                  <a:pt x="1673225" y="1474788"/>
                  <a:pt x="1534715" y="1708547"/>
                </a:cubicBezTo>
                <a:cubicBezTo>
                  <a:pt x="1396206" y="1942307"/>
                  <a:pt x="1296987" y="2200805"/>
                  <a:pt x="1237059" y="2484041"/>
                </a:cubicBezTo>
                <a:cubicBezTo>
                  <a:pt x="1177131" y="2767278"/>
                  <a:pt x="1147167" y="3055806"/>
                  <a:pt x="1147167" y="3349625"/>
                </a:cubicBezTo>
                <a:lnTo>
                  <a:pt x="1147167" y="3609975"/>
                </a:lnTo>
                <a:cubicBezTo>
                  <a:pt x="1147167" y="3903663"/>
                  <a:pt x="1176072" y="4193249"/>
                  <a:pt x="1233884" y="4478735"/>
                </a:cubicBezTo>
                <a:cubicBezTo>
                  <a:pt x="1291828" y="4764088"/>
                  <a:pt x="1389988" y="5022586"/>
                  <a:pt x="1528365" y="5254229"/>
                </a:cubicBezTo>
                <a:cubicBezTo>
                  <a:pt x="1666875" y="5485739"/>
                  <a:pt x="1854993" y="5670815"/>
                  <a:pt x="2092721" y="5809457"/>
                </a:cubicBezTo>
                <a:cubicBezTo>
                  <a:pt x="2330450" y="5947966"/>
                  <a:pt x="2627114" y="6017221"/>
                  <a:pt x="2982714" y="6017221"/>
                </a:cubicBez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6851" name="Freeform 6851"/>
          <p:cNvSpPr/>
          <p:nvPr/>
        </p:nvSpPr>
        <p:spPr>
          <a:xfrm>
            <a:off x="5141586" y="1459166"/>
            <a:ext cx="122470" cy="221269"/>
          </a:xfrm>
          <a:custGeom>
            <a:avLst/>
            <a:gdLst/>
            <a:ahLst/>
            <a:cxnLst/>
            <a:rect l="0" t="0" r="0" b="0"/>
            <a:pathLst>
              <a:path w="5274667" h="9518650">
                <a:moveTo>
                  <a:pt x="1147167" y="0"/>
                </a:moveTo>
                <a:lnTo>
                  <a:pt x="1147167" y="9518650"/>
                </a:lnTo>
                <a:lnTo>
                  <a:pt x="0" y="9518650"/>
                </a:lnTo>
                <a:lnTo>
                  <a:pt x="0" y="0"/>
                </a:lnTo>
                <a:close/>
                <a:moveTo>
                  <a:pt x="874315" y="5905500"/>
                </a:moveTo>
                <a:lnTo>
                  <a:pt x="396875" y="5905500"/>
                </a:lnTo>
                <a:cubicBezTo>
                  <a:pt x="396875" y="5445655"/>
                  <a:pt x="463086" y="5019940"/>
                  <a:pt x="595510" y="4628357"/>
                </a:cubicBezTo>
                <a:cubicBezTo>
                  <a:pt x="727934" y="4236773"/>
                  <a:pt x="914069" y="3895990"/>
                  <a:pt x="1153914" y="3606007"/>
                </a:cubicBezTo>
                <a:cubicBezTo>
                  <a:pt x="1393891" y="3315891"/>
                  <a:pt x="1680368" y="3091128"/>
                  <a:pt x="2013346" y="2931716"/>
                </a:cubicBezTo>
                <a:cubicBezTo>
                  <a:pt x="2346457" y="2772172"/>
                  <a:pt x="2715749" y="2692400"/>
                  <a:pt x="3121223" y="2692400"/>
                </a:cubicBezTo>
                <a:cubicBezTo>
                  <a:pt x="3452217" y="2692400"/>
                  <a:pt x="3750071" y="2736785"/>
                  <a:pt x="4014787" y="2825552"/>
                </a:cubicBezTo>
                <a:cubicBezTo>
                  <a:pt x="4279635" y="2914320"/>
                  <a:pt x="4506185" y="3055740"/>
                  <a:pt x="4694435" y="3249811"/>
                </a:cubicBezTo>
                <a:cubicBezTo>
                  <a:pt x="4882686" y="3443883"/>
                  <a:pt x="5026421" y="3694775"/>
                  <a:pt x="5125640" y="4002485"/>
                </a:cubicBezTo>
                <a:cubicBezTo>
                  <a:pt x="5224991" y="4310063"/>
                  <a:pt x="5274667" y="4684845"/>
                  <a:pt x="5274667" y="5126832"/>
                </a:cubicBezTo>
                <a:lnTo>
                  <a:pt x="5274667" y="9518650"/>
                </a:lnTo>
                <a:lnTo>
                  <a:pt x="4127500" y="9518650"/>
                </a:lnTo>
                <a:lnTo>
                  <a:pt x="4127500" y="5113536"/>
                </a:lnTo>
                <a:cubicBezTo>
                  <a:pt x="4127500" y="4762434"/>
                  <a:pt x="4075707" y="4480521"/>
                  <a:pt x="3972123" y="4267796"/>
                </a:cubicBezTo>
                <a:cubicBezTo>
                  <a:pt x="3868671" y="4055071"/>
                  <a:pt x="3717594" y="3900223"/>
                  <a:pt x="3518892" y="3803254"/>
                </a:cubicBezTo>
                <a:cubicBezTo>
                  <a:pt x="3320322" y="3706151"/>
                  <a:pt x="3076178" y="3657600"/>
                  <a:pt x="2786459" y="3657600"/>
                </a:cubicBezTo>
                <a:cubicBezTo>
                  <a:pt x="2500841" y="3657600"/>
                  <a:pt x="2241087" y="3717330"/>
                  <a:pt x="2007195" y="3836790"/>
                </a:cubicBezTo>
                <a:cubicBezTo>
                  <a:pt x="1773435" y="3956117"/>
                  <a:pt x="1572749" y="4120754"/>
                  <a:pt x="1405135" y="4330700"/>
                </a:cubicBezTo>
                <a:cubicBezTo>
                  <a:pt x="1237522" y="4540647"/>
                  <a:pt x="1107148" y="4780492"/>
                  <a:pt x="1014015" y="5050235"/>
                </a:cubicBezTo>
                <a:cubicBezTo>
                  <a:pt x="920882" y="5319845"/>
                  <a:pt x="874315" y="5604934"/>
                  <a:pt x="874315" y="5905500"/>
                </a:cubicBez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6852" name="Freeform 6852"/>
          <p:cNvSpPr/>
          <p:nvPr/>
        </p:nvSpPr>
        <p:spPr>
          <a:xfrm>
            <a:off x="5301822" y="1521753"/>
            <a:ext cx="122323" cy="158682"/>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6853" name="Freeform 6853"/>
          <p:cNvSpPr/>
          <p:nvPr/>
        </p:nvSpPr>
        <p:spPr>
          <a:xfrm>
            <a:off x="5463532" y="1467727"/>
            <a:ext cx="31552" cy="212856"/>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6854" name="Freeform 6854"/>
          <p:cNvSpPr/>
          <p:nvPr/>
        </p:nvSpPr>
        <p:spPr>
          <a:xfrm>
            <a:off x="5527197" y="1521753"/>
            <a:ext cx="131308" cy="161782"/>
          </a:xfrm>
          <a:custGeom>
            <a:avLst/>
            <a:gdLst/>
            <a:ahLst/>
            <a:cxnLst/>
            <a:rect l="0" t="0" r="0" b="0"/>
            <a:pathLst>
              <a:path w="5655270" h="6959600">
                <a:moveTo>
                  <a:pt x="2982714" y="6017221"/>
                </a:moveTo>
                <a:cubicBezTo>
                  <a:pt x="3255499" y="6017221"/>
                  <a:pt x="3507647" y="5961394"/>
                  <a:pt x="3739157" y="5849740"/>
                </a:cubicBezTo>
                <a:cubicBezTo>
                  <a:pt x="3970668" y="5738085"/>
                  <a:pt x="4160837" y="5584032"/>
                  <a:pt x="4309665" y="5387579"/>
                </a:cubicBezTo>
                <a:cubicBezTo>
                  <a:pt x="4458493" y="5190993"/>
                  <a:pt x="4543226" y="4966560"/>
                  <a:pt x="4563864" y="4714280"/>
                </a:cubicBezTo>
                <a:lnTo>
                  <a:pt x="5655270" y="4714280"/>
                </a:lnTo>
                <a:cubicBezTo>
                  <a:pt x="5634632" y="5111288"/>
                  <a:pt x="5501282" y="5480381"/>
                  <a:pt x="5255220" y="5821561"/>
                </a:cubicBezTo>
                <a:cubicBezTo>
                  <a:pt x="5009289" y="6162609"/>
                  <a:pt x="4687887" y="6437578"/>
                  <a:pt x="4291012" y="6646466"/>
                </a:cubicBezTo>
                <a:cubicBezTo>
                  <a:pt x="3894137" y="6855221"/>
                  <a:pt x="3458104" y="6959600"/>
                  <a:pt x="2982912" y="6959600"/>
                </a:cubicBezTo>
                <a:cubicBezTo>
                  <a:pt x="2478484" y="6959600"/>
                  <a:pt x="2039209" y="6870700"/>
                  <a:pt x="1665089" y="6692900"/>
                </a:cubicBezTo>
                <a:cubicBezTo>
                  <a:pt x="1290968" y="6515100"/>
                  <a:pt x="980876" y="6271155"/>
                  <a:pt x="734814" y="5961063"/>
                </a:cubicBezTo>
                <a:cubicBezTo>
                  <a:pt x="488883" y="5650839"/>
                  <a:pt x="304932" y="5294115"/>
                  <a:pt x="182959" y="4890890"/>
                </a:cubicBezTo>
                <a:cubicBezTo>
                  <a:pt x="60986" y="4487665"/>
                  <a:pt x="0" y="4060693"/>
                  <a:pt x="0" y="3609975"/>
                </a:cubicBezTo>
                <a:lnTo>
                  <a:pt x="0" y="3349625"/>
                </a:lnTo>
                <a:cubicBezTo>
                  <a:pt x="0" y="2898775"/>
                  <a:pt x="60986" y="2471738"/>
                  <a:pt x="182959" y="2068513"/>
                </a:cubicBezTo>
                <a:cubicBezTo>
                  <a:pt x="304932" y="1665288"/>
                  <a:pt x="488883" y="1308630"/>
                  <a:pt x="734814" y="998538"/>
                </a:cubicBezTo>
                <a:cubicBezTo>
                  <a:pt x="980876" y="688446"/>
                  <a:pt x="1290968" y="444500"/>
                  <a:pt x="1665089" y="266700"/>
                </a:cubicBezTo>
                <a:cubicBezTo>
                  <a:pt x="2039209" y="88900"/>
                  <a:pt x="2478484" y="0"/>
                  <a:pt x="2982912" y="0"/>
                </a:cubicBezTo>
                <a:cubicBezTo>
                  <a:pt x="3507713" y="0"/>
                  <a:pt x="3966500" y="106496"/>
                  <a:pt x="4359275" y="319485"/>
                </a:cubicBezTo>
                <a:cubicBezTo>
                  <a:pt x="4752049" y="532342"/>
                  <a:pt x="5061082" y="821796"/>
                  <a:pt x="5286375" y="1187847"/>
                </a:cubicBezTo>
                <a:cubicBezTo>
                  <a:pt x="5511667" y="1553766"/>
                  <a:pt x="5634632" y="1968236"/>
                  <a:pt x="5655270" y="2431257"/>
                </a:cubicBezTo>
                <a:lnTo>
                  <a:pt x="4563864" y="2431257"/>
                </a:lnTo>
                <a:cubicBezTo>
                  <a:pt x="4543226" y="2154238"/>
                  <a:pt x="4465703" y="1904075"/>
                  <a:pt x="4331295" y="1680766"/>
                </a:cubicBezTo>
                <a:cubicBezTo>
                  <a:pt x="4197019" y="1457325"/>
                  <a:pt x="4015118" y="1278401"/>
                  <a:pt x="3785592" y="1143993"/>
                </a:cubicBezTo>
                <a:cubicBezTo>
                  <a:pt x="3556198" y="1009584"/>
                  <a:pt x="3288572" y="942380"/>
                  <a:pt x="2982714" y="942380"/>
                </a:cubicBezTo>
                <a:cubicBezTo>
                  <a:pt x="2631215" y="942380"/>
                  <a:pt x="2336601" y="1011635"/>
                  <a:pt x="2098873" y="1150144"/>
                </a:cubicBezTo>
                <a:cubicBezTo>
                  <a:pt x="1861277" y="1288654"/>
                  <a:pt x="1673225" y="1474788"/>
                  <a:pt x="1534715" y="1708547"/>
                </a:cubicBezTo>
                <a:cubicBezTo>
                  <a:pt x="1396206" y="1942307"/>
                  <a:pt x="1296987" y="2200805"/>
                  <a:pt x="1237059" y="2484041"/>
                </a:cubicBezTo>
                <a:cubicBezTo>
                  <a:pt x="1177131" y="2767278"/>
                  <a:pt x="1147167" y="3055806"/>
                  <a:pt x="1147167" y="3349625"/>
                </a:cubicBezTo>
                <a:lnTo>
                  <a:pt x="1147167" y="3609975"/>
                </a:lnTo>
                <a:cubicBezTo>
                  <a:pt x="1147167" y="3903663"/>
                  <a:pt x="1176072" y="4193249"/>
                  <a:pt x="1233884" y="4478735"/>
                </a:cubicBezTo>
                <a:cubicBezTo>
                  <a:pt x="1291828" y="4764088"/>
                  <a:pt x="1389988" y="5022586"/>
                  <a:pt x="1528365" y="5254229"/>
                </a:cubicBezTo>
                <a:cubicBezTo>
                  <a:pt x="1666875" y="5485739"/>
                  <a:pt x="1854993" y="5670815"/>
                  <a:pt x="2092721" y="5809457"/>
                </a:cubicBezTo>
                <a:cubicBezTo>
                  <a:pt x="2330450" y="5947966"/>
                  <a:pt x="2627114" y="6017221"/>
                  <a:pt x="2982714" y="6017221"/>
                </a:cubicBez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6855" name="Freeform 6855"/>
          <p:cNvSpPr/>
          <p:nvPr/>
        </p:nvSpPr>
        <p:spPr>
          <a:xfrm>
            <a:off x="5682862" y="1521753"/>
            <a:ext cx="128534" cy="161782"/>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6856" name="Freeform 6856"/>
          <p:cNvSpPr/>
          <p:nvPr/>
        </p:nvSpPr>
        <p:spPr>
          <a:xfrm>
            <a:off x="5847964" y="1459166"/>
            <a:ext cx="26635" cy="221417"/>
          </a:xfrm>
          <a:custGeom>
            <a:avLst/>
            <a:gdLst/>
            <a:ahLst/>
            <a:cxnLst/>
            <a:rect l="0" t="0" r="0" b="0"/>
            <a:pathLst>
              <a:path w="1147167" h="9525000">
                <a:moveTo>
                  <a:pt x="1147167" y="0"/>
                </a:moveTo>
                <a:lnTo>
                  <a:pt x="1147167" y="9525000"/>
                </a:lnTo>
                <a:lnTo>
                  <a:pt x="0" y="9525000"/>
                </a:lnTo>
                <a:lnTo>
                  <a:pt x="0" y="0"/>
                </a:ln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6857" name="Freeform 6857"/>
          <p:cNvSpPr/>
          <p:nvPr/>
        </p:nvSpPr>
        <p:spPr>
          <a:xfrm>
            <a:off x="5988561" y="1467727"/>
            <a:ext cx="31552" cy="212856"/>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6858" name="Freeform 6858"/>
          <p:cNvSpPr/>
          <p:nvPr/>
        </p:nvSpPr>
        <p:spPr>
          <a:xfrm>
            <a:off x="6059008" y="1521753"/>
            <a:ext cx="218504" cy="158682"/>
          </a:xfrm>
          <a:custGeom>
            <a:avLst/>
            <a:gdLst/>
            <a:ahLst/>
            <a:cxnLst/>
            <a:rect l="0" t="0" r="0" b="0"/>
            <a:pathLst>
              <a:path w="9410700" h="6826250">
                <a:moveTo>
                  <a:pt x="1152723" y="1447999"/>
                </a:moveTo>
                <a:lnTo>
                  <a:pt x="1152723" y="6826250"/>
                </a:lnTo>
                <a:lnTo>
                  <a:pt x="0" y="6826250"/>
                </a:lnTo>
                <a:lnTo>
                  <a:pt x="0" y="114300"/>
                </a:lnTo>
                <a:lnTo>
                  <a:pt x="1090612" y="114300"/>
                </a:lnTo>
                <a:close/>
                <a:moveTo>
                  <a:pt x="917178" y="3213100"/>
                </a:moveTo>
                <a:lnTo>
                  <a:pt x="384175" y="3213100"/>
                </a:lnTo>
                <a:cubicBezTo>
                  <a:pt x="384175" y="2753255"/>
                  <a:pt x="442052" y="2327540"/>
                  <a:pt x="557807" y="1935957"/>
                </a:cubicBezTo>
                <a:cubicBezTo>
                  <a:pt x="673695" y="1544373"/>
                  <a:pt x="845409" y="1203590"/>
                  <a:pt x="1072951" y="913607"/>
                </a:cubicBezTo>
                <a:cubicBezTo>
                  <a:pt x="1300493" y="623491"/>
                  <a:pt x="1583862" y="398728"/>
                  <a:pt x="1923057" y="239316"/>
                </a:cubicBezTo>
                <a:cubicBezTo>
                  <a:pt x="2262385" y="79772"/>
                  <a:pt x="2655490" y="0"/>
                  <a:pt x="3102371" y="0"/>
                </a:cubicBezTo>
                <a:cubicBezTo>
                  <a:pt x="3416829" y="0"/>
                  <a:pt x="3706415" y="44385"/>
                  <a:pt x="3971131" y="133152"/>
                </a:cubicBezTo>
                <a:cubicBezTo>
                  <a:pt x="4235979" y="221920"/>
                  <a:pt x="4465637" y="361289"/>
                  <a:pt x="4660106" y="551260"/>
                </a:cubicBezTo>
                <a:cubicBezTo>
                  <a:pt x="4854707" y="741231"/>
                  <a:pt x="5005784" y="984912"/>
                  <a:pt x="5113337" y="1282304"/>
                </a:cubicBezTo>
                <a:cubicBezTo>
                  <a:pt x="5220890" y="1579563"/>
                  <a:pt x="5274667" y="1938801"/>
                  <a:pt x="5274667" y="2360018"/>
                </a:cubicBezTo>
                <a:lnTo>
                  <a:pt x="5274667" y="6826250"/>
                </a:lnTo>
                <a:lnTo>
                  <a:pt x="4127500" y="6826250"/>
                </a:lnTo>
                <a:lnTo>
                  <a:pt x="4127500" y="2414985"/>
                </a:lnTo>
                <a:cubicBezTo>
                  <a:pt x="4127500" y="2063883"/>
                  <a:pt x="4068630" y="1783028"/>
                  <a:pt x="3950890" y="1572419"/>
                </a:cubicBezTo>
                <a:cubicBezTo>
                  <a:pt x="3833150" y="1361679"/>
                  <a:pt x="3666860" y="1207823"/>
                  <a:pt x="3452018" y="1110854"/>
                </a:cubicBezTo>
                <a:cubicBezTo>
                  <a:pt x="3237177" y="1013751"/>
                  <a:pt x="2985161" y="965200"/>
                  <a:pt x="2695971" y="965200"/>
                </a:cubicBezTo>
                <a:cubicBezTo>
                  <a:pt x="2357040" y="965200"/>
                  <a:pt x="2073936" y="1024930"/>
                  <a:pt x="1846659" y="1144390"/>
                </a:cubicBezTo>
                <a:cubicBezTo>
                  <a:pt x="1619514" y="1263717"/>
                  <a:pt x="1437745" y="1428354"/>
                  <a:pt x="1301353" y="1638300"/>
                </a:cubicBezTo>
                <a:cubicBezTo>
                  <a:pt x="1165092" y="1848247"/>
                  <a:pt x="1066998" y="2088092"/>
                  <a:pt x="1007070" y="2357835"/>
                </a:cubicBezTo>
                <a:cubicBezTo>
                  <a:pt x="947142" y="2627445"/>
                  <a:pt x="917178" y="2912534"/>
                  <a:pt x="917178" y="3213100"/>
                </a:cubicBezTo>
                <a:close/>
                <a:moveTo>
                  <a:pt x="5262165" y="2587625"/>
                </a:moveTo>
                <a:lnTo>
                  <a:pt x="4493418" y="2822972"/>
                </a:lnTo>
                <a:cubicBezTo>
                  <a:pt x="4493418" y="2455598"/>
                  <a:pt x="4552420" y="2102711"/>
                  <a:pt x="4670425" y="1764308"/>
                </a:cubicBezTo>
                <a:cubicBezTo>
                  <a:pt x="4788429" y="1425906"/>
                  <a:pt x="4960210" y="1124678"/>
                  <a:pt x="5185767" y="860624"/>
                </a:cubicBezTo>
                <a:cubicBezTo>
                  <a:pt x="5411324" y="596437"/>
                  <a:pt x="5689665" y="386954"/>
                  <a:pt x="6020792" y="232172"/>
                </a:cubicBezTo>
                <a:cubicBezTo>
                  <a:pt x="6351918" y="77391"/>
                  <a:pt x="6730669" y="0"/>
                  <a:pt x="7157045" y="0"/>
                </a:cubicBezTo>
                <a:cubicBezTo>
                  <a:pt x="7517010" y="0"/>
                  <a:pt x="7836693" y="47493"/>
                  <a:pt x="8116093" y="142479"/>
                </a:cubicBezTo>
                <a:cubicBezTo>
                  <a:pt x="8395626" y="237464"/>
                  <a:pt x="8631568" y="383051"/>
                  <a:pt x="8823920" y="579240"/>
                </a:cubicBezTo>
                <a:cubicBezTo>
                  <a:pt x="9016404" y="775296"/>
                  <a:pt x="9162322" y="1026121"/>
                  <a:pt x="9261673" y="1331715"/>
                </a:cubicBezTo>
                <a:cubicBezTo>
                  <a:pt x="9361024" y="1637308"/>
                  <a:pt x="9410700" y="2000714"/>
                  <a:pt x="9410700" y="2421930"/>
                </a:cubicBezTo>
                <a:lnTo>
                  <a:pt x="9410700" y="6826250"/>
                </a:lnTo>
                <a:lnTo>
                  <a:pt x="8263532" y="6826250"/>
                </a:lnTo>
                <a:lnTo>
                  <a:pt x="8263532" y="2408833"/>
                </a:lnTo>
                <a:cubicBezTo>
                  <a:pt x="8263532" y="2032861"/>
                  <a:pt x="8204464" y="1740628"/>
                  <a:pt x="8086328" y="1532136"/>
                </a:cubicBezTo>
                <a:cubicBezTo>
                  <a:pt x="7968323" y="1323512"/>
                  <a:pt x="7802628" y="1176867"/>
                  <a:pt x="7589242" y="1092200"/>
                </a:cubicBezTo>
                <a:cubicBezTo>
                  <a:pt x="7375987" y="1007534"/>
                  <a:pt x="7122252" y="965200"/>
                  <a:pt x="6828035" y="965200"/>
                </a:cubicBezTo>
                <a:cubicBezTo>
                  <a:pt x="6575359" y="965200"/>
                  <a:pt x="6351653" y="1008526"/>
                  <a:pt x="6156920" y="1095177"/>
                </a:cubicBezTo>
                <a:cubicBezTo>
                  <a:pt x="5962187" y="1181828"/>
                  <a:pt x="5798542" y="1300560"/>
                  <a:pt x="5665985" y="1451372"/>
                </a:cubicBezTo>
                <a:cubicBezTo>
                  <a:pt x="5533429" y="1602053"/>
                  <a:pt x="5432954" y="1774429"/>
                  <a:pt x="5364559" y="1968500"/>
                </a:cubicBezTo>
                <a:cubicBezTo>
                  <a:pt x="5296296" y="2162440"/>
                  <a:pt x="5262165" y="2368815"/>
                  <a:pt x="5262165" y="2587625"/>
                </a:cubicBez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6859" name="Freeform 6859"/>
          <p:cNvSpPr/>
          <p:nvPr/>
        </p:nvSpPr>
        <p:spPr>
          <a:xfrm>
            <a:off x="6315226" y="1521753"/>
            <a:ext cx="131611" cy="218760"/>
          </a:xfrm>
          <a:custGeom>
            <a:avLst/>
            <a:gdLst/>
            <a:ahLst/>
            <a:cxnLst/>
            <a:rect l="0" t="0" r="0" b="0"/>
            <a:pathLst>
              <a:path w="5668367" h="9410700">
                <a:moveTo>
                  <a:pt x="1147167" y="1412082"/>
                </a:moveTo>
                <a:lnTo>
                  <a:pt x="1147167" y="9410700"/>
                </a:lnTo>
                <a:lnTo>
                  <a:pt x="0" y="9410700"/>
                </a:lnTo>
                <a:lnTo>
                  <a:pt x="0" y="127000"/>
                </a:lnTo>
                <a:lnTo>
                  <a:pt x="1048345" y="127000"/>
                </a:lnTo>
                <a:close/>
                <a:moveTo>
                  <a:pt x="5668367" y="3423841"/>
                </a:moveTo>
                <a:lnTo>
                  <a:pt x="5668367" y="3554215"/>
                </a:lnTo>
                <a:cubicBezTo>
                  <a:pt x="5668367" y="4042106"/>
                  <a:pt x="5610489" y="4493882"/>
                  <a:pt x="5494734" y="4909543"/>
                </a:cubicBezTo>
                <a:cubicBezTo>
                  <a:pt x="5379111" y="5325203"/>
                  <a:pt x="5210770" y="5686029"/>
                  <a:pt x="4989710" y="5992019"/>
                </a:cubicBezTo>
                <a:cubicBezTo>
                  <a:pt x="4768783" y="6298010"/>
                  <a:pt x="4497189" y="6535804"/>
                  <a:pt x="4174926" y="6705402"/>
                </a:cubicBezTo>
                <a:cubicBezTo>
                  <a:pt x="3852796" y="6874867"/>
                  <a:pt x="3483107" y="6959600"/>
                  <a:pt x="3065859" y="6959600"/>
                </a:cubicBezTo>
                <a:cubicBezTo>
                  <a:pt x="2640409" y="6959600"/>
                  <a:pt x="2264502" y="6889286"/>
                  <a:pt x="1938139" y="6748661"/>
                </a:cubicBezTo>
                <a:cubicBezTo>
                  <a:pt x="1611775" y="6607903"/>
                  <a:pt x="1334955" y="6403116"/>
                  <a:pt x="1107678" y="6134299"/>
                </a:cubicBezTo>
                <a:cubicBezTo>
                  <a:pt x="880533" y="5865482"/>
                  <a:pt x="699822" y="5542889"/>
                  <a:pt x="565546" y="5166519"/>
                </a:cubicBezTo>
                <a:cubicBezTo>
                  <a:pt x="431403" y="4790017"/>
                  <a:pt x="339526" y="4366022"/>
                  <a:pt x="289917" y="3894535"/>
                </a:cubicBezTo>
                <a:lnTo>
                  <a:pt x="289917" y="3199607"/>
                </a:lnTo>
                <a:cubicBezTo>
                  <a:pt x="339526" y="2703513"/>
                  <a:pt x="432461" y="2259145"/>
                  <a:pt x="568721" y="1866504"/>
                </a:cubicBezTo>
                <a:cubicBezTo>
                  <a:pt x="704982" y="1473730"/>
                  <a:pt x="885692" y="1137841"/>
                  <a:pt x="1110853" y="858838"/>
                </a:cubicBezTo>
                <a:cubicBezTo>
                  <a:pt x="1336013" y="579703"/>
                  <a:pt x="1609725" y="366779"/>
                  <a:pt x="1931987" y="220068"/>
                </a:cubicBezTo>
                <a:cubicBezTo>
                  <a:pt x="2254250" y="73356"/>
                  <a:pt x="2625989" y="0"/>
                  <a:pt x="3047206" y="0"/>
                </a:cubicBezTo>
                <a:cubicBezTo>
                  <a:pt x="3468687" y="0"/>
                  <a:pt x="3842543" y="81691"/>
                  <a:pt x="4168775" y="245071"/>
                </a:cubicBezTo>
                <a:cubicBezTo>
                  <a:pt x="4495138" y="408319"/>
                  <a:pt x="4769842" y="640887"/>
                  <a:pt x="4992885" y="942777"/>
                </a:cubicBezTo>
                <a:cubicBezTo>
                  <a:pt x="5215929" y="1244667"/>
                  <a:pt x="5384270" y="1605492"/>
                  <a:pt x="5497909" y="2025254"/>
                </a:cubicBezTo>
                <a:cubicBezTo>
                  <a:pt x="5611547" y="2444883"/>
                  <a:pt x="5668367" y="2911079"/>
                  <a:pt x="5668367" y="3423841"/>
                </a:cubicBezTo>
                <a:close/>
                <a:moveTo>
                  <a:pt x="4521200" y="3553222"/>
                </a:moveTo>
                <a:lnTo>
                  <a:pt x="4521200" y="3422849"/>
                </a:lnTo>
                <a:cubicBezTo>
                  <a:pt x="4521200" y="3087754"/>
                  <a:pt x="4486010" y="2772305"/>
                  <a:pt x="4415631" y="2476500"/>
                </a:cubicBezTo>
                <a:cubicBezTo>
                  <a:pt x="4345384" y="2180564"/>
                  <a:pt x="4236706" y="1919883"/>
                  <a:pt x="4089598" y="1694458"/>
                </a:cubicBezTo>
                <a:cubicBezTo>
                  <a:pt x="3942622" y="1468901"/>
                  <a:pt x="3755297" y="1290969"/>
                  <a:pt x="3527623" y="1160661"/>
                </a:cubicBezTo>
                <a:cubicBezTo>
                  <a:pt x="3299949" y="1030354"/>
                  <a:pt x="3028817" y="965200"/>
                  <a:pt x="2714228" y="965200"/>
                </a:cubicBezTo>
                <a:cubicBezTo>
                  <a:pt x="2424377" y="965200"/>
                  <a:pt x="2172824" y="1014810"/>
                  <a:pt x="1959570" y="1114029"/>
                </a:cubicBezTo>
                <a:cubicBezTo>
                  <a:pt x="1746316" y="1213247"/>
                  <a:pt x="1565142" y="1346664"/>
                  <a:pt x="1416050" y="1514277"/>
                </a:cubicBezTo>
                <a:cubicBezTo>
                  <a:pt x="1267089" y="1681890"/>
                  <a:pt x="1146042" y="1872258"/>
                  <a:pt x="1052909" y="2085380"/>
                </a:cubicBezTo>
                <a:cubicBezTo>
                  <a:pt x="959776" y="2298370"/>
                  <a:pt x="890389" y="2518701"/>
                  <a:pt x="844748" y="2746375"/>
                </a:cubicBezTo>
                <a:lnTo>
                  <a:pt x="844748" y="4353918"/>
                </a:lnTo>
                <a:cubicBezTo>
                  <a:pt x="927562" y="4643504"/>
                  <a:pt x="1043450" y="4915562"/>
                  <a:pt x="1192410" y="5170091"/>
                </a:cubicBezTo>
                <a:cubicBezTo>
                  <a:pt x="1341503" y="5424488"/>
                  <a:pt x="1540271" y="5629275"/>
                  <a:pt x="1788715" y="5784454"/>
                </a:cubicBezTo>
                <a:cubicBezTo>
                  <a:pt x="2037159" y="5939632"/>
                  <a:pt x="2349764" y="6017221"/>
                  <a:pt x="2726531" y="6017221"/>
                </a:cubicBezTo>
                <a:cubicBezTo>
                  <a:pt x="3037019" y="6017221"/>
                  <a:pt x="3305042" y="5952067"/>
                  <a:pt x="3530600" y="5821760"/>
                </a:cubicBezTo>
                <a:cubicBezTo>
                  <a:pt x="3756289" y="5691320"/>
                  <a:pt x="3942622" y="5512330"/>
                  <a:pt x="4089598" y="5284788"/>
                </a:cubicBezTo>
                <a:cubicBezTo>
                  <a:pt x="4236706" y="5057114"/>
                  <a:pt x="4345384" y="4795375"/>
                  <a:pt x="4415631" y="4499571"/>
                </a:cubicBezTo>
                <a:cubicBezTo>
                  <a:pt x="4486010" y="4203767"/>
                  <a:pt x="4521200" y="3888317"/>
                  <a:pt x="4521200" y="3553222"/>
                </a:cubicBez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6860" name="Freeform 6860"/>
          <p:cNvSpPr/>
          <p:nvPr/>
        </p:nvSpPr>
        <p:spPr>
          <a:xfrm>
            <a:off x="6481213" y="1459166"/>
            <a:ext cx="26635" cy="221417"/>
          </a:xfrm>
          <a:custGeom>
            <a:avLst/>
            <a:gdLst/>
            <a:ahLst/>
            <a:cxnLst/>
            <a:rect l="0" t="0" r="0" b="0"/>
            <a:pathLst>
              <a:path w="1147167" h="9525000">
                <a:moveTo>
                  <a:pt x="1147167" y="0"/>
                </a:moveTo>
                <a:lnTo>
                  <a:pt x="1147167" y="9525000"/>
                </a:lnTo>
                <a:lnTo>
                  <a:pt x="0" y="9525000"/>
                </a:lnTo>
                <a:lnTo>
                  <a:pt x="0" y="0"/>
                </a:ln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6861" name="Freeform 6861"/>
          <p:cNvSpPr/>
          <p:nvPr/>
        </p:nvSpPr>
        <p:spPr>
          <a:xfrm>
            <a:off x="6542813" y="1521753"/>
            <a:ext cx="132252" cy="161782"/>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6862" name="Freeform 6862"/>
          <p:cNvSpPr/>
          <p:nvPr/>
        </p:nvSpPr>
        <p:spPr>
          <a:xfrm>
            <a:off x="6703786" y="1521753"/>
            <a:ext cx="218504" cy="158682"/>
          </a:xfrm>
          <a:custGeom>
            <a:avLst/>
            <a:gdLst/>
            <a:ahLst/>
            <a:cxnLst/>
            <a:rect l="0" t="0" r="0" b="0"/>
            <a:pathLst>
              <a:path w="9410700" h="6826250">
                <a:moveTo>
                  <a:pt x="1152723" y="1447999"/>
                </a:moveTo>
                <a:lnTo>
                  <a:pt x="1152723" y="6826250"/>
                </a:lnTo>
                <a:lnTo>
                  <a:pt x="0" y="6826250"/>
                </a:lnTo>
                <a:lnTo>
                  <a:pt x="0" y="114300"/>
                </a:lnTo>
                <a:lnTo>
                  <a:pt x="1090612" y="114300"/>
                </a:lnTo>
                <a:close/>
                <a:moveTo>
                  <a:pt x="917178" y="3213100"/>
                </a:moveTo>
                <a:lnTo>
                  <a:pt x="384175" y="3213100"/>
                </a:lnTo>
                <a:cubicBezTo>
                  <a:pt x="384175" y="2753255"/>
                  <a:pt x="442052" y="2327540"/>
                  <a:pt x="557807" y="1935957"/>
                </a:cubicBezTo>
                <a:cubicBezTo>
                  <a:pt x="673695" y="1544373"/>
                  <a:pt x="845409" y="1203590"/>
                  <a:pt x="1072951" y="913607"/>
                </a:cubicBezTo>
                <a:cubicBezTo>
                  <a:pt x="1300493" y="623491"/>
                  <a:pt x="1583862" y="398728"/>
                  <a:pt x="1923057" y="239316"/>
                </a:cubicBezTo>
                <a:cubicBezTo>
                  <a:pt x="2262385" y="79772"/>
                  <a:pt x="2655490" y="0"/>
                  <a:pt x="3102371" y="0"/>
                </a:cubicBezTo>
                <a:cubicBezTo>
                  <a:pt x="3416829" y="0"/>
                  <a:pt x="3706415" y="44385"/>
                  <a:pt x="3971131" y="133152"/>
                </a:cubicBezTo>
                <a:cubicBezTo>
                  <a:pt x="4235979" y="221920"/>
                  <a:pt x="4465637" y="361289"/>
                  <a:pt x="4660106" y="551260"/>
                </a:cubicBezTo>
                <a:cubicBezTo>
                  <a:pt x="4854707" y="741231"/>
                  <a:pt x="5005784" y="984912"/>
                  <a:pt x="5113337" y="1282304"/>
                </a:cubicBezTo>
                <a:cubicBezTo>
                  <a:pt x="5220890" y="1579563"/>
                  <a:pt x="5274667" y="1938801"/>
                  <a:pt x="5274667" y="2360018"/>
                </a:cubicBezTo>
                <a:lnTo>
                  <a:pt x="5274667" y="6826250"/>
                </a:lnTo>
                <a:lnTo>
                  <a:pt x="4127500" y="6826250"/>
                </a:lnTo>
                <a:lnTo>
                  <a:pt x="4127500" y="2414985"/>
                </a:lnTo>
                <a:cubicBezTo>
                  <a:pt x="4127500" y="2063883"/>
                  <a:pt x="4068630" y="1783028"/>
                  <a:pt x="3950890" y="1572419"/>
                </a:cubicBezTo>
                <a:cubicBezTo>
                  <a:pt x="3833150" y="1361679"/>
                  <a:pt x="3666860" y="1207823"/>
                  <a:pt x="3452018" y="1110854"/>
                </a:cubicBezTo>
                <a:cubicBezTo>
                  <a:pt x="3237177" y="1013751"/>
                  <a:pt x="2985161" y="965200"/>
                  <a:pt x="2695971" y="965200"/>
                </a:cubicBezTo>
                <a:cubicBezTo>
                  <a:pt x="2357040" y="965200"/>
                  <a:pt x="2073936" y="1024930"/>
                  <a:pt x="1846659" y="1144390"/>
                </a:cubicBezTo>
                <a:cubicBezTo>
                  <a:pt x="1619514" y="1263717"/>
                  <a:pt x="1437745" y="1428354"/>
                  <a:pt x="1301353" y="1638300"/>
                </a:cubicBezTo>
                <a:cubicBezTo>
                  <a:pt x="1165092" y="1848247"/>
                  <a:pt x="1066998" y="2088092"/>
                  <a:pt x="1007070" y="2357835"/>
                </a:cubicBezTo>
                <a:cubicBezTo>
                  <a:pt x="947142" y="2627445"/>
                  <a:pt x="917178" y="2912534"/>
                  <a:pt x="917178" y="3213100"/>
                </a:cubicBezTo>
                <a:close/>
                <a:moveTo>
                  <a:pt x="5262165" y="2587625"/>
                </a:moveTo>
                <a:lnTo>
                  <a:pt x="4493418" y="2822972"/>
                </a:lnTo>
                <a:cubicBezTo>
                  <a:pt x="4493418" y="2455598"/>
                  <a:pt x="4552420" y="2102711"/>
                  <a:pt x="4670425" y="1764308"/>
                </a:cubicBezTo>
                <a:cubicBezTo>
                  <a:pt x="4788429" y="1425906"/>
                  <a:pt x="4960210" y="1124678"/>
                  <a:pt x="5185767" y="860624"/>
                </a:cubicBezTo>
                <a:cubicBezTo>
                  <a:pt x="5411324" y="596437"/>
                  <a:pt x="5689665" y="386954"/>
                  <a:pt x="6020792" y="232172"/>
                </a:cubicBezTo>
                <a:cubicBezTo>
                  <a:pt x="6351918" y="77391"/>
                  <a:pt x="6730669" y="0"/>
                  <a:pt x="7157045" y="0"/>
                </a:cubicBezTo>
                <a:cubicBezTo>
                  <a:pt x="7517010" y="0"/>
                  <a:pt x="7836693" y="47493"/>
                  <a:pt x="8116093" y="142479"/>
                </a:cubicBezTo>
                <a:cubicBezTo>
                  <a:pt x="8395626" y="237464"/>
                  <a:pt x="8631568" y="383051"/>
                  <a:pt x="8823920" y="579240"/>
                </a:cubicBezTo>
                <a:cubicBezTo>
                  <a:pt x="9016404" y="775296"/>
                  <a:pt x="9162322" y="1026121"/>
                  <a:pt x="9261673" y="1331715"/>
                </a:cubicBezTo>
                <a:cubicBezTo>
                  <a:pt x="9361024" y="1637308"/>
                  <a:pt x="9410700" y="2000714"/>
                  <a:pt x="9410700" y="2421930"/>
                </a:cubicBezTo>
                <a:lnTo>
                  <a:pt x="9410700" y="6826250"/>
                </a:lnTo>
                <a:lnTo>
                  <a:pt x="8263532" y="6826250"/>
                </a:lnTo>
                <a:lnTo>
                  <a:pt x="8263532" y="2408833"/>
                </a:lnTo>
                <a:cubicBezTo>
                  <a:pt x="8263532" y="2032861"/>
                  <a:pt x="8204464" y="1740628"/>
                  <a:pt x="8086328" y="1532136"/>
                </a:cubicBezTo>
                <a:cubicBezTo>
                  <a:pt x="7968323" y="1323512"/>
                  <a:pt x="7802628" y="1176867"/>
                  <a:pt x="7589242" y="1092200"/>
                </a:cubicBezTo>
                <a:cubicBezTo>
                  <a:pt x="7375987" y="1007534"/>
                  <a:pt x="7122252" y="965200"/>
                  <a:pt x="6828035" y="965200"/>
                </a:cubicBezTo>
                <a:cubicBezTo>
                  <a:pt x="6575359" y="965200"/>
                  <a:pt x="6351653" y="1008526"/>
                  <a:pt x="6156920" y="1095177"/>
                </a:cubicBezTo>
                <a:cubicBezTo>
                  <a:pt x="5962187" y="1181828"/>
                  <a:pt x="5798542" y="1300560"/>
                  <a:pt x="5665985" y="1451372"/>
                </a:cubicBezTo>
                <a:cubicBezTo>
                  <a:pt x="5533429" y="1602053"/>
                  <a:pt x="5432954" y="1774429"/>
                  <a:pt x="5364559" y="1968500"/>
                </a:cubicBezTo>
                <a:cubicBezTo>
                  <a:pt x="5296296" y="2162440"/>
                  <a:pt x="5262165" y="2368815"/>
                  <a:pt x="5262165" y="2587625"/>
                </a:cubicBez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6863" name="Freeform 6863"/>
          <p:cNvSpPr/>
          <p:nvPr/>
        </p:nvSpPr>
        <p:spPr>
          <a:xfrm>
            <a:off x="6953223" y="1521753"/>
            <a:ext cx="132252" cy="161782"/>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6864" name="Freeform 6864"/>
          <p:cNvSpPr/>
          <p:nvPr/>
        </p:nvSpPr>
        <p:spPr>
          <a:xfrm>
            <a:off x="7114344" y="1521753"/>
            <a:ext cx="122323" cy="158682"/>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6865" name="Freeform 6865"/>
          <p:cNvSpPr/>
          <p:nvPr/>
        </p:nvSpPr>
        <p:spPr>
          <a:xfrm>
            <a:off x="7257035" y="1486769"/>
            <a:ext cx="84906" cy="196766"/>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6866" name="Freeform 6866"/>
          <p:cNvSpPr/>
          <p:nvPr/>
        </p:nvSpPr>
        <p:spPr>
          <a:xfrm>
            <a:off x="7367142" y="1521753"/>
            <a:ext cx="128534" cy="161782"/>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6867" name="Freeform 6867"/>
          <p:cNvSpPr/>
          <p:nvPr/>
        </p:nvSpPr>
        <p:spPr>
          <a:xfrm>
            <a:off x="7511160" y="1486769"/>
            <a:ext cx="84906" cy="196766"/>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6868" name="Freeform 6868"/>
          <p:cNvSpPr/>
          <p:nvPr/>
        </p:nvSpPr>
        <p:spPr>
          <a:xfrm>
            <a:off x="7625985" y="1467727"/>
            <a:ext cx="31552" cy="212856"/>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6869" name="Freeform 6869"/>
          <p:cNvSpPr/>
          <p:nvPr/>
        </p:nvSpPr>
        <p:spPr>
          <a:xfrm>
            <a:off x="7689650" y="1521753"/>
            <a:ext cx="141836" cy="161782"/>
          </a:xfrm>
          <a:custGeom>
            <a:avLst/>
            <a:gdLst/>
            <a:ahLst/>
            <a:cxnLst/>
            <a:rect l="0" t="0" r="0" b="0"/>
            <a:pathLst>
              <a:path w="6108700" h="6959600">
                <a:moveTo>
                  <a:pt x="0" y="3554215"/>
                </a:moveTo>
                <a:lnTo>
                  <a:pt x="0" y="3411538"/>
                </a:lnTo>
                <a:cubicBezTo>
                  <a:pt x="0" y="2927615"/>
                  <a:pt x="70246" y="2477890"/>
                  <a:pt x="210740" y="2062361"/>
                </a:cubicBezTo>
                <a:cubicBezTo>
                  <a:pt x="351366" y="1646701"/>
                  <a:pt x="553971" y="1284883"/>
                  <a:pt x="818554" y="976908"/>
                </a:cubicBezTo>
                <a:cubicBezTo>
                  <a:pt x="1083270" y="668801"/>
                  <a:pt x="1403746" y="428956"/>
                  <a:pt x="1779984" y="257374"/>
                </a:cubicBezTo>
                <a:cubicBezTo>
                  <a:pt x="2156221" y="85791"/>
                  <a:pt x="2577901" y="0"/>
                  <a:pt x="3045023" y="0"/>
                </a:cubicBezTo>
                <a:cubicBezTo>
                  <a:pt x="3516378" y="0"/>
                  <a:pt x="3941167" y="85791"/>
                  <a:pt x="4319389" y="257374"/>
                </a:cubicBezTo>
                <a:cubicBezTo>
                  <a:pt x="4697743" y="428956"/>
                  <a:pt x="5020270" y="668801"/>
                  <a:pt x="5286970" y="976908"/>
                </a:cubicBezTo>
                <a:cubicBezTo>
                  <a:pt x="5553670" y="1284883"/>
                  <a:pt x="5757267" y="1646701"/>
                  <a:pt x="5897760" y="2062361"/>
                </a:cubicBezTo>
                <a:cubicBezTo>
                  <a:pt x="6038387" y="2477890"/>
                  <a:pt x="6108700" y="2927615"/>
                  <a:pt x="6108700" y="3411538"/>
                </a:cubicBezTo>
                <a:lnTo>
                  <a:pt x="6108700" y="3554215"/>
                </a:lnTo>
                <a:cubicBezTo>
                  <a:pt x="6108700" y="4038005"/>
                  <a:pt x="6038387" y="4486672"/>
                  <a:pt x="5897760" y="4900216"/>
                </a:cubicBezTo>
                <a:cubicBezTo>
                  <a:pt x="5757267" y="5313760"/>
                  <a:pt x="5553670" y="5674585"/>
                  <a:pt x="5286970" y="5982693"/>
                </a:cubicBezTo>
                <a:cubicBezTo>
                  <a:pt x="5020270" y="6290800"/>
                  <a:pt x="4699860" y="6530645"/>
                  <a:pt x="4325739" y="6702227"/>
                </a:cubicBezTo>
                <a:cubicBezTo>
                  <a:pt x="3951618" y="6873808"/>
                  <a:pt x="3528814" y="6959600"/>
                  <a:pt x="3057326" y="6959600"/>
                </a:cubicBezTo>
                <a:cubicBezTo>
                  <a:pt x="2586103" y="6959600"/>
                  <a:pt x="2162373" y="6873808"/>
                  <a:pt x="1786135" y="6702227"/>
                </a:cubicBezTo>
                <a:cubicBezTo>
                  <a:pt x="1409898" y="6530645"/>
                  <a:pt x="1088429" y="6290800"/>
                  <a:pt x="821729" y="5982693"/>
                </a:cubicBezTo>
                <a:cubicBezTo>
                  <a:pt x="555029" y="5674585"/>
                  <a:pt x="351366" y="5313760"/>
                  <a:pt x="210740" y="4900216"/>
                </a:cubicBezTo>
                <a:cubicBezTo>
                  <a:pt x="70246" y="4486672"/>
                  <a:pt x="0" y="4038005"/>
                  <a:pt x="0" y="3554215"/>
                </a:cubicBezTo>
                <a:close/>
                <a:moveTo>
                  <a:pt x="1147167" y="3411538"/>
                </a:moveTo>
                <a:lnTo>
                  <a:pt x="1147167" y="3554215"/>
                </a:lnTo>
                <a:cubicBezTo>
                  <a:pt x="1147167" y="3889177"/>
                  <a:pt x="1186523" y="4204560"/>
                  <a:pt x="1265237" y="4500365"/>
                </a:cubicBezTo>
                <a:cubicBezTo>
                  <a:pt x="1343951" y="4796036"/>
                  <a:pt x="1463013" y="5057643"/>
                  <a:pt x="1622425" y="5285185"/>
                </a:cubicBezTo>
                <a:cubicBezTo>
                  <a:pt x="1781836" y="5512594"/>
                  <a:pt x="1981662" y="5691453"/>
                  <a:pt x="2221904" y="5821760"/>
                </a:cubicBezTo>
                <a:cubicBezTo>
                  <a:pt x="2462146" y="5952067"/>
                  <a:pt x="2741678" y="6017221"/>
                  <a:pt x="3060501" y="6017221"/>
                </a:cubicBezTo>
                <a:cubicBezTo>
                  <a:pt x="3375223" y="6017221"/>
                  <a:pt x="3651646" y="5952067"/>
                  <a:pt x="3889771" y="5821760"/>
                </a:cubicBezTo>
                <a:cubicBezTo>
                  <a:pt x="4128029" y="5691453"/>
                  <a:pt x="4325805" y="5512594"/>
                  <a:pt x="4483100" y="5285185"/>
                </a:cubicBezTo>
                <a:cubicBezTo>
                  <a:pt x="4640527" y="5057643"/>
                  <a:pt x="4759589" y="4796036"/>
                  <a:pt x="4840287" y="4500365"/>
                </a:cubicBezTo>
                <a:cubicBezTo>
                  <a:pt x="4921117" y="4204560"/>
                  <a:pt x="4961532" y="3889177"/>
                  <a:pt x="4961532" y="3554215"/>
                </a:cubicBezTo>
                <a:lnTo>
                  <a:pt x="4961532" y="3411538"/>
                </a:lnTo>
                <a:cubicBezTo>
                  <a:pt x="4961532" y="3080544"/>
                  <a:pt x="4921117" y="2767211"/>
                  <a:pt x="4840287" y="2471540"/>
                </a:cubicBezTo>
                <a:cubicBezTo>
                  <a:pt x="4759589" y="2175736"/>
                  <a:pt x="4639535" y="1913070"/>
                  <a:pt x="4480123" y="1683544"/>
                </a:cubicBezTo>
                <a:cubicBezTo>
                  <a:pt x="4320711" y="1454018"/>
                  <a:pt x="4121877" y="1273109"/>
                  <a:pt x="3883620" y="1140818"/>
                </a:cubicBezTo>
                <a:cubicBezTo>
                  <a:pt x="3645495" y="1008526"/>
                  <a:pt x="3367021" y="942380"/>
                  <a:pt x="3048198" y="942380"/>
                </a:cubicBezTo>
                <a:cubicBezTo>
                  <a:pt x="2733476" y="942380"/>
                  <a:pt x="2456987" y="1008526"/>
                  <a:pt x="2218729" y="1140818"/>
                </a:cubicBezTo>
                <a:cubicBezTo>
                  <a:pt x="1980604" y="1273109"/>
                  <a:pt x="1781836" y="1454018"/>
                  <a:pt x="1622425" y="1683544"/>
                </a:cubicBezTo>
                <a:cubicBezTo>
                  <a:pt x="1463013" y="1913070"/>
                  <a:pt x="1343951" y="2175736"/>
                  <a:pt x="1265237" y="2471540"/>
                </a:cubicBezTo>
                <a:cubicBezTo>
                  <a:pt x="1186523" y="2767211"/>
                  <a:pt x="1147167" y="3080544"/>
                  <a:pt x="1147167" y="3411538"/>
                </a:cubicBez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6870" name="Freeform 6870"/>
          <p:cNvSpPr/>
          <p:nvPr/>
        </p:nvSpPr>
        <p:spPr>
          <a:xfrm>
            <a:off x="7863450" y="1521753"/>
            <a:ext cx="122323" cy="158682"/>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6871" name="Rectangle 6871"/>
          <p:cNvSpPr/>
          <p:nvPr/>
        </p:nvSpPr>
        <p:spPr>
          <a:xfrm>
            <a:off x="2588806" y="3474201"/>
            <a:ext cx="629981" cy="409920"/>
          </a:xfrm>
          <a:prstGeom prst="rect">
            <a:avLst/>
          </a:prstGeom>
        </p:spPr>
        <p:txBody>
          <a:bodyPr wrap="none" lIns="0" tIns="0" rIns="0" bIns="0">
            <a:spAutoFit/>
          </a:bodyPr>
          <a:lstStyle/>
          <a:p>
            <a:pPr marL="74030"/>
            <a:r>
              <a:rPr lang="en-US" sz="747" spc="-16" dirty="0">
                <a:latin typeface="Arial"/>
              </a:rPr>
              <a:t>EU</a:t>
            </a:r>
            <a:r>
              <a:rPr lang="en-US" sz="747" dirty="0">
                <a:latin typeface="Arial"/>
              </a:rPr>
              <a:t> </a:t>
            </a:r>
            <a:r>
              <a:rPr lang="en-US" sz="747" spc="-22" dirty="0">
                <a:latin typeface="Arial"/>
              </a:rPr>
              <a:t>W</a:t>
            </a:r>
            <a:r>
              <a:rPr lang="en-US" sz="747" spc="-13" dirty="0">
                <a:latin typeface="Arial"/>
              </a:rPr>
              <a:t>eb</a:t>
            </a:r>
            <a:r>
              <a:rPr lang="en-US" sz="747" dirty="0">
                <a:latin typeface="Arial"/>
              </a:rPr>
              <a:t> </a:t>
            </a:r>
            <a:r>
              <a:rPr lang="en-US" sz="747" spc="-13" dirty="0">
                <a:latin typeface="Arial"/>
              </a:rPr>
              <a:t>o</a:t>
            </a:r>
            <a:r>
              <a:rPr lang="en-US" sz="747" dirty="0">
                <a:latin typeface="Arial"/>
              </a:rPr>
              <a:t>f </a:t>
            </a:r>
          </a:p>
          <a:p>
            <a:pPr>
              <a:lnSpc>
                <a:spcPts val="756"/>
              </a:lnSpc>
            </a:pPr>
            <a:r>
              <a:rPr lang="en-US" sz="747" spc="-15" dirty="0">
                <a:latin typeface="Arial"/>
              </a:rPr>
              <a:t>F</a:t>
            </a:r>
            <a:r>
              <a:rPr lang="en-US" sz="747" spc="-16" dirty="0">
                <a:latin typeface="Arial"/>
              </a:rPr>
              <a:t>A</a:t>
            </a:r>
            <a:r>
              <a:rPr lang="en-US" sz="747" dirty="0">
                <a:latin typeface="Arial"/>
              </a:rPr>
              <a:t>I</a:t>
            </a:r>
            <a:r>
              <a:rPr lang="en-US" sz="747" spc="-16" dirty="0">
                <a:latin typeface="Arial"/>
              </a:rPr>
              <a:t>R</a:t>
            </a:r>
            <a:r>
              <a:rPr lang="en-US" sz="747" dirty="0">
                <a:latin typeface="Arial"/>
              </a:rPr>
              <a:t> </a:t>
            </a:r>
            <a:r>
              <a:rPr lang="en-US" sz="747" spc="-13" dirty="0">
                <a:latin typeface="Arial"/>
              </a:rPr>
              <a:t>da</a:t>
            </a:r>
            <a:r>
              <a:rPr lang="en-US" sz="747" dirty="0">
                <a:latin typeface="Arial"/>
              </a:rPr>
              <a:t>t</a:t>
            </a:r>
            <a:r>
              <a:rPr lang="en-US" sz="747" spc="-13" dirty="0">
                <a:latin typeface="Arial"/>
              </a:rPr>
              <a:t>a</a:t>
            </a:r>
            <a:r>
              <a:rPr lang="en-US" sz="747" dirty="0">
                <a:latin typeface="Arial"/>
              </a:rPr>
              <a:t> </a:t>
            </a:r>
            <a:r>
              <a:rPr lang="en-US" sz="747" spc="-13" dirty="0">
                <a:latin typeface="Arial"/>
              </a:rPr>
              <a:t>and</a:t>
            </a:r>
            <a:r>
              <a:rPr lang="en-US" sz="747" dirty="0">
                <a:latin typeface="Arial"/>
              </a:rPr>
              <a:t> </a:t>
            </a:r>
          </a:p>
          <a:p>
            <a:pPr marL="155490">
              <a:lnSpc>
                <a:spcPts val="736"/>
              </a:lnSpc>
            </a:pPr>
            <a:r>
              <a:rPr lang="en-US" sz="747" dirty="0">
                <a:latin typeface="Arial"/>
              </a:rPr>
              <a:t>r</a:t>
            </a:r>
            <a:r>
              <a:rPr lang="en-US" sz="747" spc="-13" dirty="0">
                <a:latin typeface="Arial"/>
              </a:rPr>
              <a:t>e</a:t>
            </a:r>
            <a:r>
              <a:rPr lang="en-US" sz="747" dirty="0">
                <a:latin typeface="Arial"/>
              </a:rPr>
              <a:t>l</a:t>
            </a:r>
            <a:r>
              <a:rPr lang="en-US" sz="747" spc="-13" dirty="0">
                <a:latin typeface="Arial"/>
              </a:rPr>
              <a:t>a</a:t>
            </a:r>
            <a:r>
              <a:rPr lang="en-US" sz="747" dirty="0">
                <a:latin typeface="Arial"/>
              </a:rPr>
              <a:t>t</a:t>
            </a:r>
            <a:r>
              <a:rPr lang="en-US" sz="747" spc="-13" dirty="0">
                <a:latin typeface="Arial"/>
              </a:rPr>
              <a:t>ed</a:t>
            </a:r>
            <a:r>
              <a:rPr lang="en-US" sz="747" dirty="0">
                <a:latin typeface="Arial"/>
              </a:rPr>
              <a:t> </a:t>
            </a:r>
          </a:p>
          <a:p>
            <a:pPr marL="127515">
              <a:lnSpc>
                <a:spcPts val="756"/>
              </a:lnSpc>
            </a:pPr>
            <a:r>
              <a:rPr lang="en-US" sz="747" spc="-12" dirty="0">
                <a:latin typeface="Arial"/>
              </a:rPr>
              <a:t>s</a:t>
            </a:r>
            <a:r>
              <a:rPr lang="en-US" sz="747" spc="-13" dirty="0">
                <a:latin typeface="Arial"/>
              </a:rPr>
              <a:t>e</a:t>
            </a:r>
            <a:r>
              <a:rPr lang="en-US" sz="747" dirty="0">
                <a:latin typeface="Arial"/>
              </a:rPr>
              <a:t>r</a:t>
            </a:r>
            <a:r>
              <a:rPr lang="en-US" sz="747" spc="-12" dirty="0">
                <a:latin typeface="Arial"/>
              </a:rPr>
              <a:t>v</a:t>
            </a:r>
            <a:r>
              <a:rPr lang="en-US" sz="747" dirty="0">
                <a:latin typeface="Arial"/>
              </a:rPr>
              <a:t>i</a:t>
            </a:r>
            <a:r>
              <a:rPr lang="en-US" sz="747" spc="-12" dirty="0">
                <a:latin typeface="Arial"/>
              </a:rPr>
              <a:t>c</a:t>
            </a:r>
            <a:r>
              <a:rPr lang="en-US" sz="747" spc="-13" dirty="0">
                <a:latin typeface="Arial"/>
              </a:rPr>
              <a:t>e</a:t>
            </a:r>
            <a:r>
              <a:rPr lang="en-US" sz="747" dirty="0">
                <a:latin typeface="Arial"/>
              </a:rPr>
              <a:t>s</a:t>
            </a:r>
          </a:p>
        </p:txBody>
      </p:sp>
      <p:sp>
        <p:nvSpPr>
          <p:cNvPr id="6872" name="Rectangle 6872"/>
          <p:cNvSpPr/>
          <p:nvPr/>
        </p:nvSpPr>
        <p:spPr>
          <a:xfrm>
            <a:off x="2634667" y="2314064"/>
            <a:ext cx="505523" cy="114968"/>
          </a:xfrm>
          <a:prstGeom prst="rect">
            <a:avLst/>
          </a:prstGeom>
        </p:spPr>
        <p:txBody>
          <a:bodyPr wrap="none" lIns="0" tIns="0" rIns="0" bIns="0">
            <a:spAutoFit/>
          </a:bodyPr>
          <a:lstStyle/>
          <a:p>
            <a:r>
              <a:rPr lang="en-US" sz="747" spc="-19" dirty="0">
                <a:latin typeface="Arial"/>
              </a:rPr>
              <a:t>G</a:t>
            </a:r>
            <a:r>
              <a:rPr lang="en-US" sz="747" spc="-13" dirty="0">
                <a:latin typeface="Arial"/>
              </a:rPr>
              <a:t>o</a:t>
            </a:r>
            <a:r>
              <a:rPr lang="en-US" sz="747" spc="-12" dirty="0">
                <a:latin typeface="Arial"/>
              </a:rPr>
              <a:t>v</a:t>
            </a:r>
            <a:r>
              <a:rPr lang="en-US" sz="747" spc="-13" dirty="0">
                <a:latin typeface="Arial"/>
              </a:rPr>
              <a:t>e</a:t>
            </a:r>
            <a:r>
              <a:rPr lang="en-US" sz="747" dirty="0">
                <a:latin typeface="Arial"/>
              </a:rPr>
              <a:t>r</a:t>
            </a:r>
            <a:r>
              <a:rPr lang="en-US" sz="747" spc="-13" dirty="0">
                <a:latin typeface="Arial"/>
              </a:rPr>
              <a:t>nan</a:t>
            </a:r>
            <a:r>
              <a:rPr lang="en-US" sz="747" spc="-12" dirty="0">
                <a:latin typeface="Arial"/>
              </a:rPr>
              <a:t>c</a:t>
            </a:r>
            <a:r>
              <a:rPr lang="en-US" sz="747" dirty="0">
                <a:latin typeface="Arial"/>
              </a:rPr>
              <a:t>e</a:t>
            </a:r>
          </a:p>
        </p:txBody>
      </p:sp>
      <p:sp>
        <p:nvSpPr>
          <p:cNvPr id="6873" name="Rectangle 6873"/>
          <p:cNvSpPr/>
          <p:nvPr/>
        </p:nvSpPr>
        <p:spPr>
          <a:xfrm>
            <a:off x="3811375" y="2966166"/>
            <a:ext cx="403572" cy="114968"/>
          </a:xfrm>
          <a:prstGeom prst="rect">
            <a:avLst/>
          </a:prstGeom>
        </p:spPr>
        <p:txBody>
          <a:bodyPr wrap="none" lIns="0" tIns="0" rIns="0" bIns="0">
            <a:spAutoFit/>
          </a:bodyPr>
          <a:lstStyle/>
          <a:p>
            <a:r>
              <a:rPr lang="en-US" sz="747" spc="-15" dirty="0">
                <a:latin typeface="Arial"/>
              </a:rPr>
              <a:t>F</a:t>
            </a:r>
            <a:r>
              <a:rPr lang="en-US" sz="747" dirty="0">
                <a:latin typeface="Arial"/>
              </a:rPr>
              <a:t>i</a:t>
            </a:r>
            <a:r>
              <a:rPr lang="en-US" sz="747" spc="-13" dirty="0">
                <a:latin typeface="Arial"/>
              </a:rPr>
              <a:t>nan</a:t>
            </a:r>
            <a:r>
              <a:rPr lang="en-US" sz="747" spc="-11" dirty="0">
                <a:latin typeface="Arial"/>
              </a:rPr>
              <a:t>c</a:t>
            </a:r>
            <a:r>
              <a:rPr lang="en-US" sz="747" dirty="0">
                <a:latin typeface="Arial"/>
              </a:rPr>
              <a:t>i</a:t>
            </a:r>
            <a:r>
              <a:rPr lang="en-US" sz="747" spc="-13" dirty="0">
                <a:latin typeface="Arial"/>
              </a:rPr>
              <a:t>n</a:t>
            </a:r>
            <a:r>
              <a:rPr lang="en-US" sz="747" dirty="0">
                <a:latin typeface="Arial"/>
              </a:rPr>
              <a:t>g</a:t>
            </a:r>
          </a:p>
        </p:txBody>
      </p:sp>
      <p:sp>
        <p:nvSpPr>
          <p:cNvPr id="6874" name="Rectangle 6874"/>
          <p:cNvSpPr/>
          <p:nvPr/>
        </p:nvSpPr>
        <p:spPr>
          <a:xfrm>
            <a:off x="3762962" y="4219817"/>
            <a:ext cx="528606" cy="217560"/>
          </a:xfrm>
          <a:prstGeom prst="rect">
            <a:avLst/>
          </a:prstGeom>
        </p:spPr>
        <p:txBody>
          <a:bodyPr wrap="none" lIns="0" tIns="0" rIns="0" bIns="0">
            <a:spAutoFit/>
          </a:bodyPr>
          <a:lstStyle/>
          <a:p>
            <a:r>
              <a:rPr lang="en-US" sz="747" spc="-16" dirty="0">
                <a:latin typeface="Arial"/>
              </a:rPr>
              <a:t>P</a:t>
            </a:r>
            <a:r>
              <a:rPr lang="en-US" sz="747" spc="-13" dirty="0">
                <a:latin typeface="Arial"/>
              </a:rPr>
              <a:t>o</a:t>
            </a:r>
            <a:r>
              <a:rPr lang="en-US" sz="747" dirty="0">
                <a:latin typeface="Arial"/>
              </a:rPr>
              <a:t>li</a:t>
            </a:r>
            <a:r>
              <a:rPr lang="en-US" sz="747" spc="-11" dirty="0">
                <a:latin typeface="Arial"/>
              </a:rPr>
              <a:t>c</a:t>
            </a:r>
            <a:r>
              <a:rPr lang="en-US" sz="747" dirty="0">
                <a:latin typeface="Arial"/>
              </a:rPr>
              <a:t>i</a:t>
            </a:r>
            <a:r>
              <a:rPr lang="en-US" sz="747" spc="-13" dirty="0">
                <a:latin typeface="Arial"/>
              </a:rPr>
              <a:t>e</a:t>
            </a:r>
            <a:r>
              <a:rPr lang="en-US" sz="747" spc="-11" dirty="0">
                <a:latin typeface="Arial"/>
              </a:rPr>
              <a:t>s</a:t>
            </a:r>
            <a:r>
              <a:rPr lang="en-US" sz="747" dirty="0">
                <a:latin typeface="Arial"/>
              </a:rPr>
              <a:t> </a:t>
            </a:r>
            <a:r>
              <a:rPr lang="en-US" sz="747" spc="-13" dirty="0">
                <a:latin typeface="Arial"/>
              </a:rPr>
              <a:t>and</a:t>
            </a:r>
            <a:r>
              <a:rPr lang="en-US" sz="747" dirty="0">
                <a:latin typeface="Arial"/>
              </a:rPr>
              <a:t> </a:t>
            </a:r>
          </a:p>
          <a:p>
            <a:pPr marL="5038">
              <a:lnSpc>
                <a:spcPts val="756"/>
              </a:lnSpc>
            </a:pPr>
            <a:r>
              <a:rPr lang="en-US" sz="747" spc="-17" dirty="0">
                <a:latin typeface="Arial"/>
              </a:rPr>
              <a:t>R</a:t>
            </a:r>
            <a:r>
              <a:rPr lang="en-US" sz="747" spc="-13" dirty="0">
                <a:latin typeface="Arial"/>
              </a:rPr>
              <a:t>egu</a:t>
            </a:r>
            <a:r>
              <a:rPr lang="en-US" sz="747" dirty="0">
                <a:latin typeface="Arial"/>
              </a:rPr>
              <a:t>l</a:t>
            </a:r>
            <a:r>
              <a:rPr lang="en-US" sz="747" spc="-13" dirty="0">
                <a:latin typeface="Arial"/>
              </a:rPr>
              <a:t>a</a:t>
            </a:r>
            <a:r>
              <a:rPr lang="en-US" sz="747" dirty="0">
                <a:latin typeface="Arial"/>
              </a:rPr>
              <a:t>ti</a:t>
            </a:r>
            <a:r>
              <a:rPr lang="en-US" sz="747" spc="-13" dirty="0">
                <a:latin typeface="Arial"/>
              </a:rPr>
              <a:t>on</a:t>
            </a:r>
            <a:r>
              <a:rPr lang="en-US" sz="747" dirty="0">
                <a:latin typeface="Arial"/>
              </a:rPr>
              <a:t>s</a:t>
            </a:r>
          </a:p>
        </p:txBody>
      </p:sp>
      <p:sp>
        <p:nvSpPr>
          <p:cNvPr id="6875" name="Rectangle 6875"/>
          <p:cNvSpPr/>
          <p:nvPr/>
        </p:nvSpPr>
        <p:spPr>
          <a:xfrm>
            <a:off x="2570941" y="4871919"/>
            <a:ext cx="664477" cy="217560"/>
          </a:xfrm>
          <a:prstGeom prst="rect">
            <a:avLst/>
          </a:prstGeom>
        </p:spPr>
        <p:txBody>
          <a:bodyPr wrap="none" lIns="0" tIns="0" rIns="0" bIns="0">
            <a:spAutoFit/>
          </a:bodyPr>
          <a:lstStyle/>
          <a:p>
            <a:r>
              <a:rPr lang="en-US" sz="747" dirty="0">
                <a:latin typeface="Arial"/>
              </a:rPr>
              <a:t>I</a:t>
            </a:r>
            <a:r>
              <a:rPr lang="en-US" sz="747" spc="-20" dirty="0">
                <a:latin typeface="Arial"/>
              </a:rPr>
              <a:t>m</a:t>
            </a:r>
            <a:r>
              <a:rPr lang="en-US" sz="747" spc="-13" dirty="0">
                <a:latin typeface="Arial"/>
              </a:rPr>
              <a:t>p</a:t>
            </a:r>
            <a:r>
              <a:rPr lang="en-US" sz="747" dirty="0">
                <a:latin typeface="Arial"/>
              </a:rPr>
              <a:t>l</a:t>
            </a:r>
            <a:r>
              <a:rPr lang="en-US" sz="747" spc="-13" dirty="0">
                <a:latin typeface="Arial"/>
              </a:rPr>
              <a:t>e</a:t>
            </a:r>
            <a:r>
              <a:rPr lang="en-US" sz="747" spc="-20" dirty="0">
                <a:latin typeface="Arial"/>
              </a:rPr>
              <a:t>m</a:t>
            </a:r>
            <a:r>
              <a:rPr lang="en-US" sz="747" spc="-13" dirty="0">
                <a:latin typeface="Arial"/>
              </a:rPr>
              <a:t>en</a:t>
            </a:r>
            <a:r>
              <a:rPr lang="en-US" sz="747" dirty="0">
                <a:latin typeface="Arial"/>
              </a:rPr>
              <a:t>t</a:t>
            </a:r>
            <a:r>
              <a:rPr lang="en-US" sz="747" spc="-13" dirty="0">
                <a:latin typeface="Arial"/>
              </a:rPr>
              <a:t>a</a:t>
            </a:r>
            <a:r>
              <a:rPr lang="en-US" sz="747" dirty="0">
                <a:latin typeface="Arial"/>
              </a:rPr>
              <a:t>ti</a:t>
            </a:r>
            <a:r>
              <a:rPr lang="en-US" sz="747" spc="-13" dirty="0">
                <a:latin typeface="Arial"/>
              </a:rPr>
              <a:t>on</a:t>
            </a:r>
            <a:r>
              <a:rPr lang="en-US" sz="747" dirty="0">
                <a:latin typeface="Arial"/>
              </a:rPr>
              <a:t> </a:t>
            </a:r>
          </a:p>
          <a:p>
            <a:pPr marL="68829">
              <a:lnSpc>
                <a:spcPts val="756"/>
              </a:lnSpc>
            </a:pPr>
            <a:r>
              <a:rPr lang="en-US" sz="747" spc="-16" dirty="0">
                <a:latin typeface="Arial"/>
              </a:rPr>
              <a:t>&amp;</a:t>
            </a:r>
            <a:r>
              <a:rPr lang="en-US" sz="747" dirty="0">
                <a:latin typeface="Arial"/>
              </a:rPr>
              <a:t> </a:t>
            </a:r>
            <a:r>
              <a:rPr lang="en-US" sz="747" spc="-19" dirty="0">
                <a:latin typeface="Arial"/>
              </a:rPr>
              <a:t>O</a:t>
            </a:r>
            <a:r>
              <a:rPr lang="en-US" sz="747" spc="-13" dirty="0">
                <a:latin typeface="Arial"/>
              </a:rPr>
              <a:t>pe</a:t>
            </a:r>
            <a:r>
              <a:rPr lang="en-US" sz="747" dirty="0">
                <a:latin typeface="Arial"/>
              </a:rPr>
              <a:t>r</a:t>
            </a:r>
            <a:r>
              <a:rPr lang="en-US" sz="747" spc="-13" dirty="0">
                <a:latin typeface="Arial"/>
              </a:rPr>
              <a:t>a</a:t>
            </a:r>
            <a:r>
              <a:rPr lang="en-US" sz="747" dirty="0">
                <a:latin typeface="Arial"/>
              </a:rPr>
              <a:t>ti</a:t>
            </a:r>
            <a:r>
              <a:rPr lang="en-US" sz="747" spc="-13" dirty="0">
                <a:latin typeface="Arial"/>
              </a:rPr>
              <a:t>o</a:t>
            </a:r>
            <a:r>
              <a:rPr lang="en-US" sz="747" dirty="0">
                <a:latin typeface="Arial"/>
              </a:rPr>
              <a:t>n</a:t>
            </a:r>
          </a:p>
        </p:txBody>
      </p:sp>
      <p:sp>
        <p:nvSpPr>
          <p:cNvPr id="6876" name="Rectangle 6876"/>
          <p:cNvSpPr/>
          <p:nvPr/>
        </p:nvSpPr>
        <p:spPr>
          <a:xfrm>
            <a:off x="1455384" y="4174325"/>
            <a:ext cx="642099" cy="307328"/>
          </a:xfrm>
          <a:prstGeom prst="rect">
            <a:avLst/>
          </a:prstGeom>
        </p:spPr>
        <p:txBody>
          <a:bodyPr wrap="none" lIns="0" tIns="0" rIns="0" bIns="0">
            <a:spAutoFit/>
          </a:bodyPr>
          <a:lstStyle/>
          <a:p>
            <a:pPr marL="58609"/>
            <a:r>
              <a:rPr lang="en-US" sz="747" spc="-16" dirty="0">
                <a:latin typeface="Arial"/>
              </a:rPr>
              <a:t>S</a:t>
            </a:r>
            <a:r>
              <a:rPr lang="en-US" sz="747" dirty="0">
                <a:latin typeface="Arial"/>
              </a:rPr>
              <a:t>t</a:t>
            </a:r>
            <a:r>
              <a:rPr lang="en-US" sz="747" spc="-13" dirty="0">
                <a:latin typeface="Arial"/>
              </a:rPr>
              <a:t>a</a:t>
            </a:r>
            <a:r>
              <a:rPr lang="en-US" sz="747" spc="-11" dirty="0">
                <a:latin typeface="Arial"/>
              </a:rPr>
              <a:t>k</a:t>
            </a:r>
            <a:r>
              <a:rPr lang="en-US" sz="747" spc="-13" dirty="0">
                <a:latin typeface="Arial"/>
              </a:rPr>
              <a:t>eho</a:t>
            </a:r>
            <a:r>
              <a:rPr lang="en-US" sz="747" dirty="0">
                <a:latin typeface="Arial"/>
              </a:rPr>
              <a:t>l</a:t>
            </a:r>
            <a:r>
              <a:rPr lang="en-US" sz="747" spc="-13" dirty="0">
                <a:latin typeface="Arial"/>
              </a:rPr>
              <a:t>de</a:t>
            </a:r>
            <a:r>
              <a:rPr lang="en-US" sz="747" dirty="0">
                <a:latin typeface="Arial"/>
              </a:rPr>
              <a:t>r </a:t>
            </a:r>
          </a:p>
          <a:p>
            <a:pPr>
              <a:lnSpc>
                <a:spcPts val="736"/>
              </a:lnSpc>
            </a:pPr>
            <a:r>
              <a:rPr lang="en-US" sz="747" spc="-16" dirty="0">
                <a:latin typeface="Arial"/>
              </a:rPr>
              <a:t>E</a:t>
            </a:r>
            <a:r>
              <a:rPr lang="en-US" sz="747" spc="-13" dirty="0">
                <a:latin typeface="Arial"/>
              </a:rPr>
              <a:t>ngage</a:t>
            </a:r>
            <a:r>
              <a:rPr lang="en-US" sz="747" spc="-20" dirty="0">
                <a:latin typeface="Arial"/>
              </a:rPr>
              <a:t>m</a:t>
            </a:r>
            <a:r>
              <a:rPr lang="en-US" sz="747" spc="-13" dirty="0">
                <a:latin typeface="Arial"/>
              </a:rPr>
              <a:t>en</a:t>
            </a:r>
            <a:r>
              <a:rPr lang="en-US" sz="747" dirty="0">
                <a:latin typeface="Arial"/>
              </a:rPr>
              <a:t>t </a:t>
            </a:r>
            <a:r>
              <a:rPr lang="en-US" sz="747" spc="-16" dirty="0">
                <a:latin typeface="Arial"/>
              </a:rPr>
              <a:t>&amp;</a:t>
            </a:r>
            <a:r>
              <a:rPr lang="en-US" sz="747" dirty="0">
                <a:latin typeface="Arial"/>
              </a:rPr>
              <a:t> </a:t>
            </a:r>
          </a:p>
          <a:p>
            <a:pPr marL="122346">
              <a:lnSpc>
                <a:spcPts val="756"/>
              </a:lnSpc>
            </a:pPr>
            <a:r>
              <a:rPr lang="en-US" sz="747" spc="-16" dirty="0">
                <a:latin typeface="Arial"/>
              </a:rPr>
              <a:t>A</a:t>
            </a:r>
            <a:r>
              <a:rPr lang="en-US" sz="747" spc="-13" dirty="0">
                <a:latin typeface="Arial"/>
              </a:rPr>
              <a:t>dop</a:t>
            </a:r>
            <a:r>
              <a:rPr lang="en-US" sz="747" dirty="0">
                <a:latin typeface="Arial"/>
              </a:rPr>
              <a:t>ti</a:t>
            </a:r>
            <a:r>
              <a:rPr lang="en-US" sz="747" spc="-13" dirty="0">
                <a:latin typeface="Arial"/>
              </a:rPr>
              <a:t>on</a:t>
            </a:r>
            <a:r>
              <a:rPr lang="en-US" sz="747" dirty="0">
                <a:latin typeface="Arial"/>
              </a:rPr>
              <a:t> </a:t>
            </a:r>
          </a:p>
        </p:txBody>
      </p:sp>
      <p:sp>
        <p:nvSpPr>
          <p:cNvPr id="6877" name="Rectangle 6877"/>
          <p:cNvSpPr/>
          <p:nvPr/>
        </p:nvSpPr>
        <p:spPr>
          <a:xfrm>
            <a:off x="1544630" y="2966166"/>
            <a:ext cx="436402" cy="114968"/>
          </a:xfrm>
          <a:prstGeom prst="rect">
            <a:avLst/>
          </a:prstGeom>
        </p:spPr>
        <p:txBody>
          <a:bodyPr wrap="none" lIns="0" tIns="0" rIns="0" bIns="0">
            <a:spAutoFit/>
          </a:bodyPr>
          <a:lstStyle/>
          <a:p>
            <a:r>
              <a:rPr lang="en-US" sz="747" spc="-20" dirty="0">
                <a:latin typeface="Arial"/>
              </a:rPr>
              <a:t>M</a:t>
            </a:r>
            <a:r>
              <a:rPr lang="en-US" sz="747" spc="-13" dirty="0">
                <a:latin typeface="Arial"/>
              </a:rPr>
              <a:t>on</a:t>
            </a:r>
            <a:r>
              <a:rPr lang="en-US" sz="747" dirty="0">
                <a:latin typeface="Arial"/>
              </a:rPr>
              <a:t>it</a:t>
            </a:r>
            <a:r>
              <a:rPr lang="en-US" sz="747" spc="-13" dirty="0">
                <a:latin typeface="Arial"/>
              </a:rPr>
              <a:t>o</a:t>
            </a:r>
            <a:r>
              <a:rPr lang="en-US" sz="747" dirty="0">
                <a:latin typeface="Arial"/>
              </a:rPr>
              <a:t>ri</a:t>
            </a:r>
            <a:r>
              <a:rPr lang="en-US" sz="747" spc="-13" dirty="0">
                <a:latin typeface="Arial"/>
              </a:rPr>
              <a:t>n</a:t>
            </a:r>
            <a:r>
              <a:rPr lang="en-US" sz="747" dirty="0">
                <a:latin typeface="Arial"/>
              </a:rPr>
              <a:t>g</a:t>
            </a:r>
          </a:p>
        </p:txBody>
      </p:sp>
      <p:sp>
        <p:nvSpPr>
          <p:cNvPr id="6878" name="Rectangle 6878"/>
          <p:cNvSpPr/>
          <p:nvPr/>
        </p:nvSpPr>
        <p:spPr>
          <a:xfrm>
            <a:off x="5002192" y="2325392"/>
            <a:ext cx="2886905" cy="440130"/>
          </a:xfrm>
          <a:prstGeom prst="rect">
            <a:avLst/>
          </a:prstGeom>
        </p:spPr>
      </p:sp>
      <p:sp>
        <p:nvSpPr>
          <p:cNvPr id="6879" name="Freeform 6879"/>
          <p:cNvSpPr/>
          <p:nvPr/>
        </p:nvSpPr>
        <p:spPr>
          <a:xfrm>
            <a:off x="5008890" y="2437003"/>
            <a:ext cx="31286" cy="31323"/>
          </a:xfrm>
          <a:custGeom>
            <a:avLst/>
            <a:gdLst/>
            <a:ahLst/>
            <a:cxnLst/>
            <a:rect l="0" t="0" r="0" b="0"/>
            <a:pathLst>
              <a:path w="3144043" h="3144044">
                <a:moveTo>
                  <a:pt x="0" y="1568847"/>
                </a:moveTo>
                <a:cubicBezTo>
                  <a:pt x="0" y="1134798"/>
                  <a:pt x="153987" y="764845"/>
                  <a:pt x="461962" y="458986"/>
                </a:cubicBezTo>
                <a:cubicBezTo>
                  <a:pt x="770069" y="152996"/>
                  <a:pt x="1139097" y="0"/>
                  <a:pt x="1569045" y="0"/>
                </a:cubicBezTo>
                <a:cubicBezTo>
                  <a:pt x="2003094" y="0"/>
                  <a:pt x="2374106" y="152996"/>
                  <a:pt x="2682081" y="458986"/>
                </a:cubicBezTo>
                <a:cubicBezTo>
                  <a:pt x="2990056" y="764845"/>
                  <a:pt x="3144043" y="1134798"/>
                  <a:pt x="3144043" y="1568847"/>
                </a:cubicBezTo>
                <a:cubicBezTo>
                  <a:pt x="3144043" y="2003029"/>
                  <a:pt x="2990056" y="2374107"/>
                  <a:pt x="2682081" y="2682082"/>
                </a:cubicBezTo>
                <a:cubicBezTo>
                  <a:pt x="2374106" y="2990057"/>
                  <a:pt x="2003094" y="3144044"/>
                  <a:pt x="1569045" y="3144044"/>
                </a:cubicBezTo>
                <a:cubicBezTo>
                  <a:pt x="1139097" y="3144044"/>
                  <a:pt x="770069" y="2990057"/>
                  <a:pt x="461962" y="2682082"/>
                </a:cubicBezTo>
                <a:cubicBezTo>
                  <a:pt x="153987" y="2374107"/>
                  <a:pt x="0" y="2003029"/>
                  <a:pt x="0" y="1568847"/>
                </a:cubicBezTo>
                <a:close/>
              </a:path>
            </a:pathLst>
          </a:custGeom>
          <a:solidFill>
            <a:srgbClr val="000000">
              <a:alpha val="100000"/>
            </a:srgbClr>
          </a:solidFill>
          <a:ln w="3753847">
            <a:noFill/>
          </a:ln>
        </p:spPr>
        <p:style>
          <a:lnRef idx="2">
            <a:schemeClr val="accent1">
              <a:shade val="50000"/>
            </a:schemeClr>
          </a:lnRef>
          <a:fillRef idx="1">
            <a:schemeClr val="accent1"/>
          </a:fillRef>
          <a:effectRef idx="0">
            <a:schemeClr val="accent1"/>
          </a:effectRef>
          <a:fontRef idx="minor">
            <a:schemeClr val="lt1"/>
          </a:fontRef>
        </p:style>
      </p:sp>
      <p:sp>
        <p:nvSpPr>
          <p:cNvPr id="6880" name="Freeform 6880"/>
          <p:cNvSpPr/>
          <p:nvPr/>
        </p:nvSpPr>
        <p:spPr>
          <a:xfrm>
            <a:off x="5193323" y="2392024"/>
            <a:ext cx="81017" cy="104877"/>
          </a:xfrm>
          <a:custGeom>
            <a:avLst/>
            <a:gdLst/>
            <a:ahLst/>
            <a:cxnLst/>
            <a:rect l="0" t="0" r="0" b="0"/>
            <a:pathLst>
              <a:path w="6978650" h="9023350">
                <a:moveTo>
                  <a:pt x="4076700" y="0"/>
                </a:moveTo>
                <a:lnTo>
                  <a:pt x="4076700" y="9023350"/>
                </a:lnTo>
                <a:lnTo>
                  <a:pt x="2895600" y="9023350"/>
                </a:lnTo>
                <a:lnTo>
                  <a:pt x="2895600" y="0"/>
                </a:lnTo>
                <a:close/>
                <a:moveTo>
                  <a:pt x="6978650" y="0"/>
                </a:moveTo>
                <a:lnTo>
                  <a:pt x="6978650" y="977900"/>
                </a:lnTo>
                <a:lnTo>
                  <a:pt x="0" y="977900"/>
                </a:lnTo>
                <a:lnTo>
                  <a:pt x="0" y="0"/>
                </a:lnTo>
                <a:close/>
              </a:path>
            </a:pathLst>
          </a:custGeom>
          <a:solidFill>
            <a:srgbClr val="000000">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881" name="Freeform 6881"/>
          <p:cNvSpPr/>
          <p:nvPr/>
        </p:nvSpPr>
        <p:spPr>
          <a:xfrm>
            <a:off x="5289586" y="2386267"/>
            <a:ext cx="61235" cy="110634"/>
          </a:xfrm>
          <a:custGeom>
            <a:avLst/>
            <a:gdLst/>
            <a:ahLst/>
            <a:cxnLst/>
            <a:rect l="0" t="0" r="0" b="0"/>
            <a:pathLst>
              <a:path w="5274667" h="9518650">
                <a:moveTo>
                  <a:pt x="1147167" y="0"/>
                </a:moveTo>
                <a:lnTo>
                  <a:pt x="1147167" y="9518650"/>
                </a:lnTo>
                <a:lnTo>
                  <a:pt x="0" y="9518650"/>
                </a:lnTo>
                <a:lnTo>
                  <a:pt x="0" y="0"/>
                </a:lnTo>
                <a:close/>
                <a:moveTo>
                  <a:pt x="874315" y="5905500"/>
                </a:moveTo>
                <a:lnTo>
                  <a:pt x="396875" y="5905500"/>
                </a:lnTo>
                <a:cubicBezTo>
                  <a:pt x="396875" y="5445655"/>
                  <a:pt x="463086" y="5019940"/>
                  <a:pt x="595510" y="4628357"/>
                </a:cubicBezTo>
                <a:cubicBezTo>
                  <a:pt x="727934" y="4236773"/>
                  <a:pt x="914069" y="3895990"/>
                  <a:pt x="1153914" y="3606007"/>
                </a:cubicBezTo>
                <a:cubicBezTo>
                  <a:pt x="1393891" y="3315891"/>
                  <a:pt x="1680368" y="3091128"/>
                  <a:pt x="2013346" y="2931716"/>
                </a:cubicBezTo>
                <a:cubicBezTo>
                  <a:pt x="2346457" y="2772172"/>
                  <a:pt x="2715749" y="2692400"/>
                  <a:pt x="3121223" y="2692400"/>
                </a:cubicBezTo>
                <a:cubicBezTo>
                  <a:pt x="3452217" y="2692400"/>
                  <a:pt x="3750071" y="2736785"/>
                  <a:pt x="4014787" y="2825552"/>
                </a:cubicBezTo>
                <a:cubicBezTo>
                  <a:pt x="4279635" y="2914320"/>
                  <a:pt x="4506185" y="3055740"/>
                  <a:pt x="4694435" y="3249811"/>
                </a:cubicBezTo>
                <a:cubicBezTo>
                  <a:pt x="4882686" y="3443883"/>
                  <a:pt x="5026421" y="3694775"/>
                  <a:pt x="5125640" y="4002485"/>
                </a:cubicBezTo>
                <a:cubicBezTo>
                  <a:pt x="5224991" y="4310063"/>
                  <a:pt x="5274667" y="4684845"/>
                  <a:pt x="5274667" y="5126832"/>
                </a:cubicBezTo>
                <a:lnTo>
                  <a:pt x="5274667" y="9518650"/>
                </a:lnTo>
                <a:lnTo>
                  <a:pt x="4127500" y="9518650"/>
                </a:lnTo>
                <a:lnTo>
                  <a:pt x="4127500" y="5113536"/>
                </a:lnTo>
                <a:cubicBezTo>
                  <a:pt x="4127500" y="4762434"/>
                  <a:pt x="4075707" y="4480521"/>
                  <a:pt x="3972123" y="4267796"/>
                </a:cubicBezTo>
                <a:cubicBezTo>
                  <a:pt x="3868671" y="4055071"/>
                  <a:pt x="3717594" y="3900223"/>
                  <a:pt x="3518892" y="3803254"/>
                </a:cubicBezTo>
                <a:cubicBezTo>
                  <a:pt x="3320322" y="3706151"/>
                  <a:pt x="3076178" y="3657600"/>
                  <a:pt x="2786459" y="3657600"/>
                </a:cubicBezTo>
                <a:cubicBezTo>
                  <a:pt x="2500841" y="3657600"/>
                  <a:pt x="2241087" y="3717330"/>
                  <a:pt x="2007195" y="3836790"/>
                </a:cubicBezTo>
                <a:cubicBezTo>
                  <a:pt x="1773435" y="3956117"/>
                  <a:pt x="1572749" y="4120754"/>
                  <a:pt x="1405135" y="4330700"/>
                </a:cubicBezTo>
                <a:cubicBezTo>
                  <a:pt x="1237522" y="4540647"/>
                  <a:pt x="1107148" y="4780492"/>
                  <a:pt x="1014015" y="5050235"/>
                </a:cubicBezTo>
                <a:cubicBezTo>
                  <a:pt x="920882" y="5319845"/>
                  <a:pt x="874315" y="5604934"/>
                  <a:pt x="874315" y="5905500"/>
                </a:cubicBezTo>
                <a:close/>
              </a:path>
            </a:pathLst>
          </a:custGeom>
          <a:solidFill>
            <a:srgbClr val="000000">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882" name="Freeform 6882"/>
          <p:cNvSpPr/>
          <p:nvPr/>
        </p:nvSpPr>
        <p:spPr>
          <a:xfrm>
            <a:off x="5368302" y="2417561"/>
            <a:ext cx="66125" cy="80891"/>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00000">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883" name="Freeform 6883"/>
          <p:cNvSpPr/>
          <p:nvPr/>
        </p:nvSpPr>
        <p:spPr>
          <a:xfrm>
            <a:off x="5485044" y="2417561"/>
            <a:ext cx="66125" cy="80891"/>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00000">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884" name="Freeform 6884"/>
          <p:cNvSpPr/>
          <p:nvPr/>
        </p:nvSpPr>
        <p:spPr>
          <a:xfrm>
            <a:off x="5564351" y="2417561"/>
            <a:ext cx="61972" cy="80891"/>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000000">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885" name="Freeform 6885"/>
          <p:cNvSpPr/>
          <p:nvPr/>
        </p:nvSpPr>
        <p:spPr>
          <a:xfrm>
            <a:off x="5635328" y="2400069"/>
            <a:ext cx="42453" cy="98383"/>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000000">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886" name="Freeform 6886"/>
          <p:cNvSpPr/>
          <p:nvPr/>
        </p:nvSpPr>
        <p:spPr>
          <a:xfrm>
            <a:off x="5691413" y="2417561"/>
            <a:ext cx="64266" cy="80891"/>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000000">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887" name="Freeform 6887"/>
          <p:cNvSpPr/>
          <p:nvPr/>
        </p:nvSpPr>
        <p:spPr>
          <a:xfrm>
            <a:off x="5774848" y="2386268"/>
            <a:ext cx="65953" cy="112184"/>
          </a:xfrm>
          <a:custGeom>
            <a:avLst/>
            <a:gdLst/>
            <a:ahLst/>
            <a:cxnLst/>
            <a:rect l="0" t="0" r="0" b="0"/>
            <a:pathLst>
              <a:path w="5681067" h="9652000">
                <a:moveTo>
                  <a:pt x="0" y="0"/>
                </a:moveTo>
                <a:lnTo>
                  <a:pt x="1147167" y="0"/>
                </a:lnTo>
                <a:lnTo>
                  <a:pt x="1147167" y="8221465"/>
                </a:lnTo>
                <a:lnTo>
                  <a:pt x="1048543" y="9525000"/>
                </a:lnTo>
                <a:lnTo>
                  <a:pt x="0" y="9525000"/>
                </a:lnTo>
                <a:close/>
                <a:moveTo>
                  <a:pt x="5681067" y="6116241"/>
                </a:moveTo>
                <a:lnTo>
                  <a:pt x="5681067" y="6246615"/>
                </a:lnTo>
                <a:cubicBezTo>
                  <a:pt x="5681067" y="6734506"/>
                  <a:pt x="5623189" y="7186282"/>
                  <a:pt x="5507434" y="7601943"/>
                </a:cubicBezTo>
                <a:cubicBezTo>
                  <a:pt x="5391811" y="8017603"/>
                  <a:pt x="5222411" y="8378429"/>
                  <a:pt x="4999235" y="8684419"/>
                </a:cubicBezTo>
                <a:cubicBezTo>
                  <a:pt x="4776192" y="8990410"/>
                  <a:pt x="4503539" y="9228204"/>
                  <a:pt x="4181276" y="9397802"/>
                </a:cubicBezTo>
                <a:cubicBezTo>
                  <a:pt x="3859014" y="9567267"/>
                  <a:pt x="3489258" y="9652000"/>
                  <a:pt x="3072010" y="9652000"/>
                </a:cubicBezTo>
                <a:cubicBezTo>
                  <a:pt x="2646428" y="9652000"/>
                  <a:pt x="2273564" y="9578578"/>
                  <a:pt x="1953418" y="9431735"/>
                </a:cubicBezTo>
                <a:cubicBezTo>
                  <a:pt x="1633272" y="9284759"/>
                  <a:pt x="1363728" y="9072563"/>
                  <a:pt x="1144785" y="8795147"/>
                </a:cubicBezTo>
                <a:cubicBezTo>
                  <a:pt x="925843" y="8517732"/>
                  <a:pt x="751284" y="8182439"/>
                  <a:pt x="621109" y="7789268"/>
                </a:cubicBezTo>
                <a:cubicBezTo>
                  <a:pt x="490934" y="7395965"/>
                  <a:pt x="401042" y="6952986"/>
                  <a:pt x="351432" y="6460332"/>
                </a:cubicBezTo>
                <a:lnTo>
                  <a:pt x="351432" y="5889824"/>
                </a:lnTo>
                <a:cubicBezTo>
                  <a:pt x="401042" y="5393995"/>
                  <a:pt x="490934" y="4949892"/>
                  <a:pt x="621109" y="4557515"/>
                </a:cubicBezTo>
                <a:cubicBezTo>
                  <a:pt x="751284" y="4165005"/>
                  <a:pt x="925843" y="3829381"/>
                  <a:pt x="1144785" y="3550643"/>
                </a:cubicBezTo>
                <a:cubicBezTo>
                  <a:pt x="1363728" y="3271772"/>
                  <a:pt x="1632214" y="3059047"/>
                  <a:pt x="1950243" y="2912468"/>
                </a:cubicBezTo>
                <a:cubicBezTo>
                  <a:pt x="2268405" y="2765756"/>
                  <a:pt x="2638226" y="2692400"/>
                  <a:pt x="3059707" y="2692400"/>
                </a:cubicBezTo>
                <a:cubicBezTo>
                  <a:pt x="3481056" y="2692400"/>
                  <a:pt x="3854913" y="2774091"/>
                  <a:pt x="4181276" y="2937471"/>
                </a:cubicBezTo>
                <a:cubicBezTo>
                  <a:pt x="4507772" y="3100719"/>
                  <a:pt x="4781483" y="3333287"/>
                  <a:pt x="5002410" y="3635177"/>
                </a:cubicBezTo>
                <a:cubicBezTo>
                  <a:pt x="5223470" y="3937067"/>
                  <a:pt x="5391811" y="4297892"/>
                  <a:pt x="5507434" y="4717654"/>
                </a:cubicBezTo>
                <a:cubicBezTo>
                  <a:pt x="5623189" y="5137283"/>
                  <a:pt x="5681067" y="5603479"/>
                  <a:pt x="5681067" y="6116241"/>
                </a:cubicBezTo>
                <a:close/>
                <a:moveTo>
                  <a:pt x="4533900" y="6243440"/>
                </a:moveTo>
                <a:lnTo>
                  <a:pt x="4533900" y="6113066"/>
                </a:lnTo>
                <a:cubicBezTo>
                  <a:pt x="4533900" y="5778368"/>
                  <a:pt x="4502811" y="5463250"/>
                  <a:pt x="4440634" y="5167710"/>
                </a:cubicBezTo>
                <a:cubicBezTo>
                  <a:pt x="4378457" y="4872038"/>
                  <a:pt x="4279039" y="4611556"/>
                  <a:pt x="4142382" y="4386263"/>
                </a:cubicBezTo>
                <a:cubicBezTo>
                  <a:pt x="4005857" y="4160838"/>
                  <a:pt x="3825808" y="3983038"/>
                  <a:pt x="3602235" y="3852863"/>
                </a:cubicBezTo>
                <a:cubicBezTo>
                  <a:pt x="3378663" y="3722688"/>
                  <a:pt x="3103297" y="3657600"/>
                  <a:pt x="2776140" y="3657600"/>
                </a:cubicBezTo>
                <a:cubicBezTo>
                  <a:pt x="2486289" y="3657600"/>
                  <a:pt x="2234737" y="3707210"/>
                  <a:pt x="2021482" y="3806429"/>
                </a:cubicBezTo>
                <a:cubicBezTo>
                  <a:pt x="1808228" y="3905515"/>
                  <a:pt x="1627055" y="4038799"/>
                  <a:pt x="1477962" y="4206280"/>
                </a:cubicBezTo>
                <a:cubicBezTo>
                  <a:pt x="1329002" y="4373629"/>
                  <a:pt x="1207955" y="4563798"/>
                  <a:pt x="1114821" y="4776788"/>
                </a:cubicBezTo>
                <a:cubicBezTo>
                  <a:pt x="1021688" y="4989645"/>
                  <a:pt x="952301" y="5209779"/>
                  <a:pt x="906660" y="5437188"/>
                </a:cubicBezTo>
                <a:lnTo>
                  <a:pt x="906660" y="6931621"/>
                </a:lnTo>
                <a:cubicBezTo>
                  <a:pt x="972939" y="7220943"/>
                  <a:pt x="1081616" y="7498954"/>
                  <a:pt x="1232693" y="7765654"/>
                </a:cubicBezTo>
                <a:cubicBezTo>
                  <a:pt x="1383770" y="8032221"/>
                  <a:pt x="1586640" y="8250304"/>
                  <a:pt x="1841301" y="8419902"/>
                </a:cubicBezTo>
                <a:cubicBezTo>
                  <a:pt x="2096095" y="8589368"/>
                  <a:pt x="2411875" y="8674100"/>
                  <a:pt x="2788642" y="8674100"/>
                </a:cubicBezTo>
                <a:cubicBezTo>
                  <a:pt x="3099130" y="8674100"/>
                  <a:pt x="3365103" y="8611130"/>
                  <a:pt x="3586559" y="8485188"/>
                </a:cubicBezTo>
                <a:cubicBezTo>
                  <a:pt x="3808147" y="8359114"/>
                  <a:pt x="3988263" y="8184423"/>
                  <a:pt x="4126904" y="7961115"/>
                </a:cubicBezTo>
                <a:cubicBezTo>
                  <a:pt x="4265678" y="7737806"/>
                  <a:pt x="4368204" y="7479441"/>
                  <a:pt x="4434482" y="7186018"/>
                </a:cubicBezTo>
                <a:cubicBezTo>
                  <a:pt x="4500760" y="6892463"/>
                  <a:pt x="4533900" y="6578270"/>
                  <a:pt x="4533900" y="6243440"/>
                </a:cubicBezTo>
                <a:close/>
              </a:path>
            </a:pathLst>
          </a:custGeom>
          <a:solidFill>
            <a:srgbClr val="000000">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888" name="Freeform 6888"/>
          <p:cNvSpPr/>
          <p:nvPr/>
        </p:nvSpPr>
        <p:spPr>
          <a:xfrm>
            <a:off x="5860495" y="2386268"/>
            <a:ext cx="13317" cy="110708"/>
          </a:xfrm>
          <a:custGeom>
            <a:avLst/>
            <a:gdLst/>
            <a:ahLst/>
            <a:cxnLst/>
            <a:rect l="0" t="0" r="0" b="0"/>
            <a:pathLst>
              <a:path w="1147167" h="9525000">
                <a:moveTo>
                  <a:pt x="1147167" y="0"/>
                </a:moveTo>
                <a:lnTo>
                  <a:pt x="1147167" y="9525000"/>
                </a:lnTo>
                <a:lnTo>
                  <a:pt x="0" y="9525000"/>
                </a:lnTo>
                <a:lnTo>
                  <a:pt x="0" y="0"/>
                </a:lnTo>
                <a:close/>
              </a:path>
            </a:pathLst>
          </a:custGeom>
          <a:solidFill>
            <a:srgbClr val="000000">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889" name="Freeform 6889"/>
          <p:cNvSpPr/>
          <p:nvPr/>
        </p:nvSpPr>
        <p:spPr>
          <a:xfrm>
            <a:off x="5895866" y="2390549"/>
            <a:ext cx="15776" cy="106427"/>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000000">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890" name="Freeform 6890"/>
          <p:cNvSpPr/>
          <p:nvPr/>
        </p:nvSpPr>
        <p:spPr>
          <a:xfrm>
            <a:off x="5928877" y="2417561"/>
            <a:ext cx="61972" cy="80891"/>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000000">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891" name="Freeform 6891"/>
          <p:cNvSpPr/>
          <p:nvPr/>
        </p:nvSpPr>
        <p:spPr>
          <a:xfrm>
            <a:off x="6009363" y="2386267"/>
            <a:ext cx="61235" cy="110634"/>
          </a:xfrm>
          <a:custGeom>
            <a:avLst/>
            <a:gdLst/>
            <a:ahLst/>
            <a:cxnLst/>
            <a:rect l="0" t="0" r="0" b="0"/>
            <a:pathLst>
              <a:path w="5274667" h="9518650">
                <a:moveTo>
                  <a:pt x="1147167" y="0"/>
                </a:moveTo>
                <a:lnTo>
                  <a:pt x="1147167" y="9518650"/>
                </a:lnTo>
                <a:lnTo>
                  <a:pt x="0" y="9518650"/>
                </a:lnTo>
                <a:lnTo>
                  <a:pt x="0" y="0"/>
                </a:lnTo>
                <a:close/>
                <a:moveTo>
                  <a:pt x="874315" y="5905500"/>
                </a:moveTo>
                <a:lnTo>
                  <a:pt x="396875" y="5905500"/>
                </a:lnTo>
                <a:cubicBezTo>
                  <a:pt x="396875" y="5445655"/>
                  <a:pt x="463086" y="5019940"/>
                  <a:pt x="595510" y="4628357"/>
                </a:cubicBezTo>
                <a:cubicBezTo>
                  <a:pt x="727934" y="4236773"/>
                  <a:pt x="914069" y="3895990"/>
                  <a:pt x="1153914" y="3606007"/>
                </a:cubicBezTo>
                <a:cubicBezTo>
                  <a:pt x="1393891" y="3315891"/>
                  <a:pt x="1680368" y="3091128"/>
                  <a:pt x="2013346" y="2931716"/>
                </a:cubicBezTo>
                <a:cubicBezTo>
                  <a:pt x="2346457" y="2772172"/>
                  <a:pt x="2715749" y="2692400"/>
                  <a:pt x="3121223" y="2692400"/>
                </a:cubicBezTo>
                <a:cubicBezTo>
                  <a:pt x="3452217" y="2692400"/>
                  <a:pt x="3750071" y="2736785"/>
                  <a:pt x="4014787" y="2825552"/>
                </a:cubicBezTo>
                <a:cubicBezTo>
                  <a:pt x="4279635" y="2914320"/>
                  <a:pt x="4506185" y="3055740"/>
                  <a:pt x="4694435" y="3249811"/>
                </a:cubicBezTo>
                <a:cubicBezTo>
                  <a:pt x="4882686" y="3443883"/>
                  <a:pt x="5026421" y="3694775"/>
                  <a:pt x="5125640" y="4002485"/>
                </a:cubicBezTo>
                <a:cubicBezTo>
                  <a:pt x="5224991" y="4310063"/>
                  <a:pt x="5274667" y="4684845"/>
                  <a:pt x="5274667" y="5126832"/>
                </a:cubicBezTo>
                <a:lnTo>
                  <a:pt x="5274667" y="9518650"/>
                </a:lnTo>
                <a:lnTo>
                  <a:pt x="4127500" y="9518650"/>
                </a:lnTo>
                <a:lnTo>
                  <a:pt x="4127500" y="5113536"/>
                </a:lnTo>
                <a:cubicBezTo>
                  <a:pt x="4127500" y="4762434"/>
                  <a:pt x="4075707" y="4480521"/>
                  <a:pt x="3972123" y="4267796"/>
                </a:cubicBezTo>
                <a:cubicBezTo>
                  <a:pt x="3868671" y="4055071"/>
                  <a:pt x="3717594" y="3900223"/>
                  <a:pt x="3518892" y="3803254"/>
                </a:cubicBezTo>
                <a:cubicBezTo>
                  <a:pt x="3320322" y="3706151"/>
                  <a:pt x="3076178" y="3657600"/>
                  <a:pt x="2786459" y="3657600"/>
                </a:cubicBezTo>
                <a:cubicBezTo>
                  <a:pt x="2500841" y="3657600"/>
                  <a:pt x="2241087" y="3717330"/>
                  <a:pt x="2007195" y="3836790"/>
                </a:cubicBezTo>
                <a:cubicBezTo>
                  <a:pt x="1773435" y="3956117"/>
                  <a:pt x="1572749" y="4120754"/>
                  <a:pt x="1405135" y="4330700"/>
                </a:cubicBezTo>
                <a:cubicBezTo>
                  <a:pt x="1237522" y="4540647"/>
                  <a:pt x="1107148" y="4780492"/>
                  <a:pt x="1014015" y="5050235"/>
                </a:cubicBezTo>
                <a:cubicBezTo>
                  <a:pt x="920882" y="5319845"/>
                  <a:pt x="874315" y="5604934"/>
                  <a:pt x="874315" y="5905500"/>
                </a:cubicBezTo>
                <a:close/>
              </a:path>
            </a:pathLst>
          </a:custGeom>
          <a:solidFill>
            <a:srgbClr val="000000">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892" name="Freeform 6892"/>
          <p:cNvSpPr/>
          <p:nvPr/>
        </p:nvSpPr>
        <p:spPr>
          <a:xfrm>
            <a:off x="6091472" y="2417561"/>
            <a:ext cx="109251" cy="79340"/>
          </a:xfrm>
          <a:custGeom>
            <a:avLst/>
            <a:gdLst/>
            <a:ahLst/>
            <a:cxnLst/>
            <a:rect l="0" t="0" r="0" b="0"/>
            <a:pathLst>
              <a:path w="9410700" h="6826250">
                <a:moveTo>
                  <a:pt x="1152723" y="1447999"/>
                </a:moveTo>
                <a:lnTo>
                  <a:pt x="1152723" y="6826250"/>
                </a:lnTo>
                <a:lnTo>
                  <a:pt x="0" y="6826250"/>
                </a:lnTo>
                <a:lnTo>
                  <a:pt x="0" y="114300"/>
                </a:lnTo>
                <a:lnTo>
                  <a:pt x="1090612" y="114300"/>
                </a:lnTo>
                <a:close/>
                <a:moveTo>
                  <a:pt x="917178" y="3213100"/>
                </a:moveTo>
                <a:lnTo>
                  <a:pt x="384175" y="3213100"/>
                </a:lnTo>
                <a:cubicBezTo>
                  <a:pt x="384175" y="2753255"/>
                  <a:pt x="442052" y="2327540"/>
                  <a:pt x="557807" y="1935957"/>
                </a:cubicBezTo>
                <a:cubicBezTo>
                  <a:pt x="673695" y="1544373"/>
                  <a:pt x="845409" y="1203590"/>
                  <a:pt x="1072951" y="913607"/>
                </a:cubicBezTo>
                <a:cubicBezTo>
                  <a:pt x="1300493" y="623491"/>
                  <a:pt x="1583862" y="398728"/>
                  <a:pt x="1923057" y="239316"/>
                </a:cubicBezTo>
                <a:cubicBezTo>
                  <a:pt x="2262385" y="79772"/>
                  <a:pt x="2655490" y="0"/>
                  <a:pt x="3102371" y="0"/>
                </a:cubicBezTo>
                <a:cubicBezTo>
                  <a:pt x="3416829" y="0"/>
                  <a:pt x="3706415" y="44385"/>
                  <a:pt x="3971131" y="133152"/>
                </a:cubicBezTo>
                <a:cubicBezTo>
                  <a:pt x="4235979" y="221920"/>
                  <a:pt x="4465637" y="361289"/>
                  <a:pt x="4660106" y="551260"/>
                </a:cubicBezTo>
                <a:cubicBezTo>
                  <a:pt x="4854707" y="741231"/>
                  <a:pt x="5005784" y="984912"/>
                  <a:pt x="5113337" y="1282304"/>
                </a:cubicBezTo>
                <a:cubicBezTo>
                  <a:pt x="5220890" y="1579563"/>
                  <a:pt x="5274667" y="1938801"/>
                  <a:pt x="5274667" y="2360018"/>
                </a:cubicBezTo>
                <a:lnTo>
                  <a:pt x="5274667" y="6826250"/>
                </a:lnTo>
                <a:lnTo>
                  <a:pt x="4127500" y="6826250"/>
                </a:lnTo>
                <a:lnTo>
                  <a:pt x="4127500" y="2414985"/>
                </a:lnTo>
                <a:cubicBezTo>
                  <a:pt x="4127500" y="2063883"/>
                  <a:pt x="4068630" y="1783028"/>
                  <a:pt x="3950890" y="1572419"/>
                </a:cubicBezTo>
                <a:cubicBezTo>
                  <a:pt x="3833150" y="1361679"/>
                  <a:pt x="3666860" y="1207823"/>
                  <a:pt x="3452018" y="1110854"/>
                </a:cubicBezTo>
                <a:cubicBezTo>
                  <a:pt x="3237177" y="1013751"/>
                  <a:pt x="2985161" y="965200"/>
                  <a:pt x="2695971" y="965200"/>
                </a:cubicBezTo>
                <a:cubicBezTo>
                  <a:pt x="2357040" y="965200"/>
                  <a:pt x="2073936" y="1024930"/>
                  <a:pt x="1846659" y="1144390"/>
                </a:cubicBezTo>
                <a:cubicBezTo>
                  <a:pt x="1619514" y="1263717"/>
                  <a:pt x="1437745" y="1428354"/>
                  <a:pt x="1301353" y="1638300"/>
                </a:cubicBezTo>
                <a:cubicBezTo>
                  <a:pt x="1165092" y="1848247"/>
                  <a:pt x="1066998" y="2088092"/>
                  <a:pt x="1007070" y="2357835"/>
                </a:cubicBezTo>
                <a:cubicBezTo>
                  <a:pt x="947142" y="2627445"/>
                  <a:pt x="917178" y="2912534"/>
                  <a:pt x="917178" y="3213100"/>
                </a:cubicBezTo>
                <a:close/>
                <a:moveTo>
                  <a:pt x="5262165" y="2587625"/>
                </a:moveTo>
                <a:lnTo>
                  <a:pt x="4493418" y="2822972"/>
                </a:lnTo>
                <a:cubicBezTo>
                  <a:pt x="4493418" y="2455598"/>
                  <a:pt x="4552420" y="2102711"/>
                  <a:pt x="4670425" y="1764308"/>
                </a:cubicBezTo>
                <a:cubicBezTo>
                  <a:pt x="4788429" y="1425906"/>
                  <a:pt x="4960210" y="1124678"/>
                  <a:pt x="5185767" y="860624"/>
                </a:cubicBezTo>
                <a:cubicBezTo>
                  <a:pt x="5411324" y="596437"/>
                  <a:pt x="5689665" y="386954"/>
                  <a:pt x="6020792" y="232172"/>
                </a:cubicBezTo>
                <a:cubicBezTo>
                  <a:pt x="6351918" y="77391"/>
                  <a:pt x="6730669" y="0"/>
                  <a:pt x="7157045" y="0"/>
                </a:cubicBezTo>
                <a:cubicBezTo>
                  <a:pt x="7517010" y="0"/>
                  <a:pt x="7836693" y="47493"/>
                  <a:pt x="8116093" y="142479"/>
                </a:cubicBezTo>
                <a:cubicBezTo>
                  <a:pt x="8395626" y="237464"/>
                  <a:pt x="8631568" y="383051"/>
                  <a:pt x="8823920" y="579240"/>
                </a:cubicBezTo>
                <a:cubicBezTo>
                  <a:pt x="9016404" y="775296"/>
                  <a:pt x="9162322" y="1026121"/>
                  <a:pt x="9261673" y="1331715"/>
                </a:cubicBezTo>
                <a:cubicBezTo>
                  <a:pt x="9361024" y="1637308"/>
                  <a:pt x="9410700" y="2000714"/>
                  <a:pt x="9410700" y="2421930"/>
                </a:cubicBezTo>
                <a:lnTo>
                  <a:pt x="9410700" y="6826250"/>
                </a:lnTo>
                <a:lnTo>
                  <a:pt x="8263532" y="6826250"/>
                </a:lnTo>
                <a:lnTo>
                  <a:pt x="8263532" y="2408833"/>
                </a:lnTo>
                <a:cubicBezTo>
                  <a:pt x="8263532" y="2032861"/>
                  <a:pt x="8204464" y="1740628"/>
                  <a:pt x="8086328" y="1532136"/>
                </a:cubicBezTo>
                <a:cubicBezTo>
                  <a:pt x="7968323" y="1323512"/>
                  <a:pt x="7802628" y="1176867"/>
                  <a:pt x="7589242" y="1092200"/>
                </a:cubicBezTo>
                <a:cubicBezTo>
                  <a:pt x="7375987" y="1007534"/>
                  <a:pt x="7122252" y="965200"/>
                  <a:pt x="6828035" y="965200"/>
                </a:cubicBezTo>
                <a:cubicBezTo>
                  <a:pt x="6575359" y="965200"/>
                  <a:pt x="6351653" y="1008526"/>
                  <a:pt x="6156920" y="1095177"/>
                </a:cubicBezTo>
                <a:cubicBezTo>
                  <a:pt x="5962187" y="1181828"/>
                  <a:pt x="5798542" y="1300560"/>
                  <a:pt x="5665985" y="1451372"/>
                </a:cubicBezTo>
                <a:cubicBezTo>
                  <a:pt x="5533429" y="1602053"/>
                  <a:pt x="5432954" y="1774429"/>
                  <a:pt x="5364559" y="1968500"/>
                </a:cubicBezTo>
                <a:cubicBezTo>
                  <a:pt x="5296296" y="2162440"/>
                  <a:pt x="5262165" y="2368815"/>
                  <a:pt x="5262165" y="2587625"/>
                </a:cubicBezTo>
                <a:close/>
              </a:path>
            </a:pathLst>
          </a:custGeom>
          <a:solidFill>
            <a:srgbClr val="000000">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893" name="Freeform 6893"/>
          <p:cNvSpPr/>
          <p:nvPr/>
        </p:nvSpPr>
        <p:spPr>
          <a:xfrm>
            <a:off x="6219434" y="2417561"/>
            <a:ext cx="66125" cy="80891"/>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00000">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894" name="Freeform 6894"/>
          <p:cNvSpPr/>
          <p:nvPr/>
        </p:nvSpPr>
        <p:spPr>
          <a:xfrm>
            <a:off x="6302057" y="2417561"/>
            <a:ext cx="61161" cy="79340"/>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000000">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895" name="Freeform 6895"/>
          <p:cNvSpPr/>
          <p:nvPr/>
        </p:nvSpPr>
        <p:spPr>
          <a:xfrm>
            <a:off x="6376056" y="2400069"/>
            <a:ext cx="42453" cy="98383"/>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000000">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896" name="Freeform 6896"/>
          <p:cNvSpPr/>
          <p:nvPr/>
        </p:nvSpPr>
        <p:spPr>
          <a:xfrm>
            <a:off x="6468544" y="2417561"/>
            <a:ext cx="70917" cy="80891"/>
          </a:xfrm>
          <a:custGeom>
            <a:avLst/>
            <a:gdLst/>
            <a:ahLst/>
            <a:cxnLst/>
            <a:rect l="0" t="0" r="0" b="0"/>
            <a:pathLst>
              <a:path w="6108700" h="6959600">
                <a:moveTo>
                  <a:pt x="0" y="3554215"/>
                </a:moveTo>
                <a:lnTo>
                  <a:pt x="0" y="3411538"/>
                </a:lnTo>
                <a:cubicBezTo>
                  <a:pt x="0" y="2927615"/>
                  <a:pt x="70246" y="2477890"/>
                  <a:pt x="210740" y="2062361"/>
                </a:cubicBezTo>
                <a:cubicBezTo>
                  <a:pt x="351366" y="1646701"/>
                  <a:pt x="553971" y="1284883"/>
                  <a:pt x="818554" y="976908"/>
                </a:cubicBezTo>
                <a:cubicBezTo>
                  <a:pt x="1083270" y="668801"/>
                  <a:pt x="1403746" y="428956"/>
                  <a:pt x="1779984" y="257374"/>
                </a:cubicBezTo>
                <a:cubicBezTo>
                  <a:pt x="2156221" y="85791"/>
                  <a:pt x="2577901" y="0"/>
                  <a:pt x="3045023" y="0"/>
                </a:cubicBezTo>
                <a:cubicBezTo>
                  <a:pt x="3516378" y="0"/>
                  <a:pt x="3941167" y="85791"/>
                  <a:pt x="4319389" y="257374"/>
                </a:cubicBezTo>
                <a:cubicBezTo>
                  <a:pt x="4697743" y="428956"/>
                  <a:pt x="5020270" y="668801"/>
                  <a:pt x="5286970" y="976908"/>
                </a:cubicBezTo>
                <a:cubicBezTo>
                  <a:pt x="5553670" y="1284883"/>
                  <a:pt x="5757267" y="1646701"/>
                  <a:pt x="5897760" y="2062361"/>
                </a:cubicBezTo>
                <a:cubicBezTo>
                  <a:pt x="6038387" y="2477890"/>
                  <a:pt x="6108700" y="2927615"/>
                  <a:pt x="6108700" y="3411538"/>
                </a:cubicBezTo>
                <a:lnTo>
                  <a:pt x="6108700" y="3554215"/>
                </a:lnTo>
                <a:cubicBezTo>
                  <a:pt x="6108700" y="4038005"/>
                  <a:pt x="6038387" y="4486672"/>
                  <a:pt x="5897760" y="4900216"/>
                </a:cubicBezTo>
                <a:cubicBezTo>
                  <a:pt x="5757267" y="5313760"/>
                  <a:pt x="5553670" y="5674585"/>
                  <a:pt x="5286970" y="5982693"/>
                </a:cubicBezTo>
                <a:cubicBezTo>
                  <a:pt x="5020270" y="6290800"/>
                  <a:pt x="4699860" y="6530645"/>
                  <a:pt x="4325739" y="6702227"/>
                </a:cubicBezTo>
                <a:cubicBezTo>
                  <a:pt x="3951618" y="6873808"/>
                  <a:pt x="3528814" y="6959600"/>
                  <a:pt x="3057326" y="6959600"/>
                </a:cubicBezTo>
                <a:cubicBezTo>
                  <a:pt x="2586103" y="6959600"/>
                  <a:pt x="2162373" y="6873808"/>
                  <a:pt x="1786135" y="6702227"/>
                </a:cubicBezTo>
                <a:cubicBezTo>
                  <a:pt x="1409898" y="6530645"/>
                  <a:pt x="1088429" y="6290800"/>
                  <a:pt x="821729" y="5982693"/>
                </a:cubicBezTo>
                <a:cubicBezTo>
                  <a:pt x="555029" y="5674585"/>
                  <a:pt x="351366" y="5313760"/>
                  <a:pt x="210740" y="4900216"/>
                </a:cubicBezTo>
                <a:cubicBezTo>
                  <a:pt x="70246" y="4486672"/>
                  <a:pt x="0" y="4038005"/>
                  <a:pt x="0" y="3554215"/>
                </a:cubicBezTo>
                <a:close/>
                <a:moveTo>
                  <a:pt x="1147167" y="3411538"/>
                </a:moveTo>
                <a:lnTo>
                  <a:pt x="1147167" y="3554215"/>
                </a:lnTo>
                <a:cubicBezTo>
                  <a:pt x="1147167" y="3889177"/>
                  <a:pt x="1186523" y="4204560"/>
                  <a:pt x="1265237" y="4500365"/>
                </a:cubicBezTo>
                <a:cubicBezTo>
                  <a:pt x="1343951" y="4796036"/>
                  <a:pt x="1463013" y="5057643"/>
                  <a:pt x="1622425" y="5285185"/>
                </a:cubicBezTo>
                <a:cubicBezTo>
                  <a:pt x="1781836" y="5512594"/>
                  <a:pt x="1981662" y="5691453"/>
                  <a:pt x="2221904" y="5821760"/>
                </a:cubicBezTo>
                <a:cubicBezTo>
                  <a:pt x="2462146" y="5952067"/>
                  <a:pt x="2741678" y="6017221"/>
                  <a:pt x="3060501" y="6017221"/>
                </a:cubicBezTo>
                <a:cubicBezTo>
                  <a:pt x="3375223" y="6017221"/>
                  <a:pt x="3651646" y="5952067"/>
                  <a:pt x="3889771" y="5821760"/>
                </a:cubicBezTo>
                <a:cubicBezTo>
                  <a:pt x="4128029" y="5691453"/>
                  <a:pt x="4325805" y="5512594"/>
                  <a:pt x="4483100" y="5285185"/>
                </a:cubicBezTo>
                <a:cubicBezTo>
                  <a:pt x="4640527" y="5057643"/>
                  <a:pt x="4759589" y="4796036"/>
                  <a:pt x="4840287" y="4500365"/>
                </a:cubicBezTo>
                <a:cubicBezTo>
                  <a:pt x="4921117" y="4204560"/>
                  <a:pt x="4961532" y="3889177"/>
                  <a:pt x="4961532" y="3554215"/>
                </a:cubicBezTo>
                <a:lnTo>
                  <a:pt x="4961532" y="3411538"/>
                </a:lnTo>
                <a:cubicBezTo>
                  <a:pt x="4961532" y="3080544"/>
                  <a:pt x="4921117" y="2767211"/>
                  <a:pt x="4840287" y="2471540"/>
                </a:cubicBezTo>
                <a:cubicBezTo>
                  <a:pt x="4759589" y="2175736"/>
                  <a:pt x="4639535" y="1913070"/>
                  <a:pt x="4480123" y="1683544"/>
                </a:cubicBezTo>
                <a:cubicBezTo>
                  <a:pt x="4320711" y="1454018"/>
                  <a:pt x="4121877" y="1273109"/>
                  <a:pt x="3883620" y="1140818"/>
                </a:cubicBezTo>
                <a:cubicBezTo>
                  <a:pt x="3645495" y="1008526"/>
                  <a:pt x="3367021" y="942380"/>
                  <a:pt x="3048198" y="942380"/>
                </a:cubicBezTo>
                <a:cubicBezTo>
                  <a:pt x="2733476" y="942380"/>
                  <a:pt x="2456987" y="1008526"/>
                  <a:pt x="2218729" y="1140818"/>
                </a:cubicBezTo>
                <a:cubicBezTo>
                  <a:pt x="1980604" y="1273109"/>
                  <a:pt x="1781836" y="1454018"/>
                  <a:pt x="1622425" y="1683544"/>
                </a:cubicBezTo>
                <a:cubicBezTo>
                  <a:pt x="1463013" y="1913070"/>
                  <a:pt x="1343951" y="2175736"/>
                  <a:pt x="1265237" y="2471540"/>
                </a:cubicBezTo>
                <a:cubicBezTo>
                  <a:pt x="1186523" y="2767211"/>
                  <a:pt x="1147167" y="3080544"/>
                  <a:pt x="1147167" y="3411538"/>
                </a:cubicBezTo>
                <a:close/>
              </a:path>
            </a:pathLst>
          </a:custGeom>
          <a:solidFill>
            <a:srgbClr val="000000">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897" name="Freeform 6897"/>
          <p:cNvSpPr/>
          <p:nvPr/>
        </p:nvSpPr>
        <p:spPr>
          <a:xfrm>
            <a:off x="6551759" y="2384792"/>
            <a:ext cx="47063" cy="112184"/>
          </a:xfrm>
          <a:custGeom>
            <a:avLst/>
            <a:gdLst/>
            <a:ahLst/>
            <a:cxnLst/>
            <a:rect l="0" t="0" r="0" b="0"/>
            <a:pathLst>
              <a:path w="4053879" h="9652000">
                <a:moveTo>
                  <a:pt x="2207617" y="9652000"/>
                </a:moveTo>
                <a:lnTo>
                  <a:pt x="1060450" y="9652000"/>
                </a:lnTo>
                <a:lnTo>
                  <a:pt x="1060450" y="2237979"/>
                </a:lnTo>
                <a:cubicBezTo>
                  <a:pt x="1060450" y="1754452"/>
                  <a:pt x="1148225" y="1346399"/>
                  <a:pt x="1323776" y="1013818"/>
                </a:cubicBezTo>
                <a:cubicBezTo>
                  <a:pt x="1499327" y="681104"/>
                  <a:pt x="1752335" y="428956"/>
                  <a:pt x="2082800" y="257374"/>
                </a:cubicBezTo>
                <a:cubicBezTo>
                  <a:pt x="2413396" y="85791"/>
                  <a:pt x="2805972" y="0"/>
                  <a:pt x="3260526" y="0"/>
                </a:cubicBezTo>
                <a:cubicBezTo>
                  <a:pt x="3392818" y="0"/>
                  <a:pt x="3526102" y="8269"/>
                  <a:pt x="3660378" y="24805"/>
                </a:cubicBezTo>
                <a:cubicBezTo>
                  <a:pt x="3794654" y="41210"/>
                  <a:pt x="3925821" y="65948"/>
                  <a:pt x="4053879" y="99021"/>
                </a:cubicBezTo>
                <a:lnTo>
                  <a:pt x="3991768" y="1033860"/>
                </a:lnTo>
                <a:cubicBezTo>
                  <a:pt x="3905117" y="1013090"/>
                  <a:pt x="3807023" y="998604"/>
                  <a:pt x="3697485" y="990402"/>
                </a:cubicBezTo>
                <a:cubicBezTo>
                  <a:pt x="3588080" y="982068"/>
                  <a:pt x="3479667" y="977900"/>
                  <a:pt x="3372246" y="977900"/>
                </a:cubicBezTo>
                <a:cubicBezTo>
                  <a:pt x="3128697" y="977900"/>
                  <a:pt x="2919147" y="1026452"/>
                  <a:pt x="2743596" y="1123554"/>
                </a:cubicBezTo>
                <a:cubicBezTo>
                  <a:pt x="2568045" y="1220655"/>
                  <a:pt x="2434828" y="1362208"/>
                  <a:pt x="2343943" y="1548210"/>
                </a:cubicBezTo>
                <a:cubicBezTo>
                  <a:pt x="2253059" y="1734212"/>
                  <a:pt x="2207617" y="1963672"/>
                  <a:pt x="2207617" y="2236590"/>
                </a:cubicBezTo>
                <a:close/>
                <a:moveTo>
                  <a:pt x="3632200" y="2946400"/>
                </a:moveTo>
                <a:lnTo>
                  <a:pt x="3632200" y="3822700"/>
                </a:lnTo>
                <a:lnTo>
                  <a:pt x="0" y="3822700"/>
                </a:lnTo>
                <a:lnTo>
                  <a:pt x="0" y="2946400"/>
                </a:lnTo>
                <a:close/>
              </a:path>
            </a:pathLst>
          </a:custGeom>
          <a:solidFill>
            <a:srgbClr val="000000">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898" name="Freeform 6898"/>
          <p:cNvSpPr/>
          <p:nvPr/>
        </p:nvSpPr>
        <p:spPr>
          <a:xfrm>
            <a:off x="6649260" y="2392024"/>
            <a:ext cx="66568" cy="104951"/>
          </a:xfrm>
          <a:custGeom>
            <a:avLst/>
            <a:gdLst/>
            <a:ahLst/>
            <a:cxnLst/>
            <a:rect l="0" t="0" r="0" b="0"/>
            <a:pathLst>
              <a:path w="5734050" h="9029700">
                <a:moveTo>
                  <a:pt x="5734050" y="8051800"/>
                </a:moveTo>
                <a:lnTo>
                  <a:pt x="5734050" y="9029700"/>
                </a:lnTo>
                <a:lnTo>
                  <a:pt x="952500" y="9029700"/>
                </a:lnTo>
                <a:lnTo>
                  <a:pt x="952500" y="8051800"/>
                </a:lnTo>
                <a:close/>
                <a:moveTo>
                  <a:pt x="1193800" y="0"/>
                </a:moveTo>
                <a:lnTo>
                  <a:pt x="1193800" y="9029700"/>
                </a:lnTo>
                <a:lnTo>
                  <a:pt x="0" y="9029700"/>
                </a:lnTo>
                <a:lnTo>
                  <a:pt x="0" y="0"/>
                </a:lnTo>
                <a:close/>
                <a:moveTo>
                  <a:pt x="5105400" y="3886200"/>
                </a:moveTo>
                <a:lnTo>
                  <a:pt x="5105400" y="4864100"/>
                </a:lnTo>
                <a:lnTo>
                  <a:pt x="952500" y="4864100"/>
                </a:lnTo>
                <a:lnTo>
                  <a:pt x="952500" y="3886200"/>
                </a:lnTo>
                <a:close/>
                <a:moveTo>
                  <a:pt x="5676900" y="0"/>
                </a:moveTo>
                <a:lnTo>
                  <a:pt x="5676900" y="977900"/>
                </a:lnTo>
                <a:lnTo>
                  <a:pt x="952500" y="977900"/>
                </a:lnTo>
                <a:lnTo>
                  <a:pt x="952500" y="0"/>
                </a:lnTo>
                <a:close/>
              </a:path>
            </a:pathLst>
          </a:custGeom>
          <a:solidFill>
            <a:srgbClr val="000000">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899" name="Freeform 6899"/>
          <p:cNvSpPr/>
          <p:nvPr/>
        </p:nvSpPr>
        <p:spPr>
          <a:xfrm>
            <a:off x="6731073" y="2390696"/>
            <a:ext cx="84334" cy="107755"/>
          </a:xfrm>
          <a:custGeom>
            <a:avLst/>
            <a:gdLst/>
            <a:ahLst/>
            <a:cxnLst/>
            <a:rect l="0" t="0" r="0" b="0"/>
            <a:pathLst>
              <a:path w="7264400" h="9271000">
                <a:moveTo>
                  <a:pt x="7264400" y="4350544"/>
                </a:moveTo>
                <a:lnTo>
                  <a:pt x="7264400" y="4920457"/>
                </a:lnTo>
                <a:cubicBezTo>
                  <a:pt x="7264400" y="5598055"/>
                  <a:pt x="7179601" y="6205406"/>
                  <a:pt x="7010003" y="6742510"/>
                </a:cubicBezTo>
                <a:cubicBezTo>
                  <a:pt x="6840404" y="7279614"/>
                  <a:pt x="6596393" y="7736153"/>
                  <a:pt x="6277967" y="8112125"/>
                </a:cubicBezTo>
                <a:cubicBezTo>
                  <a:pt x="5959540" y="8487966"/>
                  <a:pt x="5578011" y="8775105"/>
                  <a:pt x="5133379" y="8973543"/>
                </a:cubicBezTo>
                <a:cubicBezTo>
                  <a:pt x="4688879" y="9171847"/>
                  <a:pt x="4191595" y="9271000"/>
                  <a:pt x="3641526" y="9271000"/>
                </a:cubicBezTo>
                <a:cubicBezTo>
                  <a:pt x="3107861" y="9271000"/>
                  <a:pt x="2618779" y="9171847"/>
                  <a:pt x="2174279" y="8973543"/>
                </a:cubicBezTo>
                <a:cubicBezTo>
                  <a:pt x="1729779" y="8775105"/>
                  <a:pt x="1345141" y="8487966"/>
                  <a:pt x="1020365" y="8112125"/>
                </a:cubicBezTo>
                <a:cubicBezTo>
                  <a:pt x="695721" y="7736153"/>
                  <a:pt x="444500" y="7279614"/>
                  <a:pt x="266700" y="6742510"/>
                </a:cubicBezTo>
                <a:cubicBezTo>
                  <a:pt x="88900" y="6205406"/>
                  <a:pt x="0" y="5598055"/>
                  <a:pt x="0" y="4920457"/>
                </a:cubicBezTo>
                <a:lnTo>
                  <a:pt x="0" y="4350544"/>
                </a:lnTo>
                <a:cubicBezTo>
                  <a:pt x="0" y="3672946"/>
                  <a:pt x="87841" y="3066654"/>
                  <a:pt x="263525" y="2531666"/>
                </a:cubicBezTo>
                <a:cubicBezTo>
                  <a:pt x="439340" y="1996546"/>
                  <a:pt x="688511" y="1540008"/>
                  <a:pt x="1011039" y="1162050"/>
                </a:cubicBezTo>
                <a:cubicBezTo>
                  <a:pt x="1333698" y="784093"/>
                  <a:pt x="1717278" y="495962"/>
                  <a:pt x="2161778" y="297657"/>
                </a:cubicBezTo>
                <a:cubicBezTo>
                  <a:pt x="2606410" y="99219"/>
                  <a:pt x="3095492" y="0"/>
                  <a:pt x="3629025" y="0"/>
                </a:cubicBezTo>
                <a:cubicBezTo>
                  <a:pt x="4179093" y="0"/>
                  <a:pt x="4676378" y="99219"/>
                  <a:pt x="5120878" y="297657"/>
                </a:cubicBezTo>
                <a:cubicBezTo>
                  <a:pt x="5565510" y="495962"/>
                  <a:pt x="5948098" y="784093"/>
                  <a:pt x="6268640" y="1162050"/>
                </a:cubicBezTo>
                <a:cubicBezTo>
                  <a:pt x="6589183" y="1540008"/>
                  <a:pt x="6835245" y="1996546"/>
                  <a:pt x="7006828" y="2531666"/>
                </a:cubicBezTo>
                <a:cubicBezTo>
                  <a:pt x="7178542" y="3066654"/>
                  <a:pt x="7264400" y="3672946"/>
                  <a:pt x="7264400" y="4350544"/>
                </a:cubicBezTo>
                <a:close/>
                <a:moveTo>
                  <a:pt x="6083300" y="4917282"/>
                </a:moveTo>
                <a:lnTo>
                  <a:pt x="6083300" y="4335066"/>
                </a:lnTo>
                <a:cubicBezTo>
                  <a:pt x="6083300" y="3798359"/>
                  <a:pt x="6028398" y="3323630"/>
                  <a:pt x="5918596" y="2910880"/>
                </a:cubicBezTo>
                <a:cubicBezTo>
                  <a:pt x="5808926" y="2498130"/>
                  <a:pt x="5648457" y="2151394"/>
                  <a:pt x="5437187" y="1870671"/>
                </a:cubicBezTo>
                <a:cubicBezTo>
                  <a:pt x="5225917" y="1589816"/>
                  <a:pt x="4968014" y="1377157"/>
                  <a:pt x="4663479" y="1232694"/>
                </a:cubicBezTo>
                <a:cubicBezTo>
                  <a:pt x="4359076" y="1088232"/>
                  <a:pt x="4014258" y="1016000"/>
                  <a:pt x="3629025" y="1016000"/>
                </a:cubicBezTo>
                <a:cubicBezTo>
                  <a:pt x="3256359" y="1016000"/>
                  <a:pt x="2919809" y="1088232"/>
                  <a:pt x="2619375" y="1232694"/>
                </a:cubicBezTo>
                <a:cubicBezTo>
                  <a:pt x="2319072" y="1377157"/>
                  <a:pt x="2062228" y="1589816"/>
                  <a:pt x="1848842" y="1870671"/>
                </a:cubicBezTo>
                <a:cubicBezTo>
                  <a:pt x="1635587" y="2151394"/>
                  <a:pt x="1470951" y="2498130"/>
                  <a:pt x="1354931" y="2910880"/>
                </a:cubicBezTo>
                <a:cubicBezTo>
                  <a:pt x="1239043" y="3323630"/>
                  <a:pt x="1181100" y="3798359"/>
                  <a:pt x="1181100" y="4335066"/>
                </a:cubicBezTo>
                <a:lnTo>
                  <a:pt x="1181100" y="4917282"/>
                </a:lnTo>
                <a:cubicBezTo>
                  <a:pt x="1181100" y="5458090"/>
                  <a:pt x="1239043" y="5935928"/>
                  <a:pt x="1354931" y="6350794"/>
                </a:cubicBezTo>
                <a:cubicBezTo>
                  <a:pt x="1470951" y="6765661"/>
                  <a:pt x="1637704" y="7114514"/>
                  <a:pt x="1855192" y="7397354"/>
                </a:cubicBezTo>
                <a:cubicBezTo>
                  <a:pt x="2072679" y="7680193"/>
                  <a:pt x="2331574" y="7893844"/>
                  <a:pt x="2631876" y="8038307"/>
                </a:cubicBezTo>
                <a:cubicBezTo>
                  <a:pt x="2932178" y="8182769"/>
                  <a:pt x="3268728" y="8255000"/>
                  <a:pt x="3641526" y="8255000"/>
                </a:cubicBezTo>
                <a:cubicBezTo>
                  <a:pt x="4030860" y="8255000"/>
                  <a:pt x="4376737" y="8182769"/>
                  <a:pt x="4679156" y="8038307"/>
                </a:cubicBezTo>
                <a:cubicBezTo>
                  <a:pt x="4981575" y="7893844"/>
                  <a:pt x="5237360" y="7680193"/>
                  <a:pt x="5446514" y="7397354"/>
                </a:cubicBezTo>
                <a:cubicBezTo>
                  <a:pt x="5655667" y="7114514"/>
                  <a:pt x="5814086" y="6765661"/>
                  <a:pt x="5921771" y="6350794"/>
                </a:cubicBezTo>
                <a:cubicBezTo>
                  <a:pt x="6029457" y="5935928"/>
                  <a:pt x="6083300" y="5458090"/>
                  <a:pt x="6083300" y="4917282"/>
                </a:cubicBezTo>
                <a:close/>
              </a:path>
            </a:pathLst>
          </a:custGeom>
          <a:solidFill>
            <a:srgbClr val="000000">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900" name="Freeform 6900"/>
          <p:cNvSpPr/>
          <p:nvPr/>
        </p:nvSpPr>
        <p:spPr>
          <a:xfrm>
            <a:off x="6831612" y="2390696"/>
            <a:ext cx="76225" cy="107755"/>
          </a:xfrm>
          <a:custGeom>
            <a:avLst/>
            <a:gdLst/>
            <a:ahLst/>
            <a:cxnLst/>
            <a:rect l="0" t="0" r="0" b="0"/>
            <a:pathLst>
              <a:path w="6565900" h="9271000">
                <a:moveTo>
                  <a:pt x="5359400" y="6862565"/>
                </a:moveTo>
                <a:cubicBezTo>
                  <a:pt x="5359400" y="6651956"/>
                  <a:pt x="5327385" y="6465094"/>
                  <a:pt x="5263356" y="6301979"/>
                </a:cubicBezTo>
                <a:cubicBezTo>
                  <a:pt x="5199459" y="6138863"/>
                  <a:pt x="5087937" y="5991292"/>
                  <a:pt x="4928790" y="5859265"/>
                </a:cubicBezTo>
                <a:cubicBezTo>
                  <a:pt x="4769775" y="5727105"/>
                  <a:pt x="4550899" y="5601164"/>
                  <a:pt x="4272160" y="5481440"/>
                </a:cubicBezTo>
                <a:cubicBezTo>
                  <a:pt x="3993554" y="5361583"/>
                  <a:pt x="3641526" y="5239743"/>
                  <a:pt x="3216076" y="5115918"/>
                </a:cubicBezTo>
                <a:cubicBezTo>
                  <a:pt x="2769989" y="4983758"/>
                  <a:pt x="2367293" y="4836187"/>
                  <a:pt x="2007989" y="4673204"/>
                </a:cubicBezTo>
                <a:cubicBezTo>
                  <a:pt x="1648684" y="4510088"/>
                  <a:pt x="1340974" y="4323226"/>
                  <a:pt x="1084857" y="4112618"/>
                </a:cubicBezTo>
                <a:cubicBezTo>
                  <a:pt x="828873" y="3902009"/>
                  <a:pt x="632751" y="3660445"/>
                  <a:pt x="496490" y="3387924"/>
                </a:cubicBezTo>
                <a:cubicBezTo>
                  <a:pt x="360230" y="3115403"/>
                  <a:pt x="292100" y="2803658"/>
                  <a:pt x="292100" y="2452688"/>
                </a:cubicBezTo>
                <a:cubicBezTo>
                  <a:pt x="292100" y="2101718"/>
                  <a:pt x="364397" y="1777604"/>
                  <a:pt x="508992" y="1480344"/>
                </a:cubicBezTo>
                <a:cubicBezTo>
                  <a:pt x="653586" y="1183085"/>
                  <a:pt x="861218" y="923991"/>
                  <a:pt x="1131887" y="703065"/>
                </a:cubicBezTo>
                <a:cubicBezTo>
                  <a:pt x="1402688" y="482138"/>
                  <a:pt x="1726075" y="309761"/>
                  <a:pt x="2102048" y="185936"/>
                </a:cubicBezTo>
                <a:cubicBezTo>
                  <a:pt x="2478153" y="61979"/>
                  <a:pt x="2897650" y="0"/>
                  <a:pt x="3360539" y="0"/>
                </a:cubicBezTo>
                <a:cubicBezTo>
                  <a:pt x="4038269" y="0"/>
                  <a:pt x="4613671" y="129051"/>
                  <a:pt x="5086746" y="387152"/>
                </a:cubicBezTo>
                <a:cubicBezTo>
                  <a:pt x="5559954" y="645121"/>
                  <a:pt x="5920514" y="981538"/>
                  <a:pt x="6168429" y="1396405"/>
                </a:cubicBezTo>
                <a:cubicBezTo>
                  <a:pt x="6416476" y="1811272"/>
                  <a:pt x="6540500" y="2254052"/>
                  <a:pt x="6540500" y="2724746"/>
                </a:cubicBezTo>
                <a:lnTo>
                  <a:pt x="5346700" y="2724746"/>
                </a:lnTo>
                <a:cubicBezTo>
                  <a:pt x="5346700" y="2386079"/>
                  <a:pt x="5274336" y="2085645"/>
                  <a:pt x="5129609" y="1823443"/>
                </a:cubicBezTo>
                <a:cubicBezTo>
                  <a:pt x="4985014" y="1561241"/>
                  <a:pt x="4766071" y="1354799"/>
                  <a:pt x="4472781" y="1204119"/>
                </a:cubicBezTo>
                <a:cubicBezTo>
                  <a:pt x="4179490" y="1053307"/>
                  <a:pt x="3807750" y="977900"/>
                  <a:pt x="3357562" y="977900"/>
                </a:cubicBezTo>
                <a:cubicBezTo>
                  <a:pt x="2931980" y="977900"/>
                  <a:pt x="2580745" y="1041930"/>
                  <a:pt x="2303859" y="1169988"/>
                </a:cubicBezTo>
                <a:cubicBezTo>
                  <a:pt x="2027105" y="1298046"/>
                  <a:pt x="1821590" y="1471613"/>
                  <a:pt x="1687314" y="1690688"/>
                </a:cubicBezTo>
                <a:cubicBezTo>
                  <a:pt x="1553037" y="1909630"/>
                  <a:pt x="1485900" y="2159596"/>
                  <a:pt x="1485900" y="2440583"/>
                </a:cubicBezTo>
                <a:cubicBezTo>
                  <a:pt x="1485900" y="2630686"/>
                  <a:pt x="1526182" y="2803195"/>
                  <a:pt x="1606748" y="2958108"/>
                </a:cubicBezTo>
                <a:cubicBezTo>
                  <a:pt x="1687446" y="3113022"/>
                  <a:pt x="1813586" y="3256625"/>
                  <a:pt x="1985168" y="3388916"/>
                </a:cubicBezTo>
                <a:cubicBezTo>
                  <a:pt x="2156883" y="3521208"/>
                  <a:pt x="2376090" y="3643115"/>
                  <a:pt x="2642790" y="3754636"/>
                </a:cubicBezTo>
                <a:cubicBezTo>
                  <a:pt x="2909490" y="3866158"/>
                  <a:pt x="3228842" y="3973579"/>
                  <a:pt x="3600846" y="4076899"/>
                </a:cubicBezTo>
                <a:cubicBezTo>
                  <a:pt x="4113609" y="4221626"/>
                  <a:pt x="4556058" y="4382823"/>
                  <a:pt x="4928195" y="4560491"/>
                </a:cubicBezTo>
                <a:cubicBezTo>
                  <a:pt x="5300464" y="4738159"/>
                  <a:pt x="5607513" y="4937522"/>
                  <a:pt x="5849342" y="5158582"/>
                </a:cubicBezTo>
                <a:cubicBezTo>
                  <a:pt x="6091303" y="5379641"/>
                  <a:pt x="6271220" y="5629672"/>
                  <a:pt x="6389092" y="5908675"/>
                </a:cubicBezTo>
                <a:cubicBezTo>
                  <a:pt x="6506964" y="6187546"/>
                  <a:pt x="6565900" y="6502599"/>
                  <a:pt x="6565900" y="6853833"/>
                </a:cubicBezTo>
                <a:cubicBezTo>
                  <a:pt x="6565900" y="7221472"/>
                  <a:pt x="6491420" y="7554053"/>
                  <a:pt x="6342459" y="7851577"/>
                </a:cubicBezTo>
                <a:cubicBezTo>
                  <a:pt x="6193631" y="8148969"/>
                  <a:pt x="5980575" y="8403101"/>
                  <a:pt x="5703292" y="8613974"/>
                </a:cubicBezTo>
                <a:cubicBezTo>
                  <a:pt x="5426008" y="8824715"/>
                  <a:pt x="5093956" y="8986904"/>
                  <a:pt x="4707135" y="9100543"/>
                </a:cubicBezTo>
                <a:cubicBezTo>
                  <a:pt x="4320447" y="9214180"/>
                  <a:pt x="3889176" y="9271000"/>
                  <a:pt x="3413323" y="9271000"/>
                </a:cubicBezTo>
                <a:cubicBezTo>
                  <a:pt x="2995546" y="9271000"/>
                  <a:pt x="2584912" y="9213056"/>
                  <a:pt x="2181423" y="9097169"/>
                </a:cubicBezTo>
                <a:cubicBezTo>
                  <a:pt x="1778066" y="8981282"/>
                  <a:pt x="1411882" y="8807517"/>
                  <a:pt x="1082873" y="8575874"/>
                </a:cubicBezTo>
                <a:cubicBezTo>
                  <a:pt x="753996" y="8344231"/>
                  <a:pt x="491265" y="8057754"/>
                  <a:pt x="294679" y="7716441"/>
                </a:cubicBezTo>
                <a:cubicBezTo>
                  <a:pt x="98226" y="7374996"/>
                  <a:pt x="0" y="6978783"/>
                  <a:pt x="0" y="6527800"/>
                </a:cubicBezTo>
                <a:lnTo>
                  <a:pt x="1193800" y="6527800"/>
                </a:lnTo>
                <a:cubicBezTo>
                  <a:pt x="1193800" y="6837495"/>
                  <a:pt x="1253728" y="7102806"/>
                  <a:pt x="1373584" y="7323733"/>
                </a:cubicBezTo>
                <a:cubicBezTo>
                  <a:pt x="1493440" y="7544660"/>
                  <a:pt x="1657680" y="7727421"/>
                  <a:pt x="1866304" y="7872016"/>
                </a:cubicBezTo>
                <a:cubicBezTo>
                  <a:pt x="2075060" y="8016479"/>
                  <a:pt x="2312722" y="8122775"/>
                  <a:pt x="2579290" y="8190905"/>
                </a:cubicBezTo>
                <a:cubicBezTo>
                  <a:pt x="2845858" y="8259035"/>
                  <a:pt x="3123803" y="8293100"/>
                  <a:pt x="3413125" y="8293100"/>
                </a:cubicBezTo>
                <a:cubicBezTo>
                  <a:pt x="3830505" y="8293100"/>
                  <a:pt x="4183789" y="8235355"/>
                  <a:pt x="4472979" y="8119865"/>
                </a:cubicBezTo>
                <a:cubicBezTo>
                  <a:pt x="4762301" y="8004242"/>
                  <a:pt x="4982368" y="7839075"/>
                  <a:pt x="5133181" y="7624366"/>
                </a:cubicBezTo>
                <a:cubicBezTo>
                  <a:pt x="5283993" y="7409524"/>
                  <a:pt x="5359400" y="7155591"/>
                  <a:pt x="5359400" y="6862565"/>
                </a:cubicBezTo>
                <a:close/>
              </a:path>
            </a:pathLst>
          </a:custGeom>
          <a:solidFill>
            <a:srgbClr val="000000">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901" name="Freeform 6901"/>
          <p:cNvSpPr/>
          <p:nvPr/>
        </p:nvSpPr>
        <p:spPr>
          <a:xfrm>
            <a:off x="6924040" y="2390696"/>
            <a:ext cx="80667" cy="107755"/>
          </a:xfrm>
          <a:custGeom>
            <a:avLst/>
            <a:gdLst/>
            <a:ahLst/>
            <a:cxnLst/>
            <a:rect l="0" t="0" r="0" b="0"/>
            <a:pathLst>
              <a:path w="6948487" h="9271000">
                <a:moveTo>
                  <a:pt x="5757862" y="6273999"/>
                </a:moveTo>
                <a:lnTo>
                  <a:pt x="6948487" y="6273999"/>
                </a:lnTo>
                <a:cubicBezTo>
                  <a:pt x="6886442" y="6844838"/>
                  <a:pt x="6723062" y="7355748"/>
                  <a:pt x="6458346" y="7806730"/>
                </a:cubicBezTo>
                <a:cubicBezTo>
                  <a:pt x="6193631" y="8257580"/>
                  <a:pt x="5819312" y="8614371"/>
                  <a:pt x="5335389" y="8877102"/>
                </a:cubicBezTo>
                <a:cubicBezTo>
                  <a:pt x="4851598" y="9139701"/>
                  <a:pt x="4247753" y="9271000"/>
                  <a:pt x="3523853" y="9271000"/>
                </a:cubicBezTo>
                <a:cubicBezTo>
                  <a:pt x="2994421" y="9271000"/>
                  <a:pt x="2513607" y="9171847"/>
                  <a:pt x="2081410" y="8973543"/>
                </a:cubicBezTo>
                <a:cubicBezTo>
                  <a:pt x="1649214" y="8775105"/>
                  <a:pt x="1278003" y="8493125"/>
                  <a:pt x="967779" y="8127604"/>
                </a:cubicBezTo>
                <a:cubicBezTo>
                  <a:pt x="657555" y="7761949"/>
                  <a:pt x="418703" y="7321947"/>
                  <a:pt x="251221" y="6807597"/>
                </a:cubicBezTo>
                <a:cubicBezTo>
                  <a:pt x="83740" y="6293247"/>
                  <a:pt x="0" y="5720028"/>
                  <a:pt x="0" y="5087938"/>
                </a:cubicBezTo>
                <a:lnTo>
                  <a:pt x="0" y="4189215"/>
                </a:lnTo>
                <a:cubicBezTo>
                  <a:pt x="0" y="3557125"/>
                  <a:pt x="83740" y="2983905"/>
                  <a:pt x="251221" y="2469555"/>
                </a:cubicBezTo>
                <a:cubicBezTo>
                  <a:pt x="418703" y="1955205"/>
                  <a:pt x="660664" y="1514211"/>
                  <a:pt x="977106" y="1146572"/>
                </a:cubicBezTo>
                <a:cubicBezTo>
                  <a:pt x="1293547" y="778934"/>
                  <a:pt x="1675077" y="495962"/>
                  <a:pt x="2121693" y="297657"/>
                </a:cubicBezTo>
                <a:cubicBezTo>
                  <a:pt x="2568442" y="99219"/>
                  <a:pt x="3070952" y="0"/>
                  <a:pt x="3629223" y="0"/>
                </a:cubicBezTo>
                <a:cubicBezTo>
                  <a:pt x="4311848" y="0"/>
                  <a:pt x="4888904" y="127993"/>
                  <a:pt x="5360392" y="383977"/>
                </a:cubicBezTo>
                <a:cubicBezTo>
                  <a:pt x="5831879" y="639829"/>
                  <a:pt x="6198923" y="993841"/>
                  <a:pt x="6461521" y="1446015"/>
                </a:cubicBezTo>
                <a:cubicBezTo>
                  <a:pt x="6724120" y="1898055"/>
                  <a:pt x="6886442" y="2421269"/>
                  <a:pt x="6948487" y="3015655"/>
                </a:cubicBezTo>
                <a:lnTo>
                  <a:pt x="5757862" y="3015655"/>
                </a:lnTo>
                <a:cubicBezTo>
                  <a:pt x="5700050" y="2594438"/>
                  <a:pt x="5592564" y="2232091"/>
                  <a:pt x="5435401" y="1928615"/>
                </a:cubicBezTo>
                <a:cubicBezTo>
                  <a:pt x="5278371" y="1625138"/>
                  <a:pt x="5055129" y="1390849"/>
                  <a:pt x="4765675" y="1225749"/>
                </a:cubicBezTo>
                <a:cubicBezTo>
                  <a:pt x="4476353" y="1060516"/>
                  <a:pt x="4098064" y="977900"/>
                  <a:pt x="3630810" y="977900"/>
                </a:cubicBezTo>
                <a:cubicBezTo>
                  <a:pt x="3229835" y="977900"/>
                  <a:pt x="2877410" y="1054299"/>
                  <a:pt x="2573535" y="1207096"/>
                </a:cubicBezTo>
                <a:cubicBezTo>
                  <a:pt x="2269662" y="1359893"/>
                  <a:pt x="2015397" y="1576719"/>
                  <a:pt x="1810742" y="1857574"/>
                </a:cubicBezTo>
                <a:cubicBezTo>
                  <a:pt x="1606219" y="2138297"/>
                  <a:pt x="1452231" y="2474847"/>
                  <a:pt x="1348779" y="2867224"/>
                </a:cubicBezTo>
                <a:cubicBezTo>
                  <a:pt x="1245459" y="3259469"/>
                  <a:pt x="1193800" y="3695105"/>
                  <a:pt x="1193800" y="4174133"/>
                </a:cubicBezTo>
                <a:lnTo>
                  <a:pt x="1193800" y="5084565"/>
                </a:lnTo>
                <a:cubicBezTo>
                  <a:pt x="1193800" y="5526419"/>
                  <a:pt x="1240300" y="5941484"/>
                  <a:pt x="1333301" y="6329760"/>
                </a:cubicBezTo>
                <a:cubicBezTo>
                  <a:pt x="1426302" y="6717904"/>
                  <a:pt x="1567854" y="7058555"/>
                  <a:pt x="1757957" y="7351713"/>
                </a:cubicBezTo>
                <a:cubicBezTo>
                  <a:pt x="1948193" y="7644871"/>
                  <a:pt x="2190088" y="7875059"/>
                  <a:pt x="2483643" y="8042275"/>
                </a:cubicBezTo>
                <a:cubicBezTo>
                  <a:pt x="2777199" y="8209492"/>
                  <a:pt x="3124464" y="8293100"/>
                  <a:pt x="3525440" y="8293100"/>
                </a:cubicBezTo>
                <a:cubicBezTo>
                  <a:pt x="4033969" y="8293100"/>
                  <a:pt x="4439113" y="8212601"/>
                  <a:pt x="4740870" y="8051602"/>
                </a:cubicBezTo>
                <a:cubicBezTo>
                  <a:pt x="5042627" y="7890471"/>
                  <a:pt x="5271029" y="7659225"/>
                  <a:pt x="5426075" y="7357865"/>
                </a:cubicBezTo>
                <a:cubicBezTo>
                  <a:pt x="5581120" y="7056504"/>
                  <a:pt x="5691716" y="6695216"/>
                  <a:pt x="5757862" y="6273999"/>
                </a:cubicBezTo>
                <a:close/>
              </a:path>
            </a:pathLst>
          </a:custGeom>
          <a:solidFill>
            <a:srgbClr val="000000">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902" name="Freeform 6902"/>
          <p:cNvSpPr/>
          <p:nvPr/>
        </p:nvSpPr>
        <p:spPr>
          <a:xfrm>
            <a:off x="7061128" y="2390549"/>
            <a:ext cx="15776" cy="106427"/>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000000">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903" name="Freeform 6903"/>
          <p:cNvSpPr/>
          <p:nvPr/>
        </p:nvSpPr>
        <p:spPr>
          <a:xfrm>
            <a:off x="7094140" y="2417561"/>
            <a:ext cx="61972" cy="80891"/>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000000">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904" name="Freeform 6904"/>
          <p:cNvSpPr/>
          <p:nvPr/>
        </p:nvSpPr>
        <p:spPr>
          <a:xfrm>
            <a:off x="7212134" y="2417561"/>
            <a:ext cx="61161" cy="79340"/>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000000">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905" name="Freeform 6905"/>
          <p:cNvSpPr/>
          <p:nvPr/>
        </p:nvSpPr>
        <p:spPr>
          <a:xfrm>
            <a:off x="7292105" y="2417561"/>
            <a:ext cx="70917" cy="80891"/>
          </a:xfrm>
          <a:custGeom>
            <a:avLst/>
            <a:gdLst/>
            <a:ahLst/>
            <a:cxnLst/>
            <a:rect l="0" t="0" r="0" b="0"/>
            <a:pathLst>
              <a:path w="6108700" h="6959600">
                <a:moveTo>
                  <a:pt x="0" y="3554215"/>
                </a:moveTo>
                <a:lnTo>
                  <a:pt x="0" y="3411538"/>
                </a:lnTo>
                <a:cubicBezTo>
                  <a:pt x="0" y="2927615"/>
                  <a:pt x="70246" y="2477890"/>
                  <a:pt x="210740" y="2062361"/>
                </a:cubicBezTo>
                <a:cubicBezTo>
                  <a:pt x="351366" y="1646701"/>
                  <a:pt x="553971" y="1284883"/>
                  <a:pt x="818554" y="976908"/>
                </a:cubicBezTo>
                <a:cubicBezTo>
                  <a:pt x="1083270" y="668801"/>
                  <a:pt x="1403746" y="428956"/>
                  <a:pt x="1779984" y="257374"/>
                </a:cubicBezTo>
                <a:cubicBezTo>
                  <a:pt x="2156221" y="85791"/>
                  <a:pt x="2577901" y="0"/>
                  <a:pt x="3045023" y="0"/>
                </a:cubicBezTo>
                <a:cubicBezTo>
                  <a:pt x="3516378" y="0"/>
                  <a:pt x="3941167" y="85791"/>
                  <a:pt x="4319389" y="257374"/>
                </a:cubicBezTo>
                <a:cubicBezTo>
                  <a:pt x="4697743" y="428956"/>
                  <a:pt x="5020270" y="668801"/>
                  <a:pt x="5286970" y="976908"/>
                </a:cubicBezTo>
                <a:cubicBezTo>
                  <a:pt x="5553670" y="1284883"/>
                  <a:pt x="5757267" y="1646701"/>
                  <a:pt x="5897760" y="2062361"/>
                </a:cubicBezTo>
                <a:cubicBezTo>
                  <a:pt x="6038387" y="2477890"/>
                  <a:pt x="6108700" y="2927615"/>
                  <a:pt x="6108700" y="3411538"/>
                </a:cubicBezTo>
                <a:lnTo>
                  <a:pt x="6108700" y="3554215"/>
                </a:lnTo>
                <a:cubicBezTo>
                  <a:pt x="6108700" y="4038005"/>
                  <a:pt x="6038387" y="4486672"/>
                  <a:pt x="5897760" y="4900216"/>
                </a:cubicBezTo>
                <a:cubicBezTo>
                  <a:pt x="5757267" y="5313760"/>
                  <a:pt x="5553670" y="5674585"/>
                  <a:pt x="5286970" y="5982693"/>
                </a:cubicBezTo>
                <a:cubicBezTo>
                  <a:pt x="5020270" y="6290800"/>
                  <a:pt x="4699860" y="6530645"/>
                  <a:pt x="4325739" y="6702227"/>
                </a:cubicBezTo>
                <a:cubicBezTo>
                  <a:pt x="3951618" y="6873808"/>
                  <a:pt x="3528814" y="6959600"/>
                  <a:pt x="3057326" y="6959600"/>
                </a:cubicBezTo>
                <a:cubicBezTo>
                  <a:pt x="2586103" y="6959600"/>
                  <a:pt x="2162373" y="6873808"/>
                  <a:pt x="1786135" y="6702227"/>
                </a:cubicBezTo>
                <a:cubicBezTo>
                  <a:pt x="1409898" y="6530645"/>
                  <a:pt x="1088429" y="6290800"/>
                  <a:pt x="821729" y="5982693"/>
                </a:cubicBezTo>
                <a:cubicBezTo>
                  <a:pt x="555029" y="5674585"/>
                  <a:pt x="351366" y="5313760"/>
                  <a:pt x="210740" y="4900216"/>
                </a:cubicBezTo>
                <a:cubicBezTo>
                  <a:pt x="70246" y="4486672"/>
                  <a:pt x="0" y="4038005"/>
                  <a:pt x="0" y="3554215"/>
                </a:cubicBezTo>
                <a:close/>
                <a:moveTo>
                  <a:pt x="1147167" y="3411538"/>
                </a:moveTo>
                <a:lnTo>
                  <a:pt x="1147167" y="3554215"/>
                </a:lnTo>
                <a:cubicBezTo>
                  <a:pt x="1147167" y="3889177"/>
                  <a:pt x="1186523" y="4204560"/>
                  <a:pt x="1265237" y="4500365"/>
                </a:cubicBezTo>
                <a:cubicBezTo>
                  <a:pt x="1343951" y="4796036"/>
                  <a:pt x="1463013" y="5057643"/>
                  <a:pt x="1622425" y="5285185"/>
                </a:cubicBezTo>
                <a:cubicBezTo>
                  <a:pt x="1781836" y="5512594"/>
                  <a:pt x="1981662" y="5691453"/>
                  <a:pt x="2221904" y="5821760"/>
                </a:cubicBezTo>
                <a:cubicBezTo>
                  <a:pt x="2462146" y="5952067"/>
                  <a:pt x="2741678" y="6017221"/>
                  <a:pt x="3060501" y="6017221"/>
                </a:cubicBezTo>
                <a:cubicBezTo>
                  <a:pt x="3375223" y="6017221"/>
                  <a:pt x="3651646" y="5952067"/>
                  <a:pt x="3889771" y="5821760"/>
                </a:cubicBezTo>
                <a:cubicBezTo>
                  <a:pt x="4128029" y="5691453"/>
                  <a:pt x="4325805" y="5512594"/>
                  <a:pt x="4483100" y="5285185"/>
                </a:cubicBezTo>
                <a:cubicBezTo>
                  <a:pt x="4640527" y="5057643"/>
                  <a:pt x="4759589" y="4796036"/>
                  <a:pt x="4840287" y="4500365"/>
                </a:cubicBezTo>
                <a:cubicBezTo>
                  <a:pt x="4921117" y="4204560"/>
                  <a:pt x="4961532" y="3889177"/>
                  <a:pt x="4961532" y="3554215"/>
                </a:cubicBezTo>
                <a:lnTo>
                  <a:pt x="4961532" y="3411538"/>
                </a:lnTo>
                <a:cubicBezTo>
                  <a:pt x="4961532" y="3080544"/>
                  <a:pt x="4921117" y="2767211"/>
                  <a:pt x="4840287" y="2471540"/>
                </a:cubicBezTo>
                <a:cubicBezTo>
                  <a:pt x="4759589" y="2175736"/>
                  <a:pt x="4639535" y="1913070"/>
                  <a:pt x="4480123" y="1683544"/>
                </a:cubicBezTo>
                <a:cubicBezTo>
                  <a:pt x="4320711" y="1454018"/>
                  <a:pt x="4121877" y="1273109"/>
                  <a:pt x="3883620" y="1140818"/>
                </a:cubicBezTo>
                <a:cubicBezTo>
                  <a:pt x="3645495" y="1008526"/>
                  <a:pt x="3367021" y="942380"/>
                  <a:pt x="3048198" y="942380"/>
                </a:cubicBezTo>
                <a:cubicBezTo>
                  <a:pt x="2733476" y="942380"/>
                  <a:pt x="2456987" y="1008526"/>
                  <a:pt x="2218729" y="1140818"/>
                </a:cubicBezTo>
                <a:cubicBezTo>
                  <a:pt x="1980604" y="1273109"/>
                  <a:pt x="1781836" y="1454018"/>
                  <a:pt x="1622425" y="1683544"/>
                </a:cubicBezTo>
                <a:cubicBezTo>
                  <a:pt x="1463013" y="1913070"/>
                  <a:pt x="1343951" y="2175736"/>
                  <a:pt x="1265237" y="2471540"/>
                </a:cubicBezTo>
                <a:cubicBezTo>
                  <a:pt x="1186523" y="2767211"/>
                  <a:pt x="1147167" y="3080544"/>
                  <a:pt x="1147167" y="3411538"/>
                </a:cubicBezTo>
                <a:close/>
              </a:path>
            </a:pathLst>
          </a:custGeom>
          <a:solidFill>
            <a:srgbClr val="000000">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906" name="Freeform 6906"/>
          <p:cNvSpPr/>
          <p:nvPr/>
        </p:nvSpPr>
        <p:spPr>
          <a:xfrm>
            <a:off x="7371633" y="2400069"/>
            <a:ext cx="42453" cy="98383"/>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000000">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907" name="Freeform 6907"/>
          <p:cNvSpPr/>
          <p:nvPr/>
        </p:nvSpPr>
        <p:spPr>
          <a:xfrm>
            <a:off x="7464121" y="2417561"/>
            <a:ext cx="70917" cy="80891"/>
          </a:xfrm>
          <a:custGeom>
            <a:avLst/>
            <a:gdLst/>
            <a:ahLst/>
            <a:cxnLst/>
            <a:rect l="0" t="0" r="0" b="0"/>
            <a:pathLst>
              <a:path w="6108700" h="6959600">
                <a:moveTo>
                  <a:pt x="0" y="3554215"/>
                </a:moveTo>
                <a:lnTo>
                  <a:pt x="0" y="3411538"/>
                </a:lnTo>
                <a:cubicBezTo>
                  <a:pt x="0" y="2927615"/>
                  <a:pt x="70246" y="2477890"/>
                  <a:pt x="210740" y="2062361"/>
                </a:cubicBezTo>
                <a:cubicBezTo>
                  <a:pt x="351366" y="1646701"/>
                  <a:pt x="553971" y="1284883"/>
                  <a:pt x="818554" y="976908"/>
                </a:cubicBezTo>
                <a:cubicBezTo>
                  <a:pt x="1083270" y="668801"/>
                  <a:pt x="1403746" y="428956"/>
                  <a:pt x="1779984" y="257374"/>
                </a:cubicBezTo>
                <a:cubicBezTo>
                  <a:pt x="2156221" y="85791"/>
                  <a:pt x="2577901" y="0"/>
                  <a:pt x="3045023" y="0"/>
                </a:cubicBezTo>
                <a:cubicBezTo>
                  <a:pt x="3516378" y="0"/>
                  <a:pt x="3941167" y="85791"/>
                  <a:pt x="4319389" y="257374"/>
                </a:cubicBezTo>
                <a:cubicBezTo>
                  <a:pt x="4697743" y="428956"/>
                  <a:pt x="5020270" y="668801"/>
                  <a:pt x="5286970" y="976908"/>
                </a:cubicBezTo>
                <a:cubicBezTo>
                  <a:pt x="5553670" y="1284883"/>
                  <a:pt x="5757267" y="1646701"/>
                  <a:pt x="5897760" y="2062361"/>
                </a:cubicBezTo>
                <a:cubicBezTo>
                  <a:pt x="6038387" y="2477890"/>
                  <a:pt x="6108700" y="2927615"/>
                  <a:pt x="6108700" y="3411538"/>
                </a:cubicBezTo>
                <a:lnTo>
                  <a:pt x="6108700" y="3554215"/>
                </a:lnTo>
                <a:cubicBezTo>
                  <a:pt x="6108700" y="4038005"/>
                  <a:pt x="6038387" y="4486672"/>
                  <a:pt x="5897760" y="4900216"/>
                </a:cubicBezTo>
                <a:cubicBezTo>
                  <a:pt x="5757267" y="5313760"/>
                  <a:pt x="5553670" y="5674585"/>
                  <a:pt x="5286970" y="5982693"/>
                </a:cubicBezTo>
                <a:cubicBezTo>
                  <a:pt x="5020270" y="6290800"/>
                  <a:pt x="4699860" y="6530645"/>
                  <a:pt x="4325739" y="6702227"/>
                </a:cubicBezTo>
                <a:cubicBezTo>
                  <a:pt x="3951618" y="6873808"/>
                  <a:pt x="3528814" y="6959600"/>
                  <a:pt x="3057326" y="6959600"/>
                </a:cubicBezTo>
                <a:cubicBezTo>
                  <a:pt x="2586103" y="6959600"/>
                  <a:pt x="2162373" y="6873808"/>
                  <a:pt x="1786135" y="6702227"/>
                </a:cubicBezTo>
                <a:cubicBezTo>
                  <a:pt x="1409898" y="6530645"/>
                  <a:pt x="1088429" y="6290800"/>
                  <a:pt x="821729" y="5982693"/>
                </a:cubicBezTo>
                <a:cubicBezTo>
                  <a:pt x="555029" y="5674585"/>
                  <a:pt x="351366" y="5313760"/>
                  <a:pt x="210740" y="4900216"/>
                </a:cubicBezTo>
                <a:cubicBezTo>
                  <a:pt x="70246" y="4486672"/>
                  <a:pt x="0" y="4038005"/>
                  <a:pt x="0" y="3554215"/>
                </a:cubicBezTo>
                <a:close/>
                <a:moveTo>
                  <a:pt x="1147167" y="3411538"/>
                </a:moveTo>
                <a:lnTo>
                  <a:pt x="1147167" y="3554215"/>
                </a:lnTo>
                <a:cubicBezTo>
                  <a:pt x="1147167" y="3889177"/>
                  <a:pt x="1186523" y="4204560"/>
                  <a:pt x="1265237" y="4500365"/>
                </a:cubicBezTo>
                <a:cubicBezTo>
                  <a:pt x="1343951" y="4796036"/>
                  <a:pt x="1463013" y="5057643"/>
                  <a:pt x="1622425" y="5285185"/>
                </a:cubicBezTo>
                <a:cubicBezTo>
                  <a:pt x="1781836" y="5512594"/>
                  <a:pt x="1981662" y="5691453"/>
                  <a:pt x="2221904" y="5821760"/>
                </a:cubicBezTo>
                <a:cubicBezTo>
                  <a:pt x="2462146" y="5952067"/>
                  <a:pt x="2741678" y="6017221"/>
                  <a:pt x="3060501" y="6017221"/>
                </a:cubicBezTo>
                <a:cubicBezTo>
                  <a:pt x="3375223" y="6017221"/>
                  <a:pt x="3651646" y="5952067"/>
                  <a:pt x="3889771" y="5821760"/>
                </a:cubicBezTo>
                <a:cubicBezTo>
                  <a:pt x="4128029" y="5691453"/>
                  <a:pt x="4325805" y="5512594"/>
                  <a:pt x="4483100" y="5285185"/>
                </a:cubicBezTo>
                <a:cubicBezTo>
                  <a:pt x="4640527" y="5057643"/>
                  <a:pt x="4759589" y="4796036"/>
                  <a:pt x="4840287" y="4500365"/>
                </a:cubicBezTo>
                <a:cubicBezTo>
                  <a:pt x="4921117" y="4204560"/>
                  <a:pt x="4961532" y="3889177"/>
                  <a:pt x="4961532" y="3554215"/>
                </a:cubicBezTo>
                <a:lnTo>
                  <a:pt x="4961532" y="3411538"/>
                </a:lnTo>
                <a:cubicBezTo>
                  <a:pt x="4961532" y="3080544"/>
                  <a:pt x="4921117" y="2767211"/>
                  <a:pt x="4840287" y="2471540"/>
                </a:cubicBezTo>
                <a:cubicBezTo>
                  <a:pt x="4759589" y="2175736"/>
                  <a:pt x="4639535" y="1913070"/>
                  <a:pt x="4480123" y="1683544"/>
                </a:cubicBezTo>
                <a:cubicBezTo>
                  <a:pt x="4320711" y="1454018"/>
                  <a:pt x="4121877" y="1273109"/>
                  <a:pt x="3883620" y="1140818"/>
                </a:cubicBezTo>
                <a:cubicBezTo>
                  <a:pt x="3645495" y="1008526"/>
                  <a:pt x="3367021" y="942380"/>
                  <a:pt x="3048198" y="942380"/>
                </a:cubicBezTo>
                <a:cubicBezTo>
                  <a:pt x="2733476" y="942380"/>
                  <a:pt x="2456987" y="1008526"/>
                  <a:pt x="2218729" y="1140818"/>
                </a:cubicBezTo>
                <a:cubicBezTo>
                  <a:pt x="1980604" y="1273109"/>
                  <a:pt x="1781836" y="1454018"/>
                  <a:pt x="1622425" y="1683544"/>
                </a:cubicBezTo>
                <a:cubicBezTo>
                  <a:pt x="1463013" y="1913070"/>
                  <a:pt x="1343951" y="2175736"/>
                  <a:pt x="1265237" y="2471540"/>
                </a:cubicBezTo>
                <a:cubicBezTo>
                  <a:pt x="1186523" y="2767211"/>
                  <a:pt x="1147167" y="3080544"/>
                  <a:pt x="1147167" y="3411538"/>
                </a:cubicBezTo>
                <a:close/>
              </a:path>
            </a:pathLst>
          </a:custGeom>
          <a:solidFill>
            <a:srgbClr val="000000">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908" name="Freeform 6908"/>
          <p:cNvSpPr/>
          <p:nvPr/>
        </p:nvSpPr>
        <p:spPr>
          <a:xfrm>
            <a:off x="7553085" y="2417561"/>
            <a:ext cx="61161" cy="79340"/>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000000">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909" name="Freeform 6909"/>
          <p:cNvSpPr/>
          <p:nvPr/>
        </p:nvSpPr>
        <p:spPr>
          <a:xfrm>
            <a:off x="7637626" y="2386268"/>
            <a:ext cx="13317" cy="110708"/>
          </a:xfrm>
          <a:custGeom>
            <a:avLst/>
            <a:gdLst/>
            <a:ahLst/>
            <a:cxnLst/>
            <a:rect l="0" t="0" r="0" b="0"/>
            <a:pathLst>
              <a:path w="1147167" h="9525000">
                <a:moveTo>
                  <a:pt x="1147167" y="0"/>
                </a:moveTo>
                <a:lnTo>
                  <a:pt x="1147167" y="9525000"/>
                </a:lnTo>
                <a:lnTo>
                  <a:pt x="0" y="9525000"/>
                </a:lnTo>
                <a:lnTo>
                  <a:pt x="0" y="0"/>
                </a:lnTo>
                <a:close/>
              </a:path>
            </a:pathLst>
          </a:custGeom>
          <a:solidFill>
            <a:srgbClr val="000000">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910" name="Freeform 6910"/>
          <p:cNvSpPr/>
          <p:nvPr/>
        </p:nvSpPr>
        <p:spPr>
          <a:xfrm>
            <a:off x="7664408" y="2418963"/>
            <a:ext cx="66374" cy="109453"/>
          </a:xfrm>
          <a:custGeom>
            <a:avLst/>
            <a:gdLst/>
            <a:ahLst/>
            <a:cxnLst/>
            <a:rect l="0" t="0" r="0" b="0"/>
            <a:pathLst>
              <a:path w="5717381" h="9417050">
                <a:moveTo>
                  <a:pt x="2622946" y="6014443"/>
                </a:moveTo>
                <a:lnTo>
                  <a:pt x="4489648" y="0"/>
                </a:lnTo>
                <a:lnTo>
                  <a:pt x="5717381" y="0"/>
                </a:lnTo>
                <a:lnTo>
                  <a:pt x="3026171" y="7743229"/>
                </a:lnTo>
                <a:cubicBezTo>
                  <a:pt x="2964127" y="7908594"/>
                  <a:pt x="2882437" y="8087320"/>
                  <a:pt x="2781101" y="8279407"/>
                </a:cubicBezTo>
                <a:cubicBezTo>
                  <a:pt x="2679898" y="8471495"/>
                  <a:pt x="2550715" y="8654322"/>
                  <a:pt x="2393553" y="8827889"/>
                </a:cubicBezTo>
                <a:cubicBezTo>
                  <a:pt x="2236522" y="9001587"/>
                  <a:pt x="2047412" y="9143206"/>
                  <a:pt x="1826220" y="9252743"/>
                </a:cubicBezTo>
                <a:cubicBezTo>
                  <a:pt x="1605028" y="9362281"/>
                  <a:pt x="1341437" y="9417050"/>
                  <a:pt x="1035446" y="9417050"/>
                </a:cubicBezTo>
                <a:cubicBezTo>
                  <a:pt x="944562" y="9417050"/>
                  <a:pt x="828807" y="9404614"/>
                  <a:pt x="688181" y="9379743"/>
                </a:cubicBezTo>
                <a:cubicBezTo>
                  <a:pt x="547687" y="9355005"/>
                  <a:pt x="448468" y="9334433"/>
                  <a:pt x="390525" y="9318029"/>
                </a:cubicBezTo>
                <a:lnTo>
                  <a:pt x="384373" y="8388945"/>
                </a:lnTo>
                <a:cubicBezTo>
                  <a:pt x="417446" y="8393178"/>
                  <a:pt x="470164" y="8398337"/>
                  <a:pt x="542528" y="8404423"/>
                </a:cubicBezTo>
                <a:cubicBezTo>
                  <a:pt x="614891" y="8410641"/>
                  <a:pt x="665559" y="8413750"/>
                  <a:pt x="694531" y="8413750"/>
                </a:cubicBezTo>
                <a:cubicBezTo>
                  <a:pt x="954881" y="8413750"/>
                  <a:pt x="1176006" y="8379618"/>
                  <a:pt x="1357907" y="8311356"/>
                </a:cubicBezTo>
                <a:cubicBezTo>
                  <a:pt x="1539808" y="8243226"/>
                  <a:pt x="1693796" y="8129587"/>
                  <a:pt x="1819870" y="7970440"/>
                </a:cubicBezTo>
                <a:cubicBezTo>
                  <a:pt x="1946076" y="7811293"/>
                  <a:pt x="2054621" y="7593277"/>
                  <a:pt x="2145506" y="7316390"/>
                </a:cubicBezTo>
                <a:close/>
                <a:moveTo>
                  <a:pt x="1252537" y="0"/>
                </a:moveTo>
                <a:lnTo>
                  <a:pt x="2995017" y="5208191"/>
                </a:lnTo>
                <a:lnTo>
                  <a:pt x="3292673" y="6417271"/>
                </a:lnTo>
                <a:lnTo>
                  <a:pt x="2467967" y="6838950"/>
                </a:lnTo>
                <a:lnTo>
                  <a:pt x="0" y="0"/>
                </a:lnTo>
                <a:close/>
              </a:path>
            </a:pathLst>
          </a:custGeom>
          <a:solidFill>
            <a:srgbClr val="000000">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911" name="Freeform 6911"/>
          <p:cNvSpPr/>
          <p:nvPr/>
        </p:nvSpPr>
        <p:spPr>
          <a:xfrm>
            <a:off x="7779122" y="2417561"/>
            <a:ext cx="64266" cy="80891"/>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000000">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912" name="Freeform 6912"/>
          <p:cNvSpPr/>
          <p:nvPr/>
        </p:nvSpPr>
        <p:spPr>
          <a:xfrm>
            <a:off x="5190447" y="2632600"/>
            <a:ext cx="42453" cy="98383"/>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000000">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913" name="Freeform 6913"/>
          <p:cNvSpPr/>
          <p:nvPr/>
        </p:nvSpPr>
        <p:spPr>
          <a:xfrm>
            <a:off x="5245399" y="2650092"/>
            <a:ext cx="66125" cy="80891"/>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00000">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914" name="Freeform 6914"/>
          <p:cNvSpPr/>
          <p:nvPr/>
        </p:nvSpPr>
        <p:spPr>
          <a:xfrm>
            <a:off x="5324602" y="2650092"/>
            <a:ext cx="65653" cy="80891"/>
          </a:xfrm>
          <a:custGeom>
            <a:avLst/>
            <a:gdLst/>
            <a:ahLst/>
            <a:cxnLst/>
            <a:rect l="0" t="0" r="0" b="0"/>
            <a:pathLst>
              <a:path w="5655270" h="6959600">
                <a:moveTo>
                  <a:pt x="2982714" y="6017221"/>
                </a:moveTo>
                <a:cubicBezTo>
                  <a:pt x="3255499" y="6017221"/>
                  <a:pt x="3507647" y="5961394"/>
                  <a:pt x="3739157" y="5849740"/>
                </a:cubicBezTo>
                <a:cubicBezTo>
                  <a:pt x="3970668" y="5738085"/>
                  <a:pt x="4160837" y="5584032"/>
                  <a:pt x="4309665" y="5387579"/>
                </a:cubicBezTo>
                <a:cubicBezTo>
                  <a:pt x="4458493" y="5190993"/>
                  <a:pt x="4543226" y="4966560"/>
                  <a:pt x="4563864" y="4714280"/>
                </a:cubicBezTo>
                <a:lnTo>
                  <a:pt x="5655270" y="4714280"/>
                </a:lnTo>
                <a:cubicBezTo>
                  <a:pt x="5634632" y="5111288"/>
                  <a:pt x="5501282" y="5480381"/>
                  <a:pt x="5255220" y="5821561"/>
                </a:cubicBezTo>
                <a:cubicBezTo>
                  <a:pt x="5009289" y="6162609"/>
                  <a:pt x="4687887" y="6437578"/>
                  <a:pt x="4291012" y="6646466"/>
                </a:cubicBezTo>
                <a:cubicBezTo>
                  <a:pt x="3894137" y="6855221"/>
                  <a:pt x="3458104" y="6959600"/>
                  <a:pt x="2982912" y="6959600"/>
                </a:cubicBezTo>
                <a:cubicBezTo>
                  <a:pt x="2478484" y="6959600"/>
                  <a:pt x="2039209" y="6870700"/>
                  <a:pt x="1665089" y="6692900"/>
                </a:cubicBezTo>
                <a:cubicBezTo>
                  <a:pt x="1290968" y="6515100"/>
                  <a:pt x="980876" y="6271155"/>
                  <a:pt x="734814" y="5961063"/>
                </a:cubicBezTo>
                <a:cubicBezTo>
                  <a:pt x="488883" y="5650839"/>
                  <a:pt x="304932" y="5294115"/>
                  <a:pt x="182959" y="4890890"/>
                </a:cubicBezTo>
                <a:cubicBezTo>
                  <a:pt x="60986" y="4487665"/>
                  <a:pt x="0" y="4060693"/>
                  <a:pt x="0" y="3609975"/>
                </a:cubicBezTo>
                <a:lnTo>
                  <a:pt x="0" y="3349625"/>
                </a:lnTo>
                <a:cubicBezTo>
                  <a:pt x="0" y="2898775"/>
                  <a:pt x="60986" y="2471738"/>
                  <a:pt x="182959" y="2068513"/>
                </a:cubicBezTo>
                <a:cubicBezTo>
                  <a:pt x="304932" y="1665288"/>
                  <a:pt x="488883" y="1308630"/>
                  <a:pt x="734814" y="998538"/>
                </a:cubicBezTo>
                <a:cubicBezTo>
                  <a:pt x="980876" y="688446"/>
                  <a:pt x="1290968" y="444500"/>
                  <a:pt x="1665089" y="266700"/>
                </a:cubicBezTo>
                <a:cubicBezTo>
                  <a:pt x="2039209" y="88900"/>
                  <a:pt x="2478484" y="0"/>
                  <a:pt x="2982912" y="0"/>
                </a:cubicBezTo>
                <a:cubicBezTo>
                  <a:pt x="3507713" y="0"/>
                  <a:pt x="3966500" y="106496"/>
                  <a:pt x="4359275" y="319485"/>
                </a:cubicBezTo>
                <a:cubicBezTo>
                  <a:pt x="4752049" y="532342"/>
                  <a:pt x="5061082" y="821796"/>
                  <a:pt x="5286375" y="1187847"/>
                </a:cubicBezTo>
                <a:cubicBezTo>
                  <a:pt x="5511667" y="1553766"/>
                  <a:pt x="5634632" y="1968236"/>
                  <a:pt x="5655270" y="2431257"/>
                </a:cubicBezTo>
                <a:lnTo>
                  <a:pt x="4563864" y="2431257"/>
                </a:lnTo>
                <a:cubicBezTo>
                  <a:pt x="4543226" y="2154238"/>
                  <a:pt x="4465703" y="1904075"/>
                  <a:pt x="4331295" y="1680766"/>
                </a:cubicBezTo>
                <a:cubicBezTo>
                  <a:pt x="4197019" y="1457325"/>
                  <a:pt x="4015118" y="1278401"/>
                  <a:pt x="3785592" y="1143993"/>
                </a:cubicBezTo>
                <a:cubicBezTo>
                  <a:pt x="3556198" y="1009584"/>
                  <a:pt x="3288572" y="942380"/>
                  <a:pt x="2982714" y="942380"/>
                </a:cubicBezTo>
                <a:cubicBezTo>
                  <a:pt x="2631215" y="942380"/>
                  <a:pt x="2336601" y="1011635"/>
                  <a:pt x="2098873" y="1150144"/>
                </a:cubicBezTo>
                <a:cubicBezTo>
                  <a:pt x="1861277" y="1288654"/>
                  <a:pt x="1673225" y="1474788"/>
                  <a:pt x="1534715" y="1708547"/>
                </a:cubicBezTo>
                <a:cubicBezTo>
                  <a:pt x="1396206" y="1942307"/>
                  <a:pt x="1296987" y="2200805"/>
                  <a:pt x="1237059" y="2484041"/>
                </a:cubicBezTo>
                <a:cubicBezTo>
                  <a:pt x="1177131" y="2767278"/>
                  <a:pt x="1147167" y="3055806"/>
                  <a:pt x="1147167" y="3349625"/>
                </a:cubicBezTo>
                <a:lnTo>
                  <a:pt x="1147167" y="3609975"/>
                </a:lnTo>
                <a:cubicBezTo>
                  <a:pt x="1147167" y="3903663"/>
                  <a:pt x="1176072" y="4193249"/>
                  <a:pt x="1233884" y="4478735"/>
                </a:cubicBezTo>
                <a:cubicBezTo>
                  <a:pt x="1291828" y="4764088"/>
                  <a:pt x="1389988" y="5022586"/>
                  <a:pt x="1528365" y="5254229"/>
                </a:cubicBezTo>
                <a:cubicBezTo>
                  <a:pt x="1666875" y="5485739"/>
                  <a:pt x="1854993" y="5670815"/>
                  <a:pt x="2092721" y="5809457"/>
                </a:cubicBezTo>
                <a:cubicBezTo>
                  <a:pt x="2330450" y="5947966"/>
                  <a:pt x="2627114" y="6017221"/>
                  <a:pt x="2982714" y="6017221"/>
                </a:cubicBezTo>
                <a:close/>
              </a:path>
            </a:pathLst>
          </a:custGeom>
          <a:solidFill>
            <a:srgbClr val="000000">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915" name="Freeform 6915"/>
          <p:cNvSpPr/>
          <p:nvPr/>
        </p:nvSpPr>
        <p:spPr>
          <a:xfrm>
            <a:off x="5406313" y="2618798"/>
            <a:ext cx="61235" cy="110634"/>
          </a:xfrm>
          <a:custGeom>
            <a:avLst/>
            <a:gdLst/>
            <a:ahLst/>
            <a:cxnLst/>
            <a:rect l="0" t="0" r="0" b="0"/>
            <a:pathLst>
              <a:path w="5274667" h="9518650">
                <a:moveTo>
                  <a:pt x="1147167" y="0"/>
                </a:moveTo>
                <a:lnTo>
                  <a:pt x="1147167" y="9518650"/>
                </a:lnTo>
                <a:lnTo>
                  <a:pt x="0" y="9518650"/>
                </a:lnTo>
                <a:lnTo>
                  <a:pt x="0" y="0"/>
                </a:lnTo>
                <a:close/>
                <a:moveTo>
                  <a:pt x="874315" y="5905500"/>
                </a:moveTo>
                <a:lnTo>
                  <a:pt x="396875" y="5905500"/>
                </a:lnTo>
                <a:cubicBezTo>
                  <a:pt x="396875" y="5445655"/>
                  <a:pt x="463086" y="5019940"/>
                  <a:pt x="595510" y="4628357"/>
                </a:cubicBezTo>
                <a:cubicBezTo>
                  <a:pt x="727934" y="4236773"/>
                  <a:pt x="914069" y="3895990"/>
                  <a:pt x="1153914" y="3606007"/>
                </a:cubicBezTo>
                <a:cubicBezTo>
                  <a:pt x="1393891" y="3315891"/>
                  <a:pt x="1680368" y="3091128"/>
                  <a:pt x="2013346" y="2931716"/>
                </a:cubicBezTo>
                <a:cubicBezTo>
                  <a:pt x="2346457" y="2772172"/>
                  <a:pt x="2715749" y="2692400"/>
                  <a:pt x="3121223" y="2692400"/>
                </a:cubicBezTo>
                <a:cubicBezTo>
                  <a:pt x="3452217" y="2692400"/>
                  <a:pt x="3750071" y="2736785"/>
                  <a:pt x="4014787" y="2825552"/>
                </a:cubicBezTo>
                <a:cubicBezTo>
                  <a:pt x="4279635" y="2914320"/>
                  <a:pt x="4506185" y="3055740"/>
                  <a:pt x="4694435" y="3249811"/>
                </a:cubicBezTo>
                <a:cubicBezTo>
                  <a:pt x="4882686" y="3443883"/>
                  <a:pt x="5026421" y="3694775"/>
                  <a:pt x="5125640" y="4002485"/>
                </a:cubicBezTo>
                <a:cubicBezTo>
                  <a:pt x="5224991" y="4310063"/>
                  <a:pt x="5274667" y="4684845"/>
                  <a:pt x="5274667" y="5126832"/>
                </a:cubicBezTo>
                <a:lnTo>
                  <a:pt x="5274667" y="9518650"/>
                </a:lnTo>
                <a:lnTo>
                  <a:pt x="4127500" y="9518650"/>
                </a:lnTo>
                <a:lnTo>
                  <a:pt x="4127500" y="5113536"/>
                </a:lnTo>
                <a:cubicBezTo>
                  <a:pt x="4127500" y="4762434"/>
                  <a:pt x="4075707" y="4480521"/>
                  <a:pt x="3972123" y="4267796"/>
                </a:cubicBezTo>
                <a:cubicBezTo>
                  <a:pt x="3868671" y="4055071"/>
                  <a:pt x="3717594" y="3900223"/>
                  <a:pt x="3518892" y="3803254"/>
                </a:cubicBezTo>
                <a:cubicBezTo>
                  <a:pt x="3320322" y="3706151"/>
                  <a:pt x="3076178" y="3657600"/>
                  <a:pt x="2786459" y="3657600"/>
                </a:cubicBezTo>
                <a:cubicBezTo>
                  <a:pt x="2500841" y="3657600"/>
                  <a:pt x="2241087" y="3717330"/>
                  <a:pt x="2007195" y="3836790"/>
                </a:cubicBezTo>
                <a:cubicBezTo>
                  <a:pt x="1773435" y="3956117"/>
                  <a:pt x="1572749" y="4120754"/>
                  <a:pt x="1405135" y="4330700"/>
                </a:cubicBezTo>
                <a:cubicBezTo>
                  <a:pt x="1237522" y="4540647"/>
                  <a:pt x="1107148" y="4780492"/>
                  <a:pt x="1014015" y="5050235"/>
                </a:cubicBezTo>
                <a:cubicBezTo>
                  <a:pt x="920882" y="5319845"/>
                  <a:pt x="874315" y="5604934"/>
                  <a:pt x="874315" y="5905500"/>
                </a:cubicBezTo>
                <a:close/>
              </a:path>
            </a:pathLst>
          </a:custGeom>
          <a:solidFill>
            <a:srgbClr val="000000">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916" name="Freeform 6916"/>
          <p:cNvSpPr/>
          <p:nvPr/>
        </p:nvSpPr>
        <p:spPr>
          <a:xfrm>
            <a:off x="5488538" y="2650092"/>
            <a:ext cx="61161" cy="79340"/>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000000">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917" name="Freeform 6917"/>
          <p:cNvSpPr/>
          <p:nvPr/>
        </p:nvSpPr>
        <p:spPr>
          <a:xfrm>
            <a:off x="5571944" y="2623080"/>
            <a:ext cx="15776" cy="106427"/>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000000">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918" name="Freeform 6918"/>
          <p:cNvSpPr/>
          <p:nvPr/>
        </p:nvSpPr>
        <p:spPr>
          <a:xfrm>
            <a:off x="5604852" y="2650092"/>
            <a:ext cx="65653" cy="80891"/>
          </a:xfrm>
          <a:custGeom>
            <a:avLst/>
            <a:gdLst/>
            <a:ahLst/>
            <a:cxnLst/>
            <a:rect l="0" t="0" r="0" b="0"/>
            <a:pathLst>
              <a:path w="5655270" h="6959600">
                <a:moveTo>
                  <a:pt x="2982714" y="6017221"/>
                </a:moveTo>
                <a:cubicBezTo>
                  <a:pt x="3255499" y="6017221"/>
                  <a:pt x="3507647" y="5961394"/>
                  <a:pt x="3739157" y="5849740"/>
                </a:cubicBezTo>
                <a:cubicBezTo>
                  <a:pt x="3970668" y="5738085"/>
                  <a:pt x="4160837" y="5584032"/>
                  <a:pt x="4309665" y="5387579"/>
                </a:cubicBezTo>
                <a:cubicBezTo>
                  <a:pt x="4458493" y="5190993"/>
                  <a:pt x="4543226" y="4966560"/>
                  <a:pt x="4563864" y="4714280"/>
                </a:cubicBezTo>
                <a:lnTo>
                  <a:pt x="5655270" y="4714280"/>
                </a:lnTo>
                <a:cubicBezTo>
                  <a:pt x="5634632" y="5111288"/>
                  <a:pt x="5501282" y="5480381"/>
                  <a:pt x="5255220" y="5821561"/>
                </a:cubicBezTo>
                <a:cubicBezTo>
                  <a:pt x="5009289" y="6162609"/>
                  <a:pt x="4687887" y="6437578"/>
                  <a:pt x="4291012" y="6646466"/>
                </a:cubicBezTo>
                <a:cubicBezTo>
                  <a:pt x="3894137" y="6855221"/>
                  <a:pt x="3458104" y="6959600"/>
                  <a:pt x="2982912" y="6959600"/>
                </a:cubicBezTo>
                <a:cubicBezTo>
                  <a:pt x="2478484" y="6959600"/>
                  <a:pt x="2039209" y="6870700"/>
                  <a:pt x="1665089" y="6692900"/>
                </a:cubicBezTo>
                <a:cubicBezTo>
                  <a:pt x="1290968" y="6515100"/>
                  <a:pt x="980876" y="6271155"/>
                  <a:pt x="734814" y="5961063"/>
                </a:cubicBezTo>
                <a:cubicBezTo>
                  <a:pt x="488883" y="5650839"/>
                  <a:pt x="304932" y="5294115"/>
                  <a:pt x="182959" y="4890890"/>
                </a:cubicBezTo>
                <a:cubicBezTo>
                  <a:pt x="60986" y="4487665"/>
                  <a:pt x="0" y="4060693"/>
                  <a:pt x="0" y="3609975"/>
                </a:cubicBezTo>
                <a:lnTo>
                  <a:pt x="0" y="3349625"/>
                </a:lnTo>
                <a:cubicBezTo>
                  <a:pt x="0" y="2898775"/>
                  <a:pt x="60986" y="2471738"/>
                  <a:pt x="182959" y="2068513"/>
                </a:cubicBezTo>
                <a:cubicBezTo>
                  <a:pt x="304932" y="1665288"/>
                  <a:pt x="488883" y="1308630"/>
                  <a:pt x="734814" y="998538"/>
                </a:cubicBezTo>
                <a:cubicBezTo>
                  <a:pt x="980876" y="688446"/>
                  <a:pt x="1290968" y="444500"/>
                  <a:pt x="1665089" y="266700"/>
                </a:cubicBezTo>
                <a:cubicBezTo>
                  <a:pt x="2039209" y="88900"/>
                  <a:pt x="2478484" y="0"/>
                  <a:pt x="2982912" y="0"/>
                </a:cubicBezTo>
                <a:cubicBezTo>
                  <a:pt x="3507713" y="0"/>
                  <a:pt x="3966500" y="106496"/>
                  <a:pt x="4359275" y="319485"/>
                </a:cubicBezTo>
                <a:cubicBezTo>
                  <a:pt x="4752049" y="532342"/>
                  <a:pt x="5061082" y="821796"/>
                  <a:pt x="5286375" y="1187847"/>
                </a:cubicBezTo>
                <a:cubicBezTo>
                  <a:pt x="5511667" y="1553766"/>
                  <a:pt x="5634632" y="1968236"/>
                  <a:pt x="5655270" y="2431257"/>
                </a:cubicBezTo>
                <a:lnTo>
                  <a:pt x="4563864" y="2431257"/>
                </a:lnTo>
                <a:cubicBezTo>
                  <a:pt x="4543226" y="2154238"/>
                  <a:pt x="4465703" y="1904075"/>
                  <a:pt x="4331295" y="1680766"/>
                </a:cubicBezTo>
                <a:cubicBezTo>
                  <a:pt x="4197019" y="1457325"/>
                  <a:pt x="4015118" y="1278401"/>
                  <a:pt x="3785592" y="1143993"/>
                </a:cubicBezTo>
                <a:cubicBezTo>
                  <a:pt x="3556198" y="1009584"/>
                  <a:pt x="3288572" y="942380"/>
                  <a:pt x="2982714" y="942380"/>
                </a:cubicBezTo>
                <a:cubicBezTo>
                  <a:pt x="2631215" y="942380"/>
                  <a:pt x="2336601" y="1011635"/>
                  <a:pt x="2098873" y="1150144"/>
                </a:cubicBezTo>
                <a:cubicBezTo>
                  <a:pt x="1861277" y="1288654"/>
                  <a:pt x="1673225" y="1474788"/>
                  <a:pt x="1534715" y="1708547"/>
                </a:cubicBezTo>
                <a:cubicBezTo>
                  <a:pt x="1396206" y="1942307"/>
                  <a:pt x="1296987" y="2200805"/>
                  <a:pt x="1237059" y="2484041"/>
                </a:cubicBezTo>
                <a:cubicBezTo>
                  <a:pt x="1177131" y="2767278"/>
                  <a:pt x="1147167" y="3055806"/>
                  <a:pt x="1147167" y="3349625"/>
                </a:cubicBezTo>
                <a:lnTo>
                  <a:pt x="1147167" y="3609975"/>
                </a:lnTo>
                <a:cubicBezTo>
                  <a:pt x="1147167" y="3903663"/>
                  <a:pt x="1176072" y="4193249"/>
                  <a:pt x="1233884" y="4478735"/>
                </a:cubicBezTo>
                <a:cubicBezTo>
                  <a:pt x="1291828" y="4764088"/>
                  <a:pt x="1389988" y="5022586"/>
                  <a:pt x="1528365" y="5254229"/>
                </a:cubicBezTo>
                <a:cubicBezTo>
                  <a:pt x="1666875" y="5485739"/>
                  <a:pt x="1854993" y="5670815"/>
                  <a:pt x="2092721" y="5809457"/>
                </a:cubicBezTo>
                <a:cubicBezTo>
                  <a:pt x="2330450" y="5947966"/>
                  <a:pt x="2627114" y="6017221"/>
                  <a:pt x="2982714" y="6017221"/>
                </a:cubicBezTo>
                <a:close/>
              </a:path>
            </a:pathLst>
          </a:custGeom>
          <a:solidFill>
            <a:srgbClr val="000000">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919" name="Freeform 6919"/>
          <p:cNvSpPr/>
          <p:nvPr/>
        </p:nvSpPr>
        <p:spPr>
          <a:xfrm>
            <a:off x="5684204" y="2650092"/>
            <a:ext cx="64266" cy="80891"/>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000000">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920" name="Freeform 6920"/>
          <p:cNvSpPr/>
          <p:nvPr/>
        </p:nvSpPr>
        <p:spPr>
          <a:xfrm>
            <a:off x="5768863" y="2618799"/>
            <a:ext cx="13317" cy="110708"/>
          </a:xfrm>
          <a:custGeom>
            <a:avLst/>
            <a:gdLst/>
            <a:ahLst/>
            <a:cxnLst/>
            <a:rect l="0" t="0" r="0" b="0"/>
            <a:pathLst>
              <a:path w="1147167" h="9525000">
                <a:moveTo>
                  <a:pt x="1147167" y="0"/>
                </a:moveTo>
                <a:lnTo>
                  <a:pt x="1147167" y="9525000"/>
                </a:lnTo>
                <a:lnTo>
                  <a:pt x="0" y="9525000"/>
                </a:lnTo>
                <a:lnTo>
                  <a:pt x="0" y="0"/>
                </a:lnTo>
                <a:close/>
              </a:path>
            </a:pathLst>
          </a:custGeom>
          <a:solidFill>
            <a:srgbClr val="000000">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921" name="Freeform 6921"/>
          <p:cNvSpPr/>
          <p:nvPr/>
        </p:nvSpPr>
        <p:spPr>
          <a:xfrm>
            <a:off x="5841756" y="2623080"/>
            <a:ext cx="15776" cy="106427"/>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000000">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922" name="Freeform 6922"/>
          <p:cNvSpPr/>
          <p:nvPr/>
        </p:nvSpPr>
        <p:spPr>
          <a:xfrm>
            <a:off x="5878056" y="2650092"/>
            <a:ext cx="109251" cy="79340"/>
          </a:xfrm>
          <a:custGeom>
            <a:avLst/>
            <a:gdLst/>
            <a:ahLst/>
            <a:cxnLst/>
            <a:rect l="0" t="0" r="0" b="0"/>
            <a:pathLst>
              <a:path w="9410700" h="6826250">
                <a:moveTo>
                  <a:pt x="1152723" y="1447999"/>
                </a:moveTo>
                <a:lnTo>
                  <a:pt x="1152723" y="6826250"/>
                </a:lnTo>
                <a:lnTo>
                  <a:pt x="0" y="6826250"/>
                </a:lnTo>
                <a:lnTo>
                  <a:pt x="0" y="114300"/>
                </a:lnTo>
                <a:lnTo>
                  <a:pt x="1090612" y="114300"/>
                </a:lnTo>
                <a:close/>
                <a:moveTo>
                  <a:pt x="917178" y="3213100"/>
                </a:moveTo>
                <a:lnTo>
                  <a:pt x="384175" y="3213100"/>
                </a:lnTo>
                <a:cubicBezTo>
                  <a:pt x="384175" y="2753255"/>
                  <a:pt x="442052" y="2327540"/>
                  <a:pt x="557807" y="1935957"/>
                </a:cubicBezTo>
                <a:cubicBezTo>
                  <a:pt x="673695" y="1544373"/>
                  <a:pt x="845409" y="1203590"/>
                  <a:pt x="1072951" y="913607"/>
                </a:cubicBezTo>
                <a:cubicBezTo>
                  <a:pt x="1300493" y="623491"/>
                  <a:pt x="1583862" y="398728"/>
                  <a:pt x="1923057" y="239316"/>
                </a:cubicBezTo>
                <a:cubicBezTo>
                  <a:pt x="2262385" y="79772"/>
                  <a:pt x="2655490" y="0"/>
                  <a:pt x="3102371" y="0"/>
                </a:cubicBezTo>
                <a:cubicBezTo>
                  <a:pt x="3416829" y="0"/>
                  <a:pt x="3706415" y="44385"/>
                  <a:pt x="3971131" y="133152"/>
                </a:cubicBezTo>
                <a:cubicBezTo>
                  <a:pt x="4235979" y="221920"/>
                  <a:pt x="4465637" y="361289"/>
                  <a:pt x="4660106" y="551260"/>
                </a:cubicBezTo>
                <a:cubicBezTo>
                  <a:pt x="4854707" y="741231"/>
                  <a:pt x="5005784" y="984912"/>
                  <a:pt x="5113337" y="1282304"/>
                </a:cubicBezTo>
                <a:cubicBezTo>
                  <a:pt x="5220890" y="1579563"/>
                  <a:pt x="5274667" y="1938801"/>
                  <a:pt x="5274667" y="2360018"/>
                </a:cubicBezTo>
                <a:lnTo>
                  <a:pt x="5274667" y="6826250"/>
                </a:lnTo>
                <a:lnTo>
                  <a:pt x="4127500" y="6826250"/>
                </a:lnTo>
                <a:lnTo>
                  <a:pt x="4127500" y="2414985"/>
                </a:lnTo>
                <a:cubicBezTo>
                  <a:pt x="4127500" y="2063883"/>
                  <a:pt x="4068630" y="1783028"/>
                  <a:pt x="3950890" y="1572419"/>
                </a:cubicBezTo>
                <a:cubicBezTo>
                  <a:pt x="3833150" y="1361679"/>
                  <a:pt x="3666860" y="1207823"/>
                  <a:pt x="3452018" y="1110854"/>
                </a:cubicBezTo>
                <a:cubicBezTo>
                  <a:pt x="3237177" y="1013751"/>
                  <a:pt x="2985161" y="965200"/>
                  <a:pt x="2695971" y="965200"/>
                </a:cubicBezTo>
                <a:cubicBezTo>
                  <a:pt x="2357040" y="965200"/>
                  <a:pt x="2073936" y="1024930"/>
                  <a:pt x="1846659" y="1144390"/>
                </a:cubicBezTo>
                <a:cubicBezTo>
                  <a:pt x="1619514" y="1263717"/>
                  <a:pt x="1437745" y="1428354"/>
                  <a:pt x="1301353" y="1638300"/>
                </a:cubicBezTo>
                <a:cubicBezTo>
                  <a:pt x="1165092" y="1848247"/>
                  <a:pt x="1066998" y="2088092"/>
                  <a:pt x="1007070" y="2357835"/>
                </a:cubicBezTo>
                <a:cubicBezTo>
                  <a:pt x="947142" y="2627445"/>
                  <a:pt x="917178" y="2912534"/>
                  <a:pt x="917178" y="3213100"/>
                </a:cubicBezTo>
                <a:close/>
                <a:moveTo>
                  <a:pt x="5262165" y="2587625"/>
                </a:moveTo>
                <a:lnTo>
                  <a:pt x="4493418" y="2822972"/>
                </a:lnTo>
                <a:cubicBezTo>
                  <a:pt x="4493418" y="2455598"/>
                  <a:pt x="4552420" y="2102711"/>
                  <a:pt x="4670425" y="1764308"/>
                </a:cubicBezTo>
                <a:cubicBezTo>
                  <a:pt x="4788429" y="1425906"/>
                  <a:pt x="4960210" y="1124678"/>
                  <a:pt x="5185767" y="860624"/>
                </a:cubicBezTo>
                <a:cubicBezTo>
                  <a:pt x="5411324" y="596437"/>
                  <a:pt x="5689665" y="386954"/>
                  <a:pt x="6020792" y="232172"/>
                </a:cubicBezTo>
                <a:cubicBezTo>
                  <a:pt x="6351918" y="77391"/>
                  <a:pt x="6730669" y="0"/>
                  <a:pt x="7157045" y="0"/>
                </a:cubicBezTo>
                <a:cubicBezTo>
                  <a:pt x="7517010" y="0"/>
                  <a:pt x="7836693" y="47493"/>
                  <a:pt x="8116093" y="142479"/>
                </a:cubicBezTo>
                <a:cubicBezTo>
                  <a:pt x="8395626" y="237464"/>
                  <a:pt x="8631568" y="383051"/>
                  <a:pt x="8823920" y="579240"/>
                </a:cubicBezTo>
                <a:cubicBezTo>
                  <a:pt x="9016404" y="775296"/>
                  <a:pt x="9162322" y="1026121"/>
                  <a:pt x="9261673" y="1331715"/>
                </a:cubicBezTo>
                <a:cubicBezTo>
                  <a:pt x="9361024" y="1637308"/>
                  <a:pt x="9410700" y="2000714"/>
                  <a:pt x="9410700" y="2421930"/>
                </a:cubicBezTo>
                <a:lnTo>
                  <a:pt x="9410700" y="6826250"/>
                </a:lnTo>
                <a:lnTo>
                  <a:pt x="8263532" y="6826250"/>
                </a:lnTo>
                <a:lnTo>
                  <a:pt x="8263532" y="2408833"/>
                </a:lnTo>
                <a:cubicBezTo>
                  <a:pt x="8263532" y="2032861"/>
                  <a:pt x="8204464" y="1740628"/>
                  <a:pt x="8086328" y="1532136"/>
                </a:cubicBezTo>
                <a:cubicBezTo>
                  <a:pt x="7968323" y="1323512"/>
                  <a:pt x="7802628" y="1176867"/>
                  <a:pt x="7589242" y="1092200"/>
                </a:cubicBezTo>
                <a:cubicBezTo>
                  <a:pt x="7375987" y="1007534"/>
                  <a:pt x="7122252" y="965200"/>
                  <a:pt x="6828035" y="965200"/>
                </a:cubicBezTo>
                <a:cubicBezTo>
                  <a:pt x="6575359" y="965200"/>
                  <a:pt x="6351653" y="1008526"/>
                  <a:pt x="6156920" y="1095177"/>
                </a:cubicBezTo>
                <a:cubicBezTo>
                  <a:pt x="5962187" y="1181828"/>
                  <a:pt x="5798542" y="1300560"/>
                  <a:pt x="5665985" y="1451372"/>
                </a:cubicBezTo>
                <a:cubicBezTo>
                  <a:pt x="5533429" y="1602053"/>
                  <a:pt x="5432954" y="1774429"/>
                  <a:pt x="5364559" y="1968500"/>
                </a:cubicBezTo>
                <a:cubicBezTo>
                  <a:pt x="5296296" y="2162440"/>
                  <a:pt x="5262165" y="2368815"/>
                  <a:pt x="5262165" y="2587625"/>
                </a:cubicBezTo>
                <a:close/>
              </a:path>
            </a:pathLst>
          </a:custGeom>
          <a:solidFill>
            <a:srgbClr val="000000">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923" name="Freeform 6923"/>
          <p:cNvSpPr/>
          <p:nvPr/>
        </p:nvSpPr>
        <p:spPr>
          <a:xfrm>
            <a:off x="6009305" y="2650092"/>
            <a:ext cx="65806" cy="109379"/>
          </a:xfrm>
          <a:custGeom>
            <a:avLst/>
            <a:gdLst/>
            <a:ahLst/>
            <a:cxnLst/>
            <a:rect l="0" t="0" r="0" b="0"/>
            <a:pathLst>
              <a:path w="5668367" h="9410700">
                <a:moveTo>
                  <a:pt x="1147167" y="1412082"/>
                </a:moveTo>
                <a:lnTo>
                  <a:pt x="1147167" y="9410700"/>
                </a:lnTo>
                <a:lnTo>
                  <a:pt x="0" y="9410700"/>
                </a:lnTo>
                <a:lnTo>
                  <a:pt x="0" y="127000"/>
                </a:lnTo>
                <a:lnTo>
                  <a:pt x="1048345" y="127000"/>
                </a:lnTo>
                <a:close/>
                <a:moveTo>
                  <a:pt x="5668367" y="3423841"/>
                </a:moveTo>
                <a:lnTo>
                  <a:pt x="5668367" y="3554215"/>
                </a:lnTo>
                <a:cubicBezTo>
                  <a:pt x="5668367" y="4042106"/>
                  <a:pt x="5610489" y="4493882"/>
                  <a:pt x="5494734" y="4909543"/>
                </a:cubicBezTo>
                <a:cubicBezTo>
                  <a:pt x="5379111" y="5325203"/>
                  <a:pt x="5210770" y="5686029"/>
                  <a:pt x="4989710" y="5992019"/>
                </a:cubicBezTo>
                <a:cubicBezTo>
                  <a:pt x="4768783" y="6298010"/>
                  <a:pt x="4497189" y="6535804"/>
                  <a:pt x="4174926" y="6705402"/>
                </a:cubicBezTo>
                <a:cubicBezTo>
                  <a:pt x="3852796" y="6874867"/>
                  <a:pt x="3483107" y="6959600"/>
                  <a:pt x="3065859" y="6959600"/>
                </a:cubicBezTo>
                <a:cubicBezTo>
                  <a:pt x="2640409" y="6959600"/>
                  <a:pt x="2264502" y="6889286"/>
                  <a:pt x="1938139" y="6748661"/>
                </a:cubicBezTo>
                <a:cubicBezTo>
                  <a:pt x="1611775" y="6607903"/>
                  <a:pt x="1334955" y="6403116"/>
                  <a:pt x="1107678" y="6134299"/>
                </a:cubicBezTo>
                <a:cubicBezTo>
                  <a:pt x="880533" y="5865482"/>
                  <a:pt x="699822" y="5542889"/>
                  <a:pt x="565546" y="5166519"/>
                </a:cubicBezTo>
                <a:cubicBezTo>
                  <a:pt x="431403" y="4790017"/>
                  <a:pt x="339526" y="4366022"/>
                  <a:pt x="289917" y="3894535"/>
                </a:cubicBezTo>
                <a:lnTo>
                  <a:pt x="289917" y="3199607"/>
                </a:lnTo>
                <a:cubicBezTo>
                  <a:pt x="339526" y="2703513"/>
                  <a:pt x="432461" y="2259145"/>
                  <a:pt x="568721" y="1866504"/>
                </a:cubicBezTo>
                <a:cubicBezTo>
                  <a:pt x="704982" y="1473730"/>
                  <a:pt x="885692" y="1137841"/>
                  <a:pt x="1110853" y="858838"/>
                </a:cubicBezTo>
                <a:cubicBezTo>
                  <a:pt x="1336013" y="579703"/>
                  <a:pt x="1609725" y="366779"/>
                  <a:pt x="1931987" y="220068"/>
                </a:cubicBezTo>
                <a:cubicBezTo>
                  <a:pt x="2254250" y="73356"/>
                  <a:pt x="2625989" y="0"/>
                  <a:pt x="3047206" y="0"/>
                </a:cubicBezTo>
                <a:cubicBezTo>
                  <a:pt x="3468687" y="0"/>
                  <a:pt x="3842543" y="81691"/>
                  <a:pt x="4168775" y="245071"/>
                </a:cubicBezTo>
                <a:cubicBezTo>
                  <a:pt x="4495138" y="408319"/>
                  <a:pt x="4769842" y="640887"/>
                  <a:pt x="4992885" y="942777"/>
                </a:cubicBezTo>
                <a:cubicBezTo>
                  <a:pt x="5215929" y="1244667"/>
                  <a:pt x="5384270" y="1605492"/>
                  <a:pt x="5497909" y="2025254"/>
                </a:cubicBezTo>
                <a:cubicBezTo>
                  <a:pt x="5611547" y="2444883"/>
                  <a:pt x="5668367" y="2911079"/>
                  <a:pt x="5668367" y="3423841"/>
                </a:cubicBezTo>
                <a:close/>
                <a:moveTo>
                  <a:pt x="4521200" y="3553222"/>
                </a:moveTo>
                <a:lnTo>
                  <a:pt x="4521200" y="3422849"/>
                </a:lnTo>
                <a:cubicBezTo>
                  <a:pt x="4521200" y="3087754"/>
                  <a:pt x="4486010" y="2772305"/>
                  <a:pt x="4415631" y="2476500"/>
                </a:cubicBezTo>
                <a:cubicBezTo>
                  <a:pt x="4345384" y="2180564"/>
                  <a:pt x="4236706" y="1919883"/>
                  <a:pt x="4089598" y="1694458"/>
                </a:cubicBezTo>
                <a:cubicBezTo>
                  <a:pt x="3942622" y="1468901"/>
                  <a:pt x="3755297" y="1290969"/>
                  <a:pt x="3527623" y="1160661"/>
                </a:cubicBezTo>
                <a:cubicBezTo>
                  <a:pt x="3299949" y="1030354"/>
                  <a:pt x="3028817" y="965200"/>
                  <a:pt x="2714228" y="965200"/>
                </a:cubicBezTo>
                <a:cubicBezTo>
                  <a:pt x="2424377" y="965200"/>
                  <a:pt x="2172824" y="1014810"/>
                  <a:pt x="1959570" y="1114029"/>
                </a:cubicBezTo>
                <a:cubicBezTo>
                  <a:pt x="1746316" y="1213247"/>
                  <a:pt x="1565142" y="1346664"/>
                  <a:pt x="1416050" y="1514277"/>
                </a:cubicBezTo>
                <a:cubicBezTo>
                  <a:pt x="1267089" y="1681890"/>
                  <a:pt x="1146042" y="1872258"/>
                  <a:pt x="1052909" y="2085380"/>
                </a:cubicBezTo>
                <a:cubicBezTo>
                  <a:pt x="959776" y="2298370"/>
                  <a:pt x="890389" y="2518701"/>
                  <a:pt x="844748" y="2746375"/>
                </a:cubicBezTo>
                <a:lnTo>
                  <a:pt x="844748" y="4353918"/>
                </a:lnTo>
                <a:cubicBezTo>
                  <a:pt x="927562" y="4643504"/>
                  <a:pt x="1043450" y="4915562"/>
                  <a:pt x="1192410" y="5170091"/>
                </a:cubicBezTo>
                <a:cubicBezTo>
                  <a:pt x="1341503" y="5424488"/>
                  <a:pt x="1540271" y="5629275"/>
                  <a:pt x="1788715" y="5784454"/>
                </a:cubicBezTo>
                <a:cubicBezTo>
                  <a:pt x="2037159" y="5939632"/>
                  <a:pt x="2349764" y="6017221"/>
                  <a:pt x="2726531" y="6017221"/>
                </a:cubicBezTo>
                <a:cubicBezTo>
                  <a:pt x="3037019" y="6017221"/>
                  <a:pt x="3305042" y="5952067"/>
                  <a:pt x="3530600" y="5821760"/>
                </a:cubicBezTo>
                <a:cubicBezTo>
                  <a:pt x="3756289" y="5691320"/>
                  <a:pt x="3942622" y="5512330"/>
                  <a:pt x="4089598" y="5284788"/>
                </a:cubicBezTo>
                <a:cubicBezTo>
                  <a:pt x="4236706" y="5057114"/>
                  <a:pt x="4345384" y="4795375"/>
                  <a:pt x="4415631" y="4499571"/>
                </a:cubicBezTo>
                <a:cubicBezTo>
                  <a:pt x="4486010" y="4203767"/>
                  <a:pt x="4521200" y="3888317"/>
                  <a:pt x="4521200" y="3553222"/>
                </a:cubicBezTo>
                <a:close/>
              </a:path>
            </a:pathLst>
          </a:custGeom>
          <a:solidFill>
            <a:srgbClr val="000000">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924" name="Freeform 6924"/>
          <p:cNvSpPr/>
          <p:nvPr/>
        </p:nvSpPr>
        <p:spPr>
          <a:xfrm>
            <a:off x="6094848" y="2618799"/>
            <a:ext cx="13317" cy="110708"/>
          </a:xfrm>
          <a:custGeom>
            <a:avLst/>
            <a:gdLst/>
            <a:ahLst/>
            <a:cxnLst/>
            <a:rect l="0" t="0" r="0" b="0"/>
            <a:pathLst>
              <a:path w="1147167" h="9525000">
                <a:moveTo>
                  <a:pt x="1147167" y="0"/>
                </a:moveTo>
                <a:lnTo>
                  <a:pt x="1147167" y="9525000"/>
                </a:lnTo>
                <a:lnTo>
                  <a:pt x="0" y="9525000"/>
                </a:lnTo>
                <a:lnTo>
                  <a:pt x="0" y="0"/>
                </a:lnTo>
                <a:close/>
              </a:path>
            </a:pathLst>
          </a:custGeom>
          <a:solidFill>
            <a:srgbClr val="000000">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925" name="Freeform 6925"/>
          <p:cNvSpPr/>
          <p:nvPr/>
        </p:nvSpPr>
        <p:spPr>
          <a:xfrm>
            <a:off x="6126724" y="2650092"/>
            <a:ext cx="66125" cy="80891"/>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00000">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926" name="Freeform 6926"/>
          <p:cNvSpPr/>
          <p:nvPr/>
        </p:nvSpPr>
        <p:spPr>
          <a:xfrm>
            <a:off x="6209320" y="2650092"/>
            <a:ext cx="109251" cy="79340"/>
          </a:xfrm>
          <a:custGeom>
            <a:avLst/>
            <a:gdLst/>
            <a:ahLst/>
            <a:cxnLst/>
            <a:rect l="0" t="0" r="0" b="0"/>
            <a:pathLst>
              <a:path w="9410700" h="6826250">
                <a:moveTo>
                  <a:pt x="1152723" y="1447999"/>
                </a:moveTo>
                <a:lnTo>
                  <a:pt x="1152723" y="6826250"/>
                </a:lnTo>
                <a:lnTo>
                  <a:pt x="0" y="6826250"/>
                </a:lnTo>
                <a:lnTo>
                  <a:pt x="0" y="114300"/>
                </a:lnTo>
                <a:lnTo>
                  <a:pt x="1090612" y="114300"/>
                </a:lnTo>
                <a:close/>
                <a:moveTo>
                  <a:pt x="917178" y="3213100"/>
                </a:moveTo>
                <a:lnTo>
                  <a:pt x="384175" y="3213100"/>
                </a:lnTo>
                <a:cubicBezTo>
                  <a:pt x="384175" y="2753255"/>
                  <a:pt x="442052" y="2327540"/>
                  <a:pt x="557807" y="1935957"/>
                </a:cubicBezTo>
                <a:cubicBezTo>
                  <a:pt x="673695" y="1544373"/>
                  <a:pt x="845409" y="1203590"/>
                  <a:pt x="1072951" y="913607"/>
                </a:cubicBezTo>
                <a:cubicBezTo>
                  <a:pt x="1300493" y="623491"/>
                  <a:pt x="1583862" y="398728"/>
                  <a:pt x="1923057" y="239316"/>
                </a:cubicBezTo>
                <a:cubicBezTo>
                  <a:pt x="2262385" y="79772"/>
                  <a:pt x="2655490" y="0"/>
                  <a:pt x="3102371" y="0"/>
                </a:cubicBezTo>
                <a:cubicBezTo>
                  <a:pt x="3416829" y="0"/>
                  <a:pt x="3706415" y="44385"/>
                  <a:pt x="3971131" y="133152"/>
                </a:cubicBezTo>
                <a:cubicBezTo>
                  <a:pt x="4235979" y="221920"/>
                  <a:pt x="4465637" y="361289"/>
                  <a:pt x="4660106" y="551260"/>
                </a:cubicBezTo>
                <a:cubicBezTo>
                  <a:pt x="4854707" y="741231"/>
                  <a:pt x="5005784" y="984912"/>
                  <a:pt x="5113337" y="1282304"/>
                </a:cubicBezTo>
                <a:cubicBezTo>
                  <a:pt x="5220890" y="1579563"/>
                  <a:pt x="5274667" y="1938801"/>
                  <a:pt x="5274667" y="2360018"/>
                </a:cubicBezTo>
                <a:lnTo>
                  <a:pt x="5274667" y="6826250"/>
                </a:lnTo>
                <a:lnTo>
                  <a:pt x="4127500" y="6826250"/>
                </a:lnTo>
                <a:lnTo>
                  <a:pt x="4127500" y="2414985"/>
                </a:lnTo>
                <a:cubicBezTo>
                  <a:pt x="4127500" y="2063883"/>
                  <a:pt x="4068630" y="1783028"/>
                  <a:pt x="3950890" y="1572419"/>
                </a:cubicBezTo>
                <a:cubicBezTo>
                  <a:pt x="3833150" y="1361679"/>
                  <a:pt x="3666860" y="1207823"/>
                  <a:pt x="3452018" y="1110854"/>
                </a:cubicBezTo>
                <a:cubicBezTo>
                  <a:pt x="3237177" y="1013751"/>
                  <a:pt x="2985161" y="965200"/>
                  <a:pt x="2695971" y="965200"/>
                </a:cubicBezTo>
                <a:cubicBezTo>
                  <a:pt x="2357040" y="965200"/>
                  <a:pt x="2073936" y="1024930"/>
                  <a:pt x="1846659" y="1144390"/>
                </a:cubicBezTo>
                <a:cubicBezTo>
                  <a:pt x="1619514" y="1263717"/>
                  <a:pt x="1437745" y="1428354"/>
                  <a:pt x="1301353" y="1638300"/>
                </a:cubicBezTo>
                <a:cubicBezTo>
                  <a:pt x="1165092" y="1848247"/>
                  <a:pt x="1066998" y="2088092"/>
                  <a:pt x="1007070" y="2357835"/>
                </a:cubicBezTo>
                <a:cubicBezTo>
                  <a:pt x="947142" y="2627445"/>
                  <a:pt x="917178" y="2912534"/>
                  <a:pt x="917178" y="3213100"/>
                </a:cubicBezTo>
                <a:close/>
                <a:moveTo>
                  <a:pt x="5262165" y="2587625"/>
                </a:moveTo>
                <a:lnTo>
                  <a:pt x="4493418" y="2822972"/>
                </a:lnTo>
                <a:cubicBezTo>
                  <a:pt x="4493418" y="2455598"/>
                  <a:pt x="4552420" y="2102711"/>
                  <a:pt x="4670425" y="1764308"/>
                </a:cubicBezTo>
                <a:cubicBezTo>
                  <a:pt x="4788429" y="1425906"/>
                  <a:pt x="4960210" y="1124678"/>
                  <a:pt x="5185767" y="860624"/>
                </a:cubicBezTo>
                <a:cubicBezTo>
                  <a:pt x="5411324" y="596437"/>
                  <a:pt x="5689665" y="386954"/>
                  <a:pt x="6020792" y="232172"/>
                </a:cubicBezTo>
                <a:cubicBezTo>
                  <a:pt x="6351918" y="77391"/>
                  <a:pt x="6730669" y="0"/>
                  <a:pt x="7157045" y="0"/>
                </a:cubicBezTo>
                <a:cubicBezTo>
                  <a:pt x="7517010" y="0"/>
                  <a:pt x="7836693" y="47493"/>
                  <a:pt x="8116093" y="142479"/>
                </a:cubicBezTo>
                <a:cubicBezTo>
                  <a:pt x="8395626" y="237464"/>
                  <a:pt x="8631568" y="383051"/>
                  <a:pt x="8823920" y="579240"/>
                </a:cubicBezTo>
                <a:cubicBezTo>
                  <a:pt x="9016404" y="775296"/>
                  <a:pt x="9162322" y="1026121"/>
                  <a:pt x="9261673" y="1331715"/>
                </a:cubicBezTo>
                <a:cubicBezTo>
                  <a:pt x="9361024" y="1637308"/>
                  <a:pt x="9410700" y="2000714"/>
                  <a:pt x="9410700" y="2421930"/>
                </a:cubicBezTo>
                <a:lnTo>
                  <a:pt x="9410700" y="6826250"/>
                </a:lnTo>
                <a:lnTo>
                  <a:pt x="8263532" y="6826250"/>
                </a:lnTo>
                <a:lnTo>
                  <a:pt x="8263532" y="2408833"/>
                </a:lnTo>
                <a:cubicBezTo>
                  <a:pt x="8263532" y="2032861"/>
                  <a:pt x="8204464" y="1740628"/>
                  <a:pt x="8086328" y="1532136"/>
                </a:cubicBezTo>
                <a:cubicBezTo>
                  <a:pt x="7968323" y="1323512"/>
                  <a:pt x="7802628" y="1176867"/>
                  <a:pt x="7589242" y="1092200"/>
                </a:cubicBezTo>
                <a:cubicBezTo>
                  <a:pt x="7375987" y="1007534"/>
                  <a:pt x="7122252" y="965200"/>
                  <a:pt x="6828035" y="965200"/>
                </a:cubicBezTo>
                <a:cubicBezTo>
                  <a:pt x="6575359" y="965200"/>
                  <a:pt x="6351653" y="1008526"/>
                  <a:pt x="6156920" y="1095177"/>
                </a:cubicBezTo>
                <a:cubicBezTo>
                  <a:pt x="5962187" y="1181828"/>
                  <a:pt x="5798542" y="1300560"/>
                  <a:pt x="5665985" y="1451372"/>
                </a:cubicBezTo>
                <a:cubicBezTo>
                  <a:pt x="5533429" y="1602053"/>
                  <a:pt x="5432954" y="1774429"/>
                  <a:pt x="5364559" y="1968500"/>
                </a:cubicBezTo>
                <a:cubicBezTo>
                  <a:pt x="5296296" y="2162440"/>
                  <a:pt x="5262165" y="2368815"/>
                  <a:pt x="5262165" y="2587625"/>
                </a:cubicBezTo>
                <a:close/>
              </a:path>
            </a:pathLst>
          </a:custGeom>
          <a:solidFill>
            <a:srgbClr val="000000">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927" name="Freeform 6927"/>
          <p:cNvSpPr/>
          <p:nvPr/>
        </p:nvSpPr>
        <p:spPr>
          <a:xfrm>
            <a:off x="6337178" y="2650092"/>
            <a:ext cx="66125" cy="80891"/>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00000">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928" name="Freeform 6928"/>
          <p:cNvSpPr/>
          <p:nvPr/>
        </p:nvSpPr>
        <p:spPr>
          <a:xfrm>
            <a:off x="6419846" y="2650092"/>
            <a:ext cx="61161" cy="79340"/>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000000">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929" name="Freeform 6929"/>
          <p:cNvSpPr/>
          <p:nvPr/>
        </p:nvSpPr>
        <p:spPr>
          <a:xfrm>
            <a:off x="6493741" y="2632600"/>
            <a:ext cx="42453" cy="98383"/>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000000">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930" name="Freeform 6930"/>
          <p:cNvSpPr/>
          <p:nvPr/>
        </p:nvSpPr>
        <p:spPr>
          <a:xfrm>
            <a:off x="6549872" y="2650092"/>
            <a:ext cx="64266" cy="80891"/>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000000">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931" name="Freeform 6931"/>
          <p:cNvSpPr/>
          <p:nvPr/>
        </p:nvSpPr>
        <p:spPr>
          <a:xfrm>
            <a:off x="6623988" y="2632600"/>
            <a:ext cx="42453" cy="98383"/>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000000">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932" name="Freeform 6932"/>
          <p:cNvSpPr/>
          <p:nvPr/>
        </p:nvSpPr>
        <p:spPr>
          <a:xfrm>
            <a:off x="6682478" y="2623080"/>
            <a:ext cx="15776" cy="106427"/>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000000">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933" name="Freeform 6933"/>
          <p:cNvSpPr/>
          <p:nvPr/>
        </p:nvSpPr>
        <p:spPr>
          <a:xfrm>
            <a:off x="6715385" y="2650092"/>
            <a:ext cx="70917" cy="80891"/>
          </a:xfrm>
          <a:custGeom>
            <a:avLst/>
            <a:gdLst/>
            <a:ahLst/>
            <a:cxnLst/>
            <a:rect l="0" t="0" r="0" b="0"/>
            <a:pathLst>
              <a:path w="6108700" h="6959600">
                <a:moveTo>
                  <a:pt x="0" y="3554215"/>
                </a:moveTo>
                <a:lnTo>
                  <a:pt x="0" y="3411538"/>
                </a:lnTo>
                <a:cubicBezTo>
                  <a:pt x="0" y="2927615"/>
                  <a:pt x="70246" y="2477890"/>
                  <a:pt x="210740" y="2062361"/>
                </a:cubicBezTo>
                <a:cubicBezTo>
                  <a:pt x="351366" y="1646701"/>
                  <a:pt x="553971" y="1284883"/>
                  <a:pt x="818554" y="976908"/>
                </a:cubicBezTo>
                <a:cubicBezTo>
                  <a:pt x="1083270" y="668801"/>
                  <a:pt x="1403746" y="428956"/>
                  <a:pt x="1779984" y="257374"/>
                </a:cubicBezTo>
                <a:cubicBezTo>
                  <a:pt x="2156221" y="85791"/>
                  <a:pt x="2577901" y="0"/>
                  <a:pt x="3045023" y="0"/>
                </a:cubicBezTo>
                <a:cubicBezTo>
                  <a:pt x="3516378" y="0"/>
                  <a:pt x="3941167" y="85791"/>
                  <a:pt x="4319389" y="257374"/>
                </a:cubicBezTo>
                <a:cubicBezTo>
                  <a:pt x="4697743" y="428956"/>
                  <a:pt x="5020270" y="668801"/>
                  <a:pt x="5286970" y="976908"/>
                </a:cubicBezTo>
                <a:cubicBezTo>
                  <a:pt x="5553670" y="1284883"/>
                  <a:pt x="5757267" y="1646701"/>
                  <a:pt x="5897760" y="2062361"/>
                </a:cubicBezTo>
                <a:cubicBezTo>
                  <a:pt x="6038387" y="2477890"/>
                  <a:pt x="6108700" y="2927615"/>
                  <a:pt x="6108700" y="3411538"/>
                </a:cubicBezTo>
                <a:lnTo>
                  <a:pt x="6108700" y="3554215"/>
                </a:lnTo>
                <a:cubicBezTo>
                  <a:pt x="6108700" y="4038005"/>
                  <a:pt x="6038387" y="4486672"/>
                  <a:pt x="5897760" y="4900216"/>
                </a:cubicBezTo>
                <a:cubicBezTo>
                  <a:pt x="5757267" y="5313760"/>
                  <a:pt x="5553670" y="5674585"/>
                  <a:pt x="5286970" y="5982693"/>
                </a:cubicBezTo>
                <a:cubicBezTo>
                  <a:pt x="5020270" y="6290800"/>
                  <a:pt x="4699860" y="6530645"/>
                  <a:pt x="4325739" y="6702227"/>
                </a:cubicBezTo>
                <a:cubicBezTo>
                  <a:pt x="3951618" y="6873808"/>
                  <a:pt x="3528814" y="6959600"/>
                  <a:pt x="3057326" y="6959600"/>
                </a:cubicBezTo>
                <a:cubicBezTo>
                  <a:pt x="2586103" y="6959600"/>
                  <a:pt x="2162373" y="6873808"/>
                  <a:pt x="1786135" y="6702227"/>
                </a:cubicBezTo>
                <a:cubicBezTo>
                  <a:pt x="1409898" y="6530645"/>
                  <a:pt x="1088429" y="6290800"/>
                  <a:pt x="821729" y="5982693"/>
                </a:cubicBezTo>
                <a:cubicBezTo>
                  <a:pt x="555029" y="5674585"/>
                  <a:pt x="351366" y="5313760"/>
                  <a:pt x="210740" y="4900216"/>
                </a:cubicBezTo>
                <a:cubicBezTo>
                  <a:pt x="70246" y="4486672"/>
                  <a:pt x="0" y="4038005"/>
                  <a:pt x="0" y="3554215"/>
                </a:cubicBezTo>
                <a:close/>
                <a:moveTo>
                  <a:pt x="1147167" y="3411538"/>
                </a:moveTo>
                <a:lnTo>
                  <a:pt x="1147167" y="3554215"/>
                </a:lnTo>
                <a:cubicBezTo>
                  <a:pt x="1147167" y="3889177"/>
                  <a:pt x="1186523" y="4204560"/>
                  <a:pt x="1265237" y="4500365"/>
                </a:cubicBezTo>
                <a:cubicBezTo>
                  <a:pt x="1343951" y="4796036"/>
                  <a:pt x="1463013" y="5057643"/>
                  <a:pt x="1622425" y="5285185"/>
                </a:cubicBezTo>
                <a:cubicBezTo>
                  <a:pt x="1781836" y="5512594"/>
                  <a:pt x="1981662" y="5691453"/>
                  <a:pt x="2221904" y="5821760"/>
                </a:cubicBezTo>
                <a:cubicBezTo>
                  <a:pt x="2462146" y="5952067"/>
                  <a:pt x="2741678" y="6017221"/>
                  <a:pt x="3060501" y="6017221"/>
                </a:cubicBezTo>
                <a:cubicBezTo>
                  <a:pt x="3375223" y="6017221"/>
                  <a:pt x="3651646" y="5952067"/>
                  <a:pt x="3889771" y="5821760"/>
                </a:cubicBezTo>
                <a:cubicBezTo>
                  <a:pt x="4128029" y="5691453"/>
                  <a:pt x="4325805" y="5512594"/>
                  <a:pt x="4483100" y="5285185"/>
                </a:cubicBezTo>
                <a:cubicBezTo>
                  <a:pt x="4640527" y="5057643"/>
                  <a:pt x="4759589" y="4796036"/>
                  <a:pt x="4840287" y="4500365"/>
                </a:cubicBezTo>
                <a:cubicBezTo>
                  <a:pt x="4921117" y="4204560"/>
                  <a:pt x="4961532" y="3889177"/>
                  <a:pt x="4961532" y="3554215"/>
                </a:cubicBezTo>
                <a:lnTo>
                  <a:pt x="4961532" y="3411538"/>
                </a:lnTo>
                <a:cubicBezTo>
                  <a:pt x="4961532" y="3080544"/>
                  <a:pt x="4921117" y="2767211"/>
                  <a:pt x="4840287" y="2471540"/>
                </a:cubicBezTo>
                <a:cubicBezTo>
                  <a:pt x="4759589" y="2175736"/>
                  <a:pt x="4639535" y="1913070"/>
                  <a:pt x="4480123" y="1683544"/>
                </a:cubicBezTo>
                <a:cubicBezTo>
                  <a:pt x="4320711" y="1454018"/>
                  <a:pt x="4121877" y="1273109"/>
                  <a:pt x="3883620" y="1140818"/>
                </a:cubicBezTo>
                <a:cubicBezTo>
                  <a:pt x="3645495" y="1008526"/>
                  <a:pt x="3367021" y="942380"/>
                  <a:pt x="3048198" y="942380"/>
                </a:cubicBezTo>
                <a:cubicBezTo>
                  <a:pt x="2733476" y="942380"/>
                  <a:pt x="2456987" y="1008526"/>
                  <a:pt x="2218729" y="1140818"/>
                </a:cubicBezTo>
                <a:cubicBezTo>
                  <a:pt x="1980604" y="1273109"/>
                  <a:pt x="1781836" y="1454018"/>
                  <a:pt x="1622425" y="1683544"/>
                </a:cubicBezTo>
                <a:cubicBezTo>
                  <a:pt x="1463013" y="1913070"/>
                  <a:pt x="1343951" y="2175736"/>
                  <a:pt x="1265237" y="2471540"/>
                </a:cubicBezTo>
                <a:cubicBezTo>
                  <a:pt x="1186523" y="2767211"/>
                  <a:pt x="1147167" y="3080544"/>
                  <a:pt x="1147167" y="3411538"/>
                </a:cubicBezTo>
                <a:close/>
              </a:path>
            </a:pathLst>
          </a:custGeom>
          <a:solidFill>
            <a:srgbClr val="000000">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934" name="Freeform 6934"/>
          <p:cNvSpPr/>
          <p:nvPr/>
        </p:nvSpPr>
        <p:spPr>
          <a:xfrm>
            <a:off x="6804247" y="2650092"/>
            <a:ext cx="61161" cy="79340"/>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000000">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935" name="Freeform 6935"/>
          <p:cNvSpPr/>
          <p:nvPr/>
        </p:nvSpPr>
        <p:spPr>
          <a:xfrm>
            <a:off x="6925131" y="2623080"/>
            <a:ext cx="15776" cy="106427"/>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000000">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936" name="Freeform 6936"/>
          <p:cNvSpPr/>
          <p:nvPr/>
        </p:nvSpPr>
        <p:spPr>
          <a:xfrm>
            <a:off x="6958187" y="2650092"/>
            <a:ext cx="61972" cy="80891"/>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000000">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937" name="Freeform 6937"/>
          <p:cNvSpPr/>
          <p:nvPr/>
        </p:nvSpPr>
        <p:spPr>
          <a:xfrm>
            <a:off x="7035327" y="2650092"/>
            <a:ext cx="61972" cy="80891"/>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000000">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938" name="Freeform 6938"/>
          <p:cNvSpPr/>
          <p:nvPr/>
        </p:nvSpPr>
        <p:spPr>
          <a:xfrm>
            <a:off x="7115563" y="2651569"/>
            <a:ext cx="61334" cy="79415"/>
          </a:xfrm>
          <a:custGeom>
            <a:avLst/>
            <a:gdLst/>
            <a:ahLst/>
            <a:cxnLst/>
            <a:rect l="0" t="0" r="0" b="0"/>
            <a:pathLst>
              <a:path w="5283200" h="6832600">
                <a:moveTo>
                  <a:pt x="4132460" y="5156200"/>
                </a:moveTo>
                <a:lnTo>
                  <a:pt x="4132460" y="0"/>
                </a:lnTo>
                <a:lnTo>
                  <a:pt x="5283200" y="0"/>
                </a:lnTo>
                <a:lnTo>
                  <a:pt x="5283200" y="6705600"/>
                </a:lnTo>
                <a:lnTo>
                  <a:pt x="4188420" y="6705600"/>
                </a:lnTo>
                <a:close/>
                <a:moveTo>
                  <a:pt x="4349750" y="3733800"/>
                </a:moveTo>
                <a:lnTo>
                  <a:pt x="4826000" y="3733800"/>
                </a:lnTo>
                <a:cubicBezTo>
                  <a:pt x="4826000" y="4180020"/>
                  <a:pt x="4779499" y="4592175"/>
                  <a:pt x="4686498" y="4970265"/>
                </a:cubicBezTo>
                <a:cubicBezTo>
                  <a:pt x="4593497" y="5348222"/>
                  <a:pt x="4443610" y="5675644"/>
                  <a:pt x="4236839" y="5952530"/>
                </a:cubicBezTo>
                <a:cubicBezTo>
                  <a:pt x="4030067" y="6229417"/>
                  <a:pt x="3759133" y="6445317"/>
                  <a:pt x="3424039" y="6600230"/>
                </a:cubicBezTo>
                <a:cubicBezTo>
                  <a:pt x="3089076" y="6755143"/>
                  <a:pt x="2681750" y="6832600"/>
                  <a:pt x="2202060" y="6832600"/>
                </a:cubicBezTo>
                <a:cubicBezTo>
                  <a:pt x="1875432" y="6832600"/>
                  <a:pt x="1576652" y="6785107"/>
                  <a:pt x="1305718" y="6690122"/>
                </a:cubicBezTo>
                <a:cubicBezTo>
                  <a:pt x="1034917" y="6595005"/>
                  <a:pt x="802282" y="6448227"/>
                  <a:pt x="607814" y="6249790"/>
                </a:cubicBezTo>
                <a:cubicBezTo>
                  <a:pt x="413477" y="6051352"/>
                  <a:pt x="263591" y="5793053"/>
                  <a:pt x="158154" y="5474891"/>
                </a:cubicBezTo>
                <a:cubicBezTo>
                  <a:pt x="52718" y="5156597"/>
                  <a:pt x="0" y="4774208"/>
                  <a:pt x="0" y="4327724"/>
                </a:cubicBezTo>
                <a:lnTo>
                  <a:pt x="0" y="0"/>
                </a:lnTo>
                <a:lnTo>
                  <a:pt x="1147167" y="0"/>
                </a:lnTo>
                <a:lnTo>
                  <a:pt x="1147167" y="4337050"/>
                </a:lnTo>
                <a:cubicBezTo>
                  <a:pt x="1147167" y="4638411"/>
                  <a:pt x="1181298" y="4887252"/>
                  <a:pt x="1249560" y="5083572"/>
                </a:cubicBezTo>
                <a:cubicBezTo>
                  <a:pt x="1317823" y="5279761"/>
                  <a:pt x="1410890" y="5434674"/>
                  <a:pt x="1528762" y="5548313"/>
                </a:cubicBezTo>
                <a:cubicBezTo>
                  <a:pt x="1646634" y="5661819"/>
                  <a:pt x="1778992" y="5741260"/>
                  <a:pt x="1925835" y="5786636"/>
                </a:cubicBezTo>
                <a:cubicBezTo>
                  <a:pt x="2072812" y="5832012"/>
                  <a:pt x="2224881" y="5854700"/>
                  <a:pt x="2382043" y="5854700"/>
                </a:cubicBezTo>
                <a:cubicBezTo>
                  <a:pt x="2870464" y="5854700"/>
                  <a:pt x="3257351" y="5760377"/>
                  <a:pt x="3542704" y="5571729"/>
                </a:cubicBezTo>
                <a:cubicBezTo>
                  <a:pt x="3828189" y="5383081"/>
                  <a:pt x="4034035" y="5128089"/>
                  <a:pt x="4160242" y="4806752"/>
                </a:cubicBezTo>
                <a:cubicBezTo>
                  <a:pt x="4286580" y="4485283"/>
                  <a:pt x="4349750" y="4127633"/>
                  <a:pt x="4349750" y="3733800"/>
                </a:cubicBezTo>
                <a:close/>
              </a:path>
            </a:pathLst>
          </a:custGeom>
          <a:solidFill>
            <a:srgbClr val="000000">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939" name="Freeform 6939"/>
          <p:cNvSpPr/>
          <p:nvPr/>
        </p:nvSpPr>
        <p:spPr>
          <a:xfrm>
            <a:off x="7194619" y="2650092"/>
            <a:ext cx="66125" cy="80891"/>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00000">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940" name="Rectangle 6940"/>
          <p:cNvSpPr/>
          <p:nvPr/>
        </p:nvSpPr>
        <p:spPr>
          <a:xfrm>
            <a:off x="5002192" y="2873859"/>
            <a:ext cx="3106484" cy="440130"/>
          </a:xfrm>
          <a:prstGeom prst="rect">
            <a:avLst/>
          </a:prstGeom>
        </p:spPr>
      </p:sp>
      <p:sp>
        <p:nvSpPr>
          <p:cNvPr id="6941" name="Freeform 6941"/>
          <p:cNvSpPr/>
          <p:nvPr/>
        </p:nvSpPr>
        <p:spPr>
          <a:xfrm>
            <a:off x="5008890" y="2985470"/>
            <a:ext cx="31286" cy="31323"/>
          </a:xfrm>
          <a:custGeom>
            <a:avLst/>
            <a:gdLst/>
            <a:ahLst/>
            <a:cxnLst/>
            <a:rect l="0" t="0" r="0" b="0"/>
            <a:pathLst>
              <a:path w="3144043" h="3144044">
                <a:moveTo>
                  <a:pt x="0" y="1568847"/>
                </a:moveTo>
                <a:cubicBezTo>
                  <a:pt x="0" y="1134798"/>
                  <a:pt x="153987" y="764845"/>
                  <a:pt x="461962" y="458986"/>
                </a:cubicBezTo>
                <a:cubicBezTo>
                  <a:pt x="770069" y="152996"/>
                  <a:pt x="1139097" y="0"/>
                  <a:pt x="1569045" y="0"/>
                </a:cubicBezTo>
                <a:cubicBezTo>
                  <a:pt x="2003094" y="0"/>
                  <a:pt x="2374106" y="152996"/>
                  <a:pt x="2682081" y="458986"/>
                </a:cubicBezTo>
                <a:cubicBezTo>
                  <a:pt x="2990056" y="764845"/>
                  <a:pt x="3144043" y="1134798"/>
                  <a:pt x="3144043" y="1568847"/>
                </a:cubicBezTo>
                <a:cubicBezTo>
                  <a:pt x="3144043" y="2003029"/>
                  <a:pt x="2990056" y="2374107"/>
                  <a:pt x="2682081" y="2682082"/>
                </a:cubicBezTo>
                <a:cubicBezTo>
                  <a:pt x="2374106" y="2990057"/>
                  <a:pt x="2003094" y="3144044"/>
                  <a:pt x="1569045" y="3144044"/>
                </a:cubicBezTo>
                <a:cubicBezTo>
                  <a:pt x="1139097" y="3144044"/>
                  <a:pt x="770069" y="2990057"/>
                  <a:pt x="461962" y="2682082"/>
                </a:cubicBezTo>
                <a:cubicBezTo>
                  <a:pt x="153987" y="2374107"/>
                  <a:pt x="0" y="2003029"/>
                  <a:pt x="0" y="1568847"/>
                </a:cubicBezTo>
                <a:close/>
              </a:path>
            </a:pathLst>
          </a:custGeom>
          <a:solidFill>
            <a:srgbClr val="000000">
              <a:alpha val="100000"/>
            </a:srgbClr>
          </a:solidFill>
          <a:ln w="3753847">
            <a:noFill/>
          </a:ln>
        </p:spPr>
        <p:style>
          <a:lnRef idx="2">
            <a:schemeClr val="accent1">
              <a:shade val="50000"/>
            </a:schemeClr>
          </a:lnRef>
          <a:fillRef idx="1">
            <a:schemeClr val="accent1"/>
          </a:fillRef>
          <a:effectRef idx="0">
            <a:schemeClr val="accent1"/>
          </a:effectRef>
          <a:fontRef idx="minor">
            <a:schemeClr val="lt1"/>
          </a:fontRef>
        </p:style>
      </p:sp>
      <p:sp>
        <p:nvSpPr>
          <p:cNvPr id="6942" name="Freeform 6942"/>
          <p:cNvSpPr/>
          <p:nvPr/>
        </p:nvSpPr>
        <p:spPr>
          <a:xfrm>
            <a:off x="5193323" y="2940490"/>
            <a:ext cx="81017" cy="104877"/>
          </a:xfrm>
          <a:custGeom>
            <a:avLst/>
            <a:gdLst/>
            <a:ahLst/>
            <a:cxnLst/>
            <a:rect l="0" t="0" r="0" b="0"/>
            <a:pathLst>
              <a:path w="6978650" h="9023350">
                <a:moveTo>
                  <a:pt x="4076700" y="0"/>
                </a:moveTo>
                <a:lnTo>
                  <a:pt x="4076700" y="9023350"/>
                </a:lnTo>
                <a:lnTo>
                  <a:pt x="2895600" y="9023350"/>
                </a:lnTo>
                <a:lnTo>
                  <a:pt x="2895600" y="0"/>
                </a:lnTo>
                <a:close/>
                <a:moveTo>
                  <a:pt x="6978650" y="0"/>
                </a:moveTo>
                <a:lnTo>
                  <a:pt x="6978650" y="977900"/>
                </a:lnTo>
                <a:lnTo>
                  <a:pt x="0" y="977900"/>
                </a:lnTo>
                <a:lnTo>
                  <a:pt x="0" y="0"/>
                </a:lnTo>
                <a:close/>
              </a:path>
            </a:pathLst>
          </a:custGeom>
          <a:solidFill>
            <a:srgbClr val="000000">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943" name="Freeform 6943"/>
          <p:cNvSpPr/>
          <p:nvPr/>
        </p:nvSpPr>
        <p:spPr>
          <a:xfrm>
            <a:off x="5289586" y="2934734"/>
            <a:ext cx="61235" cy="110634"/>
          </a:xfrm>
          <a:custGeom>
            <a:avLst/>
            <a:gdLst/>
            <a:ahLst/>
            <a:cxnLst/>
            <a:rect l="0" t="0" r="0" b="0"/>
            <a:pathLst>
              <a:path w="5274667" h="9518650">
                <a:moveTo>
                  <a:pt x="1147167" y="0"/>
                </a:moveTo>
                <a:lnTo>
                  <a:pt x="1147167" y="9518650"/>
                </a:lnTo>
                <a:lnTo>
                  <a:pt x="0" y="9518650"/>
                </a:lnTo>
                <a:lnTo>
                  <a:pt x="0" y="0"/>
                </a:lnTo>
                <a:close/>
                <a:moveTo>
                  <a:pt x="874315" y="5905500"/>
                </a:moveTo>
                <a:lnTo>
                  <a:pt x="396875" y="5905500"/>
                </a:lnTo>
                <a:cubicBezTo>
                  <a:pt x="396875" y="5445655"/>
                  <a:pt x="463086" y="5019940"/>
                  <a:pt x="595510" y="4628357"/>
                </a:cubicBezTo>
                <a:cubicBezTo>
                  <a:pt x="727934" y="4236773"/>
                  <a:pt x="914069" y="3895990"/>
                  <a:pt x="1153914" y="3606007"/>
                </a:cubicBezTo>
                <a:cubicBezTo>
                  <a:pt x="1393891" y="3315891"/>
                  <a:pt x="1680368" y="3091128"/>
                  <a:pt x="2013346" y="2931716"/>
                </a:cubicBezTo>
                <a:cubicBezTo>
                  <a:pt x="2346457" y="2772172"/>
                  <a:pt x="2715749" y="2692400"/>
                  <a:pt x="3121223" y="2692400"/>
                </a:cubicBezTo>
                <a:cubicBezTo>
                  <a:pt x="3452217" y="2692400"/>
                  <a:pt x="3750071" y="2736785"/>
                  <a:pt x="4014787" y="2825552"/>
                </a:cubicBezTo>
                <a:cubicBezTo>
                  <a:pt x="4279635" y="2914320"/>
                  <a:pt x="4506185" y="3055740"/>
                  <a:pt x="4694435" y="3249811"/>
                </a:cubicBezTo>
                <a:cubicBezTo>
                  <a:pt x="4882686" y="3443883"/>
                  <a:pt x="5026421" y="3694775"/>
                  <a:pt x="5125640" y="4002485"/>
                </a:cubicBezTo>
                <a:cubicBezTo>
                  <a:pt x="5224991" y="4310063"/>
                  <a:pt x="5274667" y="4684845"/>
                  <a:pt x="5274667" y="5126832"/>
                </a:cubicBezTo>
                <a:lnTo>
                  <a:pt x="5274667" y="9518650"/>
                </a:lnTo>
                <a:lnTo>
                  <a:pt x="4127500" y="9518650"/>
                </a:lnTo>
                <a:lnTo>
                  <a:pt x="4127500" y="5113536"/>
                </a:lnTo>
                <a:cubicBezTo>
                  <a:pt x="4127500" y="4762434"/>
                  <a:pt x="4075707" y="4480521"/>
                  <a:pt x="3972123" y="4267796"/>
                </a:cubicBezTo>
                <a:cubicBezTo>
                  <a:pt x="3868671" y="4055071"/>
                  <a:pt x="3717594" y="3900223"/>
                  <a:pt x="3518892" y="3803254"/>
                </a:cubicBezTo>
                <a:cubicBezTo>
                  <a:pt x="3320322" y="3706151"/>
                  <a:pt x="3076178" y="3657600"/>
                  <a:pt x="2786459" y="3657600"/>
                </a:cubicBezTo>
                <a:cubicBezTo>
                  <a:pt x="2500841" y="3657600"/>
                  <a:pt x="2241087" y="3717330"/>
                  <a:pt x="2007195" y="3836790"/>
                </a:cubicBezTo>
                <a:cubicBezTo>
                  <a:pt x="1773435" y="3956117"/>
                  <a:pt x="1572749" y="4120754"/>
                  <a:pt x="1405135" y="4330700"/>
                </a:cubicBezTo>
                <a:cubicBezTo>
                  <a:pt x="1237522" y="4540647"/>
                  <a:pt x="1107148" y="4780492"/>
                  <a:pt x="1014015" y="5050235"/>
                </a:cubicBezTo>
                <a:cubicBezTo>
                  <a:pt x="920882" y="5319845"/>
                  <a:pt x="874315" y="5604934"/>
                  <a:pt x="874315" y="5905500"/>
                </a:cubicBezTo>
                <a:close/>
              </a:path>
            </a:pathLst>
          </a:custGeom>
          <a:solidFill>
            <a:srgbClr val="000000">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944" name="Freeform 6944"/>
          <p:cNvSpPr/>
          <p:nvPr/>
        </p:nvSpPr>
        <p:spPr>
          <a:xfrm>
            <a:off x="5368302" y="2966027"/>
            <a:ext cx="66125" cy="80891"/>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00000">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945" name="Freeform 6945"/>
          <p:cNvSpPr/>
          <p:nvPr/>
        </p:nvSpPr>
        <p:spPr>
          <a:xfrm>
            <a:off x="5451001" y="2966027"/>
            <a:ext cx="37684" cy="79415"/>
          </a:xfrm>
          <a:custGeom>
            <a:avLst/>
            <a:gdLst/>
            <a:ahLst/>
            <a:cxnLst/>
            <a:rect l="0" t="0" r="0" b="0"/>
            <a:pathLst>
              <a:path w="3246040" h="6832600">
                <a:moveTo>
                  <a:pt x="1150143" y="1180704"/>
                </a:moveTo>
                <a:lnTo>
                  <a:pt x="1150143" y="6832600"/>
                </a:lnTo>
                <a:lnTo>
                  <a:pt x="0" y="6832600"/>
                </a:lnTo>
                <a:lnTo>
                  <a:pt x="0" y="127000"/>
                </a:lnTo>
                <a:lnTo>
                  <a:pt x="1118989" y="127000"/>
                </a:lnTo>
                <a:close/>
                <a:moveTo>
                  <a:pt x="3246040" y="86916"/>
                </a:moveTo>
                <a:lnTo>
                  <a:pt x="3239889" y="1154510"/>
                </a:lnTo>
                <a:cubicBezTo>
                  <a:pt x="3144771" y="1133872"/>
                  <a:pt x="3054813" y="1120445"/>
                  <a:pt x="2970014" y="1114227"/>
                </a:cubicBezTo>
                <a:cubicBezTo>
                  <a:pt x="2885347" y="1108009"/>
                  <a:pt x="2789237" y="1104900"/>
                  <a:pt x="2681684" y="1104900"/>
                </a:cubicBezTo>
                <a:cubicBezTo>
                  <a:pt x="2417100" y="1104900"/>
                  <a:pt x="2183540" y="1146242"/>
                  <a:pt x="1981001" y="1228924"/>
                </a:cubicBezTo>
                <a:cubicBezTo>
                  <a:pt x="1778462" y="1311606"/>
                  <a:pt x="1606880" y="1427295"/>
                  <a:pt x="1466254" y="1575991"/>
                </a:cubicBezTo>
                <a:cubicBezTo>
                  <a:pt x="1325760" y="1724687"/>
                  <a:pt x="1215165" y="1901362"/>
                  <a:pt x="1134467" y="2106018"/>
                </a:cubicBezTo>
                <a:cubicBezTo>
                  <a:pt x="1053901" y="2310673"/>
                  <a:pt x="1001249" y="2534841"/>
                  <a:pt x="976510" y="2778522"/>
                </a:cubicBezTo>
                <a:lnTo>
                  <a:pt x="654050" y="2964458"/>
                </a:lnTo>
                <a:cubicBezTo>
                  <a:pt x="654050" y="2559249"/>
                  <a:pt x="694332" y="2178844"/>
                  <a:pt x="774898" y="1823244"/>
                </a:cubicBezTo>
                <a:cubicBezTo>
                  <a:pt x="855464" y="1467644"/>
                  <a:pt x="980479" y="1152393"/>
                  <a:pt x="1149945" y="877491"/>
                </a:cubicBezTo>
                <a:cubicBezTo>
                  <a:pt x="1319543" y="602589"/>
                  <a:pt x="1535575" y="387615"/>
                  <a:pt x="1798042" y="232569"/>
                </a:cubicBezTo>
                <a:cubicBezTo>
                  <a:pt x="2060641" y="77524"/>
                  <a:pt x="2373841" y="0"/>
                  <a:pt x="2737643" y="0"/>
                </a:cubicBezTo>
                <a:cubicBezTo>
                  <a:pt x="2820325" y="0"/>
                  <a:pt x="2915377" y="9327"/>
                  <a:pt x="3022798" y="27980"/>
                </a:cubicBezTo>
                <a:cubicBezTo>
                  <a:pt x="3130351" y="46501"/>
                  <a:pt x="3204765" y="66146"/>
                  <a:pt x="3246040" y="86916"/>
                </a:cubicBezTo>
                <a:close/>
              </a:path>
            </a:pathLst>
          </a:custGeom>
          <a:solidFill>
            <a:srgbClr val="000000">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946" name="Freeform 6946"/>
          <p:cNvSpPr/>
          <p:nvPr/>
        </p:nvSpPr>
        <p:spPr>
          <a:xfrm>
            <a:off x="5498461" y="2966027"/>
            <a:ext cx="66125" cy="80891"/>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00000">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947" name="Freeform 6947"/>
          <p:cNvSpPr/>
          <p:nvPr/>
        </p:nvSpPr>
        <p:spPr>
          <a:xfrm>
            <a:off x="5616382" y="2966027"/>
            <a:ext cx="64266" cy="80891"/>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000000">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948" name="Freeform 6948"/>
          <p:cNvSpPr/>
          <p:nvPr/>
        </p:nvSpPr>
        <p:spPr>
          <a:xfrm>
            <a:off x="5699965" y="2966027"/>
            <a:ext cx="37684" cy="79415"/>
          </a:xfrm>
          <a:custGeom>
            <a:avLst/>
            <a:gdLst/>
            <a:ahLst/>
            <a:cxnLst/>
            <a:rect l="0" t="0" r="0" b="0"/>
            <a:pathLst>
              <a:path w="3246040" h="6832600">
                <a:moveTo>
                  <a:pt x="1150143" y="1180704"/>
                </a:moveTo>
                <a:lnTo>
                  <a:pt x="1150143" y="6832600"/>
                </a:lnTo>
                <a:lnTo>
                  <a:pt x="0" y="6832600"/>
                </a:lnTo>
                <a:lnTo>
                  <a:pt x="0" y="127000"/>
                </a:lnTo>
                <a:lnTo>
                  <a:pt x="1118989" y="127000"/>
                </a:lnTo>
                <a:close/>
                <a:moveTo>
                  <a:pt x="3246040" y="86916"/>
                </a:moveTo>
                <a:lnTo>
                  <a:pt x="3239889" y="1154510"/>
                </a:lnTo>
                <a:cubicBezTo>
                  <a:pt x="3144771" y="1133872"/>
                  <a:pt x="3054813" y="1120445"/>
                  <a:pt x="2970014" y="1114227"/>
                </a:cubicBezTo>
                <a:cubicBezTo>
                  <a:pt x="2885347" y="1108009"/>
                  <a:pt x="2789237" y="1104900"/>
                  <a:pt x="2681684" y="1104900"/>
                </a:cubicBezTo>
                <a:cubicBezTo>
                  <a:pt x="2417100" y="1104900"/>
                  <a:pt x="2183540" y="1146242"/>
                  <a:pt x="1981001" y="1228924"/>
                </a:cubicBezTo>
                <a:cubicBezTo>
                  <a:pt x="1778462" y="1311606"/>
                  <a:pt x="1606880" y="1427295"/>
                  <a:pt x="1466254" y="1575991"/>
                </a:cubicBezTo>
                <a:cubicBezTo>
                  <a:pt x="1325760" y="1724687"/>
                  <a:pt x="1215165" y="1901362"/>
                  <a:pt x="1134467" y="2106018"/>
                </a:cubicBezTo>
                <a:cubicBezTo>
                  <a:pt x="1053901" y="2310673"/>
                  <a:pt x="1001249" y="2534841"/>
                  <a:pt x="976510" y="2778522"/>
                </a:cubicBezTo>
                <a:lnTo>
                  <a:pt x="654050" y="2964458"/>
                </a:lnTo>
                <a:cubicBezTo>
                  <a:pt x="654050" y="2559249"/>
                  <a:pt x="694332" y="2178844"/>
                  <a:pt x="774898" y="1823244"/>
                </a:cubicBezTo>
                <a:cubicBezTo>
                  <a:pt x="855464" y="1467644"/>
                  <a:pt x="980479" y="1152393"/>
                  <a:pt x="1149945" y="877491"/>
                </a:cubicBezTo>
                <a:cubicBezTo>
                  <a:pt x="1319543" y="602589"/>
                  <a:pt x="1535575" y="387615"/>
                  <a:pt x="1798042" y="232569"/>
                </a:cubicBezTo>
                <a:cubicBezTo>
                  <a:pt x="2060641" y="77524"/>
                  <a:pt x="2373841" y="0"/>
                  <a:pt x="2737643" y="0"/>
                </a:cubicBezTo>
                <a:cubicBezTo>
                  <a:pt x="2820325" y="0"/>
                  <a:pt x="2915377" y="9327"/>
                  <a:pt x="3022798" y="27980"/>
                </a:cubicBezTo>
                <a:cubicBezTo>
                  <a:pt x="3130351" y="46501"/>
                  <a:pt x="3204765" y="66146"/>
                  <a:pt x="3246040" y="86916"/>
                </a:cubicBezTo>
                <a:close/>
              </a:path>
            </a:pathLst>
          </a:custGeom>
          <a:solidFill>
            <a:srgbClr val="000000">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949" name="Freeform 6949"/>
          <p:cNvSpPr/>
          <p:nvPr/>
        </p:nvSpPr>
        <p:spPr>
          <a:xfrm>
            <a:off x="5747425" y="2966027"/>
            <a:ext cx="66125" cy="80891"/>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00000">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950" name="Freeform 6950"/>
          <p:cNvSpPr/>
          <p:nvPr/>
        </p:nvSpPr>
        <p:spPr>
          <a:xfrm>
            <a:off x="5865346" y="2966027"/>
            <a:ext cx="64266" cy="80891"/>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000000">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951" name="Freeform 6951"/>
          <p:cNvSpPr/>
          <p:nvPr/>
        </p:nvSpPr>
        <p:spPr>
          <a:xfrm>
            <a:off x="5939418" y="2948535"/>
            <a:ext cx="42453" cy="98383"/>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000000">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952" name="Freeform 6952"/>
          <p:cNvSpPr/>
          <p:nvPr/>
        </p:nvSpPr>
        <p:spPr>
          <a:xfrm>
            <a:off x="6036478" y="2934734"/>
            <a:ext cx="13317" cy="110708"/>
          </a:xfrm>
          <a:custGeom>
            <a:avLst/>
            <a:gdLst/>
            <a:ahLst/>
            <a:cxnLst/>
            <a:rect l="0" t="0" r="0" b="0"/>
            <a:pathLst>
              <a:path w="1147167" h="9525000">
                <a:moveTo>
                  <a:pt x="1147167" y="0"/>
                </a:moveTo>
                <a:lnTo>
                  <a:pt x="1147167" y="9525000"/>
                </a:lnTo>
                <a:lnTo>
                  <a:pt x="0" y="9525000"/>
                </a:lnTo>
                <a:lnTo>
                  <a:pt x="0" y="0"/>
                </a:lnTo>
                <a:close/>
              </a:path>
            </a:pathLst>
          </a:custGeom>
          <a:solidFill>
            <a:srgbClr val="000000">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953" name="Freeform 6953"/>
          <p:cNvSpPr/>
          <p:nvPr/>
        </p:nvSpPr>
        <p:spPr>
          <a:xfrm>
            <a:off x="6068310" y="2966027"/>
            <a:ext cx="66125" cy="80891"/>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00000">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954" name="Freeform 6954"/>
          <p:cNvSpPr/>
          <p:nvPr/>
        </p:nvSpPr>
        <p:spPr>
          <a:xfrm>
            <a:off x="6148649" y="2966027"/>
            <a:ext cx="64266" cy="80891"/>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000000">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955" name="Freeform 6955"/>
          <p:cNvSpPr/>
          <p:nvPr/>
        </p:nvSpPr>
        <p:spPr>
          <a:xfrm>
            <a:off x="6228840" y="2966027"/>
            <a:ext cx="61972" cy="80891"/>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000000">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956" name="Freeform 6956"/>
          <p:cNvSpPr/>
          <p:nvPr/>
        </p:nvSpPr>
        <p:spPr>
          <a:xfrm>
            <a:off x="6299816" y="2948535"/>
            <a:ext cx="42453" cy="98383"/>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000000">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957" name="Freeform 6957"/>
          <p:cNvSpPr/>
          <p:nvPr/>
        </p:nvSpPr>
        <p:spPr>
          <a:xfrm>
            <a:off x="6392453" y="2966027"/>
            <a:ext cx="61972" cy="80891"/>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000000">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958" name="Freeform 6958"/>
          <p:cNvSpPr/>
          <p:nvPr/>
        </p:nvSpPr>
        <p:spPr>
          <a:xfrm>
            <a:off x="6472939" y="2939015"/>
            <a:ext cx="15776" cy="106427"/>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000000">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959" name="Freeform 6959"/>
          <p:cNvSpPr/>
          <p:nvPr/>
        </p:nvSpPr>
        <p:spPr>
          <a:xfrm>
            <a:off x="6502193" y="2967503"/>
            <a:ext cx="66879" cy="77938"/>
          </a:xfrm>
          <a:custGeom>
            <a:avLst/>
            <a:gdLst/>
            <a:ahLst/>
            <a:cxnLst/>
            <a:rect l="0" t="0" r="0" b="0"/>
            <a:pathLst>
              <a:path w="5760839" h="6705600">
                <a:moveTo>
                  <a:pt x="1389062" y="0"/>
                </a:moveTo>
                <a:lnTo>
                  <a:pt x="2858691" y="2441774"/>
                </a:lnTo>
                <a:lnTo>
                  <a:pt x="4346972" y="0"/>
                </a:lnTo>
                <a:lnTo>
                  <a:pt x="5692577" y="0"/>
                </a:lnTo>
                <a:lnTo>
                  <a:pt x="3497461" y="3309343"/>
                </a:lnTo>
                <a:lnTo>
                  <a:pt x="5760839" y="6705600"/>
                </a:lnTo>
                <a:lnTo>
                  <a:pt x="4433689" y="6705600"/>
                </a:lnTo>
                <a:lnTo>
                  <a:pt x="2883495" y="4189413"/>
                </a:lnTo>
                <a:lnTo>
                  <a:pt x="1333103" y="6705600"/>
                </a:lnTo>
                <a:lnTo>
                  <a:pt x="0" y="6705600"/>
                </a:lnTo>
                <a:lnTo>
                  <a:pt x="2257227" y="3309343"/>
                </a:lnTo>
                <a:lnTo>
                  <a:pt x="68064" y="0"/>
                </a:lnTo>
                <a:close/>
              </a:path>
            </a:pathLst>
          </a:custGeom>
          <a:solidFill>
            <a:srgbClr val="000000">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960" name="Freeform 6960"/>
          <p:cNvSpPr/>
          <p:nvPr/>
        </p:nvSpPr>
        <p:spPr>
          <a:xfrm>
            <a:off x="6617384" y="2966027"/>
            <a:ext cx="70917" cy="80891"/>
          </a:xfrm>
          <a:custGeom>
            <a:avLst/>
            <a:gdLst/>
            <a:ahLst/>
            <a:cxnLst/>
            <a:rect l="0" t="0" r="0" b="0"/>
            <a:pathLst>
              <a:path w="6108700" h="6959600">
                <a:moveTo>
                  <a:pt x="0" y="3554215"/>
                </a:moveTo>
                <a:lnTo>
                  <a:pt x="0" y="3411538"/>
                </a:lnTo>
                <a:cubicBezTo>
                  <a:pt x="0" y="2927615"/>
                  <a:pt x="70246" y="2477890"/>
                  <a:pt x="210740" y="2062361"/>
                </a:cubicBezTo>
                <a:cubicBezTo>
                  <a:pt x="351366" y="1646701"/>
                  <a:pt x="553971" y="1284883"/>
                  <a:pt x="818554" y="976908"/>
                </a:cubicBezTo>
                <a:cubicBezTo>
                  <a:pt x="1083270" y="668801"/>
                  <a:pt x="1403746" y="428956"/>
                  <a:pt x="1779984" y="257374"/>
                </a:cubicBezTo>
                <a:cubicBezTo>
                  <a:pt x="2156221" y="85791"/>
                  <a:pt x="2577901" y="0"/>
                  <a:pt x="3045023" y="0"/>
                </a:cubicBezTo>
                <a:cubicBezTo>
                  <a:pt x="3516378" y="0"/>
                  <a:pt x="3941167" y="85791"/>
                  <a:pt x="4319389" y="257374"/>
                </a:cubicBezTo>
                <a:cubicBezTo>
                  <a:pt x="4697743" y="428956"/>
                  <a:pt x="5020270" y="668801"/>
                  <a:pt x="5286970" y="976908"/>
                </a:cubicBezTo>
                <a:cubicBezTo>
                  <a:pt x="5553670" y="1284883"/>
                  <a:pt x="5757267" y="1646701"/>
                  <a:pt x="5897760" y="2062361"/>
                </a:cubicBezTo>
                <a:cubicBezTo>
                  <a:pt x="6038387" y="2477890"/>
                  <a:pt x="6108700" y="2927615"/>
                  <a:pt x="6108700" y="3411538"/>
                </a:cubicBezTo>
                <a:lnTo>
                  <a:pt x="6108700" y="3554215"/>
                </a:lnTo>
                <a:cubicBezTo>
                  <a:pt x="6108700" y="4038005"/>
                  <a:pt x="6038387" y="4486672"/>
                  <a:pt x="5897760" y="4900216"/>
                </a:cubicBezTo>
                <a:cubicBezTo>
                  <a:pt x="5757267" y="5313760"/>
                  <a:pt x="5553670" y="5674585"/>
                  <a:pt x="5286970" y="5982693"/>
                </a:cubicBezTo>
                <a:cubicBezTo>
                  <a:pt x="5020270" y="6290800"/>
                  <a:pt x="4699860" y="6530645"/>
                  <a:pt x="4325739" y="6702227"/>
                </a:cubicBezTo>
                <a:cubicBezTo>
                  <a:pt x="3951618" y="6873808"/>
                  <a:pt x="3528814" y="6959600"/>
                  <a:pt x="3057326" y="6959600"/>
                </a:cubicBezTo>
                <a:cubicBezTo>
                  <a:pt x="2586103" y="6959600"/>
                  <a:pt x="2162373" y="6873808"/>
                  <a:pt x="1786135" y="6702227"/>
                </a:cubicBezTo>
                <a:cubicBezTo>
                  <a:pt x="1409898" y="6530645"/>
                  <a:pt x="1088429" y="6290800"/>
                  <a:pt x="821729" y="5982693"/>
                </a:cubicBezTo>
                <a:cubicBezTo>
                  <a:pt x="555029" y="5674585"/>
                  <a:pt x="351366" y="5313760"/>
                  <a:pt x="210740" y="4900216"/>
                </a:cubicBezTo>
                <a:cubicBezTo>
                  <a:pt x="70246" y="4486672"/>
                  <a:pt x="0" y="4038005"/>
                  <a:pt x="0" y="3554215"/>
                </a:cubicBezTo>
                <a:close/>
                <a:moveTo>
                  <a:pt x="1147167" y="3411538"/>
                </a:moveTo>
                <a:lnTo>
                  <a:pt x="1147167" y="3554215"/>
                </a:lnTo>
                <a:cubicBezTo>
                  <a:pt x="1147167" y="3889177"/>
                  <a:pt x="1186523" y="4204560"/>
                  <a:pt x="1265237" y="4500365"/>
                </a:cubicBezTo>
                <a:cubicBezTo>
                  <a:pt x="1343951" y="4796036"/>
                  <a:pt x="1463013" y="5057643"/>
                  <a:pt x="1622425" y="5285185"/>
                </a:cubicBezTo>
                <a:cubicBezTo>
                  <a:pt x="1781836" y="5512594"/>
                  <a:pt x="1981662" y="5691453"/>
                  <a:pt x="2221904" y="5821760"/>
                </a:cubicBezTo>
                <a:cubicBezTo>
                  <a:pt x="2462146" y="5952067"/>
                  <a:pt x="2741678" y="6017221"/>
                  <a:pt x="3060501" y="6017221"/>
                </a:cubicBezTo>
                <a:cubicBezTo>
                  <a:pt x="3375223" y="6017221"/>
                  <a:pt x="3651646" y="5952067"/>
                  <a:pt x="3889771" y="5821760"/>
                </a:cubicBezTo>
                <a:cubicBezTo>
                  <a:pt x="4128029" y="5691453"/>
                  <a:pt x="4325805" y="5512594"/>
                  <a:pt x="4483100" y="5285185"/>
                </a:cubicBezTo>
                <a:cubicBezTo>
                  <a:pt x="4640527" y="5057643"/>
                  <a:pt x="4759589" y="4796036"/>
                  <a:pt x="4840287" y="4500365"/>
                </a:cubicBezTo>
                <a:cubicBezTo>
                  <a:pt x="4921117" y="4204560"/>
                  <a:pt x="4961532" y="3889177"/>
                  <a:pt x="4961532" y="3554215"/>
                </a:cubicBezTo>
                <a:lnTo>
                  <a:pt x="4961532" y="3411538"/>
                </a:lnTo>
                <a:cubicBezTo>
                  <a:pt x="4961532" y="3080544"/>
                  <a:pt x="4921117" y="2767211"/>
                  <a:pt x="4840287" y="2471540"/>
                </a:cubicBezTo>
                <a:cubicBezTo>
                  <a:pt x="4759589" y="2175736"/>
                  <a:pt x="4639535" y="1913070"/>
                  <a:pt x="4480123" y="1683544"/>
                </a:cubicBezTo>
                <a:cubicBezTo>
                  <a:pt x="4320711" y="1454018"/>
                  <a:pt x="4121877" y="1273109"/>
                  <a:pt x="3883620" y="1140818"/>
                </a:cubicBezTo>
                <a:cubicBezTo>
                  <a:pt x="3645495" y="1008526"/>
                  <a:pt x="3367021" y="942380"/>
                  <a:pt x="3048198" y="942380"/>
                </a:cubicBezTo>
                <a:cubicBezTo>
                  <a:pt x="2733476" y="942380"/>
                  <a:pt x="2456987" y="1008526"/>
                  <a:pt x="2218729" y="1140818"/>
                </a:cubicBezTo>
                <a:cubicBezTo>
                  <a:pt x="1980604" y="1273109"/>
                  <a:pt x="1781836" y="1454018"/>
                  <a:pt x="1622425" y="1683544"/>
                </a:cubicBezTo>
                <a:cubicBezTo>
                  <a:pt x="1463013" y="1913070"/>
                  <a:pt x="1343951" y="2175736"/>
                  <a:pt x="1265237" y="2471540"/>
                </a:cubicBezTo>
                <a:cubicBezTo>
                  <a:pt x="1186523" y="2767211"/>
                  <a:pt x="1147167" y="3080544"/>
                  <a:pt x="1147167" y="3411538"/>
                </a:cubicBezTo>
                <a:close/>
              </a:path>
            </a:pathLst>
          </a:custGeom>
          <a:solidFill>
            <a:srgbClr val="000000">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961" name="Freeform 6961"/>
          <p:cNvSpPr/>
          <p:nvPr/>
        </p:nvSpPr>
        <p:spPr>
          <a:xfrm>
            <a:off x="6696911" y="2948535"/>
            <a:ext cx="42453" cy="98383"/>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000000">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962" name="Freeform 6962"/>
          <p:cNvSpPr/>
          <p:nvPr/>
        </p:nvSpPr>
        <p:spPr>
          <a:xfrm>
            <a:off x="6755356" y="2934734"/>
            <a:ext cx="61235" cy="110634"/>
          </a:xfrm>
          <a:custGeom>
            <a:avLst/>
            <a:gdLst/>
            <a:ahLst/>
            <a:cxnLst/>
            <a:rect l="0" t="0" r="0" b="0"/>
            <a:pathLst>
              <a:path w="5274667" h="9518650">
                <a:moveTo>
                  <a:pt x="1147167" y="0"/>
                </a:moveTo>
                <a:lnTo>
                  <a:pt x="1147167" y="9518650"/>
                </a:lnTo>
                <a:lnTo>
                  <a:pt x="0" y="9518650"/>
                </a:lnTo>
                <a:lnTo>
                  <a:pt x="0" y="0"/>
                </a:lnTo>
                <a:close/>
                <a:moveTo>
                  <a:pt x="874315" y="5905500"/>
                </a:moveTo>
                <a:lnTo>
                  <a:pt x="396875" y="5905500"/>
                </a:lnTo>
                <a:cubicBezTo>
                  <a:pt x="396875" y="5445655"/>
                  <a:pt x="463086" y="5019940"/>
                  <a:pt x="595510" y="4628357"/>
                </a:cubicBezTo>
                <a:cubicBezTo>
                  <a:pt x="727934" y="4236773"/>
                  <a:pt x="914069" y="3895990"/>
                  <a:pt x="1153914" y="3606007"/>
                </a:cubicBezTo>
                <a:cubicBezTo>
                  <a:pt x="1393891" y="3315891"/>
                  <a:pt x="1680368" y="3091128"/>
                  <a:pt x="2013346" y="2931716"/>
                </a:cubicBezTo>
                <a:cubicBezTo>
                  <a:pt x="2346457" y="2772172"/>
                  <a:pt x="2715749" y="2692400"/>
                  <a:pt x="3121223" y="2692400"/>
                </a:cubicBezTo>
                <a:cubicBezTo>
                  <a:pt x="3452217" y="2692400"/>
                  <a:pt x="3750071" y="2736785"/>
                  <a:pt x="4014787" y="2825552"/>
                </a:cubicBezTo>
                <a:cubicBezTo>
                  <a:pt x="4279635" y="2914320"/>
                  <a:pt x="4506185" y="3055740"/>
                  <a:pt x="4694435" y="3249811"/>
                </a:cubicBezTo>
                <a:cubicBezTo>
                  <a:pt x="4882686" y="3443883"/>
                  <a:pt x="5026421" y="3694775"/>
                  <a:pt x="5125640" y="4002485"/>
                </a:cubicBezTo>
                <a:cubicBezTo>
                  <a:pt x="5224991" y="4310063"/>
                  <a:pt x="5274667" y="4684845"/>
                  <a:pt x="5274667" y="5126832"/>
                </a:cubicBezTo>
                <a:lnTo>
                  <a:pt x="5274667" y="9518650"/>
                </a:lnTo>
                <a:lnTo>
                  <a:pt x="4127500" y="9518650"/>
                </a:lnTo>
                <a:lnTo>
                  <a:pt x="4127500" y="5113536"/>
                </a:lnTo>
                <a:cubicBezTo>
                  <a:pt x="4127500" y="4762434"/>
                  <a:pt x="4075707" y="4480521"/>
                  <a:pt x="3972123" y="4267796"/>
                </a:cubicBezTo>
                <a:cubicBezTo>
                  <a:pt x="3868671" y="4055071"/>
                  <a:pt x="3717594" y="3900223"/>
                  <a:pt x="3518892" y="3803254"/>
                </a:cubicBezTo>
                <a:cubicBezTo>
                  <a:pt x="3320322" y="3706151"/>
                  <a:pt x="3076178" y="3657600"/>
                  <a:pt x="2786459" y="3657600"/>
                </a:cubicBezTo>
                <a:cubicBezTo>
                  <a:pt x="2500841" y="3657600"/>
                  <a:pt x="2241087" y="3717330"/>
                  <a:pt x="2007195" y="3836790"/>
                </a:cubicBezTo>
                <a:cubicBezTo>
                  <a:pt x="1773435" y="3956117"/>
                  <a:pt x="1572749" y="4120754"/>
                  <a:pt x="1405135" y="4330700"/>
                </a:cubicBezTo>
                <a:cubicBezTo>
                  <a:pt x="1237522" y="4540647"/>
                  <a:pt x="1107148" y="4780492"/>
                  <a:pt x="1014015" y="5050235"/>
                </a:cubicBezTo>
                <a:cubicBezTo>
                  <a:pt x="920882" y="5319845"/>
                  <a:pt x="874315" y="5604934"/>
                  <a:pt x="874315" y="5905500"/>
                </a:cubicBezTo>
                <a:close/>
              </a:path>
            </a:pathLst>
          </a:custGeom>
          <a:solidFill>
            <a:srgbClr val="000000">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963" name="Freeform 6963"/>
          <p:cNvSpPr/>
          <p:nvPr/>
        </p:nvSpPr>
        <p:spPr>
          <a:xfrm>
            <a:off x="6834074" y="2966027"/>
            <a:ext cx="66125" cy="80891"/>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00000">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964" name="Freeform 6964"/>
          <p:cNvSpPr/>
          <p:nvPr/>
        </p:nvSpPr>
        <p:spPr>
          <a:xfrm>
            <a:off x="6916772" y="2966027"/>
            <a:ext cx="37684" cy="79415"/>
          </a:xfrm>
          <a:custGeom>
            <a:avLst/>
            <a:gdLst/>
            <a:ahLst/>
            <a:cxnLst/>
            <a:rect l="0" t="0" r="0" b="0"/>
            <a:pathLst>
              <a:path w="3246040" h="6832600">
                <a:moveTo>
                  <a:pt x="1150143" y="1180704"/>
                </a:moveTo>
                <a:lnTo>
                  <a:pt x="1150143" y="6832600"/>
                </a:lnTo>
                <a:lnTo>
                  <a:pt x="0" y="6832600"/>
                </a:lnTo>
                <a:lnTo>
                  <a:pt x="0" y="127000"/>
                </a:lnTo>
                <a:lnTo>
                  <a:pt x="1118989" y="127000"/>
                </a:lnTo>
                <a:close/>
                <a:moveTo>
                  <a:pt x="3246040" y="86916"/>
                </a:moveTo>
                <a:lnTo>
                  <a:pt x="3239889" y="1154510"/>
                </a:lnTo>
                <a:cubicBezTo>
                  <a:pt x="3144771" y="1133872"/>
                  <a:pt x="3054813" y="1120445"/>
                  <a:pt x="2970014" y="1114227"/>
                </a:cubicBezTo>
                <a:cubicBezTo>
                  <a:pt x="2885347" y="1108009"/>
                  <a:pt x="2789237" y="1104900"/>
                  <a:pt x="2681684" y="1104900"/>
                </a:cubicBezTo>
                <a:cubicBezTo>
                  <a:pt x="2417100" y="1104900"/>
                  <a:pt x="2183540" y="1146242"/>
                  <a:pt x="1981001" y="1228924"/>
                </a:cubicBezTo>
                <a:cubicBezTo>
                  <a:pt x="1778462" y="1311606"/>
                  <a:pt x="1606880" y="1427295"/>
                  <a:pt x="1466254" y="1575991"/>
                </a:cubicBezTo>
                <a:cubicBezTo>
                  <a:pt x="1325760" y="1724687"/>
                  <a:pt x="1215165" y="1901362"/>
                  <a:pt x="1134467" y="2106018"/>
                </a:cubicBezTo>
                <a:cubicBezTo>
                  <a:pt x="1053901" y="2310673"/>
                  <a:pt x="1001249" y="2534841"/>
                  <a:pt x="976510" y="2778522"/>
                </a:cubicBezTo>
                <a:lnTo>
                  <a:pt x="654050" y="2964458"/>
                </a:lnTo>
                <a:cubicBezTo>
                  <a:pt x="654050" y="2559249"/>
                  <a:pt x="694332" y="2178844"/>
                  <a:pt x="774898" y="1823244"/>
                </a:cubicBezTo>
                <a:cubicBezTo>
                  <a:pt x="855464" y="1467644"/>
                  <a:pt x="980479" y="1152393"/>
                  <a:pt x="1149945" y="877491"/>
                </a:cubicBezTo>
                <a:cubicBezTo>
                  <a:pt x="1319543" y="602589"/>
                  <a:pt x="1535575" y="387615"/>
                  <a:pt x="1798042" y="232569"/>
                </a:cubicBezTo>
                <a:cubicBezTo>
                  <a:pt x="2060641" y="77524"/>
                  <a:pt x="2373841" y="0"/>
                  <a:pt x="2737643" y="0"/>
                </a:cubicBezTo>
                <a:cubicBezTo>
                  <a:pt x="2820325" y="0"/>
                  <a:pt x="2915377" y="9327"/>
                  <a:pt x="3022798" y="27980"/>
                </a:cubicBezTo>
                <a:cubicBezTo>
                  <a:pt x="3130351" y="46501"/>
                  <a:pt x="3204765" y="66146"/>
                  <a:pt x="3246040" y="86916"/>
                </a:cubicBezTo>
                <a:close/>
              </a:path>
            </a:pathLst>
          </a:custGeom>
          <a:solidFill>
            <a:srgbClr val="000000">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965" name="Freeform 6965"/>
          <p:cNvSpPr/>
          <p:nvPr/>
        </p:nvSpPr>
        <p:spPr>
          <a:xfrm>
            <a:off x="7001814" y="2966027"/>
            <a:ext cx="65653" cy="80891"/>
          </a:xfrm>
          <a:custGeom>
            <a:avLst/>
            <a:gdLst/>
            <a:ahLst/>
            <a:cxnLst/>
            <a:rect l="0" t="0" r="0" b="0"/>
            <a:pathLst>
              <a:path w="5655270" h="6959600">
                <a:moveTo>
                  <a:pt x="2982714" y="6017221"/>
                </a:moveTo>
                <a:cubicBezTo>
                  <a:pt x="3255499" y="6017221"/>
                  <a:pt x="3507647" y="5961394"/>
                  <a:pt x="3739157" y="5849740"/>
                </a:cubicBezTo>
                <a:cubicBezTo>
                  <a:pt x="3970668" y="5738085"/>
                  <a:pt x="4160837" y="5584032"/>
                  <a:pt x="4309665" y="5387579"/>
                </a:cubicBezTo>
                <a:cubicBezTo>
                  <a:pt x="4458493" y="5190993"/>
                  <a:pt x="4543226" y="4966560"/>
                  <a:pt x="4563864" y="4714280"/>
                </a:cubicBezTo>
                <a:lnTo>
                  <a:pt x="5655270" y="4714280"/>
                </a:lnTo>
                <a:cubicBezTo>
                  <a:pt x="5634632" y="5111288"/>
                  <a:pt x="5501282" y="5480381"/>
                  <a:pt x="5255220" y="5821561"/>
                </a:cubicBezTo>
                <a:cubicBezTo>
                  <a:pt x="5009289" y="6162609"/>
                  <a:pt x="4687887" y="6437578"/>
                  <a:pt x="4291012" y="6646466"/>
                </a:cubicBezTo>
                <a:cubicBezTo>
                  <a:pt x="3894137" y="6855221"/>
                  <a:pt x="3458104" y="6959600"/>
                  <a:pt x="2982912" y="6959600"/>
                </a:cubicBezTo>
                <a:cubicBezTo>
                  <a:pt x="2478484" y="6959600"/>
                  <a:pt x="2039209" y="6870700"/>
                  <a:pt x="1665089" y="6692900"/>
                </a:cubicBezTo>
                <a:cubicBezTo>
                  <a:pt x="1290968" y="6515100"/>
                  <a:pt x="980876" y="6271155"/>
                  <a:pt x="734814" y="5961063"/>
                </a:cubicBezTo>
                <a:cubicBezTo>
                  <a:pt x="488883" y="5650839"/>
                  <a:pt x="304932" y="5294115"/>
                  <a:pt x="182959" y="4890890"/>
                </a:cubicBezTo>
                <a:cubicBezTo>
                  <a:pt x="60986" y="4487665"/>
                  <a:pt x="0" y="4060693"/>
                  <a:pt x="0" y="3609975"/>
                </a:cubicBezTo>
                <a:lnTo>
                  <a:pt x="0" y="3349625"/>
                </a:lnTo>
                <a:cubicBezTo>
                  <a:pt x="0" y="2898775"/>
                  <a:pt x="60986" y="2471738"/>
                  <a:pt x="182959" y="2068513"/>
                </a:cubicBezTo>
                <a:cubicBezTo>
                  <a:pt x="304932" y="1665288"/>
                  <a:pt x="488883" y="1308630"/>
                  <a:pt x="734814" y="998538"/>
                </a:cubicBezTo>
                <a:cubicBezTo>
                  <a:pt x="980876" y="688446"/>
                  <a:pt x="1290968" y="444500"/>
                  <a:pt x="1665089" y="266700"/>
                </a:cubicBezTo>
                <a:cubicBezTo>
                  <a:pt x="2039209" y="88900"/>
                  <a:pt x="2478484" y="0"/>
                  <a:pt x="2982912" y="0"/>
                </a:cubicBezTo>
                <a:cubicBezTo>
                  <a:pt x="3507713" y="0"/>
                  <a:pt x="3966500" y="106496"/>
                  <a:pt x="4359275" y="319485"/>
                </a:cubicBezTo>
                <a:cubicBezTo>
                  <a:pt x="4752049" y="532342"/>
                  <a:pt x="5061082" y="821796"/>
                  <a:pt x="5286375" y="1187847"/>
                </a:cubicBezTo>
                <a:cubicBezTo>
                  <a:pt x="5511667" y="1553766"/>
                  <a:pt x="5634632" y="1968236"/>
                  <a:pt x="5655270" y="2431257"/>
                </a:cubicBezTo>
                <a:lnTo>
                  <a:pt x="4563864" y="2431257"/>
                </a:lnTo>
                <a:cubicBezTo>
                  <a:pt x="4543226" y="2154238"/>
                  <a:pt x="4465703" y="1904075"/>
                  <a:pt x="4331295" y="1680766"/>
                </a:cubicBezTo>
                <a:cubicBezTo>
                  <a:pt x="4197019" y="1457325"/>
                  <a:pt x="4015118" y="1278401"/>
                  <a:pt x="3785592" y="1143993"/>
                </a:cubicBezTo>
                <a:cubicBezTo>
                  <a:pt x="3556198" y="1009584"/>
                  <a:pt x="3288572" y="942380"/>
                  <a:pt x="2982714" y="942380"/>
                </a:cubicBezTo>
                <a:cubicBezTo>
                  <a:pt x="2631215" y="942380"/>
                  <a:pt x="2336601" y="1011635"/>
                  <a:pt x="2098873" y="1150144"/>
                </a:cubicBezTo>
                <a:cubicBezTo>
                  <a:pt x="1861277" y="1288654"/>
                  <a:pt x="1673225" y="1474788"/>
                  <a:pt x="1534715" y="1708547"/>
                </a:cubicBezTo>
                <a:cubicBezTo>
                  <a:pt x="1396206" y="1942307"/>
                  <a:pt x="1296987" y="2200805"/>
                  <a:pt x="1237059" y="2484041"/>
                </a:cubicBezTo>
                <a:cubicBezTo>
                  <a:pt x="1177131" y="2767278"/>
                  <a:pt x="1147167" y="3055806"/>
                  <a:pt x="1147167" y="3349625"/>
                </a:cubicBezTo>
                <a:lnTo>
                  <a:pt x="1147167" y="3609975"/>
                </a:lnTo>
                <a:cubicBezTo>
                  <a:pt x="1147167" y="3903663"/>
                  <a:pt x="1176072" y="4193249"/>
                  <a:pt x="1233884" y="4478735"/>
                </a:cubicBezTo>
                <a:cubicBezTo>
                  <a:pt x="1291828" y="4764088"/>
                  <a:pt x="1389988" y="5022586"/>
                  <a:pt x="1528365" y="5254229"/>
                </a:cubicBezTo>
                <a:cubicBezTo>
                  <a:pt x="1666875" y="5485739"/>
                  <a:pt x="1854993" y="5670815"/>
                  <a:pt x="2092721" y="5809457"/>
                </a:cubicBezTo>
                <a:cubicBezTo>
                  <a:pt x="2330450" y="5947966"/>
                  <a:pt x="2627114" y="6017221"/>
                  <a:pt x="2982714" y="6017221"/>
                </a:cubicBezTo>
                <a:close/>
              </a:path>
            </a:pathLst>
          </a:custGeom>
          <a:solidFill>
            <a:srgbClr val="000000">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966" name="Freeform 6966"/>
          <p:cNvSpPr/>
          <p:nvPr/>
        </p:nvSpPr>
        <p:spPr>
          <a:xfrm>
            <a:off x="7083480" y="2966027"/>
            <a:ext cx="37684" cy="79415"/>
          </a:xfrm>
          <a:custGeom>
            <a:avLst/>
            <a:gdLst/>
            <a:ahLst/>
            <a:cxnLst/>
            <a:rect l="0" t="0" r="0" b="0"/>
            <a:pathLst>
              <a:path w="3246040" h="6832600">
                <a:moveTo>
                  <a:pt x="1150143" y="1180704"/>
                </a:moveTo>
                <a:lnTo>
                  <a:pt x="1150143" y="6832600"/>
                </a:lnTo>
                <a:lnTo>
                  <a:pt x="0" y="6832600"/>
                </a:lnTo>
                <a:lnTo>
                  <a:pt x="0" y="127000"/>
                </a:lnTo>
                <a:lnTo>
                  <a:pt x="1118989" y="127000"/>
                </a:lnTo>
                <a:close/>
                <a:moveTo>
                  <a:pt x="3246040" y="86916"/>
                </a:moveTo>
                <a:lnTo>
                  <a:pt x="3239889" y="1154510"/>
                </a:lnTo>
                <a:cubicBezTo>
                  <a:pt x="3144771" y="1133872"/>
                  <a:pt x="3054813" y="1120445"/>
                  <a:pt x="2970014" y="1114227"/>
                </a:cubicBezTo>
                <a:cubicBezTo>
                  <a:pt x="2885347" y="1108009"/>
                  <a:pt x="2789237" y="1104900"/>
                  <a:pt x="2681684" y="1104900"/>
                </a:cubicBezTo>
                <a:cubicBezTo>
                  <a:pt x="2417100" y="1104900"/>
                  <a:pt x="2183540" y="1146242"/>
                  <a:pt x="1981001" y="1228924"/>
                </a:cubicBezTo>
                <a:cubicBezTo>
                  <a:pt x="1778462" y="1311606"/>
                  <a:pt x="1606880" y="1427295"/>
                  <a:pt x="1466254" y="1575991"/>
                </a:cubicBezTo>
                <a:cubicBezTo>
                  <a:pt x="1325760" y="1724687"/>
                  <a:pt x="1215165" y="1901362"/>
                  <a:pt x="1134467" y="2106018"/>
                </a:cubicBezTo>
                <a:cubicBezTo>
                  <a:pt x="1053901" y="2310673"/>
                  <a:pt x="1001249" y="2534841"/>
                  <a:pt x="976510" y="2778522"/>
                </a:cubicBezTo>
                <a:lnTo>
                  <a:pt x="654050" y="2964458"/>
                </a:lnTo>
                <a:cubicBezTo>
                  <a:pt x="654050" y="2559249"/>
                  <a:pt x="694332" y="2178844"/>
                  <a:pt x="774898" y="1823244"/>
                </a:cubicBezTo>
                <a:cubicBezTo>
                  <a:pt x="855464" y="1467644"/>
                  <a:pt x="980479" y="1152393"/>
                  <a:pt x="1149945" y="877491"/>
                </a:cubicBezTo>
                <a:cubicBezTo>
                  <a:pt x="1319543" y="602589"/>
                  <a:pt x="1535575" y="387615"/>
                  <a:pt x="1798042" y="232569"/>
                </a:cubicBezTo>
                <a:cubicBezTo>
                  <a:pt x="2060641" y="77524"/>
                  <a:pt x="2373841" y="0"/>
                  <a:pt x="2737643" y="0"/>
                </a:cubicBezTo>
                <a:cubicBezTo>
                  <a:pt x="2820325" y="0"/>
                  <a:pt x="2915377" y="9327"/>
                  <a:pt x="3022798" y="27980"/>
                </a:cubicBezTo>
                <a:cubicBezTo>
                  <a:pt x="3130351" y="46501"/>
                  <a:pt x="3204765" y="66146"/>
                  <a:pt x="3246040" y="86916"/>
                </a:cubicBezTo>
                <a:close/>
              </a:path>
            </a:pathLst>
          </a:custGeom>
          <a:solidFill>
            <a:srgbClr val="000000">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967" name="Freeform 6967"/>
          <p:cNvSpPr/>
          <p:nvPr/>
        </p:nvSpPr>
        <p:spPr>
          <a:xfrm>
            <a:off x="7134185" y="2967503"/>
            <a:ext cx="61334" cy="79415"/>
          </a:xfrm>
          <a:custGeom>
            <a:avLst/>
            <a:gdLst/>
            <a:ahLst/>
            <a:cxnLst/>
            <a:rect l="0" t="0" r="0" b="0"/>
            <a:pathLst>
              <a:path w="5283200" h="6832600">
                <a:moveTo>
                  <a:pt x="4132460" y="5156200"/>
                </a:moveTo>
                <a:lnTo>
                  <a:pt x="4132460" y="0"/>
                </a:lnTo>
                <a:lnTo>
                  <a:pt x="5283200" y="0"/>
                </a:lnTo>
                <a:lnTo>
                  <a:pt x="5283200" y="6705600"/>
                </a:lnTo>
                <a:lnTo>
                  <a:pt x="4188420" y="6705600"/>
                </a:lnTo>
                <a:close/>
                <a:moveTo>
                  <a:pt x="4349750" y="3733800"/>
                </a:moveTo>
                <a:lnTo>
                  <a:pt x="4826000" y="3733800"/>
                </a:lnTo>
                <a:cubicBezTo>
                  <a:pt x="4826000" y="4180020"/>
                  <a:pt x="4779499" y="4592175"/>
                  <a:pt x="4686498" y="4970265"/>
                </a:cubicBezTo>
                <a:cubicBezTo>
                  <a:pt x="4593497" y="5348222"/>
                  <a:pt x="4443610" y="5675644"/>
                  <a:pt x="4236839" y="5952530"/>
                </a:cubicBezTo>
                <a:cubicBezTo>
                  <a:pt x="4030067" y="6229417"/>
                  <a:pt x="3759133" y="6445317"/>
                  <a:pt x="3424039" y="6600230"/>
                </a:cubicBezTo>
                <a:cubicBezTo>
                  <a:pt x="3089076" y="6755143"/>
                  <a:pt x="2681750" y="6832600"/>
                  <a:pt x="2202060" y="6832600"/>
                </a:cubicBezTo>
                <a:cubicBezTo>
                  <a:pt x="1875432" y="6832600"/>
                  <a:pt x="1576652" y="6785107"/>
                  <a:pt x="1305718" y="6690122"/>
                </a:cubicBezTo>
                <a:cubicBezTo>
                  <a:pt x="1034917" y="6595005"/>
                  <a:pt x="802282" y="6448227"/>
                  <a:pt x="607814" y="6249790"/>
                </a:cubicBezTo>
                <a:cubicBezTo>
                  <a:pt x="413477" y="6051352"/>
                  <a:pt x="263591" y="5793053"/>
                  <a:pt x="158154" y="5474891"/>
                </a:cubicBezTo>
                <a:cubicBezTo>
                  <a:pt x="52718" y="5156597"/>
                  <a:pt x="0" y="4774208"/>
                  <a:pt x="0" y="4327724"/>
                </a:cubicBezTo>
                <a:lnTo>
                  <a:pt x="0" y="0"/>
                </a:lnTo>
                <a:lnTo>
                  <a:pt x="1147167" y="0"/>
                </a:lnTo>
                <a:lnTo>
                  <a:pt x="1147167" y="4337050"/>
                </a:lnTo>
                <a:cubicBezTo>
                  <a:pt x="1147167" y="4638411"/>
                  <a:pt x="1181298" y="4887252"/>
                  <a:pt x="1249560" y="5083572"/>
                </a:cubicBezTo>
                <a:cubicBezTo>
                  <a:pt x="1317823" y="5279761"/>
                  <a:pt x="1410890" y="5434674"/>
                  <a:pt x="1528762" y="5548313"/>
                </a:cubicBezTo>
                <a:cubicBezTo>
                  <a:pt x="1646634" y="5661819"/>
                  <a:pt x="1778992" y="5741260"/>
                  <a:pt x="1925835" y="5786636"/>
                </a:cubicBezTo>
                <a:cubicBezTo>
                  <a:pt x="2072812" y="5832012"/>
                  <a:pt x="2224881" y="5854700"/>
                  <a:pt x="2382043" y="5854700"/>
                </a:cubicBezTo>
                <a:cubicBezTo>
                  <a:pt x="2870464" y="5854700"/>
                  <a:pt x="3257351" y="5760377"/>
                  <a:pt x="3542704" y="5571729"/>
                </a:cubicBezTo>
                <a:cubicBezTo>
                  <a:pt x="3828189" y="5383081"/>
                  <a:pt x="4034035" y="5128089"/>
                  <a:pt x="4160242" y="4806752"/>
                </a:cubicBezTo>
                <a:cubicBezTo>
                  <a:pt x="4286580" y="4485283"/>
                  <a:pt x="4349750" y="4127633"/>
                  <a:pt x="4349750" y="3733800"/>
                </a:cubicBezTo>
                <a:close/>
              </a:path>
            </a:pathLst>
          </a:custGeom>
          <a:solidFill>
            <a:srgbClr val="000000">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968" name="Freeform 6968"/>
          <p:cNvSpPr/>
          <p:nvPr/>
        </p:nvSpPr>
        <p:spPr>
          <a:xfrm>
            <a:off x="7213196" y="2966027"/>
            <a:ext cx="65653" cy="80891"/>
          </a:xfrm>
          <a:custGeom>
            <a:avLst/>
            <a:gdLst/>
            <a:ahLst/>
            <a:cxnLst/>
            <a:rect l="0" t="0" r="0" b="0"/>
            <a:pathLst>
              <a:path w="5655270" h="6959600">
                <a:moveTo>
                  <a:pt x="2982714" y="6017221"/>
                </a:moveTo>
                <a:cubicBezTo>
                  <a:pt x="3255499" y="6017221"/>
                  <a:pt x="3507647" y="5961394"/>
                  <a:pt x="3739157" y="5849740"/>
                </a:cubicBezTo>
                <a:cubicBezTo>
                  <a:pt x="3970668" y="5738085"/>
                  <a:pt x="4160837" y="5584032"/>
                  <a:pt x="4309665" y="5387579"/>
                </a:cubicBezTo>
                <a:cubicBezTo>
                  <a:pt x="4458493" y="5190993"/>
                  <a:pt x="4543226" y="4966560"/>
                  <a:pt x="4563864" y="4714280"/>
                </a:cubicBezTo>
                <a:lnTo>
                  <a:pt x="5655270" y="4714280"/>
                </a:lnTo>
                <a:cubicBezTo>
                  <a:pt x="5634632" y="5111288"/>
                  <a:pt x="5501282" y="5480381"/>
                  <a:pt x="5255220" y="5821561"/>
                </a:cubicBezTo>
                <a:cubicBezTo>
                  <a:pt x="5009289" y="6162609"/>
                  <a:pt x="4687887" y="6437578"/>
                  <a:pt x="4291012" y="6646466"/>
                </a:cubicBezTo>
                <a:cubicBezTo>
                  <a:pt x="3894137" y="6855221"/>
                  <a:pt x="3458104" y="6959600"/>
                  <a:pt x="2982912" y="6959600"/>
                </a:cubicBezTo>
                <a:cubicBezTo>
                  <a:pt x="2478484" y="6959600"/>
                  <a:pt x="2039209" y="6870700"/>
                  <a:pt x="1665089" y="6692900"/>
                </a:cubicBezTo>
                <a:cubicBezTo>
                  <a:pt x="1290968" y="6515100"/>
                  <a:pt x="980876" y="6271155"/>
                  <a:pt x="734814" y="5961063"/>
                </a:cubicBezTo>
                <a:cubicBezTo>
                  <a:pt x="488883" y="5650839"/>
                  <a:pt x="304932" y="5294115"/>
                  <a:pt x="182959" y="4890890"/>
                </a:cubicBezTo>
                <a:cubicBezTo>
                  <a:pt x="60986" y="4487665"/>
                  <a:pt x="0" y="4060693"/>
                  <a:pt x="0" y="3609975"/>
                </a:cubicBezTo>
                <a:lnTo>
                  <a:pt x="0" y="3349625"/>
                </a:lnTo>
                <a:cubicBezTo>
                  <a:pt x="0" y="2898775"/>
                  <a:pt x="60986" y="2471738"/>
                  <a:pt x="182959" y="2068513"/>
                </a:cubicBezTo>
                <a:cubicBezTo>
                  <a:pt x="304932" y="1665288"/>
                  <a:pt x="488883" y="1308630"/>
                  <a:pt x="734814" y="998538"/>
                </a:cubicBezTo>
                <a:cubicBezTo>
                  <a:pt x="980876" y="688446"/>
                  <a:pt x="1290968" y="444500"/>
                  <a:pt x="1665089" y="266700"/>
                </a:cubicBezTo>
                <a:cubicBezTo>
                  <a:pt x="2039209" y="88900"/>
                  <a:pt x="2478484" y="0"/>
                  <a:pt x="2982912" y="0"/>
                </a:cubicBezTo>
                <a:cubicBezTo>
                  <a:pt x="3507713" y="0"/>
                  <a:pt x="3966500" y="106496"/>
                  <a:pt x="4359275" y="319485"/>
                </a:cubicBezTo>
                <a:cubicBezTo>
                  <a:pt x="4752049" y="532342"/>
                  <a:pt x="5061082" y="821796"/>
                  <a:pt x="5286375" y="1187847"/>
                </a:cubicBezTo>
                <a:cubicBezTo>
                  <a:pt x="5511667" y="1553766"/>
                  <a:pt x="5634632" y="1968236"/>
                  <a:pt x="5655270" y="2431257"/>
                </a:cubicBezTo>
                <a:lnTo>
                  <a:pt x="4563864" y="2431257"/>
                </a:lnTo>
                <a:cubicBezTo>
                  <a:pt x="4543226" y="2154238"/>
                  <a:pt x="4465703" y="1904075"/>
                  <a:pt x="4331295" y="1680766"/>
                </a:cubicBezTo>
                <a:cubicBezTo>
                  <a:pt x="4197019" y="1457325"/>
                  <a:pt x="4015118" y="1278401"/>
                  <a:pt x="3785592" y="1143993"/>
                </a:cubicBezTo>
                <a:cubicBezTo>
                  <a:pt x="3556198" y="1009584"/>
                  <a:pt x="3288572" y="942380"/>
                  <a:pt x="2982714" y="942380"/>
                </a:cubicBezTo>
                <a:cubicBezTo>
                  <a:pt x="2631215" y="942380"/>
                  <a:pt x="2336601" y="1011635"/>
                  <a:pt x="2098873" y="1150144"/>
                </a:cubicBezTo>
                <a:cubicBezTo>
                  <a:pt x="1861277" y="1288654"/>
                  <a:pt x="1673225" y="1474788"/>
                  <a:pt x="1534715" y="1708547"/>
                </a:cubicBezTo>
                <a:cubicBezTo>
                  <a:pt x="1396206" y="1942307"/>
                  <a:pt x="1296987" y="2200805"/>
                  <a:pt x="1237059" y="2484041"/>
                </a:cubicBezTo>
                <a:cubicBezTo>
                  <a:pt x="1177131" y="2767278"/>
                  <a:pt x="1147167" y="3055806"/>
                  <a:pt x="1147167" y="3349625"/>
                </a:cubicBezTo>
                <a:lnTo>
                  <a:pt x="1147167" y="3609975"/>
                </a:lnTo>
                <a:cubicBezTo>
                  <a:pt x="1147167" y="3903663"/>
                  <a:pt x="1176072" y="4193249"/>
                  <a:pt x="1233884" y="4478735"/>
                </a:cubicBezTo>
                <a:cubicBezTo>
                  <a:pt x="1291828" y="4764088"/>
                  <a:pt x="1389988" y="5022586"/>
                  <a:pt x="1528365" y="5254229"/>
                </a:cubicBezTo>
                <a:cubicBezTo>
                  <a:pt x="1666875" y="5485739"/>
                  <a:pt x="1854993" y="5670815"/>
                  <a:pt x="2092721" y="5809457"/>
                </a:cubicBezTo>
                <a:cubicBezTo>
                  <a:pt x="2330450" y="5947966"/>
                  <a:pt x="2627114" y="6017221"/>
                  <a:pt x="2982714" y="6017221"/>
                </a:cubicBezTo>
                <a:close/>
              </a:path>
            </a:pathLst>
          </a:custGeom>
          <a:solidFill>
            <a:srgbClr val="000000">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969" name="Freeform 6969"/>
          <p:cNvSpPr/>
          <p:nvPr/>
        </p:nvSpPr>
        <p:spPr>
          <a:xfrm>
            <a:off x="7294862" y="2939015"/>
            <a:ext cx="15776" cy="106427"/>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000000">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970" name="Freeform 6970"/>
          <p:cNvSpPr/>
          <p:nvPr/>
        </p:nvSpPr>
        <p:spPr>
          <a:xfrm>
            <a:off x="7328905" y="2966027"/>
            <a:ext cx="64266" cy="80891"/>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000000">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971" name="Freeform 6971"/>
          <p:cNvSpPr/>
          <p:nvPr/>
        </p:nvSpPr>
        <p:spPr>
          <a:xfrm>
            <a:off x="7413520" y="2934734"/>
            <a:ext cx="13317" cy="110708"/>
          </a:xfrm>
          <a:custGeom>
            <a:avLst/>
            <a:gdLst/>
            <a:ahLst/>
            <a:cxnLst/>
            <a:rect l="0" t="0" r="0" b="0"/>
            <a:pathLst>
              <a:path w="1147167" h="9525000">
                <a:moveTo>
                  <a:pt x="1147167" y="0"/>
                </a:moveTo>
                <a:lnTo>
                  <a:pt x="1147167" y="9525000"/>
                </a:lnTo>
                <a:lnTo>
                  <a:pt x="0" y="9525000"/>
                </a:lnTo>
                <a:lnTo>
                  <a:pt x="0" y="0"/>
                </a:lnTo>
                <a:close/>
              </a:path>
            </a:pathLst>
          </a:custGeom>
          <a:solidFill>
            <a:srgbClr val="000000">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972" name="Freeform 6972"/>
          <p:cNvSpPr/>
          <p:nvPr/>
        </p:nvSpPr>
        <p:spPr>
          <a:xfrm>
            <a:off x="7484114" y="2966027"/>
            <a:ext cx="64266" cy="80891"/>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000000">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973" name="Freeform 6973"/>
          <p:cNvSpPr/>
          <p:nvPr/>
        </p:nvSpPr>
        <p:spPr>
          <a:xfrm>
            <a:off x="7567696" y="2966027"/>
            <a:ext cx="37684" cy="79415"/>
          </a:xfrm>
          <a:custGeom>
            <a:avLst/>
            <a:gdLst/>
            <a:ahLst/>
            <a:cxnLst/>
            <a:rect l="0" t="0" r="0" b="0"/>
            <a:pathLst>
              <a:path w="3246040" h="6832600">
                <a:moveTo>
                  <a:pt x="1150143" y="1180704"/>
                </a:moveTo>
                <a:lnTo>
                  <a:pt x="1150143" y="6832600"/>
                </a:lnTo>
                <a:lnTo>
                  <a:pt x="0" y="6832600"/>
                </a:lnTo>
                <a:lnTo>
                  <a:pt x="0" y="127000"/>
                </a:lnTo>
                <a:lnTo>
                  <a:pt x="1118989" y="127000"/>
                </a:lnTo>
                <a:close/>
                <a:moveTo>
                  <a:pt x="3246040" y="86916"/>
                </a:moveTo>
                <a:lnTo>
                  <a:pt x="3239889" y="1154510"/>
                </a:lnTo>
                <a:cubicBezTo>
                  <a:pt x="3144771" y="1133872"/>
                  <a:pt x="3054813" y="1120445"/>
                  <a:pt x="2970014" y="1114227"/>
                </a:cubicBezTo>
                <a:cubicBezTo>
                  <a:pt x="2885347" y="1108009"/>
                  <a:pt x="2789237" y="1104900"/>
                  <a:pt x="2681684" y="1104900"/>
                </a:cubicBezTo>
                <a:cubicBezTo>
                  <a:pt x="2417100" y="1104900"/>
                  <a:pt x="2183540" y="1146242"/>
                  <a:pt x="1981001" y="1228924"/>
                </a:cubicBezTo>
                <a:cubicBezTo>
                  <a:pt x="1778462" y="1311606"/>
                  <a:pt x="1606880" y="1427295"/>
                  <a:pt x="1466254" y="1575991"/>
                </a:cubicBezTo>
                <a:cubicBezTo>
                  <a:pt x="1325760" y="1724687"/>
                  <a:pt x="1215165" y="1901362"/>
                  <a:pt x="1134467" y="2106018"/>
                </a:cubicBezTo>
                <a:cubicBezTo>
                  <a:pt x="1053901" y="2310673"/>
                  <a:pt x="1001249" y="2534841"/>
                  <a:pt x="976510" y="2778522"/>
                </a:cubicBezTo>
                <a:lnTo>
                  <a:pt x="654050" y="2964458"/>
                </a:lnTo>
                <a:cubicBezTo>
                  <a:pt x="654050" y="2559249"/>
                  <a:pt x="694332" y="2178844"/>
                  <a:pt x="774898" y="1823244"/>
                </a:cubicBezTo>
                <a:cubicBezTo>
                  <a:pt x="855464" y="1467644"/>
                  <a:pt x="980479" y="1152393"/>
                  <a:pt x="1149945" y="877491"/>
                </a:cubicBezTo>
                <a:cubicBezTo>
                  <a:pt x="1319543" y="602589"/>
                  <a:pt x="1535575" y="387615"/>
                  <a:pt x="1798042" y="232569"/>
                </a:cubicBezTo>
                <a:cubicBezTo>
                  <a:pt x="2060641" y="77524"/>
                  <a:pt x="2373841" y="0"/>
                  <a:pt x="2737643" y="0"/>
                </a:cubicBezTo>
                <a:cubicBezTo>
                  <a:pt x="2820325" y="0"/>
                  <a:pt x="2915377" y="9327"/>
                  <a:pt x="3022798" y="27980"/>
                </a:cubicBezTo>
                <a:cubicBezTo>
                  <a:pt x="3130351" y="46501"/>
                  <a:pt x="3204765" y="66146"/>
                  <a:pt x="3246040" y="86916"/>
                </a:cubicBezTo>
                <a:close/>
              </a:path>
            </a:pathLst>
          </a:custGeom>
          <a:solidFill>
            <a:srgbClr val="000000">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974" name="Freeform 6974"/>
          <p:cNvSpPr/>
          <p:nvPr/>
        </p:nvSpPr>
        <p:spPr>
          <a:xfrm>
            <a:off x="7615156" y="2966027"/>
            <a:ext cx="66125" cy="80891"/>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00000">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975" name="Freeform 6975"/>
          <p:cNvSpPr/>
          <p:nvPr/>
        </p:nvSpPr>
        <p:spPr>
          <a:xfrm>
            <a:off x="7695495" y="2966027"/>
            <a:ext cx="64266" cy="80891"/>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000000">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976" name="Freeform 6976"/>
          <p:cNvSpPr/>
          <p:nvPr/>
        </p:nvSpPr>
        <p:spPr>
          <a:xfrm>
            <a:off x="7775688" y="2966027"/>
            <a:ext cx="61972" cy="80891"/>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000000">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977" name="Freeform 6977"/>
          <p:cNvSpPr/>
          <p:nvPr/>
        </p:nvSpPr>
        <p:spPr>
          <a:xfrm>
            <a:off x="7887932" y="2933258"/>
            <a:ext cx="47063" cy="112184"/>
          </a:xfrm>
          <a:custGeom>
            <a:avLst/>
            <a:gdLst/>
            <a:ahLst/>
            <a:cxnLst/>
            <a:rect l="0" t="0" r="0" b="0"/>
            <a:pathLst>
              <a:path w="4053879" h="9652000">
                <a:moveTo>
                  <a:pt x="2207617" y="9652000"/>
                </a:moveTo>
                <a:lnTo>
                  <a:pt x="1060450" y="9652000"/>
                </a:lnTo>
                <a:lnTo>
                  <a:pt x="1060450" y="2237979"/>
                </a:lnTo>
                <a:cubicBezTo>
                  <a:pt x="1060450" y="1754452"/>
                  <a:pt x="1148225" y="1346399"/>
                  <a:pt x="1323776" y="1013818"/>
                </a:cubicBezTo>
                <a:cubicBezTo>
                  <a:pt x="1499327" y="681104"/>
                  <a:pt x="1752335" y="428956"/>
                  <a:pt x="2082800" y="257374"/>
                </a:cubicBezTo>
                <a:cubicBezTo>
                  <a:pt x="2413396" y="85791"/>
                  <a:pt x="2805972" y="0"/>
                  <a:pt x="3260526" y="0"/>
                </a:cubicBezTo>
                <a:cubicBezTo>
                  <a:pt x="3392818" y="0"/>
                  <a:pt x="3526102" y="8269"/>
                  <a:pt x="3660378" y="24805"/>
                </a:cubicBezTo>
                <a:cubicBezTo>
                  <a:pt x="3794654" y="41210"/>
                  <a:pt x="3925821" y="65948"/>
                  <a:pt x="4053879" y="99021"/>
                </a:cubicBezTo>
                <a:lnTo>
                  <a:pt x="3991768" y="1033860"/>
                </a:lnTo>
                <a:cubicBezTo>
                  <a:pt x="3905117" y="1013090"/>
                  <a:pt x="3807023" y="998604"/>
                  <a:pt x="3697485" y="990402"/>
                </a:cubicBezTo>
                <a:cubicBezTo>
                  <a:pt x="3588080" y="982068"/>
                  <a:pt x="3479667" y="977900"/>
                  <a:pt x="3372246" y="977900"/>
                </a:cubicBezTo>
                <a:cubicBezTo>
                  <a:pt x="3128697" y="977900"/>
                  <a:pt x="2919147" y="1026452"/>
                  <a:pt x="2743596" y="1123554"/>
                </a:cubicBezTo>
                <a:cubicBezTo>
                  <a:pt x="2568045" y="1220655"/>
                  <a:pt x="2434828" y="1362208"/>
                  <a:pt x="2343943" y="1548210"/>
                </a:cubicBezTo>
                <a:cubicBezTo>
                  <a:pt x="2253059" y="1734212"/>
                  <a:pt x="2207617" y="1963672"/>
                  <a:pt x="2207617" y="2236590"/>
                </a:cubicBezTo>
                <a:close/>
                <a:moveTo>
                  <a:pt x="3632200" y="2946400"/>
                </a:moveTo>
                <a:lnTo>
                  <a:pt x="3632200" y="3822700"/>
                </a:lnTo>
                <a:lnTo>
                  <a:pt x="0" y="3822700"/>
                </a:lnTo>
                <a:lnTo>
                  <a:pt x="0" y="2946400"/>
                </a:lnTo>
                <a:close/>
              </a:path>
            </a:pathLst>
          </a:custGeom>
          <a:solidFill>
            <a:srgbClr val="000000">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978" name="Freeform 6978"/>
          <p:cNvSpPr/>
          <p:nvPr/>
        </p:nvSpPr>
        <p:spPr>
          <a:xfrm>
            <a:off x="7942248" y="2966027"/>
            <a:ext cx="70917" cy="80891"/>
          </a:xfrm>
          <a:custGeom>
            <a:avLst/>
            <a:gdLst/>
            <a:ahLst/>
            <a:cxnLst/>
            <a:rect l="0" t="0" r="0" b="0"/>
            <a:pathLst>
              <a:path w="6108700" h="6959600">
                <a:moveTo>
                  <a:pt x="0" y="3554215"/>
                </a:moveTo>
                <a:lnTo>
                  <a:pt x="0" y="3411538"/>
                </a:lnTo>
                <a:cubicBezTo>
                  <a:pt x="0" y="2927615"/>
                  <a:pt x="70246" y="2477890"/>
                  <a:pt x="210740" y="2062361"/>
                </a:cubicBezTo>
                <a:cubicBezTo>
                  <a:pt x="351366" y="1646701"/>
                  <a:pt x="553971" y="1284883"/>
                  <a:pt x="818554" y="976908"/>
                </a:cubicBezTo>
                <a:cubicBezTo>
                  <a:pt x="1083270" y="668801"/>
                  <a:pt x="1403746" y="428956"/>
                  <a:pt x="1779984" y="257374"/>
                </a:cubicBezTo>
                <a:cubicBezTo>
                  <a:pt x="2156221" y="85791"/>
                  <a:pt x="2577901" y="0"/>
                  <a:pt x="3045023" y="0"/>
                </a:cubicBezTo>
                <a:cubicBezTo>
                  <a:pt x="3516378" y="0"/>
                  <a:pt x="3941167" y="85791"/>
                  <a:pt x="4319389" y="257374"/>
                </a:cubicBezTo>
                <a:cubicBezTo>
                  <a:pt x="4697743" y="428956"/>
                  <a:pt x="5020270" y="668801"/>
                  <a:pt x="5286970" y="976908"/>
                </a:cubicBezTo>
                <a:cubicBezTo>
                  <a:pt x="5553670" y="1284883"/>
                  <a:pt x="5757267" y="1646701"/>
                  <a:pt x="5897760" y="2062361"/>
                </a:cubicBezTo>
                <a:cubicBezTo>
                  <a:pt x="6038387" y="2477890"/>
                  <a:pt x="6108700" y="2927615"/>
                  <a:pt x="6108700" y="3411538"/>
                </a:cubicBezTo>
                <a:lnTo>
                  <a:pt x="6108700" y="3554215"/>
                </a:lnTo>
                <a:cubicBezTo>
                  <a:pt x="6108700" y="4038005"/>
                  <a:pt x="6038387" y="4486672"/>
                  <a:pt x="5897760" y="4900216"/>
                </a:cubicBezTo>
                <a:cubicBezTo>
                  <a:pt x="5757267" y="5313760"/>
                  <a:pt x="5553670" y="5674585"/>
                  <a:pt x="5286970" y="5982693"/>
                </a:cubicBezTo>
                <a:cubicBezTo>
                  <a:pt x="5020270" y="6290800"/>
                  <a:pt x="4699860" y="6530645"/>
                  <a:pt x="4325739" y="6702227"/>
                </a:cubicBezTo>
                <a:cubicBezTo>
                  <a:pt x="3951618" y="6873808"/>
                  <a:pt x="3528814" y="6959600"/>
                  <a:pt x="3057326" y="6959600"/>
                </a:cubicBezTo>
                <a:cubicBezTo>
                  <a:pt x="2586103" y="6959600"/>
                  <a:pt x="2162373" y="6873808"/>
                  <a:pt x="1786135" y="6702227"/>
                </a:cubicBezTo>
                <a:cubicBezTo>
                  <a:pt x="1409898" y="6530645"/>
                  <a:pt x="1088429" y="6290800"/>
                  <a:pt x="821729" y="5982693"/>
                </a:cubicBezTo>
                <a:cubicBezTo>
                  <a:pt x="555029" y="5674585"/>
                  <a:pt x="351366" y="5313760"/>
                  <a:pt x="210740" y="4900216"/>
                </a:cubicBezTo>
                <a:cubicBezTo>
                  <a:pt x="70246" y="4486672"/>
                  <a:pt x="0" y="4038005"/>
                  <a:pt x="0" y="3554215"/>
                </a:cubicBezTo>
                <a:close/>
                <a:moveTo>
                  <a:pt x="1147167" y="3411538"/>
                </a:moveTo>
                <a:lnTo>
                  <a:pt x="1147167" y="3554215"/>
                </a:lnTo>
                <a:cubicBezTo>
                  <a:pt x="1147167" y="3889177"/>
                  <a:pt x="1186523" y="4204560"/>
                  <a:pt x="1265237" y="4500365"/>
                </a:cubicBezTo>
                <a:cubicBezTo>
                  <a:pt x="1343951" y="4796036"/>
                  <a:pt x="1463013" y="5057643"/>
                  <a:pt x="1622425" y="5285185"/>
                </a:cubicBezTo>
                <a:cubicBezTo>
                  <a:pt x="1781836" y="5512594"/>
                  <a:pt x="1981662" y="5691453"/>
                  <a:pt x="2221904" y="5821760"/>
                </a:cubicBezTo>
                <a:cubicBezTo>
                  <a:pt x="2462146" y="5952067"/>
                  <a:pt x="2741678" y="6017221"/>
                  <a:pt x="3060501" y="6017221"/>
                </a:cubicBezTo>
                <a:cubicBezTo>
                  <a:pt x="3375223" y="6017221"/>
                  <a:pt x="3651646" y="5952067"/>
                  <a:pt x="3889771" y="5821760"/>
                </a:cubicBezTo>
                <a:cubicBezTo>
                  <a:pt x="4128029" y="5691453"/>
                  <a:pt x="4325805" y="5512594"/>
                  <a:pt x="4483100" y="5285185"/>
                </a:cubicBezTo>
                <a:cubicBezTo>
                  <a:pt x="4640527" y="5057643"/>
                  <a:pt x="4759589" y="4796036"/>
                  <a:pt x="4840287" y="4500365"/>
                </a:cubicBezTo>
                <a:cubicBezTo>
                  <a:pt x="4921117" y="4204560"/>
                  <a:pt x="4961532" y="3889177"/>
                  <a:pt x="4961532" y="3554215"/>
                </a:cubicBezTo>
                <a:lnTo>
                  <a:pt x="4961532" y="3411538"/>
                </a:lnTo>
                <a:cubicBezTo>
                  <a:pt x="4961532" y="3080544"/>
                  <a:pt x="4921117" y="2767211"/>
                  <a:pt x="4840287" y="2471540"/>
                </a:cubicBezTo>
                <a:cubicBezTo>
                  <a:pt x="4759589" y="2175736"/>
                  <a:pt x="4639535" y="1913070"/>
                  <a:pt x="4480123" y="1683544"/>
                </a:cubicBezTo>
                <a:cubicBezTo>
                  <a:pt x="4320711" y="1454018"/>
                  <a:pt x="4121877" y="1273109"/>
                  <a:pt x="3883620" y="1140818"/>
                </a:cubicBezTo>
                <a:cubicBezTo>
                  <a:pt x="3645495" y="1008526"/>
                  <a:pt x="3367021" y="942380"/>
                  <a:pt x="3048198" y="942380"/>
                </a:cubicBezTo>
                <a:cubicBezTo>
                  <a:pt x="2733476" y="942380"/>
                  <a:pt x="2456987" y="1008526"/>
                  <a:pt x="2218729" y="1140818"/>
                </a:cubicBezTo>
                <a:cubicBezTo>
                  <a:pt x="1980604" y="1273109"/>
                  <a:pt x="1781836" y="1454018"/>
                  <a:pt x="1622425" y="1683544"/>
                </a:cubicBezTo>
                <a:cubicBezTo>
                  <a:pt x="1463013" y="1913070"/>
                  <a:pt x="1343951" y="2175736"/>
                  <a:pt x="1265237" y="2471540"/>
                </a:cubicBezTo>
                <a:cubicBezTo>
                  <a:pt x="1186523" y="2767211"/>
                  <a:pt x="1147167" y="3080544"/>
                  <a:pt x="1147167" y="3411538"/>
                </a:cubicBezTo>
                <a:close/>
              </a:path>
            </a:pathLst>
          </a:custGeom>
          <a:solidFill>
            <a:srgbClr val="000000">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979" name="Freeform 6979"/>
          <p:cNvSpPr/>
          <p:nvPr/>
        </p:nvSpPr>
        <p:spPr>
          <a:xfrm>
            <a:off x="8031286" y="2966027"/>
            <a:ext cx="37684" cy="79415"/>
          </a:xfrm>
          <a:custGeom>
            <a:avLst/>
            <a:gdLst/>
            <a:ahLst/>
            <a:cxnLst/>
            <a:rect l="0" t="0" r="0" b="0"/>
            <a:pathLst>
              <a:path w="3246040" h="6832600">
                <a:moveTo>
                  <a:pt x="1150143" y="1180704"/>
                </a:moveTo>
                <a:lnTo>
                  <a:pt x="1150143" y="6832600"/>
                </a:lnTo>
                <a:lnTo>
                  <a:pt x="0" y="6832600"/>
                </a:lnTo>
                <a:lnTo>
                  <a:pt x="0" y="127000"/>
                </a:lnTo>
                <a:lnTo>
                  <a:pt x="1118989" y="127000"/>
                </a:lnTo>
                <a:close/>
                <a:moveTo>
                  <a:pt x="3246040" y="86916"/>
                </a:moveTo>
                <a:lnTo>
                  <a:pt x="3239889" y="1154510"/>
                </a:lnTo>
                <a:cubicBezTo>
                  <a:pt x="3144771" y="1133872"/>
                  <a:pt x="3054813" y="1120445"/>
                  <a:pt x="2970014" y="1114227"/>
                </a:cubicBezTo>
                <a:cubicBezTo>
                  <a:pt x="2885347" y="1108009"/>
                  <a:pt x="2789237" y="1104900"/>
                  <a:pt x="2681684" y="1104900"/>
                </a:cubicBezTo>
                <a:cubicBezTo>
                  <a:pt x="2417100" y="1104900"/>
                  <a:pt x="2183540" y="1146242"/>
                  <a:pt x="1981001" y="1228924"/>
                </a:cubicBezTo>
                <a:cubicBezTo>
                  <a:pt x="1778462" y="1311606"/>
                  <a:pt x="1606880" y="1427295"/>
                  <a:pt x="1466254" y="1575991"/>
                </a:cubicBezTo>
                <a:cubicBezTo>
                  <a:pt x="1325760" y="1724687"/>
                  <a:pt x="1215165" y="1901362"/>
                  <a:pt x="1134467" y="2106018"/>
                </a:cubicBezTo>
                <a:cubicBezTo>
                  <a:pt x="1053901" y="2310673"/>
                  <a:pt x="1001249" y="2534841"/>
                  <a:pt x="976510" y="2778522"/>
                </a:cubicBezTo>
                <a:lnTo>
                  <a:pt x="654050" y="2964458"/>
                </a:lnTo>
                <a:cubicBezTo>
                  <a:pt x="654050" y="2559249"/>
                  <a:pt x="694332" y="2178844"/>
                  <a:pt x="774898" y="1823244"/>
                </a:cubicBezTo>
                <a:cubicBezTo>
                  <a:pt x="855464" y="1467644"/>
                  <a:pt x="980479" y="1152393"/>
                  <a:pt x="1149945" y="877491"/>
                </a:cubicBezTo>
                <a:cubicBezTo>
                  <a:pt x="1319543" y="602589"/>
                  <a:pt x="1535575" y="387615"/>
                  <a:pt x="1798042" y="232569"/>
                </a:cubicBezTo>
                <a:cubicBezTo>
                  <a:pt x="2060641" y="77524"/>
                  <a:pt x="2373841" y="0"/>
                  <a:pt x="2737643" y="0"/>
                </a:cubicBezTo>
                <a:cubicBezTo>
                  <a:pt x="2820325" y="0"/>
                  <a:pt x="2915377" y="9327"/>
                  <a:pt x="3022798" y="27980"/>
                </a:cubicBezTo>
                <a:cubicBezTo>
                  <a:pt x="3130351" y="46501"/>
                  <a:pt x="3204765" y="66146"/>
                  <a:pt x="3246040" y="86916"/>
                </a:cubicBezTo>
                <a:close/>
              </a:path>
            </a:pathLst>
          </a:custGeom>
          <a:solidFill>
            <a:srgbClr val="000000">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980" name="Freeform 6980"/>
          <p:cNvSpPr/>
          <p:nvPr/>
        </p:nvSpPr>
        <p:spPr>
          <a:xfrm>
            <a:off x="5199958" y="3171546"/>
            <a:ext cx="15776" cy="106427"/>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000000">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981" name="Freeform 6981"/>
          <p:cNvSpPr/>
          <p:nvPr/>
        </p:nvSpPr>
        <p:spPr>
          <a:xfrm>
            <a:off x="5226924" y="3181067"/>
            <a:ext cx="42453" cy="98383"/>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000000">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982" name="Freeform 6982"/>
          <p:cNvSpPr/>
          <p:nvPr/>
        </p:nvSpPr>
        <p:spPr>
          <a:xfrm>
            <a:off x="5282051" y="3198558"/>
            <a:ext cx="61972" cy="80891"/>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000000">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983" name="Freeform 6983"/>
          <p:cNvSpPr/>
          <p:nvPr/>
        </p:nvSpPr>
        <p:spPr>
          <a:xfrm>
            <a:off x="5396729" y="3198558"/>
            <a:ext cx="61972" cy="80891"/>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000000">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984" name="Freeform 6984"/>
          <p:cNvSpPr/>
          <p:nvPr/>
        </p:nvSpPr>
        <p:spPr>
          <a:xfrm>
            <a:off x="5476994" y="3200035"/>
            <a:ext cx="61334" cy="79415"/>
          </a:xfrm>
          <a:custGeom>
            <a:avLst/>
            <a:gdLst/>
            <a:ahLst/>
            <a:cxnLst/>
            <a:rect l="0" t="0" r="0" b="0"/>
            <a:pathLst>
              <a:path w="5283200" h="6832600">
                <a:moveTo>
                  <a:pt x="4132460" y="5156200"/>
                </a:moveTo>
                <a:lnTo>
                  <a:pt x="4132460" y="0"/>
                </a:lnTo>
                <a:lnTo>
                  <a:pt x="5283200" y="0"/>
                </a:lnTo>
                <a:lnTo>
                  <a:pt x="5283200" y="6705600"/>
                </a:lnTo>
                <a:lnTo>
                  <a:pt x="4188420" y="6705600"/>
                </a:lnTo>
                <a:close/>
                <a:moveTo>
                  <a:pt x="4349750" y="3733800"/>
                </a:moveTo>
                <a:lnTo>
                  <a:pt x="4826000" y="3733800"/>
                </a:lnTo>
                <a:cubicBezTo>
                  <a:pt x="4826000" y="4180020"/>
                  <a:pt x="4779499" y="4592175"/>
                  <a:pt x="4686498" y="4970265"/>
                </a:cubicBezTo>
                <a:cubicBezTo>
                  <a:pt x="4593497" y="5348222"/>
                  <a:pt x="4443610" y="5675644"/>
                  <a:pt x="4236839" y="5952530"/>
                </a:cubicBezTo>
                <a:cubicBezTo>
                  <a:pt x="4030067" y="6229417"/>
                  <a:pt x="3759133" y="6445317"/>
                  <a:pt x="3424039" y="6600230"/>
                </a:cubicBezTo>
                <a:cubicBezTo>
                  <a:pt x="3089076" y="6755143"/>
                  <a:pt x="2681750" y="6832600"/>
                  <a:pt x="2202060" y="6832600"/>
                </a:cubicBezTo>
                <a:cubicBezTo>
                  <a:pt x="1875432" y="6832600"/>
                  <a:pt x="1576652" y="6785107"/>
                  <a:pt x="1305718" y="6690122"/>
                </a:cubicBezTo>
                <a:cubicBezTo>
                  <a:pt x="1034917" y="6595005"/>
                  <a:pt x="802282" y="6448227"/>
                  <a:pt x="607814" y="6249790"/>
                </a:cubicBezTo>
                <a:cubicBezTo>
                  <a:pt x="413477" y="6051352"/>
                  <a:pt x="263591" y="5793053"/>
                  <a:pt x="158154" y="5474891"/>
                </a:cubicBezTo>
                <a:cubicBezTo>
                  <a:pt x="52718" y="5156597"/>
                  <a:pt x="0" y="4774208"/>
                  <a:pt x="0" y="4327724"/>
                </a:cubicBezTo>
                <a:lnTo>
                  <a:pt x="0" y="0"/>
                </a:lnTo>
                <a:lnTo>
                  <a:pt x="1147167" y="0"/>
                </a:lnTo>
                <a:lnTo>
                  <a:pt x="1147167" y="4337050"/>
                </a:lnTo>
                <a:cubicBezTo>
                  <a:pt x="1147167" y="4638411"/>
                  <a:pt x="1181298" y="4887252"/>
                  <a:pt x="1249560" y="5083572"/>
                </a:cubicBezTo>
                <a:cubicBezTo>
                  <a:pt x="1317823" y="5279761"/>
                  <a:pt x="1410890" y="5434674"/>
                  <a:pt x="1528762" y="5548313"/>
                </a:cubicBezTo>
                <a:cubicBezTo>
                  <a:pt x="1646634" y="5661819"/>
                  <a:pt x="1778992" y="5741260"/>
                  <a:pt x="1925835" y="5786636"/>
                </a:cubicBezTo>
                <a:cubicBezTo>
                  <a:pt x="2072812" y="5832012"/>
                  <a:pt x="2224881" y="5854700"/>
                  <a:pt x="2382043" y="5854700"/>
                </a:cubicBezTo>
                <a:cubicBezTo>
                  <a:pt x="2870464" y="5854700"/>
                  <a:pt x="3257351" y="5760377"/>
                  <a:pt x="3542704" y="5571729"/>
                </a:cubicBezTo>
                <a:cubicBezTo>
                  <a:pt x="3828189" y="5383081"/>
                  <a:pt x="4034035" y="5128089"/>
                  <a:pt x="4160242" y="4806752"/>
                </a:cubicBezTo>
                <a:cubicBezTo>
                  <a:pt x="4286580" y="4485283"/>
                  <a:pt x="4349750" y="4127633"/>
                  <a:pt x="4349750" y="3733800"/>
                </a:cubicBezTo>
                <a:close/>
              </a:path>
            </a:pathLst>
          </a:custGeom>
          <a:solidFill>
            <a:srgbClr val="000000">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985" name="Freeform 6985"/>
          <p:cNvSpPr/>
          <p:nvPr/>
        </p:nvSpPr>
        <p:spPr>
          <a:xfrm>
            <a:off x="5556079" y="3198558"/>
            <a:ext cx="65653" cy="80891"/>
          </a:xfrm>
          <a:custGeom>
            <a:avLst/>
            <a:gdLst/>
            <a:ahLst/>
            <a:cxnLst/>
            <a:rect l="0" t="0" r="0" b="0"/>
            <a:pathLst>
              <a:path w="5655270" h="6959600">
                <a:moveTo>
                  <a:pt x="2982714" y="6017221"/>
                </a:moveTo>
                <a:cubicBezTo>
                  <a:pt x="3255499" y="6017221"/>
                  <a:pt x="3507647" y="5961394"/>
                  <a:pt x="3739157" y="5849740"/>
                </a:cubicBezTo>
                <a:cubicBezTo>
                  <a:pt x="3970668" y="5738085"/>
                  <a:pt x="4160837" y="5584032"/>
                  <a:pt x="4309665" y="5387579"/>
                </a:cubicBezTo>
                <a:cubicBezTo>
                  <a:pt x="4458493" y="5190993"/>
                  <a:pt x="4543226" y="4966560"/>
                  <a:pt x="4563864" y="4714280"/>
                </a:cubicBezTo>
                <a:lnTo>
                  <a:pt x="5655270" y="4714280"/>
                </a:lnTo>
                <a:cubicBezTo>
                  <a:pt x="5634632" y="5111288"/>
                  <a:pt x="5501282" y="5480381"/>
                  <a:pt x="5255220" y="5821561"/>
                </a:cubicBezTo>
                <a:cubicBezTo>
                  <a:pt x="5009289" y="6162609"/>
                  <a:pt x="4687887" y="6437578"/>
                  <a:pt x="4291012" y="6646466"/>
                </a:cubicBezTo>
                <a:cubicBezTo>
                  <a:pt x="3894137" y="6855221"/>
                  <a:pt x="3458104" y="6959600"/>
                  <a:pt x="2982912" y="6959600"/>
                </a:cubicBezTo>
                <a:cubicBezTo>
                  <a:pt x="2478484" y="6959600"/>
                  <a:pt x="2039209" y="6870700"/>
                  <a:pt x="1665089" y="6692900"/>
                </a:cubicBezTo>
                <a:cubicBezTo>
                  <a:pt x="1290968" y="6515100"/>
                  <a:pt x="980876" y="6271155"/>
                  <a:pt x="734814" y="5961063"/>
                </a:cubicBezTo>
                <a:cubicBezTo>
                  <a:pt x="488883" y="5650839"/>
                  <a:pt x="304932" y="5294115"/>
                  <a:pt x="182959" y="4890890"/>
                </a:cubicBezTo>
                <a:cubicBezTo>
                  <a:pt x="60986" y="4487665"/>
                  <a:pt x="0" y="4060693"/>
                  <a:pt x="0" y="3609975"/>
                </a:cubicBezTo>
                <a:lnTo>
                  <a:pt x="0" y="3349625"/>
                </a:lnTo>
                <a:cubicBezTo>
                  <a:pt x="0" y="2898775"/>
                  <a:pt x="60986" y="2471738"/>
                  <a:pt x="182959" y="2068513"/>
                </a:cubicBezTo>
                <a:cubicBezTo>
                  <a:pt x="304932" y="1665288"/>
                  <a:pt x="488883" y="1308630"/>
                  <a:pt x="734814" y="998538"/>
                </a:cubicBezTo>
                <a:cubicBezTo>
                  <a:pt x="980876" y="688446"/>
                  <a:pt x="1290968" y="444500"/>
                  <a:pt x="1665089" y="266700"/>
                </a:cubicBezTo>
                <a:cubicBezTo>
                  <a:pt x="2039209" y="88900"/>
                  <a:pt x="2478484" y="0"/>
                  <a:pt x="2982912" y="0"/>
                </a:cubicBezTo>
                <a:cubicBezTo>
                  <a:pt x="3507713" y="0"/>
                  <a:pt x="3966500" y="106496"/>
                  <a:pt x="4359275" y="319485"/>
                </a:cubicBezTo>
                <a:cubicBezTo>
                  <a:pt x="4752049" y="532342"/>
                  <a:pt x="5061082" y="821796"/>
                  <a:pt x="5286375" y="1187847"/>
                </a:cubicBezTo>
                <a:cubicBezTo>
                  <a:pt x="5511667" y="1553766"/>
                  <a:pt x="5634632" y="1968236"/>
                  <a:pt x="5655270" y="2431257"/>
                </a:cubicBezTo>
                <a:lnTo>
                  <a:pt x="4563864" y="2431257"/>
                </a:lnTo>
                <a:cubicBezTo>
                  <a:pt x="4543226" y="2154238"/>
                  <a:pt x="4465703" y="1904075"/>
                  <a:pt x="4331295" y="1680766"/>
                </a:cubicBezTo>
                <a:cubicBezTo>
                  <a:pt x="4197019" y="1457325"/>
                  <a:pt x="4015118" y="1278401"/>
                  <a:pt x="3785592" y="1143993"/>
                </a:cubicBezTo>
                <a:cubicBezTo>
                  <a:pt x="3556198" y="1009584"/>
                  <a:pt x="3288572" y="942380"/>
                  <a:pt x="2982714" y="942380"/>
                </a:cubicBezTo>
                <a:cubicBezTo>
                  <a:pt x="2631215" y="942380"/>
                  <a:pt x="2336601" y="1011635"/>
                  <a:pt x="2098873" y="1150144"/>
                </a:cubicBezTo>
                <a:cubicBezTo>
                  <a:pt x="1861277" y="1288654"/>
                  <a:pt x="1673225" y="1474788"/>
                  <a:pt x="1534715" y="1708547"/>
                </a:cubicBezTo>
                <a:cubicBezTo>
                  <a:pt x="1396206" y="1942307"/>
                  <a:pt x="1296987" y="2200805"/>
                  <a:pt x="1237059" y="2484041"/>
                </a:cubicBezTo>
                <a:cubicBezTo>
                  <a:pt x="1177131" y="2767278"/>
                  <a:pt x="1147167" y="3055806"/>
                  <a:pt x="1147167" y="3349625"/>
                </a:cubicBezTo>
                <a:lnTo>
                  <a:pt x="1147167" y="3609975"/>
                </a:lnTo>
                <a:cubicBezTo>
                  <a:pt x="1147167" y="3903663"/>
                  <a:pt x="1176072" y="4193249"/>
                  <a:pt x="1233884" y="4478735"/>
                </a:cubicBezTo>
                <a:cubicBezTo>
                  <a:pt x="1291828" y="4764088"/>
                  <a:pt x="1389988" y="5022586"/>
                  <a:pt x="1528365" y="5254229"/>
                </a:cubicBezTo>
                <a:cubicBezTo>
                  <a:pt x="1666875" y="5485739"/>
                  <a:pt x="1854993" y="5670815"/>
                  <a:pt x="2092721" y="5809457"/>
                </a:cubicBezTo>
                <a:cubicBezTo>
                  <a:pt x="2330450" y="5947966"/>
                  <a:pt x="2627114" y="6017221"/>
                  <a:pt x="2982714" y="6017221"/>
                </a:cubicBezTo>
                <a:close/>
              </a:path>
            </a:pathLst>
          </a:custGeom>
          <a:solidFill>
            <a:srgbClr val="000000">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986" name="Freeform 6986"/>
          <p:cNvSpPr/>
          <p:nvPr/>
        </p:nvSpPr>
        <p:spPr>
          <a:xfrm>
            <a:off x="5634281" y="3198558"/>
            <a:ext cx="65653" cy="80891"/>
          </a:xfrm>
          <a:custGeom>
            <a:avLst/>
            <a:gdLst/>
            <a:ahLst/>
            <a:cxnLst/>
            <a:rect l="0" t="0" r="0" b="0"/>
            <a:pathLst>
              <a:path w="5655270" h="6959600">
                <a:moveTo>
                  <a:pt x="2982714" y="6017221"/>
                </a:moveTo>
                <a:cubicBezTo>
                  <a:pt x="3255499" y="6017221"/>
                  <a:pt x="3507647" y="5961394"/>
                  <a:pt x="3739157" y="5849740"/>
                </a:cubicBezTo>
                <a:cubicBezTo>
                  <a:pt x="3970668" y="5738085"/>
                  <a:pt x="4160837" y="5584032"/>
                  <a:pt x="4309665" y="5387579"/>
                </a:cubicBezTo>
                <a:cubicBezTo>
                  <a:pt x="4458493" y="5190993"/>
                  <a:pt x="4543226" y="4966560"/>
                  <a:pt x="4563864" y="4714280"/>
                </a:cubicBezTo>
                <a:lnTo>
                  <a:pt x="5655270" y="4714280"/>
                </a:lnTo>
                <a:cubicBezTo>
                  <a:pt x="5634632" y="5111288"/>
                  <a:pt x="5501282" y="5480381"/>
                  <a:pt x="5255220" y="5821561"/>
                </a:cubicBezTo>
                <a:cubicBezTo>
                  <a:pt x="5009289" y="6162609"/>
                  <a:pt x="4687887" y="6437578"/>
                  <a:pt x="4291012" y="6646466"/>
                </a:cubicBezTo>
                <a:cubicBezTo>
                  <a:pt x="3894137" y="6855221"/>
                  <a:pt x="3458104" y="6959600"/>
                  <a:pt x="2982912" y="6959600"/>
                </a:cubicBezTo>
                <a:cubicBezTo>
                  <a:pt x="2478484" y="6959600"/>
                  <a:pt x="2039209" y="6870700"/>
                  <a:pt x="1665089" y="6692900"/>
                </a:cubicBezTo>
                <a:cubicBezTo>
                  <a:pt x="1290968" y="6515100"/>
                  <a:pt x="980876" y="6271155"/>
                  <a:pt x="734814" y="5961063"/>
                </a:cubicBezTo>
                <a:cubicBezTo>
                  <a:pt x="488883" y="5650839"/>
                  <a:pt x="304932" y="5294115"/>
                  <a:pt x="182959" y="4890890"/>
                </a:cubicBezTo>
                <a:cubicBezTo>
                  <a:pt x="60986" y="4487665"/>
                  <a:pt x="0" y="4060693"/>
                  <a:pt x="0" y="3609975"/>
                </a:cubicBezTo>
                <a:lnTo>
                  <a:pt x="0" y="3349625"/>
                </a:lnTo>
                <a:cubicBezTo>
                  <a:pt x="0" y="2898775"/>
                  <a:pt x="60986" y="2471738"/>
                  <a:pt x="182959" y="2068513"/>
                </a:cubicBezTo>
                <a:cubicBezTo>
                  <a:pt x="304932" y="1665288"/>
                  <a:pt x="488883" y="1308630"/>
                  <a:pt x="734814" y="998538"/>
                </a:cubicBezTo>
                <a:cubicBezTo>
                  <a:pt x="980876" y="688446"/>
                  <a:pt x="1290968" y="444500"/>
                  <a:pt x="1665089" y="266700"/>
                </a:cubicBezTo>
                <a:cubicBezTo>
                  <a:pt x="2039209" y="88900"/>
                  <a:pt x="2478484" y="0"/>
                  <a:pt x="2982912" y="0"/>
                </a:cubicBezTo>
                <a:cubicBezTo>
                  <a:pt x="3507713" y="0"/>
                  <a:pt x="3966500" y="106496"/>
                  <a:pt x="4359275" y="319485"/>
                </a:cubicBezTo>
                <a:cubicBezTo>
                  <a:pt x="4752049" y="532342"/>
                  <a:pt x="5061082" y="821796"/>
                  <a:pt x="5286375" y="1187847"/>
                </a:cubicBezTo>
                <a:cubicBezTo>
                  <a:pt x="5511667" y="1553766"/>
                  <a:pt x="5634632" y="1968236"/>
                  <a:pt x="5655270" y="2431257"/>
                </a:cubicBezTo>
                <a:lnTo>
                  <a:pt x="4563864" y="2431257"/>
                </a:lnTo>
                <a:cubicBezTo>
                  <a:pt x="4543226" y="2154238"/>
                  <a:pt x="4465703" y="1904075"/>
                  <a:pt x="4331295" y="1680766"/>
                </a:cubicBezTo>
                <a:cubicBezTo>
                  <a:pt x="4197019" y="1457325"/>
                  <a:pt x="4015118" y="1278401"/>
                  <a:pt x="3785592" y="1143993"/>
                </a:cubicBezTo>
                <a:cubicBezTo>
                  <a:pt x="3556198" y="1009584"/>
                  <a:pt x="3288572" y="942380"/>
                  <a:pt x="2982714" y="942380"/>
                </a:cubicBezTo>
                <a:cubicBezTo>
                  <a:pt x="2631215" y="942380"/>
                  <a:pt x="2336601" y="1011635"/>
                  <a:pt x="2098873" y="1150144"/>
                </a:cubicBezTo>
                <a:cubicBezTo>
                  <a:pt x="1861277" y="1288654"/>
                  <a:pt x="1673225" y="1474788"/>
                  <a:pt x="1534715" y="1708547"/>
                </a:cubicBezTo>
                <a:cubicBezTo>
                  <a:pt x="1396206" y="1942307"/>
                  <a:pt x="1296987" y="2200805"/>
                  <a:pt x="1237059" y="2484041"/>
                </a:cubicBezTo>
                <a:cubicBezTo>
                  <a:pt x="1177131" y="2767278"/>
                  <a:pt x="1147167" y="3055806"/>
                  <a:pt x="1147167" y="3349625"/>
                </a:cubicBezTo>
                <a:lnTo>
                  <a:pt x="1147167" y="3609975"/>
                </a:lnTo>
                <a:cubicBezTo>
                  <a:pt x="1147167" y="3903663"/>
                  <a:pt x="1176072" y="4193249"/>
                  <a:pt x="1233884" y="4478735"/>
                </a:cubicBezTo>
                <a:cubicBezTo>
                  <a:pt x="1291828" y="4764088"/>
                  <a:pt x="1389988" y="5022586"/>
                  <a:pt x="1528365" y="5254229"/>
                </a:cubicBezTo>
                <a:cubicBezTo>
                  <a:pt x="1666875" y="5485739"/>
                  <a:pt x="1854993" y="5670815"/>
                  <a:pt x="2092721" y="5809457"/>
                </a:cubicBezTo>
                <a:cubicBezTo>
                  <a:pt x="2330450" y="5947966"/>
                  <a:pt x="2627114" y="6017221"/>
                  <a:pt x="2982714" y="6017221"/>
                </a:cubicBezTo>
                <a:close/>
              </a:path>
            </a:pathLst>
          </a:custGeom>
          <a:solidFill>
            <a:srgbClr val="000000">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987" name="Freeform 6987"/>
          <p:cNvSpPr/>
          <p:nvPr/>
        </p:nvSpPr>
        <p:spPr>
          <a:xfrm>
            <a:off x="5712482" y="3198558"/>
            <a:ext cx="66125" cy="80891"/>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00000">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988" name="Freeform 6988"/>
          <p:cNvSpPr/>
          <p:nvPr/>
        </p:nvSpPr>
        <p:spPr>
          <a:xfrm>
            <a:off x="5791863" y="3198558"/>
            <a:ext cx="61972" cy="80891"/>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000000">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989" name="Freeform 6989"/>
          <p:cNvSpPr/>
          <p:nvPr/>
        </p:nvSpPr>
        <p:spPr>
          <a:xfrm>
            <a:off x="5869032" y="3198558"/>
            <a:ext cx="61972" cy="80891"/>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000000">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990" name="Rectangle 6990"/>
          <p:cNvSpPr/>
          <p:nvPr/>
        </p:nvSpPr>
        <p:spPr>
          <a:xfrm>
            <a:off x="5302336" y="3338922"/>
            <a:ext cx="1020618" cy="207599"/>
          </a:xfrm>
          <a:prstGeom prst="rect">
            <a:avLst/>
          </a:prstGeom>
        </p:spPr>
      </p:sp>
      <p:sp>
        <p:nvSpPr>
          <p:cNvPr id="6991" name="Freeform 6991"/>
          <p:cNvSpPr/>
          <p:nvPr/>
        </p:nvSpPr>
        <p:spPr>
          <a:xfrm>
            <a:off x="5309034" y="3450532"/>
            <a:ext cx="31286" cy="31323"/>
          </a:xfrm>
          <a:custGeom>
            <a:avLst/>
            <a:gdLst/>
            <a:ahLst/>
            <a:cxnLst/>
            <a:rect l="0" t="0" r="0" b="0"/>
            <a:pathLst>
              <a:path w="3144043" h="3144044">
                <a:moveTo>
                  <a:pt x="0" y="1568847"/>
                </a:moveTo>
                <a:cubicBezTo>
                  <a:pt x="0" y="1134798"/>
                  <a:pt x="153987" y="764845"/>
                  <a:pt x="461962" y="458986"/>
                </a:cubicBezTo>
                <a:cubicBezTo>
                  <a:pt x="770069" y="152996"/>
                  <a:pt x="1139097" y="0"/>
                  <a:pt x="1569045" y="0"/>
                </a:cubicBezTo>
                <a:cubicBezTo>
                  <a:pt x="2003094" y="0"/>
                  <a:pt x="2374106" y="152996"/>
                  <a:pt x="2682081" y="458986"/>
                </a:cubicBezTo>
                <a:cubicBezTo>
                  <a:pt x="2990056" y="764845"/>
                  <a:pt x="3144043" y="1134798"/>
                  <a:pt x="3144043" y="1568847"/>
                </a:cubicBezTo>
                <a:cubicBezTo>
                  <a:pt x="3144043" y="2003029"/>
                  <a:pt x="2990056" y="2374107"/>
                  <a:pt x="2682081" y="2682082"/>
                </a:cubicBezTo>
                <a:cubicBezTo>
                  <a:pt x="2374106" y="2990057"/>
                  <a:pt x="2003094" y="3144044"/>
                  <a:pt x="1569045" y="3144044"/>
                </a:cubicBezTo>
                <a:cubicBezTo>
                  <a:pt x="1139097" y="3144044"/>
                  <a:pt x="770069" y="2990057"/>
                  <a:pt x="461962" y="2682082"/>
                </a:cubicBezTo>
                <a:cubicBezTo>
                  <a:pt x="153987" y="2374107"/>
                  <a:pt x="0" y="2003029"/>
                  <a:pt x="0" y="1568847"/>
                </a:cubicBezTo>
                <a:close/>
              </a:path>
            </a:pathLst>
          </a:custGeom>
          <a:solidFill>
            <a:srgbClr val="3A3838">
              <a:alpha val="100000"/>
            </a:srgbClr>
          </a:solidFill>
          <a:ln w="3753847">
            <a:noFill/>
          </a:ln>
        </p:spPr>
        <p:style>
          <a:lnRef idx="2">
            <a:schemeClr val="accent1">
              <a:shade val="50000"/>
            </a:schemeClr>
          </a:lnRef>
          <a:fillRef idx="1">
            <a:schemeClr val="accent1"/>
          </a:fillRef>
          <a:effectRef idx="0">
            <a:schemeClr val="accent1"/>
          </a:effectRef>
          <a:fontRef idx="minor">
            <a:schemeClr val="lt1"/>
          </a:fontRef>
        </p:style>
      </p:sp>
      <p:sp>
        <p:nvSpPr>
          <p:cNvPr id="6992" name="Freeform 6992"/>
          <p:cNvSpPr/>
          <p:nvPr/>
        </p:nvSpPr>
        <p:spPr>
          <a:xfrm>
            <a:off x="5498775" y="3404224"/>
            <a:ext cx="80796" cy="107755"/>
          </a:xfrm>
          <a:custGeom>
            <a:avLst/>
            <a:gdLst/>
            <a:ahLst/>
            <a:cxnLst/>
            <a:rect l="0" t="0" r="0" b="0"/>
            <a:pathLst>
              <a:path w="6959600" h="9271000">
                <a:moveTo>
                  <a:pt x="6959600" y="4648200"/>
                </a:moveTo>
                <a:lnTo>
                  <a:pt x="6959600" y="7951986"/>
                </a:lnTo>
                <a:cubicBezTo>
                  <a:pt x="6848210" y="8117880"/>
                  <a:pt x="6670609" y="8303485"/>
                  <a:pt x="6426795" y="8508802"/>
                </a:cubicBezTo>
                <a:cubicBezTo>
                  <a:pt x="6182981" y="8714119"/>
                  <a:pt x="5847225" y="8892514"/>
                  <a:pt x="5419526" y="9043988"/>
                </a:cubicBezTo>
                <a:cubicBezTo>
                  <a:pt x="4991960" y="9195329"/>
                  <a:pt x="4441494" y="9271000"/>
                  <a:pt x="3768129" y="9271000"/>
                </a:cubicBezTo>
                <a:cubicBezTo>
                  <a:pt x="3218457" y="9271000"/>
                  <a:pt x="2713302" y="9174956"/>
                  <a:pt x="2252662" y="8982869"/>
                </a:cubicBezTo>
                <a:cubicBezTo>
                  <a:pt x="1792022" y="8790649"/>
                  <a:pt x="1393295" y="8509662"/>
                  <a:pt x="1056481" y="8139907"/>
                </a:cubicBezTo>
                <a:cubicBezTo>
                  <a:pt x="719798" y="7770152"/>
                  <a:pt x="459515" y="7319897"/>
                  <a:pt x="275629" y="6789143"/>
                </a:cubicBezTo>
                <a:cubicBezTo>
                  <a:pt x="91876" y="6258256"/>
                  <a:pt x="0" y="5656065"/>
                  <a:pt x="0" y="4982568"/>
                </a:cubicBezTo>
                <a:lnTo>
                  <a:pt x="0" y="4282282"/>
                </a:lnTo>
                <a:cubicBezTo>
                  <a:pt x="0" y="3608785"/>
                  <a:pt x="79507" y="3007651"/>
                  <a:pt x="238521" y="2478882"/>
                </a:cubicBezTo>
                <a:cubicBezTo>
                  <a:pt x="397668" y="1950112"/>
                  <a:pt x="632155" y="1500849"/>
                  <a:pt x="941982" y="1131094"/>
                </a:cubicBezTo>
                <a:cubicBezTo>
                  <a:pt x="1251809" y="761339"/>
                  <a:pt x="1631883" y="480418"/>
                  <a:pt x="2082204" y="288330"/>
                </a:cubicBezTo>
                <a:cubicBezTo>
                  <a:pt x="2532657" y="96110"/>
                  <a:pt x="3049124" y="0"/>
                  <a:pt x="3631604" y="0"/>
                </a:cubicBezTo>
                <a:cubicBezTo>
                  <a:pt x="4321638" y="0"/>
                  <a:pt x="4899025" y="118666"/>
                  <a:pt x="5363765" y="355997"/>
                </a:cubicBezTo>
                <a:cubicBezTo>
                  <a:pt x="5828638" y="593196"/>
                  <a:pt x="6192242" y="920155"/>
                  <a:pt x="6454576" y="1336874"/>
                </a:cubicBezTo>
                <a:cubicBezTo>
                  <a:pt x="6716910" y="1753593"/>
                  <a:pt x="6885251" y="2228057"/>
                  <a:pt x="6959600" y="2760266"/>
                </a:cubicBezTo>
                <a:lnTo>
                  <a:pt x="5759648" y="2760266"/>
                </a:lnTo>
                <a:cubicBezTo>
                  <a:pt x="5706070" y="2434299"/>
                  <a:pt x="5599906" y="2137238"/>
                  <a:pt x="5441156" y="1869083"/>
                </a:cubicBezTo>
                <a:cubicBezTo>
                  <a:pt x="5282406" y="1600928"/>
                  <a:pt x="5056584" y="1385359"/>
                  <a:pt x="4763690" y="1222375"/>
                </a:cubicBezTo>
                <a:cubicBezTo>
                  <a:pt x="4470796" y="1059392"/>
                  <a:pt x="4093435" y="977900"/>
                  <a:pt x="3631604" y="977900"/>
                </a:cubicBezTo>
                <a:cubicBezTo>
                  <a:pt x="3215018" y="977900"/>
                  <a:pt x="2854126" y="1054299"/>
                  <a:pt x="2548929" y="1207096"/>
                </a:cubicBezTo>
                <a:cubicBezTo>
                  <a:pt x="2243732" y="1359893"/>
                  <a:pt x="1992114" y="1578769"/>
                  <a:pt x="1794073" y="1863725"/>
                </a:cubicBezTo>
                <a:cubicBezTo>
                  <a:pt x="1596165" y="2148682"/>
                  <a:pt x="1448726" y="2493500"/>
                  <a:pt x="1351756" y="2898180"/>
                </a:cubicBezTo>
                <a:cubicBezTo>
                  <a:pt x="1254918" y="3302728"/>
                  <a:pt x="1206500" y="3759002"/>
                  <a:pt x="1206500" y="4267002"/>
                </a:cubicBezTo>
                <a:lnTo>
                  <a:pt x="1206500" y="4979393"/>
                </a:lnTo>
                <a:cubicBezTo>
                  <a:pt x="1206500" y="5499564"/>
                  <a:pt x="1267354" y="5964106"/>
                  <a:pt x="1389062" y="6373019"/>
                </a:cubicBezTo>
                <a:cubicBezTo>
                  <a:pt x="1510770" y="6781800"/>
                  <a:pt x="1684998" y="7129728"/>
                  <a:pt x="1911746" y="7416800"/>
                </a:cubicBezTo>
                <a:cubicBezTo>
                  <a:pt x="2138494" y="7703741"/>
                  <a:pt x="2409626" y="7921559"/>
                  <a:pt x="2725142" y="8070255"/>
                </a:cubicBezTo>
                <a:cubicBezTo>
                  <a:pt x="3040789" y="8218819"/>
                  <a:pt x="3390370" y="8293100"/>
                  <a:pt x="3773884" y="8293100"/>
                </a:cubicBezTo>
                <a:cubicBezTo>
                  <a:pt x="4198672" y="8293100"/>
                  <a:pt x="4543028" y="8256919"/>
                  <a:pt x="4806950" y="8184555"/>
                </a:cubicBezTo>
                <a:cubicBezTo>
                  <a:pt x="5071004" y="8112192"/>
                  <a:pt x="5277246" y="8025342"/>
                  <a:pt x="5425678" y="7924007"/>
                </a:cubicBezTo>
                <a:cubicBezTo>
                  <a:pt x="5574109" y="7822671"/>
                  <a:pt x="5687483" y="7726561"/>
                  <a:pt x="5765800" y="7635677"/>
                </a:cubicBezTo>
                <a:lnTo>
                  <a:pt x="5765800" y="5613400"/>
                </a:lnTo>
                <a:lnTo>
                  <a:pt x="3681015" y="5613400"/>
                </a:lnTo>
                <a:lnTo>
                  <a:pt x="3681015" y="4648200"/>
                </a:lnTo>
                <a:close/>
              </a:path>
            </a:pathLst>
          </a:custGeom>
          <a:solidFill>
            <a:srgbClr val="3A3838">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993" name="Freeform 6993"/>
          <p:cNvSpPr/>
          <p:nvPr/>
        </p:nvSpPr>
        <p:spPr>
          <a:xfrm>
            <a:off x="5598695" y="3431090"/>
            <a:ext cx="70917" cy="80891"/>
          </a:xfrm>
          <a:custGeom>
            <a:avLst/>
            <a:gdLst/>
            <a:ahLst/>
            <a:cxnLst/>
            <a:rect l="0" t="0" r="0" b="0"/>
            <a:pathLst>
              <a:path w="6108700" h="6959600">
                <a:moveTo>
                  <a:pt x="0" y="3554215"/>
                </a:moveTo>
                <a:lnTo>
                  <a:pt x="0" y="3411538"/>
                </a:lnTo>
                <a:cubicBezTo>
                  <a:pt x="0" y="2927615"/>
                  <a:pt x="70246" y="2477890"/>
                  <a:pt x="210740" y="2062361"/>
                </a:cubicBezTo>
                <a:cubicBezTo>
                  <a:pt x="351366" y="1646701"/>
                  <a:pt x="553971" y="1284883"/>
                  <a:pt x="818554" y="976908"/>
                </a:cubicBezTo>
                <a:cubicBezTo>
                  <a:pt x="1083270" y="668801"/>
                  <a:pt x="1403746" y="428956"/>
                  <a:pt x="1779984" y="257374"/>
                </a:cubicBezTo>
                <a:cubicBezTo>
                  <a:pt x="2156221" y="85791"/>
                  <a:pt x="2577901" y="0"/>
                  <a:pt x="3045023" y="0"/>
                </a:cubicBezTo>
                <a:cubicBezTo>
                  <a:pt x="3516378" y="0"/>
                  <a:pt x="3941167" y="85791"/>
                  <a:pt x="4319389" y="257374"/>
                </a:cubicBezTo>
                <a:cubicBezTo>
                  <a:pt x="4697743" y="428956"/>
                  <a:pt x="5020270" y="668801"/>
                  <a:pt x="5286970" y="976908"/>
                </a:cubicBezTo>
                <a:cubicBezTo>
                  <a:pt x="5553670" y="1284883"/>
                  <a:pt x="5757267" y="1646701"/>
                  <a:pt x="5897760" y="2062361"/>
                </a:cubicBezTo>
                <a:cubicBezTo>
                  <a:pt x="6038387" y="2477890"/>
                  <a:pt x="6108700" y="2927615"/>
                  <a:pt x="6108700" y="3411538"/>
                </a:cubicBezTo>
                <a:lnTo>
                  <a:pt x="6108700" y="3554215"/>
                </a:lnTo>
                <a:cubicBezTo>
                  <a:pt x="6108700" y="4038005"/>
                  <a:pt x="6038387" y="4486672"/>
                  <a:pt x="5897760" y="4900216"/>
                </a:cubicBezTo>
                <a:cubicBezTo>
                  <a:pt x="5757267" y="5313760"/>
                  <a:pt x="5553670" y="5674585"/>
                  <a:pt x="5286970" y="5982693"/>
                </a:cubicBezTo>
                <a:cubicBezTo>
                  <a:pt x="5020270" y="6290800"/>
                  <a:pt x="4699860" y="6530645"/>
                  <a:pt x="4325739" y="6702227"/>
                </a:cubicBezTo>
                <a:cubicBezTo>
                  <a:pt x="3951618" y="6873808"/>
                  <a:pt x="3528814" y="6959600"/>
                  <a:pt x="3057326" y="6959600"/>
                </a:cubicBezTo>
                <a:cubicBezTo>
                  <a:pt x="2586103" y="6959600"/>
                  <a:pt x="2162373" y="6873808"/>
                  <a:pt x="1786135" y="6702227"/>
                </a:cubicBezTo>
                <a:cubicBezTo>
                  <a:pt x="1409898" y="6530645"/>
                  <a:pt x="1088429" y="6290800"/>
                  <a:pt x="821729" y="5982693"/>
                </a:cubicBezTo>
                <a:cubicBezTo>
                  <a:pt x="555029" y="5674585"/>
                  <a:pt x="351366" y="5313760"/>
                  <a:pt x="210740" y="4900216"/>
                </a:cubicBezTo>
                <a:cubicBezTo>
                  <a:pt x="70246" y="4486672"/>
                  <a:pt x="0" y="4038005"/>
                  <a:pt x="0" y="3554215"/>
                </a:cubicBezTo>
                <a:close/>
                <a:moveTo>
                  <a:pt x="1147167" y="3411538"/>
                </a:moveTo>
                <a:lnTo>
                  <a:pt x="1147167" y="3554215"/>
                </a:lnTo>
                <a:cubicBezTo>
                  <a:pt x="1147167" y="3889177"/>
                  <a:pt x="1186523" y="4204560"/>
                  <a:pt x="1265237" y="4500365"/>
                </a:cubicBezTo>
                <a:cubicBezTo>
                  <a:pt x="1343951" y="4796036"/>
                  <a:pt x="1463013" y="5057643"/>
                  <a:pt x="1622425" y="5285185"/>
                </a:cubicBezTo>
                <a:cubicBezTo>
                  <a:pt x="1781836" y="5512594"/>
                  <a:pt x="1981662" y="5691453"/>
                  <a:pt x="2221904" y="5821760"/>
                </a:cubicBezTo>
                <a:cubicBezTo>
                  <a:pt x="2462146" y="5952067"/>
                  <a:pt x="2741678" y="6017221"/>
                  <a:pt x="3060501" y="6017221"/>
                </a:cubicBezTo>
                <a:cubicBezTo>
                  <a:pt x="3375223" y="6017221"/>
                  <a:pt x="3651646" y="5952067"/>
                  <a:pt x="3889771" y="5821760"/>
                </a:cubicBezTo>
                <a:cubicBezTo>
                  <a:pt x="4128029" y="5691453"/>
                  <a:pt x="4325805" y="5512594"/>
                  <a:pt x="4483100" y="5285185"/>
                </a:cubicBezTo>
                <a:cubicBezTo>
                  <a:pt x="4640527" y="5057643"/>
                  <a:pt x="4759589" y="4796036"/>
                  <a:pt x="4840287" y="4500365"/>
                </a:cubicBezTo>
                <a:cubicBezTo>
                  <a:pt x="4921117" y="4204560"/>
                  <a:pt x="4961532" y="3889177"/>
                  <a:pt x="4961532" y="3554215"/>
                </a:cubicBezTo>
                <a:lnTo>
                  <a:pt x="4961532" y="3411538"/>
                </a:lnTo>
                <a:cubicBezTo>
                  <a:pt x="4961532" y="3080544"/>
                  <a:pt x="4921117" y="2767211"/>
                  <a:pt x="4840287" y="2471540"/>
                </a:cubicBezTo>
                <a:cubicBezTo>
                  <a:pt x="4759589" y="2175736"/>
                  <a:pt x="4639535" y="1913070"/>
                  <a:pt x="4480123" y="1683544"/>
                </a:cubicBezTo>
                <a:cubicBezTo>
                  <a:pt x="4320711" y="1454018"/>
                  <a:pt x="4121877" y="1273109"/>
                  <a:pt x="3883620" y="1140818"/>
                </a:cubicBezTo>
                <a:cubicBezTo>
                  <a:pt x="3645495" y="1008526"/>
                  <a:pt x="3367021" y="942380"/>
                  <a:pt x="3048198" y="942380"/>
                </a:cubicBezTo>
                <a:cubicBezTo>
                  <a:pt x="2733476" y="942380"/>
                  <a:pt x="2456987" y="1008526"/>
                  <a:pt x="2218729" y="1140818"/>
                </a:cubicBezTo>
                <a:cubicBezTo>
                  <a:pt x="1980604" y="1273109"/>
                  <a:pt x="1781836" y="1454018"/>
                  <a:pt x="1622425" y="1683544"/>
                </a:cubicBezTo>
                <a:cubicBezTo>
                  <a:pt x="1463013" y="1913070"/>
                  <a:pt x="1343951" y="2175736"/>
                  <a:pt x="1265237" y="2471540"/>
                </a:cubicBezTo>
                <a:cubicBezTo>
                  <a:pt x="1186523" y="2767211"/>
                  <a:pt x="1147167" y="3080544"/>
                  <a:pt x="1147167" y="3411538"/>
                </a:cubicBezTo>
                <a:close/>
              </a:path>
            </a:pathLst>
          </a:custGeom>
          <a:solidFill>
            <a:srgbClr val="3A3838">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994" name="Freeform 6994"/>
          <p:cNvSpPr/>
          <p:nvPr/>
        </p:nvSpPr>
        <p:spPr>
          <a:xfrm>
            <a:off x="5679904" y="3432566"/>
            <a:ext cx="66377" cy="77938"/>
          </a:xfrm>
          <a:custGeom>
            <a:avLst/>
            <a:gdLst/>
            <a:ahLst/>
            <a:cxnLst/>
            <a:rect l="0" t="0" r="0" b="0"/>
            <a:pathLst>
              <a:path w="5717579" h="6705600">
                <a:moveTo>
                  <a:pt x="2710061" y="5670550"/>
                </a:moveTo>
                <a:lnTo>
                  <a:pt x="4545607" y="0"/>
                </a:lnTo>
                <a:lnTo>
                  <a:pt x="5717579" y="0"/>
                </a:lnTo>
                <a:lnTo>
                  <a:pt x="3305373" y="6705600"/>
                </a:lnTo>
                <a:lnTo>
                  <a:pt x="2536428" y="6705600"/>
                </a:lnTo>
                <a:close/>
                <a:moveTo>
                  <a:pt x="1178321" y="0"/>
                </a:moveTo>
                <a:lnTo>
                  <a:pt x="3069629" y="5701507"/>
                </a:lnTo>
                <a:lnTo>
                  <a:pt x="3199804" y="6705600"/>
                </a:lnTo>
                <a:lnTo>
                  <a:pt x="2430859" y="6705600"/>
                </a:lnTo>
                <a:lnTo>
                  <a:pt x="0" y="0"/>
                </a:lnTo>
                <a:close/>
              </a:path>
            </a:pathLst>
          </a:custGeom>
          <a:solidFill>
            <a:srgbClr val="3A3838">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995" name="Freeform 6995"/>
          <p:cNvSpPr/>
          <p:nvPr/>
        </p:nvSpPr>
        <p:spPr>
          <a:xfrm>
            <a:off x="5757102" y="3431090"/>
            <a:ext cx="66125" cy="80891"/>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3A3838">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996" name="Freeform 6996"/>
          <p:cNvSpPr/>
          <p:nvPr/>
        </p:nvSpPr>
        <p:spPr>
          <a:xfrm>
            <a:off x="5839918" y="3431090"/>
            <a:ext cx="37684" cy="79415"/>
          </a:xfrm>
          <a:custGeom>
            <a:avLst/>
            <a:gdLst/>
            <a:ahLst/>
            <a:cxnLst/>
            <a:rect l="0" t="0" r="0" b="0"/>
            <a:pathLst>
              <a:path w="3246040" h="6832600">
                <a:moveTo>
                  <a:pt x="1150143" y="1180704"/>
                </a:moveTo>
                <a:lnTo>
                  <a:pt x="1150143" y="6832600"/>
                </a:lnTo>
                <a:lnTo>
                  <a:pt x="0" y="6832600"/>
                </a:lnTo>
                <a:lnTo>
                  <a:pt x="0" y="127000"/>
                </a:lnTo>
                <a:lnTo>
                  <a:pt x="1118989" y="127000"/>
                </a:lnTo>
                <a:close/>
                <a:moveTo>
                  <a:pt x="3246040" y="86916"/>
                </a:moveTo>
                <a:lnTo>
                  <a:pt x="3239889" y="1154510"/>
                </a:lnTo>
                <a:cubicBezTo>
                  <a:pt x="3144771" y="1133872"/>
                  <a:pt x="3054813" y="1120445"/>
                  <a:pt x="2970014" y="1114227"/>
                </a:cubicBezTo>
                <a:cubicBezTo>
                  <a:pt x="2885347" y="1108009"/>
                  <a:pt x="2789237" y="1104900"/>
                  <a:pt x="2681684" y="1104900"/>
                </a:cubicBezTo>
                <a:cubicBezTo>
                  <a:pt x="2417100" y="1104900"/>
                  <a:pt x="2183540" y="1146242"/>
                  <a:pt x="1981001" y="1228924"/>
                </a:cubicBezTo>
                <a:cubicBezTo>
                  <a:pt x="1778462" y="1311606"/>
                  <a:pt x="1606880" y="1427295"/>
                  <a:pt x="1466254" y="1575991"/>
                </a:cubicBezTo>
                <a:cubicBezTo>
                  <a:pt x="1325760" y="1724687"/>
                  <a:pt x="1215165" y="1901362"/>
                  <a:pt x="1134467" y="2106018"/>
                </a:cubicBezTo>
                <a:cubicBezTo>
                  <a:pt x="1053901" y="2310673"/>
                  <a:pt x="1001249" y="2534841"/>
                  <a:pt x="976510" y="2778522"/>
                </a:cubicBezTo>
                <a:lnTo>
                  <a:pt x="654050" y="2964458"/>
                </a:lnTo>
                <a:cubicBezTo>
                  <a:pt x="654050" y="2559249"/>
                  <a:pt x="694332" y="2178844"/>
                  <a:pt x="774898" y="1823244"/>
                </a:cubicBezTo>
                <a:cubicBezTo>
                  <a:pt x="855464" y="1467644"/>
                  <a:pt x="980479" y="1152393"/>
                  <a:pt x="1149945" y="877491"/>
                </a:cubicBezTo>
                <a:cubicBezTo>
                  <a:pt x="1319543" y="602589"/>
                  <a:pt x="1535575" y="387615"/>
                  <a:pt x="1798042" y="232569"/>
                </a:cubicBezTo>
                <a:cubicBezTo>
                  <a:pt x="2060641" y="77524"/>
                  <a:pt x="2373841" y="0"/>
                  <a:pt x="2737643" y="0"/>
                </a:cubicBezTo>
                <a:cubicBezTo>
                  <a:pt x="2820325" y="0"/>
                  <a:pt x="2915377" y="9327"/>
                  <a:pt x="3022798" y="27980"/>
                </a:cubicBezTo>
                <a:cubicBezTo>
                  <a:pt x="3130351" y="46501"/>
                  <a:pt x="3204765" y="66146"/>
                  <a:pt x="3246040" y="86916"/>
                </a:cubicBezTo>
                <a:close/>
              </a:path>
            </a:pathLst>
          </a:custGeom>
          <a:solidFill>
            <a:srgbClr val="3A3838">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997" name="Freeform 6997"/>
          <p:cNvSpPr/>
          <p:nvPr/>
        </p:nvSpPr>
        <p:spPr>
          <a:xfrm>
            <a:off x="5890960" y="3431090"/>
            <a:ext cx="61161" cy="79340"/>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3A3838">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998" name="Freeform 6998"/>
          <p:cNvSpPr/>
          <p:nvPr/>
        </p:nvSpPr>
        <p:spPr>
          <a:xfrm>
            <a:off x="5972081" y="3431090"/>
            <a:ext cx="64266" cy="80891"/>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3A3838">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6999" name="Freeform 6999"/>
          <p:cNvSpPr/>
          <p:nvPr/>
        </p:nvSpPr>
        <p:spPr>
          <a:xfrm>
            <a:off x="6055708" y="3431090"/>
            <a:ext cx="61161" cy="79340"/>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3A3838">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7000" name="Freeform 7000"/>
          <p:cNvSpPr/>
          <p:nvPr/>
        </p:nvSpPr>
        <p:spPr>
          <a:xfrm>
            <a:off x="6135650" y="3431090"/>
            <a:ext cx="65653" cy="80891"/>
          </a:xfrm>
          <a:custGeom>
            <a:avLst/>
            <a:gdLst/>
            <a:ahLst/>
            <a:cxnLst/>
            <a:rect l="0" t="0" r="0" b="0"/>
            <a:pathLst>
              <a:path w="5655270" h="6959600">
                <a:moveTo>
                  <a:pt x="2982714" y="6017221"/>
                </a:moveTo>
                <a:cubicBezTo>
                  <a:pt x="3255499" y="6017221"/>
                  <a:pt x="3507647" y="5961394"/>
                  <a:pt x="3739157" y="5849740"/>
                </a:cubicBezTo>
                <a:cubicBezTo>
                  <a:pt x="3970668" y="5738085"/>
                  <a:pt x="4160837" y="5584032"/>
                  <a:pt x="4309665" y="5387579"/>
                </a:cubicBezTo>
                <a:cubicBezTo>
                  <a:pt x="4458493" y="5190993"/>
                  <a:pt x="4543226" y="4966560"/>
                  <a:pt x="4563864" y="4714280"/>
                </a:cubicBezTo>
                <a:lnTo>
                  <a:pt x="5655270" y="4714280"/>
                </a:lnTo>
                <a:cubicBezTo>
                  <a:pt x="5634632" y="5111288"/>
                  <a:pt x="5501282" y="5480381"/>
                  <a:pt x="5255220" y="5821561"/>
                </a:cubicBezTo>
                <a:cubicBezTo>
                  <a:pt x="5009289" y="6162609"/>
                  <a:pt x="4687887" y="6437578"/>
                  <a:pt x="4291012" y="6646466"/>
                </a:cubicBezTo>
                <a:cubicBezTo>
                  <a:pt x="3894137" y="6855221"/>
                  <a:pt x="3458104" y="6959600"/>
                  <a:pt x="2982912" y="6959600"/>
                </a:cubicBezTo>
                <a:cubicBezTo>
                  <a:pt x="2478484" y="6959600"/>
                  <a:pt x="2039209" y="6870700"/>
                  <a:pt x="1665089" y="6692900"/>
                </a:cubicBezTo>
                <a:cubicBezTo>
                  <a:pt x="1290968" y="6515100"/>
                  <a:pt x="980876" y="6271155"/>
                  <a:pt x="734814" y="5961063"/>
                </a:cubicBezTo>
                <a:cubicBezTo>
                  <a:pt x="488883" y="5650839"/>
                  <a:pt x="304932" y="5294115"/>
                  <a:pt x="182959" y="4890890"/>
                </a:cubicBezTo>
                <a:cubicBezTo>
                  <a:pt x="60986" y="4487665"/>
                  <a:pt x="0" y="4060693"/>
                  <a:pt x="0" y="3609975"/>
                </a:cubicBezTo>
                <a:lnTo>
                  <a:pt x="0" y="3349625"/>
                </a:lnTo>
                <a:cubicBezTo>
                  <a:pt x="0" y="2898775"/>
                  <a:pt x="60986" y="2471738"/>
                  <a:pt x="182959" y="2068513"/>
                </a:cubicBezTo>
                <a:cubicBezTo>
                  <a:pt x="304932" y="1665288"/>
                  <a:pt x="488883" y="1308630"/>
                  <a:pt x="734814" y="998538"/>
                </a:cubicBezTo>
                <a:cubicBezTo>
                  <a:pt x="980876" y="688446"/>
                  <a:pt x="1290968" y="444500"/>
                  <a:pt x="1665089" y="266700"/>
                </a:cubicBezTo>
                <a:cubicBezTo>
                  <a:pt x="2039209" y="88900"/>
                  <a:pt x="2478484" y="0"/>
                  <a:pt x="2982912" y="0"/>
                </a:cubicBezTo>
                <a:cubicBezTo>
                  <a:pt x="3507713" y="0"/>
                  <a:pt x="3966500" y="106496"/>
                  <a:pt x="4359275" y="319485"/>
                </a:cubicBezTo>
                <a:cubicBezTo>
                  <a:pt x="4752049" y="532342"/>
                  <a:pt x="5061082" y="821796"/>
                  <a:pt x="5286375" y="1187847"/>
                </a:cubicBezTo>
                <a:cubicBezTo>
                  <a:pt x="5511667" y="1553766"/>
                  <a:pt x="5634632" y="1968236"/>
                  <a:pt x="5655270" y="2431257"/>
                </a:cubicBezTo>
                <a:lnTo>
                  <a:pt x="4563864" y="2431257"/>
                </a:lnTo>
                <a:cubicBezTo>
                  <a:pt x="4543226" y="2154238"/>
                  <a:pt x="4465703" y="1904075"/>
                  <a:pt x="4331295" y="1680766"/>
                </a:cubicBezTo>
                <a:cubicBezTo>
                  <a:pt x="4197019" y="1457325"/>
                  <a:pt x="4015118" y="1278401"/>
                  <a:pt x="3785592" y="1143993"/>
                </a:cubicBezTo>
                <a:cubicBezTo>
                  <a:pt x="3556198" y="1009584"/>
                  <a:pt x="3288572" y="942380"/>
                  <a:pt x="2982714" y="942380"/>
                </a:cubicBezTo>
                <a:cubicBezTo>
                  <a:pt x="2631215" y="942380"/>
                  <a:pt x="2336601" y="1011635"/>
                  <a:pt x="2098873" y="1150144"/>
                </a:cubicBezTo>
                <a:cubicBezTo>
                  <a:pt x="1861277" y="1288654"/>
                  <a:pt x="1673225" y="1474788"/>
                  <a:pt x="1534715" y="1708547"/>
                </a:cubicBezTo>
                <a:cubicBezTo>
                  <a:pt x="1396206" y="1942307"/>
                  <a:pt x="1296987" y="2200805"/>
                  <a:pt x="1237059" y="2484041"/>
                </a:cubicBezTo>
                <a:cubicBezTo>
                  <a:pt x="1177131" y="2767278"/>
                  <a:pt x="1147167" y="3055806"/>
                  <a:pt x="1147167" y="3349625"/>
                </a:cubicBezTo>
                <a:lnTo>
                  <a:pt x="1147167" y="3609975"/>
                </a:lnTo>
                <a:cubicBezTo>
                  <a:pt x="1147167" y="3903663"/>
                  <a:pt x="1176072" y="4193249"/>
                  <a:pt x="1233884" y="4478735"/>
                </a:cubicBezTo>
                <a:cubicBezTo>
                  <a:pt x="1291828" y="4764088"/>
                  <a:pt x="1389988" y="5022586"/>
                  <a:pt x="1528365" y="5254229"/>
                </a:cubicBezTo>
                <a:cubicBezTo>
                  <a:pt x="1666875" y="5485739"/>
                  <a:pt x="1854993" y="5670815"/>
                  <a:pt x="2092721" y="5809457"/>
                </a:cubicBezTo>
                <a:cubicBezTo>
                  <a:pt x="2330450" y="5947966"/>
                  <a:pt x="2627114" y="6017221"/>
                  <a:pt x="2982714" y="6017221"/>
                </a:cubicBezTo>
                <a:close/>
              </a:path>
            </a:pathLst>
          </a:custGeom>
          <a:solidFill>
            <a:srgbClr val="3A3838">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7001" name="Freeform 7001"/>
          <p:cNvSpPr/>
          <p:nvPr/>
        </p:nvSpPr>
        <p:spPr>
          <a:xfrm>
            <a:off x="6213747" y="3431090"/>
            <a:ext cx="66125" cy="80891"/>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3A3838">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7002" name="Rectangle 7002"/>
          <p:cNvSpPr/>
          <p:nvPr/>
        </p:nvSpPr>
        <p:spPr>
          <a:xfrm>
            <a:off x="5302336" y="3538591"/>
            <a:ext cx="836468" cy="207599"/>
          </a:xfrm>
          <a:prstGeom prst="rect">
            <a:avLst/>
          </a:prstGeom>
        </p:spPr>
      </p:sp>
      <p:sp>
        <p:nvSpPr>
          <p:cNvPr id="7003" name="Freeform 7003"/>
          <p:cNvSpPr/>
          <p:nvPr/>
        </p:nvSpPr>
        <p:spPr>
          <a:xfrm>
            <a:off x="5309034" y="3650201"/>
            <a:ext cx="31286" cy="31323"/>
          </a:xfrm>
          <a:custGeom>
            <a:avLst/>
            <a:gdLst/>
            <a:ahLst/>
            <a:cxnLst/>
            <a:rect l="0" t="0" r="0" b="0"/>
            <a:pathLst>
              <a:path w="3144043" h="3144044">
                <a:moveTo>
                  <a:pt x="0" y="1568847"/>
                </a:moveTo>
                <a:cubicBezTo>
                  <a:pt x="0" y="1134798"/>
                  <a:pt x="153987" y="764845"/>
                  <a:pt x="461962" y="458986"/>
                </a:cubicBezTo>
                <a:cubicBezTo>
                  <a:pt x="770069" y="152996"/>
                  <a:pt x="1139097" y="0"/>
                  <a:pt x="1569045" y="0"/>
                </a:cubicBezTo>
                <a:cubicBezTo>
                  <a:pt x="2003094" y="0"/>
                  <a:pt x="2374106" y="152996"/>
                  <a:pt x="2682081" y="458986"/>
                </a:cubicBezTo>
                <a:cubicBezTo>
                  <a:pt x="2990056" y="764845"/>
                  <a:pt x="3144043" y="1134798"/>
                  <a:pt x="3144043" y="1568847"/>
                </a:cubicBezTo>
                <a:cubicBezTo>
                  <a:pt x="3144043" y="2003029"/>
                  <a:pt x="2990056" y="2374107"/>
                  <a:pt x="2682081" y="2682082"/>
                </a:cubicBezTo>
                <a:cubicBezTo>
                  <a:pt x="2374106" y="2990057"/>
                  <a:pt x="2003094" y="3144044"/>
                  <a:pt x="1569045" y="3144044"/>
                </a:cubicBezTo>
                <a:cubicBezTo>
                  <a:pt x="1139097" y="3144044"/>
                  <a:pt x="770069" y="2990057"/>
                  <a:pt x="461962" y="2682082"/>
                </a:cubicBezTo>
                <a:cubicBezTo>
                  <a:pt x="153987" y="2374107"/>
                  <a:pt x="0" y="2003029"/>
                  <a:pt x="0" y="1568847"/>
                </a:cubicBezTo>
                <a:close/>
              </a:path>
            </a:pathLst>
          </a:custGeom>
          <a:solidFill>
            <a:srgbClr val="3A3838">
              <a:alpha val="100000"/>
            </a:srgbClr>
          </a:solidFill>
          <a:ln w="3753847">
            <a:noFill/>
          </a:ln>
        </p:spPr>
        <p:style>
          <a:lnRef idx="2">
            <a:schemeClr val="accent1">
              <a:shade val="50000"/>
            </a:schemeClr>
          </a:lnRef>
          <a:fillRef idx="1">
            <a:schemeClr val="accent1"/>
          </a:fillRef>
          <a:effectRef idx="0">
            <a:schemeClr val="accent1"/>
          </a:effectRef>
          <a:fontRef idx="minor">
            <a:schemeClr val="lt1"/>
          </a:fontRef>
        </p:style>
      </p:sp>
      <p:sp>
        <p:nvSpPr>
          <p:cNvPr id="7004" name="Freeform 7004"/>
          <p:cNvSpPr/>
          <p:nvPr/>
        </p:nvSpPr>
        <p:spPr>
          <a:xfrm>
            <a:off x="5502167" y="3605222"/>
            <a:ext cx="64946" cy="104951"/>
          </a:xfrm>
          <a:custGeom>
            <a:avLst/>
            <a:gdLst/>
            <a:ahLst/>
            <a:cxnLst/>
            <a:rect l="0" t="0" r="0" b="0"/>
            <a:pathLst>
              <a:path w="5594350" h="9029700">
                <a:moveTo>
                  <a:pt x="1193800" y="0"/>
                </a:moveTo>
                <a:lnTo>
                  <a:pt x="1193800" y="9029700"/>
                </a:lnTo>
                <a:lnTo>
                  <a:pt x="0" y="9029700"/>
                </a:lnTo>
                <a:lnTo>
                  <a:pt x="0" y="0"/>
                </a:lnTo>
                <a:close/>
                <a:moveTo>
                  <a:pt x="4978400" y="4064000"/>
                </a:moveTo>
                <a:lnTo>
                  <a:pt x="4978400" y="5041900"/>
                </a:lnTo>
                <a:lnTo>
                  <a:pt x="933846" y="5041900"/>
                </a:lnTo>
                <a:lnTo>
                  <a:pt x="933846" y="4064000"/>
                </a:lnTo>
                <a:close/>
                <a:moveTo>
                  <a:pt x="5594350" y="0"/>
                </a:moveTo>
                <a:lnTo>
                  <a:pt x="5594350" y="977900"/>
                </a:lnTo>
                <a:lnTo>
                  <a:pt x="933846" y="977900"/>
                </a:lnTo>
                <a:lnTo>
                  <a:pt x="933846" y="0"/>
                </a:lnTo>
                <a:close/>
              </a:path>
            </a:pathLst>
          </a:custGeom>
          <a:solidFill>
            <a:srgbClr val="3A3838">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7005" name="Freeform 7005"/>
          <p:cNvSpPr/>
          <p:nvPr/>
        </p:nvSpPr>
        <p:spPr>
          <a:xfrm>
            <a:off x="5583479" y="3603747"/>
            <a:ext cx="15776" cy="106427"/>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3A3838">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7006" name="Freeform 7006"/>
          <p:cNvSpPr/>
          <p:nvPr/>
        </p:nvSpPr>
        <p:spPr>
          <a:xfrm>
            <a:off x="5619896" y="3630759"/>
            <a:ext cx="61161" cy="79340"/>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3A3838">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7007" name="Freeform 7007"/>
          <p:cNvSpPr/>
          <p:nvPr/>
        </p:nvSpPr>
        <p:spPr>
          <a:xfrm>
            <a:off x="5700987" y="3630759"/>
            <a:ext cx="64266" cy="80891"/>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3A3838">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7008" name="Freeform 7008"/>
          <p:cNvSpPr/>
          <p:nvPr/>
        </p:nvSpPr>
        <p:spPr>
          <a:xfrm>
            <a:off x="5784584" y="3630759"/>
            <a:ext cx="61161" cy="79340"/>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3A3838">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7009" name="Freeform 7009"/>
          <p:cNvSpPr/>
          <p:nvPr/>
        </p:nvSpPr>
        <p:spPr>
          <a:xfrm>
            <a:off x="5864496" y="3630759"/>
            <a:ext cx="65653" cy="80891"/>
          </a:xfrm>
          <a:custGeom>
            <a:avLst/>
            <a:gdLst/>
            <a:ahLst/>
            <a:cxnLst/>
            <a:rect l="0" t="0" r="0" b="0"/>
            <a:pathLst>
              <a:path w="5655270" h="6959600">
                <a:moveTo>
                  <a:pt x="2982714" y="6017221"/>
                </a:moveTo>
                <a:cubicBezTo>
                  <a:pt x="3255499" y="6017221"/>
                  <a:pt x="3507647" y="5961394"/>
                  <a:pt x="3739157" y="5849740"/>
                </a:cubicBezTo>
                <a:cubicBezTo>
                  <a:pt x="3970668" y="5738085"/>
                  <a:pt x="4160837" y="5584032"/>
                  <a:pt x="4309665" y="5387579"/>
                </a:cubicBezTo>
                <a:cubicBezTo>
                  <a:pt x="4458493" y="5190993"/>
                  <a:pt x="4543226" y="4966560"/>
                  <a:pt x="4563864" y="4714280"/>
                </a:cubicBezTo>
                <a:lnTo>
                  <a:pt x="5655270" y="4714280"/>
                </a:lnTo>
                <a:cubicBezTo>
                  <a:pt x="5634632" y="5111288"/>
                  <a:pt x="5501282" y="5480381"/>
                  <a:pt x="5255220" y="5821561"/>
                </a:cubicBezTo>
                <a:cubicBezTo>
                  <a:pt x="5009289" y="6162609"/>
                  <a:pt x="4687887" y="6437578"/>
                  <a:pt x="4291012" y="6646466"/>
                </a:cubicBezTo>
                <a:cubicBezTo>
                  <a:pt x="3894137" y="6855221"/>
                  <a:pt x="3458104" y="6959600"/>
                  <a:pt x="2982912" y="6959600"/>
                </a:cubicBezTo>
                <a:cubicBezTo>
                  <a:pt x="2478484" y="6959600"/>
                  <a:pt x="2039209" y="6870700"/>
                  <a:pt x="1665089" y="6692900"/>
                </a:cubicBezTo>
                <a:cubicBezTo>
                  <a:pt x="1290968" y="6515100"/>
                  <a:pt x="980876" y="6271155"/>
                  <a:pt x="734814" y="5961063"/>
                </a:cubicBezTo>
                <a:cubicBezTo>
                  <a:pt x="488883" y="5650839"/>
                  <a:pt x="304932" y="5294115"/>
                  <a:pt x="182959" y="4890890"/>
                </a:cubicBezTo>
                <a:cubicBezTo>
                  <a:pt x="60986" y="4487665"/>
                  <a:pt x="0" y="4060693"/>
                  <a:pt x="0" y="3609975"/>
                </a:cubicBezTo>
                <a:lnTo>
                  <a:pt x="0" y="3349625"/>
                </a:lnTo>
                <a:cubicBezTo>
                  <a:pt x="0" y="2898775"/>
                  <a:pt x="60986" y="2471738"/>
                  <a:pt x="182959" y="2068513"/>
                </a:cubicBezTo>
                <a:cubicBezTo>
                  <a:pt x="304932" y="1665288"/>
                  <a:pt x="488883" y="1308630"/>
                  <a:pt x="734814" y="998538"/>
                </a:cubicBezTo>
                <a:cubicBezTo>
                  <a:pt x="980876" y="688446"/>
                  <a:pt x="1290968" y="444500"/>
                  <a:pt x="1665089" y="266700"/>
                </a:cubicBezTo>
                <a:cubicBezTo>
                  <a:pt x="2039209" y="88900"/>
                  <a:pt x="2478484" y="0"/>
                  <a:pt x="2982912" y="0"/>
                </a:cubicBezTo>
                <a:cubicBezTo>
                  <a:pt x="3507713" y="0"/>
                  <a:pt x="3966500" y="106496"/>
                  <a:pt x="4359275" y="319485"/>
                </a:cubicBezTo>
                <a:cubicBezTo>
                  <a:pt x="4752049" y="532342"/>
                  <a:pt x="5061082" y="821796"/>
                  <a:pt x="5286375" y="1187847"/>
                </a:cubicBezTo>
                <a:cubicBezTo>
                  <a:pt x="5511667" y="1553766"/>
                  <a:pt x="5634632" y="1968236"/>
                  <a:pt x="5655270" y="2431257"/>
                </a:cubicBezTo>
                <a:lnTo>
                  <a:pt x="4563864" y="2431257"/>
                </a:lnTo>
                <a:cubicBezTo>
                  <a:pt x="4543226" y="2154238"/>
                  <a:pt x="4465703" y="1904075"/>
                  <a:pt x="4331295" y="1680766"/>
                </a:cubicBezTo>
                <a:cubicBezTo>
                  <a:pt x="4197019" y="1457325"/>
                  <a:pt x="4015118" y="1278401"/>
                  <a:pt x="3785592" y="1143993"/>
                </a:cubicBezTo>
                <a:cubicBezTo>
                  <a:pt x="3556198" y="1009584"/>
                  <a:pt x="3288572" y="942380"/>
                  <a:pt x="2982714" y="942380"/>
                </a:cubicBezTo>
                <a:cubicBezTo>
                  <a:pt x="2631215" y="942380"/>
                  <a:pt x="2336601" y="1011635"/>
                  <a:pt x="2098873" y="1150144"/>
                </a:cubicBezTo>
                <a:cubicBezTo>
                  <a:pt x="1861277" y="1288654"/>
                  <a:pt x="1673225" y="1474788"/>
                  <a:pt x="1534715" y="1708547"/>
                </a:cubicBezTo>
                <a:cubicBezTo>
                  <a:pt x="1396206" y="1942307"/>
                  <a:pt x="1296987" y="2200805"/>
                  <a:pt x="1237059" y="2484041"/>
                </a:cubicBezTo>
                <a:cubicBezTo>
                  <a:pt x="1177131" y="2767278"/>
                  <a:pt x="1147167" y="3055806"/>
                  <a:pt x="1147167" y="3349625"/>
                </a:cubicBezTo>
                <a:lnTo>
                  <a:pt x="1147167" y="3609975"/>
                </a:lnTo>
                <a:cubicBezTo>
                  <a:pt x="1147167" y="3903663"/>
                  <a:pt x="1176072" y="4193249"/>
                  <a:pt x="1233884" y="4478735"/>
                </a:cubicBezTo>
                <a:cubicBezTo>
                  <a:pt x="1291828" y="4764088"/>
                  <a:pt x="1389988" y="5022586"/>
                  <a:pt x="1528365" y="5254229"/>
                </a:cubicBezTo>
                <a:cubicBezTo>
                  <a:pt x="1666875" y="5485739"/>
                  <a:pt x="1854993" y="5670815"/>
                  <a:pt x="2092721" y="5809457"/>
                </a:cubicBezTo>
                <a:cubicBezTo>
                  <a:pt x="2330450" y="5947966"/>
                  <a:pt x="2627114" y="6017221"/>
                  <a:pt x="2982714" y="6017221"/>
                </a:cubicBezTo>
                <a:close/>
              </a:path>
            </a:pathLst>
          </a:custGeom>
          <a:solidFill>
            <a:srgbClr val="3A3838">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7010" name="Freeform 7010"/>
          <p:cNvSpPr/>
          <p:nvPr/>
        </p:nvSpPr>
        <p:spPr>
          <a:xfrm>
            <a:off x="5946250" y="3603747"/>
            <a:ext cx="15776" cy="106427"/>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3A3838">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7011" name="Freeform 7011"/>
          <p:cNvSpPr/>
          <p:nvPr/>
        </p:nvSpPr>
        <p:spPr>
          <a:xfrm>
            <a:off x="5982667" y="3630759"/>
            <a:ext cx="61161" cy="79340"/>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3A3838">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7012" name="Freeform 7012"/>
          <p:cNvSpPr/>
          <p:nvPr/>
        </p:nvSpPr>
        <p:spPr>
          <a:xfrm>
            <a:off x="6062873" y="3630759"/>
            <a:ext cx="65757" cy="110117"/>
          </a:xfrm>
          <a:custGeom>
            <a:avLst/>
            <a:gdLst/>
            <a:ahLst/>
            <a:cxnLst/>
            <a:rect l="0" t="0" r="0" b="0"/>
            <a:pathLst>
              <a:path w="5664200" h="9474200">
                <a:moveTo>
                  <a:pt x="4622601" y="123627"/>
                </a:moveTo>
                <a:lnTo>
                  <a:pt x="5664200" y="123627"/>
                </a:lnTo>
                <a:lnTo>
                  <a:pt x="5664200" y="6685757"/>
                </a:lnTo>
                <a:cubicBezTo>
                  <a:pt x="5664200" y="7276570"/>
                  <a:pt x="5544211" y="7780602"/>
                  <a:pt x="5304234" y="8197850"/>
                </a:cubicBezTo>
                <a:cubicBezTo>
                  <a:pt x="5064389" y="8615097"/>
                  <a:pt x="4730419" y="8932134"/>
                  <a:pt x="4302323" y="9148960"/>
                </a:cubicBezTo>
                <a:cubicBezTo>
                  <a:pt x="3874227" y="9365787"/>
                  <a:pt x="3380978" y="9474200"/>
                  <a:pt x="2822575" y="9474200"/>
                </a:cubicBezTo>
                <a:cubicBezTo>
                  <a:pt x="2590932" y="9474200"/>
                  <a:pt x="2318940" y="9438018"/>
                  <a:pt x="2006600" y="9365654"/>
                </a:cubicBezTo>
                <a:cubicBezTo>
                  <a:pt x="1694391" y="9293291"/>
                  <a:pt x="1388334" y="9171318"/>
                  <a:pt x="1088429" y="8999735"/>
                </a:cubicBezTo>
                <a:cubicBezTo>
                  <a:pt x="788656" y="8828153"/>
                  <a:pt x="537434" y="8597569"/>
                  <a:pt x="334764" y="8307982"/>
                </a:cubicBezTo>
                <a:lnTo>
                  <a:pt x="936426" y="7624365"/>
                </a:lnTo>
                <a:cubicBezTo>
                  <a:pt x="1217810" y="7964222"/>
                  <a:pt x="1512556" y="8200429"/>
                  <a:pt x="1820664" y="8332985"/>
                </a:cubicBezTo>
                <a:cubicBezTo>
                  <a:pt x="2128903" y="8465542"/>
                  <a:pt x="2434034" y="8531820"/>
                  <a:pt x="2736056" y="8531820"/>
                </a:cubicBezTo>
                <a:cubicBezTo>
                  <a:pt x="3100122" y="8531820"/>
                  <a:pt x="3414514" y="8463623"/>
                  <a:pt x="3679229" y="8327231"/>
                </a:cubicBezTo>
                <a:cubicBezTo>
                  <a:pt x="3944077" y="8190970"/>
                  <a:pt x="4149923" y="7989556"/>
                  <a:pt x="4296767" y="7722989"/>
                </a:cubicBezTo>
                <a:cubicBezTo>
                  <a:pt x="4443610" y="7456553"/>
                  <a:pt x="4517032" y="7129131"/>
                  <a:pt x="4517032" y="6740724"/>
                </a:cubicBezTo>
                <a:lnTo>
                  <a:pt x="4517032" y="1596033"/>
                </a:lnTo>
                <a:close/>
                <a:moveTo>
                  <a:pt x="0" y="3547865"/>
                </a:moveTo>
                <a:lnTo>
                  <a:pt x="0" y="3417491"/>
                </a:lnTo>
                <a:cubicBezTo>
                  <a:pt x="0" y="2905787"/>
                  <a:pt x="60986" y="2440451"/>
                  <a:pt x="182959" y="2021483"/>
                </a:cubicBezTo>
                <a:cubicBezTo>
                  <a:pt x="305064" y="1602515"/>
                  <a:pt x="480880" y="1242418"/>
                  <a:pt x="710406" y="941190"/>
                </a:cubicBezTo>
                <a:cubicBezTo>
                  <a:pt x="939932" y="639829"/>
                  <a:pt x="1218075" y="407657"/>
                  <a:pt x="1544835" y="244674"/>
                </a:cubicBezTo>
                <a:cubicBezTo>
                  <a:pt x="1871596" y="81558"/>
                  <a:pt x="2239697" y="0"/>
                  <a:pt x="2649140" y="0"/>
                </a:cubicBezTo>
                <a:cubicBezTo>
                  <a:pt x="3071018" y="0"/>
                  <a:pt x="3440112" y="73224"/>
                  <a:pt x="3756421" y="219671"/>
                </a:cubicBezTo>
                <a:cubicBezTo>
                  <a:pt x="4072863" y="365986"/>
                  <a:pt x="4341746" y="578314"/>
                  <a:pt x="4563070" y="856655"/>
                </a:cubicBezTo>
                <a:cubicBezTo>
                  <a:pt x="4784394" y="1134997"/>
                  <a:pt x="4959151" y="1470092"/>
                  <a:pt x="5087342" y="1861940"/>
                </a:cubicBezTo>
                <a:cubicBezTo>
                  <a:pt x="5215532" y="2253655"/>
                  <a:pt x="5304432" y="2696965"/>
                  <a:pt x="5354042" y="3191868"/>
                </a:cubicBezTo>
                <a:lnTo>
                  <a:pt x="5354042" y="3760986"/>
                </a:lnTo>
                <a:cubicBezTo>
                  <a:pt x="5308533" y="4252715"/>
                  <a:pt x="5220625" y="4694899"/>
                  <a:pt x="5090318" y="5087541"/>
                </a:cubicBezTo>
                <a:cubicBezTo>
                  <a:pt x="4960143" y="5480050"/>
                  <a:pt x="4784394" y="5814748"/>
                  <a:pt x="4563070" y="6091635"/>
                </a:cubicBezTo>
                <a:cubicBezTo>
                  <a:pt x="4341746" y="6368521"/>
                  <a:pt x="4071805" y="6580320"/>
                  <a:pt x="3753246" y="6727032"/>
                </a:cubicBezTo>
                <a:cubicBezTo>
                  <a:pt x="3434820" y="6873610"/>
                  <a:pt x="3062684" y="6946900"/>
                  <a:pt x="2636837" y="6946900"/>
                </a:cubicBezTo>
                <a:cubicBezTo>
                  <a:pt x="2235596" y="6946900"/>
                  <a:pt x="1872588" y="6862299"/>
                  <a:pt x="1547812" y="6693099"/>
                </a:cubicBezTo>
                <a:cubicBezTo>
                  <a:pt x="1223168" y="6523898"/>
                  <a:pt x="945025" y="6286567"/>
                  <a:pt x="713382" y="5981105"/>
                </a:cubicBezTo>
                <a:cubicBezTo>
                  <a:pt x="481872" y="5675644"/>
                  <a:pt x="305064" y="5315480"/>
                  <a:pt x="182959" y="4900613"/>
                </a:cubicBezTo>
                <a:cubicBezTo>
                  <a:pt x="60986" y="4485614"/>
                  <a:pt x="0" y="4034698"/>
                  <a:pt x="0" y="3547865"/>
                </a:cubicBezTo>
                <a:close/>
                <a:moveTo>
                  <a:pt x="1147167" y="3414515"/>
                </a:moveTo>
                <a:lnTo>
                  <a:pt x="1147167" y="3544491"/>
                </a:lnTo>
                <a:cubicBezTo>
                  <a:pt x="1147167" y="3878395"/>
                  <a:pt x="1181298" y="4191794"/>
                  <a:pt x="1249560" y="4484688"/>
                </a:cubicBezTo>
                <a:cubicBezTo>
                  <a:pt x="1317823" y="4777449"/>
                  <a:pt x="1423259" y="5035220"/>
                  <a:pt x="1565870" y="5257999"/>
                </a:cubicBezTo>
                <a:cubicBezTo>
                  <a:pt x="1708612" y="5480646"/>
                  <a:pt x="1891704" y="5654808"/>
                  <a:pt x="2115145" y="5780485"/>
                </a:cubicBezTo>
                <a:cubicBezTo>
                  <a:pt x="2338585" y="5906162"/>
                  <a:pt x="2605484" y="5969000"/>
                  <a:pt x="2915840" y="5969000"/>
                </a:cubicBezTo>
                <a:cubicBezTo>
                  <a:pt x="3296443" y="5969000"/>
                  <a:pt x="3610835" y="5888633"/>
                  <a:pt x="3859014" y="5727899"/>
                </a:cubicBezTo>
                <a:cubicBezTo>
                  <a:pt x="4107325" y="5567032"/>
                  <a:pt x="4304903" y="5354638"/>
                  <a:pt x="4451746" y="5090716"/>
                </a:cubicBezTo>
                <a:cubicBezTo>
                  <a:pt x="4598722" y="4826794"/>
                  <a:pt x="4713552" y="4540184"/>
                  <a:pt x="4796234" y="4230886"/>
                </a:cubicBezTo>
                <a:lnTo>
                  <a:pt x="4796234" y="2740422"/>
                </a:lnTo>
                <a:cubicBezTo>
                  <a:pt x="4750725" y="2513542"/>
                  <a:pt x="4681405" y="2293938"/>
                  <a:pt x="4588271" y="2081610"/>
                </a:cubicBezTo>
                <a:cubicBezTo>
                  <a:pt x="4495270" y="1869282"/>
                  <a:pt x="4375282" y="1679575"/>
                  <a:pt x="4228306" y="1512491"/>
                </a:cubicBezTo>
                <a:cubicBezTo>
                  <a:pt x="4081462" y="1345407"/>
                  <a:pt x="3900487" y="1212454"/>
                  <a:pt x="3685381" y="1113632"/>
                </a:cubicBezTo>
                <a:cubicBezTo>
                  <a:pt x="3470275" y="1014678"/>
                  <a:pt x="3217862" y="965200"/>
                  <a:pt x="2928143" y="965200"/>
                </a:cubicBezTo>
                <a:cubicBezTo>
                  <a:pt x="2613686" y="965200"/>
                  <a:pt x="2343679" y="1030156"/>
                  <a:pt x="2118121" y="1160066"/>
                </a:cubicBezTo>
                <a:cubicBezTo>
                  <a:pt x="1892696" y="1289844"/>
                  <a:pt x="1708612" y="1467115"/>
                  <a:pt x="1565870" y="1691879"/>
                </a:cubicBezTo>
                <a:cubicBezTo>
                  <a:pt x="1423259" y="1916642"/>
                  <a:pt x="1317823" y="2176463"/>
                  <a:pt x="1249560" y="2471341"/>
                </a:cubicBezTo>
                <a:cubicBezTo>
                  <a:pt x="1181298" y="2766219"/>
                  <a:pt x="1147167" y="3080611"/>
                  <a:pt x="1147167" y="3414515"/>
                </a:cubicBezTo>
                <a:close/>
              </a:path>
            </a:pathLst>
          </a:custGeom>
          <a:solidFill>
            <a:srgbClr val="3A3838">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7013" name="Rectangle 7013"/>
          <p:cNvSpPr/>
          <p:nvPr/>
        </p:nvSpPr>
        <p:spPr>
          <a:xfrm>
            <a:off x="5302336" y="3738271"/>
            <a:ext cx="2672176" cy="619578"/>
          </a:xfrm>
          <a:prstGeom prst="rect">
            <a:avLst/>
          </a:prstGeom>
        </p:spPr>
      </p:sp>
      <p:sp>
        <p:nvSpPr>
          <p:cNvPr id="7014" name="Freeform 7014"/>
          <p:cNvSpPr/>
          <p:nvPr/>
        </p:nvSpPr>
        <p:spPr>
          <a:xfrm>
            <a:off x="5309034" y="3849882"/>
            <a:ext cx="31286" cy="31323"/>
          </a:xfrm>
          <a:custGeom>
            <a:avLst/>
            <a:gdLst/>
            <a:ahLst/>
            <a:cxnLst/>
            <a:rect l="0" t="0" r="0" b="0"/>
            <a:pathLst>
              <a:path w="3144043" h="3144044">
                <a:moveTo>
                  <a:pt x="0" y="1568847"/>
                </a:moveTo>
                <a:cubicBezTo>
                  <a:pt x="0" y="1134798"/>
                  <a:pt x="153987" y="764845"/>
                  <a:pt x="461962" y="458986"/>
                </a:cubicBezTo>
                <a:cubicBezTo>
                  <a:pt x="770069" y="152996"/>
                  <a:pt x="1139097" y="0"/>
                  <a:pt x="1569045" y="0"/>
                </a:cubicBezTo>
                <a:cubicBezTo>
                  <a:pt x="2003094" y="0"/>
                  <a:pt x="2374106" y="152996"/>
                  <a:pt x="2682081" y="458986"/>
                </a:cubicBezTo>
                <a:cubicBezTo>
                  <a:pt x="2990056" y="764845"/>
                  <a:pt x="3144043" y="1134798"/>
                  <a:pt x="3144043" y="1568847"/>
                </a:cubicBezTo>
                <a:cubicBezTo>
                  <a:pt x="3144043" y="2003029"/>
                  <a:pt x="2990056" y="2374107"/>
                  <a:pt x="2682081" y="2682082"/>
                </a:cubicBezTo>
                <a:cubicBezTo>
                  <a:pt x="2374106" y="2990057"/>
                  <a:pt x="2003094" y="3144044"/>
                  <a:pt x="1569045" y="3144044"/>
                </a:cubicBezTo>
                <a:cubicBezTo>
                  <a:pt x="1139097" y="3144044"/>
                  <a:pt x="770069" y="2990057"/>
                  <a:pt x="461962" y="2682082"/>
                </a:cubicBezTo>
                <a:cubicBezTo>
                  <a:pt x="153987" y="2374107"/>
                  <a:pt x="0" y="2003029"/>
                  <a:pt x="0" y="1568847"/>
                </a:cubicBezTo>
                <a:close/>
              </a:path>
            </a:pathLst>
          </a:custGeom>
          <a:solidFill>
            <a:srgbClr val="3A3838">
              <a:alpha val="100000"/>
            </a:srgbClr>
          </a:solidFill>
          <a:ln w="3753847">
            <a:noFill/>
          </a:ln>
        </p:spPr>
        <p:style>
          <a:lnRef idx="2">
            <a:schemeClr val="accent1">
              <a:shade val="50000"/>
            </a:schemeClr>
          </a:lnRef>
          <a:fillRef idx="1">
            <a:schemeClr val="accent1"/>
          </a:fillRef>
          <a:effectRef idx="0">
            <a:schemeClr val="accent1"/>
          </a:effectRef>
          <a:fontRef idx="minor">
            <a:schemeClr val="lt1"/>
          </a:fontRef>
        </p:style>
      </p:sp>
      <p:sp>
        <p:nvSpPr>
          <p:cNvPr id="7015" name="Freeform 7015"/>
          <p:cNvSpPr/>
          <p:nvPr/>
        </p:nvSpPr>
        <p:spPr>
          <a:xfrm>
            <a:off x="5502167" y="3804902"/>
            <a:ext cx="75488" cy="104951"/>
          </a:xfrm>
          <a:custGeom>
            <a:avLst/>
            <a:gdLst/>
            <a:ahLst/>
            <a:cxnLst/>
            <a:rect l="0" t="0" r="0" b="0"/>
            <a:pathLst>
              <a:path w="6502400" h="9029700">
                <a:moveTo>
                  <a:pt x="3330376" y="5486400"/>
                </a:moveTo>
                <a:lnTo>
                  <a:pt x="915392" y="5486400"/>
                </a:lnTo>
                <a:lnTo>
                  <a:pt x="915392" y="4508500"/>
                </a:lnTo>
                <a:lnTo>
                  <a:pt x="3332757" y="4508500"/>
                </a:lnTo>
                <a:cubicBezTo>
                  <a:pt x="3800805" y="4508500"/>
                  <a:pt x="4179821" y="4434153"/>
                  <a:pt x="4469804" y="4285457"/>
                </a:cubicBezTo>
                <a:cubicBezTo>
                  <a:pt x="4759788" y="4136761"/>
                  <a:pt x="4972050" y="3930320"/>
                  <a:pt x="5106590" y="3666133"/>
                </a:cubicBezTo>
                <a:cubicBezTo>
                  <a:pt x="5241263" y="3401815"/>
                  <a:pt x="5308600" y="3100322"/>
                  <a:pt x="5308600" y="2761655"/>
                </a:cubicBezTo>
                <a:cubicBezTo>
                  <a:pt x="5308600" y="2452093"/>
                  <a:pt x="5241263" y="2161051"/>
                  <a:pt x="5106590" y="1888530"/>
                </a:cubicBezTo>
                <a:cubicBezTo>
                  <a:pt x="4971917" y="1615877"/>
                  <a:pt x="4759523" y="1395942"/>
                  <a:pt x="4469407" y="1228725"/>
                </a:cubicBezTo>
                <a:cubicBezTo>
                  <a:pt x="4179424" y="1061509"/>
                  <a:pt x="3800276" y="977900"/>
                  <a:pt x="3331964" y="977900"/>
                </a:cubicBezTo>
                <a:lnTo>
                  <a:pt x="1193800" y="977900"/>
                </a:lnTo>
                <a:lnTo>
                  <a:pt x="1193800" y="9029700"/>
                </a:lnTo>
                <a:lnTo>
                  <a:pt x="0" y="9029700"/>
                </a:lnTo>
                <a:lnTo>
                  <a:pt x="0" y="0"/>
                </a:lnTo>
                <a:lnTo>
                  <a:pt x="3331964" y="0"/>
                </a:lnTo>
                <a:cubicBezTo>
                  <a:pt x="4014456" y="0"/>
                  <a:pt x="4591446" y="117806"/>
                  <a:pt x="5062934" y="353418"/>
                </a:cubicBezTo>
                <a:cubicBezTo>
                  <a:pt x="5534554" y="589029"/>
                  <a:pt x="5892337" y="914533"/>
                  <a:pt x="6136282" y="1329929"/>
                </a:cubicBezTo>
                <a:cubicBezTo>
                  <a:pt x="6380360" y="1745192"/>
                  <a:pt x="6502400" y="2219391"/>
                  <a:pt x="6502400" y="2752527"/>
                </a:cubicBezTo>
                <a:cubicBezTo>
                  <a:pt x="6502400" y="3331171"/>
                  <a:pt x="6380295" y="3825082"/>
                  <a:pt x="6136084" y="4234260"/>
                </a:cubicBezTo>
                <a:cubicBezTo>
                  <a:pt x="5892006" y="4643306"/>
                  <a:pt x="5534025" y="4954257"/>
                  <a:pt x="5062140" y="5167115"/>
                </a:cubicBezTo>
                <a:cubicBezTo>
                  <a:pt x="4590388" y="5379972"/>
                  <a:pt x="4013133" y="5486400"/>
                  <a:pt x="3330376" y="5486400"/>
                </a:cubicBezTo>
                <a:close/>
              </a:path>
            </a:pathLst>
          </a:custGeom>
          <a:solidFill>
            <a:srgbClr val="3A3838">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7016" name="Freeform 7016"/>
          <p:cNvSpPr/>
          <p:nvPr/>
        </p:nvSpPr>
        <p:spPr>
          <a:xfrm>
            <a:off x="5591396" y="3830440"/>
            <a:ext cx="70917" cy="80891"/>
          </a:xfrm>
          <a:custGeom>
            <a:avLst/>
            <a:gdLst/>
            <a:ahLst/>
            <a:cxnLst/>
            <a:rect l="0" t="0" r="0" b="0"/>
            <a:pathLst>
              <a:path w="6108700" h="6959600">
                <a:moveTo>
                  <a:pt x="0" y="3554215"/>
                </a:moveTo>
                <a:lnTo>
                  <a:pt x="0" y="3411538"/>
                </a:lnTo>
                <a:cubicBezTo>
                  <a:pt x="0" y="2927615"/>
                  <a:pt x="70246" y="2477890"/>
                  <a:pt x="210740" y="2062361"/>
                </a:cubicBezTo>
                <a:cubicBezTo>
                  <a:pt x="351366" y="1646701"/>
                  <a:pt x="553971" y="1284883"/>
                  <a:pt x="818554" y="976908"/>
                </a:cubicBezTo>
                <a:cubicBezTo>
                  <a:pt x="1083270" y="668801"/>
                  <a:pt x="1403746" y="428956"/>
                  <a:pt x="1779984" y="257374"/>
                </a:cubicBezTo>
                <a:cubicBezTo>
                  <a:pt x="2156221" y="85791"/>
                  <a:pt x="2577901" y="0"/>
                  <a:pt x="3045023" y="0"/>
                </a:cubicBezTo>
                <a:cubicBezTo>
                  <a:pt x="3516378" y="0"/>
                  <a:pt x="3941167" y="85791"/>
                  <a:pt x="4319389" y="257374"/>
                </a:cubicBezTo>
                <a:cubicBezTo>
                  <a:pt x="4697743" y="428956"/>
                  <a:pt x="5020270" y="668801"/>
                  <a:pt x="5286970" y="976908"/>
                </a:cubicBezTo>
                <a:cubicBezTo>
                  <a:pt x="5553670" y="1284883"/>
                  <a:pt x="5757267" y="1646701"/>
                  <a:pt x="5897760" y="2062361"/>
                </a:cubicBezTo>
                <a:cubicBezTo>
                  <a:pt x="6038387" y="2477890"/>
                  <a:pt x="6108700" y="2927615"/>
                  <a:pt x="6108700" y="3411538"/>
                </a:cubicBezTo>
                <a:lnTo>
                  <a:pt x="6108700" y="3554215"/>
                </a:lnTo>
                <a:cubicBezTo>
                  <a:pt x="6108700" y="4038005"/>
                  <a:pt x="6038387" y="4486672"/>
                  <a:pt x="5897760" y="4900216"/>
                </a:cubicBezTo>
                <a:cubicBezTo>
                  <a:pt x="5757267" y="5313760"/>
                  <a:pt x="5553670" y="5674585"/>
                  <a:pt x="5286970" y="5982693"/>
                </a:cubicBezTo>
                <a:cubicBezTo>
                  <a:pt x="5020270" y="6290800"/>
                  <a:pt x="4699860" y="6530645"/>
                  <a:pt x="4325739" y="6702227"/>
                </a:cubicBezTo>
                <a:cubicBezTo>
                  <a:pt x="3951618" y="6873808"/>
                  <a:pt x="3528814" y="6959600"/>
                  <a:pt x="3057326" y="6959600"/>
                </a:cubicBezTo>
                <a:cubicBezTo>
                  <a:pt x="2586103" y="6959600"/>
                  <a:pt x="2162373" y="6873808"/>
                  <a:pt x="1786135" y="6702227"/>
                </a:cubicBezTo>
                <a:cubicBezTo>
                  <a:pt x="1409898" y="6530645"/>
                  <a:pt x="1088429" y="6290800"/>
                  <a:pt x="821729" y="5982693"/>
                </a:cubicBezTo>
                <a:cubicBezTo>
                  <a:pt x="555029" y="5674585"/>
                  <a:pt x="351366" y="5313760"/>
                  <a:pt x="210740" y="4900216"/>
                </a:cubicBezTo>
                <a:cubicBezTo>
                  <a:pt x="70246" y="4486672"/>
                  <a:pt x="0" y="4038005"/>
                  <a:pt x="0" y="3554215"/>
                </a:cubicBezTo>
                <a:close/>
                <a:moveTo>
                  <a:pt x="1147167" y="3411538"/>
                </a:moveTo>
                <a:lnTo>
                  <a:pt x="1147167" y="3554215"/>
                </a:lnTo>
                <a:cubicBezTo>
                  <a:pt x="1147167" y="3889177"/>
                  <a:pt x="1186523" y="4204560"/>
                  <a:pt x="1265237" y="4500365"/>
                </a:cubicBezTo>
                <a:cubicBezTo>
                  <a:pt x="1343951" y="4796036"/>
                  <a:pt x="1463013" y="5057643"/>
                  <a:pt x="1622425" y="5285185"/>
                </a:cubicBezTo>
                <a:cubicBezTo>
                  <a:pt x="1781836" y="5512594"/>
                  <a:pt x="1981662" y="5691453"/>
                  <a:pt x="2221904" y="5821760"/>
                </a:cubicBezTo>
                <a:cubicBezTo>
                  <a:pt x="2462146" y="5952067"/>
                  <a:pt x="2741678" y="6017221"/>
                  <a:pt x="3060501" y="6017221"/>
                </a:cubicBezTo>
                <a:cubicBezTo>
                  <a:pt x="3375223" y="6017221"/>
                  <a:pt x="3651646" y="5952067"/>
                  <a:pt x="3889771" y="5821760"/>
                </a:cubicBezTo>
                <a:cubicBezTo>
                  <a:pt x="4128029" y="5691453"/>
                  <a:pt x="4325805" y="5512594"/>
                  <a:pt x="4483100" y="5285185"/>
                </a:cubicBezTo>
                <a:cubicBezTo>
                  <a:pt x="4640527" y="5057643"/>
                  <a:pt x="4759589" y="4796036"/>
                  <a:pt x="4840287" y="4500365"/>
                </a:cubicBezTo>
                <a:cubicBezTo>
                  <a:pt x="4921117" y="4204560"/>
                  <a:pt x="4961532" y="3889177"/>
                  <a:pt x="4961532" y="3554215"/>
                </a:cubicBezTo>
                <a:lnTo>
                  <a:pt x="4961532" y="3411538"/>
                </a:lnTo>
                <a:cubicBezTo>
                  <a:pt x="4961532" y="3080544"/>
                  <a:pt x="4921117" y="2767211"/>
                  <a:pt x="4840287" y="2471540"/>
                </a:cubicBezTo>
                <a:cubicBezTo>
                  <a:pt x="4759589" y="2175736"/>
                  <a:pt x="4639535" y="1913070"/>
                  <a:pt x="4480123" y="1683544"/>
                </a:cubicBezTo>
                <a:cubicBezTo>
                  <a:pt x="4320711" y="1454018"/>
                  <a:pt x="4121877" y="1273109"/>
                  <a:pt x="3883620" y="1140818"/>
                </a:cubicBezTo>
                <a:cubicBezTo>
                  <a:pt x="3645495" y="1008526"/>
                  <a:pt x="3367021" y="942380"/>
                  <a:pt x="3048198" y="942380"/>
                </a:cubicBezTo>
                <a:cubicBezTo>
                  <a:pt x="2733476" y="942380"/>
                  <a:pt x="2456987" y="1008526"/>
                  <a:pt x="2218729" y="1140818"/>
                </a:cubicBezTo>
                <a:cubicBezTo>
                  <a:pt x="1980604" y="1273109"/>
                  <a:pt x="1781836" y="1454018"/>
                  <a:pt x="1622425" y="1683544"/>
                </a:cubicBezTo>
                <a:cubicBezTo>
                  <a:pt x="1463013" y="1913070"/>
                  <a:pt x="1343951" y="2175736"/>
                  <a:pt x="1265237" y="2471540"/>
                </a:cubicBezTo>
                <a:cubicBezTo>
                  <a:pt x="1186523" y="2767211"/>
                  <a:pt x="1147167" y="3080544"/>
                  <a:pt x="1147167" y="3411538"/>
                </a:cubicBezTo>
                <a:close/>
              </a:path>
            </a:pathLst>
          </a:custGeom>
          <a:solidFill>
            <a:srgbClr val="3A3838">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7017" name="Freeform 7017"/>
          <p:cNvSpPr/>
          <p:nvPr/>
        </p:nvSpPr>
        <p:spPr>
          <a:xfrm>
            <a:off x="5681363" y="3799146"/>
            <a:ext cx="13317" cy="110708"/>
          </a:xfrm>
          <a:custGeom>
            <a:avLst/>
            <a:gdLst/>
            <a:ahLst/>
            <a:cxnLst/>
            <a:rect l="0" t="0" r="0" b="0"/>
            <a:pathLst>
              <a:path w="1147167" h="9525000">
                <a:moveTo>
                  <a:pt x="1147167" y="0"/>
                </a:moveTo>
                <a:lnTo>
                  <a:pt x="1147167" y="9525000"/>
                </a:lnTo>
                <a:lnTo>
                  <a:pt x="0" y="9525000"/>
                </a:lnTo>
                <a:lnTo>
                  <a:pt x="0" y="0"/>
                </a:lnTo>
                <a:close/>
              </a:path>
            </a:pathLst>
          </a:custGeom>
          <a:solidFill>
            <a:srgbClr val="3A3838">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7018" name="Freeform 7018"/>
          <p:cNvSpPr/>
          <p:nvPr/>
        </p:nvSpPr>
        <p:spPr>
          <a:xfrm>
            <a:off x="5716778" y="3803427"/>
            <a:ext cx="15776" cy="106427"/>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3A3838">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7019" name="Freeform 7019"/>
          <p:cNvSpPr/>
          <p:nvPr/>
        </p:nvSpPr>
        <p:spPr>
          <a:xfrm>
            <a:off x="5749686" y="3830440"/>
            <a:ext cx="65653" cy="80891"/>
          </a:xfrm>
          <a:custGeom>
            <a:avLst/>
            <a:gdLst/>
            <a:ahLst/>
            <a:cxnLst/>
            <a:rect l="0" t="0" r="0" b="0"/>
            <a:pathLst>
              <a:path w="5655270" h="6959600">
                <a:moveTo>
                  <a:pt x="2982714" y="6017221"/>
                </a:moveTo>
                <a:cubicBezTo>
                  <a:pt x="3255499" y="6017221"/>
                  <a:pt x="3507647" y="5961394"/>
                  <a:pt x="3739157" y="5849740"/>
                </a:cubicBezTo>
                <a:cubicBezTo>
                  <a:pt x="3970668" y="5738085"/>
                  <a:pt x="4160837" y="5584032"/>
                  <a:pt x="4309665" y="5387579"/>
                </a:cubicBezTo>
                <a:cubicBezTo>
                  <a:pt x="4458493" y="5190993"/>
                  <a:pt x="4543226" y="4966560"/>
                  <a:pt x="4563864" y="4714280"/>
                </a:cubicBezTo>
                <a:lnTo>
                  <a:pt x="5655270" y="4714280"/>
                </a:lnTo>
                <a:cubicBezTo>
                  <a:pt x="5634632" y="5111288"/>
                  <a:pt x="5501282" y="5480381"/>
                  <a:pt x="5255220" y="5821561"/>
                </a:cubicBezTo>
                <a:cubicBezTo>
                  <a:pt x="5009289" y="6162609"/>
                  <a:pt x="4687887" y="6437578"/>
                  <a:pt x="4291012" y="6646466"/>
                </a:cubicBezTo>
                <a:cubicBezTo>
                  <a:pt x="3894137" y="6855221"/>
                  <a:pt x="3458104" y="6959600"/>
                  <a:pt x="2982912" y="6959600"/>
                </a:cubicBezTo>
                <a:cubicBezTo>
                  <a:pt x="2478484" y="6959600"/>
                  <a:pt x="2039209" y="6870700"/>
                  <a:pt x="1665089" y="6692900"/>
                </a:cubicBezTo>
                <a:cubicBezTo>
                  <a:pt x="1290968" y="6515100"/>
                  <a:pt x="980876" y="6271155"/>
                  <a:pt x="734814" y="5961063"/>
                </a:cubicBezTo>
                <a:cubicBezTo>
                  <a:pt x="488883" y="5650839"/>
                  <a:pt x="304932" y="5294115"/>
                  <a:pt x="182959" y="4890890"/>
                </a:cubicBezTo>
                <a:cubicBezTo>
                  <a:pt x="60986" y="4487665"/>
                  <a:pt x="0" y="4060693"/>
                  <a:pt x="0" y="3609975"/>
                </a:cubicBezTo>
                <a:lnTo>
                  <a:pt x="0" y="3349625"/>
                </a:lnTo>
                <a:cubicBezTo>
                  <a:pt x="0" y="2898775"/>
                  <a:pt x="60986" y="2471738"/>
                  <a:pt x="182959" y="2068513"/>
                </a:cubicBezTo>
                <a:cubicBezTo>
                  <a:pt x="304932" y="1665288"/>
                  <a:pt x="488883" y="1308630"/>
                  <a:pt x="734814" y="998538"/>
                </a:cubicBezTo>
                <a:cubicBezTo>
                  <a:pt x="980876" y="688446"/>
                  <a:pt x="1290968" y="444500"/>
                  <a:pt x="1665089" y="266700"/>
                </a:cubicBezTo>
                <a:cubicBezTo>
                  <a:pt x="2039209" y="88900"/>
                  <a:pt x="2478484" y="0"/>
                  <a:pt x="2982912" y="0"/>
                </a:cubicBezTo>
                <a:cubicBezTo>
                  <a:pt x="3507713" y="0"/>
                  <a:pt x="3966500" y="106496"/>
                  <a:pt x="4359275" y="319485"/>
                </a:cubicBezTo>
                <a:cubicBezTo>
                  <a:pt x="4752049" y="532342"/>
                  <a:pt x="5061082" y="821796"/>
                  <a:pt x="5286375" y="1187847"/>
                </a:cubicBezTo>
                <a:cubicBezTo>
                  <a:pt x="5511667" y="1553766"/>
                  <a:pt x="5634632" y="1968236"/>
                  <a:pt x="5655270" y="2431257"/>
                </a:cubicBezTo>
                <a:lnTo>
                  <a:pt x="4563864" y="2431257"/>
                </a:lnTo>
                <a:cubicBezTo>
                  <a:pt x="4543226" y="2154238"/>
                  <a:pt x="4465703" y="1904075"/>
                  <a:pt x="4331295" y="1680766"/>
                </a:cubicBezTo>
                <a:cubicBezTo>
                  <a:pt x="4197019" y="1457325"/>
                  <a:pt x="4015118" y="1278401"/>
                  <a:pt x="3785592" y="1143993"/>
                </a:cubicBezTo>
                <a:cubicBezTo>
                  <a:pt x="3556198" y="1009584"/>
                  <a:pt x="3288572" y="942380"/>
                  <a:pt x="2982714" y="942380"/>
                </a:cubicBezTo>
                <a:cubicBezTo>
                  <a:pt x="2631215" y="942380"/>
                  <a:pt x="2336601" y="1011635"/>
                  <a:pt x="2098873" y="1150144"/>
                </a:cubicBezTo>
                <a:cubicBezTo>
                  <a:pt x="1861277" y="1288654"/>
                  <a:pt x="1673225" y="1474788"/>
                  <a:pt x="1534715" y="1708547"/>
                </a:cubicBezTo>
                <a:cubicBezTo>
                  <a:pt x="1396206" y="1942307"/>
                  <a:pt x="1296987" y="2200805"/>
                  <a:pt x="1237059" y="2484041"/>
                </a:cubicBezTo>
                <a:cubicBezTo>
                  <a:pt x="1177131" y="2767278"/>
                  <a:pt x="1147167" y="3055806"/>
                  <a:pt x="1147167" y="3349625"/>
                </a:cubicBezTo>
                <a:lnTo>
                  <a:pt x="1147167" y="3609975"/>
                </a:lnTo>
                <a:cubicBezTo>
                  <a:pt x="1147167" y="3903663"/>
                  <a:pt x="1176072" y="4193249"/>
                  <a:pt x="1233884" y="4478735"/>
                </a:cubicBezTo>
                <a:cubicBezTo>
                  <a:pt x="1291828" y="4764088"/>
                  <a:pt x="1389988" y="5022586"/>
                  <a:pt x="1528365" y="5254229"/>
                </a:cubicBezTo>
                <a:cubicBezTo>
                  <a:pt x="1666875" y="5485739"/>
                  <a:pt x="1854993" y="5670815"/>
                  <a:pt x="2092721" y="5809457"/>
                </a:cubicBezTo>
                <a:cubicBezTo>
                  <a:pt x="2330450" y="5947966"/>
                  <a:pt x="2627114" y="6017221"/>
                  <a:pt x="2982714" y="6017221"/>
                </a:cubicBezTo>
                <a:close/>
              </a:path>
            </a:pathLst>
          </a:custGeom>
          <a:solidFill>
            <a:srgbClr val="3A3838">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7020" name="Freeform 7020"/>
          <p:cNvSpPr/>
          <p:nvPr/>
        </p:nvSpPr>
        <p:spPr>
          <a:xfrm>
            <a:off x="5831396" y="3803427"/>
            <a:ext cx="15776" cy="106427"/>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3A3838">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7021" name="Freeform 7021"/>
          <p:cNvSpPr/>
          <p:nvPr/>
        </p:nvSpPr>
        <p:spPr>
          <a:xfrm>
            <a:off x="5864304" y="3830440"/>
            <a:ext cx="66125" cy="80891"/>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3A3838">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7022" name="Freeform 7022"/>
          <p:cNvSpPr/>
          <p:nvPr/>
        </p:nvSpPr>
        <p:spPr>
          <a:xfrm>
            <a:off x="5943656" y="3830440"/>
            <a:ext cx="61972" cy="80891"/>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3A3838">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7023" name="Freeform 7023"/>
          <p:cNvSpPr/>
          <p:nvPr/>
        </p:nvSpPr>
        <p:spPr>
          <a:xfrm>
            <a:off x="6059306" y="3830440"/>
            <a:ext cx="64266" cy="80891"/>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3A3838">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7024" name="Freeform 7024"/>
          <p:cNvSpPr/>
          <p:nvPr/>
        </p:nvSpPr>
        <p:spPr>
          <a:xfrm>
            <a:off x="6142859" y="3830439"/>
            <a:ext cx="61161" cy="79340"/>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3A3838">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7025" name="Freeform 7025"/>
          <p:cNvSpPr/>
          <p:nvPr/>
        </p:nvSpPr>
        <p:spPr>
          <a:xfrm>
            <a:off x="6222874" y="3799146"/>
            <a:ext cx="65757" cy="112184"/>
          </a:xfrm>
          <a:custGeom>
            <a:avLst/>
            <a:gdLst/>
            <a:ahLst/>
            <a:cxnLst/>
            <a:rect l="0" t="0" r="0" b="0"/>
            <a:pathLst>
              <a:path w="5664200" h="9652000">
                <a:moveTo>
                  <a:pt x="4517032" y="8221465"/>
                </a:moveTo>
                <a:lnTo>
                  <a:pt x="4517032" y="0"/>
                </a:lnTo>
                <a:lnTo>
                  <a:pt x="5664200" y="0"/>
                </a:lnTo>
                <a:lnTo>
                  <a:pt x="5664200" y="9525000"/>
                </a:lnTo>
                <a:lnTo>
                  <a:pt x="4615656" y="9525000"/>
                </a:lnTo>
                <a:close/>
                <a:moveTo>
                  <a:pt x="0" y="6246615"/>
                </a:moveTo>
                <a:lnTo>
                  <a:pt x="0" y="6116241"/>
                </a:lnTo>
                <a:cubicBezTo>
                  <a:pt x="0" y="5603479"/>
                  <a:pt x="62970" y="5137283"/>
                  <a:pt x="188912" y="4717654"/>
                </a:cubicBezTo>
                <a:cubicBezTo>
                  <a:pt x="314986" y="4297892"/>
                  <a:pt x="494770" y="3937067"/>
                  <a:pt x="728265" y="3635177"/>
                </a:cubicBezTo>
                <a:cubicBezTo>
                  <a:pt x="961760" y="3333287"/>
                  <a:pt x="1240697" y="3100719"/>
                  <a:pt x="1565076" y="2937471"/>
                </a:cubicBezTo>
                <a:cubicBezTo>
                  <a:pt x="1889587" y="2774091"/>
                  <a:pt x="2252265" y="2692400"/>
                  <a:pt x="2653109" y="2692400"/>
                </a:cubicBezTo>
                <a:cubicBezTo>
                  <a:pt x="3074590" y="2692400"/>
                  <a:pt x="3443419" y="2765756"/>
                  <a:pt x="3759596" y="2912468"/>
                </a:cubicBezTo>
                <a:cubicBezTo>
                  <a:pt x="4075774" y="3059047"/>
                  <a:pt x="4344392" y="3271772"/>
                  <a:pt x="4565451" y="3550643"/>
                </a:cubicBezTo>
                <a:cubicBezTo>
                  <a:pt x="4786510" y="3829381"/>
                  <a:pt x="4961069" y="4165005"/>
                  <a:pt x="5089128" y="4557515"/>
                </a:cubicBezTo>
                <a:cubicBezTo>
                  <a:pt x="5217318" y="4949892"/>
                  <a:pt x="5306218" y="5393995"/>
                  <a:pt x="5355828" y="5889824"/>
                </a:cubicBezTo>
                <a:lnTo>
                  <a:pt x="5355828" y="6460332"/>
                </a:lnTo>
                <a:cubicBezTo>
                  <a:pt x="5310319" y="6952986"/>
                  <a:pt x="5222478" y="7395965"/>
                  <a:pt x="5092303" y="7789268"/>
                </a:cubicBezTo>
                <a:cubicBezTo>
                  <a:pt x="4962128" y="8182439"/>
                  <a:pt x="4786510" y="8517732"/>
                  <a:pt x="4565451" y="8795147"/>
                </a:cubicBezTo>
                <a:cubicBezTo>
                  <a:pt x="4344392" y="9072563"/>
                  <a:pt x="4074715" y="9284759"/>
                  <a:pt x="3756421" y="9431735"/>
                </a:cubicBezTo>
                <a:cubicBezTo>
                  <a:pt x="3438260" y="9578578"/>
                  <a:pt x="3066322" y="9652000"/>
                  <a:pt x="2640607" y="9652000"/>
                </a:cubicBezTo>
                <a:cubicBezTo>
                  <a:pt x="2248098" y="9652000"/>
                  <a:pt x="1889587" y="9567267"/>
                  <a:pt x="1565076" y="9397802"/>
                </a:cubicBezTo>
                <a:cubicBezTo>
                  <a:pt x="1240697" y="9228204"/>
                  <a:pt x="961760" y="8990410"/>
                  <a:pt x="728265" y="8684419"/>
                </a:cubicBezTo>
                <a:cubicBezTo>
                  <a:pt x="494770" y="8378429"/>
                  <a:pt x="314986" y="8017603"/>
                  <a:pt x="188912" y="7601943"/>
                </a:cubicBezTo>
                <a:cubicBezTo>
                  <a:pt x="62970" y="7186282"/>
                  <a:pt x="0" y="6734506"/>
                  <a:pt x="0" y="6246615"/>
                </a:cubicBezTo>
                <a:close/>
                <a:moveTo>
                  <a:pt x="1147167" y="6113066"/>
                </a:moveTo>
                <a:lnTo>
                  <a:pt x="1147167" y="6243440"/>
                </a:lnTo>
                <a:cubicBezTo>
                  <a:pt x="1147167" y="6578270"/>
                  <a:pt x="1181364" y="6892463"/>
                  <a:pt x="1249759" y="7186018"/>
                </a:cubicBezTo>
                <a:cubicBezTo>
                  <a:pt x="1318154" y="7479441"/>
                  <a:pt x="1424781" y="7737806"/>
                  <a:pt x="1569640" y="7961115"/>
                </a:cubicBezTo>
                <a:cubicBezTo>
                  <a:pt x="1714632" y="8184423"/>
                  <a:pt x="1898980" y="8359114"/>
                  <a:pt x="2122685" y="8485188"/>
                </a:cubicBezTo>
                <a:cubicBezTo>
                  <a:pt x="2346391" y="8611130"/>
                  <a:pt x="2613554" y="8674100"/>
                  <a:pt x="2924175" y="8674100"/>
                </a:cubicBezTo>
                <a:cubicBezTo>
                  <a:pt x="3305307" y="8674100"/>
                  <a:pt x="3619103" y="8593469"/>
                  <a:pt x="3865562" y="8432205"/>
                </a:cubicBezTo>
                <a:cubicBezTo>
                  <a:pt x="4112021" y="8270942"/>
                  <a:pt x="4309797" y="8058084"/>
                  <a:pt x="4458890" y="7793633"/>
                </a:cubicBezTo>
                <a:cubicBezTo>
                  <a:pt x="4608115" y="7529050"/>
                  <a:pt x="4724135" y="7241713"/>
                  <a:pt x="4806950" y="6931621"/>
                </a:cubicBezTo>
                <a:lnTo>
                  <a:pt x="4806950" y="5437188"/>
                </a:lnTo>
                <a:cubicBezTo>
                  <a:pt x="4757208" y="5209779"/>
                  <a:pt x="4685704" y="4989645"/>
                  <a:pt x="4592439" y="4776788"/>
                </a:cubicBezTo>
                <a:cubicBezTo>
                  <a:pt x="4499173" y="4563798"/>
                  <a:pt x="4379052" y="4373629"/>
                  <a:pt x="4232076" y="4206280"/>
                </a:cubicBezTo>
                <a:cubicBezTo>
                  <a:pt x="4085100" y="4038799"/>
                  <a:pt x="3904919" y="3905515"/>
                  <a:pt x="3691532" y="3806429"/>
                </a:cubicBezTo>
                <a:cubicBezTo>
                  <a:pt x="3478278" y="3707210"/>
                  <a:pt x="3226660" y="3657600"/>
                  <a:pt x="2936676" y="3657600"/>
                </a:cubicBezTo>
                <a:cubicBezTo>
                  <a:pt x="2621822" y="3657600"/>
                  <a:pt x="2351484" y="3722688"/>
                  <a:pt x="2125662" y="3852863"/>
                </a:cubicBezTo>
                <a:cubicBezTo>
                  <a:pt x="1899972" y="3983038"/>
                  <a:pt x="1714632" y="4160838"/>
                  <a:pt x="1569640" y="4386263"/>
                </a:cubicBezTo>
                <a:cubicBezTo>
                  <a:pt x="1424781" y="4611556"/>
                  <a:pt x="1318154" y="4872038"/>
                  <a:pt x="1249759" y="5167710"/>
                </a:cubicBezTo>
                <a:cubicBezTo>
                  <a:pt x="1181364" y="5463250"/>
                  <a:pt x="1147167" y="5778368"/>
                  <a:pt x="1147167" y="6113066"/>
                </a:cubicBezTo>
                <a:close/>
              </a:path>
            </a:pathLst>
          </a:custGeom>
          <a:solidFill>
            <a:srgbClr val="3A3838">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7026" name="Freeform 7026"/>
          <p:cNvSpPr/>
          <p:nvPr/>
        </p:nvSpPr>
        <p:spPr>
          <a:xfrm>
            <a:off x="6350172" y="3804902"/>
            <a:ext cx="76040" cy="104951"/>
          </a:xfrm>
          <a:custGeom>
            <a:avLst/>
            <a:gdLst/>
            <a:ahLst/>
            <a:cxnLst/>
            <a:rect l="0" t="0" r="0" b="0"/>
            <a:pathLst>
              <a:path w="6550025" h="9029700">
                <a:moveTo>
                  <a:pt x="0" y="0"/>
                </a:moveTo>
                <a:lnTo>
                  <a:pt x="2986682" y="0"/>
                </a:lnTo>
                <a:cubicBezTo>
                  <a:pt x="3664148" y="0"/>
                  <a:pt x="4237302" y="103386"/>
                  <a:pt x="4706143" y="310158"/>
                </a:cubicBezTo>
                <a:cubicBezTo>
                  <a:pt x="5175117" y="516930"/>
                  <a:pt x="5532437" y="821929"/>
                  <a:pt x="5778103" y="1225154"/>
                </a:cubicBezTo>
                <a:cubicBezTo>
                  <a:pt x="6023901" y="1628379"/>
                  <a:pt x="6146800" y="2123613"/>
                  <a:pt x="6146800" y="2710855"/>
                </a:cubicBezTo>
                <a:cubicBezTo>
                  <a:pt x="6146800" y="3124399"/>
                  <a:pt x="6062993" y="3501761"/>
                  <a:pt x="5895379" y="3842941"/>
                </a:cubicBezTo>
                <a:cubicBezTo>
                  <a:pt x="5727898" y="4184121"/>
                  <a:pt x="5487987" y="4473642"/>
                  <a:pt x="5175646" y="4711502"/>
                </a:cubicBezTo>
                <a:cubicBezTo>
                  <a:pt x="4863306" y="4949230"/>
                  <a:pt x="4489913" y="5126038"/>
                  <a:pt x="4055467" y="5241925"/>
                </a:cubicBezTo>
                <a:lnTo>
                  <a:pt x="3720504" y="5372100"/>
                </a:lnTo>
                <a:lnTo>
                  <a:pt x="909240" y="5372100"/>
                </a:lnTo>
                <a:lnTo>
                  <a:pt x="909240" y="4394200"/>
                </a:lnTo>
                <a:lnTo>
                  <a:pt x="3023790" y="4394200"/>
                </a:lnTo>
                <a:cubicBezTo>
                  <a:pt x="3452547" y="4394200"/>
                  <a:pt x="3809139" y="4318794"/>
                  <a:pt x="4093567" y="4167982"/>
                </a:cubicBezTo>
                <a:cubicBezTo>
                  <a:pt x="4377994" y="4017037"/>
                  <a:pt x="4592306" y="3813440"/>
                  <a:pt x="4736504" y="3557191"/>
                </a:cubicBezTo>
                <a:cubicBezTo>
                  <a:pt x="4880835" y="3300942"/>
                  <a:pt x="4953000" y="3017772"/>
                  <a:pt x="4953000" y="2707680"/>
                </a:cubicBezTo>
                <a:cubicBezTo>
                  <a:pt x="4953000" y="2360415"/>
                  <a:pt x="4884869" y="2056607"/>
                  <a:pt x="4748609" y="1796257"/>
                </a:cubicBezTo>
                <a:cubicBezTo>
                  <a:pt x="4612481" y="1535774"/>
                  <a:pt x="4398830" y="1334294"/>
                  <a:pt x="4107656" y="1191816"/>
                </a:cubicBezTo>
                <a:cubicBezTo>
                  <a:pt x="3816614" y="1049205"/>
                  <a:pt x="3441964" y="977900"/>
                  <a:pt x="2983706" y="977900"/>
                </a:cubicBezTo>
                <a:lnTo>
                  <a:pt x="1193800" y="977900"/>
                </a:lnTo>
                <a:lnTo>
                  <a:pt x="1193800" y="9029700"/>
                </a:lnTo>
                <a:lnTo>
                  <a:pt x="0" y="9029700"/>
                </a:lnTo>
                <a:close/>
                <a:moveTo>
                  <a:pt x="5270103" y="9029700"/>
                </a:moveTo>
                <a:lnTo>
                  <a:pt x="3076575" y="4936133"/>
                </a:lnTo>
                <a:lnTo>
                  <a:pt x="4321373" y="4936133"/>
                </a:lnTo>
                <a:lnTo>
                  <a:pt x="6550025" y="8955286"/>
                </a:lnTo>
                <a:lnTo>
                  <a:pt x="6550025" y="9029700"/>
                </a:lnTo>
                <a:close/>
              </a:path>
            </a:pathLst>
          </a:custGeom>
          <a:solidFill>
            <a:srgbClr val="3A3838">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7027" name="Freeform 7027"/>
          <p:cNvSpPr/>
          <p:nvPr/>
        </p:nvSpPr>
        <p:spPr>
          <a:xfrm>
            <a:off x="6437337" y="3830440"/>
            <a:ext cx="66125" cy="80891"/>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3A3838">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7028" name="Freeform 7028"/>
          <p:cNvSpPr/>
          <p:nvPr/>
        </p:nvSpPr>
        <p:spPr>
          <a:xfrm>
            <a:off x="6516836" y="3830439"/>
            <a:ext cx="65757" cy="110117"/>
          </a:xfrm>
          <a:custGeom>
            <a:avLst/>
            <a:gdLst/>
            <a:ahLst/>
            <a:cxnLst/>
            <a:rect l="0" t="0" r="0" b="0"/>
            <a:pathLst>
              <a:path w="5664200" h="9474200">
                <a:moveTo>
                  <a:pt x="4622601" y="123627"/>
                </a:moveTo>
                <a:lnTo>
                  <a:pt x="5664200" y="123627"/>
                </a:lnTo>
                <a:lnTo>
                  <a:pt x="5664200" y="6685757"/>
                </a:lnTo>
                <a:cubicBezTo>
                  <a:pt x="5664200" y="7276570"/>
                  <a:pt x="5544211" y="7780602"/>
                  <a:pt x="5304234" y="8197850"/>
                </a:cubicBezTo>
                <a:cubicBezTo>
                  <a:pt x="5064389" y="8615097"/>
                  <a:pt x="4730419" y="8932134"/>
                  <a:pt x="4302323" y="9148960"/>
                </a:cubicBezTo>
                <a:cubicBezTo>
                  <a:pt x="3874227" y="9365787"/>
                  <a:pt x="3380978" y="9474200"/>
                  <a:pt x="2822575" y="9474200"/>
                </a:cubicBezTo>
                <a:cubicBezTo>
                  <a:pt x="2590932" y="9474200"/>
                  <a:pt x="2318940" y="9438018"/>
                  <a:pt x="2006600" y="9365654"/>
                </a:cubicBezTo>
                <a:cubicBezTo>
                  <a:pt x="1694391" y="9293291"/>
                  <a:pt x="1388334" y="9171318"/>
                  <a:pt x="1088429" y="8999735"/>
                </a:cubicBezTo>
                <a:cubicBezTo>
                  <a:pt x="788656" y="8828153"/>
                  <a:pt x="537434" y="8597569"/>
                  <a:pt x="334764" y="8307982"/>
                </a:cubicBezTo>
                <a:lnTo>
                  <a:pt x="936426" y="7624365"/>
                </a:lnTo>
                <a:cubicBezTo>
                  <a:pt x="1217810" y="7964222"/>
                  <a:pt x="1512556" y="8200429"/>
                  <a:pt x="1820664" y="8332985"/>
                </a:cubicBezTo>
                <a:cubicBezTo>
                  <a:pt x="2128903" y="8465542"/>
                  <a:pt x="2434034" y="8531820"/>
                  <a:pt x="2736056" y="8531820"/>
                </a:cubicBezTo>
                <a:cubicBezTo>
                  <a:pt x="3100122" y="8531820"/>
                  <a:pt x="3414514" y="8463623"/>
                  <a:pt x="3679229" y="8327231"/>
                </a:cubicBezTo>
                <a:cubicBezTo>
                  <a:pt x="3944077" y="8190970"/>
                  <a:pt x="4149923" y="7989556"/>
                  <a:pt x="4296767" y="7722989"/>
                </a:cubicBezTo>
                <a:cubicBezTo>
                  <a:pt x="4443610" y="7456553"/>
                  <a:pt x="4517032" y="7129131"/>
                  <a:pt x="4517032" y="6740724"/>
                </a:cubicBezTo>
                <a:lnTo>
                  <a:pt x="4517032" y="1596033"/>
                </a:lnTo>
                <a:close/>
                <a:moveTo>
                  <a:pt x="0" y="3547865"/>
                </a:moveTo>
                <a:lnTo>
                  <a:pt x="0" y="3417491"/>
                </a:lnTo>
                <a:cubicBezTo>
                  <a:pt x="0" y="2905787"/>
                  <a:pt x="60986" y="2440451"/>
                  <a:pt x="182959" y="2021483"/>
                </a:cubicBezTo>
                <a:cubicBezTo>
                  <a:pt x="305064" y="1602515"/>
                  <a:pt x="480880" y="1242418"/>
                  <a:pt x="710406" y="941190"/>
                </a:cubicBezTo>
                <a:cubicBezTo>
                  <a:pt x="939932" y="639829"/>
                  <a:pt x="1218075" y="407657"/>
                  <a:pt x="1544835" y="244674"/>
                </a:cubicBezTo>
                <a:cubicBezTo>
                  <a:pt x="1871596" y="81558"/>
                  <a:pt x="2239697" y="0"/>
                  <a:pt x="2649140" y="0"/>
                </a:cubicBezTo>
                <a:cubicBezTo>
                  <a:pt x="3071018" y="0"/>
                  <a:pt x="3440112" y="73224"/>
                  <a:pt x="3756421" y="219671"/>
                </a:cubicBezTo>
                <a:cubicBezTo>
                  <a:pt x="4072863" y="365986"/>
                  <a:pt x="4341746" y="578314"/>
                  <a:pt x="4563070" y="856655"/>
                </a:cubicBezTo>
                <a:cubicBezTo>
                  <a:pt x="4784394" y="1134997"/>
                  <a:pt x="4959151" y="1470092"/>
                  <a:pt x="5087342" y="1861940"/>
                </a:cubicBezTo>
                <a:cubicBezTo>
                  <a:pt x="5215532" y="2253655"/>
                  <a:pt x="5304432" y="2696965"/>
                  <a:pt x="5354042" y="3191868"/>
                </a:cubicBezTo>
                <a:lnTo>
                  <a:pt x="5354042" y="3760986"/>
                </a:lnTo>
                <a:cubicBezTo>
                  <a:pt x="5308533" y="4252715"/>
                  <a:pt x="5220625" y="4694899"/>
                  <a:pt x="5090318" y="5087541"/>
                </a:cubicBezTo>
                <a:cubicBezTo>
                  <a:pt x="4960143" y="5480050"/>
                  <a:pt x="4784394" y="5814748"/>
                  <a:pt x="4563070" y="6091635"/>
                </a:cubicBezTo>
                <a:cubicBezTo>
                  <a:pt x="4341746" y="6368521"/>
                  <a:pt x="4071805" y="6580320"/>
                  <a:pt x="3753246" y="6727032"/>
                </a:cubicBezTo>
                <a:cubicBezTo>
                  <a:pt x="3434820" y="6873610"/>
                  <a:pt x="3062684" y="6946900"/>
                  <a:pt x="2636837" y="6946900"/>
                </a:cubicBezTo>
                <a:cubicBezTo>
                  <a:pt x="2235596" y="6946900"/>
                  <a:pt x="1872588" y="6862299"/>
                  <a:pt x="1547812" y="6693099"/>
                </a:cubicBezTo>
                <a:cubicBezTo>
                  <a:pt x="1223168" y="6523898"/>
                  <a:pt x="945025" y="6286567"/>
                  <a:pt x="713382" y="5981105"/>
                </a:cubicBezTo>
                <a:cubicBezTo>
                  <a:pt x="481872" y="5675644"/>
                  <a:pt x="305064" y="5315480"/>
                  <a:pt x="182959" y="4900613"/>
                </a:cubicBezTo>
                <a:cubicBezTo>
                  <a:pt x="60986" y="4485614"/>
                  <a:pt x="0" y="4034698"/>
                  <a:pt x="0" y="3547865"/>
                </a:cubicBezTo>
                <a:close/>
                <a:moveTo>
                  <a:pt x="1147167" y="3414515"/>
                </a:moveTo>
                <a:lnTo>
                  <a:pt x="1147167" y="3544491"/>
                </a:lnTo>
                <a:cubicBezTo>
                  <a:pt x="1147167" y="3878395"/>
                  <a:pt x="1181298" y="4191794"/>
                  <a:pt x="1249560" y="4484688"/>
                </a:cubicBezTo>
                <a:cubicBezTo>
                  <a:pt x="1317823" y="4777449"/>
                  <a:pt x="1423259" y="5035220"/>
                  <a:pt x="1565870" y="5257999"/>
                </a:cubicBezTo>
                <a:cubicBezTo>
                  <a:pt x="1708612" y="5480646"/>
                  <a:pt x="1891704" y="5654808"/>
                  <a:pt x="2115145" y="5780485"/>
                </a:cubicBezTo>
                <a:cubicBezTo>
                  <a:pt x="2338585" y="5906162"/>
                  <a:pt x="2605484" y="5969000"/>
                  <a:pt x="2915840" y="5969000"/>
                </a:cubicBezTo>
                <a:cubicBezTo>
                  <a:pt x="3296443" y="5969000"/>
                  <a:pt x="3610835" y="5888633"/>
                  <a:pt x="3859014" y="5727899"/>
                </a:cubicBezTo>
                <a:cubicBezTo>
                  <a:pt x="4107325" y="5567032"/>
                  <a:pt x="4304903" y="5354638"/>
                  <a:pt x="4451746" y="5090716"/>
                </a:cubicBezTo>
                <a:cubicBezTo>
                  <a:pt x="4598722" y="4826794"/>
                  <a:pt x="4713552" y="4540184"/>
                  <a:pt x="4796234" y="4230886"/>
                </a:cubicBezTo>
                <a:lnTo>
                  <a:pt x="4796234" y="2740422"/>
                </a:lnTo>
                <a:cubicBezTo>
                  <a:pt x="4750725" y="2513542"/>
                  <a:pt x="4681405" y="2293938"/>
                  <a:pt x="4588271" y="2081610"/>
                </a:cubicBezTo>
                <a:cubicBezTo>
                  <a:pt x="4495270" y="1869282"/>
                  <a:pt x="4375282" y="1679575"/>
                  <a:pt x="4228306" y="1512491"/>
                </a:cubicBezTo>
                <a:cubicBezTo>
                  <a:pt x="4081462" y="1345407"/>
                  <a:pt x="3900487" y="1212454"/>
                  <a:pt x="3685381" y="1113632"/>
                </a:cubicBezTo>
                <a:cubicBezTo>
                  <a:pt x="3470275" y="1014678"/>
                  <a:pt x="3217862" y="965200"/>
                  <a:pt x="2928143" y="965200"/>
                </a:cubicBezTo>
                <a:cubicBezTo>
                  <a:pt x="2613686" y="965200"/>
                  <a:pt x="2343679" y="1030156"/>
                  <a:pt x="2118121" y="1160066"/>
                </a:cubicBezTo>
                <a:cubicBezTo>
                  <a:pt x="1892696" y="1289844"/>
                  <a:pt x="1708612" y="1467115"/>
                  <a:pt x="1565870" y="1691879"/>
                </a:cubicBezTo>
                <a:cubicBezTo>
                  <a:pt x="1423259" y="1916642"/>
                  <a:pt x="1317823" y="2176463"/>
                  <a:pt x="1249560" y="2471341"/>
                </a:cubicBezTo>
                <a:cubicBezTo>
                  <a:pt x="1181298" y="2766219"/>
                  <a:pt x="1147167" y="3080611"/>
                  <a:pt x="1147167" y="3414515"/>
                </a:cubicBezTo>
                <a:close/>
              </a:path>
            </a:pathLst>
          </a:custGeom>
          <a:solidFill>
            <a:srgbClr val="3A3838">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7029" name="Freeform 7029"/>
          <p:cNvSpPr/>
          <p:nvPr/>
        </p:nvSpPr>
        <p:spPr>
          <a:xfrm>
            <a:off x="6604149" y="3831915"/>
            <a:ext cx="61334" cy="79415"/>
          </a:xfrm>
          <a:custGeom>
            <a:avLst/>
            <a:gdLst/>
            <a:ahLst/>
            <a:cxnLst/>
            <a:rect l="0" t="0" r="0" b="0"/>
            <a:pathLst>
              <a:path w="5283200" h="6832600">
                <a:moveTo>
                  <a:pt x="4132460" y="5156200"/>
                </a:moveTo>
                <a:lnTo>
                  <a:pt x="4132460" y="0"/>
                </a:lnTo>
                <a:lnTo>
                  <a:pt x="5283200" y="0"/>
                </a:lnTo>
                <a:lnTo>
                  <a:pt x="5283200" y="6705600"/>
                </a:lnTo>
                <a:lnTo>
                  <a:pt x="4188420" y="6705600"/>
                </a:lnTo>
                <a:close/>
                <a:moveTo>
                  <a:pt x="4349750" y="3733800"/>
                </a:moveTo>
                <a:lnTo>
                  <a:pt x="4826000" y="3733800"/>
                </a:lnTo>
                <a:cubicBezTo>
                  <a:pt x="4826000" y="4180020"/>
                  <a:pt x="4779499" y="4592175"/>
                  <a:pt x="4686498" y="4970265"/>
                </a:cubicBezTo>
                <a:cubicBezTo>
                  <a:pt x="4593497" y="5348222"/>
                  <a:pt x="4443610" y="5675644"/>
                  <a:pt x="4236839" y="5952530"/>
                </a:cubicBezTo>
                <a:cubicBezTo>
                  <a:pt x="4030067" y="6229417"/>
                  <a:pt x="3759133" y="6445317"/>
                  <a:pt x="3424039" y="6600230"/>
                </a:cubicBezTo>
                <a:cubicBezTo>
                  <a:pt x="3089076" y="6755143"/>
                  <a:pt x="2681750" y="6832600"/>
                  <a:pt x="2202060" y="6832600"/>
                </a:cubicBezTo>
                <a:cubicBezTo>
                  <a:pt x="1875432" y="6832600"/>
                  <a:pt x="1576652" y="6785107"/>
                  <a:pt x="1305718" y="6690122"/>
                </a:cubicBezTo>
                <a:cubicBezTo>
                  <a:pt x="1034917" y="6595005"/>
                  <a:pt x="802282" y="6448227"/>
                  <a:pt x="607814" y="6249790"/>
                </a:cubicBezTo>
                <a:cubicBezTo>
                  <a:pt x="413477" y="6051352"/>
                  <a:pt x="263591" y="5793053"/>
                  <a:pt x="158154" y="5474891"/>
                </a:cubicBezTo>
                <a:cubicBezTo>
                  <a:pt x="52718" y="5156597"/>
                  <a:pt x="0" y="4774208"/>
                  <a:pt x="0" y="4327724"/>
                </a:cubicBezTo>
                <a:lnTo>
                  <a:pt x="0" y="0"/>
                </a:lnTo>
                <a:lnTo>
                  <a:pt x="1147167" y="0"/>
                </a:lnTo>
                <a:lnTo>
                  <a:pt x="1147167" y="4337050"/>
                </a:lnTo>
                <a:cubicBezTo>
                  <a:pt x="1147167" y="4638411"/>
                  <a:pt x="1181298" y="4887252"/>
                  <a:pt x="1249560" y="5083572"/>
                </a:cubicBezTo>
                <a:cubicBezTo>
                  <a:pt x="1317823" y="5279761"/>
                  <a:pt x="1410890" y="5434674"/>
                  <a:pt x="1528762" y="5548313"/>
                </a:cubicBezTo>
                <a:cubicBezTo>
                  <a:pt x="1646634" y="5661819"/>
                  <a:pt x="1778992" y="5741260"/>
                  <a:pt x="1925835" y="5786636"/>
                </a:cubicBezTo>
                <a:cubicBezTo>
                  <a:pt x="2072812" y="5832012"/>
                  <a:pt x="2224881" y="5854700"/>
                  <a:pt x="2382043" y="5854700"/>
                </a:cubicBezTo>
                <a:cubicBezTo>
                  <a:pt x="2870464" y="5854700"/>
                  <a:pt x="3257351" y="5760377"/>
                  <a:pt x="3542704" y="5571729"/>
                </a:cubicBezTo>
                <a:cubicBezTo>
                  <a:pt x="3828189" y="5383081"/>
                  <a:pt x="4034035" y="5128089"/>
                  <a:pt x="4160242" y="4806752"/>
                </a:cubicBezTo>
                <a:cubicBezTo>
                  <a:pt x="4286580" y="4485283"/>
                  <a:pt x="4349750" y="4127633"/>
                  <a:pt x="4349750" y="3733800"/>
                </a:cubicBezTo>
                <a:close/>
              </a:path>
            </a:pathLst>
          </a:custGeom>
          <a:solidFill>
            <a:srgbClr val="3A3838">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7030" name="Freeform 7030"/>
          <p:cNvSpPr/>
          <p:nvPr/>
        </p:nvSpPr>
        <p:spPr>
          <a:xfrm>
            <a:off x="6687776" y="3799146"/>
            <a:ext cx="13317" cy="110708"/>
          </a:xfrm>
          <a:custGeom>
            <a:avLst/>
            <a:gdLst/>
            <a:ahLst/>
            <a:cxnLst/>
            <a:rect l="0" t="0" r="0" b="0"/>
            <a:pathLst>
              <a:path w="1147167" h="9525000">
                <a:moveTo>
                  <a:pt x="1147167" y="0"/>
                </a:moveTo>
                <a:lnTo>
                  <a:pt x="1147167" y="9525000"/>
                </a:lnTo>
                <a:lnTo>
                  <a:pt x="0" y="9525000"/>
                </a:lnTo>
                <a:lnTo>
                  <a:pt x="0" y="0"/>
                </a:lnTo>
                <a:close/>
              </a:path>
            </a:pathLst>
          </a:custGeom>
          <a:solidFill>
            <a:srgbClr val="3A3838">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7031" name="Freeform 7031"/>
          <p:cNvSpPr/>
          <p:nvPr/>
        </p:nvSpPr>
        <p:spPr>
          <a:xfrm>
            <a:off x="6720831" y="3830440"/>
            <a:ext cx="64266" cy="80891"/>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3A3838">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7032" name="Freeform 7032"/>
          <p:cNvSpPr/>
          <p:nvPr/>
        </p:nvSpPr>
        <p:spPr>
          <a:xfrm>
            <a:off x="6794948" y="3812948"/>
            <a:ext cx="42453" cy="98383"/>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3A3838">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7033" name="Freeform 7033"/>
          <p:cNvSpPr/>
          <p:nvPr/>
        </p:nvSpPr>
        <p:spPr>
          <a:xfrm>
            <a:off x="6853437" y="3803427"/>
            <a:ext cx="15776" cy="106427"/>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3A3838">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7034" name="Freeform 7034"/>
          <p:cNvSpPr/>
          <p:nvPr/>
        </p:nvSpPr>
        <p:spPr>
          <a:xfrm>
            <a:off x="6886345" y="3830440"/>
            <a:ext cx="70917" cy="80891"/>
          </a:xfrm>
          <a:custGeom>
            <a:avLst/>
            <a:gdLst/>
            <a:ahLst/>
            <a:cxnLst/>
            <a:rect l="0" t="0" r="0" b="0"/>
            <a:pathLst>
              <a:path w="6108700" h="6959600">
                <a:moveTo>
                  <a:pt x="0" y="3554215"/>
                </a:moveTo>
                <a:lnTo>
                  <a:pt x="0" y="3411538"/>
                </a:lnTo>
                <a:cubicBezTo>
                  <a:pt x="0" y="2927615"/>
                  <a:pt x="70246" y="2477890"/>
                  <a:pt x="210740" y="2062361"/>
                </a:cubicBezTo>
                <a:cubicBezTo>
                  <a:pt x="351366" y="1646701"/>
                  <a:pt x="553971" y="1284883"/>
                  <a:pt x="818554" y="976908"/>
                </a:cubicBezTo>
                <a:cubicBezTo>
                  <a:pt x="1083270" y="668801"/>
                  <a:pt x="1403746" y="428956"/>
                  <a:pt x="1779984" y="257374"/>
                </a:cubicBezTo>
                <a:cubicBezTo>
                  <a:pt x="2156221" y="85791"/>
                  <a:pt x="2577901" y="0"/>
                  <a:pt x="3045023" y="0"/>
                </a:cubicBezTo>
                <a:cubicBezTo>
                  <a:pt x="3516378" y="0"/>
                  <a:pt x="3941167" y="85791"/>
                  <a:pt x="4319389" y="257374"/>
                </a:cubicBezTo>
                <a:cubicBezTo>
                  <a:pt x="4697743" y="428956"/>
                  <a:pt x="5020270" y="668801"/>
                  <a:pt x="5286970" y="976908"/>
                </a:cubicBezTo>
                <a:cubicBezTo>
                  <a:pt x="5553670" y="1284883"/>
                  <a:pt x="5757267" y="1646701"/>
                  <a:pt x="5897760" y="2062361"/>
                </a:cubicBezTo>
                <a:cubicBezTo>
                  <a:pt x="6038387" y="2477890"/>
                  <a:pt x="6108700" y="2927615"/>
                  <a:pt x="6108700" y="3411538"/>
                </a:cubicBezTo>
                <a:lnTo>
                  <a:pt x="6108700" y="3554215"/>
                </a:lnTo>
                <a:cubicBezTo>
                  <a:pt x="6108700" y="4038005"/>
                  <a:pt x="6038387" y="4486672"/>
                  <a:pt x="5897760" y="4900216"/>
                </a:cubicBezTo>
                <a:cubicBezTo>
                  <a:pt x="5757267" y="5313760"/>
                  <a:pt x="5553670" y="5674585"/>
                  <a:pt x="5286970" y="5982693"/>
                </a:cubicBezTo>
                <a:cubicBezTo>
                  <a:pt x="5020270" y="6290800"/>
                  <a:pt x="4699860" y="6530645"/>
                  <a:pt x="4325739" y="6702227"/>
                </a:cubicBezTo>
                <a:cubicBezTo>
                  <a:pt x="3951618" y="6873808"/>
                  <a:pt x="3528814" y="6959600"/>
                  <a:pt x="3057326" y="6959600"/>
                </a:cubicBezTo>
                <a:cubicBezTo>
                  <a:pt x="2586103" y="6959600"/>
                  <a:pt x="2162373" y="6873808"/>
                  <a:pt x="1786135" y="6702227"/>
                </a:cubicBezTo>
                <a:cubicBezTo>
                  <a:pt x="1409898" y="6530645"/>
                  <a:pt x="1088429" y="6290800"/>
                  <a:pt x="821729" y="5982693"/>
                </a:cubicBezTo>
                <a:cubicBezTo>
                  <a:pt x="555029" y="5674585"/>
                  <a:pt x="351366" y="5313760"/>
                  <a:pt x="210740" y="4900216"/>
                </a:cubicBezTo>
                <a:cubicBezTo>
                  <a:pt x="70246" y="4486672"/>
                  <a:pt x="0" y="4038005"/>
                  <a:pt x="0" y="3554215"/>
                </a:cubicBezTo>
                <a:close/>
                <a:moveTo>
                  <a:pt x="1147167" y="3411538"/>
                </a:moveTo>
                <a:lnTo>
                  <a:pt x="1147167" y="3554215"/>
                </a:lnTo>
                <a:cubicBezTo>
                  <a:pt x="1147167" y="3889177"/>
                  <a:pt x="1186523" y="4204560"/>
                  <a:pt x="1265237" y="4500365"/>
                </a:cubicBezTo>
                <a:cubicBezTo>
                  <a:pt x="1343951" y="4796036"/>
                  <a:pt x="1463013" y="5057643"/>
                  <a:pt x="1622425" y="5285185"/>
                </a:cubicBezTo>
                <a:cubicBezTo>
                  <a:pt x="1781836" y="5512594"/>
                  <a:pt x="1981662" y="5691453"/>
                  <a:pt x="2221904" y="5821760"/>
                </a:cubicBezTo>
                <a:cubicBezTo>
                  <a:pt x="2462146" y="5952067"/>
                  <a:pt x="2741678" y="6017221"/>
                  <a:pt x="3060501" y="6017221"/>
                </a:cubicBezTo>
                <a:cubicBezTo>
                  <a:pt x="3375223" y="6017221"/>
                  <a:pt x="3651646" y="5952067"/>
                  <a:pt x="3889771" y="5821760"/>
                </a:cubicBezTo>
                <a:cubicBezTo>
                  <a:pt x="4128029" y="5691453"/>
                  <a:pt x="4325805" y="5512594"/>
                  <a:pt x="4483100" y="5285185"/>
                </a:cubicBezTo>
                <a:cubicBezTo>
                  <a:pt x="4640527" y="5057643"/>
                  <a:pt x="4759589" y="4796036"/>
                  <a:pt x="4840287" y="4500365"/>
                </a:cubicBezTo>
                <a:cubicBezTo>
                  <a:pt x="4921117" y="4204560"/>
                  <a:pt x="4961532" y="3889177"/>
                  <a:pt x="4961532" y="3554215"/>
                </a:cubicBezTo>
                <a:lnTo>
                  <a:pt x="4961532" y="3411538"/>
                </a:lnTo>
                <a:cubicBezTo>
                  <a:pt x="4961532" y="3080544"/>
                  <a:pt x="4921117" y="2767211"/>
                  <a:pt x="4840287" y="2471540"/>
                </a:cubicBezTo>
                <a:cubicBezTo>
                  <a:pt x="4759589" y="2175736"/>
                  <a:pt x="4639535" y="1913070"/>
                  <a:pt x="4480123" y="1683544"/>
                </a:cubicBezTo>
                <a:cubicBezTo>
                  <a:pt x="4320711" y="1454018"/>
                  <a:pt x="4121877" y="1273109"/>
                  <a:pt x="3883620" y="1140818"/>
                </a:cubicBezTo>
                <a:cubicBezTo>
                  <a:pt x="3645495" y="1008526"/>
                  <a:pt x="3367021" y="942380"/>
                  <a:pt x="3048198" y="942380"/>
                </a:cubicBezTo>
                <a:cubicBezTo>
                  <a:pt x="2733476" y="942380"/>
                  <a:pt x="2456987" y="1008526"/>
                  <a:pt x="2218729" y="1140818"/>
                </a:cubicBezTo>
                <a:cubicBezTo>
                  <a:pt x="1980604" y="1273109"/>
                  <a:pt x="1781836" y="1454018"/>
                  <a:pt x="1622425" y="1683544"/>
                </a:cubicBezTo>
                <a:cubicBezTo>
                  <a:pt x="1463013" y="1913070"/>
                  <a:pt x="1343951" y="2175736"/>
                  <a:pt x="1265237" y="2471540"/>
                </a:cubicBezTo>
                <a:cubicBezTo>
                  <a:pt x="1186523" y="2767211"/>
                  <a:pt x="1147167" y="3080544"/>
                  <a:pt x="1147167" y="3411538"/>
                </a:cubicBezTo>
                <a:close/>
              </a:path>
            </a:pathLst>
          </a:custGeom>
          <a:solidFill>
            <a:srgbClr val="3A3838">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7035" name="Freeform 7035"/>
          <p:cNvSpPr/>
          <p:nvPr/>
        </p:nvSpPr>
        <p:spPr>
          <a:xfrm>
            <a:off x="6975206" y="3830439"/>
            <a:ext cx="61161" cy="79340"/>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3A3838">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7036" name="Freeform 7036"/>
          <p:cNvSpPr/>
          <p:nvPr/>
        </p:nvSpPr>
        <p:spPr>
          <a:xfrm>
            <a:off x="7055221" y="3830440"/>
            <a:ext cx="61972" cy="80891"/>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3A3838">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7037" name="Freeform 7037"/>
          <p:cNvSpPr/>
          <p:nvPr/>
        </p:nvSpPr>
        <p:spPr>
          <a:xfrm>
            <a:off x="5309034" y="4062192"/>
            <a:ext cx="31286" cy="31323"/>
          </a:xfrm>
          <a:custGeom>
            <a:avLst/>
            <a:gdLst/>
            <a:ahLst/>
            <a:cxnLst/>
            <a:rect l="0" t="0" r="0" b="0"/>
            <a:pathLst>
              <a:path w="3144043" h="3144044">
                <a:moveTo>
                  <a:pt x="0" y="1568847"/>
                </a:moveTo>
                <a:cubicBezTo>
                  <a:pt x="0" y="1134798"/>
                  <a:pt x="153987" y="764845"/>
                  <a:pt x="461962" y="458986"/>
                </a:cubicBezTo>
                <a:cubicBezTo>
                  <a:pt x="770069" y="152996"/>
                  <a:pt x="1139097" y="0"/>
                  <a:pt x="1569045" y="0"/>
                </a:cubicBezTo>
                <a:cubicBezTo>
                  <a:pt x="2003094" y="0"/>
                  <a:pt x="2374106" y="152996"/>
                  <a:pt x="2682081" y="458986"/>
                </a:cubicBezTo>
                <a:cubicBezTo>
                  <a:pt x="2990056" y="764845"/>
                  <a:pt x="3144043" y="1134798"/>
                  <a:pt x="3144043" y="1568847"/>
                </a:cubicBezTo>
                <a:cubicBezTo>
                  <a:pt x="3144043" y="2003029"/>
                  <a:pt x="2990056" y="2374107"/>
                  <a:pt x="2682081" y="2682082"/>
                </a:cubicBezTo>
                <a:cubicBezTo>
                  <a:pt x="2374106" y="2990057"/>
                  <a:pt x="2003094" y="3144044"/>
                  <a:pt x="1569045" y="3144044"/>
                </a:cubicBezTo>
                <a:cubicBezTo>
                  <a:pt x="1139097" y="3144044"/>
                  <a:pt x="770069" y="2990057"/>
                  <a:pt x="461962" y="2682082"/>
                </a:cubicBezTo>
                <a:cubicBezTo>
                  <a:pt x="153987" y="2374107"/>
                  <a:pt x="0" y="2003029"/>
                  <a:pt x="0" y="1568847"/>
                </a:cubicBezTo>
                <a:close/>
              </a:path>
            </a:pathLst>
          </a:custGeom>
          <a:solidFill>
            <a:srgbClr val="3A3838">
              <a:alpha val="100000"/>
            </a:srgbClr>
          </a:solidFill>
          <a:ln w="3753847">
            <a:noFill/>
          </a:ln>
        </p:spPr>
        <p:style>
          <a:lnRef idx="2">
            <a:schemeClr val="accent1">
              <a:shade val="50000"/>
            </a:schemeClr>
          </a:lnRef>
          <a:fillRef idx="1">
            <a:schemeClr val="accent1"/>
          </a:fillRef>
          <a:effectRef idx="0">
            <a:schemeClr val="accent1"/>
          </a:effectRef>
          <a:fontRef idx="minor">
            <a:schemeClr val="lt1"/>
          </a:fontRef>
        </p:style>
      </p:sp>
      <p:sp>
        <p:nvSpPr>
          <p:cNvPr id="7038" name="Freeform 7038"/>
          <p:cNvSpPr/>
          <p:nvPr/>
        </p:nvSpPr>
        <p:spPr>
          <a:xfrm>
            <a:off x="5495827" y="4015884"/>
            <a:ext cx="76225" cy="107755"/>
          </a:xfrm>
          <a:custGeom>
            <a:avLst/>
            <a:gdLst/>
            <a:ahLst/>
            <a:cxnLst/>
            <a:rect l="0" t="0" r="0" b="0"/>
            <a:pathLst>
              <a:path w="6565900" h="9271000">
                <a:moveTo>
                  <a:pt x="5359400" y="6862565"/>
                </a:moveTo>
                <a:cubicBezTo>
                  <a:pt x="5359400" y="6651956"/>
                  <a:pt x="5327385" y="6465094"/>
                  <a:pt x="5263356" y="6301979"/>
                </a:cubicBezTo>
                <a:cubicBezTo>
                  <a:pt x="5199459" y="6138863"/>
                  <a:pt x="5087937" y="5991292"/>
                  <a:pt x="4928790" y="5859265"/>
                </a:cubicBezTo>
                <a:cubicBezTo>
                  <a:pt x="4769775" y="5727105"/>
                  <a:pt x="4550899" y="5601164"/>
                  <a:pt x="4272160" y="5481440"/>
                </a:cubicBezTo>
                <a:cubicBezTo>
                  <a:pt x="3993554" y="5361583"/>
                  <a:pt x="3641526" y="5239743"/>
                  <a:pt x="3216076" y="5115918"/>
                </a:cubicBezTo>
                <a:cubicBezTo>
                  <a:pt x="2769989" y="4983758"/>
                  <a:pt x="2367293" y="4836187"/>
                  <a:pt x="2007989" y="4673204"/>
                </a:cubicBezTo>
                <a:cubicBezTo>
                  <a:pt x="1648684" y="4510088"/>
                  <a:pt x="1340974" y="4323226"/>
                  <a:pt x="1084857" y="4112618"/>
                </a:cubicBezTo>
                <a:cubicBezTo>
                  <a:pt x="828873" y="3902009"/>
                  <a:pt x="632751" y="3660445"/>
                  <a:pt x="496490" y="3387924"/>
                </a:cubicBezTo>
                <a:cubicBezTo>
                  <a:pt x="360230" y="3115403"/>
                  <a:pt x="292100" y="2803658"/>
                  <a:pt x="292100" y="2452688"/>
                </a:cubicBezTo>
                <a:cubicBezTo>
                  <a:pt x="292100" y="2101718"/>
                  <a:pt x="364397" y="1777604"/>
                  <a:pt x="508992" y="1480344"/>
                </a:cubicBezTo>
                <a:cubicBezTo>
                  <a:pt x="653586" y="1183085"/>
                  <a:pt x="861218" y="923991"/>
                  <a:pt x="1131887" y="703065"/>
                </a:cubicBezTo>
                <a:cubicBezTo>
                  <a:pt x="1402688" y="482138"/>
                  <a:pt x="1726075" y="309761"/>
                  <a:pt x="2102048" y="185936"/>
                </a:cubicBezTo>
                <a:cubicBezTo>
                  <a:pt x="2478153" y="61979"/>
                  <a:pt x="2897650" y="0"/>
                  <a:pt x="3360539" y="0"/>
                </a:cubicBezTo>
                <a:cubicBezTo>
                  <a:pt x="4038269" y="0"/>
                  <a:pt x="4613671" y="129051"/>
                  <a:pt x="5086746" y="387152"/>
                </a:cubicBezTo>
                <a:cubicBezTo>
                  <a:pt x="5559954" y="645121"/>
                  <a:pt x="5920514" y="981538"/>
                  <a:pt x="6168429" y="1396405"/>
                </a:cubicBezTo>
                <a:cubicBezTo>
                  <a:pt x="6416476" y="1811272"/>
                  <a:pt x="6540500" y="2254052"/>
                  <a:pt x="6540500" y="2724746"/>
                </a:cubicBezTo>
                <a:lnTo>
                  <a:pt x="5346700" y="2724746"/>
                </a:lnTo>
                <a:cubicBezTo>
                  <a:pt x="5346700" y="2386079"/>
                  <a:pt x="5274336" y="2085645"/>
                  <a:pt x="5129609" y="1823443"/>
                </a:cubicBezTo>
                <a:cubicBezTo>
                  <a:pt x="4985014" y="1561241"/>
                  <a:pt x="4766071" y="1354799"/>
                  <a:pt x="4472781" y="1204119"/>
                </a:cubicBezTo>
                <a:cubicBezTo>
                  <a:pt x="4179490" y="1053307"/>
                  <a:pt x="3807750" y="977900"/>
                  <a:pt x="3357562" y="977900"/>
                </a:cubicBezTo>
                <a:cubicBezTo>
                  <a:pt x="2931980" y="977900"/>
                  <a:pt x="2580745" y="1041930"/>
                  <a:pt x="2303859" y="1169988"/>
                </a:cubicBezTo>
                <a:cubicBezTo>
                  <a:pt x="2027105" y="1298046"/>
                  <a:pt x="1821590" y="1471613"/>
                  <a:pt x="1687314" y="1690688"/>
                </a:cubicBezTo>
                <a:cubicBezTo>
                  <a:pt x="1553037" y="1909630"/>
                  <a:pt x="1485900" y="2159596"/>
                  <a:pt x="1485900" y="2440583"/>
                </a:cubicBezTo>
                <a:cubicBezTo>
                  <a:pt x="1485900" y="2630686"/>
                  <a:pt x="1526182" y="2803195"/>
                  <a:pt x="1606748" y="2958108"/>
                </a:cubicBezTo>
                <a:cubicBezTo>
                  <a:pt x="1687446" y="3113022"/>
                  <a:pt x="1813586" y="3256625"/>
                  <a:pt x="1985168" y="3388916"/>
                </a:cubicBezTo>
                <a:cubicBezTo>
                  <a:pt x="2156883" y="3521208"/>
                  <a:pt x="2376090" y="3643115"/>
                  <a:pt x="2642790" y="3754636"/>
                </a:cubicBezTo>
                <a:cubicBezTo>
                  <a:pt x="2909490" y="3866158"/>
                  <a:pt x="3228842" y="3973579"/>
                  <a:pt x="3600846" y="4076899"/>
                </a:cubicBezTo>
                <a:cubicBezTo>
                  <a:pt x="4113609" y="4221626"/>
                  <a:pt x="4556058" y="4382823"/>
                  <a:pt x="4928195" y="4560491"/>
                </a:cubicBezTo>
                <a:cubicBezTo>
                  <a:pt x="5300464" y="4738159"/>
                  <a:pt x="5607513" y="4937522"/>
                  <a:pt x="5849342" y="5158582"/>
                </a:cubicBezTo>
                <a:cubicBezTo>
                  <a:pt x="6091303" y="5379641"/>
                  <a:pt x="6271220" y="5629672"/>
                  <a:pt x="6389092" y="5908675"/>
                </a:cubicBezTo>
                <a:cubicBezTo>
                  <a:pt x="6506964" y="6187546"/>
                  <a:pt x="6565900" y="6502599"/>
                  <a:pt x="6565900" y="6853833"/>
                </a:cubicBezTo>
                <a:cubicBezTo>
                  <a:pt x="6565900" y="7221472"/>
                  <a:pt x="6491420" y="7554053"/>
                  <a:pt x="6342459" y="7851577"/>
                </a:cubicBezTo>
                <a:cubicBezTo>
                  <a:pt x="6193631" y="8148969"/>
                  <a:pt x="5980575" y="8403101"/>
                  <a:pt x="5703292" y="8613974"/>
                </a:cubicBezTo>
                <a:cubicBezTo>
                  <a:pt x="5426008" y="8824715"/>
                  <a:pt x="5093956" y="8986904"/>
                  <a:pt x="4707135" y="9100543"/>
                </a:cubicBezTo>
                <a:cubicBezTo>
                  <a:pt x="4320447" y="9214180"/>
                  <a:pt x="3889176" y="9271000"/>
                  <a:pt x="3413323" y="9271000"/>
                </a:cubicBezTo>
                <a:cubicBezTo>
                  <a:pt x="2995546" y="9271000"/>
                  <a:pt x="2584912" y="9213056"/>
                  <a:pt x="2181423" y="9097169"/>
                </a:cubicBezTo>
                <a:cubicBezTo>
                  <a:pt x="1778066" y="8981282"/>
                  <a:pt x="1411882" y="8807517"/>
                  <a:pt x="1082873" y="8575874"/>
                </a:cubicBezTo>
                <a:cubicBezTo>
                  <a:pt x="753996" y="8344231"/>
                  <a:pt x="491265" y="8057754"/>
                  <a:pt x="294679" y="7716441"/>
                </a:cubicBezTo>
                <a:cubicBezTo>
                  <a:pt x="98226" y="7374996"/>
                  <a:pt x="0" y="6978783"/>
                  <a:pt x="0" y="6527800"/>
                </a:cubicBezTo>
                <a:lnTo>
                  <a:pt x="1193800" y="6527800"/>
                </a:lnTo>
                <a:cubicBezTo>
                  <a:pt x="1193800" y="6837495"/>
                  <a:pt x="1253728" y="7102806"/>
                  <a:pt x="1373584" y="7323733"/>
                </a:cubicBezTo>
                <a:cubicBezTo>
                  <a:pt x="1493440" y="7544660"/>
                  <a:pt x="1657680" y="7727421"/>
                  <a:pt x="1866304" y="7872016"/>
                </a:cubicBezTo>
                <a:cubicBezTo>
                  <a:pt x="2075060" y="8016479"/>
                  <a:pt x="2312722" y="8122775"/>
                  <a:pt x="2579290" y="8190905"/>
                </a:cubicBezTo>
                <a:cubicBezTo>
                  <a:pt x="2845858" y="8259035"/>
                  <a:pt x="3123803" y="8293100"/>
                  <a:pt x="3413125" y="8293100"/>
                </a:cubicBezTo>
                <a:cubicBezTo>
                  <a:pt x="3830505" y="8293100"/>
                  <a:pt x="4183789" y="8235355"/>
                  <a:pt x="4472979" y="8119865"/>
                </a:cubicBezTo>
                <a:cubicBezTo>
                  <a:pt x="4762301" y="8004242"/>
                  <a:pt x="4982368" y="7839075"/>
                  <a:pt x="5133181" y="7624366"/>
                </a:cubicBezTo>
                <a:cubicBezTo>
                  <a:pt x="5283993" y="7409524"/>
                  <a:pt x="5359400" y="7155591"/>
                  <a:pt x="5359400" y="6862565"/>
                </a:cubicBezTo>
                <a:close/>
              </a:path>
            </a:pathLst>
          </a:custGeom>
          <a:solidFill>
            <a:srgbClr val="3A3838">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7039" name="Freeform 7039"/>
          <p:cNvSpPr/>
          <p:nvPr/>
        </p:nvSpPr>
        <p:spPr>
          <a:xfrm>
            <a:off x="5580220" y="4025258"/>
            <a:ext cx="42453" cy="98383"/>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3A3838">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7040" name="Freeform 7040"/>
          <p:cNvSpPr/>
          <p:nvPr/>
        </p:nvSpPr>
        <p:spPr>
          <a:xfrm>
            <a:off x="5636306" y="4042750"/>
            <a:ext cx="64266" cy="80891"/>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3A3838">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7041" name="Freeform 7041"/>
          <p:cNvSpPr/>
          <p:nvPr/>
        </p:nvSpPr>
        <p:spPr>
          <a:xfrm>
            <a:off x="5719888" y="4011457"/>
            <a:ext cx="64430" cy="110708"/>
          </a:xfrm>
          <a:custGeom>
            <a:avLst/>
            <a:gdLst/>
            <a:ahLst/>
            <a:cxnLst/>
            <a:rect l="0" t="0" r="0" b="0"/>
            <a:pathLst>
              <a:path w="5549900" h="9525000">
                <a:moveTo>
                  <a:pt x="1147167" y="0"/>
                </a:moveTo>
                <a:lnTo>
                  <a:pt x="1147167" y="9525000"/>
                </a:lnTo>
                <a:lnTo>
                  <a:pt x="0" y="9525000"/>
                </a:lnTo>
                <a:lnTo>
                  <a:pt x="0" y="0"/>
                </a:lnTo>
                <a:close/>
                <a:moveTo>
                  <a:pt x="5246092" y="2819400"/>
                </a:moveTo>
                <a:lnTo>
                  <a:pt x="2320726" y="5949157"/>
                </a:lnTo>
                <a:lnTo>
                  <a:pt x="684609" y="7647186"/>
                </a:lnTo>
                <a:lnTo>
                  <a:pt x="591542" y="6426399"/>
                </a:lnTo>
                <a:lnTo>
                  <a:pt x="1762918" y="5025629"/>
                </a:lnTo>
                <a:lnTo>
                  <a:pt x="3844726" y="2819400"/>
                </a:lnTo>
                <a:close/>
                <a:moveTo>
                  <a:pt x="4198143" y="9525000"/>
                </a:moveTo>
                <a:lnTo>
                  <a:pt x="1804392" y="6327180"/>
                </a:lnTo>
                <a:lnTo>
                  <a:pt x="2399704" y="5304632"/>
                </a:lnTo>
                <a:lnTo>
                  <a:pt x="5549900" y="9525000"/>
                </a:lnTo>
                <a:close/>
              </a:path>
            </a:pathLst>
          </a:custGeom>
          <a:solidFill>
            <a:srgbClr val="3A3838">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7042" name="Freeform 7042"/>
          <p:cNvSpPr/>
          <p:nvPr/>
        </p:nvSpPr>
        <p:spPr>
          <a:xfrm>
            <a:off x="5792413" y="4042750"/>
            <a:ext cx="66125" cy="80891"/>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3A3838">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7043" name="Freeform 7043"/>
          <p:cNvSpPr/>
          <p:nvPr/>
        </p:nvSpPr>
        <p:spPr>
          <a:xfrm>
            <a:off x="5875112" y="4011456"/>
            <a:ext cx="61235" cy="110634"/>
          </a:xfrm>
          <a:custGeom>
            <a:avLst/>
            <a:gdLst/>
            <a:ahLst/>
            <a:cxnLst/>
            <a:rect l="0" t="0" r="0" b="0"/>
            <a:pathLst>
              <a:path w="5274667" h="9518650">
                <a:moveTo>
                  <a:pt x="1147167" y="0"/>
                </a:moveTo>
                <a:lnTo>
                  <a:pt x="1147167" y="9518650"/>
                </a:lnTo>
                <a:lnTo>
                  <a:pt x="0" y="9518650"/>
                </a:lnTo>
                <a:lnTo>
                  <a:pt x="0" y="0"/>
                </a:lnTo>
                <a:close/>
                <a:moveTo>
                  <a:pt x="874315" y="5905500"/>
                </a:moveTo>
                <a:lnTo>
                  <a:pt x="396875" y="5905500"/>
                </a:lnTo>
                <a:cubicBezTo>
                  <a:pt x="396875" y="5445655"/>
                  <a:pt x="463086" y="5019940"/>
                  <a:pt x="595510" y="4628357"/>
                </a:cubicBezTo>
                <a:cubicBezTo>
                  <a:pt x="727934" y="4236773"/>
                  <a:pt x="914069" y="3895990"/>
                  <a:pt x="1153914" y="3606007"/>
                </a:cubicBezTo>
                <a:cubicBezTo>
                  <a:pt x="1393891" y="3315891"/>
                  <a:pt x="1680368" y="3091128"/>
                  <a:pt x="2013346" y="2931716"/>
                </a:cubicBezTo>
                <a:cubicBezTo>
                  <a:pt x="2346457" y="2772172"/>
                  <a:pt x="2715749" y="2692400"/>
                  <a:pt x="3121223" y="2692400"/>
                </a:cubicBezTo>
                <a:cubicBezTo>
                  <a:pt x="3452217" y="2692400"/>
                  <a:pt x="3750071" y="2736785"/>
                  <a:pt x="4014787" y="2825552"/>
                </a:cubicBezTo>
                <a:cubicBezTo>
                  <a:pt x="4279635" y="2914320"/>
                  <a:pt x="4506185" y="3055740"/>
                  <a:pt x="4694435" y="3249811"/>
                </a:cubicBezTo>
                <a:cubicBezTo>
                  <a:pt x="4882686" y="3443883"/>
                  <a:pt x="5026421" y="3694775"/>
                  <a:pt x="5125640" y="4002485"/>
                </a:cubicBezTo>
                <a:cubicBezTo>
                  <a:pt x="5224991" y="4310063"/>
                  <a:pt x="5274667" y="4684845"/>
                  <a:pt x="5274667" y="5126832"/>
                </a:cubicBezTo>
                <a:lnTo>
                  <a:pt x="5274667" y="9518650"/>
                </a:lnTo>
                <a:lnTo>
                  <a:pt x="4127500" y="9518650"/>
                </a:lnTo>
                <a:lnTo>
                  <a:pt x="4127500" y="5113536"/>
                </a:lnTo>
                <a:cubicBezTo>
                  <a:pt x="4127500" y="4762434"/>
                  <a:pt x="4075707" y="4480521"/>
                  <a:pt x="3972123" y="4267796"/>
                </a:cubicBezTo>
                <a:cubicBezTo>
                  <a:pt x="3868671" y="4055071"/>
                  <a:pt x="3717594" y="3900223"/>
                  <a:pt x="3518892" y="3803254"/>
                </a:cubicBezTo>
                <a:cubicBezTo>
                  <a:pt x="3320322" y="3706151"/>
                  <a:pt x="3076178" y="3657600"/>
                  <a:pt x="2786459" y="3657600"/>
                </a:cubicBezTo>
                <a:cubicBezTo>
                  <a:pt x="2500841" y="3657600"/>
                  <a:pt x="2241087" y="3717330"/>
                  <a:pt x="2007195" y="3836790"/>
                </a:cubicBezTo>
                <a:cubicBezTo>
                  <a:pt x="1773435" y="3956117"/>
                  <a:pt x="1572749" y="4120754"/>
                  <a:pt x="1405135" y="4330700"/>
                </a:cubicBezTo>
                <a:cubicBezTo>
                  <a:pt x="1237522" y="4540647"/>
                  <a:pt x="1107148" y="4780492"/>
                  <a:pt x="1014015" y="5050235"/>
                </a:cubicBezTo>
                <a:cubicBezTo>
                  <a:pt x="920882" y="5319845"/>
                  <a:pt x="874315" y="5604934"/>
                  <a:pt x="874315" y="5905500"/>
                </a:cubicBezTo>
                <a:close/>
              </a:path>
            </a:pathLst>
          </a:custGeom>
          <a:solidFill>
            <a:srgbClr val="3A3838">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7044" name="Freeform 7044"/>
          <p:cNvSpPr/>
          <p:nvPr/>
        </p:nvSpPr>
        <p:spPr>
          <a:xfrm>
            <a:off x="5953828" y="4042750"/>
            <a:ext cx="70917" cy="80891"/>
          </a:xfrm>
          <a:custGeom>
            <a:avLst/>
            <a:gdLst/>
            <a:ahLst/>
            <a:cxnLst/>
            <a:rect l="0" t="0" r="0" b="0"/>
            <a:pathLst>
              <a:path w="6108700" h="6959600">
                <a:moveTo>
                  <a:pt x="0" y="3554215"/>
                </a:moveTo>
                <a:lnTo>
                  <a:pt x="0" y="3411538"/>
                </a:lnTo>
                <a:cubicBezTo>
                  <a:pt x="0" y="2927615"/>
                  <a:pt x="70246" y="2477890"/>
                  <a:pt x="210740" y="2062361"/>
                </a:cubicBezTo>
                <a:cubicBezTo>
                  <a:pt x="351366" y="1646701"/>
                  <a:pt x="553971" y="1284883"/>
                  <a:pt x="818554" y="976908"/>
                </a:cubicBezTo>
                <a:cubicBezTo>
                  <a:pt x="1083270" y="668801"/>
                  <a:pt x="1403746" y="428956"/>
                  <a:pt x="1779984" y="257374"/>
                </a:cubicBezTo>
                <a:cubicBezTo>
                  <a:pt x="2156221" y="85791"/>
                  <a:pt x="2577901" y="0"/>
                  <a:pt x="3045023" y="0"/>
                </a:cubicBezTo>
                <a:cubicBezTo>
                  <a:pt x="3516378" y="0"/>
                  <a:pt x="3941167" y="85791"/>
                  <a:pt x="4319389" y="257374"/>
                </a:cubicBezTo>
                <a:cubicBezTo>
                  <a:pt x="4697743" y="428956"/>
                  <a:pt x="5020270" y="668801"/>
                  <a:pt x="5286970" y="976908"/>
                </a:cubicBezTo>
                <a:cubicBezTo>
                  <a:pt x="5553670" y="1284883"/>
                  <a:pt x="5757267" y="1646701"/>
                  <a:pt x="5897760" y="2062361"/>
                </a:cubicBezTo>
                <a:cubicBezTo>
                  <a:pt x="6038387" y="2477890"/>
                  <a:pt x="6108700" y="2927615"/>
                  <a:pt x="6108700" y="3411538"/>
                </a:cubicBezTo>
                <a:lnTo>
                  <a:pt x="6108700" y="3554215"/>
                </a:lnTo>
                <a:cubicBezTo>
                  <a:pt x="6108700" y="4038005"/>
                  <a:pt x="6038387" y="4486672"/>
                  <a:pt x="5897760" y="4900216"/>
                </a:cubicBezTo>
                <a:cubicBezTo>
                  <a:pt x="5757267" y="5313760"/>
                  <a:pt x="5553670" y="5674585"/>
                  <a:pt x="5286970" y="5982693"/>
                </a:cubicBezTo>
                <a:cubicBezTo>
                  <a:pt x="5020270" y="6290800"/>
                  <a:pt x="4699860" y="6530645"/>
                  <a:pt x="4325739" y="6702227"/>
                </a:cubicBezTo>
                <a:cubicBezTo>
                  <a:pt x="3951618" y="6873808"/>
                  <a:pt x="3528814" y="6959600"/>
                  <a:pt x="3057326" y="6959600"/>
                </a:cubicBezTo>
                <a:cubicBezTo>
                  <a:pt x="2586103" y="6959600"/>
                  <a:pt x="2162373" y="6873808"/>
                  <a:pt x="1786135" y="6702227"/>
                </a:cubicBezTo>
                <a:cubicBezTo>
                  <a:pt x="1409898" y="6530645"/>
                  <a:pt x="1088429" y="6290800"/>
                  <a:pt x="821729" y="5982693"/>
                </a:cubicBezTo>
                <a:cubicBezTo>
                  <a:pt x="555029" y="5674585"/>
                  <a:pt x="351366" y="5313760"/>
                  <a:pt x="210740" y="4900216"/>
                </a:cubicBezTo>
                <a:cubicBezTo>
                  <a:pt x="70246" y="4486672"/>
                  <a:pt x="0" y="4038005"/>
                  <a:pt x="0" y="3554215"/>
                </a:cubicBezTo>
                <a:close/>
                <a:moveTo>
                  <a:pt x="1147167" y="3411538"/>
                </a:moveTo>
                <a:lnTo>
                  <a:pt x="1147167" y="3554215"/>
                </a:lnTo>
                <a:cubicBezTo>
                  <a:pt x="1147167" y="3889177"/>
                  <a:pt x="1186523" y="4204560"/>
                  <a:pt x="1265237" y="4500365"/>
                </a:cubicBezTo>
                <a:cubicBezTo>
                  <a:pt x="1343951" y="4796036"/>
                  <a:pt x="1463013" y="5057643"/>
                  <a:pt x="1622425" y="5285185"/>
                </a:cubicBezTo>
                <a:cubicBezTo>
                  <a:pt x="1781836" y="5512594"/>
                  <a:pt x="1981662" y="5691453"/>
                  <a:pt x="2221904" y="5821760"/>
                </a:cubicBezTo>
                <a:cubicBezTo>
                  <a:pt x="2462146" y="5952067"/>
                  <a:pt x="2741678" y="6017221"/>
                  <a:pt x="3060501" y="6017221"/>
                </a:cubicBezTo>
                <a:cubicBezTo>
                  <a:pt x="3375223" y="6017221"/>
                  <a:pt x="3651646" y="5952067"/>
                  <a:pt x="3889771" y="5821760"/>
                </a:cubicBezTo>
                <a:cubicBezTo>
                  <a:pt x="4128029" y="5691453"/>
                  <a:pt x="4325805" y="5512594"/>
                  <a:pt x="4483100" y="5285185"/>
                </a:cubicBezTo>
                <a:cubicBezTo>
                  <a:pt x="4640527" y="5057643"/>
                  <a:pt x="4759589" y="4796036"/>
                  <a:pt x="4840287" y="4500365"/>
                </a:cubicBezTo>
                <a:cubicBezTo>
                  <a:pt x="4921117" y="4204560"/>
                  <a:pt x="4961532" y="3889177"/>
                  <a:pt x="4961532" y="3554215"/>
                </a:cubicBezTo>
                <a:lnTo>
                  <a:pt x="4961532" y="3411538"/>
                </a:lnTo>
                <a:cubicBezTo>
                  <a:pt x="4961532" y="3080544"/>
                  <a:pt x="4921117" y="2767211"/>
                  <a:pt x="4840287" y="2471540"/>
                </a:cubicBezTo>
                <a:cubicBezTo>
                  <a:pt x="4759589" y="2175736"/>
                  <a:pt x="4639535" y="1913070"/>
                  <a:pt x="4480123" y="1683544"/>
                </a:cubicBezTo>
                <a:cubicBezTo>
                  <a:pt x="4320711" y="1454018"/>
                  <a:pt x="4121877" y="1273109"/>
                  <a:pt x="3883620" y="1140818"/>
                </a:cubicBezTo>
                <a:cubicBezTo>
                  <a:pt x="3645495" y="1008526"/>
                  <a:pt x="3367021" y="942380"/>
                  <a:pt x="3048198" y="942380"/>
                </a:cubicBezTo>
                <a:cubicBezTo>
                  <a:pt x="2733476" y="942380"/>
                  <a:pt x="2456987" y="1008526"/>
                  <a:pt x="2218729" y="1140818"/>
                </a:cubicBezTo>
                <a:cubicBezTo>
                  <a:pt x="1980604" y="1273109"/>
                  <a:pt x="1781836" y="1454018"/>
                  <a:pt x="1622425" y="1683544"/>
                </a:cubicBezTo>
                <a:cubicBezTo>
                  <a:pt x="1463013" y="1913070"/>
                  <a:pt x="1343951" y="2175736"/>
                  <a:pt x="1265237" y="2471540"/>
                </a:cubicBezTo>
                <a:cubicBezTo>
                  <a:pt x="1186523" y="2767211"/>
                  <a:pt x="1147167" y="3080544"/>
                  <a:pt x="1147167" y="3411538"/>
                </a:cubicBezTo>
                <a:close/>
              </a:path>
            </a:pathLst>
          </a:custGeom>
          <a:solidFill>
            <a:srgbClr val="3A3838">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7045" name="Freeform 7045"/>
          <p:cNvSpPr/>
          <p:nvPr/>
        </p:nvSpPr>
        <p:spPr>
          <a:xfrm>
            <a:off x="6043898" y="4011457"/>
            <a:ext cx="13317" cy="110708"/>
          </a:xfrm>
          <a:custGeom>
            <a:avLst/>
            <a:gdLst/>
            <a:ahLst/>
            <a:cxnLst/>
            <a:rect l="0" t="0" r="0" b="0"/>
            <a:pathLst>
              <a:path w="1147167" h="9525000">
                <a:moveTo>
                  <a:pt x="1147167" y="0"/>
                </a:moveTo>
                <a:lnTo>
                  <a:pt x="1147167" y="9525000"/>
                </a:lnTo>
                <a:lnTo>
                  <a:pt x="0" y="9525000"/>
                </a:lnTo>
                <a:lnTo>
                  <a:pt x="0" y="0"/>
                </a:lnTo>
                <a:close/>
              </a:path>
            </a:pathLst>
          </a:custGeom>
          <a:solidFill>
            <a:srgbClr val="3A3838">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7046" name="Freeform 7046"/>
          <p:cNvSpPr/>
          <p:nvPr/>
        </p:nvSpPr>
        <p:spPr>
          <a:xfrm>
            <a:off x="6075879" y="4011457"/>
            <a:ext cx="65757" cy="112184"/>
          </a:xfrm>
          <a:custGeom>
            <a:avLst/>
            <a:gdLst/>
            <a:ahLst/>
            <a:cxnLst/>
            <a:rect l="0" t="0" r="0" b="0"/>
            <a:pathLst>
              <a:path w="5664200" h="9652000">
                <a:moveTo>
                  <a:pt x="4517032" y="8221465"/>
                </a:moveTo>
                <a:lnTo>
                  <a:pt x="4517032" y="0"/>
                </a:lnTo>
                <a:lnTo>
                  <a:pt x="5664200" y="0"/>
                </a:lnTo>
                <a:lnTo>
                  <a:pt x="5664200" y="9525000"/>
                </a:lnTo>
                <a:lnTo>
                  <a:pt x="4615656" y="9525000"/>
                </a:lnTo>
                <a:close/>
                <a:moveTo>
                  <a:pt x="0" y="6246615"/>
                </a:moveTo>
                <a:lnTo>
                  <a:pt x="0" y="6116241"/>
                </a:lnTo>
                <a:cubicBezTo>
                  <a:pt x="0" y="5603479"/>
                  <a:pt x="62970" y="5137283"/>
                  <a:pt x="188912" y="4717654"/>
                </a:cubicBezTo>
                <a:cubicBezTo>
                  <a:pt x="314986" y="4297892"/>
                  <a:pt x="494770" y="3937067"/>
                  <a:pt x="728265" y="3635177"/>
                </a:cubicBezTo>
                <a:cubicBezTo>
                  <a:pt x="961760" y="3333287"/>
                  <a:pt x="1240697" y="3100719"/>
                  <a:pt x="1565076" y="2937471"/>
                </a:cubicBezTo>
                <a:cubicBezTo>
                  <a:pt x="1889587" y="2774091"/>
                  <a:pt x="2252265" y="2692400"/>
                  <a:pt x="2653109" y="2692400"/>
                </a:cubicBezTo>
                <a:cubicBezTo>
                  <a:pt x="3074590" y="2692400"/>
                  <a:pt x="3443419" y="2765756"/>
                  <a:pt x="3759596" y="2912468"/>
                </a:cubicBezTo>
                <a:cubicBezTo>
                  <a:pt x="4075774" y="3059047"/>
                  <a:pt x="4344392" y="3271772"/>
                  <a:pt x="4565451" y="3550643"/>
                </a:cubicBezTo>
                <a:cubicBezTo>
                  <a:pt x="4786510" y="3829381"/>
                  <a:pt x="4961069" y="4165005"/>
                  <a:pt x="5089128" y="4557515"/>
                </a:cubicBezTo>
                <a:cubicBezTo>
                  <a:pt x="5217318" y="4949892"/>
                  <a:pt x="5306218" y="5393995"/>
                  <a:pt x="5355828" y="5889824"/>
                </a:cubicBezTo>
                <a:lnTo>
                  <a:pt x="5355828" y="6460332"/>
                </a:lnTo>
                <a:cubicBezTo>
                  <a:pt x="5310319" y="6952986"/>
                  <a:pt x="5222478" y="7395965"/>
                  <a:pt x="5092303" y="7789268"/>
                </a:cubicBezTo>
                <a:cubicBezTo>
                  <a:pt x="4962128" y="8182439"/>
                  <a:pt x="4786510" y="8517732"/>
                  <a:pt x="4565451" y="8795147"/>
                </a:cubicBezTo>
                <a:cubicBezTo>
                  <a:pt x="4344392" y="9072563"/>
                  <a:pt x="4074715" y="9284759"/>
                  <a:pt x="3756421" y="9431735"/>
                </a:cubicBezTo>
                <a:cubicBezTo>
                  <a:pt x="3438260" y="9578578"/>
                  <a:pt x="3066322" y="9652000"/>
                  <a:pt x="2640607" y="9652000"/>
                </a:cubicBezTo>
                <a:cubicBezTo>
                  <a:pt x="2248098" y="9652000"/>
                  <a:pt x="1889587" y="9567267"/>
                  <a:pt x="1565076" y="9397802"/>
                </a:cubicBezTo>
                <a:cubicBezTo>
                  <a:pt x="1240697" y="9228204"/>
                  <a:pt x="961760" y="8990410"/>
                  <a:pt x="728265" y="8684419"/>
                </a:cubicBezTo>
                <a:cubicBezTo>
                  <a:pt x="494770" y="8378429"/>
                  <a:pt x="314986" y="8017603"/>
                  <a:pt x="188912" y="7601943"/>
                </a:cubicBezTo>
                <a:cubicBezTo>
                  <a:pt x="62970" y="7186282"/>
                  <a:pt x="0" y="6734506"/>
                  <a:pt x="0" y="6246615"/>
                </a:cubicBezTo>
                <a:close/>
                <a:moveTo>
                  <a:pt x="1147167" y="6113066"/>
                </a:moveTo>
                <a:lnTo>
                  <a:pt x="1147167" y="6243440"/>
                </a:lnTo>
                <a:cubicBezTo>
                  <a:pt x="1147167" y="6578270"/>
                  <a:pt x="1181364" y="6892463"/>
                  <a:pt x="1249759" y="7186018"/>
                </a:cubicBezTo>
                <a:cubicBezTo>
                  <a:pt x="1318154" y="7479441"/>
                  <a:pt x="1424781" y="7737806"/>
                  <a:pt x="1569640" y="7961115"/>
                </a:cubicBezTo>
                <a:cubicBezTo>
                  <a:pt x="1714632" y="8184423"/>
                  <a:pt x="1898980" y="8359114"/>
                  <a:pt x="2122685" y="8485188"/>
                </a:cubicBezTo>
                <a:cubicBezTo>
                  <a:pt x="2346391" y="8611130"/>
                  <a:pt x="2613554" y="8674100"/>
                  <a:pt x="2924175" y="8674100"/>
                </a:cubicBezTo>
                <a:cubicBezTo>
                  <a:pt x="3305307" y="8674100"/>
                  <a:pt x="3619103" y="8593469"/>
                  <a:pt x="3865562" y="8432205"/>
                </a:cubicBezTo>
                <a:cubicBezTo>
                  <a:pt x="4112021" y="8270942"/>
                  <a:pt x="4309797" y="8058084"/>
                  <a:pt x="4458890" y="7793633"/>
                </a:cubicBezTo>
                <a:cubicBezTo>
                  <a:pt x="4608115" y="7529050"/>
                  <a:pt x="4724135" y="7241713"/>
                  <a:pt x="4806950" y="6931621"/>
                </a:cubicBezTo>
                <a:lnTo>
                  <a:pt x="4806950" y="5437188"/>
                </a:lnTo>
                <a:cubicBezTo>
                  <a:pt x="4757208" y="5209779"/>
                  <a:pt x="4685704" y="4989645"/>
                  <a:pt x="4592439" y="4776788"/>
                </a:cubicBezTo>
                <a:cubicBezTo>
                  <a:pt x="4499173" y="4563798"/>
                  <a:pt x="4379052" y="4373629"/>
                  <a:pt x="4232076" y="4206280"/>
                </a:cubicBezTo>
                <a:cubicBezTo>
                  <a:pt x="4085100" y="4038799"/>
                  <a:pt x="3904919" y="3905515"/>
                  <a:pt x="3691532" y="3806429"/>
                </a:cubicBezTo>
                <a:cubicBezTo>
                  <a:pt x="3478278" y="3707210"/>
                  <a:pt x="3226660" y="3657600"/>
                  <a:pt x="2936676" y="3657600"/>
                </a:cubicBezTo>
                <a:cubicBezTo>
                  <a:pt x="2621822" y="3657600"/>
                  <a:pt x="2351484" y="3722688"/>
                  <a:pt x="2125662" y="3852863"/>
                </a:cubicBezTo>
                <a:cubicBezTo>
                  <a:pt x="1899972" y="3983038"/>
                  <a:pt x="1714632" y="4160838"/>
                  <a:pt x="1569640" y="4386263"/>
                </a:cubicBezTo>
                <a:cubicBezTo>
                  <a:pt x="1424781" y="4611556"/>
                  <a:pt x="1318154" y="4872038"/>
                  <a:pt x="1249759" y="5167710"/>
                </a:cubicBezTo>
                <a:cubicBezTo>
                  <a:pt x="1181364" y="5463250"/>
                  <a:pt x="1147167" y="5778368"/>
                  <a:pt x="1147167" y="6113066"/>
                </a:cubicBezTo>
                <a:close/>
              </a:path>
            </a:pathLst>
          </a:custGeom>
          <a:solidFill>
            <a:srgbClr val="3A3838">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7047" name="Freeform 7047"/>
          <p:cNvSpPr/>
          <p:nvPr/>
        </p:nvSpPr>
        <p:spPr>
          <a:xfrm>
            <a:off x="6160198" y="4042750"/>
            <a:ext cx="66125" cy="80891"/>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3A3838">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7048" name="Freeform 7048"/>
          <p:cNvSpPr/>
          <p:nvPr/>
        </p:nvSpPr>
        <p:spPr>
          <a:xfrm>
            <a:off x="6242896" y="4042750"/>
            <a:ext cx="37684" cy="79415"/>
          </a:xfrm>
          <a:custGeom>
            <a:avLst/>
            <a:gdLst/>
            <a:ahLst/>
            <a:cxnLst/>
            <a:rect l="0" t="0" r="0" b="0"/>
            <a:pathLst>
              <a:path w="3246040" h="6832600">
                <a:moveTo>
                  <a:pt x="1150143" y="1180704"/>
                </a:moveTo>
                <a:lnTo>
                  <a:pt x="1150143" y="6832600"/>
                </a:lnTo>
                <a:lnTo>
                  <a:pt x="0" y="6832600"/>
                </a:lnTo>
                <a:lnTo>
                  <a:pt x="0" y="127000"/>
                </a:lnTo>
                <a:lnTo>
                  <a:pt x="1118989" y="127000"/>
                </a:lnTo>
                <a:close/>
                <a:moveTo>
                  <a:pt x="3246040" y="86916"/>
                </a:moveTo>
                <a:lnTo>
                  <a:pt x="3239889" y="1154510"/>
                </a:lnTo>
                <a:cubicBezTo>
                  <a:pt x="3144771" y="1133872"/>
                  <a:pt x="3054813" y="1120445"/>
                  <a:pt x="2970014" y="1114227"/>
                </a:cubicBezTo>
                <a:cubicBezTo>
                  <a:pt x="2885347" y="1108009"/>
                  <a:pt x="2789237" y="1104900"/>
                  <a:pt x="2681684" y="1104900"/>
                </a:cubicBezTo>
                <a:cubicBezTo>
                  <a:pt x="2417100" y="1104900"/>
                  <a:pt x="2183540" y="1146242"/>
                  <a:pt x="1981001" y="1228924"/>
                </a:cubicBezTo>
                <a:cubicBezTo>
                  <a:pt x="1778462" y="1311606"/>
                  <a:pt x="1606880" y="1427295"/>
                  <a:pt x="1466254" y="1575991"/>
                </a:cubicBezTo>
                <a:cubicBezTo>
                  <a:pt x="1325760" y="1724687"/>
                  <a:pt x="1215165" y="1901362"/>
                  <a:pt x="1134467" y="2106018"/>
                </a:cubicBezTo>
                <a:cubicBezTo>
                  <a:pt x="1053901" y="2310673"/>
                  <a:pt x="1001249" y="2534841"/>
                  <a:pt x="976510" y="2778522"/>
                </a:cubicBezTo>
                <a:lnTo>
                  <a:pt x="654050" y="2964458"/>
                </a:lnTo>
                <a:cubicBezTo>
                  <a:pt x="654050" y="2559249"/>
                  <a:pt x="694332" y="2178844"/>
                  <a:pt x="774898" y="1823244"/>
                </a:cubicBezTo>
                <a:cubicBezTo>
                  <a:pt x="855464" y="1467644"/>
                  <a:pt x="980479" y="1152393"/>
                  <a:pt x="1149945" y="877491"/>
                </a:cubicBezTo>
                <a:cubicBezTo>
                  <a:pt x="1319543" y="602589"/>
                  <a:pt x="1535575" y="387615"/>
                  <a:pt x="1798042" y="232569"/>
                </a:cubicBezTo>
                <a:cubicBezTo>
                  <a:pt x="2060641" y="77524"/>
                  <a:pt x="2373841" y="0"/>
                  <a:pt x="2737643" y="0"/>
                </a:cubicBezTo>
                <a:cubicBezTo>
                  <a:pt x="2820325" y="0"/>
                  <a:pt x="2915377" y="9327"/>
                  <a:pt x="3022798" y="27980"/>
                </a:cubicBezTo>
                <a:cubicBezTo>
                  <a:pt x="3130351" y="46501"/>
                  <a:pt x="3204765" y="66146"/>
                  <a:pt x="3246040" y="86916"/>
                </a:cubicBezTo>
                <a:close/>
              </a:path>
            </a:pathLst>
          </a:custGeom>
          <a:solidFill>
            <a:srgbClr val="3A3838">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7049" name="Freeform 7049"/>
          <p:cNvSpPr/>
          <p:nvPr/>
        </p:nvSpPr>
        <p:spPr>
          <a:xfrm>
            <a:off x="6333541" y="4017212"/>
            <a:ext cx="66568" cy="104951"/>
          </a:xfrm>
          <a:custGeom>
            <a:avLst/>
            <a:gdLst/>
            <a:ahLst/>
            <a:cxnLst/>
            <a:rect l="0" t="0" r="0" b="0"/>
            <a:pathLst>
              <a:path w="5734050" h="9029700">
                <a:moveTo>
                  <a:pt x="5734050" y="8051800"/>
                </a:moveTo>
                <a:lnTo>
                  <a:pt x="5734050" y="9029700"/>
                </a:lnTo>
                <a:lnTo>
                  <a:pt x="952500" y="9029700"/>
                </a:lnTo>
                <a:lnTo>
                  <a:pt x="952500" y="8051800"/>
                </a:lnTo>
                <a:close/>
                <a:moveTo>
                  <a:pt x="1193800" y="0"/>
                </a:moveTo>
                <a:lnTo>
                  <a:pt x="1193800" y="9029700"/>
                </a:lnTo>
                <a:lnTo>
                  <a:pt x="0" y="9029700"/>
                </a:lnTo>
                <a:lnTo>
                  <a:pt x="0" y="0"/>
                </a:lnTo>
                <a:close/>
                <a:moveTo>
                  <a:pt x="5105400" y="3886200"/>
                </a:moveTo>
                <a:lnTo>
                  <a:pt x="5105400" y="4864100"/>
                </a:lnTo>
                <a:lnTo>
                  <a:pt x="952500" y="4864100"/>
                </a:lnTo>
                <a:lnTo>
                  <a:pt x="952500" y="3886200"/>
                </a:lnTo>
                <a:close/>
                <a:moveTo>
                  <a:pt x="5676900" y="0"/>
                </a:moveTo>
                <a:lnTo>
                  <a:pt x="5676900" y="977900"/>
                </a:lnTo>
                <a:lnTo>
                  <a:pt x="952500" y="977900"/>
                </a:lnTo>
                <a:lnTo>
                  <a:pt x="952500" y="0"/>
                </a:lnTo>
                <a:close/>
              </a:path>
            </a:pathLst>
          </a:custGeom>
          <a:solidFill>
            <a:srgbClr val="3A3838">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7050" name="Freeform 7050"/>
          <p:cNvSpPr/>
          <p:nvPr/>
        </p:nvSpPr>
        <p:spPr>
          <a:xfrm>
            <a:off x="6416901" y="4042750"/>
            <a:ext cx="61161" cy="79340"/>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3A3838">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7051" name="Freeform 7051"/>
          <p:cNvSpPr/>
          <p:nvPr/>
        </p:nvSpPr>
        <p:spPr>
          <a:xfrm>
            <a:off x="6497167" y="4042750"/>
            <a:ext cx="65757" cy="110117"/>
          </a:xfrm>
          <a:custGeom>
            <a:avLst/>
            <a:gdLst/>
            <a:ahLst/>
            <a:cxnLst/>
            <a:rect l="0" t="0" r="0" b="0"/>
            <a:pathLst>
              <a:path w="5664200" h="9474200">
                <a:moveTo>
                  <a:pt x="4622601" y="123627"/>
                </a:moveTo>
                <a:lnTo>
                  <a:pt x="5664200" y="123627"/>
                </a:lnTo>
                <a:lnTo>
                  <a:pt x="5664200" y="6685757"/>
                </a:lnTo>
                <a:cubicBezTo>
                  <a:pt x="5664200" y="7276570"/>
                  <a:pt x="5544211" y="7780602"/>
                  <a:pt x="5304234" y="8197850"/>
                </a:cubicBezTo>
                <a:cubicBezTo>
                  <a:pt x="5064389" y="8615097"/>
                  <a:pt x="4730419" y="8932134"/>
                  <a:pt x="4302323" y="9148960"/>
                </a:cubicBezTo>
                <a:cubicBezTo>
                  <a:pt x="3874227" y="9365787"/>
                  <a:pt x="3380978" y="9474200"/>
                  <a:pt x="2822575" y="9474200"/>
                </a:cubicBezTo>
                <a:cubicBezTo>
                  <a:pt x="2590932" y="9474200"/>
                  <a:pt x="2318940" y="9438018"/>
                  <a:pt x="2006600" y="9365654"/>
                </a:cubicBezTo>
                <a:cubicBezTo>
                  <a:pt x="1694391" y="9293291"/>
                  <a:pt x="1388334" y="9171318"/>
                  <a:pt x="1088429" y="8999735"/>
                </a:cubicBezTo>
                <a:cubicBezTo>
                  <a:pt x="788656" y="8828153"/>
                  <a:pt x="537434" y="8597569"/>
                  <a:pt x="334764" y="8307982"/>
                </a:cubicBezTo>
                <a:lnTo>
                  <a:pt x="936426" y="7624365"/>
                </a:lnTo>
                <a:cubicBezTo>
                  <a:pt x="1217810" y="7964222"/>
                  <a:pt x="1512556" y="8200429"/>
                  <a:pt x="1820664" y="8332985"/>
                </a:cubicBezTo>
                <a:cubicBezTo>
                  <a:pt x="2128903" y="8465542"/>
                  <a:pt x="2434034" y="8531820"/>
                  <a:pt x="2736056" y="8531820"/>
                </a:cubicBezTo>
                <a:cubicBezTo>
                  <a:pt x="3100122" y="8531820"/>
                  <a:pt x="3414514" y="8463623"/>
                  <a:pt x="3679229" y="8327231"/>
                </a:cubicBezTo>
                <a:cubicBezTo>
                  <a:pt x="3944077" y="8190970"/>
                  <a:pt x="4149923" y="7989556"/>
                  <a:pt x="4296767" y="7722989"/>
                </a:cubicBezTo>
                <a:cubicBezTo>
                  <a:pt x="4443610" y="7456553"/>
                  <a:pt x="4517032" y="7129131"/>
                  <a:pt x="4517032" y="6740724"/>
                </a:cubicBezTo>
                <a:lnTo>
                  <a:pt x="4517032" y="1596033"/>
                </a:lnTo>
                <a:close/>
                <a:moveTo>
                  <a:pt x="0" y="3547865"/>
                </a:moveTo>
                <a:lnTo>
                  <a:pt x="0" y="3417491"/>
                </a:lnTo>
                <a:cubicBezTo>
                  <a:pt x="0" y="2905787"/>
                  <a:pt x="60986" y="2440451"/>
                  <a:pt x="182959" y="2021483"/>
                </a:cubicBezTo>
                <a:cubicBezTo>
                  <a:pt x="305064" y="1602515"/>
                  <a:pt x="480880" y="1242418"/>
                  <a:pt x="710406" y="941190"/>
                </a:cubicBezTo>
                <a:cubicBezTo>
                  <a:pt x="939932" y="639829"/>
                  <a:pt x="1218075" y="407657"/>
                  <a:pt x="1544835" y="244674"/>
                </a:cubicBezTo>
                <a:cubicBezTo>
                  <a:pt x="1871596" y="81558"/>
                  <a:pt x="2239697" y="0"/>
                  <a:pt x="2649140" y="0"/>
                </a:cubicBezTo>
                <a:cubicBezTo>
                  <a:pt x="3071018" y="0"/>
                  <a:pt x="3440112" y="73224"/>
                  <a:pt x="3756421" y="219671"/>
                </a:cubicBezTo>
                <a:cubicBezTo>
                  <a:pt x="4072863" y="365986"/>
                  <a:pt x="4341746" y="578314"/>
                  <a:pt x="4563070" y="856655"/>
                </a:cubicBezTo>
                <a:cubicBezTo>
                  <a:pt x="4784394" y="1134997"/>
                  <a:pt x="4959151" y="1470092"/>
                  <a:pt x="5087342" y="1861940"/>
                </a:cubicBezTo>
                <a:cubicBezTo>
                  <a:pt x="5215532" y="2253655"/>
                  <a:pt x="5304432" y="2696965"/>
                  <a:pt x="5354042" y="3191868"/>
                </a:cubicBezTo>
                <a:lnTo>
                  <a:pt x="5354042" y="3760986"/>
                </a:lnTo>
                <a:cubicBezTo>
                  <a:pt x="5308533" y="4252715"/>
                  <a:pt x="5220625" y="4694899"/>
                  <a:pt x="5090318" y="5087541"/>
                </a:cubicBezTo>
                <a:cubicBezTo>
                  <a:pt x="4960143" y="5480050"/>
                  <a:pt x="4784394" y="5814748"/>
                  <a:pt x="4563070" y="6091635"/>
                </a:cubicBezTo>
                <a:cubicBezTo>
                  <a:pt x="4341746" y="6368521"/>
                  <a:pt x="4071805" y="6580320"/>
                  <a:pt x="3753246" y="6727032"/>
                </a:cubicBezTo>
                <a:cubicBezTo>
                  <a:pt x="3434820" y="6873610"/>
                  <a:pt x="3062684" y="6946900"/>
                  <a:pt x="2636837" y="6946900"/>
                </a:cubicBezTo>
                <a:cubicBezTo>
                  <a:pt x="2235596" y="6946900"/>
                  <a:pt x="1872588" y="6862299"/>
                  <a:pt x="1547812" y="6693099"/>
                </a:cubicBezTo>
                <a:cubicBezTo>
                  <a:pt x="1223168" y="6523898"/>
                  <a:pt x="945025" y="6286567"/>
                  <a:pt x="713382" y="5981105"/>
                </a:cubicBezTo>
                <a:cubicBezTo>
                  <a:pt x="481872" y="5675644"/>
                  <a:pt x="305064" y="5315480"/>
                  <a:pt x="182959" y="4900613"/>
                </a:cubicBezTo>
                <a:cubicBezTo>
                  <a:pt x="60986" y="4485614"/>
                  <a:pt x="0" y="4034698"/>
                  <a:pt x="0" y="3547865"/>
                </a:cubicBezTo>
                <a:close/>
                <a:moveTo>
                  <a:pt x="1147167" y="3414515"/>
                </a:moveTo>
                <a:lnTo>
                  <a:pt x="1147167" y="3544491"/>
                </a:lnTo>
                <a:cubicBezTo>
                  <a:pt x="1147167" y="3878395"/>
                  <a:pt x="1181298" y="4191794"/>
                  <a:pt x="1249560" y="4484688"/>
                </a:cubicBezTo>
                <a:cubicBezTo>
                  <a:pt x="1317823" y="4777449"/>
                  <a:pt x="1423259" y="5035220"/>
                  <a:pt x="1565870" y="5257999"/>
                </a:cubicBezTo>
                <a:cubicBezTo>
                  <a:pt x="1708612" y="5480646"/>
                  <a:pt x="1891704" y="5654808"/>
                  <a:pt x="2115145" y="5780485"/>
                </a:cubicBezTo>
                <a:cubicBezTo>
                  <a:pt x="2338585" y="5906162"/>
                  <a:pt x="2605484" y="5969000"/>
                  <a:pt x="2915840" y="5969000"/>
                </a:cubicBezTo>
                <a:cubicBezTo>
                  <a:pt x="3296443" y="5969000"/>
                  <a:pt x="3610835" y="5888633"/>
                  <a:pt x="3859014" y="5727899"/>
                </a:cubicBezTo>
                <a:cubicBezTo>
                  <a:pt x="4107325" y="5567032"/>
                  <a:pt x="4304903" y="5354638"/>
                  <a:pt x="4451746" y="5090716"/>
                </a:cubicBezTo>
                <a:cubicBezTo>
                  <a:pt x="4598722" y="4826794"/>
                  <a:pt x="4713552" y="4540184"/>
                  <a:pt x="4796234" y="4230886"/>
                </a:cubicBezTo>
                <a:lnTo>
                  <a:pt x="4796234" y="2740422"/>
                </a:lnTo>
                <a:cubicBezTo>
                  <a:pt x="4750725" y="2513542"/>
                  <a:pt x="4681405" y="2293938"/>
                  <a:pt x="4588271" y="2081610"/>
                </a:cubicBezTo>
                <a:cubicBezTo>
                  <a:pt x="4495270" y="1869282"/>
                  <a:pt x="4375282" y="1679575"/>
                  <a:pt x="4228306" y="1512491"/>
                </a:cubicBezTo>
                <a:cubicBezTo>
                  <a:pt x="4081462" y="1345407"/>
                  <a:pt x="3900487" y="1212454"/>
                  <a:pt x="3685381" y="1113632"/>
                </a:cubicBezTo>
                <a:cubicBezTo>
                  <a:pt x="3470275" y="1014678"/>
                  <a:pt x="3217862" y="965200"/>
                  <a:pt x="2928143" y="965200"/>
                </a:cubicBezTo>
                <a:cubicBezTo>
                  <a:pt x="2613686" y="965200"/>
                  <a:pt x="2343679" y="1030156"/>
                  <a:pt x="2118121" y="1160066"/>
                </a:cubicBezTo>
                <a:cubicBezTo>
                  <a:pt x="1892696" y="1289844"/>
                  <a:pt x="1708612" y="1467115"/>
                  <a:pt x="1565870" y="1691879"/>
                </a:cubicBezTo>
                <a:cubicBezTo>
                  <a:pt x="1423259" y="1916642"/>
                  <a:pt x="1317823" y="2176463"/>
                  <a:pt x="1249560" y="2471341"/>
                </a:cubicBezTo>
                <a:cubicBezTo>
                  <a:pt x="1181298" y="2766219"/>
                  <a:pt x="1147167" y="3080611"/>
                  <a:pt x="1147167" y="3414515"/>
                </a:cubicBezTo>
                <a:close/>
              </a:path>
            </a:pathLst>
          </a:custGeom>
          <a:solidFill>
            <a:srgbClr val="3A3838">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7052" name="Freeform 7052"/>
          <p:cNvSpPr/>
          <p:nvPr/>
        </p:nvSpPr>
        <p:spPr>
          <a:xfrm>
            <a:off x="6582520" y="4042750"/>
            <a:ext cx="64266" cy="80891"/>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3A3838">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7053" name="Freeform 7053"/>
          <p:cNvSpPr/>
          <p:nvPr/>
        </p:nvSpPr>
        <p:spPr>
          <a:xfrm>
            <a:off x="6662859" y="4042750"/>
            <a:ext cx="65757" cy="110117"/>
          </a:xfrm>
          <a:custGeom>
            <a:avLst/>
            <a:gdLst/>
            <a:ahLst/>
            <a:cxnLst/>
            <a:rect l="0" t="0" r="0" b="0"/>
            <a:pathLst>
              <a:path w="5664200" h="9474200">
                <a:moveTo>
                  <a:pt x="4622601" y="123627"/>
                </a:moveTo>
                <a:lnTo>
                  <a:pt x="5664200" y="123627"/>
                </a:lnTo>
                <a:lnTo>
                  <a:pt x="5664200" y="6685757"/>
                </a:lnTo>
                <a:cubicBezTo>
                  <a:pt x="5664200" y="7276570"/>
                  <a:pt x="5544211" y="7780602"/>
                  <a:pt x="5304234" y="8197850"/>
                </a:cubicBezTo>
                <a:cubicBezTo>
                  <a:pt x="5064389" y="8615097"/>
                  <a:pt x="4730419" y="8932134"/>
                  <a:pt x="4302323" y="9148960"/>
                </a:cubicBezTo>
                <a:cubicBezTo>
                  <a:pt x="3874227" y="9365787"/>
                  <a:pt x="3380978" y="9474200"/>
                  <a:pt x="2822575" y="9474200"/>
                </a:cubicBezTo>
                <a:cubicBezTo>
                  <a:pt x="2590932" y="9474200"/>
                  <a:pt x="2318940" y="9438018"/>
                  <a:pt x="2006600" y="9365654"/>
                </a:cubicBezTo>
                <a:cubicBezTo>
                  <a:pt x="1694391" y="9293291"/>
                  <a:pt x="1388334" y="9171318"/>
                  <a:pt x="1088429" y="8999735"/>
                </a:cubicBezTo>
                <a:cubicBezTo>
                  <a:pt x="788656" y="8828153"/>
                  <a:pt x="537434" y="8597569"/>
                  <a:pt x="334764" y="8307982"/>
                </a:cubicBezTo>
                <a:lnTo>
                  <a:pt x="936426" y="7624365"/>
                </a:lnTo>
                <a:cubicBezTo>
                  <a:pt x="1217810" y="7964222"/>
                  <a:pt x="1512556" y="8200429"/>
                  <a:pt x="1820664" y="8332985"/>
                </a:cubicBezTo>
                <a:cubicBezTo>
                  <a:pt x="2128903" y="8465542"/>
                  <a:pt x="2434034" y="8531820"/>
                  <a:pt x="2736056" y="8531820"/>
                </a:cubicBezTo>
                <a:cubicBezTo>
                  <a:pt x="3100122" y="8531820"/>
                  <a:pt x="3414514" y="8463623"/>
                  <a:pt x="3679229" y="8327231"/>
                </a:cubicBezTo>
                <a:cubicBezTo>
                  <a:pt x="3944077" y="8190970"/>
                  <a:pt x="4149923" y="7989556"/>
                  <a:pt x="4296767" y="7722989"/>
                </a:cubicBezTo>
                <a:cubicBezTo>
                  <a:pt x="4443610" y="7456553"/>
                  <a:pt x="4517032" y="7129131"/>
                  <a:pt x="4517032" y="6740724"/>
                </a:cubicBezTo>
                <a:lnTo>
                  <a:pt x="4517032" y="1596033"/>
                </a:lnTo>
                <a:close/>
                <a:moveTo>
                  <a:pt x="0" y="3547865"/>
                </a:moveTo>
                <a:lnTo>
                  <a:pt x="0" y="3417491"/>
                </a:lnTo>
                <a:cubicBezTo>
                  <a:pt x="0" y="2905787"/>
                  <a:pt x="60986" y="2440451"/>
                  <a:pt x="182959" y="2021483"/>
                </a:cubicBezTo>
                <a:cubicBezTo>
                  <a:pt x="305064" y="1602515"/>
                  <a:pt x="480880" y="1242418"/>
                  <a:pt x="710406" y="941190"/>
                </a:cubicBezTo>
                <a:cubicBezTo>
                  <a:pt x="939932" y="639829"/>
                  <a:pt x="1218075" y="407657"/>
                  <a:pt x="1544835" y="244674"/>
                </a:cubicBezTo>
                <a:cubicBezTo>
                  <a:pt x="1871596" y="81558"/>
                  <a:pt x="2239697" y="0"/>
                  <a:pt x="2649140" y="0"/>
                </a:cubicBezTo>
                <a:cubicBezTo>
                  <a:pt x="3071018" y="0"/>
                  <a:pt x="3440112" y="73224"/>
                  <a:pt x="3756421" y="219671"/>
                </a:cubicBezTo>
                <a:cubicBezTo>
                  <a:pt x="4072863" y="365986"/>
                  <a:pt x="4341746" y="578314"/>
                  <a:pt x="4563070" y="856655"/>
                </a:cubicBezTo>
                <a:cubicBezTo>
                  <a:pt x="4784394" y="1134997"/>
                  <a:pt x="4959151" y="1470092"/>
                  <a:pt x="5087342" y="1861940"/>
                </a:cubicBezTo>
                <a:cubicBezTo>
                  <a:pt x="5215532" y="2253655"/>
                  <a:pt x="5304432" y="2696965"/>
                  <a:pt x="5354042" y="3191868"/>
                </a:cubicBezTo>
                <a:lnTo>
                  <a:pt x="5354042" y="3760986"/>
                </a:lnTo>
                <a:cubicBezTo>
                  <a:pt x="5308533" y="4252715"/>
                  <a:pt x="5220625" y="4694899"/>
                  <a:pt x="5090318" y="5087541"/>
                </a:cubicBezTo>
                <a:cubicBezTo>
                  <a:pt x="4960143" y="5480050"/>
                  <a:pt x="4784394" y="5814748"/>
                  <a:pt x="4563070" y="6091635"/>
                </a:cubicBezTo>
                <a:cubicBezTo>
                  <a:pt x="4341746" y="6368521"/>
                  <a:pt x="4071805" y="6580320"/>
                  <a:pt x="3753246" y="6727032"/>
                </a:cubicBezTo>
                <a:cubicBezTo>
                  <a:pt x="3434820" y="6873610"/>
                  <a:pt x="3062684" y="6946900"/>
                  <a:pt x="2636837" y="6946900"/>
                </a:cubicBezTo>
                <a:cubicBezTo>
                  <a:pt x="2235596" y="6946900"/>
                  <a:pt x="1872588" y="6862299"/>
                  <a:pt x="1547812" y="6693099"/>
                </a:cubicBezTo>
                <a:cubicBezTo>
                  <a:pt x="1223168" y="6523898"/>
                  <a:pt x="945025" y="6286567"/>
                  <a:pt x="713382" y="5981105"/>
                </a:cubicBezTo>
                <a:cubicBezTo>
                  <a:pt x="481872" y="5675644"/>
                  <a:pt x="305064" y="5315480"/>
                  <a:pt x="182959" y="4900613"/>
                </a:cubicBezTo>
                <a:cubicBezTo>
                  <a:pt x="60986" y="4485614"/>
                  <a:pt x="0" y="4034698"/>
                  <a:pt x="0" y="3547865"/>
                </a:cubicBezTo>
                <a:close/>
                <a:moveTo>
                  <a:pt x="1147167" y="3414515"/>
                </a:moveTo>
                <a:lnTo>
                  <a:pt x="1147167" y="3544491"/>
                </a:lnTo>
                <a:cubicBezTo>
                  <a:pt x="1147167" y="3878395"/>
                  <a:pt x="1181298" y="4191794"/>
                  <a:pt x="1249560" y="4484688"/>
                </a:cubicBezTo>
                <a:cubicBezTo>
                  <a:pt x="1317823" y="4777449"/>
                  <a:pt x="1423259" y="5035220"/>
                  <a:pt x="1565870" y="5257999"/>
                </a:cubicBezTo>
                <a:cubicBezTo>
                  <a:pt x="1708612" y="5480646"/>
                  <a:pt x="1891704" y="5654808"/>
                  <a:pt x="2115145" y="5780485"/>
                </a:cubicBezTo>
                <a:cubicBezTo>
                  <a:pt x="2338585" y="5906162"/>
                  <a:pt x="2605484" y="5969000"/>
                  <a:pt x="2915840" y="5969000"/>
                </a:cubicBezTo>
                <a:cubicBezTo>
                  <a:pt x="3296443" y="5969000"/>
                  <a:pt x="3610835" y="5888633"/>
                  <a:pt x="3859014" y="5727899"/>
                </a:cubicBezTo>
                <a:cubicBezTo>
                  <a:pt x="4107325" y="5567032"/>
                  <a:pt x="4304903" y="5354638"/>
                  <a:pt x="4451746" y="5090716"/>
                </a:cubicBezTo>
                <a:cubicBezTo>
                  <a:pt x="4598722" y="4826794"/>
                  <a:pt x="4713552" y="4540184"/>
                  <a:pt x="4796234" y="4230886"/>
                </a:cubicBezTo>
                <a:lnTo>
                  <a:pt x="4796234" y="2740422"/>
                </a:lnTo>
                <a:cubicBezTo>
                  <a:pt x="4750725" y="2513542"/>
                  <a:pt x="4681405" y="2293938"/>
                  <a:pt x="4588271" y="2081610"/>
                </a:cubicBezTo>
                <a:cubicBezTo>
                  <a:pt x="4495270" y="1869282"/>
                  <a:pt x="4375282" y="1679575"/>
                  <a:pt x="4228306" y="1512491"/>
                </a:cubicBezTo>
                <a:cubicBezTo>
                  <a:pt x="4081462" y="1345407"/>
                  <a:pt x="3900487" y="1212454"/>
                  <a:pt x="3685381" y="1113632"/>
                </a:cubicBezTo>
                <a:cubicBezTo>
                  <a:pt x="3470275" y="1014678"/>
                  <a:pt x="3217862" y="965200"/>
                  <a:pt x="2928143" y="965200"/>
                </a:cubicBezTo>
                <a:cubicBezTo>
                  <a:pt x="2613686" y="965200"/>
                  <a:pt x="2343679" y="1030156"/>
                  <a:pt x="2118121" y="1160066"/>
                </a:cubicBezTo>
                <a:cubicBezTo>
                  <a:pt x="1892696" y="1289844"/>
                  <a:pt x="1708612" y="1467115"/>
                  <a:pt x="1565870" y="1691879"/>
                </a:cubicBezTo>
                <a:cubicBezTo>
                  <a:pt x="1423259" y="1916642"/>
                  <a:pt x="1317823" y="2176463"/>
                  <a:pt x="1249560" y="2471341"/>
                </a:cubicBezTo>
                <a:cubicBezTo>
                  <a:pt x="1181298" y="2766219"/>
                  <a:pt x="1147167" y="3080611"/>
                  <a:pt x="1147167" y="3414515"/>
                </a:cubicBezTo>
                <a:close/>
              </a:path>
            </a:pathLst>
          </a:custGeom>
          <a:solidFill>
            <a:srgbClr val="3A3838">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7054" name="Freeform 7054"/>
          <p:cNvSpPr/>
          <p:nvPr/>
        </p:nvSpPr>
        <p:spPr>
          <a:xfrm>
            <a:off x="6747030" y="4042750"/>
            <a:ext cx="66125" cy="80891"/>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3A3838">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7055" name="Freeform 7055"/>
          <p:cNvSpPr/>
          <p:nvPr/>
        </p:nvSpPr>
        <p:spPr>
          <a:xfrm>
            <a:off x="6829582" y="4042750"/>
            <a:ext cx="109251" cy="79340"/>
          </a:xfrm>
          <a:custGeom>
            <a:avLst/>
            <a:gdLst/>
            <a:ahLst/>
            <a:cxnLst/>
            <a:rect l="0" t="0" r="0" b="0"/>
            <a:pathLst>
              <a:path w="9410700" h="6826250">
                <a:moveTo>
                  <a:pt x="1152723" y="1447999"/>
                </a:moveTo>
                <a:lnTo>
                  <a:pt x="1152723" y="6826250"/>
                </a:lnTo>
                <a:lnTo>
                  <a:pt x="0" y="6826250"/>
                </a:lnTo>
                <a:lnTo>
                  <a:pt x="0" y="114300"/>
                </a:lnTo>
                <a:lnTo>
                  <a:pt x="1090612" y="114300"/>
                </a:lnTo>
                <a:close/>
                <a:moveTo>
                  <a:pt x="917178" y="3213100"/>
                </a:moveTo>
                <a:lnTo>
                  <a:pt x="384175" y="3213100"/>
                </a:lnTo>
                <a:cubicBezTo>
                  <a:pt x="384175" y="2753255"/>
                  <a:pt x="442052" y="2327540"/>
                  <a:pt x="557807" y="1935957"/>
                </a:cubicBezTo>
                <a:cubicBezTo>
                  <a:pt x="673695" y="1544373"/>
                  <a:pt x="845409" y="1203590"/>
                  <a:pt x="1072951" y="913607"/>
                </a:cubicBezTo>
                <a:cubicBezTo>
                  <a:pt x="1300493" y="623491"/>
                  <a:pt x="1583862" y="398728"/>
                  <a:pt x="1923057" y="239316"/>
                </a:cubicBezTo>
                <a:cubicBezTo>
                  <a:pt x="2262385" y="79772"/>
                  <a:pt x="2655490" y="0"/>
                  <a:pt x="3102371" y="0"/>
                </a:cubicBezTo>
                <a:cubicBezTo>
                  <a:pt x="3416829" y="0"/>
                  <a:pt x="3706415" y="44385"/>
                  <a:pt x="3971131" y="133152"/>
                </a:cubicBezTo>
                <a:cubicBezTo>
                  <a:pt x="4235979" y="221920"/>
                  <a:pt x="4465637" y="361289"/>
                  <a:pt x="4660106" y="551260"/>
                </a:cubicBezTo>
                <a:cubicBezTo>
                  <a:pt x="4854707" y="741231"/>
                  <a:pt x="5005784" y="984912"/>
                  <a:pt x="5113337" y="1282304"/>
                </a:cubicBezTo>
                <a:cubicBezTo>
                  <a:pt x="5220890" y="1579563"/>
                  <a:pt x="5274667" y="1938801"/>
                  <a:pt x="5274667" y="2360018"/>
                </a:cubicBezTo>
                <a:lnTo>
                  <a:pt x="5274667" y="6826250"/>
                </a:lnTo>
                <a:lnTo>
                  <a:pt x="4127500" y="6826250"/>
                </a:lnTo>
                <a:lnTo>
                  <a:pt x="4127500" y="2414985"/>
                </a:lnTo>
                <a:cubicBezTo>
                  <a:pt x="4127500" y="2063883"/>
                  <a:pt x="4068630" y="1783028"/>
                  <a:pt x="3950890" y="1572419"/>
                </a:cubicBezTo>
                <a:cubicBezTo>
                  <a:pt x="3833150" y="1361679"/>
                  <a:pt x="3666860" y="1207823"/>
                  <a:pt x="3452018" y="1110854"/>
                </a:cubicBezTo>
                <a:cubicBezTo>
                  <a:pt x="3237177" y="1013751"/>
                  <a:pt x="2985161" y="965200"/>
                  <a:pt x="2695971" y="965200"/>
                </a:cubicBezTo>
                <a:cubicBezTo>
                  <a:pt x="2357040" y="965200"/>
                  <a:pt x="2073936" y="1024930"/>
                  <a:pt x="1846659" y="1144390"/>
                </a:cubicBezTo>
                <a:cubicBezTo>
                  <a:pt x="1619514" y="1263717"/>
                  <a:pt x="1437745" y="1428354"/>
                  <a:pt x="1301353" y="1638300"/>
                </a:cubicBezTo>
                <a:cubicBezTo>
                  <a:pt x="1165092" y="1848247"/>
                  <a:pt x="1066998" y="2088092"/>
                  <a:pt x="1007070" y="2357835"/>
                </a:cubicBezTo>
                <a:cubicBezTo>
                  <a:pt x="947142" y="2627445"/>
                  <a:pt x="917178" y="2912534"/>
                  <a:pt x="917178" y="3213100"/>
                </a:cubicBezTo>
                <a:close/>
                <a:moveTo>
                  <a:pt x="5262165" y="2587625"/>
                </a:moveTo>
                <a:lnTo>
                  <a:pt x="4493418" y="2822972"/>
                </a:lnTo>
                <a:cubicBezTo>
                  <a:pt x="4493418" y="2455598"/>
                  <a:pt x="4552420" y="2102711"/>
                  <a:pt x="4670425" y="1764308"/>
                </a:cubicBezTo>
                <a:cubicBezTo>
                  <a:pt x="4788429" y="1425906"/>
                  <a:pt x="4960210" y="1124678"/>
                  <a:pt x="5185767" y="860624"/>
                </a:cubicBezTo>
                <a:cubicBezTo>
                  <a:pt x="5411324" y="596437"/>
                  <a:pt x="5689665" y="386954"/>
                  <a:pt x="6020792" y="232172"/>
                </a:cubicBezTo>
                <a:cubicBezTo>
                  <a:pt x="6351918" y="77391"/>
                  <a:pt x="6730669" y="0"/>
                  <a:pt x="7157045" y="0"/>
                </a:cubicBezTo>
                <a:cubicBezTo>
                  <a:pt x="7517010" y="0"/>
                  <a:pt x="7836693" y="47493"/>
                  <a:pt x="8116093" y="142479"/>
                </a:cubicBezTo>
                <a:cubicBezTo>
                  <a:pt x="8395626" y="237464"/>
                  <a:pt x="8631568" y="383051"/>
                  <a:pt x="8823920" y="579240"/>
                </a:cubicBezTo>
                <a:cubicBezTo>
                  <a:pt x="9016404" y="775296"/>
                  <a:pt x="9162322" y="1026121"/>
                  <a:pt x="9261673" y="1331715"/>
                </a:cubicBezTo>
                <a:cubicBezTo>
                  <a:pt x="9361024" y="1637308"/>
                  <a:pt x="9410700" y="2000714"/>
                  <a:pt x="9410700" y="2421930"/>
                </a:cubicBezTo>
                <a:lnTo>
                  <a:pt x="9410700" y="6826250"/>
                </a:lnTo>
                <a:lnTo>
                  <a:pt x="8263532" y="6826250"/>
                </a:lnTo>
                <a:lnTo>
                  <a:pt x="8263532" y="2408833"/>
                </a:lnTo>
                <a:cubicBezTo>
                  <a:pt x="8263532" y="2032861"/>
                  <a:pt x="8204464" y="1740628"/>
                  <a:pt x="8086328" y="1532136"/>
                </a:cubicBezTo>
                <a:cubicBezTo>
                  <a:pt x="7968323" y="1323512"/>
                  <a:pt x="7802628" y="1176867"/>
                  <a:pt x="7589242" y="1092200"/>
                </a:cubicBezTo>
                <a:cubicBezTo>
                  <a:pt x="7375987" y="1007534"/>
                  <a:pt x="7122252" y="965200"/>
                  <a:pt x="6828035" y="965200"/>
                </a:cubicBezTo>
                <a:cubicBezTo>
                  <a:pt x="6575359" y="965200"/>
                  <a:pt x="6351653" y="1008526"/>
                  <a:pt x="6156920" y="1095177"/>
                </a:cubicBezTo>
                <a:cubicBezTo>
                  <a:pt x="5962187" y="1181828"/>
                  <a:pt x="5798542" y="1300560"/>
                  <a:pt x="5665985" y="1451372"/>
                </a:cubicBezTo>
                <a:cubicBezTo>
                  <a:pt x="5533429" y="1602053"/>
                  <a:pt x="5432954" y="1774429"/>
                  <a:pt x="5364559" y="1968500"/>
                </a:cubicBezTo>
                <a:cubicBezTo>
                  <a:pt x="5296296" y="2162440"/>
                  <a:pt x="5262165" y="2368815"/>
                  <a:pt x="5262165" y="2587625"/>
                </a:cubicBezTo>
                <a:close/>
              </a:path>
            </a:pathLst>
          </a:custGeom>
          <a:solidFill>
            <a:srgbClr val="3A3838">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7056" name="Freeform 7056"/>
          <p:cNvSpPr/>
          <p:nvPr/>
        </p:nvSpPr>
        <p:spPr>
          <a:xfrm>
            <a:off x="6957543" y="4042750"/>
            <a:ext cx="66125" cy="80891"/>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3A3838">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7057" name="Freeform 7057"/>
          <p:cNvSpPr/>
          <p:nvPr/>
        </p:nvSpPr>
        <p:spPr>
          <a:xfrm>
            <a:off x="7040167" y="4042750"/>
            <a:ext cx="61161" cy="79340"/>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3A3838">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7058" name="Freeform 7058"/>
          <p:cNvSpPr/>
          <p:nvPr/>
        </p:nvSpPr>
        <p:spPr>
          <a:xfrm>
            <a:off x="7114167" y="4025258"/>
            <a:ext cx="42453" cy="98383"/>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3A3838">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7059" name="Freeform 7059"/>
          <p:cNvSpPr/>
          <p:nvPr/>
        </p:nvSpPr>
        <p:spPr>
          <a:xfrm>
            <a:off x="7207392" y="4015884"/>
            <a:ext cx="83818" cy="107755"/>
          </a:xfrm>
          <a:custGeom>
            <a:avLst/>
            <a:gdLst/>
            <a:ahLst/>
            <a:cxnLst/>
            <a:rect l="0" t="0" r="0" b="0"/>
            <a:pathLst>
              <a:path w="7219950" h="9271000">
                <a:moveTo>
                  <a:pt x="1908373" y="4143772"/>
                </a:moveTo>
                <a:lnTo>
                  <a:pt x="3258939" y="3183930"/>
                </a:lnTo>
                <a:cubicBezTo>
                  <a:pt x="3519156" y="3006527"/>
                  <a:pt x="3720504" y="2828065"/>
                  <a:pt x="3862982" y="2648546"/>
                </a:cubicBezTo>
                <a:cubicBezTo>
                  <a:pt x="4005460" y="2468894"/>
                  <a:pt x="4076700" y="2222170"/>
                  <a:pt x="4076700" y="1908374"/>
                </a:cubicBezTo>
                <a:cubicBezTo>
                  <a:pt x="4076700" y="1664825"/>
                  <a:pt x="3981714" y="1442972"/>
                  <a:pt x="3791743" y="1242815"/>
                </a:cubicBezTo>
                <a:cubicBezTo>
                  <a:pt x="3601772" y="1042525"/>
                  <a:pt x="3333286" y="942380"/>
                  <a:pt x="2986285" y="942380"/>
                </a:cubicBezTo>
                <a:cubicBezTo>
                  <a:pt x="2746838" y="942380"/>
                  <a:pt x="2544497" y="998075"/>
                  <a:pt x="2379265" y="1109465"/>
                </a:cubicBezTo>
                <a:cubicBezTo>
                  <a:pt x="2214165" y="1220854"/>
                  <a:pt x="2090274" y="1368425"/>
                  <a:pt x="2007592" y="1552179"/>
                </a:cubicBezTo>
                <a:cubicBezTo>
                  <a:pt x="1925042" y="1735799"/>
                  <a:pt x="1883767" y="1936949"/>
                  <a:pt x="1883767" y="2155627"/>
                </a:cubicBezTo>
                <a:cubicBezTo>
                  <a:pt x="1883767" y="2341365"/>
                  <a:pt x="1929209" y="2533254"/>
                  <a:pt x="2020093" y="2731294"/>
                </a:cubicBezTo>
                <a:cubicBezTo>
                  <a:pt x="2110978" y="2929335"/>
                  <a:pt x="2236985" y="3135710"/>
                  <a:pt x="2398117" y="3350419"/>
                </a:cubicBezTo>
                <a:cubicBezTo>
                  <a:pt x="2559248" y="3564996"/>
                  <a:pt x="2743133" y="3791943"/>
                  <a:pt x="2949773" y="4031258"/>
                </a:cubicBezTo>
                <a:lnTo>
                  <a:pt x="7219950" y="9144000"/>
                </a:lnTo>
                <a:lnTo>
                  <a:pt x="5843984" y="9144000"/>
                </a:lnTo>
                <a:lnTo>
                  <a:pt x="2346126" y="4956175"/>
                </a:lnTo>
                <a:cubicBezTo>
                  <a:pt x="2036564" y="4592638"/>
                  <a:pt x="1760074" y="4259131"/>
                  <a:pt x="1516657" y="3955654"/>
                </a:cubicBezTo>
                <a:cubicBezTo>
                  <a:pt x="1273241" y="3652044"/>
                  <a:pt x="1082344" y="3357761"/>
                  <a:pt x="943967" y="3072805"/>
                </a:cubicBezTo>
                <a:cubicBezTo>
                  <a:pt x="805722" y="2787849"/>
                  <a:pt x="736600" y="2492508"/>
                  <a:pt x="736600" y="2186782"/>
                </a:cubicBezTo>
                <a:cubicBezTo>
                  <a:pt x="736600" y="1715955"/>
                  <a:pt x="830593" y="1318485"/>
                  <a:pt x="1018579" y="994371"/>
                </a:cubicBezTo>
                <a:cubicBezTo>
                  <a:pt x="1206698" y="670124"/>
                  <a:pt x="1470157" y="423334"/>
                  <a:pt x="1808956" y="254000"/>
                </a:cubicBezTo>
                <a:cubicBezTo>
                  <a:pt x="2147755" y="84667"/>
                  <a:pt x="2544365" y="0"/>
                  <a:pt x="2998787" y="0"/>
                </a:cubicBezTo>
                <a:cubicBezTo>
                  <a:pt x="3441038" y="0"/>
                  <a:pt x="3822236" y="87776"/>
                  <a:pt x="4142382" y="263327"/>
                </a:cubicBezTo>
                <a:cubicBezTo>
                  <a:pt x="4462660" y="438878"/>
                  <a:pt x="4709583" y="670256"/>
                  <a:pt x="4883150" y="957461"/>
                </a:cubicBezTo>
                <a:cubicBezTo>
                  <a:pt x="5056716" y="1244535"/>
                  <a:pt x="5143500" y="1559521"/>
                  <a:pt x="5143500" y="1902421"/>
                </a:cubicBezTo>
                <a:cubicBezTo>
                  <a:pt x="5143500" y="2191610"/>
                  <a:pt x="5091774" y="2450836"/>
                  <a:pt x="4988321" y="2680097"/>
                </a:cubicBezTo>
                <a:cubicBezTo>
                  <a:pt x="4884869" y="2909359"/>
                  <a:pt x="4741068" y="3119041"/>
                  <a:pt x="4556918" y="3309144"/>
                </a:cubicBezTo>
                <a:cubicBezTo>
                  <a:pt x="4372900" y="3499115"/>
                  <a:pt x="4158853" y="3685051"/>
                  <a:pt x="3914775" y="3866952"/>
                </a:cubicBezTo>
                <a:lnTo>
                  <a:pt x="2121296" y="5199063"/>
                </a:lnTo>
                <a:cubicBezTo>
                  <a:pt x="1823508" y="5418006"/>
                  <a:pt x="1606351" y="5626696"/>
                  <a:pt x="1469826" y="5825133"/>
                </a:cubicBezTo>
                <a:cubicBezTo>
                  <a:pt x="1333301" y="6023438"/>
                  <a:pt x="1245393" y="6199056"/>
                  <a:pt x="1206103" y="6351985"/>
                </a:cubicBezTo>
                <a:cubicBezTo>
                  <a:pt x="1166812" y="6504782"/>
                  <a:pt x="1147167" y="6626556"/>
                  <a:pt x="1147167" y="6717308"/>
                </a:cubicBezTo>
                <a:cubicBezTo>
                  <a:pt x="1147167" y="7010599"/>
                  <a:pt x="1211130" y="7279151"/>
                  <a:pt x="1339056" y="7522965"/>
                </a:cubicBezTo>
                <a:cubicBezTo>
                  <a:pt x="1467114" y="7766646"/>
                  <a:pt x="1662310" y="7961842"/>
                  <a:pt x="1924645" y="8108554"/>
                </a:cubicBezTo>
                <a:cubicBezTo>
                  <a:pt x="2186979" y="8255265"/>
                  <a:pt x="2516452" y="8328621"/>
                  <a:pt x="2913062" y="8328621"/>
                </a:cubicBezTo>
                <a:cubicBezTo>
                  <a:pt x="3260063" y="8328621"/>
                  <a:pt x="3597738" y="8248981"/>
                  <a:pt x="3926085" y="8089702"/>
                </a:cubicBezTo>
                <a:cubicBezTo>
                  <a:pt x="4254566" y="7930423"/>
                  <a:pt x="4548914" y="7702947"/>
                  <a:pt x="4809132" y="7407275"/>
                </a:cubicBezTo>
                <a:cubicBezTo>
                  <a:pt x="5069350" y="7111471"/>
                  <a:pt x="5276916" y="6757790"/>
                  <a:pt x="5431829" y="6346230"/>
                </a:cubicBezTo>
                <a:cubicBezTo>
                  <a:pt x="5586743" y="5934671"/>
                  <a:pt x="5664200" y="5478728"/>
                  <a:pt x="5664200" y="4978400"/>
                </a:cubicBezTo>
                <a:lnTo>
                  <a:pt x="6692900" y="4978400"/>
                </a:lnTo>
                <a:cubicBezTo>
                  <a:pt x="6692900" y="5387843"/>
                  <a:pt x="6653609" y="5774532"/>
                  <a:pt x="6575028" y="6138466"/>
                </a:cubicBezTo>
                <a:cubicBezTo>
                  <a:pt x="6496579" y="6502268"/>
                  <a:pt x="6375730" y="6840340"/>
                  <a:pt x="6212482" y="7152680"/>
                </a:cubicBezTo>
                <a:cubicBezTo>
                  <a:pt x="6049234" y="7464888"/>
                  <a:pt x="5841669" y="7749183"/>
                  <a:pt x="5589785" y="8005565"/>
                </a:cubicBezTo>
                <a:cubicBezTo>
                  <a:pt x="5552611" y="8042739"/>
                  <a:pt x="5523639" y="8086130"/>
                  <a:pt x="5502870" y="8135740"/>
                </a:cubicBezTo>
                <a:cubicBezTo>
                  <a:pt x="5482232" y="8185349"/>
                  <a:pt x="5453327" y="8228741"/>
                  <a:pt x="5416153" y="8265915"/>
                </a:cubicBezTo>
                <a:cubicBezTo>
                  <a:pt x="5106325" y="8601009"/>
                  <a:pt x="4725193" y="8852297"/>
                  <a:pt x="4272756" y="9019779"/>
                </a:cubicBezTo>
                <a:cubicBezTo>
                  <a:pt x="3820450" y="9187259"/>
                  <a:pt x="3367021" y="9271000"/>
                  <a:pt x="2912467" y="9271000"/>
                </a:cubicBezTo>
                <a:cubicBezTo>
                  <a:pt x="2313450" y="9271000"/>
                  <a:pt x="1795991" y="9161594"/>
                  <a:pt x="1360090" y="8942785"/>
                </a:cubicBezTo>
                <a:cubicBezTo>
                  <a:pt x="924321" y="8723974"/>
                  <a:pt x="588697" y="8422614"/>
                  <a:pt x="353218" y="8038704"/>
                </a:cubicBezTo>
                <a:cubicBezTo>
                  <a:pt x="117739" y="7654793"/>
                  <a:pt x="0" y="7215122"/>
                  <a:pt x="0" y="6719690"/>
                </a:cubicBezTo>
                <a:cubicBezTo>
                  <a:pt x="0" y="6340013"/>
                  <a:pt x="81557" y="6005645"/>
                  <a:pt x="244673" y="5716588"/>
                </a:cubicBezTo>
                <a:cubicBezTo>
                  <a:pt x="407789" y="5427531"/>
                  <a:pt x="632883" y="5157126"/>
                  <a:pt x="919956" y="4905375"/>
                </a:cubicBezTo>
                <a:cubicBezTo>
                  <a:pt x="1207029" y="4653625"/>
                  <a:pt x="1536501" y="4399757"/>
                  <a:pt x="1908373" y="4143772"/>
                </a:cubicBezTo>
                <a:close/>
              </a:path>
            </a:pathLst>
          </a:custGeom>
          <a:solidFill>
            <a:srgbClr val="3A3838">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7060" name="Freeform 7060"/>
          <p:cNvSpPr/>
          <p:nvPr/>
        </p:nvSpPr>
        <p:spPr>
          <a:xfrm>
            <a:off x="7333394" y="4017212"/>
            <a:ext cx="92160" cy="104951"/>
          </a:xfrm>
          <a:custGeom>
            <a:avLst/>
            <a:gdLst/>
            <a:ahLst/>
            <a:cxnLst/>
            <a:rect l="0" t="0" r="0" b="0"/>
            <a:pathLst>
              <a:path w="7938492" h="9029700">
                <a:moveTo>
                  <a:pt x="4218782" y="800299"/>
                </a:moveTo>
                <a:lnTo>
                  <a:pt x="1221780" y="9029700"/>
                </a:lnTo>
                <a:lnTo>
                  <a:pt x="0" y="9029700"/>
                </a:lnTo>
                <a:lnTo>
                  <a:pt x="3443883" y="0"/>
                </a:lnTo>
                <a:lnTo>
                  <a:pt x="4218782" y="0"/>
                </a:lnTo>
                <a:close/>
                <a:moveTo>
                  <a:pt x="6710561" y="9029700"/>
                </a:moveTo>
                <a:lnTo>
                  <a:pt x="3710782" y="800299"/>
                </a:lnTo>
                <a:lnTo>
                  <a:pt x="3710782" y="0"/>
                </a:lnTo>
                <a:lnTo>
                  <a:pt x="4490839" y="0"/>
                </a:lnTo>
                <a:lnTo>
                  <a:pt x="7938492" y="9029700"/>
                </a:lnTo>
                <a:close/>
                <a:moveTo>
                  <a:pt x="6555582" y="5689600"/>
                </a:moveTo>
                <a:lnTo>
                  <a:pt x="6555582" y="6667500"/>
                </a:lnTo>
                <a:lnTo>
                  <a:pt x="1488282" y="6667500"/>
                </a:lnTo>
                <a:lnTo>
                  <a:pt x="1488282" y="5689600"/>
                </a:lnTo>
                <a:close/>
              </a:path>
            </a:pathLst>
          </a:custGeom>
          <a:solidFill>
            <a:srgbClr val="3A3838">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7061" name="Freeform 7061"/>
          <p:cNvSpPr/>
          <p:nvPr/>
        </p:nvSpPr>
        <p:spPr>
          <a:xfrm>
            <a:off x="7436024" y="4011457"/>
            <a:ext cx="65757" cy="112184"/>
          </a:xfrm>
          <a:custGeom>
            <a:avLst/>
            <a:gdLst/>
            <a:ahLst/>
            <a:cxnLst/>
            <a:rect l="0" t="0" r="0" b="0"/>
            <a:pathLst>
              <a:path w="5664200" h="9652000">
                <a:moveTo>
                  <a:pt x="4517032" y="8221465"/>
                </a:moveTo>
                <a:lnTo>
                  <a:pt x="4517032" y="0"/>
                </a:lnTo>
                <a:lnTo>
                  <a:pt x="5664200" y="0"/>
                </a:lnTo>
                <a:lnTo>
                  <a:pt x="5664200" y="9525000"/>
                </a:lnTo>
                <a:lnTo>
                  <a:pt x="4615656" y="9525000"/>
                </a:lnTo>
                <a:close/>
                <a:moveTo>
                  <a:pt x="0" y="6246615"/>
                </a:moveTo>
                <a:lnTo>
                  <a:pt x="0" y="6116241"/>
                </a:lnTo>
                <a:cubicBezTo>
                  <a:pt x="0" y="5603479"/>
                  <a:pt x="62970" y="5137283"/>
                  <a:pt x="188912" y="4717654"/>
                </a:cubicBezTo>
                <a:cubicBezTo>
                  <a:pt x="314986" y="4297892"/>
                  <a:pt x="494770" y="3937067"/>
                  <a:pt x="728265" y="3635177"/>
                </a:cubicBezTo>
                <a:cubicBezTo>
                  <a:pt x="961760" y="3333287"/>
                  <a:pt x="1240697" y="3100719"/>
                  <a:pt x="1565076" y="2937471"/>
                </a:cubicBezTo>
                <a:cubicBezTo>
                  <a:pt x="1889587" y="2774091"/>
                  <a:pt x="2252265" y="2692400"/>
                  <a:pt x="2653109" y="2692400"/>
                </a:cubicBezTo>
                <a:cubicBezTo>
                  <a:pt x="3074590" y="2692400"/>
                  <a:pt x="3443419" y="2765756"/>
                  <a:pt x="3759596" y="2912468"/>
                </a:cubicBezTo>
                <a:cubicBezTo>
                  <a:pt x="4075774" y="3059047"/>
                  <a:pt x="4344392" y="3271772"/>
                  <a:pt x="4565451" y="3550643"/>
                </a:cubicBezTo>
                <a:cubicBezTo>
                  <a:pt x="4786510" y="3829381"/>
                  <a:pt x="4961069" y="4165005"/>
                  <a:pt x="5089128" y="4557515"/>
                </a:cubicBezTo>
                <a:cubicBezTo>
                  <a:pt x="5217318" y="4949892"/>
                  <a:pt x="5306218" y="5393995"/>
                  <a:pt x="5355828" y="5889824"/>
                </a:cubicBezTo>
                <a:lnTo>
                  <a:pt x="5355828" y="6460332"/>
                </a:lnTo>
                <a:cubicBezTo>
                  <a:pt x="5310319" y="6952986"/>
                  <a:pt x="5222478" y="7395965"/>
                  <a:pt x="5092303" y="7789268"/>
                </a:cubicBezTo>
                <a:cubicBezTo>
                  <a:pt x="4962128" y="8182439"/>
                  <a:pt x="4786510" y="8517732"/>
                  <a:pt x="4565451" y="8795147"/>
                </a:cubicBezTo>
                <a:cubicBezTo>
                  <a:pt x="4344392" y="9072563"/>
                  <a:pt x="4074715" y="9284759"/>
                  <a:pt x="3756421" y="9431735"/>
                </a:cubicBezTo>
                <a:cubicBezTo>
                  <a:pt x="3438260" y="9578578"/>
                  <a:pt x="3066322" y="9652000"/>
                  <a:pt x="2640607" y="9652000"/>
                </a:cubicBezTo>
                <a:cubicBezTo>
                  <a:pt x="2248098" y="9652000"/>
                  <a:pt x="1889587" y="9567267"/>
                  <a:pt x="1565076" y="9397802"/>
                </a:cubicBezTo>
                <a:cubicBezTo>
                  <a:pt x="1240697" y="9228204"/>
                  <a:pt x="961760" y="8990410"/>
                  <a:pt x="728265" y="8684419"/>
                </a:cubicBezTo>
                <a:cubicBezTo>
                  <a:pt x="494770" y="8378429"/>
                  <a:pt x="314986" y="8017603"/>
                  <a:pt x="188912" y="7601943"/>
                </a:cubicBezTo>
                <a:cubicBezTo>
                  <a:pt x="62970" y="7186282"/>
                  <a:pt x="0" y="6734506"/>
                  <a:pt x="0" y="6246615"/>
                </a:cubicBezTo>
                <a:close/>
                <a:moveTo>
                  <a:pt x="1147167" y="6113066"/>
                </a:moveTo>
                <a:lnTo>
                  <a:pt x="1147167" y="6243440"/>
                </a:lnTo>
                <a:cubicBezTo>
                  <a:pt x="1147167" y="6578270"/>
                  <a:pt x="1181364" y="6892463"/>
                  <a:pt x="1249759" y="7186018"/>
                </a:cubicBezTo>
                <a:cubicBezTo>
                  <a:pt x="1318154" y="7479441"/>
                  <a:pt x="1424781" y="7737806"/>
                  <a:pt x="1569640" y="7961115"/>
                </a:cubicBezTo>
                <a:cubicBezTo>
                  <a:pt x="1714632" y="8184423"/>
                  <a:pt x="1898980" y="8359114"/>
                  <a:pt x="2122685" y="8485188"/>
                </a:cubicBezTo>
                <a:cubicBezTo>
                  <a:pt x="2346391" y="8611130"/>
                  <a:pt x="2613554" y="8674100"/>
                  <a:pt x="2924175" y="8674100"/>
                </a:cubicBezTo>
                <a:cubicBezTo>
                  <a:pt x="3305307" y="8674100"/>
                  <a:pt x="3619103" y="8593469"/>
                  <a:pt x="3865562" y="8432205"/>
                </a:cubicBezTo>
                <a:cubicBezTo>
                  <a:pt x="4112021" y="8270942"/>
                  <a:pt x="4309797" y="8058084"/>
                  <a:pt x="4458890" y="7793633"/>
                </a:cubicBezTo>
                <a:cubicBezTo>
                  <a:pt x="4608115" y="7529050"/>
                  <a:pt x="4724135" y="7241713"/>
                  <a:pt x="4806950" y="6931621"/>
                </a:cubicBezTo>
                <a:lnTo>
                  <a:pt x="4806950" y="5437188"/>
                </a:lnTo>
                <a:cubicBezTo>
                  <a:pt x="4757208" y="5209779"/>
                  <a:pt x="4685704" y="4989645"/>
                  <a:pt x="4592439" y="4776788"/>
                </a:cubicBezTo>
                <a:cubicBezTo>
                  <a:pt x="4499173" y="4563798"/>
                  <a:pt x="4379052" y="4373629"/>
                  <a:pt x="4232076" y="4206280"/>
                </a:cubicBezTo>
                <a:cubicBezTo>
                  <a:pt x="4085100" y="4038799"/>
                  <a:pt x="3904919" y="3905515"/>
                  <a:pt x="3691532" y="3806429"/>
                </a:cubicBezTo>
                <a:cubicBezTo>
                  <a:pt x="3478278" y="3707210"/>
                  <a:pt x="3226660" y="3657600"/>
                  <a:pt x="2936676" y="3657600"/>
                </a:cubicBezTo>
                <a:cubicBezTo>
                  <a:pt x="2621822" y="3657600"/>
                  <a:pt x="2351484" y="3722688"/>
                  <a:pt x="2125662" y="3852863"/>
                </a:cubicBezTo>
                <a:cubicBezTo>
                  <a:pt x="1899972" y="3983038"/>
                  <a:pt x="1714632" y="4160838"/>
                  <a:pt x="1569640" y="4386263"/>
                </a:cubicBezTo>
                <a:cubicBezTo>
                  <a:pt x="1424781" y="4611556"/>
                  <a:pt x="1318154" y="4872038"/>
                  <a:pt x="1249759" y="5167710"/>
                </a:cubicBezTo>
                <a:cubicBezTo>
                  <a:pt x="1181364" y="5463250"/>
                  <a:pt x="1147167" y="5778368"/>
                  <a:pt x="1147167" y="6113066"/>
                </a:cubicBezTo>
                <a:close/>
              </a:path>
            </a:pathLst>
          </a:custGeom>
          <a:solidFill>
            <a:srgbClr val="3A3838">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7062" name="Freeform 7062"/>
          <p:cNvSpPr/>
          <p:nvPr/>
        </p:nvSpPr>
        <p:spPr>
          <a:xfrm>
            <a:off x="7520344" y="4042750"/>
            <a:ext cx="70917" cy="80891"/>
          </a:xfrm>
          <a:custGeom>
            <a:avLst/>
            <a:gdLst/>
            <a:ahLst/>
            <a:cxnLst/>
            <a:rect l="0" t="0" r="0" b="0"/>
            <a:pathLst>
              <a:path w="6108700" h="6959600">
                <a:moveTo>
                  <a:pt x="0" y="3554215"/>
                </a:moveTo>
                <a:lnTo>
                  <a:pt x="0" y="3411538"/>
                </a:lnTo>
                <a:cubicBezTo>
                  <a:pt x="0" y="2927615"/>
                  <a:pt x="70246" y="2477890"/>
                  <a:pt x="210740" y="2062361"/>
                </a:cubicBezTo>
                <a:cubicBezTo>
                  <a:pt x="351366" y="1646701"/>
                  <a:pt x="553971" y="1284883"/>
                  <a:pt x="818554" y="976908"/>
                </a:cubicBezTo>
                <a:cubicBezTo>
                  <a:pt x="1083270" y="668801"/>
                  <a:pt x="1403746" y="428956"/>
                  <a:pt x="1779984" y="257374"/>
                </a:cubicBezTo>
                <a:cubicBezTo>
                  <a:pt x="2156221" y="85791"/>
                  <a:pt x="2577901" y="0"/>
                  <a:pt x="3045023" y="0"/>
                </a:cubicBezTo>
                <a:cubicBezTo>
                  <a:pt x="3516378" y="0"/>
                  <a:pt x="3941167" y="85791"/>
                  <a:pt x="4319389" y="257374"/>
                </a:cubicBezTo>
                <a:cubicBezTo>
                  <a:pt x="4697743" y="428956"/>
                  <a:pt x="5020270" y="668801"/>
                  <a:pt x="5286970" y="976908"/>
                </a:cubicBezTo>
                <a:cubicBezTo>
                  <a:pt x="5553670" y="1284883"/>
                  <a:pt x="5757267" y="1646701"/>
                  <a:pt x="5897760" y="2062361"/>
                </a:cubicBezTo>
                <a:cubicBezTo>
                  <a:pt x="6038387" y="2477890"/>
                  <a:pt x="6108700" y="2927615"/>
                  <a:pt x="6108700" y="3411538"/>
                </a:cubicBezTo>
                <a:lnTo>
                  <a:pt x="6108700" y="3554215"/>
                </a:lnTo>
                <a:cubicBezTo>
                  <a:pt x="6108700" y="4038005"/>
                  <a:pt x="6038387" y="4486672"/>
                  <a:pt x="5897760" y="4900216"/>
                </a:cubicBezTo>
                <a:cubicBezTo>
                  <a:pt x="5757267" y="5313760"/>
                  <a:pt x="5553670" y="5674585"/>
                  <a:pt x="5286970" y="5982693"/>
                </a:cubicBezTo>
                <a:cubicBezTo>
                  <a:pt x="5020270" y="6290800"/>
                  <a:pt x="4699860" y="6530645"/>
                  <a:pt x="4325739" y="6702227"/>
                </a:cubicBezTo>
                <a:cubicBezTo>
                  <a:pt x="3951618" y="6873808"/>
                  <a:pt x="3528814" y="6959600"/>
                  <a:pt x="3057326" y="6959600"/>
                </a:cubicBezTo>
                <a:cubicBezTo>
                  <a:pt x="2586103" y="6959600"/>
                  <a:pt x="2162373" y="6873808"/>
                  <a:pt x="1786135" y="6702227"/>
                </a:cubicBezTo>
                <a:cubicBezTo>
                  <a:pt x="1409898" y="6530645"/>
                  <a:pt x="1088429" y="6290800"/>
                  <a:pt x="821729" y="5982693"/>
                </a:cubicBezTo>
                <a:cubicBezTo>
                  <a:pt x="555029" y="5674585"/>
                  <a:pt x="351366" y="5313760"/>
                  <a:pt x="210740" y="4900216"/>
                </a:cubicBezTo>
                <a:cubicBezTo>
                  <a:pt x="70246" y="4486672"/>
                  <a:pt x="0" y="4038005"/>
                  <a:pt x="0" y="3554215"/>
                </a:cubicBezTo>
                <a:close/>
                <a:moveTo>
                  <a:pt x="1147167" y="3411538"/>
                </a:moveTo>
                <a:lnTo>
                  <a:pt x="1147167" y="3554215"/>
                </a:lnTo>
                <a:cubicBezTo>
                  <a:pt x="1147167" y="3889177"/>
                  <a:pt x="1186523" y="4204560"/>
                  <a:pt x="1265237" y="4500365"/>
                </a:cubicBezTo>
                <a:cubicBezTo>
                  <a:pt x="1343951" y="4796036"/>
                  <a:pt x="1463013" y="5057643"/>
                  <a:pt x="1622425" y="5285185"/>
                </a:cubicBezTo>
                <a:cubicBezTo>
                  <a:pt x="1781836" y="5512594"/>
                  <a:pt x="1981662" y="5691453"/>
                  <a:pt x="2221904" y="5821760"/>
                </a:cubicBezTo>
                <a:cubicBezTo>
                  <a:pt x="2462146" y="5952067"/>
                  <a:pt x="2741678" y="6017221"/>
                  <a:pt x="3060501" y="6017221"/>
                </a:cubicBezTo>
                <a:cubicBezTo>
                  <a:pt x="3375223" y="6017221"/>
                  <a:pt x="3651646" y="5952067"/>
                  <a:pt x="3889771" y="5821760"/>
                </a:cubicBezTo>
                <a:cubicBezTo>
                  <a:pt x="4128029" y="5691453"/>
                  <a:pt x="4325805" y="5512594"/>
                  <a:pt x="4483100" y="5285185"/>
                </a:cubicBezTo>
                <a:cubicBezTo>
                  <a:pt x="4640527" y="5057643"/>
                  <a:pt x="4759589" y="4796036"/>
                  <a:pt x="4840287" y="4500365"/>
                </a:cubicBezTo>
                <a:cubicBezTo>
                  <a:pt x="4921117" y="4204560"/>
                  <a:pt x="4961532" y="3889177"/>
                  <a:pt x="4961532" y="3554215"/>
                </a:cubicBezTo>
                <a:lnTo>
                  <a:pt x="4961532" y="3411538"/>
                </a:lnTo>
                <a:cubicBezTo>
                  <a:pt x="4961532" y="3080544"/>
                  <a:pt x="4921117" y="2767211"/>
                  <a:pt x="4840287" y="2471540"/>
                </a:cubicBezTo>
                <a:cubicBezTo>
                  <a:pt x="4759589" y="2175736"/>
                  <a:pt x="4639535" y="1913070"/>
                  <a:pt x="4480123" y="1683544"/>
                </a:cubicBezTo>
                <a:cubicBezTo>
                  <a:pt x="4320711" y="1454018"/>
                  <a:pt x="4121877" y="1273109"/>
                  <a:pt x="3883620" y="1140818"/>
                </a:cubicBezTo>
                <a:cubicBezTo>
                  <a:pt x="3645495" y="1008526"/>
                  <a:pt x="3367021" y="942380"/>
                  <a:pt x="3048198" y="942380"/>
                </a:cubicBezTo>
                <a:cubicBezTo>
                  <a:pt x="2733476" y="942380"/>
                  <a:pt x="2456987" y="1008526"/>
                  <a:pt x="2218729" y="1140818"/>
                </a:cubicBezTo>
                <a:cubicBezTo>
                  <a:pt x="1980604" y="1273109"/>
                  <a:pt x="1781836" y="1454018"/>
                  <a:pt x="1622425" y="1683544"/>
                </a:cubicBezTo>
                <a:cubicBezTo>
                  <a:pt x="1463013" y="1913070"/>
                  <a:pt x="1343951" y="2175736"/>
                  <a:pt x="1265237" y="2471540"/>
                </a:cubicBezTo>
                <a:cubicBezTo>
                  <a:pt x="1186523" y="2767211"/>
                  <a:pt x="1147167" y="3080544"/>
                  <a:pt x="1147167" y="3411538"/>
                </a:cubicBezTo>
                <a:close/>
              </a:path>
            </a:pathLst>
          </a:custGeom>
          <a:solidFill>
            <a:srgbClr val="3A3838">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7063" name="Freeform 7063"/>
          <p:cNvSpPr/>
          <p:nvPr/>
        </p:nvSpPr>
        <p:spPr>
          <a:xfrm>
            <a:off x="7609234" y="4042750"/>
            <a:ext cx="65806" cy="109379"/>
          </a:xfrm>
          <a:custGeom>
            <a:avLst/>
            <a:gdLst/>
            <a:ahLst/>
            <a:cxnLst/>
            <a:rect l="0" t="0" r="0" b="0"/>
            <a:pathLst>
              <a:path w="5668367" h="9410700">
                <a:moveTo>
                  <a:pt x="1147167" y="1412082"/>
                </a:moveTo>
                <a:lnTo>
                  <a:pt x="1147167" y="9410700"/>
                </a:lnTo>
                <a:lnTo>
                  <a:pt x="0" y="9410700"/>
                </a:lnTo>
                <a:lnTo>
                  <a:pt x="0" y="127000"/>
                </a:lnTo>
                <a:lnTo>
                  <a:pt x="1048345" y="127000"/>
                </a:lnTo>
                <a:close/>
                <a:moveTo>
                  <a:pt x="5668367" y="3423841"/>
                </a:moveTo>
                <a:lnTo>
                  <a:pt x="5668367" y="3554215"/>
                </a:lnTo>
                <a:cubicBezTo>
                  <a:pt x="5668367" y="4042106"/>
                  <a:pt x="5610489" y="4493882"/>
                  <a:pt x="5494734" y="4909543"/>
                </a:cubicBezTo>
                <a:cubicBezTo>
                  <a:pt x="5379111" y="5325203"/>
                  <a:pt x="5210770" y="5686029"/>
                  <a:pt x="4989710" y="5992019"/>
                </a:cubicBezTo>
                <a:cubicBezTo>
                  <a:pt x="4768783" y="6298010"/>
                  <a:pt x="4497189" y="6535804"/>
                  <a:pt x="4174926" y="6705402"/>
                </a:cubicBezTo>
                <a:cubicBezTo>
                  <a:pt x="3852796" y="6874867"/>
                  <a:pt x="3483107" y="6959600"/>
                  <a:pt x="3065859" y="6959600"/>
                </a:cubicBezTo>
                <a:cubicBezTo>
                  <a:pt x="2640409" y="6959600"/>
                  <a:pt x="2264502" y="6889286"/>
                  <a:pt x="1938139" y="6748661"/>
                </a:cubicBezTo>
                <a:cubicBezTo>
                  <a:pt x="1611775" y="6607903"/>
                  <a:pt x="1334955" y="6403116"/>
                  <a:pt x="1107678" y="6134299"/>
                </a:cubicBezTo>
                <a:cubicBezTo>
                  <a:pt x="880533" y="5865482"/>
                  <a:pt x="699822" y="5542889"/>
                  <a:pt x="565546" y="5166519"/>
                </a:cubicBezTo>
                <a:cubicBezTo>
                  <a:pt x="431403" y="4790017"/>
                  <a:pt x="339526" y="4366022"/>
                  <a:pt x="289917" y="3894535"/>
                </a:cubicBezTo>
                <a:lnTo>
                  <a:pt x="289917" y="3199607"/>
                </a:lnTo>
                <a:cubicBezTo>
                  <a:pt x="339526" y="2703513"/>
                  <a:pt x="432461" y="2259145"/>
                  <a:pt x="568721" y="1866504"/>
                </a:cubicBezTo>
                <a:cubicBezTo>
                  <a:pt x="704982" y="1473730"/>
                  <a:pt x="885692" y="1137841"/>
                  <a:pt x="1110853" y="858838"/>
                </a:cubicBezTo>
                <a:cubicBezTo>
                  <a:pt x="1336013" y="579703"/>
                  <a:pt x="1609725" y="366779"/>
                  <a:pt x="1931987" y="220068"/>
                </a:cubicBezTo>
                <a:cubicBezTo>
                  <a:pt x="2254250" y="73356"/>
                  <a:pt x="2625989" y="0"/>
                  <a:pt x="3047206" y="0"/>
                </a:cubicBezTo>
                <a:cubicBezTo>
                  <a:pt x="3468687" y="0"/>
                  <a:pt x="3842543" y="81691"/>
                  <a:pt x="4168775" y="245071"/>
                </a:cubicBezTo>
                <a:cubicBezTo>
                  <a:pt x="4495138" y="408319"/>
                  <a:pt x="4769842" y="640887"/>
                  <a:pt x="4992885" y="942777"/>
                </a:cubicBezTo>
                <a:cubicBezTo>
                  <a:pt x="5215929" y="1244667"/>
                  <a:pt x="5384270" y="1605492"/>
                  <a:pt x="5497909" y="2025254"/>
                </a:cubicBezTo>
                <a:cubicBezTo>
                  <a:pt x="5611547" y="2444883"/>
                  <a:pt x="5668367" y="2911079"/>
                  <a:pt x="5668367" y="3423841"/>
                </a:cubicBezTo>
                <a:close/>
                <a:moveTo>
                  <a:pt x="4521200" y="3553222"/>
                </a:moveTo>
                <a:lnTo>
                  <a:pt x="4521200" y="3422849"/>
                </a:lnTo>
                <a:cubicBezTo>
                  <a:pt x="4521200" y="3087754"/>
                  <a:pt x="4486010" y="2772305"/>
                  <a:pt x="4415631" y="2476500"/>
                </a:cubicBezTo>
                <a:cubicBezTo>
                  <a:pt x="4345384" y="2180564"/>
                  <a:pt x="4236706" y="1919883"/>
                  <a:pt x="4089598" y="1694458"/>
                </a:cubicBezTo>
                <a:cubicBezTo>
                  <a:pt x="3942622" y="1468901"/>
                  <a:pt x="3755297" y="1290969"/>
                  <a:pt x="3527623" y="1160661"/>
                </a:cubicBezTo>
                <a:cubicBezTo>
                  <a:pt x="3299949" y="1030354"/>
                  <a:pt x="3028817" y="965200"/>
                  <a:pt x="2714228" y="965200"/>
                </a:cubicBezTo>
                <a:cubicBezTo>
                  <a:pt x="2424377" y="965200"/>
                  <a:pt x="2172824" y="1014810"/>
                  <a:pt x="1959570" y="1114029"/>
                </a:cubicBezTo>
                <a:cubicBezTo>
                  <a:pt x="1746316" y="1213247"/>
                  <a:pt x="1565142" y="1346664"/>
                  <a:pt x="1416050" y="1514277"/>
                </a:cubicBezTo>
                <a:cubicBezTo>
                  <a:pt x="1267089" y="1681890"/>
                  <a:pt x="1146042" y="1872258"/>
                  <a:pt x="1052909" y="2085380"/>
                </a:cubicBezTo>
                <a:cubicBezTo>
                  <a:pt x="959776" y="2298370"/>
                  <a:pt x="890389" y="2518701"/>
                  <a:pt x="844748" y="2746375"/>
                </a:cubicBezTo>
                <a:lnTo>
                  <a:pt x="844748" y="4353918"/>
                </a:lnTo>
                <a:cubicBezTo>
                  <a:pt x="927562" y="4643504"/>
                  <a:pt x="1043450" y="4915562"/>
                  <a:pt x="1192410" y="5170091"/>
                </a:cubicBezTo>
                <a:cubicBezTo>
                  <a:pt x="1341503" y="5424488"/>
                  <a:pt x="1540271" y="5629275"/>
                  <a:pt x="1788715" y="5784454"/>
                </a:cubicBezTo>
                <a:cubicBezTo>
                  <a:pt x="2037159" y="5939632"/>
                  <a:pt x="2349764" y="6017221"/>
                  <a:pt x="2726531" y="6017221"/>
                </a:cubicBezTo>
                <a:cubicBezTo>
                  <a:pt x="3037019" y="6017221"/>
                  <a:pt x="3305042" y="5952067"/>
                  <a:pt x="3530600" y="5821760"/>
                </a:cubicBezTo>
                <a:cubicBezTo>
                  <a:pt x="3756289" y="5691320"/>
                  <a:pt x="3942622" y="5512330"/>
                  <a:pt x="4089598" y="5284788"/>
                </a:cubicBezTo>
                <a:cubicBezTo>
                  <a:pt x="4236706" y="5057114"/>
                  <a:pt x="4345384" y="4795375"/>
                  <a:pt x="4415631" y="4499571"/>
                </a:cubicBezTo>
                <a:cubicBezTo>
                  <a:pt x="4486010" y="4203767"/>
                  <a:pt x="4521200" y="3888317"/>
                  <a:pt x="4521200" y="3553222"/>
                </a:cubicBezTo>
                <a:close/>
              </a:path>
            </a:pathLst>
          </a:custGeom>
          <a:solidFill>
            <a:srgbClr val="3A3838">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7064" name="Freeform 7064"/>
          <p:cNvSpPr/>
          <p:nvPr/>
        </p:nvSpPr>
        <p:spPr>
          <a:xfrm>
            <a:off x="7684339" y="4025258"/>
            <a:ext cx="42453" cy="98383"/>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3A3838">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7065" name="Freeform 7065"/>
          <p:cNvSpPr/>
          <p:nvPr/>
        </p:nvSpPr>
        <p:spPr>
          <a:xfrm>
            <a:off x="7742784" y="4015737"/>
            <a:ext cx="15776" cy="106427"/>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3A3838">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7066" name="Freeform 7066"/>
          <p:cNvSpPr/>
          <p:nvPr/>
        </p:nvSpPr>
        <p:spPr>
          <a:xfrm>
            <a:off x="7775648" y="4042750"/>
            <a:ext cx="70917" cy="80891"/>
          </a:xfrm>
          <a:custGeom>
            <a:avLst/>
            <a:gdLst/>
            <a:ahLst/>
            <a:cxnLst/>
            <a:rect l="0" t="0" r="0" b="0"/>
            <a:pathLst>
              <a:path w="6108700" h="6959600">
                <a:moveTo>
                  <a:pt x="0" y="3554215"/>
                </a:moveTo>
                <a:lnTo>
                  <a:pt x="0" y="3411538"/>
                </a:lnTo>
                <a:cubicBezTo>
                  <a:pt x="0" y="2927615"/>
                  <a:pt x="70246" y="2477890"/>
                  <a:pt x="210740" y="2062361"/>
                </a:cubicBezTo>
                <a:cubicBezTo>
                  <a:pt x="351366" y="1646701"/>
                  <a:pt x="553971" y="1284883"/>
                  <a:pt x="818554" y="976908"/>
                </a:cubicBezTo>
                <a:cubicBezTo>
                  <a:pt x="1083270" y="668801"/>
                  <a:pt x="1403746" y="428956"/>
                  <a:pt x="1779984" y="257374"/>
                </a:cubicBezTo>
                <a:cubicBezTo>
                  <a:pt x="2156221" y="85791"/>
                  <a:pt x="2577901" y="0"/>
                  <a:pt x="3045023" y="0"/>
                </a:cubicBezTo>
                <a:cubicBezTo>
                  <a:pt x="3516378" y="0"/>
                  <a:pt x="3941167" y="85791"/>
                  <a:pt x="4319389" y="257374"/>
                </a:cubicBezTo>
                <a:cubicBezTo>
                  <a:pt x="4697743" y="428956"/>
                  <a:pt x="5020270" y="668801"/>
                  <a:pt x="5286970" y="976908"/>
                </a:cubicBezTo>
                <a:cubicBezTo>
                  <a:pt x="5553670" y="1284883"/>
                  <a:pt x="5757267" y="1646701"/>
                  <a:pt x="5897760" y="2062361"/>
                </a:cubicBezTo>
                <a:cubicBezTo>
                  <a:pt x="6038387" y="2477890"/>
                  <a:pt x="6108700" y="2927615"/>
                  <a:pt x="6108700" y="3411538"/>
                </a:cubicBezTo>
                <a:lnTo>
                  <a:pt x="6108700" y="3554215"/>
                </a:lnTo>
                <a:cubicBezTo>
                  <a:pt x="6108700" y="4038005"/>
                  <a:pt x="6038387" y="4486672"/>
                  <a:pt x="5897760" y="4900216"/>
                </a:cubicBezTo>
                <a:cubicBezTo>
                  <a:pt x="5757267" y="5313760"/>
                  <a:pt x="5553670" y="5674585"/>
                  <a:pt x="5286970" y="5982693"/>
                </a:cubicBezTo>
                <a:cubicBezTo>
                  <a:pt x="5020270" y="6290800"/>
                  <a:pt x="4699860" y="6530645"/>
                  <a:pt x="4325739" y="6702227"/>
                </a:cubicBezTo>
                <a:cubicBezTo>
                  <a:pt x="3951618" y="6873808"/>
                  <a:pt x="3528814" y="6959600"/>
                  <a:pt x="3057326" y="6959600"/>
                </a:cubicBezTo>
                <a:cubicBezTo>
                  <a:pt x="2586103" y="6959600"/>
                  <a:pt x="2162373" y="6873808"/>
                  <a:pt x="1786135" y="6702227"/>
                </a:cubicBezTo>
                <a:cubicBezTo>
                  <a:pt x="1409898" y="6530645"/>
                  <a:pt x="1088429" y="6290800"/>
                  <a:pt x="821729" y="5982693"/>
                </a:cubicBezTo>
                <a:cubicBezTo>
                  <a:pt x="555029" y="5674585"/>
                  <a:pt x="351366" y="5313760"/>
                  <a:pt x="210740" y="4900216"/>
                </a:cubicBezTo>
                <a:cubicBezTo>
                  <a:pt x="70246" y="4486672"/>
                  <a:pt x="0" y="4038005"/>
                  <a:pt x="0" y="3554215"/>
                </a:cubicBezTo>
                <a:close/>
                <a:moveTo>
                  <a:pt x="1147167" y="3411538"/>
                </a:moveTo>
                <a:lnTo>
                  <a:pt x="1147167" y="3554215"/>
                </a:lnTo>
                <a:cubicBezTo>
                  <a:pt x="1147167" y="3889177"/>
                  <a:pt x="1186523" y="4204560"/>
                  <a:pt x="1265237" y="4500365"/>
                </a:cubicBezTo>
                <a:cubicBezTo>
                  <a:pt x="1343951" y="4796036"/>
                  <a:pt x="1463013" y="5057643"/>
                  <a:pt x="1622425" y="5285185"/>
                </a:cubicBezTo>
                <a:cubicBezTo>
                  <a:pt x="1781836" y="5512594"/>
                  <a:pt x="1981662" y="5691453"/>
                  <a:pt x="2221904" y="5821760"/>
                </a:cubicBezTo>
                <a:cubicBezTo>
                  <a:pt x="2462146" y="5952067"/>
                  <a:pt x="2741678" y="6017221"/>
                  <a:pt x="3060501" y="6017221"/>
                </a:cubicBezTo>
                <a:cubicBezTo>
                  <a:pt x="3375223" y="6017221"/>
                  <a:pt x="3651646" y="5952067"/>
                  <a:pt x="3889771" y="5821760"/>
                </a:cubicBezTo>
                <a:cubicBezTo>
                  <a:pt x="4128029" y="5691453"/>
                  <a:pt x="4325805" y="5512594"/>
                  <a:pt x="4483100" y="5285185"/>
                </a:cubicBezTo>
                <a:cubicBezTo>
                  <a:pt x="4640527" y="5057643"/>
                  <a:pt x="4759589" y="4796036"/>
                  <a:pt x="4840287" y="4500365"/>
                </a:cubicBezTo>
                <a:cubicBezTo>
                  <a:pt x="4921117" y="4204560"/>
                  <a:pt x="4961532" y="3889177"/>
                  <a:pt x="4961532" y="3554215"/>
                </a:cubicBezTo>
                <a:lnTo>
                  <a:pt x="4961532" y="3411538"/>
                </a:lnTo>
                <a:cubicBezTo>
                  <a:pt x="4961532" y="3080544"/>
                  <a:pt x="4921117" y="2767211"/>
                  <a:pt x="4840287" y="2471540"/>
                </a:cubicBezTo>
                <a:cubicBezTo>
                  <a:pt x="4759589" y="2175736"/>
                  <a:pt x="4639535" y="1913070"/>
                  <a:pt x="4480123" y="1683544"/>
                </a:cubicBezTo>
                <a:cubicBezTo>
                  <a:pt x="4320711" y="1454018"/>
                  <a:pt x="4121877" y="1273109"/>
                  <a:pt x="3883620" y="1140818"/>
                </a:cubicBezTo>
                <a:cubicBezTo>
                  <a:pt x="3645495" y="1008526"/>
                  <a:pt x="3367021" y="942380"/>
                  <a:pt x="3048198" y="942380"/>
                </a:cubicBezTo>
                <a:cubicBezTo>
                  <a:pt x="2733476" y="942380"/>
                  <a:pt x="2456987" y="1008526"/>
                  <a:pt x="2218729" y="1140818"/>
                </a:cubicBezTo>
                <a:cubicBezTo>
                  <a:pt x="1980604" y="1273109"/>
                  <a:pt x="1781836" y="1454018"/>
                  <a:pt x="1622425" y="1683544"/>
                </a:cubicBezTo>
                <a:cubicBezTo>
                  <a:pt x="1463013" y="1913070"/>
                  <a:pt x="1343951" y="2175736"/>
                  <a:pt x="1265237" y="2471540"/>
                </a:cubicBezTo>
                <a:cubicBezTo>
                  <a:pt x="1186523" y="2767211"/>
                  <a:pt x="1147167" y="3080544"/>
                  <a:pt x="1147167" y="3411538"/>
                </a:cubicBezTo>
                <a:close/>
              </a:path>
            </a:pathLst>
          </a:custGeom>
          <a:solidFill>
            <a:srgbClr val="3A3838">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7067" name="Freeform 7067"/>
          <p:cNvSpPr/>
          <p:nvPr/>
        </p:nvSpPr>
        <p:spPr>
          <a:xfrm>
            <a:off x="7864611" y="4042750"/>
            <a:ext cx="61161" cy="79340"/>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3A3838">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7068" name="Freeform 7068"/>
          <p:cNvSpPr/>
          <p:nvPr/>
        </p:nvSpPr>
        <p:spPr>
          <a:xfrm>
            <a:off x="5309034" y="4261861"/>
            <a:ext cx="31286" cy="31323"/>
          </a:xfrm>
          <a:custGeom>
            <a:avLst/>
            <a:gdLst/>
            <a:ahLst/>
            <a:cxnLst/>
            <a:rect l="0" t="0" r="0" b="0"/>
            <a:pathLst>
              <a:path w="3144043" h="3144044">
                <a:moveTo>
                  <a:pt x="0" y="1568847"/>
                </a:moveTo>
                <a:cubicBezTo>
                  <a:pt x="0" y="1134798"/>
                  <a:pt x="153987" y="764845"/>
                  <a:pt x="461962" y="458986"/>
                </a:cubicBezTo>
                <a:cubicBezTo>
                  <a:pt x="770069" y="152996"/>
                  <a:pt x="1139097" y="0"/>
                  <a:pt x="1569045" y="0"/>
                </a:cubicBezTo>
                <a:cubicBezTo>
                  <a:pt x="2003094" y="0"/>
                  <a:pt x="2374106" y="152996"/>
                  <a:pt x="2682081" y="458986"/>
                </a:cubicBezTo>
                <a:cubicBezTo>
                  <a:pt x="2990056" y="764845"/>
                  <a:pt x="3144043" y="1134798"/>
                  <a:pt x="3144043" y="1568847"/>
                </a:cubicBezTo>
                <a:cubicBezTo>
                  <a:pt x="3144043" y="2003029"/>
                  <a:pt x="2990056" y="2374107"/>
                  <a:pt x="2682081" y="2682082"/>
                </a:cubicBezTo>
                <a:cubicBezTo>
                  <a:pt x="2374106" y="2990057"/>
                  <a:pt x="2003094" y="3144044"/>
                  <a:pt x="1569045" y="3144044"/>
                </a:cubicBezTo>
                <a:cubicBezTo>
                  <a:pt x="1139097" y="3144044"/>
                  <a:pt x="770069" y="2990057"/>
                  <a:pt x="461962" y="2682082"/>
                </a:cubicBezTo>
                <a:cubicBezTo>
                  <a:pt x="153987" y="2374107"/>
                  <a:pt x="0" y="2003029"/>
                  <a:pt x="0" y="1568847"/>
                </a:cubicBezTo>
                <a:close/>
              </a:path>
            </a:pathLst>
          </a:custGeom>
          <a:solidFill>
            <a:srgbClr val="3A3838">
              <a:alpha val="100000"/>
            </a:srgbClr>
          </a:solidFill>
          <a:ln w="3753847">
            <a:noFill/>
          </a:ln>
        </p:spPr>
        <p:style>
          <a:lnRef idx="2">
            <a:schemeClr val="accent1">
              <a:shade val="50000"/>
            </a:schemeClr>
          </a:lnRef>
          <a:fillRef idx="1">
            <a:schemeClr val="accent1"/>
          </a:fillRef>
          <a:effectRef idx="0">
            <a:schemeClr val="accent1"/>
          </a:effectRef>
          <a:fontRef idx="minor">
            <a:schemeClr val="lt1"/>
          </a:fontRef>
        </p:style>
      </p:sp>
      <p:sp>
        <p:nvSpPr>
          <p:cNvPr id="7069" name="Freeform 7069"/>
          <p:cNvSpPr/>
          <p:nvPr/>
        </p:nvSpPr>
        <p:spPr>
          <a:xfrm>
            <a:off x="5502167" y="4216882"/>
            <a:ext cx="104312" cy="104951"/>
          </a:xfrm>
          <a:custGeom>
            <a:avLst/>
            <a:gdLst/>
            <a:ahLst/>
            <a:cxnLst/>
            <a:rect l="0" t="0" r="0" b="0"/>
            <a:pathLst>
              <a:path w="8985250" h="9029700">
                <a:moveTo>
                  <a:pt x="378221" y="0"/>
                </a:moveTo>
                <a:lnTo>
                  <a:pt x="1537890" y="0"/>
                </a:lnTo>
                <a:lnTo>
                  <a:pt x="4495800" y="7361436"/>
                </a:lnTo>
                <a:lnTo>
                  <a:pt x="7447359" y="0"/>
                </a:lnTo>
                <a:lnTo>
                  <a:pt x="8613179" y="0"/>
                </a:lnTo>
                <a:lnTo>
                  <a:pt x="4942284" y="9029700"/>
                </a:lnTo>
                <a:lnTo>
                  <a:pt x="4036814" y="9029700"/>
                </a:lnTo>
                <a:close/>
                <a:moveTo>
                  <a:pt x="0" y="0"/>
                </a:moveTo>
                <a:lnTo>
                  <a:pt x="1023143" y="0"/>
                </a:lnTo>
                <a:lnTo>
                  <a:pt x="1190625" y="5507038"/>
                </a:lnTo>
                <a:lnTo>
                  <a:pt x="1190625" y="9029700"/>
                </a:lnTo>
                <a:lnTo>
                  <a:pt x="0" y="9029700"/>
                </a:lnTo>
                <a:close/>
                <a:moveTo>
                  <a:pt x="7962106" y="0"/>
                </a:moveTo>
                <a:lnTo>
                  <a:pt x="8985250" y="0"/>
                </a:lnTo>
                <a:lnTo>
                  <a:pt x="8985250" y="9029700"/>
                </a:lnTo>
                <a:lnTo>
                  <a:pt x="7794625" y="9029700"/>
                </a:lnTo>
                <a:lnTo>
                  <a:pt x="7794625" y="5507038"/>
                </a:lnTo>
                <a:close/>
              </a:path>
            </a:pathLst>
          </a:custGeom>
          <a:solidFill>
            <a:srgbClr val="3A3838">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7070" name="Freeform 7070"/>
          <p:cNvSpPr/>
          <p:nvPr/>
        </p:nvSpPr>
        <p:spPr>
          <a:xfrm>
            <a:off x="5627873" y="4242419"/>
            <a:ext cx="70917" cy="80891"/>
          </a:xfrm>
          <a:custGeom>
            <a:avLst/>
            <a:gdLst/>
            <a:ahLst/>
            <a:cxnLst/>
            <a:rect l="0" t="0" r="0" b="0"/>
            <a:pathLst>
              <a:path w="6108700" h="6959600">
                <a:moveTo>
                  <a:pt x="0" y="3554215"/>
                </a:moveTo>
                <a:lnTo>
                  <a:pt x="0" y="3411538"/>
                </a:lnTo>
                <a:cubicBezTo>
                  <a:pt x="0" y="2927615"/>
                  <a:pt x="70246" y="2477890"/>
                  <a:pt x="210740" y="2062361"/>
                </a:cubicBezTo>
                <a:cubicBezTo>
                  <a:pt x="351366" y="1646701"/>
                  <a:pt x="553971" y="1284883"/>
                  <a:pt x="818554" y="976908"/>
                </a:cubicBezTo>
                <a:cubicBezTo>
                  <a:pt x="1083270" y="668801"/>
                  <a:pt x="1403746" y="428956"/>
                  <a:pt x="1779984" y="257374"/>
                </a:cubicBezTo>
                <a:cubicBezTo>
                  <a:pt x="2156221" y="85791"/>
                  <a:pt x="2577901" y="0"/>
                  <a:pt x="3045023" y="0"/>
                </a:cubicBezTo>
                <a:cubicBezTo>
                  <a:pt x="3516378" y="0"/>
                  <a:pt x="3941167" y="85791"/>
                  <a:pt x="4319389" y="257374"/>
                </a:cubicBezTo>
                <a:cubicBezTo>
                  <a:pt x="4697743" y="428956"/>
                  <a:pt x="5020270" y="668801"/>
                  <a:pt x="5286970" y="976908"/>
                </a:cubicBezTo>
                <a:cubicBezTo>
                  <a:pt x="5553670" y="1284883"/>
                  <a:pt x="5757267" y="1646701"/>
                  <a:pt x="5897760" y="2062361"/>
                </a:cubicBezTo>
                <a:cubicBezTo>
                  <a:pt x="6038387" y="2477890"/>
                  <a:pt x="6108700" y="2927615"/>
                  <a:pt x="6108700" y="3411538"/>
                </a:cubicBezTo>
                <a:lnTo>
                  <a:pt x="6108700" y="3554215"/>
                </a:lnTo>
                <a:cubicBezTo>
                  <a:pt x="6108700" y="4038005"/>
                  <a:pt x="6038387" y="4486672"/>
                  <a:pt x="5897760" y="4900216"/>
                </a:cubicBezTo>
                <a:cubicBezTo>
                  <a:pt x="5757267" y="5313760"/>
                  <a:pt x="5553670" y="5674585"/>
                  <a:pt x="5286970" y="5982693"/>
                </a:cubicBezTo>
                <a:cubicBezTo>
                  <a:pt x="5020270" y="6290800"/>
                  <a:pt x="4699860" y="6530645"/>
                  <a:pt x="4325739" y="6702227"/>
                </a:cubicBezTo>
                <a:cubicBezTo>
                  <a:pt x="3951618" y="6873808"/>
                  <a:pt x="3528814" y="6959600"/>
                  <a:pt x="3057326" y="6959600"/>
                </a:cubicBezTo>
                <a:cubicBezTo>
                  <a:pt x="2586103" y="6959600"/>
                  <a:pt x="2162373" y="6873808"/>
                  <a:pt x="1786135" y="6702227"/>
                </a:cubicBezTo>
                <a:cubicBezTo>
                  <a:pt x="1409898" y="6530645"/>
                  <a:pt x="1088429" y="6290800"/>
                  <a:pt x="821729" y="5982693"/>
                </a:cubicBezTo>
                <a:cubicBezTo>
                  <a:pt x="555029" y="5674585"/>
                  <a:pt x="351366" y="5313760"/>
                  <a:pt x="210740" y="4900216"/>
                </a:cubicBezTo>
                <a:cubicBezTo>
                  <a:pt x="70246" y="4486672"/>
                  <a:pt x="0" y="4038005"/>
                  <a:pt x="0" y="3554215"/>
                </a:cubicBezTo>
                <a:close/>
                <a:moveTo>
                  <a:pt x="1147167" y="3411538"/>
                </a:moveTo>
                <a:lnTo>
                  <a:pt x="1147167" y="3554215"/>
                </a:lnTo>
                <a:cubicBezTo>
                  <a:pt x="1147167" y="3889177"/>
                  <a:pt x="1186523" y="4204560"/>
                  <a:pt x="1265237" y="4500365"/>
                </a:cubicBezTo>
                <a:cubicBezTo>
                  <a:pt x="1343951" y="4796036"/>
                  <a:pt x="1463013" y="5057643"/>
                  <a:pt x="1622425" y="5285185"/>
                </a:cubicBezTo>
                <a:cubicBezTo>
                  <a:pt x="1781836" y="5512594"/>
                  <a:pt x="1981662" y="5691453"/>
                  <a:pt x="2221904" y="5821760"/>
                </a:cubicBezTo>
                <a:cubicBezTo>
                  <a:pt x="2462146" y="5952067"/>
                  <a:pt x="2741678" y="6017221"/>
                  <a:pt x="3060501" y="6017221"/>
                </a:cubicBezTo>
                <a:cubicBezTo>
                  <a:pt x="3375223" y="6017221"/>
                  <a:pt x="3651646" y="5952067"/>
                  <a:pt x="3889771" y="5821760"/>
                </a:cubicBezTo>
                <a:cubicBezTo>
                  <a:pt x="4128029" y="5691453"/>
                  <a:pt x="4325805" y="5512594"/>
                  <a:pt x="4483100" y="5285185"/>
                </a:cubicBezTo>
                <a:cubicBezTo>
                  <a:pt x="4640527" y="5057643"/>
                  <a:pt x="4759589" y="4796036"/>
                  <a:pt x="4840287" y="4500365"/>
                </a:cubicBezTo>
                <a:cubicBezTo>
                  <a:pt x="4921117" y="4204560"/>
                  <a:pt x="4961532" y="3889177"/>
                  <a:pt x="4961532" y="3554215"/>
                </a:cubicBezTo>
                <a:lnTo>
                  <a:pt x="4961532" y="3411538"/>
                </a:lnTo>
                <a:cubicBezTo>
                  <a:pt x="4961532" y="3080544"/>
                  <a:pt x="4921117" y="2767211"/>
                  <a:pt x="4840287" y="2471540"/>
                </a:cubicBezTo>
                <a:cubicBezTo>
                  <a:pt x="4759589" y="2175736"/>
                  <a:pt x="4639535" y="1913070"/>
                  <a:pt x="4480123" y="1683544"/>
                </a:cubicBezTo>
                <a:cubicBezTo>
                  <a:pt x="4320711" y="1454018"/>
                  <a:pt x="4121877" y="1273109"/>
                  <a:pt x="3883620" y="1140818"/>
                </a:cubicBezTo>
                <a:cubicBezTo>
                  <a:pt x="3645495" y="1008526"/>
                  <a:pt x="3367021" y="942380"/>
                  <a:pt x="3048198" y="942380"/>
                </a:cubicBezTo>
                <a:cubicBezTo>
                  <a:pt x="2733476" y="942380"/>
                  <a:pt x="2456987" y="1008526"/>
                  <a:pt x="2218729" y="1140818"/>
                </a:cubicBezTo>
                <a:cubicBezTo>
                  <a:pt x="1980604" y="1273109"/>
                  <a:pt x="1781836" y="1454018"/>
                  <a:pt x="1622425" y="1683544"/>
                </a:cubicBezTo>
                <a:cubicBezTo>
                  <a:pt x="1463013" y="1913070"/>
                  <a:pt x="1343951" y="2175736"/>
                  <a:pt x="1265237" y="2471540"/>
                </a:cubicBezTo>
                <a:cubicBezTo>
                  <a:pt x="1186523" y="2767211"/>
                  <a:pt x="1147167" y="3080544"/>
                  <a:pt x="1147167" y="3411538"/>
                </a:cubicBezTo>
                <a:close/>
              </a:path>
            </a:pathLst>
          </a:custGeom>
          <a:solidFill>
            <a:srgbClr val="3A3838">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7071" name="Freeform 7071"/>
          <p:cNvSpPr/>
          <p:nvPr/>
        </p:nvSpPr>
        <p:spPr>
          <a:xfrm>
            <a:off x="5716791" y="4242419"/>
            <a:ext cx="61161" cy="79340"/>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3A3838">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7072" name="Freeform 7072"/>
          <p:cNvSpPr/>
          <p:nvPr/>
        </p:nvSpPr>
        <p:spPr>
          <a:xfrm>
            <a:off x="5800257" y="4215407"/>
            <a:ext cx="15776" cy="106427"/>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3A3838">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7073" name="Freeform 7073"/>
          <p:cNvSpPr/>
          <p:nvPr/>
        </p:nvSpPr>
        <p:spPr>
          <a:xfrm>
            <a:off x="5827253" y="4224927"/>
            <a:ext cx="42453" cy="98383"/>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3A3838">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7074" name="Freeform 7074"/>
          <p:cNvSpPr/>
          <p:nvPr/>
        </p:nvSpPr>
        <p:spPr>
          <a:xfrm>
            <a:off x="5882263" y="4242419"/>
            <a:ext cx="70917" cy="80891"/>
          </a:xfrm>
          <a:custGeom>
            <a:avLst/>
            <a:gdLst/>
            <a:ahLst/>
            <a:cxnLst/>
            <a:rect l="0" t="0" r="0" b="0"/>
            <a:pathLst>
              <a:path w="6108700" h="6959600">
                <a:moveTo>
                  <a:pt x="0" y="3554215"/>
                </a:moveTo>
                <a:lnTo>
                  <a:pt x="0" y="3411538"/>
                </a:lnTo>
                <a:cubicBezTo>
                  <a:pt x="0" y="2927615"/>
                  <a:pt x="70246" y="2477890"/>
                  <a:pt x="210740" y="2062361"/>
                </a:cubicBezTo>
                <a:cubicBezTo>
                  <a:pt x="351366" y="1646701"/>
                  <a:pt x="553971" y="1284883"/>
                  <a:pt x="818554" y="976908"/>
                </a:cubicBezTo>
                <a:cubicBezTo>
                  <a:pt x="1083270" y="668801"/>
                  <a:pt x="1403746" y="428956"/>
                  <a:pt x="1779984" y="257374"/>
                </a:cubicBezTo>
                <a:cubicBezTo>
                  <a:pt x="2156221" y="85791"/>
                  <a:pt x="2577901" y="0"/>
                  <a:pt x="3045023" y="0"/>
                </a:cubicBezTo>
                <a:cubicBezTo>
                  <a:pt x="3516378" y="0"/>
                  <a:pt x="3941167" y="85791"/>
                  <a:pt x="4319389" y="257374"/>
                </a:cubicBezTo>
                <a:cubicBezTo>
                  <a:pt x="4697743" y="428956"/>
                  <a:pt x="5020270" y="668801"/>
                  <a:pt x="5286970" y="976908"/>
                </a:cubicBezTo>
                <a:cubicBezTo>
                  <a:pt x="5553670" y="1284883"/>
                  <a:pt x="5757267" y="1646701"/>
                  <a:pt x="5897760" y="2062361"/>
                </a:cubicBezTo>
                <a:cubicBezTo>
                  <a:pt x="6038387" y="2477890"/>
                  <a:pt x="6108700" y="2927615"/>
                  <a:pt x="6108700" y="3411538"/>
                </a:cubicBezTo>
                <a:lnTo>
                  <a:pt x="6108700" y="3554215"/>
                </a:lnTo>
                <a:cubicBezTo>
                  <a:pt x="6108700" y="4038005"/>
                  <a:pt x="6038387" y="4486672"/>
                  <a:pt x="5897760" y="4900216"/>
                </a:cubicBezTo>
                <a:cubicBezTo>
                  <a:pt x="5757267" y="5313760"/>
                  <a:pt x="5553670" y="5674585"/>
                  <a:pt x="5286970" y="5982693"/>
                </a:cubicBezTo>
                <a:cubicBezTo>
                  <a:pt x="5020270" y="6290800"/>
                  <a:pt x="4699860" y="6530645"/>
                  <a:pt x="4325739" y="6702227"/>
                </a:cubicBezTo>
                <a:cubicBezTo>
                  <a:pt x="3951618" y="6873808"/>
                  <a:pt x="3528814" y="6959600"/>
                  <a:pt x="3057326" y="6959600"/>
                </a:cubicBezTo>
                <a:cubicBezTo>
                  <a:pt x="2586103" y="6959600"/>
                  <a:pt x="2162373" y="6873808"/>
                  <a:pt x="1786135" y="6702227"/>
                </a:cubicBezTo>
                <a:cubicBezTo>
                  <a:pt x="1409898" y="6530645"/>
                  <a:pt x="1088429" y="6290800"/>
                  <a:pt x="821729" y="5982693"/>
                </a:cubicBezTo>
                <a:cubicBezTo>
                  <a:pt x="555029" y="5674585"/>
                  <a:pt x="351366" y="5313760"/>
                  <a:pt x="210740" y="4900216"/>
                </a:cubicBezTo>
                <a:cubicBezTo>
                  <a:pt x="70246" y="4486672"/>
                  <a:pt x="0" y="4038005"/>
                  <a:pt x="0" y="3554215"/>
                </a:cubicBezTo>
                <a:close/>
                <a:moveTo>
                  <a:pt x="1147167" y="3411538"/>
                </a:moveTo>
                <a:lnTo>
                  <a:pt x="1147167" y="3554215"/>
                </a:lnTo>
                <a:cubicBezTo>
                  <a:pt x="1147167" y="3889177"/>
                  <a:pt x="1186523" y="4204560"/>
                  <a:pt x="1265237" y="4500365"/>
                </a:cubicBezTo>
                <a:cubicBezTo>
                  <a:pt x="1343951" y="4796036"/>
                  <a:pt x="1463013" y="5057643"/>
                  <a:pt x="1622425" y="5285185"/>
                </a:cubicBezTo>
                <a:cubicBezTo>
                  <a:pt x="1781836" y="5512594"/>
                  <a:pt x="1981662" y="5691453"/>
                  <a:pt x="2221904" y="5821760"/>
                </a:cubicBezTo>
                <a:cubicBezTo>
                  <a:pt x="2462146" y="5952067"/>
                  <a:pt x="2741678" y="6017221"/>
                  <a:pt x="3060501" y="6017221"/>
                </a:cubicBezTo>
                <a:cubicBezTo>
                  <a:pt x="3375223" y="6017221"/>
                  <a:pt x="3651646" y="5952067"/>
                  <a:pt x="3889771" y="5821760"/>
                </a:cubicBezTo>
                <a:cubicBezTo>
                  <a:pt x="4128029" y="5691453"/>
                  <a:pt x="4325805" y="5512594"/>
                  <a:pt x="4483100" y="5285185"/>
                </a:cubicBezTo>
                <a:cubicBezTo>
                  <a:pt x="4640527" y="5057643"/>
                  <a:pt x="4759589" y="4796036"/>
                  <a:pt x="4840287" y="4500365"/>
                </a:cubicBezTo>
                <a:cubicBezTo>
                  <a:pt x="4921117" y="4204560"/>
                  <a:pt x="4961532" y="3889177"/>
                  <a:pt x="4961532" y="3554215"/>
                </a:cubicBezTo>
                <a:lnTo>
                  <a:pt x="4961532" y="3411538"/>
                </a:lnTo>
                <a:cubicBezTo>
                  <a:pt x="4961532" y="3080544"/>
                  <a:pt x="4921117" y="2767211"/>
                  <a:pt x="4840287" y="2471540"/>
                </a:cubicBezTo>
                <a:cubicBezTo>
                  <a:pt x="4759589" y="2175736"/>
                  <a:pt x="4639535" y="1913070"/>
                  <a:pt x="4480123" y="1683544"/>
                </a:cubicBezTo>
                <a:cubicBezTo>
                  <a:pt x="4320711" y="1454018"/>
                  <a:pt x="4121877" y="1273109"/>
                  <a:pt x="3883620" y="1140818"/>
                </a:cubicBezTo>
                <a:cubicBezTo>
                  <a:pt x="3645495" y="1008526"/>
                  <a:pt x="3367021" y="942380"/>
                  <a:pt x="3048198" y="942380"/>
                </a:cubicBezTo>
                <a:cubicBezTo>
                  <a:pt x="2733476" y="942380"/>
                  <a:pt x="2456987" y="1008526"/>
                  <a:pt x="2218729" y="1140818"/>
                </a:cubicBezTo>
                <a:cubicBezTo>
                  <a:pt x="1980604" y="1273109"/>
                  <a:pt x="1781836" y="1454018"/>
                  <a:pt x="1622425" y="1683544"/>
                </a:cubicBezTo>
                <a:cubicBezTo>
                  <a:pt x="1463013" y="1913070"/>
                  <a:pt x="1343951" y="2175736"/>
                  <a:pt x="1265237" y="2471540"/>
                </a:cubicBezTo>
                <a:cubicBezTo>
                  <a:pt x="1186523" y="2767211"/>
                  <a:pt x="1147167" y="3080544"/>
                  <a:pt x="1147167" y="3411538"/>
                </a:cubicBezTo>
                <a:close/>
              </a:path>
            </a:pathLst>
          </a:custGeom>
          <a:solidFill>
            <a:srgbClr val="3A3838">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7075" name="Freeform 7075"/>
          <p:cNvSpPr/>
          <p:nvPr/>
        </p:nvSpPr>
        <p:spPr>
          <a:xfrm>
            <a:off x="5971256" y="4242419"/>
            <a:ext cx="37684" cy="79415"/>
          </a:xfrm>
          <a:custGeom>
            <a:avLst/>
            <a:gdLst/>
            <a:ahLst/>
            <a:cxnLst/>
            <a:rect l="0" t="0" r="0" b="0"/>
            <a:pathLst>
              <a:path w="3246040" h="6832600">
                <a:moveTo>
                  <a:pt x="1150143" y="1180704"/>
                </a:moveTo>
                <a:lnTo>
                  <a:pt x="1150143" y="6832600"/>
                </a:lnTo>
                <a:lnTo>
                  <a:pt x="0" y="6832600"/>
                </a:lnTo>
                <a:lnTo>
                  <a:pt x="0" y="127000"/>
                </a:lnTo>
                <a:lnTo>
                  <a:pt x="1118989" y="127000"/>
                </a:lnTo>
                <a:close/>
                <a:moveTo>
                  <a:pt x="3246040" y="86916"/>
                </a:moveTo>
                <a:lnTo>
                  <a:pt x="3239889" y="1154510"/>
                </a:lnTo>
                <a:cubicBezTo>
                  <a:pt x="3144771" y="1133872"/>
                  <a:pt x="3054813" y="1120445"/>
                  <a:pt x="2970014" y="1114227"/>
                </a:cubicBezTo>
                <a:cubicBezTo>
                  <a:pt x="2885347" y="1108009"/>
                  <a:pt x="2789237" y="1104900"/>
                  <a:pt x="2681684" y="1104900"/>
                </a:cubicBezTo>
                <a:cubicBezTo>
                  <a:pt x="2417100" y="1104900"/>
                  <a:pt x="2183540" y="1146242"/>
                  <a:pt x="1981001" y="1228924"/>
                </a:cubicBezTo>
                <a:cubicBezTo>
                  <a:pt x="1778462" y="1311606"/>
                  <a:pt x="1606880" y="1427295"/>
                  <a:pt x="1466254" y="1575991"/>
                </a:cubicBezTo>
                <a:cubicBezTo>
                  <a:pt x="1325760" y="1724687"/>
                  <a:pt x="1215165" y="1901362"/>
                  <a:pt x="1134467" y="2106018"/>
                </a:cubicBezTo>
                <a:cubicBezTo>
                  <a:pt x="1053901" y="2310673"/>
                  <a:pt x="1001249" y="2534841"/>
                  <a:pt x="976510" y="2778522"/>
                </a:cubicBezTo>
                <a:lnTo>
                  <a:pt x="654050" y="2964458"/>
                </a:lnTo>
                <a:cubicBezTo>
                  <a:pt x="654050" y="2559249"/>
                  <a:pt x="694332" y="2178844"/>
                  <a:pt x="774898" y="1823244"/>
                </a:cubicBezTo>
                <a:cubicBezTo>
                  <a:pt x="855464" y="1467644"/>
                  <a:pt x="980479" y="1152393"/>
                  <a:pt x="1149945" y="877491"/>
                </a:cubicBezTo>
                <a:cubicBezTo>
                  <a:pt x="1319543" y="602589"/>
                  <a:pt x="1535575" y="387615"/>
                  <a:pt x="1798042" y="232569"/>
                </a:cubicBezTo>
                <a:cubicBezTo>
                  <a:pt x="2060641" y="77524"/>
                  <a:pt x="2373841" y="0"/>
                  <a:pt x="2737643" y="0"/>
                </a:cubicBezTo>
                <a:cubicBezTo>
                  <a:pt x="2820325" y="0"/>
                  <a:pt x="2915377" y="9327"/>
                  <a:pt x="3022798" y="27980"/>
                </a:cubicBezTo>
                <a:cubicBezTo>
                  <a:pt x="3130351" y="46501"/>
                  <a:pt x="3204765" y="66146"/>
                  <a:pt x="3246040" y="86916"/>
                </a:cubicBezTo>
                <a:close/>
              </a:path>
            </a:pathLst>
          </a:custGeom>
          <a:solidFill>
            <a:srgbClr val="3A3838">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7076" name="Freeform 7076"/>
          <p:cNvSpPr/>
          <p:nvPr/>
        </p:nvSpPr>
        <p:spPr>
          <a:xfrm>
            <a:off x="6022357" y="4215407"/>
            <a:ext cx="15776" cy="106427"/>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3A3838">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7077" name="Freeform 7077"/>
          <p:cNvSpPr/>
          <p:nvPr/>
        </p:nvSpPr>
        <p:spPr>
          <a:xfrm>
            <a:off x="6058790" y="4242419"/>
            <a:ext cx="61161" cy="79340"/>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3A3838">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
        <p:nvSpPr>
          <p:cNvPr id="7078" name="Freeform 7078"/>
          <p:cNvSpPr/>
          <p:nvPr/>
        </p:nvSpPr>
        <p:spPr>
          <a:xfrm>
            <a:off x="6139011" y="4242419"/>
            <a:ext cx="65757" cy="110117"/>
          </a:xfrm>
          <a:custGeom>
            <a:avLst/>
            <a:gdLst/>
            <a:ahLst/>
            <a:cxnLst/>
            <a:rect l="0" t="0" r="0" b="0"/>
            <a:pathLst>
              <a:path w="5664200" h="9474200">
                <a:moveTo>
                  <a:pt x="4622601" y="123627"/>
                </a:moveTo>
                <a:lnTo>
                  <a:pt x="5664200" y="123627"/>
                </a:lnTo>
                <a:lnTo>
                  <a:pt x="5664200" y="6685757"/>
                </a:lnTo>
                <a:cubicBezTo>
                  <a:pt x="5664200" y="7276570"/>
                  <a:pt x="5544211" y="7780602"/>
                  <a:pt x="5304234" y="8197850"/>
                </a:cubicBezTo>
                <a:cubicBezTo>
                  <a:pt x="5064389" y="8615097"/>
                  <a:pt x="4730419" y="8932134"/>
                  <a:pt x="4302323" y="9148960"/>
                </a:cubicBezTo>
                <a:cubicBezTo>
                  <a:pt x="3874227" y="9365787"/>
                  <a:pt x="3380978" y="9474200"/>
                  <a:pt x="2822575" y="9474200"/>
                </a:cubicBezTo>
                <a:cubicBezTo>
                  <a:pt x="2590932" y="9474200"/>
                  <a:pt x="2318940" y="9438018"/>
                  <a:pt x="2006600" y="9365654"/>
                </a:cubicBezTo>
                <a:cubicBezTo>
                  <a:pt x="1694391" y="9293291"/>
                  <a:pt x="1388334" y="9171318"/>
                  <a:pt x="1088429" y="8999735"/>
                </a:cubicBezTo>
                <a:cubicBezTo>
                  <a:pt x="788656" y="8828153"/>
                  <a:pt x="537434" y="8597569"/>
                  <a:pt x="334764" y="8307982"/>
                </a:cubicBezTo>
                <a:lnTo>
                  <a:pt x="936426" y="7624365"/>
                </a:lnTo>
                <a:cubicBezTo>
                  <a:pt x="1217810" y="7964222"/>
                  <a:pt x="1512556" y="8200429"/>
                  <a:pt x="1820664" y="8332985"/>
                </a:cubicBezTo>
                <a:cubicBezTo>
                  <a:pt x="2128903" y="8465542"/>
                  <a:pt x="2434034" y="8531820"/>
                  <a:pt x="2736056" y="8531820"/>
                </a:cubicBezTo>
                <a:cubicBezTo>
                  <a:pt x="3100122" y="8531820"/>
                  <a:pt x="3414514" y="8463623"/>
                  <a:pt x="3679229" y="8327231"/>
                </a:cubicBezTo>
                <a:cubicBezTo>
                  <a:pt x="3944077" y="8190970"/>
                  <a:pt x="4149923" y="7989556"/>
                  <a:pt x="4296767" y="7722989"/>
                </a:cubicBezTo>
                <a:cubicBezTo>
                  <a:pt x="4443610" y="7456553"/>
                  <a:pt x="4517032" y="7129131"/>
                  <a:pt x="4517032" y="6740724"/>
                </a:cubicBezTo>
                <a:lnTo>
                  <a:pt x="4517032" y="1596033"/>
                </a:lnTo>
                <a:close/>
                <a:moveTo>
                  <a:pt x="0" y="3547865"/>
                </a:moveTo>
                <a:lnTo>
                  <a:pt x="0" y="3417491"/>
                </a:lnTo>
                <a:cubicBezTo>
                  <a:pt x="0" y="2905787"/>
                  <a:pt x="60986" y="2440451"/>
                  <a:pt x="182959" y="2021483"/>
                </a:cubicBezTo>
                <a:cubicBezTo>
                  <a:pt x="305064" y="1602515"/>
                  <a:pt x="480880" y="1242418"/>
                  <a:pt x="710406" y="941190"/>
                </a:cubicBezTo>
                <a:cubicBezTo>
                  <a:pt x="939932" y="639829"/>
                  <a:pt x="1218075" y="407657"/>
                  <a:pt x="1544835" y="244674"/>
                </a:cubicBezTo>
                <a:cubicBezTo>
                  <a:pt x="1871596" y="81558"/>
                  <a:pt x="2239697" y="0"/>
                  <a:pt x="2649140" y="0"/>
                </a:cubicBezTo>
                <a:cubicBezTo>
                  <a:pt x="3071018" y="0"/>
                  <a:pt x="3440112" y="73224"/>
                  <a:pt x="3756421" y="219671"/>
                </a:cubicBezTo>
                <a:cubicBezTo>
                  <a:pt x="4072863" y="365986"/>
                  <a:pt x="4341746" y="578314"/>
                  <a:pt x="4563070" y="856655"/>
                </a:cubicBezTo>
                <a:cubicBezTo>
                  <a:pt x="4784394" y="1134997"/>
                  <a:pt x="4959151" y="1470092"/>
                  <a:pt x="5087342" y="1861940"/>
                </a:cubicBezTo>
                <a:cubicBezTo>
                  <a:pt x="5215532" y="2253655"/>
                  <a:pt x="5304432" y="2696965"/>
                  <a:pt x="5354042" y="3191868"/>
                </a:cubicBezTo>
                <a:lnTo>
                  <a:pt x="5354042" y="3760986"/>
                </a:lnTo>
                <a:cubicBezTo>
                  <a:pt x="5308533" y="4252715"/>
                  <a:pt x="5220625" y="4694899"/>
                  <a:pt x="5090318" y="5087541"/>
                </a:cubicBezTo>
                <a:cubicBezTo>
                  <a:pt x="4960143" y="5480050"/>
                  <a:pt x="4784394" y="5814748"/>
                  <a:pt x="4563070" y="6091635"/>
                </a:cubicBezTo>
                <a:cubicBezTo>
                  <a:pt x="4341746" y="6368521"/>
                  <a:pt x="4071805" y="6580320"/>
                  <a:pt x="3753246" y="6727032"/>
                </a:cubicBezTo>
                <a:cubicBezTo>
                  <a:pt x="3434820" y="6873610"/>
                  <a:pt x="3062684" y="6946900"/>
                  <a:pt x="2636837" y="6946900"/>
                </a:cubicBezTo>
                <a:cubicBezTo>
                  <a:pt x="2235596" y="6946900"/>
                  <a:pt x="1872588" y="6862299"/>
                  <a:pt x="1547812" y="6693099"/>
                </a:cubicBezTo>
                <a:cubicBezTo>
                  <a:pt x="1223168" y="6523898"/>
                  <a:pt x="945025" y="6286567"/>
                  <a:pt x="713382" y="5981105"/>
                </a:cubicBezTo>
                <a:cubicBezTo>
                  <a:pt x="481872" y="5675644"/>
                  <a:pt x="305064" y="5315480"/>
                  <a:pt x="182959" y="4900613"/>
                </a:cubicBezTo>
                <a:cubicBezTo>
                  <a:pt x="60986" y="4485614"/>
                  <a:pt x="0" y="4034698"/>
                  <a:pt x="0" y="3547865"/>
                </a:cubicBezTo>
                <a:close/>
                <a:moveTo>
                  <a:pt x="1147167" y="3414515"/>
                </a:moveTo>
                <a:lnTo>
                  <a:pt x="1147167" y="3544491"/>
                </a:lnTo>
                <a:cubicBezTo>
                  <a:pt x="1147167" y="3878395"/>
                  <a:pt x="1181298" y="4191794"/>
                  <a:pt x="1249560" y="4484688"/>
                </a:cubicBezTo>
                <a:cubicBezTo>
                  <a:pt x="1317823" y="4777449"/>
                  <a:pt x="1423259" y="5035220"/>
                  <a:pt x="1565870" y="5257999"/>
                </a:cubicBezTo>
                <a:cubicBezTo>
                  <a:pt x="1708612" y="5480646"/>
                  <a:pt x="1891704" y="5654808"/>
                  <a:pt x="2115145" y="5780485"/>
                </a:cubicBezTo>
                <a:cubicBezTo>
                  <a:pt x="2338585" y="5906162"/>
                  <a:pt x="2605484" y="5969000"/>
                  <a:pt x="2915840" y="5969000"/>
                </a:cubicBezTo>
                <a:cubicBezTo>
                  <a:pt x="3296443" y="5969000"/>
                  <a:pt x="3610835" y="5888633"/>
                  <a:pt x="3859014" y="5727899"/>
                </a:cubicBezTo>
                <a:cubicBezTo>
                  <a:pt x="4107325" y="5567032"/>
                  <a:pt x="4304903" y="5354638"/>
                  <a:pt x="4451746" y="5090716"/>
                </a:cubicBezTo>
                <a:cubicBezTo>
                  <a:pt x="4598722" y="4826794"/>
                  <a:pt x="4713552" y="4540184"/>
                  <a:pt x="4796234" y="4230886"/>
                </a:cubicBezTo>
                <a:lnTo>
                  <a:pt x="4796234" y="2740422"/>
                </a:lnTo>
                <a:cubicBezTo>
                  <a:pt x="4750725" y="2513542"/>
                  <a:pt x="4681405" y="2293938"/>
                  <a:pt x="4588271" y="2081610"/>
                </a:cubicBezTo>
                <a:cubicBezTo>
                  <a:pt x="4495270" y="1869282"/>
                  <a:pt x="4375282" y="1679575"/>
                  <a:pt x="4228306" y="1512491"/>
                </a:cubicBezTo>
                <a:cubicBezTo>
                  <a:pt x="4081462" y="1345407"/>
                  <a:pt x="3900487" y="1212454"/>
                  <a:pt x="3685381" y="1113632"/>
                </a:cubicBezTo>
                <a:cubicBezTo>
                  <a:pt x="3470275" y="1014678"/>
                  <a:pt x="3217862" y="965200"/>
                  <a:pt x="2928143" y="965200"/>
                </a:cubicBezTo>
                <a:cubicBezTo>
                  <a:pt x="2613686" y="965200"/>
                  <a:pt x="2343679" y="1030156"/>
                  <a:pt x="2118121" y="1160066"/>
                </a:cubicBezTo>
                <a:cubicBezTo>
                  <a:pt x="1892696" y="1289844"/>
                  <a:pt x="1708612" y="1467115"/>
                  <a:pt x="1565870" y="1691879"/>
                </a:cubicBezTo>
                <a:cubicBezTo>
                  <a:pt x="1423259" y="1916642"/>
                  <a:pt x="1317823" y="2176463"/>
                  <a:pt x="1249560" y="2471341"/>
                </a:cubicBezTo>
                <a:cubicBezTo>
                  <a:pt x="1181298" y="2766219"/>
                  <a:pt x="1147167" y="3080611"/>
                  <a:pt x="1147167" y="3414515"/>
                </a:cubicBezTo>
                <a:close/>
              </a:path>
            </a:pathLst>
          </a:custGeom>
          <a:solidFill>
            <a:srgbClr val="3A3838">
              <a:alpha val="100000"/>
            </a:srgbClr>
          </a:solidFill>
          <a:ln w="4379486">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v-SE" dirty="0" err="1"/>
              <a:t>Governance</a:t>
            </a:r>
            <a:endParaRPr dirty="0"/>
          </a:p>
        </p:txBody>
      </p:sp>
      <p:sp>
        <p:nvSpPr>
          <p:cNvPr id="3" name="Subtitle 2"/>
          <p:cNvSpPr>
            <a:spLocks noGrp="1"/>
          </p:cNvSpPr>
          <p:nvPr>
            <p:ph type="subTitle" idx="1"/>
          </p:nvPr>
        </p:nvSpPr>
        <p:spPr/>
        <p:txBody>
          <a:bodyPr/>
          <a:lstStyle/>
          <a:p>
            <a:r>
              <a:rPr lang="en-US" dirty="0"/>
              <a:t>- Somewhat complicated</a:t>
            </a:r>
            <a:endParaRPr dirty="0"/>
          </a:p>
        </p:txBody>
      </p:sp>
    </p:spTree>
    <p:extLst>
      <p:ext uri="{BB962C8B-B14F-4D97-AF65-F5344CB8AC3E}">
        <p14:creationId xmlns:p14="http://schemas.microsoft.com/office/powerpoint/2010/main" val="630791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0" name="Freeform 15970"/>
          <p:cNvSpPr/>
          <p:nvPr/>
        </p:nvSpPr>
        <p:spPr>
          <a:xfrm>
            <a:off x="570097" y="1170033"/>
            <a:ext cx="8002119" cy="4507406"/>
          </a:xfrm>
          <a:custGeom>
            <a:avLst/>
            <a:gdLst/>
            <a:ahLst/>
            <a:cxnLst/>
            <a:rect l="0" t="0" r="0" b="0"/>
            <a:pathLst>
              <a:path w="9358034" h="5271161">
                <a:moveTo>
                  <a:pt x="0" y="5271161"/>
                </a:moveTo>
                <a:lnTo>
                  <a:pt x="9358034" y="5271161"/>
                </a:lnTo>
                <a:lnTo>
                  <a:pt x="9358034" y="0"/>
                </a:lnTo>
                <a:lnTo>
                  <a:pt x="0" y="0"/>
                </a:lnTo>
                <a:lnTo>
                  <a:pt x="0" y="5271161"/>
                </a:lnTo>
                <a:close/>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5971" name="Freeform 15971"/>
          <p:cNvSpPr/>
          <p:nvPr/>
        </p:nvSpPr>
        <p:spPr>
          <a:xfrm>
            <a:off x="570096" y="1170033"/>
            <a:ext cx="8003802" cy="4507406"/>
          </a:xfrm>
          <a:custGeom>
            <a:avLst/>
            <a:gdLst/>
            <a:ahLst/>
            <a:cxnLst/>
            <a:rect l="0" t="0" r="0" b="0"/>
            <a:pathLst>
              <a:path w="9360002" h="5271161">
                <a:moveTo>
                  <a:pt x="0" y="5271161"/>
                </a:moveTo>
                <a:lnTo>
                  <a:pt x="9360002" y="5271161"/>
                </a:lnTo>
                <a:lnTo>
                  <a:pt x="9360002" y="0"/>
                </a:lnTo>
                <a:lnTo>
                  <a:pt x="0" y="0"/>
                </a:lnTo>
                <a:lnTo>
                  <a:pt x="0" y="5271161"/>
                </a:lnTo>
                <a:close/>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15972" name="Picture 1597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45440" y="284480"/>
            <a:ext cx="8463280" cy="5862320"/>
          </a:xfrm>
          <a:prstGeom prst="rect">
            <a:avLst/>
          </a:prstGeom>
          <a:noFill/>
          <a:extLst/>
        </p:spPr>
      </p:pic>
      <p:pic>
        <p:nvPicPr>
          <p:cNvPr id="15973" name="Picture 49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a:xfrm>
            <a:off x="772299" y="5310107"/>
            <a:ext cx="634406" cy="227476"/>
          </a:xfrm>
          <a:prstGeom prst="rect">
            <a:avLst/>
          </a:prstGeom>
          <a:noFill/>
          <a:extLst/>
        </p:spPr>
      </p:pic>
      <p:pic>
        <p:nvPicPr>
          <p:cNvPr id="15974" name="Picture 1597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a:xfrm>
            <a:off x="6946280" y="5066714"/>
            <a:ext cx="1636797" cy="621584"/>
          </a:xfrm>
          <a:prstGeom prst="rect">
            <a:avLst/>
          </a:prstGeom>
          <a:noFill/>
          <a:extLst/>
        </p:spPr>
      </p:pic>
      <p:pic>
        <p:nvPicPr>
          <p:cNvPr id="15975" name="Picture 1597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a:xfrm>
            <a:off x="6313802" y="2189728"/>
            <a:ext cx="2130878" cy="1555967"/>
          </a:xfrm>
          <a:prstGeom prst="rect">
            <a:avLst/>
          </a:prstGeom>
          <a:noFill/>
          <a:extLst/>
        </p:spPr>
      </p:pic>
      <p:sp>
        <p:nvSpPr>
          <p:cNvPr id="15976" name="Rectangle 15976"/>
          <p:cNvSpPr/>
          <p:nvPr/>
        </p:nvSpPr>
        <p:spPr>
          <a:xfrm>
            <a:off x="1910477" y="2319572"/>
            <a:ext cx="4228429" cy="567170"/>
          </a:xfrm>
          <a:prstGeom prst="rect">
            <a:avLst/>
          </a:prstGeom>
        </p:spPr>
      </p:sp>
      <p:sp>
        <p:nvSpPr>
          <p:cNvPr id="15977" name="Freeform 15977"/>
          <p:cNvSpPr/>
          <p:nvPr/>
        </p:nvSpPr>
        <p:spPr>
          <a:xfrm>
            <a:off x="1917175" y="2406672"/>
            <a:ext cx="31286" cy="31323"/>
          </a:xfrm>
          <a:custGeom>
            <a:avLst/>
            <a:gdLst/>
            <a:ahLst/>
            <a:cxnLst/>
            <a:rect l="0" t="0" r="0" b="0"/>
            <a:pathLst>
              <a:path w="3144043" h="3144044">
                <a:moveTo>
                  <a:pt x="0" y="1568847"/>
                </a:moveTo>
                <a:cubicBezTo>
                  <a:pt x="0" y="1134798"/>
                  <a:pt x="153987" y="764845"/>
                  <a:pt x="461962" y="458986"/>
                </a:cubicBezTo>
                <a:cubicBezTo>
                  <a:pt x="770069" y="152996"/>
                  <a:pt x="1139097" y="0"/>
                  <a:pt x="1569045" y="0"/>
                </a:cubicBezTo>
                <a:cubicBezTo>
                  <a:pt x="2003094" y="0"/>
                  <a:pt x="2374106" y="152996"/>
                  <a:pt x="2682081" y="458986"/>
                </a:cubicBezTo>
                <a:cubicBezTo>
                  <a:pt x="2990056" y="764845"/>
                  <a:pt x="3144043" y="1134798"/>
                  <a:pt x="3144043" y="1568847"/>
                </a:cubicBezTo>
                <a:cubicBezTo>
                  <a:pt x="3144043" y="2003029"/>
                  <a:pt x="2990056" y="2374107"/>
                  <a:pt x="2682081" y="2682082"/>
                </a:cubicBezTo>
                <a:cubicBezTo>
                  <a:pt x="2374106" y="2990057"/>
                  <a:pt x="2003094" y="3144044"/>
                  <a:pt x="1569045" y="3144044"/>
                </a:cubicBezTo>
                <a:cubicBezTo>
                  <a:pt x="1139097" y="3144044"/>
                  <a:pt x="770069" y="2990057"/>
                  <a:pt x="461962" y="2682082"/>
                </a:cubicBezTo>
                <a:cubicBezTo>
                  <a:pt x="153987" y="2374107"/>
                  <a:pt x="0" y="2003029"/>
                  <a:pt x="0" y="1568847"/>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5978" name="Freeform 15978"/>
          <p:cNvSpPr/>
          <p:nvPr/>
        </p:nvSpPr>
        <p:spPr>
          <a:xfrm>
            <a:off x="2108548" y="2376686"/>
            <a:ext cx="57058" cy="89958"/>
          </a:xfrm>
          <a:custGeom>
            <a:avLst/>
            <a:gdLst/>
            <a:ahLst/>
            <a:cxnLst/>
            <a:rect l="0" t="0" r="0" b="0"/>
            <a:pathLst>
              <a:path w="5734050" h="9029700">
                <a:moveTo>
                  <a:pt x="5734050" y="8051800"/>
                </a:moveTo>
                <a:lnTo>
                  <a:pt x="5734050" y="9029700"/>
                </a:lnTo>
                <a:lnTo>
                  <a:pt x="952500" y="9029700"/>
                </a:lnTo>
                <a:lnTo>
                  <a:pt x="952500" y="8051800"/>
                </a:lnTo>
                <a:close/>
                <a:moveTo>
                  <a:pt x="1193800" y="0"/>
                </a:moveTo>
                <a:lnTo>
                  <a:pt x="1193800" y="9029700"/>
                </a:lnTo>
                <a:lnTo>
                  <a:pt x="0" y="9029700"/>
                </a:lnTo>
                <a:lnTo>
                  <a:pt x="0" y="0"/>
                </a:lnTo>
                <a:close/>
                <a:moveTo>
                  <a:pt x="5105400" y="3886200"/>
                </a:moveTo>
                <a:lnTo>
                  <a:pt x="5105400" y="4864100"/>
                </a:lnTo>
                <a:lnTo>
                  <a:pt x="952500" y="4864100"/>
                </a:lnTo>
                <a:lnTo>
                  <a:pt x="952500" y="3886200"/>
                </a:lnTo>
                <a:close/>
                <a:moveTo>
                  <a:pt x="5676900" y="0"/>
                </a:moveTo>
                <a:lnTo>
                  <a:pt x="5676900" y="977900"/>
                </a:lnTo>
                <a:lnTo>
                  <a:pt x="952500" y="977900"/>
                </a:lnTo>
                <a:lnTo>
                  <a:pt x="952500" y="0"/>
                </a:ln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5979" name="Freeform 15979"/>
          <p:cNvSpPr/>
          <p:nvPr/>
        </p:nvSpPr>
        <p:spPr>
          <a:xfrm>
            <a:off x="2176261" y="2375547"/>
            <a:ext cx="72286" cy="92362"/>
          </a:xfrm>
          <a:custGeom>
            <a:avLst/>
            <a:gdLst/>
            <a:ahLst/>
            <a:cxnLst/>
            <a:rect l="0" t="0" r="0" b="0"/>
            <a:pathLst>
              <a:path w="7264400" h="9271000">
                <a:moveTo>
                  <a:pt x="7264400" y="4350544"/>
                </a:moveTo>
                <a:lnTo>
                  <a:pt x="7264400" y="4920457"/>
                </a:lnTo>
                <a:cubicBezTo>
                  <a:pt x="7264400" y="5598055"/>
                  <a:pt x="7179601" y="6205406"/>
                  <a:pt x="7010003" y="6742510"/>
                </a:cubicBezTo>
                <a:cubicBezTo>
                  <a:pt x="6840404" y="7279614"/>
                  <a:pt x="6596393" y="7736153"/>
                  <a:pt x="6277967" y="8112125"/>
                </a:cubicBezTo>
                <a:cubicBezTo>
                  <a:pt x="5959540" y="8487966"/>
                  <a:pt x="5578011" y="8775105"/>
                  <a:pt x="5133379" y="8973543"/>
                </a:cubicBezTo>
                <a:cubicBezTo>
                  <a:pt x="4688879" y="9171847"/>
                  <a:pt x="4191595" y="9271000"/>
                  <a:pt x="3641526" y="9271000"/>
                </a:cubicBezTo>
                <a:cubicBezTo>
                  <a:pt x="3107861" y="9271000"/>
                  <a:pt x="2618779" y="9171847"/>
                  <a:pt x="2174279" y="8973543"/>
                </a:cubicBezTo>
                <a:cubicBezTo>
                  <a:pt x="1729779" y="8775105"/>
                  <a:pt x="1345141" y="8487966"/>
                  <a:pt x="1020365" y="8112125"/>
                </a:cubicBezTo>
                <a:cubicBezTo>
                  <a:pt x="695721" y="7736153"/>
                  <a:pt x="444500" y="7279614"/>
                  <a:pt x="266700" y="6742510"/>
                </a:cubicBezTo>
                <a:cubicBezTo>
                  <a:pt x="88900" y="6205406"/>
                  <a:pt x="0" y="5598055"/>
                  <a:pt x="0" y="4920457"/>
                </a:cubicBezTo>
                <a:lnTo>
                  <a:pt x="0" y="4350544"/>
                </a:lnTo>
                <a:cubicBezTo>
                  <a:pt x="0" y="3672946"/>
                  <a:pt x="87841" y="3066654"/>
                  <a:pt x="263525" y="2531666"/>
                </a:cubicBezTo>
                <a:cubicBezTo>
                  <a:pt x="439340" y="1996546"/>
                  <a:pt x="688511" y="1540008"/>
                  <a:pt x="1011039" y="1162050"/>
                </a:cubicBezTo>
                <a:cubicBezTo>
                  <a:pt x="1333698" y="784093"/>
                  <a:pt x="1717278" y="495962"/>
                  <a:pt x="2161778" y="297657"/>
                </a:cubicBezTo>
                <a:cubicBezTo>
                  <a:pt x="2606410" y="99219"/>
                  <a:pt x="3095492" y="0"/>
                  <a:pt x="3629025" y="0"/>
                </a:cubicBezTo>
                <a:cubicBezTo>
                  <a:pt x="4179093" y="0"/>
                  <a:pt x="4676378" y="99219"/>
                  <a:pt x="5120878" y="297657"/>
                </a:cubicBezTo>
                <a:cubicBezTo>
                  <a:pt x="5565510" y="495962"/>
                  <a:pt x="5948098" y="784093"/>
                  <a:pt x="6268640" y="1162050"/>
                </a:cubicBezTo>
                <a:cubicBezTo>
                  <a:pt x="6589183" y="1540008"/>
                  <a:pt x="6835245" y="1996546"/>
                  <a:pt x="7006828" y="2531666"/>
                </a:cubicBezTo>
                <a:cubicBezTo>
                  <a:pt x="7178542" y="3066654"/>
                  <a:pt x="7264400" y="3672946"/>
                  <a:pt x="7264400" y="4350544"/>
                </a:cubicBezTo>
                <a:close/>
                <a:moveTo>
                  <a:pt x="6083300" y="4917282"/>
                </a:moveTo>
                <a:lnTo>
                  <a:pt x="6083300" y="4335066"/>
                </a:lnTo>
                <a:cubicBezTo>
                  <a:pt x="6083300" y="3798359"/>
                  <a:pt x="6028398" y="3323630"/>
                  <a:pt x="5918596" y="2910880"/>
                </a:cubicBezTo>
                <a:cubicBezTo>
                  <a:pt x="5808926" y="2498130"/>
                  <a:pt x="5648457" y="2151394"/>
                  <a:pt x="5437187" y="1870671"/>
                </a:cubicBezTo>
                <a:cubicBezTo>
                  <a:pt x="5225917" y="1589816"/>
                  <a:pt x="4968014" y="1377157"/>
                  <a:pt x="4663479" y="1232694"/>
                </a:cubicBezTo>
                <a:cubicBezTo>
                  <a:pt x="4359076" y="1088232"/>
                  <a:pt x="4014258" y="1016000"/>
                  <a:pt x="3629025" y="1016000"/>
                </a:cubicBezTo>
                <a:cubicBezTo>
                  <a:pt x="3256359" y="1016000"/>
                  <a:pt x="2919809" y="1088232"/>
                  <a:pt x="2619375" y="1232694"/>
                </a:cubicBezTo>
                <a:cubicBezTo>
                  <a:pt x="2319072" y="1377157"/>
                  <a:pt x="2062228" y="1589816"/>
                  <a:pt x="1848842" y="1870671"/>
                </a:cubicBezTo>
                <a:cubicBezTo>
                  <a:pt x="1635587" y="2151394"/>
                  <a:pt x="1470951" y="2498130"/>
                  <a:pt x="1354931" y="2910880"/>
                </a:cubicBezTo>
                <a:cubicBezTo>
                  <a:pt x="1239043" y="3323630"/>
                  <a:pt x="1181100" y="3798359"/>
                  <a:pt x="1181100" y="4335066"/>
                </a:cubicBezTo>
                <a:lnTo>
                  <a:pt x="1181100" y="4917282"/>
                </a:lnTo>
                <a:cubicBezTo>
                  <a:pt x="1181100" y="5458090"/>
                  <a:pt x="1239043" y="5935928"/>
                  <a:pt x="1354931" y="6350794"/>
                </a:cubicBezTo>
                <a:cubicBezTo>
                  <a:pt x="1470951" y="6765661"/>
                  <a:pt x="1637704" y="7114514"/>
                  <a:pt x="1855192" y="7397354"/>
                </a:cubicBezTo>
                <a:cubicBezTo>
                  <a:pt x="2072679" y="7680193"/>
                  <a:pt x="2331574" y="7893844"/>
                  <a:pt x="2631876" y="8038307"/>
                </a:cubicBezTo>
                <a:cubicBezTo>
                  <a:pt x="2932178" y="8182769"/>
                  <a:pt x="3268728" y="8255000"/>
                  <a:pt x="3641526" y="8255000"/>
                </a:cubicBezTo>
                <a:cubicBezTo>
                  <a:pt x="4030860" y="8255000"/>
                  <a:pt x="4376737" y="8182769"/>
                  <a:pt x="4679156" y="8038307"/>
                </a:cubicBezTo>
                <a:cubicBezTo>
                  <a:pt x="4981575" y="7893844"/>
                  <a:pt x="5237360" y="7680193"/>
                  <a:pt x="5446514" y="7397354"/>
                </a:cubicBezTo>
                <a:cubicBezTo>
                  <a:pt x="5655667" y="7114514"/>
                  <a:pt x="5814086" y="6765661"/>
                  <a:pt x="5921771" y="6350794"/>
                </a:cubicBezTo>
                <a:cubicBezTo>
                  <a:pt x="6029457" y="5935928"/>
                  <a:pt x="6083300" y="5458090"/>
                  <a:pt x="6083300" y="4917282"/>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5980" name="Freeform 15980"/>
          <p:cNvSpPr/>
          <p:nvPr/>
        </p:nvSpPr>
        <p:spPr>
          <a:xfrm>
            <a:off x="2260528" y="2375547"/>
            <a:ext cx="65336" cy="92362"/>
          </a:xfrm>
          <a:custGeom>
            <a:avLst/>
            <a:gdLst/>
            <a:ahLst/>
            <a:cxnLst/>
            <a:rect l="0" t="0" r="0" b="0"/>
            <a:pathLst>
              <a:path w="6565900" h="9271000">
                <a:moveTo>
                  <a:pt x="5359400" y="6862565"/>
                </a:moveTo>
                <a:cubicBezTo>
                  <a:pt x="5359400" y="6651956"/>
                  <a:pt x="5327385" y="6465094"/>
                  <a:pt x="5263356" y="6301979"/>
                </a:cubicBezTo>
                <a:cubicBezTo>
                  <a:pt x="5199459" y="6138863"/>
                  <a:pt x="5087937" y="5991292"/>
                  <a:pt x="4928790" y="5859265"/>
                </a:cubicBezTo>
                <a:cubicBezTo>
                  <a:pt x="4769775" y="5727105"/>
                  <a:pt x="4550899" y="5601164"/>
                  <a:pt x="4272160" y="5481440"/>
                </a:cubicBezTo>
                <a:cubicBezTo>
                  <a:pt x="3993554" y="5361583"/>
                  <a:pt x="3641526" y="5239743"/>
                  <a:pt x="3216076" y="5115918"/>
                </a:cubicBezTo>
                <a:cubicBezTo>
                  <a:pt x="2769989" y="4983758"/>
                  <a:pt x="2367293" y="4836187"/>
                  <a:pt x="2007989" y="4673204"/>
                </a:cubicBezTo>
                <a:cubicBezTo>
                  <a:pt x="1648684" y="4510088"/>
                  <a:pt x="1340974" y="4323226"/>
                  <a:pt x="1084857" y="4112618"/>
                </a:cubicBezTo>
                <a:cubicBezTo>
                  <a:pt x="828873" y="3902009"/>
                  <a:pt x="632751" y="3660445"/>
                  <a:pt x="496490" y="3387924"/>
                </a:cubicBezTo>
                <a:cubicBezTo>
                  <a:pt x="360230" y="3115403"/>
                  <a:pt x="292100" y="2803658"/>
                  <a:pt x="292100" y="2452688"/>
                </a:cubicBezTo>
                <a:cubicBezTo>
                  <a:pt x="292100" y="2101718"/>
                  <a:pt x="364397" y="1777604"/>
                  <a:pt x="508992" y="1480344"/>
                </a:cubicBezTo>
                <a:cubicBezTo>
                  <a:pt x="653586" y="1183085"/>
                  <a:pt x="861218" y="923991"/>
                  <a:pt x="1131887" y="703065"/>
                </a:cubicBezTo>
                <a:cubicBezTo>
                  <a:pt x="1402688" y="482138"/>
                  <a:pt x="1726075" y="309761"/>
                  <a:pt x="2102048" y="185936"/>
                </a:cubicBezTo>
                <a:cubicBezTo>
                  <a:pt x="2478153" y="61979"/>
                  <a:pt x="2897650" y="0"/>
                  <a:pt x="3360539" y="0"/>
                </a:cubicBezTo>
                <a:cubicBezTo>
                  <a:pt x="4038269" y="0"/>
                  <a:pt x="4613671" y="129051"/>
                  <a:pt x="5086746" y="387152"/>
                </a:cubicBezTo>
                <a:cubicBezTo>
                  <a:pt x="5559954" y="645121"/>
                  <a:pt x="5920514" y="981538"/>
                  <a:pt x="6168429" y="1396405"/>
                </a:cubicBezTo>
                <a:cubicBezTo>
                  <a:pt x="6416476" y="1811272"/>
                  <a:pt x="6540500" y="2254052"/>
                  <a:pt x="6540500" y="2724746"/>
                </a:cubicBezTo>
                <a:lnTo>
                  <a:pt x="5346700" y="2724746"/>
                </a:lnTo>
                <a:cubicBezTo>
                  <a:pt x="5346700" y="2386079"/>
                  <a:pt x="5274336" y="2085645"/>
                  <a:pt x="5129609" y="1823443"/>
                </a:cubicBezTo>
                <a:cubicBezTo>
                  <a:pt x="4985014" y="1561241"/>
                  <a:pt x="4766071" y="1354799"/>
                  <a:pt x="4472781" y="1204119"/>
                </a:cubicBezTo>
                <a:cubicBezTo>
                  <a:pt x="4179490" y="1053307"/>
                  <a:pt x="3807750" y="977900"/>
                  <a:pt x="3357562" y="977900"/>
                </a:cubicBezTo>
                <a:cubicBezTo>
                  <a:pt x="2931980" y="977900"/>
                  <a:pt x="2580745" y="1041930"/>
                  <a:pt x="2303859" y="1169988"/>
                </a:cubicBezTo>
                <a:cubicBezTo>
                  <a:pt x="2027105" y="1298046"/>
                  <a:pt x="1821590" y="1471613"/>
                  <a:pt x="1687314" y="1690688"/>
                </a:cubicBezTo>
                <a:cubicBezTo>
                  <a:pt x="1553037" y="1909630"/>
                  <a:pt x="1485900" y="2159596"/>
                  <a:pt x="1485900" y="2440583"/>
                </a:cubicBezTo>
                <a:cubicBezTo>
                  <a:pt x="1485900" y="2630686"/>
                  <a:pt x="1526182" y="2803195"/>
                  <a:pt x="1606748" y="2958108"/>
                </a:cubicBezTo>
                <a:cubicBezTo>
                  <a:pt x="1687446" y="3113022"/>
                  <a:pt x="1813586" y="3256625"/>
                  <a:pt x="1985168" y="3388916"/>
                </a:cubicBezTo>
                <a:cubicBezTo>
                  <a:pt x="2156883" y="3521208"/>
                  <a:pt x="2376090" y="3643115"/>
                  <a:pt x="2642790" y="3754636"/>
                </a:cubicBezTo>
                <a:cubicBezTo>
                  <a:pt x="2909490" y="3866158"/>
                  <a:pt x="3228842" y="3973579"/>
                  <a:pt x="3600846" y="4076899"/>
                </a:cubicBezTo>
                <a:cubicBezTo>
                  <a:pt x="4113609" y="4221626"/>
                  <a:pt x="4556058" y="4382823"/>
                  <a:pt x="4928195" y="4560491"/>
                </a:cubicBezTo>
                <a:cubicBezTo>
                  <a:pt x="5300464" y="4738159"/>
                  <a:pt x="5607513" y="4937522"/>
                  <a:pt x="5849342" y="5158582"/>
                </a:cubicBezTo>
                <a:cubicBezTo>
                  <a:pt x="6091303" y="5379641"/>
                  <a:pt x="6271220" y="5629672"/>
                  <a:pt x="6389092" y="5908675"/>
                </a:cubicBezTo>
                <a:cubicBezTo>
                  <a:pt x="6506964" y="6187546"/>
                  <a:pt x="6565900" y="6502599"/>
                  <a:pt x="6565900" y="6853833"/>
                </a:cubicBezTo>
                <a:cubicBezTo>
                  <a:pt x="6565900" y="7221472"/>
                  <a:pt x="6491420" y="7554053"/>
                  <a:pt x="6342459" y="7851577"/>
                </a:cubicBezTo>
                <a:cubicBezTo>
                  <a:pt x="6193631" y="8148969"/>
                  <a:pt x="5980575" y="8403101"/>
                  <a:pt x="5703292" y="8613974"/>
                </a:cubicBezTo>
                <a:cubicBezTo>
                  <a:pt x="5426008" y="8824715"/>
                  <a:pt x="5093956" y="8986904"/>
                  <a:pt x="4707135" y="9100543"/>
                </a:cubicBezTo>
                <a:cubicBezTo>
                  <a:pt x="4320447" y="9214180"/>
                  <a:pt x="3889176" y="9271000"/>
                  <a:pt x="3413323" y="9271000"/>
                </a:cubicBezTo>
                <a:cubicBezTo>
                  <a:pt x="2995546" y="9271000"/>
                  <a:pt x="2584912" y="9213056"/>
                  <a:pt x="2181423" y="9097169"/>
                </a:cubicBezTo>
                <a:cubicBezTo>
                  <a:pt x="1778066" y="8981282"/>
                  <a:pt x="1411882" y="8807517"/>
                  <a:pt x="1082873" y="8575874"/>
                </a:cubicBezTo>
                <a:cubicBezTo>
                  <a:pt x="753996" y="8344231"/>
                  <a:pt x="491265" y="8057754"/>
                  <a:pt x="294679" y="7716441"/>
                </a:cubicBezTo>
                <a:cubicBezTo>
                  <a:pt x="98226" y="7374996"/>
                  <a:pt x="0" y="6978783"/>
                  <a:pt x="0" y="6527800"/>
                </a:cubicBezTo>
                <a:lnTo>
                  <a:pt x="1193800" y="6527800"/>
                </a:lnTo>
                <a:cubicBezTo>
                  <a:pt x="1193800" y="6837495"/>
                  <a:pt x="1253728" y="7102806"/>
                  <a:pt x="1373584" y="7323733"/>
                </a:cubicBezTo>
                <a:cubicBezTo>
                  <a:pt x="1493440" y="7544660"/>
                  <a:pt x="1657680" y="7727421"/>
                  <a:pt x="1866304" y="7872016"/>
                </a:cubicBezTo>
                <a:cubicBezTo>
                  <a:pt x="2075060" y="8016479"/>
                  <a:pt x="2312722" y="8122775"/>
                  <a:pt x="2579290" y="8190905"/>
                </a:cubicBezTo>
                <a:cubicBezTo>
                  <a:pt x="2845858" y="8259035"/>
                  <a:pt x="3123803" y="8293100"/>
                  <a:pt x="3413125" y="8293100"/>
                </a:cubicBezTo>
                <a:cubicBezTo>
                  <a:pt x="3830505" y="8293100"/>
                  <a:pt x="4183789" y="8235355"/>
                  <a:pt x="4472979" y="8119865"/>
                </a:cubicBezTo>
                <a:cubicBezTo>
                  <a:pt x="4762301" y="8004242"/>
                  <a:pt x="4982368" y="7839075"/>
                  <a:pt x="5133181" y="7624366"/>
                </a:cubicBezTo>
                <a:cubicBezTo>
                  <a:pt x="5283993" y="7409524"/>
                  <a:pt x="5359400" y="7155591"/>
                  <a:pt x="5359400" y="6862565"/>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5981" name="Freeform 15981"/>
          <p:cNvSpPr/>
          <p:nvPr/>
        </p:nvSpPr>
        <p:spPr>
          <a:xfrm>
            <a:off x="2336960" y="2375547"/>
            <a:ext cx="69143" cy="92362"/>
          </a:xfrm>
          <a:custGeom>
            <a:avLst/>
            <a:gdLst/>
            <a:ahLst/>
            <a:cxnLst/>
            <a:rect l="0" t="0" r="0" b="0"/>
            <a:pathLst>
              <a:path w="6948487" h="9271000">
                <a:moveTo>
                  <a:pt x="5757862" y="6273999"/>
                </a:moveTo>
                <a:lnTo>
                  <a:pt x="6948487" y="6273999"/>
                </a:lnTo>
                <a:cubicBezTo>
                  <a:pt x="6886442" y="6844838"/>
                  <a:pt x="6723062" y="7355748"/>
                  <a:pt x="6458346" y="7806730"/>
                </a:cubicBezTo>
                <a:cubicBezTo>
                  <a:pt x="6193631" y="8257580"/>
                  <a:pt x="5819312" y="8614371"/>
                  <a:pt x="5335389" y="8877102"/>
                </a:cubicBezTo>
                <a:cubicBezTo>
                  <a:pt x="4851598" y="9139701"/>
                  <a:pt x="4247753" y="9271000"/>
                  <a:pt x="3523853" y="9271000"/>
                </a:cubicBezTo>
                <a:cubicBezTo>
                  <a:pt x="2994421" y="9271000"/>
                  <a:pt x="2513607" y="9171847"/>
                  <a:pt x="2081410" y="8973543"/>
                </a:cubicBezTo>
                <a:cubicBezTo>
                  <a:pt x="1649214" y="8775105"/>
                  <a:pt x="1278003" y="8493125"/>
                  <a:pt x="967779" y="8127604"/>
                </a:cubicBezTo>
                <a:cubicBezTo>
                  <a:pt x="657555" y="7761949"/>
                  <a:pt x="418703" y="7321947"/>
                  <a:pt x="251221" y="6807597"/>
                </a:cubicBezTo>
                <a:cubicBezTo>
                  <a:pt x="83740" y="6293247"/>
                  <a:pt x="0" y="5720028"/>
                  <a:pt x="0" y="5087938"/>
                </a:cubicBezTo>
                <a:lnTo>
                  <a:pt x="0" y="4189215"/>
                </a:lnTo>
                <a:cubicBezTo>
                  <a:pt x="0" y="3557125"/>
                  <a:pt x="83740" y="2983905"/>
                  <a:pt x="251221" y="2469555"/>
                </a:cubicBezTo>
                <a:cubicBezTo>
                  <a:pt x="418703" y="1955205"/>
                  <a:pt x="660664" y="1514211"/>
                  <a:pt x="977106" y="1146572"/>
                </a:cubicBezTo>
                <a:cubicBezTo>
                  <a:pt x="1293547" y="778934"/>
                  <a:pt x="1675077" y="495962"/>
                  <a:pt x="2121693" y="297657"/>
                </a:cubicBezTo>
                <a:cubicBezTo>
                  <a:pt x="2568442" y="99219"/>
                  <a:pt x="3070952" y="0"/>
                  <a:pt x="3629223" y="0"/>
                </a:cubicBezTo>
                <a:cubicBezTo>
                  <a:pt x="4311848" y="0"/>
                  <a:pt x="4888904" y="127993"/>
                  <a:pt x="5360392" y="383977"/>
                </a:cubicBezTo>
                <a:cubicBezTo>
                  <a:pt x="5831879" y="639829"/>
                  <a:pt x="6198923" y="993841"/>
                  <a:pt x="6461521" y="1446015"/>
                </a:cubicBezTo>
                <a:cubicBezTo>
                  <a:pt x="6724120" y="1898055"/>
                  <a:pt x="6886442" y="2421269"/>
                  <a:pt x="6948487" y="3015655"/>
                </a:cubicBezTo>
                <a:lnTo>
                  <a:pt x="5757862" y="3015655"/>
                </a:lnTo>
                <a:cubicBezTo>
                  <a:pt x="5700050" y="2594438"/>
                  <a:pt x="5592564" y="2232091"/>
                  <a:pt x="5435401" y="1928615"/>
                </a:cubicBezTo>
                <a:cubicBezTo>
                  <a:pt x="5278371" y="1625138"/>
                  <a:pt x="5055129" y="1390849"/>
                  <a:pt x="4765675" y="1225749"/>
                </a:cubicBezTo>
                <a:cubicBezTo>
                  <a:pt x="4476353" y="1060516"/>
                  <a:pt x="4098064" y="977900"/>
                  <a:pt x="3630810" y="977900"/>
                </a:cubicBezTo>
                <a:cubicBezTo>
                  <a:pt x="3229835" y="977900"/>
                  <a:pt x="2877410" y="1054299"/>
                  <a:pt x="2573535" y="1207096"/>
                </a:cubicBezTo>
                <a:cubicBezTo>
                  <a:pt x="2269662" y="1359893"/>
                  <a:pt x="2015397" y="1576719"/>
                  <a:pt x="1810742" y="1857574"/>
                </a:cubicBezTo>
                <a:cubicBezTo>
                  <a:pt x="1606219" y="2138297"/>
                  <a:pt x="1452231" y="2474847"/>
                  <a:pt x="1348779" y="2867224"/>
                </a:cubicBezTo>
                <a:cubicBezTo>
                  <a:pt x="1245459" y="3259469"/>
                  <a:pt x="1193800" y="3695105"/>
                  <a:pt x="1193800" y="4174133"/>
                </a:cubicBezTo>
                <a:lnTo>
                  <a:pt x="1193800" y="5084565"/>
                </a:lnTo>
                <a:cubicBezTo>
                  <a:pt x="1193800" y="5526419"/>
                  <a:pt x="1240300" y="5941484"/>
                  <a:pt x="1333301" y="6329760"/>
                </a:cubicBezTo>
                <a:cubicBezTo>
                  <a:pt x="1426302" y="6717904"/>
                  <a:pt x="1567854" y="7058555"/>
                  <a:pt x="1757957" y="7351713"/>
                </a:cubicBezTo>
                <a:cubicBezTo>
                  <a:pt x="1948193" y="7644871"/>
                  <a:pt x="2190088" y="7875059"/>
                  <a:pt x="2483643" y="8042275"/>
                </a:cubicBezTo>
                <a:cubicBezTo>
                  <a:pt x="2777199" y="8209492"/>
                  <a:pt x="3124464" y="8293100"/>
                  <a:pt x="3525440" y="8293100"/>
                </a:cubicBezTo>
                <a:cubicBezTo>
                  <a:pt x="4033969" y="8293100"/>
                  <a:pt x="4439113" y="8212601"/>
                  <a:pt x="4740870" y="8051602"/>
                </a:cubicBezTo>
                <a:cubicBezTo>
                  <a:pt x="5042627" y="7890471"/>
                  <a:pt x="5271029" y="7659225"/>
                  <a:pt x="5426075" y="7357865"/>
                </a:cubicBezTo>
                <a:cubicBezTo>
                  <a:pt x="5581120" y="7056504"/>
                  <a:pt x="5691716" y="6695216"/>
                  <a:pt x="5757862" y="6273999"/>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5982" name="Freeform 15982"/>
          <p:cNvSpPr/>
          <p:nvPr/>
        </p:nvSpPr>
        <p:spPr>
          <a:xfrm>
            <a:off x="2447109" y="2375547"/>
            <a:ext cx="65336" cy="92362"/>
          </a:xfrm>
          <a:custGeom>
            <a:avLst/>
            <a:gdLst/>
            <a:ahLst/>
            <a:cxnLst/>
            <a:rect l="0" t="0" r="0" b="0"/>
            <a:pathLst>
              <a:path w="6565900" h="9271000">
                <a:moveTo>
                  <a:pt x="5359400" y="6862565"/>
                </a:moveTo>
                <a:cubicBezTo>
                  <a:pt x="5359400" y="6651956"/>
                  <a:pt x="5327385" y="6465094"/>
                  <a:pt x="5263356" y="6301979"/>
                </a:cubicBezTo>
                <a:cubicBezTo>
                  <a:pt x="5199459" y="6138863"/>
                  <a:pt x="5087937" y="5991292"/>
                  <a:pt x="4928790" y="5859265"/>
                </a:cubicBezTo>
                <a:cubicBezTo>
                  <a:pt x="4769775" y="5727105"/>
                  <a:pt x="4550899" y="5601164"/>
                  <a:pt x="4272160" y="5481440"/>
                </a:cubicBezTo>
                <a:cubicBezTo>
                  <a:pt x="3993554" y="5361583"/>
                  <a:pt x="3641526" y="5239743"/>
                  <a:pt x="3216076" y="5115918"/>
                </a:cubicBezTo>
                <a:cubicBezTo>
                  <a:pt x="2769989" y="4983758"/>
                  <a:pt x="2367293" y="4836187"/>
                  <a:pt x="2007989" y="4673204"/>
                </a:cubicBezTo>
                <a:cubicBezTo>
                  <a:pt x="1648684" y="4510088"/>
                  <a:pt x="1340974" y="4323226"/>
                  <a:pt x="1084857" y="4112618"/>
                </a:cubicBezTo>
                <a:cubicBezTo>
                  <a:pt x="828873" y="3902009"/>
                  <a:pt x="632751" y="3660445"/>
                  <a:pt x="496490" y="3387924"/>
                </a:cubicBezTo>
                <a:cubicBezTo>
                  <a:pt x="360230" y="3115403"/>
                  <a:pt x="292100" y="2803658"/>
                  <a:pt x="292100" y="2452688"/>
                </a:cubicBezTo>
                <a:cubicBezTo>
                  <a:pt x="292100" y="2101718"/>
                  <a:pt x="364397" y="1777604"/>
                  <a:pt x="508992" y="1480344"/>
                </a:cubicBezTo>
                <a:cubicBezTo>
                  <a:pt x="653586" y="1183085"/>
                  <a:pt x="861218" y="923991"/>
                  <a:pt x="1131887" y="703065"/>
                </a:cubicBezTo>
                <a:cubicBezTo>
                  <a:pt x="1402688" y="482138"/>
                  <a:pt x="1726075" y="309761"/>
                  <a:pt x="2102048" y="185936"/>
                </a:cubicBezTo>
                <a:cubicBezTo>
                  <a:pt x="2478153" y="61979"/>
                  <a:pt x="2897650" y="0"/>
                  <a:pt x="3360539" y="0"/>
                </a:cubicBezTo>
                <a:cubicBezTo>
                  <a:pt x="4038269" y="0"/>
                  <a:pt x="4613671" y="129051"/>
                  <a:pt x="5086746" y="387152"/>
                </a:cubicBezTo>
                <a:cubicBezTo>
                  <a:pt x="5559954" y="645121"/>
                  <a:pt x="5920514" y="981538"/>
                  <a:pt x="6168429" y="1396405"/>
                </a:cubicBezTo>
                <a:cubicBezTo>
                  <a:pt x="6416476" y="1811272"/>
                  <a:pt x="6540500" y="2254052"/>
                  <a:pt x="6540500" y="2724746"/>
                </a:cubicBezTo>
                <a:lnTo>
                  <a:pt x="5346700" y="2724746"/>
                </a:lnTo>
                <a:cubicBezTo>
                  <a:pt x="5346700" y="2386079"/>
                  <a:pt x="5274336" y="2085645"/>
                  <a:pt x="5129609" y="1823443"/>
                </a:cubicBezTo>
                <a:cubicBezTo>
                  <a:pt x="4985014" y="1561241"/>
                  <a:pt x="4766071" y="1354799"/>
                  <a:pt x="4472781" y="1204119"/>
                </a:cubicBezTo>
                <a:cubicBezTo>
                  <a:pt x="4179490" y="1053307"/>
                  <a:pt x="3807750" y="977900"/>
                  <a:pt x="3357562" y="977900"/>
                </a:cubicBezTo>
                <a:cubicBezTo>
                  <a:pt x="2931980" y="977900"/>
                  <a:pt x="2580745" y="1041930"/>
                  <a:pt x="2303859" y="1169988"/>
                </a:cubicBezTo>
                <a:cubicBezTo>
                  <a:pt x="2027105" y="1298046"/>
                  <a:pt x="1821590" y="1471613"/>
                  <a:pt x="1687314" y="1690688"/>
                </a:cubicBezTo>
                <a:cubicBezTo>
                  <a:pt x="1553037" y="1909630"/>
                  <a:pt x="1485900" y="2159596"/>
                  <a:pt x="1485900" y="2440583"/>
                </a:cubicBezTo>
                <a:cubicBezTo>
                  <a:pt x="1485900" y="2630686"/>
                  <a:pt x="1526182" y="2803195"/>
                  <a:pt x="1606748" y="2958108"/>
                </a:cubicBezTo>
                <a:cubicBezTo>
                  <a:pt x="1687446" y="3113022"/>
                  <a:pt x="1813586" y="3256625"/>
                  <a:pt x="1985168" y="3388916"/>
                </a:cubicBezTo>
                <a:cubicBezTo>
                  <a:pt x="2156883" y="3521208"/>
                  <a:pt x="2376090" y="3643115"/>
                  <a:pt x="2642790" y="3754636"/>
                </a:cubicBezTo>
                <a:cubicBezTo>
                  <a:pt x="2909490" y="3866158"/>
                  <a:pt x="3228842" y="3973579"/>
                  <a:pt x="3600846" y="4076899"/>
                </a:cubicBezTo>
                <a:cubicBezTo>
                  <a:pt x="4113609" y="4221626"/>
                  <a:pt x="4556058" y="4382823"/>
                  <a:pt x="4928195" y="4560491"/>
                </a:cubicBezTo>
                <a:cubicBezTo>
                  <a:pt x="5300464" y="4738159"/>
                  <a:pt x="5607513" y="4937522"/>
                  <a:pt x="5849342" y="5158582"/>
                </a:cubicBezTo>
                <a:cubicBezTo>
                  <a:pt x="6091303" y="5379641"/>
                  <a:pt x="6271220" y="5629672"/>
                  <a:pt x="6389092" y="5908675"/>
                </a:cubicBezTo>
                <a:cubicBezTo>
                  <a:pt x="6506964" y="6187546"/>
                  <a:pt x="6565900" y="6502599"/>
                  <a:pt x="6565900" y="6853833"/>
                </a:cubicBezTo>
                <a:cubicBezTo>
                  <a:pt x="6565900" y="7221472"/>
                  <a:pt x="6491420" y="7554053"/>
                  <a:pt x="6342459" y="7851577"/>
                </a:cubicBezTo>
                <a:cubicBezTo>
                  <a:pt x="6193631" y="8148969"/>
                  <a:pt x="5980575" y="8403101"/>
                  <a:pt x="5703292" y="8613974"/>
                </a:cubicBezTo>
                <a:cubicBezTo>
                  <a:pt x="5426008" y="8824715"/>
                  <a:pt x="5093956" y="8986904"/>
                  <a:pt x="4707135" y="9100543"/>
                </a:cubicBezTo>
                <a:cubicBezTo>
                  <a:pt x="4320447" y="9214180"/>
                  <a:pt x="3889176" y="9271000"/>
                  <a:pt x="3413323" y="9271000"/>
                </a:cubicBezTo>
                <a:cubicBezTo>
                  <a:pt x="2995546" y="9271000"/>
                  <a:pt x="2584912" y="9213056"/>
                  <a:pt x="2181423" y="9097169"/>
                </a:cubicBezTo>
                <a:cubicBezTo>
                  <a:pt x="1778066" y="8981282"/>
                  <a:pt x="1411882" y="8807517"/>
                  <a:pt x="1082873" y="8575874"/>
                </a:cubicBezTo>
                <a:cubicBezTo>
                  <a:pt x="753996" y="8344231"/>
                  <a:pt x="491265" y="8057754"/>
                  <a:pt x="294679" y="7716441"/>
                </a:cubicBezTo>
                <a:cubicBezTo>
                  <a:pt x="98226" y="7374996"/>
                  <a:pt x="0" y="6978783"/>
                  <a:pt x="0" y="6527800"/>
                </a:cubicBezTo>
                <a:lnTo>
                  <a:pt x="1193800" y="6527800"/>
                </a:lnTo>
                <a:cubicBezTo>
                  <a:pt x="1193800" y="6837495"/>
                  <a:pt x="1253728" y="7102806"/>
                  <a:pt x="1373584" y="7323733"/>
                </a:cubicBezTo>
                <a:cubicBezTo>
                  <a:pt x="1493440" y="7544660"/>
                  <a:pt x="1657680" y="7727421"/>
                  <a:pt x="1866304" y="7872016"/>
                </a:cubicBezTo>
                <a:cubicBezTo>
                  <a:pt x="2075060" y="8016479"/>
                  <a:pt x="2312722" y="8122775"/>
                  <a:pt x="2579290" y="8190905"/>
                </a:cubicBezTo>
                <a:cubicBezTo>
                  <a:pt x="2845858" y="8259035"/>
                  <a:pt x="3123803" y="8293100"/>
                  <a:pt x="3413125" y="8293100"/>
                </a:cubicBezTo>
                <a:cubicBezTo>
                  <a:pt x="3830505" y="8293100"/>
                  <a:pt x="4183789" y="8235355"/>
                  <a:pt x="4472979" y="8119865"/>
                </a:cubicBezTo>
                <a:cubicBezTo>
                  <a:pt x="4762301" y="8004242"/>
                  <a:pt x="4982368" y="7839075"/>
                  <a:pt x="5133181" y="7624366"/>
                </a:cubicBezTo>
                <a:cubicBezTo>
                  <a:pt x="5283993" y="7409524"/>
                  <a:pt x="5359400" y="7155591"/>
                  <a:pt x="5359400" y="6862565"/>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5983" name="Freeform 15983"/>
          <p:cNvSpPr/>
          <p:nvPr/>
        </p:nvSpPr>
        <p:spPr>
          <a:xfrm>
            <a:off x="2516653" y="2383582"/>
            <a:ext cx="36388" cy="84328"/>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5984" name="Freeform 15984"/>
          <p:cNvSpPr/>
          <p:nvPr/>
        </p:nvSpPr>
        <p:spPr>
          <a:xfrm>
            <a:off x="2562439" y="2398574"/>
            <a:ext cx="56679" cy="69335"/>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5985" name="Freeform 15985"/>
          <p:cNvSpPr/>
          <p:nvPr/>
        </p:nvSpPr>
        <p:spPr>
          <a:xfrm>
            <a:off x="2629140" y="2398574"/>
            <a:ext cx="56679" cy="69335"/>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5986" name="Freeform 15986"/>
          <p:cNvSpPr/>
          <p:nvPr/>
        </p:nvSpPr>
        <p:spPr>
          <a:xfrm>
            <a:off x="2698874" y="2398574"/>
            <a:ext cx="32301" cy="68069"/>
          </a:xfrm>
          <a:custGeom>
            <a:avLst/>
            <a:gdLst/>
            <a:ahLst/>
            <a:cxnLst/>
            <a:rect l="0" t="0" r="0" b="0"/>
            <a:pathLst>
              <a:path w="3246040" h="6832600">
                <a:moveTo>
                  <a:pt x="1150143" y="1180704"/>
                </a:moveTo>
                <a:lnTo>
                  <a:pt x="1150143" y="6832600"/>
                </a:lnTo>
                <a:lnTo>
                  <a:pt x="0" y="6832600"/>
                </a:lnTo>
                <a:lnTo>
                  <a:pt x="0" y="127000"/>
                </a:lnTo>
                <a:lnTo>
                  <a:pt x="1118989" y="127000"/>
                </a:lnTo>
                <a:close/>
                <a:moveTo>
                  <a:pt x="3246040" y="86916"/>
                </a:moveTo>
                <a:lnTo>
                  <a:pt x="3239889" y="1154510"/>
                </a:lnTo>
                <a:cubicBezTo>
                  <a:pt x="3144771" y="1133872"/>
                  <a:pt x="3054813" y="1120445"/>
                  <a:pt x="2970014" y="1114227"/>
                </a:cubicBezTo>
                <a:cubicBezTo>
                  <a:pt x="2885347" y="1108009"/>
                  <a:pt x="2789237" y="1104900"/>
                  <a:pt x="2681684" y="1104900"/>
                </a:cubicBezTo>
                <a:cubicBezTo>
                  <a:pt x="2417100" y="1104900"/>
                  <a:pt x="2183540" y="1146242"/>
                  <a:pt x="1981001" y="1228924"/>
                </a:cubicBezTo>
                <a:cubicBezTo>
                  <a:pt x="1778462" y="1311606"/>
                  <a:pt x="1606880" y="1427295"/>
                  <a:pt x="1466254" y="1575991"/>
                </a:cubicBezTo>
                <a:cubicBezTo>
                  <a:pt x="1325760" y="1724687"/>
                  <a:pt x="1215165" y="1901362"/>
                  <a:pt x="1134467" y="2106018"/>
                </a:cubicBezTo>
                <a:cubicBezTo>
                  <a:pt x="1053901" y="2310673"/>
                  <a:pt x="1001249" y="2534841"/>
                  <a:pt x="976510" y="2778522"/>
                </a:cubicBezTo>
                <a:lnTo>
                  <a:pt x="654050" y="2964458"/>
                </a:lnTo>
                <a:cubicBezTo>
                  <a:pt x="654050" y="2559249"/>
                  <a:pt x="694332" y="2178844"/>
                  <a:pt x="774898" y="1823244"/>
                </a:cubicBezTo>
                <a:cubicBezTo>
                  <a:pt x="855464" y="1467644"/>
                  <a:pt x="980479" y="1152393"/>
                  <a:pt x="1149945" y="877491"/>
                </a:cubicBezTo>
                <a:cubicBezTo>
                  <a:pt x="1319543" y="602589"/>
                  <a:pt x="1535575" y="387615"/>
                  <a:pt x="1798042" y="232569"/>
                </a:cubicBezTo>
                <a:cubicBezTo>
                  <a:pt x="2060641" y="77524"/>
                  <a:pt x="2373841" y="0"/>
                  <a:pt x="2737643" y="0"/>
                </a:cubicBezTo>
                <a:cubicBezTo>
                  <a:pt x="2820325" y="0"/>
                  <a:pt x="2915377" y="9327"/>
                  <a:pt x="3022798" y="27980"/>
                </a:cubicBezTo>
                <a:cubicBezTo>
                  <a:pt x="3130351" y="46501"/>
                  <a:pt x="3204765" y="66146"/>
                  <a:pt x="3246040" y="86916"/>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5987" name="Freeform 15987"/>
          <p:cNvSpPr/>
          <p:nvPr/>
        </p:nvSpPr>
        <p:spPr>
          <a:xfrm>
            <a:off x="2741564" y="2375420"/>
            <a:ext cx="13522" cy="91224"/>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5988" name="Freeform 15988"/>
          <p:cNvSpPr/>
          <p:nvPr/>
        </p:nvSpPr>
        <p:spPr>
          <a:xfrm>
            <a:off x="2771679" y="2398574"/>
            <a:ext cx="52424" cy="68006"/>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5989" name="Freeform 15989"/>
          <p:cNvSpPr/>
          <p:nvPr/>
        </p:nvSpPr>
        <p:spPr>
          <a:xfrm>
            <a:off x="2837685" y="2398574"/>
            <a:ext cx="56364" cy="94387"/>
          </a:xfrm>
          <a:custGeom>
            <a:avLst/>
            <a:gdLst/>
            <a:ahLst/>
            <a:cxnLst/>
            <a:rect l="0" t="0" r="0" b="0"/>
            <a:pathLst>
              <a:path w="5664200" h="9474200">
                <a:moveTo>
                  <a:pt x="4622601" y="123627"/>
                </a:moveTo>
                <a:lnTo>
                  <a:pt x="5664200" y="123627"/>
                </a:lnTo>
                <a:lnTo>
                  <a:pt x="5664200" y="6685757"/>
                </a:lnTo>
                <a:cubicBezTo>
                  <a:pt x="5664200" y="7276570"/>
                  <a:pt x="5544211" y="7780602"/>
                  <a:pt x="5304234" y="8197850"/>
                </a:cubicBezTo>
                <a:cubicBezTo>
                  <a:pt x="5064389" y="8615097"/>
                  <a:pt x="4730419" y="8932134"/>
                  <a:pt x="4302323" y="9148960"/>
                </a:cubicBezTo>
                <a:cubicBezTo>
                  <a:pt x="3874227" y="9365787"/>
                  <a:pt x="3380978" y="9474200"/>
                  <a:pt x="2822575" y="9474200"/>
                </a:cubicBezTo>
                <a:cubicBezTo>
                  <a:pt x="2590932" y="9474200"/>
                  <a:pt x="2318940" y="9438018"/>
                  <a:pt x="2006600" y="9365654"/>
                </a:cubicBezTo>
                <a:cubicBezTo>
                  <a:pt x="1694391" y="9293291"/>
                  <a:pt x="1388334" y="9171318"/>
                  <a:pt x="1088429" y="8999735"/>
                </a:cubicBezTo>
                <a:cubicBezTo>
                  <a:pt x="788656" y="8828153"/>
                  <a:pt x="537434" y="8597569"/>
                  <a:pt x="334764" y="8307982"/>
                </a:cubicBezTo>
                <a:lnTo>
                  <a:pt x="936426" y="7624365"/>
                </a:lnTo>
                <a:cubicBezTo>
                  <a:pt x="1217810" y="7964222"/>
                  <a:pt x="1512556" y="8200429"/>
                  <a:pt x="1820664" y="8332985"/>
                </a:cubicBezTo>
                <a:cubicBezTo>
                  <a:pt x="2128903" y="8465542"/>
                  <a:pt x="2434034" y="8531820"/>
                  <a:pt x="2736056" y="8531820"/>
                </a:cubicBezTo>
                <a:cubicBezTo>
                  <a:pt x="3100122" y="8531820"/>
                  <a:pt x="3414514" y="8463623"/>
                  <a:pt x="3679229" y="8327231"/>
                </a:cubicBezTo>
                <a:cubicBezTo>
                  <a:pt x="3944077" y="8190970"/>
                  <a:pt x="4149923" y="7989556"/>
                  <a:pt x="4296767" y="7722989"/>
                </a:cubicBezTo>
                <a:cubicBezTo>
                  <a:pt x="4443610" y="7456553"/>
                  <a:pt x="4517032" y="7129131"/>
                  <a:pt x="4517032" y="6740724"/>
                </a:cubicBezTo>
                <a:lnTo>
                  <a:pt x="4517032" y="1596033"/>
                </a:lnTo>
                <a:close/>
                <a:moveTo>
                  <a:pt x="0" y="3547865"/>
                </a:moveTo>
                <a:lnTo>
                  <a:pt x="0" y="3417491"/>
                </a:lnTo>
                <a:cubicBezTo>
                  <a:pt x="0" y="2905787"/>
                  <a:pt x="60986" y="2440451"/>
                  <a:pt x="182959" y="2021483"/>
                </a:cubicBezTo>
                <a:cubicBezTo>
                  <a:pt x="305064" y="1602515"/>
                  <a:pt x="480880" y="1242418"/>
                  <a:pt x="710406" y="941190"/>
                </a:cubicBezTo>
                <a:cubicBezTo>
                  <a:pt x="939932" y="639829"/>
                  <a:pt x="1218075" y="407657"/>
                  <a:pt x="1544835" y="244674"/>
                </a:cubicBezTo>
                <a:cubicBezTo>
                  <a:pt x="1871596" y="81558"/>
                  <a:pt x="2239697" y="0"/>
                  <a:pt x="2649140" y="0"/>
                </a:cubicBezTo>
                <a:cubicBezTo>
                  <a:pt x="3071018" y="0"/>
                  <a:pt x="3440112" y="73224"/>
                  <a:pt x="3756421" y="219671"/>
                </a:cubicBezTo>
                <a:cubicBezTo>
                  <a:pt x="4072863" y="365986"/>
                  <a:pt x="4341746" y="578314"/>
                  <a:pt x="4563070" y="856655"/>
                </a:cubicBezTo>
                <a:cubicBezTo>
                  <a:pt x="4784394" y="1134997"/>
                  <a:pt x="4959151" y="1470092"/>
                  <a:pt x="5087342" y="1861940"/>
                </a:cubicBezTo>
                <a:cubicBezTo>
                  <a:pt x="5215532" y="2253655"/>
                  <a:pt x="5304432" y="2696965"/>
                  <a:pt x="5354042" y="3191868"/>
                </a:cubicBezTo>
                <a:lnTo>
                  <a:pt x="5354042" y="3760986"/>
                </a:lnTo>
                <a:cubicBezTo>
                  <a:pt x="5308533" y="4252715"/>
                  <a:pt x="5220625" y="4694899"/>
                  <a:pt x="5090318" y="5087541"/>
                </a:cubicBezTo>
                <a:cubicBezTo>
                  <a:pt x="4960143" y="5480050"/>
                  <a:pt x="4784394" y="5814748"/>
                  <a:pt x="4563070" y="6091635"/>
                </a:cubicBezTo>
                <a:cubicBezTo>
                  <a:pt x="4341746" y="6368521"/>
                  <a:pt x="4071805" y="6580320"/>
                  <a:pt x="3753246" y="6727032"/>
                </a:cubicBezTo>
                <a:cubicBezTo>
                  <a:pt x="3434820" y="6873610"/>
                  <a:pt x="3062684" y="6946900"/>
                  <a:pt x="2636837" y="6946900"/>
                </a:cubicBezTo>
                <a:cubicBezTo>
                  <a:pt x="2235596" y="6946900"/>
                  <a:pt x="1872588" y="6862299"/>
                  <a:pt x="1547812" y="6693099"/>
                </a:cubicBezTo>
                <a:cubicBezTo>
                  <a:pt x="1223168" y="6523898"/>
                  <a:pt x="945025" y="6286567"/>
                  <a:pt x="713382" y="5981105"/>
                </a:cubicBezTo>
                <a:cubicBezTo>
                  <a:pt x="481872" y="5675644"/>
                  <a:pt x="305064" y="5315480"/>
                  <a:pt x="182959" y="4900613"/>
                </a:cubicBezTo>
                <a:cubicBezTo>
                  <a:pt x="60986" y="4485614"/>
                  <a:pt x="0" y="4034698"/>
                  <a:pt x="0" y="3547865"/>
                </a:cubicBezTo>
                <a:close/>
                <a:moveTo>
                  <a:pt x="1147167" y="3414515"/>
                </a:moveTo>
                <a:lnTo>
                  <a:pt x="1147167" y="3544491"/>
                </a:lnTo>
                <a:cubicBezTo>
                  <a:pt x="1147167" y="3878395"/>
                  <a:pt x="1181298" y="4191794"/>
                  <a:pt x="1249560" y="4484688"/>
                </a:cubicBezTo>
                <a:cubicBezTo>
                  <a:pt x="1317823" y="4777449"/>
                  <a:pt x="1423259" y="5035220"/>
                  <a:pt x="1565870" y="5257999"/>
                </a:cubicBezTo>
                <a:cubicBezTo>
                  <a:pt x="1708612" y="5480646"/>
                  <a:pt x="1891704" y="5654808"/>
                  <a:pt x="2115145" y="5780485"/>
                </a:cubicBezTo>
                <a:cubicBezTo>
                  <a:pt x="2338585" y="5906162"/>
                  <a:pt x="2605484" y="5969000"/>
                  <a:pt x="2915840" y="5969000"/>
                </a:cubicBezTo>
                <a:cubicBezTo>
                  <a:pt x="3296443" y="5969000"/>
                  <a:pt x="3610835" y="5888633"/>
                  <a:pt x="3859014" y="5727899"/>
                </a:cubicBezTo>
                <a:cubicBezTo>
                  <a:pt x="4107325" y="5567032"/>
                  <a:pt x="4304903" y="5354638"/>
                  <a:pt x="4451746" y="5090716"/>
                </a:cubicBezTo>
                <a:cubicBezTo>
                  <a:pt x="4598722" y="4826794"/>
                  <a:pt x="4713552" y="4540184"/>
                  <a:pt x="4796234" y="4230886"/>
                </a:cubicBezTo>
                <a:lnTo>
                  <a:pt x="4796234" y="2740422"/>
                </a:lnTo>
                <a:cubicBezTo>
                  <a:pt x="4750725" y="2513542"/>
                  <a:pt x="4681405" y="2293938"/>
                  <a:pt x="4588271" y="2081610"/>
                </a:cubicBezTo>
                <a:cubicBezTo>
                  <a:pt x="4495270" y="1869282"/>
                  <a:pt x="4375282" y="1679575"/>
                  <a:pt x="4228306" y="1512491"/>
                </a:cubicBezTo>
                <a:cubicBezTo>
                  <a:pt x="4081462" y="1345407"/>
                  <a:pt x="3900487" y="1212454"/>
                  <a:pt x="3685381" y="1113632"/>
                </a:cubicBezTo>
                <a:cubicBezTo>
                  <a:pt x="3470275" y="1014678"/>
                  <a:pt x="3217862" y="965200"/>
                  <a:pt x="2928143" y="965200"/>
                </a:cubicBezTo>
                <a:cubicBezTo>
                  <a:pt x="2613686" y="965200"/>
                  <a:pt x="2343679" y="1030156"/>
                  <a:pt x="2118121" y="1160066"/>
                </a:cubicBezTo>
                <a:cubicBezTo>
                  <a:pt x="1892696" y="1289844"/>
                  <a:pt x="1708612" y="1467115"/>
                  <a:pt x="1565870" y="1691879"/>
                </a:cubicBezTo>
                <a:cubicBezTo>
                  <a:pt x="1423259" y="1916642"/>
                  <a:pt x="1317823" y="2176463"/>
                  <a:pt x="1249560" y="2471341"/>
                </a:cubicBezTo>
                <a:cubicBezTo>
                  <a:pt x="1181298" y="2766219"/>
                  <a:pt x="1147167" y="3080611"/>
                  <a:pt x="1147167" y="3414515"/>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5990" name="Freeform 15990"/>
          <p:cNvSpPr/>
          <p:nvPr/>
        </p:nvSpPr>
        <p:spPr>
          <a:xfrm>
            <a:off x="2943410" y="2376686"/>
            <a:ext cx="61166" cy="89958"/>
          </a:xfrm>
          <a:custGeom>
            <a:avLst/>
            <a:gdLst/>
            <a:ahLst/>
            <a:cxnLst/>
            <a:rect l="0" t="0" r="0" b="0"/>
            <a:pathLst>
              <a:path w="6146800" h="9029700">
                <a:moveTo>
                  <a:pt x="3220045" y="4813300"/>
                </a:moveTo>
                <a:lnTo>
                  <a:pt x="921742" y="4813300"/>
                </a:lnTo>
                <a:lnTo>
                  <a:pt x="921742" y="3848100"/>
                </a:lnTo>
                <a:lnTo>
                  <a:pt x="2999779" y="3848100"/>
                </a:lnTo>
                <a:cubicBezTo>
                  <a:pt x="3342944" y="3848100"/>
                  <a:pt x="3642717" y="3790090"/>
                  <a:pt x="3899098" y="3674071"/>
                </a:cubicBezTo>
                <a:cubicBezTo>
                  <a:pt x="4155479" y="3558051"/>
                  <a:pt x="4354975" y="3391364"/>
                  <a:pt x="4497585" y="3174008"/>
                </a:cubicBezTo>
                <a:cubicBezTo>
                  <a:pt x="4640328" y="2956521"/>
                  <a:pt x="4711700" y="2696568"/>
                  <a:pt x="4711700" y="2394149"/>
                </a:cubicBezTo>
                <a:cubicBezTo>
                  <a:pt x="4711700" y="2062891"/>
                  <a:pt x="4648530" y="1792685"/>
                  <a:pt x="4522192" y="1583532"/>
                </a:cubicBezTo>
                <a:cubicBezTo>
                  <a:pt x="4395853" y="1374379"/>
                  <a:pt x="4203170" y="1221185"/>
                  <a:pt x="3944143" y="1123950"/>
                </a:cubicBezTo>
                <a:cubicBezTo>
                  <a:pt x="3685249" y="1026584"/>
                  <a:pt x="3356900" y="977900"/>
                  <a:pt x="2959100" y="977900"/>
                </a:cubicBezTo>
                <a:lnTo>
                  <a:pt x="1193800" y="977900"/>
                </a:lnTo>
                <a:lnTo>
                  <a:pt x="1193800" y="9029700"/>
                </a:lnTo>
                <a:lnTo>
                  <a:pt x="0" y="9029700"/>
                </a:lnTo>
                <a:lnTo>
                  <a:pt x="0" y="0"/>
                </a:lnTo>
                <a:lnTo>
                  <a:pt x="2959100" y="0"/>
                </a:lnTo>
                <a:cubicBezTo>
                  <a:pt x="3422253" y="0"/>
                  <a:pt x="3835796" y="46567"/>
                  <a:pt x="4199731" y="139700"/>
                </a:cubicBezTo>
                <a:cubicBezTo>
                  <a:pt x="4563665" y="232834"/>
                  <a:pt x="4872764" y="377760"/>
                  <a:pt x="5127029" y="574477"/>
                </a:cubicBezTo>
                <a:cubicBezTo>
                  <a:pt x="5381294" y="771063"/>
                  <a:pt x="5574572" y="1020499"/>
                  <a:pt x="5706864" y="1322785"/>
                </a:cubicBezTo>
                <a:cubicBezTo>
                  <a:pt x="5839287" y="1625071"/>
                  <a:pt x="5905500" y="1987418"/>
                  <a:pt x="5905500" y="2409825"/>
                </a:cubicBezTo>
                <a:cubicBezTo>
                  <a:pt x="5905500" y="2782491"/>
                  <a:pt x="5810382" y="3118909"/>
                  <a:pt x="5620146" y="3419079"/>
                </a:cubicBezTo>
                <a:cubicBezTo>
                  <a:pt x="5430043" y="3719248"/>
                  <a:pt x="5166518" y="3964583"/>
                  <a:pt x="4829571" y="4155083"/>
                </a:cubicBezTo>
                <a:cubicBezTo>
                  <a:pt x="4492625" y="4345583"/>
                  <a:pt x="4098726" y="4467689"/>
                  <a:pt x="3647876" y="4521399"/>
                </a:cubicBezTo>
                <a:close/>
                <a:moveTo>
                  <a:pt x="3162696" y="9029700"/>
                </a:moveTo>
                <a:lnTo>
                  <a:pt x="457795" y="9029700"/>
                </a:lnTo>
                <a:lnTo>
                  <a:pt x="1131887" y="8051800"/>
                </a:lnTo>
                <a:lnTo>
                  <a:pt x="3160315" y="8051800"/>
                </a:lnTo>
                <a:cubicBezTo>
                  <a:pt x="3540786" y="8051800"/>
                  <a:pt x="3864371" y="7985853"/>
                  <a:pt x="4131071" y="7853958"/>
                </a:cubicBezTo>
                <a:cubicBezTo>
                  <a:pt x="4397771" y="7722064"/>
                  <a:pt x="4601435" y="7535598"/>
                  <a:pt x="4742060" y="7294563"/>
                </a:cubicBezTo>
                <a:cubicBezTo>
                  <a:pt x="4882686" y="7053528"/>
                  <a:pt x="4953000" y="6768241"/>
                  <a:pt x="4953000" y="6438702"/>
                </a:cubicBezTo>
                <a:cubicBezTo>
                  <a:pt x="4953000" y="6105063"/>
                  <a:pt x="4893138" y="5816667"/>
                  <a:pt x="4773414" y="5573515"/>
                </a:cubicBezTo>
                <a:cubicBezTo>
                  <a:pt x="4653822" y="5330362"/>
                  <a:pt x="4466034" y="5142905"/>
                  <a:pt x="4210050" y="5011143"/>
                </a:cubicBezTo>
                <a:cubicBezTo>
                  <a:pt x="3954197" y="4879248"/>
                  <a:pt x="3624064" y="4813300"/>
                  <a:pt x="3219648" y="4813300"/>
                </a:cubicBezTo>
                <a:lnTo>
                  <a:pt x="1517054" y="4813300"/>
                </a:lnTo>
                <a:lnTo>
                  <a:pt x="1517054" y="3848100"/>
                </a:lnTo>
                <a:lnTo>
                  <a:pt x="3860204" y="3848100"/>
                </a:lnTo>
                <a:lnTo>
                  <a:pt x="4114204" y="4194969"/>
                </a:lnTo>
                <a:cubicBezTo>
                  <a:pt x="4547989" y="4232143"/>
                  <a:pt x="4915693" y="4355108"/>
                  <a:pt x="5217318" y="4563865"/>
                </a:cubicBezTo>
                <a:cubicBezTo>
                  <a:pt x="5518943" y="4772489"/>
                  <a:pt x="5749263" y="5037998"/>
                  <a:pt x="5908278" y="5360393"/>
                </a:cubicBezTo>
                <a:cubicBezTo>
                  <a:pt x="6067292" y="5682655"/>
                  <a:pt x="6146800" y="6037991"/>
                  <a:pt x="6146800" y="6426399"/>
                </a:cubicBezTo>
                <a:cubicBezTo>
                  <a:pt x="6146800" y="6988506"/>
                  <a:pt x="6023702" y="7462706"/>
                  <a:pt x="5777507" y="7848997"/>
                </a:cubicBezTo>
                <a:cubicBezTo>
                  <a:pt x="5531445" y="8235289"/>
                  <a:pt x="5185039" y="8528646"/>
                  <a:pt x="4738290" y="8729068"/>
                </a:cubicBezTo>
                <a:cubicBezTo>
                  <a:pt x="4291674" y="8929490"/>
                  <a:pt x="3766475" y="9029700"/>
                  <a:pt x="3162696" y="90297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5991" name="Freeform 15991"/>
          <p:cNvSpPr/>
          <p:nvPr/>
        </p:nvSpPr>
        <p:spPr>
          <a:xfrm>
            <a:off x="3016679" y="2398574"/>
            <a:ext cx="60786" cy="69335"/>
          </a:xfrm>
          <a:custGeom>
            <a:avLst/>
            <a:gdLst/>
            <a:ahLst/>
            <a:cxnLst/>
            <a:rect l="0" t="0" r="0" b="0"/>
            <a:pathLst>
              <a:path w="6108700" h="6959600">
                <a:moveTo>
                  <a:pt x="0" y="3554215"/>
                </a:moveTo>
                <a:lnTo>
                  <a:pt x="0" y="3411538"/>
                </a:lnTo>
                <a:cubicBezTo>
                  <a:pt x="0" y="2927615"/>
                  <a:pt x="70246" y="2477890"/>
                  <a:pt x="210740" y="2062361"/>
                </a:cubicBezTo>
                <a:cubicBezTo>
                  <a:pt x="351366" y="1646701"/>
                  <a:pt x="553971" y="1284883"/>
                  <a:pt x="818554" y="976908"/>
                </a:cubicBezTo>
                <a:cubicBezTo>
                  <a:pt x="1083270" y="668801"/>
                  <a:pt x="1403746" y="428956"/>
                  <a:pt x="1779984" y="257374"/>
                </a:cubicBezTo>
                <a:cubicBezTo>
                  <a:pt x="2156221" y="85791"/>
                  <a:pt x="2577901" y="0"/>
                  <a:pt x="3045023" y="0"/>
                </a:cubicBezTo>
                <a:cubicBezTo>
                  <a:pt x="3516378" y="0"/>
                  <a:pt x="3941167" y="85791"/>
                  <a:pt x="4319389" y="257374"/>
                </a:cubicBezTo>
                <a:cubicBezTo>
                  <a:pt x="4697743" y="428956"/>
                  <a:pt x="5020270" y="668801"/>
                  <a:pt x="5286970" y="976908"/>
                </a:cubicBezTo>
                <a:cubicBezTo>
                  <a:pt x="5553670" y="1284883"/>
                  <a:pt x="5757267" y="1646701"/>
                  <a:pt x="5897760" y="2062361"/>
                </a:cubicBezTo>
                <a:cubicBezTo>
                  <a:pt x="6038387" y="2477890"/>
                  <a:pt x="6108700" y="2927615"/>
                  <a:pt x="6108700" y="3411538"/>
                </a:cubicBezTo>
                <a:lnTo>
                  <a:pt x="6108700" y="3554215"/>
                </a:lnTo>
                <a:cubicBezTo>
                  <a:pt x="6108700" y="4038005"/>
                  <a:pt x="6038387" y="4486672"/>
                  <a:pt x="5897760" y="4900216"/>
                </a:cubicBezTo>
                <a:cubicBezTo>
                  <a:pt x="5757267" y="5313760"/>
                  <a:pt x="5553670" y="5674585"/>
                  <a:pt x="5286970" y="5982693"/>
                </a:cubicBezTo>
                <a:cubicBezTo>
                  <a:pt x="5020270" y="6290800"/>
                  <a:pt x="4699860" y="6530645"/>
                  <a:pt x="4325739" y="6702227"/>
                </a:cubicBezTo>
                <a:cubicBezTo>
                  <a:pt x="3951618" y="6873808"/>
                  <a:pt x="3528814" y="6959600"/>
                  <a:pt x="3057326" y="6959600"/>
                </a:cubicBezTo>
                <a:cubicBezTo>
                  <a:pt x="2586103" y="6959600"/>
                  <a:pt x="2162373" y="6873808"/>
                  <a:pt x="1786135" y="6702227"/>
                </a:cubicBezTo>
                <a:cubicBezTo>
                  <a:pt x="1409898" y="6530645"/>
                  <a:pt x="1088429" y="6290800"/>
                  <a:pt x="821729" y="5982693"/>
                </a:cubicBezTo>
                <a:cubicBezTo>
                  <a:pt x="555029" y="5674585"/>
                  <a:pt x="351366" y="5313760"/>
                  <a:pt x="210740" y="4900216"/>
                </a:cubicBezTo>
                <a:cubicBezTo>
                  <a:pt x="70246" y="4486672"/>
                  <a:pt x="0" y="4038005"/>
                  <a:pt x="0" y="3554215"/>
                </a:cubicBezTo>
                <a:close/>
                <a:moveTo>
                  <a:pt x="1147167" y="3411538"/>
                </a:moveTo>
                <a:lnTo>
                  <a:pt x="1147167" y="3554215"/>
                </a:lnTo>
                <a:cubicBezTo>
                  <a:pt x="1147167" y="3889177"/>
                  <a:pt x="1186523" y="4204560"/>
                  <a:pt x="1265237" y="4500365"/>
                </a:cubicBezTo>
                <a:cubicBezTo>
                  <a:pt x="1343951" y="4796036"/>
                  <a:pt x="1463013" y="5057643"/>
                  <a:pt x="1622425" y="5285185"/>
                </a:cubicBezTo>
                <a:cubicBezTo>
                  <a:pt x="1781836" y="5512594"/>
                  <a:pt x="1981662" y="5691453"/>
                  <a:pt x="2221904" y="5821760"/>
                </a:cubicBezTo>
                <a:cubicBezTo>
                  <a:pt x="2462146" y="5952067"/>
                  <a:pt x="2741678" y="6017221"/>
                  <a:pt x="3060501" y="6017221"/>
                </a:cubicBezTo>
                <a:cubicBezTo>
                  <a:pt x="3375223" y="6017221"/>
                  <a:pt x="3651646" y="5952067"/>
                  <a:pt x="3889771" y="5821760"/>
                </a:cubicBezTo>
                <a:cubicBezTo>
                  <a:pt x="4128029" y="5691453"/>
                  <a:pt x="4325805" y="5512594"/>
                  <a:pt x="4483100" y="5285185"/>
                </a:cubicBezTo>
                <a:cubicBezTo>
                  <a:pt x="4640527" y="5057643"/>
                  <a:pt x="4759589" y="4796036"/>
                  <a:pt x="4840287" y="4500365"/>
                </a:cubicBezTo>
                <a:cubicBezTo>
                  <a:pt x="4921117" y="4204560"/>
                  <a:pt x="4961532" y="3889177"/>
                  <a:pt x="4961532" y="3554215"/>
                </a:cubicBezTo>
                <a:lnTo>
                  <a:pt x="4961532" y="3411538"/>
                </a:lnTo>
                <a:cubicBezTo>
                  <a:pt x="4961532" y="3080544"/>
                  <a:pt x="4921117" y="2767211"/>
                  <a:pt x="4840287" y="2471540"/>
                </a:cubicBezTo>
                <a:cubicBezTo>
                  <a:pt x="4759589" y="2175736"/>
                  <a:pt x="4639535" y="1913070"/>
                  <a:pt x="4480123" y="1683544"/>
                </a:cubicBezTo>
                <a:cubicBezTo>
                  <a:pt x="4320711" y="1454018"/>
                  <a:pt x="4121877" y="1273109"/>
                  <a:pt x="3883620" y="1140818"/>
                </a:cubicBezTo>
                <a:cubicBezTo>
                  <a:pt x="3645495" y="1008526"/>
                  <a:pt x="3367021" y="942380"/>
                  <a:pt x="3048198" y="942380"/>
                </a:cubicBezTo>
                <a:cubicBezTo>
                  <a:pt x="2733476" y="942380"/>
                  <a:pt x="2456987" y="1008526"/>
                  <a:pt x="2218729" y="1140818"/>
                </a:cubicBezTo>
                <a:cubicBezTo>
                  <a:pt x="1980604" y="1273109"/>
                  <a:pt x="1781836" y="1454018"/>
                  <a:pt x="1622425" y="1683544"/>
                </a:cubicBezTo>
                <a:cubicBezTo>
                  <a:pt x="1463013" y="1913070"/>
                  <a:pt x="1343951" y="2175736"/>
                  <a:pt x="1265237" y="2471540"/>
                </a:cubicBezTo>
                <a:cubicBezTo>
                  <a:pt x="1186523" y="2767211"/>
                  <a:pt x="1147167" y="3080544"/>
                  <a:pt x="1147167" y="3411538"/>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5992" name="Freeform 15992"/>
          <p:cNvSpPr/>
          <p:nvPr/>
        </p:nvSpPr>
        <p:spPr>
          <a:xfrm>
            <a:off x="3088563" y="2398574"/>
            <a:ext cx="55085" cy="69335"/>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5993" name="Freeform 15993"/>
          <p:cNvSpPr/>
          <p:nvPr/>
        </p:nvSpPr>
        <p:spPr>
          <a:xfrm>
            <a:off x="3158321" y="2398574"/>
            <a:ext cx="32301" cy="68069"/>
          </a:xfrm>
          <a:custGeom>
            <a:avLst/>
            <a:gdLst/>
            <a:ahLst/>
            <a:cxnLst/>
            <a:rect l="0" t="0" r="0" b="0"/>
            <a:pathLst>
              <a:path w="3246040" h="6832600">
                <a:moveTo>
                  <a:pt x="1150143" y="1180704"/>
                </a:moveTo>
                <a:lnTo>
                  <a:pt x="1150143" y="6832600"/>
                </a:lnTo>
                <a:lnTo>
                  <a:pt x="0" y="6832600"/>
                </a:lnTo>
                <a:lnTo>
                  <a:pt x="0" y="127000"/>
                </a:lnTo>
                <a:lnTo>
                  <a:pt x="1118989" y="127000"/>
                </a:lnTo>
                <a:close/>
                <a:moveTo>
                  <a:pt x="3246040" y="86916"/>
                </a:moveTo>
                <a:lnTo>
                  <a:pt x="3239889" y="1154510"/>
                </a:lnTo>
                <a:cubicBezTo>
                  <a:pt x="3144771" y="1133872"/>
                  <a:pt x="3054813" y="1120445"/>
                  <a:pt x="2970014" y="1114227"/>
                </a:cubicBezTo>
                <a:cubicBezTo>
                  <a:pt x="2885347" y="1108009"/>
                  <a:pt x="2789237" y="1104900"/>
                  <a:pt x="2681684" y="1104900"/>
                </a:cubicBezTo>
                <a:cubicBezTo>
                  <a:pt x="2417100" y="1104900"/>
                  <a:pt x="2183540" y="1146242"/>
                  <a:pt x="1981001" y="1228924"/>
                </a:cubicBezTo>
                <a:cubicBezTo>
                  <a:pt x="1778462" y="1311606"/>
                  <a:pt x="1606880" y="1427295"/>
                  <a:pt x="1466254" y="1575991"/>
                </a:cubicBezTo>
                <a:cubicBezTo>
                  <a:pt x="1325760" y="1724687"/>
                  <a:pt x="1215165" y="1901362"/>
                  <a:pt x="1134467" y="2106018"/>
                </a:cubicBezTo>
                <a:cubicBezTo>
                  <a:pt x="1053901" y="2310673"/>
                  <a:pt x="1001249" y="2534841"/>
                  <a:pt x="976510" y="2778522"/>
                </a:cubicBezTo>
                <a:lnTo>
                  <a:pt x="654050" y="2964458"/>
                </a:lnTo>
                <a:cubicBezTo>
                  <a:pt x="654050" y="2559249"/>
                  <a:pt x="694332" y="2178844"/>
                  <a:pt x="774898" y="1823244"/>
                </a:cubicBezTo>
                <a:cubicBezTo>
                  <a:pt x="855464" y="1467644"/>
                  <a:pt x="980479" y="1152393"/>
                  <a:pt x="1149945" y="877491"/>
                </a:cubicBezTo>
                <a:cubicBezTo>
                  <a:pt x="1319543" y="602589"/>
                  <a:pt x="1535575" y="387615"/>
                  <a:pt x="1798042" y="232569"/>
                </a:cubicBezTo>
                <a:cubicBezTo>
                  <a:pt x="2060641" y="77524"/>
                  <a:pt x="2373841" y="0"/>
                  <a:pt x="2737643" y="0"/>
                </a:cubicBezTo>
                <a:cubicBezTo>
                  <a:pt x="2820325" y="0"/>
                  <a:pt x="2915377" y="9327"/>
                  <a:pt x="3022798" y="27980"/>
                </a:cubicBezTo>
                <a:cubicBezTo>
                  <a:pt x="3130351" y="46501"/>
                  <a:pt x="3204765" y="66146"/>
                  <a:pt x="3246040" y="86916"/>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5994" name="Freeform 15994"/>
          <p:cNvSpPr/>
          <p:nvPr/>
        </p:nvSpPr>
        <p:spPr>
          <a:xfrm>
            <a:off x="3198129" y="2371751"/>
            <a:ext cx="56364" cy="96158"/>
          </a:xfrm>
          <a:custGeom>
            <a:avLst/>
            <a:gdLst/>
            <a:ahLst/>
            <a:cxnLst/>
            <a:rect l="0" t="0" r="0" b="0"/>
            <a:pathLst>
              <a:path w="5664200" h="9652000">
                <a:moveTo>
                  <a:pt x="4517032" y="8221465"/>
                </a:moveTo>
                <a:lnTo>
                  <a:pt x="4517032" y="0"/>
                </a:lnTo>
                <a:lnTo>
                  <a:pt x="5664200" y="0"/>
                </a:lnTo>
                <a:lnTo>
                  <a:pt x="5664200" y="9525000"/>
                </a:lnTo>
                <a:lnTo>
                  <a:pt x="4615656" y="9525000"/>
                </a:lnTo>
                <a:close/>
                <a:moveTo>
                  <a:pt x="0" y="6246615"/>
                </a:moveTo>
                <a:lnTo>
                  <a:pt x="0" y="6116241"/>
                </a:lnTo>
                <a:cubicBezTo>
                  <a:pt x="0" y="5603479"/>
                  <a:pt x="62970" y="5137283"/>
                  <a:pt x="188912" y="4717654"/>
                </a:cubicBezTo>
                <a:cubicBezTo>
                  <a:pt x="314986" y="4297892"/>
                  <a:pt x="494770" y="3937067"/>
                  <a:pt x="728265" y="3635177"/>
                </a:cubicBezTo>
                <a:cubicBezTo>
                  <a:pt x="961760" y="3333287"/>
                  <a:pt x="1240697" y="3100719"/>
                  <a:pt x="1565076" y="2937471"/>
                </a:cubicBezTo>
                <a:cubicBezTo>
                  <a:pt x="1889587" y="2774091"/>
                  <a:pt x="2252265" y="2692400"/>
                  <a:pt x="2653109" y="2692400"/>
                </a:cubicBezTo>
                <a:cubicBezTo>
                  <a:pt x="3074590" y="2692400"/>
                  <a:pt x="3443419" y="2765756"/>
                  <a:pt x="3759596" y="2912468"/>
                </a:cubicBezTo>
                <a:cubicBezTo>
                  <a:pt x="4075774" y="3059047"/>
                  <a:pt x="4344392" y="3271772"/>
                  <a:pt x="4565451" y="3550643"/>
                </a:cubicBezTo>
                <a:cubicBezTo>
                  <a:pt x="4786510" y="3829381"/>
                  <a:pt x="4961069" y="4165005"/>
                  <a:pt x="5089128" y="4557515"/>
                </a:cubicBezTo>
                <a:cubicBezTo>
                  <a:pt x="5217318" y="4949892"/>
                  <a:pt x="5306218" y="5393995"/>
                  <a:pt x="5355828" y="5889824"/>
                </a:cubicBezTo>
                <a:lnTo>
                  <a:pt x="5355828" y="6460332"/>
                </a:lnTo>
                <a:cubicBezTo>
                  <a:pt x="5310319" y="6952986"/>
                  <a:pt x="5222478" y="7395965"/>
                  <a:pt x="5092303" y="7789268"/>
                </a:cubicBezTo>
                <a:cubicBezTo>
                  <a:pt x="4962128" y="8182439"/>
                  <a:pt x="4786510" y="8517732"/>
                  <a:pt x="4565451" y="8795147"/>
                </a:cubicBezTo>
                <a:cubicBezTo>
                  <a:pt x="4344392" y="9072563"/>
                  <a:pt x="4074715" y="9284759"/>
                  <a:pt x="3756421" y="9431735"/>
                </a:cubicBezTo>
                <a:cubicBezTo>
                  <a:pt x="3438260" y="9578578"/>
                  <a:pt x="3066322" y="9652000"/>
                  <a:pt x="2640607" y="9652000"/>
                </a:cubicBezTo>
                <a:cubicBezTo>
                  <a:pt x="2248098" y="9652000"/>
                  <a:pt x="1889587" y="9567267"/>
                  <a:pt x="1565076" y="9397802"/>
                </a:cubicBezTo>
                <a:cubicBezTo>
                  <a:pt x="1240697" y="9228204"/>
                  <a:pt x="961760" y="8990410"/>
                  <a:pt x="728265" y="8684419"/>
                </a:cubicBezTo>
                <a:cubicBezTo>
                  <a:pt x="494770" y="8378429"/>
                  <a:pt x="314986" y="8017603"/>
                  <a:pt x="188912" y="7601943"/>
                </a:cubicBezTo>
                <a:cubicBezTo>
                  <a:pt x="62970" y="7186282"/>
                  <a:pt x="0" y="6734506"/>
                  <a:pt x="0" y="6246615"/>
                </a:cubicBezTo>
                <a:close/>
                <a:moveTo>
                  <a:pt x="1147167" y="6113066"/>
                </a:moveTo>
                <a:lnTo>
                  <a:pt x="1147167" y="6243440"/>
                </a:lnTo>
                <a:cubicBezTo>
                  <a:pt x="1147167" y="6578270"/>
                  <a:pt x="1181364" y="6892463"/>
                  <a:pt x="1249759" y="7186018"/>
                </a:cubicBezTo>
                <a:cubicBezTo>
                  <a:pt x="1318154" y="7479441"/>
                  <a:pt x="1424781" y="7737806"/>
                  <a:pt x="1569640" y="7961115"/>
                </a:cubicBezTo>
                <a:cubicBezTo>
                  <a:pt x="1714632" y="8184423"/>
                  <a:pt x="1898980" y="8359114"/>
                  <a:pt x="2122685" y="8485188"/>
                </a:cubicBezTo>
                <a:cubicBezTo>
                  <a:pt x="2346391" y="8611130"/>
                  <a:pt x="2613554" y="8674100"/>
                  <a:pt x="2924175" y="8674100"/>
                </a:cubicBezTo>
                <a:cubicBezTo>
                  <a:pt x="3305307" y="8674100"/>
                  <a:pt x="3619103" y="8593469"/>
                  <a:pt x="3865562" y="8432205"/>
                </a:cubicBezTo>
                <a:cubicBezTo>
                  <a:pt x="4112021" y="8270942"/>
                  <a:pt x="4309797" y="8058084"/>
                  <a:pt x="4458890" y="7793633"/>
                </a:cubicBezTo>
                <a:cubicBezTo>
                  <a:pt x="4608115" y="7529050"/>
                  <a:pt x="4724135" y="7241713"/>
                  <a:pt x="4806950" y="6931621"/>
                </a:cubicBezTo>
                <a:lnTo>
                  <a:pt x="4806950" y="5437188"/>
                </a:lnTo>
                <a:cubicBezTo>
                  <a:pt x="4757208" y="5209779"/>
                  <a:pt x="4685704" y="4989645"/>
                  <a:pt x="4592439" y="4776788"/>
                </a:cubicBezTo>
                <a:cubicBezTo>
                  <a:pt x="4499173" y="4563798"/>
                  <a:pt x="4379052" y="4373629"/>
                  <a:pt x="4232076" y="4206280"/>
                </a:cubicBezTo>
                <a:cubicBezTo>
                  <a:pt x="4085100" y="4038799"/>
                  <a:pt x="3904919" y="3905515"/>
                  <a:pt x="3691532" y="3806429"/>
                </a:cubicBezTo>
                <a:cubicBezTo>
                  <a:pt x="3478278" y="3707210"/>
                  <a:pt x="3226660" y="3657600"/>
                  <a:pt x="2936676" y="3657600"/>
                </a:cubicBezTo>
                <a:cubicBezTo>
                  <a:pt x="2621822" y="3657600"/>
                  <a:pt x="2351484" y="3722688"/>
                  <a:pt x="2125662" y="3852863"/>
                </a:cubicBezTo>
                <a:cubicBezTo>
                  <a:pt x="1899972" y="3983038"/>
                  <a:pt x="1714632" y="4160838"/>
                  <a:pt x="1569640" y="4386263"/>
                </a:cubicBezTo>
                <a:cubicBezTo>
                  <a:pt x="1424781" y="4611556"/>
                  <a:pt x="1318154" y="4872038"/>
                  <a:pt x="1249759" y="5167710"/>
                </a:cubicBezTo>
                <a:cubicBezTo>
                  <a:pt x="1181364" y="5463250"/>
                  <a:pt x="1147167" y="5778368"/>
                  <a:pt x="1147167" y="6113066"/>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5995" name="Freeform 15995"/>
          <p:cNvSpPr/>
          <p:nvPr/>
        </p:nvSpPr>
        <p:spPr>
          <a:xfrm>
            <a:off x="3303022" y="2398574"/>
            <a:ext cx="93644" cy="68006"/>
          </a:xfrm>
          <a:custGeom>
            <a:avLst/>
            <a:gdLst/>
            <a:ahLst/>
            <a:cxnLst/>
            <a:rect l="0" t="0" r="0" b="0"/>
            <a:pathLst>
              <a:path w="9410700" h="6826250">
                <a:moveTo>
                  <a:pt x="1152723" y="1447999"/>
                </a:moveTo>
                <a:lnTo>
                  <a:pt x="1152723" y="6826250"/>
                </a:lnTo>
                <a:lnTo>
                  <a:pt x="0" y="6826250"/>
                </a:lnTo>
                <a:lnTo>
                  <a:pt x="0" y="114300"/>
                </a:lnTo>
                <a:lnTo>
                  <a:pt x="1090612" y="114300"/>
                </a:lnTo>
                <a:close/>
                <a:moveTo>
                  <a:pt x="917178" y="3213100"/>
                </a:moveTo>
                <a:lnTo>
                  <a:pt x="384175" y="3213100"/>
                </a:lnTo>
                <a:cubicBezTo>
                  <a:pt x="384175" y="2753255"/>
                  <a:pt x="442052" y="2327540"/>
                  <a:pt x="557807" y="1935957"/>
                </a:cubicBezTo>
                <a:cubicBezTo>
                  <a:pt x="673695" y="1544373"/>
                  <a:pt x="845409" y="1203590"/>
                  <a:pt x="1072951" y="913607"/>
                </a:cubicBezTo>
                <a:cubicBezTo>
                  <a:pt x="1300493" y="623491"/>
                  <a:pt x="1583862" y="398728"/>
                  <a:pt x="1923057" y="239316"/>
                </a:cubicBezTo>
                <a:cubicBezTo>
                  <a:pt x="2262385" y="79772"/>
                  <a:pt x="2655490" y="0"/>
                  <a:pt x="3102371" y="0"/>
                </a:cubicBezTo>
                <a:cubicBezTo>
                  <a:pt x="3416829" y="0"/>
                  <a:pt x="3706415" y="44385"/>
                  <a:pt x="3971131" y="133152"/>
                </a:cubicBezTo>
                <a:cubicBezTo>
                  <a:pt x="4235979" y="221920"/>
                  <a:pt x="4465637" y="361289"/>
                  <a:pt x="4660106" y="551260"/>
                </a:cubicBezTo>
                <a:cubicBezTo>
                  <a:pt x="4854707" y="741231"/>
                  <a:pt x="5005784" y="984912"/>
                  <a:pt x="5113337" y="1282304"/>
                </a:cubicBezTo>
                <a:cubicBezTo>
                  <a:pt x="5220890" y="1579563"/>
                  <a:pt x="5274667" y="1938801"/>
                  <a:pt x="5274667" y="2360018"/>
                </a:cubicBezTo>
                <a:lnTo>
                  <a:pt x="5274667" y="6826250"/>
                </a:lnTo>
                <a:lnTo>
                  <a:pt x="4127500" y="6826250"/>
                </a:lnTo>
                <a:lnTo>
                  <a:pt x="4127500" y="2414985"/>
                </a:lnTo>
                <a:cubicBezTo>
                  <a:pt x="4127500" y="2063883"/>
                  <a:pt x="4068630" y="1783028"/>
                  <a:pt x="3950890" y="1572419"/>
                </a:cubicBezTo>
                <a:cubicBezTo>
                  <a:pt x="3833150" y="1361679"/>
                  <a:pt x="3666860" y="1207823"/>
                  <a:pt x="3452018" y="1110854"/>
                </a:cubicBezTo>
                <a:cubicBezTo>
                  <a:pt x="3237177" y="1013751"/>
                  <a:pt x="2985161" y="965200"/>
                  <a:pt x="2695971" y="965200"/>
                </a:cubicBezTo>
                <a:cubicBezTo>
                  <a:pt x="2357040" y="965200"/>
                  <a:pt x="2073936" y="1024930"/>
                  <a:pt x="1846659" y="1144390"/>
                </a:cubicBezTo>
                <a:cubicBezTo>
                  <a:pt x="1619514" y="1263717"/>
                  <a:pt x="1437745" y="1428354"/>
                  <a:pt x="1301353" y="1638300"/>
                </a:cubicBezTo>
                <a:cubicBezTo>
                  <a:pt x="1165092" y="1848247"/>
                  <a:pt x="1066998" y="2088092"/>
                  <a:pt x="1007070" y="2357835"/>
                </a:cubicBezTo>
                <a:cubicBezTo>
                  <a:pt x="947142" y="2627445"/>
                  <a:pt x="917178" y="2912534"/>
                  <a:pt x="917178" y="3213100"/>
                </a:cubicBezTo>
                <a:close/>
                <a:moveTo>
                  <a:pt x="5262165" y="2587625"/>
                </a:moveTo>
                <a:lnTo>
                  <a:pt x="4493418" y="2822972"/>
                </a:lnTo>
                <a:cubicBezTo>
                  <a:pt x="4493418" y="2455598"/>
                  <a:pt x="4552420" y="2102711"/>
                  <a:pt x="4670425" y="1764308"/>
                </a:cubicBezTo>
                <a:cubicBezTo>
                  <a:pt x="4788429" y="1425906"/>
                  <a:pt x="4960210" y="1124678"/>
                  <a:pt x="5185767" y="860624"/>
                </a:cubicBezTo>
                <a:cubicBezTo>
                  <a:pt x="5411324" y="596437"/>
                  <a:pt x="5689665" y="386954"/>
                  <a:pt x="6020792" y="232172"/>
                </a:cubicBezTo>
                <a:cubicBezTo>
                  <a:pt x="6351918" y="77391"/>
                  <a:pt x="6730669" y="0"/>
                  <a:pt x="7157045" y="0"/>
                </a:cubicBezTo>
                <a:cubicBezTo>
                  <a:pt x="7517010" y="0"/>
                  <a:pt x="7836693" y="47493"/>
                  <a:pt x="8116093" y="142479"/>
                </a:cubicBezTo>
                <a:cubicBezTo>
                  <a:pt x="8395626" y="237464"/>
                  <a:pt x="8631568" y="383051"/>
                  <a:pt x="8823920" y="579240"/>
                </a:cubicBezTo>
                <a:cubicBezTo>
                  <a:pt x="9016404" y="775296"/>
                  <a:pt x="9162322" y="1026121"/>
                  <a:pt x="9261673" y="1331715"/>
                </a:cubicBezTo>
                <a:cubicBezTo>
                  <a:pt x="9361024" y="1637308"/>
                  <a:pt x="9410700" y="2000714"/>
                  <a:pt x="9410700" y="2421930"/>
                </a:cubicBezTo>
                <a:lnTo>
                  <a:pt x="9410700" y="6826250"/>
                </a:lnTo>
                <a:lnTo>
                  <a:pt x="8263532" y="6826250"/>
                </a:lnTo>
                <a:lnTo>
                  <a:pt x="8263532" y="2408833"/>
                </a:lnTo>
                <a:cubicBezTo>
                  <a:pt x="8263532" y="2032861"/>
                  <a:pt x="8204464" y="1740628"/>
                  <a:pt x="8086328" y="1532136"/>
                </a:cubicBezTo>
                <a:cubicBezTo>
                  <a:pt x="7968323" y="1323512"/>
                  <a:pt x="7802628" y="1176867"/>
                  <a:pt x="7589242" y="1092200"/>
                </a:cubicBezTo>
                <a:cubicBezTo>
                  <a:pt x="7375987" y="1007534"/>
                  <a:pt x="7122252" y="965200"/>
                  <a:pt x="6828035" y="965200"/>
                </a:cubicBezTo>
                <a:cubicBezTo>
                  <a:pt x="6575359" y="965200"/>
                  <a:pt x="6351653" y="1008526"/>
                  <a:pt x="6156920" y="1095177"/>
                </a:cubicBezTo>
                <a:cubicBezTo>
                  <a:pt x="5962187" y="1181828"/>
                  <a:pt x="5798542" y="1300560"/>
                  <a:pt x="5665985" y="1451372"/>
                </a:cubicBezTo>
                <a:cubicBezTo>
                  <a:pt x="5533429" y="1602053"/>
                  <a:pt x="5432954" y="1774429"/>
                  <a:pt x="5364559" y="1968500"/>
                </a:cubicBezTo>
                <a:cubicBezTo>
                  <a:pt x="5296296" y="2162440"/>
                  <a:pt x="5262165" y="2368815"/>
                  <a:pt x="5262165" y="2587625"/>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5996" name="Freeform 15996"/>
          <p:cNvSpPr/>
          <p:nvPr/>
        </p:nvSpPr>
        <p:spPr>
          <a:xfrm>
            <a:off x="3409557" y="2398574"/>
            <a:ext cx="56679" cy="69335"/>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5997" name="Freeform 15997"/>
          <p:cNvSpPr/>
          <p:nvPr/>
        </p:nvSpPr>
        <p:spPr>
          <a:xfrm>
            <a:off x="3479189" y="2398574"/>
            <a:ext cx="93644" cy="68006"/>
          </a:xfrm>
          <a:custGeom>
            <a:avLst/>
            <a:gdLst/>
            <a:ahLst/>
            <a:cxnLst/>
            <a:rect l="0" t="0" r="0" b="0"/>
            <a:pathLst>
              <a:path w="9410700" h="6826250">
                <a:moveTo>
                  <a:pt x="1152723" y="1447999"/>
                </a:moveTo>
                <a:lnTo>
                  <a:pt x="1152723" y="6826250"/>
                </a:lnTo>
                <a:lnTo>
                  <a:pt x="0" y="6826250"/>
                </a:lnTo>
                <a:lnTo>
                  <a:pt x="0" y="114300"/>
                </a:lnTo>
                <a:lnTo>
                  <a:pt x="1090612" y="114300"/>
                </a:lnTo>
                <a:close/>
                <a:moveTo>
                  <a:pt x="917178" y="3213100"/>
                </a:moveTo>
                <a:lnTo>
                  <a:pt x="384175" y="3213100"/>
                </a:lnTo>
                <a:cubicBezTo>
                  <a:pt x="384175" y="2753255"/>
                  <a:pt x="442052" y="2327540"/>
                  <a:pt x="557807" y="1935957"/>
                </a:cubicBezTo>
                <a:cubicBezTo>
                  <a:pt x="673695" y="1544373"/>
                  <a:pt x="845409" y="1203590"/>
                  <a:pt x="1072951" y="913607"/>
                </a:cubicBezTo>
                <a:cubicBezTo>
                  <a:pt x="1300493" y="623491"/>
                  <a:pt x="1583862" y="398728"/>
                  <a:pt x="1923057" y="239316"/>
                </a:cubicBezTo>
                <a:cubicBezTo>
                  <a:pt x="2262385" y="79772"/>
                  <a:pt x="2655490" y="0"/>
                  <a:pt x="3102371" y="0"/>
                </a:cubicBezTo>
                <a:cubicBezTo>
                  <a:pt x="3416829" y="0"/>
                  <a:pt x="3706415" y="44385"/>
                  <a:pt x="3971131" y="133152"/>
                </a:cubicBezTo>
                <a:cubicBezTo>
                  <a:pt x="4235979" y="221920"/>
                  <a:pt x="4465637" y="361289"/>
                  <a:pt x="4660106" y="551260"/>
                </a:cubicBezTo>
                <a:cubicBezTo>
                  <a:pt x="4854707" y="741231"/>
                  <a:pt x="5005784" y="984912"/>
                  <a:pt x="5113337" y="1282304"/>
                </a:cubicBezTo>
                <a:cubicBezTo>
                  <a:pt x="5220890" y="1579563"/>
                  <a:pt x="5274667" y="1938801"/>
                  <a:pt x="5274667" y="2360018"/>
                </a:cubicBezTo>
                <a:lnTo>
                  <a:pt x="5274667" y="6826250"/>
                </a:lnTo>
                <a:lnTo>
                  <a:pt x="4127500" y="6826250"/>
                </a:lnTo>
                <a:lnTo>
                  <a:pt x="4127500" y="2414985"/>
                </a:lnTo>
                <a:cubicBezTo>
                  <a:pt x="4127500" y="2063883"/>
                  <a:pt x="4068630" y="1783028"/>
                  <a:pt x="3950890" y="1572419"/>
                </a:cubicBezTo>
                <a:cubicBezTo>
                  <a:pt x="3833150" y="1361679"/>
                  <a:pt x="3666860" y="1207823"/>
                  <a:pt x="3452018" y="1110854"/>
                </a:cubicBezTo>
                <a:cubicBezTo>
                  <a:pt x="3237177" y="1013751"/>
                  <a:pt x="2985161" y="965200"/>
                  <a:pt x="2695971" y="965200"/>
                </a:cubicBezTo>
                <a:cubicBezTo>
                  <a:pt x="2357040" y="965200"/>
                  <a:pt x="2073936" y="1024930"/>
                  <a:pt x="1846659" y="1144390"/>
                </a:cubicBezTo>
                <a:cubicBezTo>
                  <a:pt x="1619514" y="1263717"/>
                  <a:pt x="1437745" y="1428354"/>
                  <a:pt x="1301353" y="1638300"/>
                </a:cubicBezTo>
                <a:cubicBezTo>
                  <a:pt x="1165092" y="1848247"/>
                  <a:pt x="1066998" y="2088092"/>
                  <a:pt x="1007070" y="2357835"/>
                </a:cubicBezTo>
                <a:cubicBezTo>
                  <a:pt x="947142" y="2627445"/>
                  <a:pt x="917178" y="2912534"/>
                  <a:pt x="917178" y="3213100"/>
                </a:cubicBezTo>
                <a:close/>
                <a:moveTo>
                  <a:pt x="5262165" y="2587625"/>
                </a:moveTo>
                <a:lnTo>
                  <a:pt x="4493418" y="2822972"/>
                </a:lnTo>
                <a:cubicBezTo>
                  <a:pt x="4493418" y="2455598"/>
                  <a:pt x="4552420" y="2102711"/>
                  <a:pt x="4670425" y="1764308"/>
                </a:cubicBezTo>
                <a:cubicBezTo>
                  <a:pt x="4788429" y="1425906"/>
                  <a:pt x="4960210" y="1124678"/>
                  <a:pt x="5185767" y="860624"/>
                </a:cubicBezTo>
                <a:cubicBezTo>
                  <a:pt x="5411324" y="596437"/>
                  <a:pt x="5689665" y="386954"/>
                  <a:pt x="6020792" y="232172"/>
                </a:cubicBezTo>
                <a:cubicBezTo>
                  <a:pt x="6351918" y="77391"/>
                  <a:pt x="6730669" y="0"/>
                  <a:pt x="7157045" y="0"/>
                </a:cubicBezTo>
                <a:cubicBezTo>
                  <a:pt x="7517010" y="0"/>
                  <a:pt x="7836693" y="47493"/>
                  <a:pt x="8116093" y="142479"/>
                </a:cubicBezTo>
                <a:cubicBezTo>
                  <a:pt x="8395626" y="237464"/>
                  <a:pt x="8631568" y="383051"/>
                  <a:pt x="8823920" y="579240"/>
                </a:cubicBezTo>
                <a:cubicBezTo>
                  <a:pt x="9016404" y="775296"/>
                  <a:pt x="9162322" y="1026121"/>
                  <a:pt x="9261673" y="1331715"/>
                </a:cubicBezTo>
                <a:cubicBezTo>
                  <a:pt x="9361024" y="1637308"/>
                  <a:pt x="9410700" y="2000714"/>
                  <a:pt x="9410700" y="2421930"/>
                </a:cubicBezTo>
                <a:lnTo>
                  <a:pt x="9410700" y="6826250"/>
                </a:lnTo>
                <a:lnTo>
                  <a:pt x="8263532" y="6826250"/>
                </a:lnTo>
                <a:lnTo>
                  <a:pt x="8263532" y="2408833"/>
                </a:lnTo>
                <a:cubicBezTo>
                  <a:pt x="8263532" y="2032861"/>
                  <a:pt x="8204464" y="1740628"/>
                  <a:pt x="8086328" y="1532136"/>
                </a:cubicBezTo>
                <a:cubicBezTo>
                  <a:pt x="7968323" y="1323512"/>
                  <a:pt x="7802628" y="1176867"/>
                  <a:pt x="7589242" y="1092200"/>
                </a:cubicBezTo>
                <a:cubicBezTo>
                  <a:pt x="7375987" y="1007534"/>
                  <a:pt x="7122252" y="965200"/>
                  <a:pt x="6828035" y="965200"/>
                </a:cubicBezTo>
                <a:cubicBezTo>
                  <a:pt x="6575359" y="965200"/>
                  <a:pt x="6351653" y="1008526"/>
                  <a:pt x="6156920" y="1095177"/>
                </a:cubicBezTo>
                <a:cubicBezTo>
                  <a:pt x="5962187" y="1181828"/>
                  <a:pt x="5798542" y="1300560"/>
                  <a:pt x="5665985" y="1451372"/>
                </a:cubicBezTo>
                <a:cubicBezTo>
                  <a:pt x="5533429" y="1602053"/>
                  <a:pt x="5432954" y="1774429"/>
                  <a:pt x="5364559" y="1968500"/>
                </a:cubicBezTo>
                <a:cubicBezTo>
                  <a:pt x="5296296" y="2162440"/>
                  <a:pt x="5262165" y="2368815"/>
                  <a:pt x="5262165" y="2587625"/>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5998" name="Freeform 15998"/>
          <p:cNvSpPr/>
          <p:nvPr/>
        </p:nvSpPr>
        <p:spPr>
          <a:xfrm>
            <a:off x="3588631" y="2371751"/>
            <a:ext cx="56531" cy="96158"/>
          </a:xfrm>
          <a:custGeom>
            <a:avLst/>
            <a:gdLst/>
            <a:ahLst/>
            <a:cxnLst/>
            <a:rect l="0" t="0" r="0" b="0"/>
            <a:pathLst>
              <a:path w="5681067" h="9652000">
                <a:moveTo>
                  <a:pt x="0" y="0"/>
                </a:moveTo>
                <a:lnTo>
                  <a:pt x="1147167" y="0"/>
                </a:lnTo>
                <a:lnTo>
                  <a:pt x="1147167" y="8221465"/>
                </a:lnTo>
                <a:lnTo>
                  <a:pt x="1048543" y="9525000"/>
                </a:lnTo>
                <a:lnTo>
                  <a:pt x="0" y="9525000"/>
                </a:lnTo>
                <a:close/>
                <a:moveTo>
                  <a:pt x="5681067" y="6116241"/>
                </a:moveTo>
                <a:lnTo>
                  <a:pt x="5681067" y="6246615"/>
                </a:lnTo>
                <a:cubicBezTo>
                  <a:pt x="5681067" y="6734506"/>
                  <a:pt x="5623189" y="7186282"/>
                  <a:pt x="5507434" y="7601943"/>
                </a:cubicBezTo>
                <a:cubicBezTo>
                  <a:pt x="5391811" y="8017603"/>
                  <a:pt x="5222411" y="8378429"/>
                  <a:pt x="4999235" y="8684419"/>
                </a:cubicBezTo>
                <a:cubicBezTo>
                  <a:pt x="4776192" y="8990410"/>
                  <a:pt x="4503539" y="9228204"/>
                  <a:pt x="4181276" y="9397802"/>
                </a:cubicBezTo>
                <a:cubicBezTo>
                  <a:pt x="3859014" y="9567267"/>
                  <a:pt x="3489258" y="9652000"/>
                  <a:pt x="3072010" y="9652000"/>
                </a:cubicBezTo>
                <a:cubicBezTo>
                  <a:pt x="2646428" y="9652000"/>
                  <a:pt x="2273564" y="9578578"/>
                  <a:pt x="1953418" y="9431735"/>
                </a:cubicBezTo>
                <a:cubicBezTo>
                  <a:pt x="1633272" y="9284759"/>
                  <a:pt x="1363728" y="9072563"/>
                  <a:pt x="1144785" y="8795147"/>
                </a:cubicBezTo>
                <a:cubicBezTo>
                  <a:pt x="925843" y="8517732"/>
                  <a:pt x="751284" y="8182439"/>
                  <a:pt x="621109" y="7789268"/>
                </a:cubicBezTo>
                <a:cubicBezTo>
                  <a:pt x="490934" y="7395965"/>
                  <a:pt x="401042" y="6952986"/>
                  <a:pt x="351432" y="6460332"/>
                </a:cubicBezTo>
                <a:lnTo>
                  <a:pt x="351432" y="5889824"/>
                </a:lnTo>
                <a:cubicBezTo>
                  <a:pt x="401042" y="5393995"/>
                  <a:pt x="490934" y="4949892"/>
                  <a:pt x="621109" y="4557515"/>
                </a:cubicBezTo>
                <a:cubicBezTo>
                  <a:pt x="751284" y="4165005"/>
                  <a:pt x="925843" y="3829381"/>
                  <a:pt x="1144785" y="3550643"/>
                </a:cubicBezTo>
                <a:cubicBezTo>
                  <a:pt x="1363728" y="3271772"/>
                  <a:pt x="1632214" y="3059047"/>
                  <a:pt x="1950243" y="2912468"/>
                </a:cubicBezTo>
                <a:cubicBezTo>
                  <a:pt x="2268405" y="2765756"/>
                  <a:pt x="2638226" y="2692400"/>
                  <a:pt x="3059707" y="2692400"/>
                </a:cubicBezTo>
                <a:cubicBezTo>
                  <a:pt x="3481056" y="2692400"/>
                  <a:pt x="3854913" y="2774091"/>
                  <a:pt x="4181276" y="2937471"/>
                </a:cubicBezTo>
                <a:cubicBezTo>
                  <a:pt x="4507772" y="3100719"/>
                  <a:pt x="4781483" y="3333287"/>
                  <a:pt x="5002410" y="3635177"/>
                </a:cubicBezTo>
                <a:cubicBezTo>
                  <a:pt x="5223470" y="3937067"/>
                  <a:pt x="5391811" y="4297892"/>
                  <a:pt x="5507434" y="4717654"/>
                </a:cubicBezTo>
                <a:cubicBezTo>
                  <a:pt x="5623189" y="5137283"/>
                  <a:pt x="5681067" y="5603479"/>
                  <a:pt x="5681067" y="6116241"/>
                </a:cubicBezTo>
                <a:close/>
                <a:moveTo>
                  <a:pt x="4533900" y="6243440"/>
                </a:moveTo>
                <a:lnTo>
                  <a:pt x="4533900" y="6113066"/>
                </a:lnTo>
                <a:cubicBezTo>
                  <a:pt x="4533900" y="5778368"/>
                  <a:pt x="4502811" y="5463250"/>
                  <a:pt x="4440634" y="5167710"/>
                </a:cubicBezTo>
                <a:cubicBezTo>
                  <a:pt x="4378457" y="4872038"/>
                  <a:pt x="4279039" y="4611556"/>
                  <a:pt x="4142382" y="4386263"/>
                </a:cubicBezTo>
                <a:cubicBezTo>
                  <a:pt x="4005857" y="4160838"/>
                  <a:pt x="3825808" y="3983038"/>
                  <a:pt x="3602235" y="3852863"/>
                </a:cubicBezTo>
                <a:cubicBezTo>
                  <a:pt x="3378663" y="3722688"/>
                  <a:pt x="3103297" y="3657600"/>
                  <a:pt x="2776140" y="3657600"/>
                </a:cubicBezTo>
                <a:cubicBezTo>
                  <a:pt x="2486289" y="3657600"/>
                  <a:pt x="2234737" y="3707210"/>
                  <a:pt x="2021482" y="3806429"/>
                </a:cubicBezTo>
                <a:cubicBezTo>
                  <a:pt x="1808228" y="3905515"/>
                  <a:pt x="1627055" y="4038799"/>
                  <a:pt x="1477962" y="4206280"/>
                </a:cubicBezTo>
                <a:cubicBezTo>
                  <a:pt x="1329002" y="4373629"/>
                  <a:pt x="1207955" y="4563798"/>
                  <a:pt x="1114821" y="4776788"/>
                </a:cubicBezTo>
                <a:cubicBezTo>
                  <a:pt x="1021688" y="4989645"/>
                  <a:pt x="952301" y="5209779"/>
                  <a:pt x="906660" y="5437188"/>
                </a:cubicBezTo>
                <a:lnTo>
                  <a:pt x="906660" y="6931621"/>
                </a:lnTo>
                <a:cubicBezTo>
                  <a:pt x="972939" y="7220943"/>
                  <a:pt x="1081616" y="7498954"/>
                  <a:pt x="1232693" y="7765654"/>
                </a:cubicBezTo>
                <a:cubicBezTo>
                  <a:pt x="1383770" y="8032221"/>
                  <a:pt x="1586640" y="8250304"/>
                  <a:pt x="1841301" y="8419902"/>
                </a:cubicBezTo>
                <a:cubicBezTo>
                  <a:pt x="2096095" y="8589368"/>
                  <a:pt x="2411875" y="8674100"/>
                  <a:pt x="2788642" y="8674100"/>
                </a:cubicBezTo>
                <a:cubicBezTo>
                  <a:pt x="3099130" y="8674100"/>
                  <a:pt x="3365103" y="8611130"/>
                  <a:pt x="3586559" y="8485188"/>
                </a:cubicBezTo>
                <a:cubicBezTo>
                  <a:pt x="3808147" y="8359114"/>
                  <a:pt x="3988263" y="8184423"/>
                  <a:pt x="4126904" y="7961115"/>
                </a:cubicBezTo>
                <a:cubicBezTo>
                  <a:pt x="4265678" y="7737806"/>
                  <a:pt x="4368204" y="7479441"/>
                  <a:pt x="4434482" y="7186018"/>
                </a:cubicBezTo>
                <a:cubicBezTo>
                  <a:pt x="4500760" y="6892463"/>
                  <a:pt x="4533900" y="6578270"/>
                  <a:pt x="4533900" y="624344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5999" name="Freeform 15999"/>
          <p:cNvSpPr/>
          <p:nvPr/>
        </p:nvSpPr>
        <p:spPr>
          <a:xfrm>
            <a:off x="3655483" y="2398574"/>
            <a:ext cx="56679" cy="69335"/>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000" name="Freeform 16000"/>
          <p:cNvSpPr/>
          <p:nvPr/>
        </p:nvSpPr>
        <p:spPr>
          <a:xfrm>
            <a:off x="3725242" y="2398574"/>
            <a:ext cx="32301" cy="68069"/>
          </a:xfrm>
          <a:custGeom>
            <a:avLst/>
            <a:gdLst/>
            <a:ahLst/>
            <a:cxnLst/>
            <a:rect l="0" t="0" r="0" b="0"/>
            <a:pathLst>
              <a:path w="3246040" h="6832600">
                <a:moveTo>
                  <a:pt x="1150143" y="1180704"/>
                </a:moveTo>
                <a:lnTo>
                  <a:pt x="1150143" y="6832600"/>
                </a:lnTo>
                <a:lnTo>
                  <a:pt x="0" y="6832600"/>
                </a:lnTo>
                <a:lnTo>
                  <a:pt x="0" y="127000"/>
                </a:lnTo>
                <a:lnTo>
                  <a:pt x="1118989" y="127000"/>
                </a:lnTo>
                <a:close/>
                <a:moveTo>
                  <a:pt x="3246040" y="86916"/>
                </a:moveTo>
                <a:lnTo>
                  <a:pt x="3239889" y="1154510"/>
                </a:lnTo>
                <a:cubicBezTo>
                  <a:pt x="3144771" y="1133872"/>
                  <a:pt x="3054813" y="1120445"/>
                  <a:pt x="2970014" y="1114227"/>
                </a:cubicBezTo>
                <a:cubicBezTo>
                  <a:pt x="2885347" y="1108009"/>
                  <a:pt x="2789237" y="1104900"/>
                  <a:pt x="2681684" y="1104900"/>
                </a:cubicBezTo>
                <a:cubicBezTo>
                  <a:pt x="2417100" y="1104900"/>
                  <a:pt x="2183540" y="1146242"/>
                  <a:pt x="1981001" y="1228924"/>
                </a:cubicBezTo>
                <a:cubicBezTo>
                  <a:pt x="1778462" y="1311606"/>
                  <a:pt x="1606880" y="1427295"/>
                  <a:pt x="1466254" y="1575991"/>
                </a:cubicBezTo>
                <a:cubicBezTo>
                  <a:pt x="1325760" y="1724687"/>
                  <a:pt x="1215165" y="1901362"/>
                  <a:pt x="1134467" y="2106018"/>
                </a:cubicBezTo>
                <a:cubicBezTo>
                  <a:pt x="1053901" y="2310673"/>
                  <a:pt x="1001249" y="2534841"/>
                  <a:pt x="976510" y="2778522"/>
                </a:cubicBezTo>
                <a:lnTo>
                  <a:pt x="654050" y="2964458"/>
                </a:lnTo>
                <a:cubicBezTo>
                  <a:pt x="654050" y="2559249"/>
                  <a:pt x="694332" y="2178844"/>
                  <a:pt x="774898" y="1823244"/>
                </a:cubicBezTo>
                <a:cubicBezTo>
                  <a:pt x="855464" y="1467644"/>
                  <a:pt x="980479" y="1152393"/>
                  <a:pt x="1149945" y="877491"/>
                </a:cubicBezTo>
                <a:cubicBezTo>
                  <a:pt x="1319543" y="602589"/>
                  <a:pt x="1535575" y="387615"/>
                  <a:pt x="1798042" y="232569"/>
                </a:cubicBezTo>
                <a:cubicBezTo>
                  <a:pt x="2060641" y="77524"/>
                  <a:pt x="2373841" y="0"/>
                  <a:pt x="2737643" y="0"/>
                </a:cubicBezTo>
                <a:cubicBezTo>
                  <a:pt x="2820325" y="0"/>
                  <a:pt x="2915377" y="9327"/>
                  <a:pt x="3022798" y="27980"/>
                </a:cubicBezTo>
                <a:cubicBezTo>
                  <a:pt x="3130351" y="46501"/>
                  <a:pt x="3204765" y="66146"/>
                  <a:pt x="3246040" y="86916"/>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001" name="Freeform 16001"/>
          <p:cNvSpPr/>
          <p:nvPr/>
        </p:nvSpPr>
        <p:spPr>
          <a:xfrm>
            <a:off x="3765052" y="2398574"/>
            <a:ext cx="53118" cy="69335"/>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002" name="Freeform 16002"/>
          <p:cNvSpPr/>
          <p:nvPr/>
        </p:nvSpPr>
        <p:spPr>
          <a:xfrm>
            <a:off x="3825541" y="2453106"/>
            <a:ext cx="17230" cy="31564"/>
          </a:xfrm>
          <a:custGeom>
            <a:avLst/>
            <a:gdLst/>
            <a:ahLst/>
            <a:cxnLst/>
            <a:rect l="0" t="0" r="0" b="0"/>
            <a:pathLst>
              <a:path w="1731566" h="3168253">
                <a:moveTo>
                  <a:pt x="1731566" y="0"/>
                </a:moveTo>
                <a:lnTo>
                  <a:pt x="1731566" y="923925"/>
                </a:lnTo>
                <a:cubicBezTo>
                  <a:pt x="1731566" y="1300031"/>
                  <a:pt x="1636845" y="1697831"/>
                  <a:pt x="1447403" y="2117328"/>
                </a:cubicBezTo>
                <a:cubicBezTo>
                  <a:pt x="1258094" y="2536957"/>
                  <a:pt x="992650" y="2887265"/>
                  <a:pt x="651073" y="3168253"/>
                </a:cubicBezTo>
                <a:lnTo>
                  <a:pt x="0" y="2715617"/>
                </a:lnTo>
                <a:cubicBezTo>
                  <a:pt x="132292" y="2533848"/>
                  <a:pt x="243880" y="2348904"/>
                  <a:pt x="334764" y="2160785"/>
                </a:cubicBezTo>
                <a:cubicBezTo>
                  <a:pt x="425781" y="1972667"/>
                  <a:pt x="495035" y="1778396"/>
                  <a:pt x="542528" y="1577975"/>
                </a:cubicBezTo>
                <a:cubicBezTo>
                  <a:pt x="590153" y="1377553"/>
                  <a:pt x="613966" y="1165689"/>
                  <a:pt x="613966" y="942380"/>
                </a:cubicBezTo>
                <a:lnTo>
                  <a:pt x="613966" y="0"/>
                </a:ln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003" name="Freeform 16003"/>
          <p:cNvSpPr/>
          <p:nvPr/>
        </p:nvSpPr>
        <p:spPr>
          <a:xfrm>
            <a:off x="3880621" y="2383582"/>
            <a:ext cx="36388" cy="84328"/>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004" name="Freeform 16004"/>
          <p:cNvSpPr/>
          <p:nvPr/>
        </p:nvSpPr>
        <p:spPr>
          <a:xfrm>
            <a:off x="3929466" y="2371751"/>
            <a:ext cx="52487" cy="94829"/>
          </a:xfrm>
          <a:custGeom>
            <a:avLst/>
            <a:gdLst/>
            <a:ahLst/>
            <a:cxnLst/>
            <a:rect l="0" t="0" r="0" b="0"/>
            <a:pathLst>
              <a:path w="5274667" h="9518650">
                <a:moveTo>
                  <a:pt x="1147167" y="0"/>
                </a:moveTo>
                <a:lnTo>
                  <a:pt x="1147167" y="9518650"/>
                </a:lnTo>
                <a:lnTo>
                  <a:pt x="0" y="9518650"/>
                </a:lnTo>
                <a:lnTo>
                  <a:pt x="0" y="0"/>
                </a:lnTo>
                <a:close/>
                <a:moveTo>
                  <a:pt x="874315" y="5905500"/>
                </a:moveTo>
                <a:lnTo>
                  <a:pt x="396875" y="5905500"/>
                </a:lnTo>
                <a:cubicBezTo>
                  <a:pt x="396875" y="5445655"/>
                  <a:pt x="463086" y="5019940"/>
                  <a:pt x="595510" y="4628357"/>
                </a:cubicBezTo>
                <a:cubicBezTo>
                  <a:pt x="727934" y="4236773"/>
                  <a:pt x="914069" y="3895990"/>
                  <a:pt x="1153914" y="3606007"/>
                </a:cubicBezTo>
                <a:cubicBezTo>
                  <a:pt x="1393891" y="3315891"/>
                  <a:pt x="1680368" y="3091128"/>
                  <a:pt x="2013346" y="2931716"/>
                </a:cubicBezTo>
                <a:cubicBezTo>
                  <a:pt x="2346457" y="2772172"/>
                  <a:pt x="2715749" y="2692400"/>
                  <a:pt x="3121223" y="2692400"/>
                </a:cubicBezTo>
                <a:cubicBezTo>
                  <a:pt x="3452217" y="2692400"/>
                  <a:pt x="3750071" y="2736785"/>
                  <a:pt x="4014787" y="2825552"/>
                </a:cubicBezTo>
                <a:cubicBezTo>
                  <a:pt x="4279635" y="2914320"/>
                  <a:pt x="4506185" y="3055740"/>
                  <a:pt x="4694435" y="3249811"/>
                </a:cubicBezTo>
                <a:cubicBezTo>
                  <a:pt x="4882686" y="3443883"/>
                  <a:pt x="5026421" y="3694775"/>
                  <a:pt x="5125640" y="4002485"/>
                </a:cubicBezTo>
                <a:cubicBezTo>
                  <a:pt x="5224991" y="4310063"/>
                  <a:pt x="5274667" y="4684845"/>
                  <a:pt x="5274667" y="5126832"/>
                </a:cubicBezTo>
                <a:lnTo>
                  <a:pt x="5274667" y="9518650"/>
                </a:lnTo>
                <a:lnTo>
                  <a:pt x="4127500" y="9518650"/>
                </a:lnTo>
                <a:lnTo>
                  <a:pt x="4127500" y="5113536"/>
                </a:lnTo>
                <a:cubicBezTo>
                  <a:pt x="4127500" y="4762434"/>
                  <a:pt x="4075707" y="4480521"/>
                  <a:pt x="3972123" y="4267796"/>
                </a:cubicBezTo>
                <a:cubicBezTo>
                  <a:pt x="3868671" y="4055071"/>
                  <a:pt x="3717594" y="3900223"/>
                  <a:pt x="3518892" y="3803254"/>
                </a:cubicBezTo>
                <a:cubicBezTo>
                  <a:pt x="3320322" y="3706151"/>
                  <a:pt x="3076178" y="3657600"/>
                  <a:pt x="2786459" y="3657600"/>
                </a:cubicBezTo>
                <a:cubicBezTo>
                  <a:pt x="2500841" y="3657600"/>
                  <a:pt x="2241087" y="3717330"/>
                  <a:pt x="2007195" y="3836790"/>
                </a:cubicBezTo>
                <a:cubicBezTo>
                  <a:pt x="1773435" y="3956117"/>
                  <a:pt x="1572749" y="4120754"/>
                  <a:pt x="1405135" y="4330700"/>
                </a:cubicBezTo>
                <a:cubicBezTo>
                  <a:pt x="1237522" y="4540647"/>
                  <a:pt x="1107148" y="4780492"/>
                  <a:pt x="1014015" y="5050235"/>
                </a:cubicBezTo>
                <a:cubicBezTo>
                  <a:pt x="920882" y="5319845"/>
                  <a:pt x="874315" y="5604934"/>
                  <a:pt x="874315" y="59055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005" name="Freeform 16005"/>
          <p:cNvSpPr/>
          <p:nvPr/>
        </p:nvSpPr>
        <p:spPr>
          <a:xfrm>
            <a:off x="3995181" y="2398574"/>
            <a:ext cx="56679" cy="69335"/>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006" name="Freeform 16006"/>
          <p:cNvSpPr/>
          <p:nvPr/>
        </p:nvSpPr>
        <p:spPr>
          <a:xfrm>
            <a:off x="4093240" y="2398574"/>
            <a:ext cx="56679" cy="69335"/>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007" name="Freeform 16007"/>
          <p:cNvSpPr/>
          <p:nvPr/>
        </p:nvSpPr>
        <p:spPr>
          <a:xfrm>
            <a:off x="4156845" y="2399840"/>
            <a:ext cx="57325" cy="66804"/>
          </a:xfrm>
          <a:custGeom>
            <a:avLst/>
            <a:gdLst/>
            <a:ahLst/>
            <a:cxnLst/>
            <a:rect l="0" t="0" r="0" b="0"/>
            <a:pathLst>
              <a:path w="5760839" h="6705600">
                <a:moveTo>
                  <a:pt x="1389062" y="0"/>
                </a:moveTo>
                <a:lnTo>
                  <a:pt x="2858691" y="2441774"/>
                </a:lnTo>
                <a:lnTo>
                  <a:pt x="4346972" y="0"/>
                </a:lnTo>
                <a:lnTo>
                  <a:pt x="5692577" y="0"/>
                </a:lnTo>
                <a:lnTo>
                  <a:pt x="3497461" y="3309343"/>
                </a:lnTo>
                <a:lnTo>
                  <a:pt x="5760839" y="6705600"/>
                </a:lnTo>
                <a:lnTo>
                  <a:pt x="4433689" y="6705600"/>
                </a:lnTo>
                <a:lnTo>
                  <a:pt x="2883495" y="4189413"/>
                </a:lnTo>
                <a:lnTo>
                  <a:pt x="1333103" y="6705600"/>
                </a:lnTo>
                <a:lnTo>
                  <a:pt x="0" y="6705600"/>
                </a:lnTo>
                <a:lnTo>
                  <a:pt x="2257227" y="3309343"/>
                </a:lnTo>
                <a:lnTo>
                  <a:pt x="68064" y="0"/>
                </a:ln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008" name="Freeform 16008"/>
          <p:cNvSpPr/>
          <p:nvPr/>
        </p:nvSpPr>
        <p:spPr>
          <a:xfrm>
            <a:off x="4225377" y="2398574"/>
            <a:ext cx="56405" cy="93754"/>
          </a:xfrm>
          <a:custGeom>
            <a:avLst/>
            <a:gdLst/>
            <a:ahLst/>
            <a:cxnLst/>
            <a:rect l="0" t="0" r="0" b="0"/>
            <a:pathLst>
              <a:path w="5668367" h="9410700">
                <a:moveTo>
                  <a:pt x="1147167" y="1412082"/>
                </a:moveTo>
                <a:lnTo>
                  <a:pt x="1147167" y="9410700"/>
                </a:lnTo>
                <a:lnTo>
                  <a:pt x="0" y="9410700"/>
                </a:lnTo>
                <a:lnTo>
                  <a:pt x="0" y="127000"/>
                </a:lnTo>
                <a:lnTo>
                  <a:pt x="1048345" y="127000"/>
                </a:lnTo>
                <a:close/>
                <a:moveTo>
                  <a:pt x="5668367" y="3423841"/>
                </a:moveTo>
                <a:lnTo>
                  <a:pt x="5668367" y="3554215"/>
                </a:lnTo>
                <a:cubicBezTo>
                  <a:pt x="5668367" y="4042106"/>
                  <a:pt x="5610489" y="4493882"/>
                  <a:pt x="5494734" y="4909543"/>
                </a:cubicBezTo>
                <a:cubicBezTo>
                  <a:pt x="5379111" y="5325203"/>
                  <a:pt x="5210770" y="5686029"/>
                  <a:pt x="4989710" y="5992019"/>
                </a:cubicBezTo>
                <a:cubicBezTo>
                  <a:pt x="4768783" y="6298010"/>
                  <a:pt x="4497189" y="6535804"/>
                  <a:pt x="4174926" y="6705402"/>
                </a:cubicBezTo>
                <a:cubicBezTo>
                  <a:pt x="3852796" y="6874867"/>
                  <a:pt x="3483107" y="6959600"/>
                  <a:pt x="3065859" y="6959600"/>
                </a:cubicBezTo>
                <a:cubicBezTo>
                  <a:pt x="2640409" y="6959600"/>
                  <a:pt x="2264502" y="6889286"/>
                  <a:pt x="1938139" y="6748661"/>
                </a:cubicBezTo>
                <a:cubicBezTo>
                  <a:pt x="1611775" y="6607903"/>
                  <a:pt x="1334955" y="6403116"/>
                  <a:pt x="1107678" y="6134299"/>
                </a:cubicBezTo>
                <a:cubicBezTo>
                  <a:pt x="880533" y="5865482"/>
                  <a:pt x="699822" y="5542889"/>
                  <a:pt x="565546" y="5166519"/>
                </a:cubicBezTo>
                <a:cubicBezTo>
                  <a:pt x="431403" y="4790017"/>
                  <a:pt x="339526" y="4366022"/>
                  <a:pt x="289917" y="3894535"/>
                </a:cubicBezTo>
                <a:lnTo>
                  <a:pt x="289917" y="3199607"/>
                </a:lnTo>
                <a:cubicBezTo>
                  <a:pt x="339526" y="2703513"/>
                  <a:pt x="432461" y="2259145"/>
                  <a:pt x="568721" y="1866504"/>
                </a:cubicBezTo>
                <a:cubicBezTo>
                  <a:pt x="704982" y="1473730"/>
                  <a:pt x="885692" y="1137841"/>
                  <a:pt x="1110853" y="858838"/>
                </a:cubicBezTo>
                <a:cubicBezTo>
                  <a:pt x="1336013" y="579703"/>
                  <a:pt x="1609725" y="366779"/>
                  <a:pt x="1931987" y="220068"/>
                </a:cubicBezTo>
                <a:cubicBezTo>
                  <a:pt x="2254250" y="73356"/>
                  <a:pt x="2625989" y="0"/>
                  <a:pt x="3047206" y="0"/>
                </a:cubicBezTo>
                <a:cubicBezTo>
                  <a:pt x="3468687" y="0"/>
                  <a:pt x="3842543" y="81691"/>
                  <a:pt x="4168775" y="245071"/>
                </a:cubicBezTo>
                <a:cubicBezTo>
                  <a:pt x="4495138" y="408319"/>
                  <a:pt x="4769842" y="640887"/>
                  <a:pt x="4992885" y="942777"/>
                </a:cubicBezTo>
                <a:cubicBezTo>
                  <a:pt x="5215929" y="1244667"/>
                  <a:pt x="5384270" y="1605492"/>
                  <a:pt x="5497909" y="2025254"/>
                </a:cubicBezTo>
                <a:cubicBezTo>
                  <a:pt x="5611547" y="2444883"/>
                  <a:pt x="5668367" y="2911079"/>
                  <a:pt x="5668367" y="3423841"/>
                </a:cubicBezTo>
                <a:close/>
                <a:moveTo>
                  <a:pt x="4521200" y="3553222"/>
                </a:moveTo>
                <a:lnTo>
                  <a:pt x="4521200" y="3422849"/>
                </a:lnTo>
                <a:cubicBezTo>
                  <a:pt x="4521200" y="3087754"/>
                  <a:pt x="4486010" y="2772305"/>
                  <a:pt x="4415631" y="2476500"/>
                </a:cubicBezTo>
                <a:cubicBezTo>
                  <a:pt x="4345384" y="2180564"/>
                  <a:pt x="4236706" y="1919883"/>
                  <a:pt x="4089598" y="1694458"/>
                </a:cubicBezTo>
                <a:cubicBezTo>
                  <a:pt x="3942622" y="1468901"/>
                  <a:pt x="3755297" y="1290969"/>
                  <a:pt x="3527623" y="1160661"/>
                </a:cubicBezTo>
                <a:cubicBezTo>
                  <a:pt x="3299949" y="1030354"/>
                  <a:pt x="3028817" y="965200"/>
                  <a:pt x="2714228" y="965200"/>
                </a:cubicBezTo>
                <a:cubicBezTo>
                  <a:pt x="2424377" y="965200"/>
                  <a:pt x="2172824" y="1014810"/>
                  <a:pt x="1959570" y="1114029"/>
                </a:cubicBezTo>
                <a:cubicBezTo>
                  <a:pt x="1746316" y="1213247"/>
                  <a:pt x="1565142" y="1346664"/>
                  <a:pt x="1416050" y="1514277"/>
                </a:cubicBezTo>
                <a:cubicBezTo>
                  <a:pt x="1267089" y="1681890"/>
                  <a:pt x="1146042" y="1872258"/>
                  <a:pt x="1052909" y="2085380"/>
                </a:cubicBezTo>
                <a:cubicBezTo>
                  <a:pt x="959776" y="2298370"/>
                  <a:pt x="890389" y="2518701"/>
                  <a:pt x="844748" y="2746375"/>
                </a:cubicBezTo>
                <a:lnTo>
                  <a:pt x="844748" y="4353918"/>
                </a:lnTo>
                <a:cubicBezTo>
                  <a:pt x="927562" y="4643504"/>
                  <a:pt x="1043450" y="4915562"/>
                  <a:pt x="1192410" y="5170091"/>
                </a:cubicBezTo>
                <a:cubicBezTo>
                  <a:pt x="1341503" y="5424488"/>
                  <a:pt x="1540271" y="5629275"/>
                  <a:pt x="1788715" y="5784454"/>
                </a:cubicBezTo>
                <a:cubicBezTo>
                  <a:pt x="2037159" y="5939632"/>
                  <a:pt x="2349764" y="6017221"/>
                  <a:pt x="2726531" y="6017221"/>
                </a:cubicBezTo>
                <a:cubicBezTo>
                  <a:pt x="3037019" y="6017221"/>
                  <a:pt x="3305042" y="5952067"/>
                  <a:pt x="3530600" y="5821760"/>
                </a:cubicBezTo>
                <a:cubicBezTo>
                  <a:pt x="3756289" y="5691320"/>
                  <a:pt x="3942622" y="5512330"/>
                  <a:pt x="4089598" y="5284788"/>
                </a:cubicBezTo>
                <a:cubicBezTo>
                  <a:pt x="4236706" y="5057114"/>
                  <a:pt x="4345384" y="4795375"/>
                  <a:pt x="4415631" y="4499571"/>
                </a:cubicBezTo>
                <a:cubicBezTo>
                  <a:pt x="4486010" y="4203767"/>
                  <a:pt x="4521200" y="3888317"/>
                  <a:pt x="4521200" y="3553222"/>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009" name="Freeform 16009"/>
          <p:cNvSpPr/>
          <p:nvPr/>
        </p:nvSpPr>
        <p:spPr>
          <a:xfrm>
            <a:off x="4292332" y="2398574"/>
            <a:ext cx="56679" cy="69335"/>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010" name="Freeform 16010"/>
          <p:cNvSpPr/>
          <p:nvPr/>
        </p:nvSpPr>
        <p:spPr>
          <a:xfrm>
            <a:off x="4362065" y="2398574"/>
            <a:ext cx="32301" cy="68069"/>
          </a:xfrm>
          <a:custGeom>
            <a:avLst/>
            <a:gdLst/>
            <a:ahLst/>
            <a:cxnLst/>
            <a:rect l="0" t="0" r="0" b="0"/>
            <a:pathLst>
              <a:path w="3246040" h="6832600">
                <a:moveTo>
                  <a:pt x="1150143" y="1180704"/>
                </a:moveTo>
                <a:lnTo>
                  <a:pt x="1150143" y="6832600"/>
                </a:lnTo>
                <a:lnTo>
                  <a:pt x="0" y="6832600"/>
                </a:lnTo>
                <a:lnTo>
                  <a:pt x="0" y="127000"/>
                </a:lnTo>
                <a:lnTo>
                  <a:pt x="1118989" y="127000"/>
                </a:lnTo>
                <a:close/>
                <a:moveTo>
                  <a:pt x="3246040" y="86916"/>
                </a:moveTo>
                <a:lnTo>
                  <a:pt x="3239889" y="1154510"/>
                </a:lnTo>
                <a:cubicBezTo>
                  <a:pt x="3144771" y="1133872"/>
                  <a:pt x="3054813" y="1120445"/>
                  <a:pt x="2970014" y="1114227"/>
                </a:cubicBezTo>
                <a:cubicBezTo>
                  <a:pt x="2885347" y="1108009"/>
                  <a:pt x="2789237" y="1104900"/>
                  <a:pt x="2681684" y="1104900"/>
                </a:cubicBezTo>
                <a:cubicBezTo>
                  <a:pt x="2417100" y="1104900"/>
                  <a:pt x="2183540" y="1146242"/>
                  <a:pt x="1981001" y="1228924"/>
                </a:cubicBezTo>
                <a:cubicBezTo>
                  <a:pt x="1778462" y="1311606"/>
                  <a:pt x="1606880" y="1427295"/>
                  <a:pt x="1466254" y="1575991"/>
                </a:cubicBezTo>
                <a:cubicBezTo>
                  <a:pt x="1325760" y="1724687"/>
                  <a:pt x="1215165" y="1901362"/>
                  <a:pt x="1134467" y="2106018"/>
                </a:cubicBezTo>
                <a:cubicBezTo>
                  <a:pt x="1053901" y="2310673"/>
                  <a:pt x="1001249" y="2534841"/>
                  <a:pt x="976510" y="2778522"/>
                </a:cubicBezTo>
                <a:lnTo>
                  <a:pt x="654050" y="2964458"/>
                </a:lnTo>
                <a:cubicBezTo>
                  <a:pt x="654050" y="2559249"/>
                  <a:pt x="694332" y="2178844"/>
                  <a:pt x="774898" y="1823244"/>
                </a:cubicBezTo>
                <a:cubicBezTo>
                  <a:pt x="855464" y="1467644"/>
                  <a:pt x="980479" y="1152393"/>
                  <a:pt x="1149945" y="877491"/>
                </a:cubicBezTo>
                <a:cubicBezTo>
                  <a:pt x="1319543" y="602589"/>
                  <a:pt x="1535575" y="387615"/>
                  <a:pt x="1798042" y="232569"/>
                </a:cubicBezTo>
                <a:cubicBezTo>
                  <a:pt x="2060641" y="77524"/>
                  <a:pt x="2373841" y="0"/>
                  <a:pt x="2737643" y="0"/>
                </a:cubicBezTo>
                <a:cubicBezTo>
                  <a:pt x="2820325" y="0"/>
                  <a:pt x="2915377" y="9327"/>
                  <a:pt x="3022798" y="27980"/>
                </a:cubicBezTo>
                <a:cubicBezTo>
                  <a:pt x="3130351" y="46501"/>
                  <a:pt x="3204765" y="66146"/>
                  <a:pt x="3246040" y="86916"/>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011" name="Freeform 16011"/>
          <p:cNvSpPr/>
          <p:nvPr/>
        </p:nvSpPr>
        <p:spPr>
          <a:xfrm>
            <a:off x="4396604" y="2383582"/>
            <a:ext cx="36388" cy="84328"/>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012" name="Freeform 16012"/>
          <p:cNvSpPr/>
          <p:nvPr/>
        </p:nvSpPr>
        <p:spPr>
          <a:xfrm>
            <a:off x="4473958" y="2398574"/>
            <a:ext cx="56364" cy="94387"/>
          </a:xfrm>
          <a:custGeom>
            <a:avLst/>
            <a:gdLst/>
            <a:ahLst/>
            <a:cxnLst/>
            <a:rect l="0" t="0" r="0" b="0"/>
            <a:pathLst>
              <a:path w="5664200" h="9474200">
                <a:moveTo>
                  <a:pt x="4622601" y="123627"/>
                </a:moveTo>
                <a:lnTo>
                  <a:pt x="5664200" y="123627"/>
                </a:lnTo>
                <a:lnTo>
                  <a:pt x="5664200" y="6685757"/>
                </a:lnTo>
                <a:cubicBezTo>
                  <a:pt x="5664200" y="7276570"/>
                  <a:pt x="5544211" y="7780602"/>
                  <a:pt x="5304234" y="8197850"/>
                </a:cubicBezTo>
                <a:cubicBezTo>
                  <a:pt x="5064389" y="8615097"/>
                  <a:pt x="4730419" y="8932134"/>
                  <a:pt x="4302323" y="9148960"/>
                </a:cubicBezTo>
                <a:cubicBezTo>
                  <a:pt x="3874227" y="9365787"/>
                  <a:pt x="3380978" y="9474200"/>
                  <a:pt x="2822575" y="9474200"/>
                </a:cubicBezTo>
                <a:cubicBezTo>
                  <a:pt x="2590932" y="9474200"/>
                  <a:pt x="2318940" y="9438018"/>
                  <a:pt x="2006600" y="9365654"/>
                </a:cubicBezTo>
                <a:cubicBezTo>
                  <a:pt x="1694391" y="9293291"/>
                  <a:pt x="1388334" y="9171318"/>
                  <a:pt x="1088429" y="8999735"/>
                </a:cubicBezTo>
                <a:cubicBezTo>
                  <a:pt x="788656" y="8828153"/>
                  <a:pt x="537434" y="8597569"/>
                  <a:pt x="334764" y="8307982"/>
                </a:cubicBezTo>
                <a:lnTo>
                  <a:pt x="936426" y="7624365"/>
                </a:lnTo>
                <a:cubicBezTo>
                  <a:pt x="1217810" y="7964222"/>
                  <a:pt x="1512556" y="8200429"/>
                  <a:pt x="1820664" y="8332985"/>
                </a:cubicBezTo>
                <a:cubicBezTo>
                  <a:pt x="2128903" y="8465542"/>
                  <a:pt x="2434034" y="8531820"/>
                  <a:pt x="2736056" y="8531820"/>
                </a:cubicBezTo>
                <a:cubicBezTo>
                  <a:pt x="3100122" y="8531820"/>
                  <a:pt x="3414514" y="8463623"/>
                  <a:pt x="3679229" y="8327231"/>
                </a:cubicBezTo>
                <a:cubicBezTo>
                  <a:pt x="3944077" y="8190970"/>
                  <a:pt x="4149923" y="7989556"/>
                  <a:pt x="4296767" y="7722989"/>
                </a:cubicBezTo>
                <a:cubicBezTo>
                  <a:pt x="4443610" y="7456553"/>
                  <a:pt x="4517032" y="7129131"/>
                  <a:pt x="4517032" y="6740724"/>
                </a:cubicBezTo>
                <a:lnTo>
                  <a:pt x="4517032" y="1596033"/>
                </a:lnTo>
                <a:close/>
                <a:moveTo>
                  <a:pt x="0" y="3547865"/>
                </a:moveTo>
                <a:lnTo>
                  <a:pt x="0" y="3417491"/>
                </a:lnTo>
                <a:cubicBezTo>
                  <a:pt x="0" y="2905787"/>
                  <a:pt x="60986" y="2440451"/>
                  <a:pt x="182959" y="2021483"/>
                </a:cubicBezTo>
                <a:cubicBezTo>
                  <a:pt x="305064" y="1602515"/>
                  <a:pt x="480880" y="1242418"/>
                  <a:pt x="710406" y="941190"/>
                </a:cubicBezTo>
                <a:cubicBezTo>
                  <a:pt x="939932" y="639829"/>
                  <a:pt x="1218075" y="407657"/>
                  <a:pt x="1544835" y="244674"/>
                </a:cubicBezTo>
                <a:cubicBezTo>
                  <a:pt x="1871596" y="81558"/>
                  <a:pt x="2239697" y="0"/>
                  <a:pt x="2649140" y="0"/>
                </a:cubicBezTo>
                <a:cubicBezTo>
                  <a:pt x="3071018" y="0"/>
                  <a:pt x="3440112" y="73224"/>
                  <a:pt x="3756421" y="219671"/>
                </a:cubicBezTo>
                <a:cubicBezTo>
                  <a:pt x="4072863" y="365986"/>
                  <a:pt x="4341746" y="578314"/>
                  <a:pt x="4563070" y="856655"/>
                </a:cubicBezTo>
                <a:cubicBezTo>
                  <a:pt x="4784394" y="1134997"/>
                  <a:pt x="4959151" y="1470092"/>
                  <a:pt x="5087342" y="1861940"/>
                </a:cubicBezTo>
                <a:cubicBezTo>
                  <a:pt x="5215532" y="2253655"/>
                  <a:pt x="5304432" y="2696965"/>
                  <a:pt x="5354042" y="3191868"/>
                </a:cubicBezTo>
                <a:lnTo>
                  <a:pt x="5354042" y="3760986"/>
                </a:lnTo>
                <a:cubicBezTo>
                  <a:pt x="5308533" y="4252715"/>
                  <a:pt x="5220625" y="4694899"/>
                  <a:pt x="5090318" y="5087541"/>
                </a:cubicBezTo>
                <a:cubicBezTo>
                  <a:pt x="4960143" y="5480050"/>
                  <a:pt x="4784394" y="5814748"/>
                  <a:pt x="4563070" y="6091635"/>
                </a:cubicBezTo>
                <a:cubicBezTo>
                  <a:pt x="4341746" y="6368521"/>
                  <a:pt x="4071805" y="6580320"/>
                  <a:pt x="3753246" y="6727032"/>
                </a:cubicBezTo>
                <a:cubicBezTo>
                  <a:pt x="3434820" y="6873610"/>
                  <a:pt x="3062684" y="6946900"/>
                  <a:pt x="2636837" y="6946900"/>
                </a:cubicBezTo>
                <a:cubicBezTo>
                  <a:pt x="2235596" y="6946900"/>
                  <a:pt x="1872588" y="6862299"/>
                  <a:pt x="1547812" y="6693099"/>
                </a:cubicBezTo>
                <a:cubicBezTo>
                  <a:pt x="1223168" y="6523898"/>
                  <a:pt x="945025" y="6286567"/>
                  <a:pt x="713382" y="5981105"/>
                </a:cubicBezTo>
                <a:cubicBezTo>
                  <a:pt x="481872" y="5675644"/>
                  <a:pt x="305064" y="5315480"/>
                  <a:pt x="182959" y="4900613"/>
                </a:cubicBezTo>
                <a:cubicBezTo>
                  <a:pt x="60986" y="4485614"/>
                  <a:pt x="0" y="4034698"/>
                  <a:pt x="0" y="3547865"/>
                </a:cubicBezTo>
                <a:close/>
                <a:moveTo>
                  <a:pt x="1147167" y="3414515"/>
                </a:moveTo>
                <a:lnTo>
                  <a:pt x="1147167" y="3544491"/>
                </a:lnTo>
                <a:cubicBezTo>
                  <a:pt x="1147167" y="3878395"/>
                  <a:pt x="1181298" y="4191794"/>
                  <a:pt x="1249560" y="4484688"/>
                </a:cubicBezTo>
                <a:cubicBezTo>
                  <a:pt x="1317823" y="4777449"/>
                  <a:pt x="1423259" y="5035220"/>
                  <a:pt x="1565870" y="5257999"/>
                </a:cubicBezTo>
                <a:cubicBezTo>
                  <a:pt x="1708612" y="5480646"/>
                  <a:pt x="1891704" y="5654808"/>
                  <a:pt x="2115145" y="5780485"/>
                </a:cubicBezTo>
                <a:cubicBezTo>
                  <a:pt x="2338585" y="5906162"/>
                  <a:pt x="2605484" y="5969000"/>
                  <a:pt x="2915840" y="5969000"/>
                </a:cubicBezTo>
                <a:cubicBezTo>
                  <a:pt x="3296443" y="5969000"/>
                  <a:pt x="3610835" y="5888633"/>
                  <a:pt x="3859014" y="5727899"/>
                </a:cubicBezTo>
                <a:cubicBezTo>
                  <a:pt x="4107325" y="5567032"/>
                  <a:pt x="4304903" y="5354638"/>
                  <a:pt x="4451746" y="5090716"/>
                </a:cubicBezTo>
                <a:cubicBezTo>
                  <a:pt x="4598722" y="4826794"/>
                  <a:pt x="4713552" y="4540184"/>
                  <a:pt x="4796234" y="4230886"/>
                </a:cubicBezTo>
                <a:lnTo>
                  <a:pt x="4796234" y="2740422"/>
                </a:lnTo>
                <a:cubicBezTo>
                  <a:pt x="4750725" y="2513542"/>
                  <a:pt x="4681405" y="2293938"/>
                  <a:pt x="4588271" y="2081610"/>
                </a:cubicBezTo>
                <a:cubicBezTo>
                  <a:pt x="4495270" y="1869282"/>
                  <a:pt x="4375282" y="1679575"/>
                  <a:pt x="4228306" y="1512491"/>
                </a:cubicBezTo>
                <a:cubicBezTo>
                  <a:pt x="4081462" y="1345407"/>
                  <a:pt x="3900487" y="1212454"/>
                  <a:pt x="3685381" y="1113632"/>
                </a:cubicBezTo>
                <a:cubicBezTo>
                  <a:pt x="3470275" y="1014678"/>
                  <a:pt x="3217862" y="965200"/>
                  <a:pt x="2928143" y="965200"/>
                </a:cubicBezTo>
                <a:cubicBezTo>
                  <a:pt x="2613686" y="965200"/>
                  <a:pt x="2343679" y="1030156"/>
                  <a:pt x="2118121" y="1160066"/>
                </a:cubicBezTo>
                <a:cubicBezTo>
                  <a:pt x="1892696" y="1289844"/>
                  <a:pt x="1708612" y="1467115"/>
                  <a:pt x="1565870" y="1691879"/>
                </a:cubicBezTo>
                <a:cubicBezTo>
                  <a:pt x="1423259" y="1916642"/>
                  <a:pt x="1317823" y="2176463"/>
                  <a:pt x="1249560" y="2471341"/>
                </a:cubicBezTo>
                <a:cubicBezTo>
                  <a:pt x="1181298" y="2766219"/>
                  <a:pt x="1147167" y="3080611"/>
                  <a:pt x="1147167" y="3414515"/>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013" name="Freeform 16013"/>
          <p:cNvSpPr/>
          <p:nvPr/>
        </p:nvSpPr>
        <p:spPr>
          <a:xfrm>
            <a:off x="4546599" y="2398574"/>
            <a:ext cx="32301" cy="68069"/>
          </a:xfrm>
          <a:custGeom>
            <a:avLst/>
            <a:gdLst/>
            <a:ahLst/>
            <a:cxnLst/>
            <a:rect l="0" t="0" r="0" b="0"/>
            <a:pathLst>
              <a:path w="3246040" h="6832600">
                <a:moveTo>
                  <a:pt x="1150143" y="1180704"/>
                </a:moveTo>
                <a:lnTo>
                  <a:pt x="1150143" y="6832600"/>
                </a:lnTo>
                <a:lnTo>
                  <a:pt x="0" y="6832600"/>
                </a:lnTo>
                <a:lnTo>
                  <a:pt x="0" y="127000"/>
                </a:lnTo>
                <a:lnTo>
                  <a:pt x="1118989" y="127000"/>
                </a:lnTo>
                <a:close/>
                <a:moveTo>
                  <a:pt x="3246040" y="86916"/>
                </a:moveTo>
                <a:lnTo>
                  <a:pt x="3239889" y="1154510"/>
                </a:lnTo>
                <a:cubicBezTo>
                  <a:pt x="3144771" y="1133872"/>
                  <a:pt x="3054813" y="1120445"/>
                  <a:pt x="2970014" y="1114227"/>
                </a:cubicBezTo>
                <a:cubicBezTo>
                  <a:pt x="2885347" y="1108009"/>
                  <a:pt x="2789237" y="1104900"/>
                  <a:pt x="2681684" y="1104900"/>
                </a:cubicBezTo>
                <a:cubicBezTo>
                  <a:pt x="2417100" y="1104900"/>
                  <a:pt x="2183540" y="1146242"/>
                  <a:pt x="1981001" y="1228924"/>
                </a:cubicBezTo>
                <a:cubicBezTo>
                  <a:pt x="1778462" y="1311606"/>
                  <a:pt x="1606880" y="1427295"/>
                  <a:pt x="1466254" y="1575991"/>
                </a:cubicBezTo>
                <a:cubicBezTo>
                  <a:pt x="1325760" y="1724687"/>
                  <a:pt x="1215165" y="1901362"/>
                  <a:pt x="1134467" y="2106018"/>
                </a:cubicBezTo>
                <a:cubicBezTo>
                  <a:pt x="1053901" y="2310673"/>
                  <a:pt x="1001249" y="2534841"/>
                  <a:pt x="976510" y="2778522"/>
                </a:cubicBezTo>
                <a:lnTo>
                  <a:pt x="654050" y="2964458"/>
                </a:lnTo>
                <a:cubicBezTo>
                  <a:pt x="654050" y="2559249"/>
                  <a:pt x="694332" y="2178844"/>
                  <a:pt x="774898" y="1823244"/>
                </a:cubicBezTo>
                <a:cubicBezTo>
                  <a:pt x="855464" y="1467644"/>
                  <a:pt x="980479" y="1152393"/>
                  <a:pt x="1149945" y="877491"/>
                </a:cubicBezTo>
                <a:cubicBezTo>
                  <a:pt x="1319543" y="602589"/>
                  <a:pt x="1535575" y="387615"/>
                  <a:pt x="1798042" y="232569"/>
                </a:cubicBezTo>
                <a:cubicBezTo>
                  <a:pt x="2060641" y="77524"/>
                  <a:pt x="2373841" y="0"/>
                  <a:pt x="2737643" y="0"/>
                </a:cubicBezTo>
                <a:cubicBezTo>
                  <a:pt x="2820325" y="0"/>
                  <a:pt x="2915377" y="9327"/>
                  <a:pt x="3022798" y="27980"/>
                </a:cubicBezTo>
                <a:cubicBezTo>
                  <a:pt x="3130351" y="46501"/>
                  <a:pt x="3204765" y="66146"/>
                  <a:pt x="3246040" y="86916"/>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014" name="Freeform 16014"/>
          <p:cNvSpPr/>
          <p:nvPr/>
        </p:nvSpPr>
        <p:spPr>
          <a:xfrm>
            <a:off x="4586256" y="2398574"/>
            <a:ext cx="60786" cy="69335"/>
          </a:xfrm>
          <a:custGeom>
            <a:avLst/>
            <a:gdLst/>
            <a:ahLst/>
            <a:cxnLst/>
            <a:rect l="0" t="0" r="0" b="0"/>
            <a:pathLst>
              <a:path w="6108700" h="6959600">
                <a:moveTo>
                  <a:pt x="0" y="3554215"/>
                </a:moveTo>
                <a:lnTo>
                  <a:pt x="0" y="3411538"/>
                </a:lnTo>
                <a:cubicBezTo>
                  <a:pt x="0" y="2927615"/>
                  <a:pt x="70246" y="2477890"/>
                  <a:pt x="210740" y="2062361"/>
                </a:cubicBezTo>
                <a:cubicBezTo>
                  <a:pt x="351366" y="1646701"/>
                  <a:pt x="553971" y="1284883"/>
                  <a:pt x="818554" y="976908"/>
                </a:cubicBezTo>
                <a:cubicBezTo>
                  <a:pt x="1083270" y="668801"/>
                  <a:pt x="1403746" y="428956"/>
                  <a:pt x="1779984" y="257374"/>
                </a:cubicBezTo>
                <a:cubicBezTo>
                  <a:pt x="2156221" y="85791"/>
                  <a:pt x="2577901" y="0"/>
                  <a:pt x="3045023" y="0"/>
                </a:cubicBezTo>
                <a:cubicBezTo>
                  <a:pt x="3516378" y="0"/>
                  <a:pt x="3941167" y="85791"/>
                  <a:pt x="4319389" y="257374"/>
                </a:cubicBezTo>
                <a:cubicBezTo>
                  <a:pt x="4697743" y="428956"/>
                  <a:pt x="5020270" y="668801"/>
                  <a:pt x="5286970" y="976908"/>
                </a:cubicBezTo>
                <a:cubicBezTo>
                  <a:pt x="5553670" y="1284883"/>
                  <a:pt x="5757267" y="1646701"/>
                  <a:pt x="5897760" y="2062361"/>
                </a:cubicBezTo>
                <a:cubicBezTo>
                  <a:pt x="6038387" y="2477890"/>
                  <a:pt x="6108700" y="2927615"/>
                  <a:pt x="6108700" y="3411538"/>
                </a:cubicBezTo>
                <a:lnTo>
                  <a:pt x="6108700" y="3554215"/>
                </a:lnTo>
                <a:cubicBezTo>
                  <a:pt x="6108700" y="4038005"/>
                  <a:pt x="6038387" y="4486672"/>
                  <a:pt x="5897760" y="4900216"/>
                </a:cubicBezTo>
                <a:cubicBezTo>
                  <a:pt x="5757267" y="5313760"/>
                  <a:pt x="5553670" y="5674585"/>
                  <a:pt x="5286970" y="5982693"/>
                </a:cubicBezTo>
                <a:cubicBezTo>
                  <a:pt x="5020270" y="6290800"/>
                  <a:pt x="4699860" y="6530645"/>
                  <a:pt x="4325739" y="6702227"/>
                </a:cubicBezTo>
                <a:cubicBezTo>
                  <a:pt x="3951618" y="6873808"/>
                  <a:pt x="3528814" y="6959600"/>
                  <a:pt x="3057326" y="6959600"/>
                </a:cubicBezTo>
                <a:cubicBezTo>
                  <a:pt x="2586103" y="6959600"/>
                  <a:pt x="2162373" y="6873808"/>
                  <a:pt x="1786135" y="6702227"/>
                </a:cubicBezTo>
                <a:cubicBezTo>
                  <a:pt x="1409898" y="6530645"/>
                  <a:pt x="1088429" y="6290800"/>
                  <a:pt x="821729" y="5982693"/>
                </a:cubicBezTo>
                <a:cubicBezTo>
                  <a:pt x="555029" y="5674585"/>
                  <a:pt x="351366" y="5313760"/>
                  <a:pt x="210740" y="4900216"/>
                </a:cubicBezTo>
                <a:cubicBezTo>
                  <a:pt x="70246" y="4486672"/>
                  <a:pt x="0" y="4038005"/>
                  <a:pt x="0" y="3554215"/>
                </a:cubicBezTo>
                <a:close/>
                <a:moveTo>
                  <a:pt x="1147167" y="3411538"/>
                </a:moveTo>
                <a:lnTo>
                  <a:pt x="1147167" y="3554215"/>
                </a:lnTo>
                <a:cubicBezTo>
                  <a:pt x="1147167" y="3889177"/>
                  <a:pt x="1186523" y="4204560"/>
                  <a:pt x="1265237" y="4500365"/>
                </a:cubicBezTo>
                <a:cubicBezTo>
                  <a:pt x="1343951" y="4796036"/>
                  <a:pt x="1463013" y="5057643"/>
                  <a:pt x="1622425" y="5285185"/>
                </a:cubicBezTo>
                <a:cubicBezTo>
                  <a:pt x="1781836" y="5512594"/>
                  <a:pt x="1981662" y="5691453"/>
                  <a:pt x="2221904" y="5821760"/>
                </a:cubicBezTo>
                <a:cubicBezTo>
                  <a:pt x="2462146" y="5952067"/>
                  <a:pt x="2741678" y="6017221"/>
                  <a:pt x="3060501" y="6017221"/>
                </a:cubicBezTo>
                <a:cubicBezTo>
                  <a:pt x="3375223" y="6017221"/>
                  <a:pt x="3651646" y="5952067"/>
                  <a:pt x="3889771" y="5821760"/>
                </a:cubicBezTo>
                <a:cubicBezTo>
                  <a:pt x="4128029" y="5691453"/>
                  <a:pt x="4325805" y="5512594"/>
                  <a:pt x="4483100" y="5285185"/>
                </a:cubicBezTo>
                <a:cubicBezTo>
                  <a:pt x="4640527" y="5057643"/>
                  <a:pt x="4759589" y="4796036"/>
                  <a:pt x="4840287" y="4500365"/>
                </a:cubicBezTo>
                <a:cubicBezTo>
                  <a:pt x="4921117" y="4204560"/>
                  <a:pt x="4961532" y="3889177"/>
                  <a:pt x="4961532" y="3554215"/>
                </a:cubicBezTo>
                <a:lnTo>
                  <a:pt x="4961532" y="3411538"/>
                </a:lnTo>
                <a:cubicBezTo>
                  <a:pt x="4961532" y="3080544"/>
                  <a:pt x="4921117" y="2767211"/>
                  <a:pt x="4840287" y="2471540"/>
                </a:cubicBezTo>
                <a:cubicBezTo>
                  <a:pt x="4759589" y="2175736"/>
                  <a:pt x="4639535" y="1913070"/>
                  <a:pt x="4480123" y="1683544"/>
                </a:cubicBezTo>
                <a:cubicBezTo>
                  <a:pt x="4320711" y="1454018"/>
                  <a:pt x="4121877" y="1273109"/>
                  <a:pt x="3883620" y="1140818"/>
                </a:cubicBezTo>
                <a:cubicBezTo>
                  <a:pt x="3645495" y="1008526"/>
                  <a:pt x="3367021" y="942380"/>
                  <a:pt x="3048198" y="942380"/>
                </a:cubicBezTo>
                <a:cubicBezTo>
                  <a:pt x="2733476" y="942380"/>
                  <a:pt x="2456987" y="1008526"/>
                  <a:pt x="2218729" y="1140818"/>
                </a:cubicBezTo>
                <a:cubicBezTo>
                  <a:pt x="1980604" y="1273109"/>
                  <a:pt x="1781836" y="1454018"/>
                  <a:pt x="1622425" y="1683544"/>
                </a:cubicBezTo>
                <a:cubicBezTo>
                  <a:pt x="1463013" y="1913070"/>
                  <a:pt x="1343951" y="2175736"/>
                  <a:pt x="1265237" y="2471540"/>
                </a:cubicBezTo>
                <a:cubicBezTo>
                  <a:pt x="1186523" y="2767211"/>
                  <a:pt x="1147167" y="3080544"/>
                  <a:pt x="1147167" y="3411538"/>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015" name="Freeform 16015"/>
          <p:cNvSpPr/>
          <p:nvPr/>
        </p:nvSpPr>
        <p:spPr>
          <a:xfrm>
            <a:off x="4659908" y="2399840"/>
            <a:ext cx="52572" cy="68069"/>
          </a:xfrm>
          <a:custGeom>
            <a:avLst/>
            <a:gdLst/>
            <a:ahLst/>
            <a:cxnLst/>
            <a:rect l="0" t="0" r="0" b="0"/>
            <a:pathLst>
              <a:path w="5283200" h="6832600">
                <a:moveTo>
                  <a:pt x="4132460" y="5156200"/>
                </a:moveTo>
                <a:lnTo>
                  <a:pt x="4132460" y="0"/>
                </a:lnTo>
                <a:lnTo>
                  <a:pt x="5283200" y="0"/>
                </a:lnTo>
                <a:lnTo>
                  <a:pt x="5283200" y="6705600"/>
                </a:lnTo>
                <a:lnTo>
                  <a:pt x="4188420" y="6705600"/>
                </a:lnTo>
                <a:close/>
                <a:moveTo>
                  <a:pt x="4349750" y="3733800"/>
                </a:moveTo>
                <a:lnTo>
                  <a:pt x="4826000" y="3733800"/>
                </a:lnTo>
                <a:cubicBezTo>
                  <a:pt x="4826000" y="4180020"/>
                  <a:pt x="4779499" y="4592175"/>
                  <a:pt x="4686498" y="4970265"/>
                </a:cubicBezTo>
                <a:cubicBezTo>
                  <a:pt x="4593497" y="5348222"/>
                  <a:pt x="4443610" y="5675644"/>
                  <a:pt x="4236839" y="5952530"/>
                </a:cubicBezTo>
                <a:cubicBezTo>
                  <a:pt x="4030067" y="6229417"/>
                  <a:pt x="3759133" y="6445317"/>
                  <a:pt x="3424039" y="6600230"/>
                </a:cubicBezTo>
                <a:cubicBezTo>
                  <a:pt x="3089076" y="6755143"/>
                  <a:pt x="2681750" y="6832600"/>
                  <a:pt x="2202060" y="6832600"/>
                </a:cubicBezTo>
                <a:cubicBezTo>
                  <a:pt x="1875432" y="6832600"/>
                  <a:pt x="1576652" y="6785107"/>
                  <a:pt x="1305718" y="6690122"/>
                </a:cubicBezTo>
                <a:cubicBezTo>
                  <a:pt x="1034917" y="6595005"/>
                  <a:pt x="802282" y="6448227"/>
                  <a:pt x="607814" y="6249790"/>
                </a:cubicBezTo>
                <a:cubicBezTo>
                  <a:pt x="413477" y="6051352"/>
                  <a:pt x="263591" y="5793053"/>
                  <a:pt x="158154" y="5474891"/>
                </a:cubicBezTo>
                <a:cubicBezTo>
                  <a:pt x="52718" y="5156597"/>
                  <a:pt x="0" y="4774208"/>
                  <a:pt x="0" y="4327724"/>
                </a:cubicBezTo>
                <a:lnTo>
                  <a:pt x="0" y="0"/>
                </a:lnTo>
                <a:lnTo>
                  <a:pt x="1147167" y="0"/>
                </a:lnTo>
                <a:lnTo>
                  <a:pt x="1147167" y="4337050"/>
                </a:lnTo>
                <a:cubicBezTo>
                  <a:pt x="1147167" y="4638411"/>
                  <a:pt x="1181298" y="4887252"/>
                  <a:pt x="1249560" y="5083572"/>
                </a:cubicBezTo>
                <a:cubicBezTo>
                  <a:pt x="1317823" y="5279761"/>
                  <a:pt x="1410890" y="5434674"/>
                  <a:pt x="1528762" y="5548313"/>
                </a:cubicBezTo>
                <a:cubicBezTo>
                  <a:pt x="1646634" y="5661819"/>
                  <a:pt x="1778992" y="5741260"/>
                  <a:pt x="1925835" y="5786636"/>
                </a:cubicBezTo>
                <a:cubicBezTo>
                  <a:pt x="2072812" y="5832012"/>
                  <a:pt x="2224881" y="5854700"/>
                  <a:pt x="2382043" y="5854700"/>
                </a:cubicBezTo>
                <a:cubicBezTo>
                  <a:pt x="2870464" y="5854700"/>
                  <a:pt x="3257351" y="5760377"/>
                  <a:pt x="3542704" y="5571729"/>
                </a:cubicBezTo>
                <a:cubicBezTo>
                  <a:pt x="3828189" y="5383081"/>
                  <a:pt x="4034035" y="5128089"/>
                  <a:pt x="4160242" y="4806752"/>
                </a:cubicBezTo>
                <a:cubicBezTo>
                  <a:pt x="4286580" y="4485283"/>
                  <a:pt x="4349750" y="4127633"/>
                  <a:pt x="4349750" y="37338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016" name="Freeform 16016"/>
          <p:cNvSpPr/>
          <p:nvPr/>
        </p:nvSpPr>
        <p:spPr>
          <a:xfrm>
            <a:off x="4728756" y="2398574"/>
            <a:ext cx="56405" cy="93754"/>
          </a:xfrm>
          <a:custGeom>
            <a:avLst/>
            <a:gdLst/>
            <a:ahLst/>
            <a:cxnLst/>
            <a:rect l="0" t="0" r="0" b="0"/>
            <a:pathLst>
              <a:path w="5668367" h="9410700">
                <a:moveTo>
                  <a:pt x="1147167" y="1412082"/>
                </a:moveTo>
                <a:lnTo>
                  <a:pt x="1147167" y="9410700"/>
                </a:lnTo>
                <a:lnTo>
                  <a:pt x="0" y="9410700"/>
                </a:lnTo>
                <a:lnTo>
                  <a:pt x="0" y="127000"/>
                </a:lnTo>
                <a:lnTo>
                  <a:pt x="1048345" y="127000"/>
                </a:lnTo>
                <a:close/>
                <a:moveTo>
                  <a:pt x="5668367" y="3423841"/>
                </a:moveTo>
                <a:lnTo>
                  <a:pt x="5668367" y="3554215"/>
                </a:lnTo>
                <a:cubicBezTo>
                  <a:pt x="5668367" y="4042106"/>
                  <a:pt x="5610489" y="4493882"/>
                  <a:pt x="5494734" y="4909543"/>
                </a:cubicBezTo>
                <a:cubicBezTo>
                  <a:pt x="5379111" y="5325203"/>
                  <a:pt x="5210770" y="5686029"/>
                  <a:pt x="4989710" y="5992019"/>
                </a:cubicBezTo>
                <a:cubicBezTo>
                  <a:pt x="4768783" y="6298010"/>
                  <a:pt x="4497189" y="6535804"/>
                  <a:pt x="4174926" y="6705402"/>
                </a:cubicBezTo>
                <a:cubicBezTo>
                  <a:pt x="3852796" y="6874867"/>
                  <a:pt x="3483107" y="6959600"/>
                  <a:pt x="3065859" y="6959600"/>
                </a:cubicBezTo>
                <a:cubicBezTo>
                  <a:pt x="2640409" y="6959600"/>
                  <a:pt x="2264502" y="6889286"/>
                  <a:pt x="1938139" y="6748661"/>
                </a:cubicBezTo>
                <a:cubicBezTo>
                  <a:pt x="1611775" y="6607903"/>
                  <a:pt x="1334955" y="6403116"/>
                  <a:pt x="1107678" y="6134299"/>
                </a:cubicBezTo>
                <a:cubicBezTo>
                  <a:pt x="880533" y="5865482"/>
                  <a:pt x="699822" y="5542889"/>
                  <a:pt x="565546" y="5166519"/>
                </a:cubicBezTo>
                <a:cubicBezTo>
                  <a:pt x="431403" y="4790017"/>
                  <a:pt x="339526" y="4366022"/>
                  <a:pt x="289917" y="3894535"/>
                </a:cubicBezTo>
                <a:lnTo>
                  <a:pt x="289917" y="3199607"/>
                </a:lnTo>
                <a:cubicBezTo>
                  <a:pt x="339526" y="2703513"/>
                  <a:pt x="432461" y="2259145"/>
                  <a:pt x="568721" y="1866504"/>
                </a:cubicBezTo>
                <a:cubicBezTo>
                  <a:pt x="704982" y="1473730"/>
                  <a:pt x="885692" y="1137841"/>
                  <a:pt x="1110853" y="858838"/>
                </a:cubicBezTo>
                <a:cubicBezTo>
                  <a:pt x="1336013" y="579703"/>
                  <a:pt x="1609725" y="366779"/>
                  <a:pt x="1931987" y="220068"/>
                </a:cubicBezTo>
                <a:cubicBezTo>
                  <a:pt x="2254250" y="73356"/>
                  <a:pt x="2625989" y="0"/>
                  <a:pt x="3047206" y="0"/>
                </a:cubicBezTo>
                <a:cubicBezTo>
                  <a:pt x="3468687" y="0"/>
                  <a:pt x="3842543" y="81691"/>
                  <a:pt x="4168775" y="245071"/>
                </a:cubicBezTo>
                <a:cubicBezTo>
                  <a:pt x="4495138" y="408319"/>
                  <a:pt x="4769842" y="640887"/>
                  <a:pt x="4992885" y="942777"/>
                </a:cubicBezTo>
                <a:cubicBezTo>
                  <a:pt x="5215929" y="1244667"/>
                  <a:pt x="5384270" y="1605492"/>
                  <a:pt x="5497909" y="2025254"/>
                </a:cubicBezTo>
                <a:cubicBezTo>
                  <a:pt x="5611547" y="2444883"/>
                  <a:pt x="5668367" y="2911079"/>
                  <a:pt x="5668367" y="3423841"/>
                </a:cubicBezTo>
                <a:close/>
                <a:moveTo>
                  <a:pt x="4521200" y="3553222"/>
                </a:moveTo>
                <a:lnTo>
                  <a:pt x="4521200" y="3422849"/>
                </a:lnTo>
                <a:cubicBezTo>
                  <a:pt x="4521200" y="3087754"/>
                  <a:pt x="4486010" y="2772305"/>
                  <a:pt x="4415631" y="2476500"/>
                </a:cubicBezTo>
                <a:cubicBezTo>
                  <a:pt x="4345384" y="2180564"/>
                  <a:pt x="4236706" y="1919883"/>
                  <a:pt x="4089598" y="1694458"/>
                </a:cubicBezTo>
                <a:cubicBezTo>
                  <a:pt x="3942622" y="1468901"/>
                  <a:pt x="3755297" y="1290969"/>
                  <a:pt x="3527623" y="1160661"/>
                </a:cubicBezTo>
                <a:cubicBezTo>
                  <a:pt x="3299949" y="1030354"/>
                  <a:pt x="3028817" y="965200"/>
                  <a:pt x="2714228" y="965200"/>
                </a:cubicBezTo>
                <a:cubicBezTo>
                  <a:pt x="2424377" y="965200"/>
                  <a:pt x="2172824" y="1014810"/>
                  <a:pt x="1959570" y="1114029"/>
                </a:cubicBezTo>
                <a:cubicBezTo>
                  <a:pt x="1746316" y="1213247"/>
                  <a:pt x="1565142" y="1346664"/>
                  <a:pt x="1416050" y="1514277"/>
                </a:cubicBezTo>
                <a:cubicBezTo>
                  <a:pt x="1267089" y="1681890"/>
                  <a:pt x="1146042" y="1872258"/>
                  <a:pt x="1052909" y="2085380"/>
                </a:cubicBezTo>
                <a:cubicBezTo>
                  <a:pt x="959776" y="2298370"/>
                  <a:pt x="890389" y="2518701"/>
                  <a:pt x="844748" y="2746375"/>
                </a:cubicBezTo>
                <a:lnTo>
                  <a:pt x="844748" y="4353918"/>
                </a:lnTo>
                <a:cubicBezTo>
                  <a:pt x="927562" y="4643504"/>
                  <a:pt x="1043450" y="4915562"/>
                  <a:pt x="1192410" y="5170091"/>
                </a:cubicBezTo>
                <a:cubicBezTo>
                  <a:pt x="1341503" y="5424488"/>
                  <a:pt x="1540271" y="5629275"/>
                  <a:pt x="1788715" y="5784454"/>
                </a:cubicBezTo>
                <a:cubicBezTo>
                  <a:pt x="2037159" y="5939632"/>
                  <a:pt x="2349764" y="6017221"/>
                  <a:pt x="2726531" y="6017221"/>
                </a:cubicBezTo>
                <a:cubicBezTo>
                  <a:pt x="3037019" y="6017221"/>
                  <a:pt x="3305042" y="5952067"/>
                  <a:pt x="3530600" y="5821760"/>
                </a:cubicBezTo>
                <a:cubicBezTo>
                  <a:pt x="3756289" y="5691320"/>
                  <a:pt x="3942622" y="5512330"/>
                  <a:pt x="4089598" y="5284788"/>
                </a:cubicBezTo>
                <a:cubicBezTo>
                  <a:pt x="4236706" y="5057114"/>
                  <a:pt x="4345384" y="4795375"/>
                  <a:pt x="4415631" y="4499571"/>
                </a:cubicBezTo>
                <a:cubicBezTo>
                  <a:pt x="4486010" y="4203767"/>
                  <a:pt x="4521200" y="3888317"/>
                  <a:pt x="4521200" y="3553222"/>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017" name="Freeform 16017"/>
          <p:cNvSpPr/>
          <p:nvPr/>
        </p:nvSpPr>
        <p:spPr>
          <a:xfrm>
            <a:off x="4827026" y="2398574"/>
            <a:ext cx="60786" cy="69335"/>
          </a:xfrm>
          <a:custGeom>
            <a:avLst/>
            <a:gdLst/>
            <a:ahLst/>
            <a:cxnLst/>
            <a:rect l="0" t="0" r="0" b="0"/>
            <a:pathLst>
              <a:path w="6108700" h="6959600">
                <a:moveTo>
                  <a:pt x="0" y="3554215"/>
                </a:moveTo>
                <a:lnTo>
                  <a:pt x="0" y="3411538"/>
                </a:lnTo>
                <a:cubicBezTo>
                  <a:pt x="0" y="2927615"/>
                  <a:pt x="70246" y="2477890"/>
                  <a:pt x="210740" y="2062361"/>
                </a:cubicBezTo>
                <a:cubicBezTo>
                  <a:pt x="351366" y="1646701"/>
                  <a:pt x="553971" y="1284883"/>
                  <a:pt x="818554" y="976908"/>
                </a:cubicBezTo>
                <a:cubicBezTo>
                  <a:pt x="1083270" y="668801"/>
                  <a:pt x="1403746" y="428956"/>
                  <a:pt x="1779984" y="257374"/>
                </a:cubicBezTo>
                <a:cubicBezTo>
                  <a:pt x="2156221" y="85791"/>
                  <a:pt x="2577901" y="0"/>
                  <a:pt x="3045023" y="0"/>
                </a:cubicBezTo>
                <a:cubicBezTo>
                  <a:pt x="3516378" y="0"/>
                  <a:pt x="3941167" y="85791"/>
                  <a:pt x="4319389" y="257374"/>
                </a:cubicBezTo>
                <a:cubicBezTo>
                  <a:pt x="4697743" y="428956"/>
                  <a:pt x="5020270" y="668801"/>
                  <a:pt x="5286970" y="976908"/>
                </a:cubicBezTo>
                <a:cubicBezTo>
                  <a:pt x="5553670" y="1284883"/>
                  <a:pt x="5757267" y="1646701"/>
                  <a:pt x="5897760" y="2062361"/>
                </a:cubicBezTo>
                <a:cubicBezTo>
                  <a:pt x="6038387" y="2477890"/>
                  <a:pt x="6108700" y="2927615"/>
                  <a:pt x="6108700" y="3411538"/>
                </a:cubicBezTo>
                <a:lnTo>
                  <a:pt x="6108700" y="3554215"/>
                </a:lnTo>
                <a:cubicBezTo>
                  <a:pt x="6108700" y="4038005"/>
                  <a:pt x="6038387" y="4486672"/>
                  <a:pt x="5897760" y="4900216"/>
                </a:cubicBezTo>
                <a:cubicBezTo>
                  <a:pt x="5757267" y="5313760"/>
                  <a:pt x="5553670" y="5674585"/>
                  <a:pt x="5286970" y="5982693"/>
                </a:cubicBezTo>
                <a:cubicBezTo>
                  <a:pt x="5020270" y="6290800"/>
                  <a:pt x="4699860" y="6530645"/>
                  <a:pt x="4325739" y="6702227"/>
                </a:cubicBezTo>
                <a:cubicBezTo>
                  <a:pt x="3951618" y="6873808"/>
                  <a:pt x="3528814" y="6959600"/>
                  <a:pt x="3057326" y="6959600"/>
                </a:cubicBezTo>
                <a:cubicBezTo>
                  <a:pt x="2586103" y="6959600"/>
                  <a:pt x="2162373" y="6873808"/>
                  <a:pt x="1786135" y="6702227"/>
                </a:cubicBezTo>
                <a:cubicBezTo>
                  <a:pt x="1409898" y="6530645"/>
                  <a:pt x="1088429" y="6290800"/>
                  <a:pt x="821729" y="5982693"/>
                </a:cubicBezTo>
                <a:cubicBezTo>
                  <a:pt x="555029" y="5674585"/>
                  <a:pt x="351366" y="5313760"/>
                  <a:pt x="210740" y="4900216"/>
                </a:cubicBezTo>
                <a:cubicBezTo>
                  <a:pt x="70246" y="4486672"/>
                  <a:pt x="0" y="4038005"/>
                  <a:pt x="0" y="3554215"/>
                </a:cubicBezTo>
                <a:close/>
                <a:moveTo>
                  <a:pt x="1147167" y="3411538"/>
                </a:moveTo>
                <a:lnTo>
                  <a:pt x="1147167" y="3554215"/>
                </a:lnTo>
                <a:cubicBezTo>
                  <a:pt x="1147167" y="3889177"/>
                  <a:pt x="1186523" y="4204560"/>
                  <a:pt x="1265237" y="4500365"/>
                </a:cubicBezTo>
                <a:cubicBezTo>
                  <a:pt x="1343951" y="4796036"/>
                  <a:pt x="1463013" y="5057643"/>
                  <a:pt x="1622425" y="5285185"/>
                </a:cubicBezTo>
                <a:cubicBezTo>
                  <a:pt x="1781836" y="5512594"/>
                  <a:pt x="1981662" y="5691453"/>
                  <a:pt x="2221904" y="5821760"/>
                </a:cubicBezTo>
                <a:cubicBezTo>
                  <a:pt x="2462146" y="5952067"/>
                  <a:pt x="2741678" y="6017221"/>
                  <a:pt x="3060501" y="6017221"/>
                </a:cubicBezTo>
                <a:cubicBezTo>
                  <a:pt x="3375223" y="6017221"/>
                  <a:pt x="3651646" y="5952067"/>
                  <a:pt x="3889771" y="5821760"/>
                </a:cubicBezTo>
                <a:cubicBezTo>
                  <a:pt x="4128029" y="5691453"/>
                  <a:pt x="4325805" y="5512594"/>
                  <a:pt x="4483100" y="5285185"/>
                </a:cubicBezTo>
                <a:cubicBezTo>
                  <a:pt x="4640527" y="5057643"/>
                  <a:pt x="4759589" y="4796036"/>
                  <a:pt x="4840287" y="4500365"/>
                </a:cubicBezTo>
                <a:cubicBezTo>
                  <a:pt x="4921117" y="4204560"/>
                  <a:pt x="4961532" y="3889177"/>
                  <a:pt x="4961532" y="3554215"/>
                </a:cubicBezTo>
                <a:lnTo>
                  <a:pt x="4961532" y="3411538"/>
                </a:lnTo>
                <a:cubicBezTo>
                  <a:pt x="4961532" y="3080544"/>
                  <a:pt x="4921117" y="2767211"/>
                  <a:pt x="4840287" y="2471540"/>
                </a:cubicBezTo>
                <a:cubicBezTo>
                  <a:pt x="4759589" y="2175736"/>
                  <a:pt x="4639535" y="1913070"/>
                  <a:pt x="4480123" y="1683544"/>
                </a:cubicBezTo>
                <a:cubicBezTo>
                  <a:pt x="4320711" y="1454018"/>
                  <a:pt x="4121877" y="1273109"/>
                  <a:pt x="3883620" y="1140818"/>
                </a:cubicBezTo>
                <a:cubicBezTo>
                  <a:pt x="3645495" y="1008526"/>
                  <a:pt x="3367021" y="942380"/>
                  <a:pt x="3048198" y="942380"/>
                </a:cubicBezTo>
                <a:cubicBezTo>
                  <a:pt x="2733476" y="942380"/>
                  <a:pt x="2456987" y="1008526"/>
                  <a:pt x="2218729" y="1140818"/>
                </a:cubicBezTo>
                <a:cubicBezTo>
                  <a:pt x="1980604" y="1273109"/>
                  <a:pt x="1781836" y="1454018"/>
                  <a:pt x="1622425" y="1683544"/>
                </a:cubicBezTo>
                <a:cubicBezTo>
                  <a:pt x="1463013" y="1913070"/>
                  <a:pt x="1343951" y="2175736"/>
                  <a:pt x="1265237" y="2471540"/>
                </a:cubicBezTo>
                <a:cubicBezTo>
                  <a:pt x="1186523" y="2767211"/>
                  <a:pt x="1147167" y="3080544"/>
                  <a:pt x="1147167" y="3411538"/>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018" name="Freeform 16018"/>
          <p:cNvSpPr/>
          <p:nvPr/>
        </p:nvSpPr>
        <p:spPr>
          <a:xfrm>
            <a:off x="4895939" y="2370487"/>
            <a:ext cx="40339" cy="96158"/>
          </a:xfrm>
          <a:custGeom>
            <a:avLst/>
            <a:gdLst/>
            <a:ahLst/>
            <a:cxnLst/>
            <a:rect l="0" t="0" r="0" b="0"/>
            <a:pathLst>
              <a:path w="4053879" h="9652000">
                <a:moveTo>
                  <a:pt x="2207617" y="9652000"/>
                </a:moveTo>
                <a:lnTo>
                  <a:pt x="1060450" y="9652000"/>
                </a:lnTo>
                <a:lnTo>
                  <a:pt x="1060450" y="2237979"/>
                </a:lnTo>
                <a:cubicBezTo>
                  <a:pt x="1060450" y="1754452"/>
                  <a:pt x="1148225" y="1346399"/>
                  <a:pt x="1323776" y="1013818"/>
                </a:cubicBezTo>
                <a:cubicBezTo>
                  <a:pt x="1499327" y="681104"/>
                  <a:pt x="1752335" y="428956"/>
                  <a:pt x="2082800" y="257374"/>
                </a:cubicBezTo>
                <a:cubicBezTo>
                  <a:pt x="2413396" y="85791"/>
                  <a:pt x="2805972" y="0"/>
                  <a:pt x="3260526" y="0"/>
                </a:cubicBezTo>
                <a:cubicBezTo>
                  <a:pt x="3392818" y="0"/>
                  <a:pt x="3526102" y="8269"/>
                  <a:pt x="3660378" y="24805"/>
                </a:cubicBezTo>
                <a:cubicBezTo>
                  <a:pt x="3794654" y="41210"/>
                  <a:pt x="3925821" y="65948"/>
                  <a:pt x="4053879" y="99021"/>
                </a:cubicBezTo>
                <a:lnTo>
                  <a:pt x="3991768" y="1033860"/>
                </a:lnTo>
                <a:cubicBezTo>
                  <a:pt x="3905117" y="1013090"/>
                  <a:pt x="3807023" y="998604"/>
                  <a:pt x="3697485" y="990402"/>
                </a:cubicBezTo>
                <a:cubicBezTo>
                  <a:pt x="3588080" y="982068"/>
                  <a:pt x="3479667" y="977900"/>
                  <a:pt x="3372246" y="977900"/>
                </a:cubicBezTo>
                <a:cubicBezTo>
                  <a:pt x="3128697" y="977900"/>
                  <a:pt x="2919147" y="1026452"/>
                  <a:pt x="2743596" y="1123554"/>
                </a:cubicBezTo>
                <a:cubicBezTo>
                  <a:pt x="2568045" y="1220655"/>
                  <a:pt x="2434828" y="1362208"/>
                  <a:pt x="2343943" y="1548210"/>
                </a:cubicBezTo>
                <a:cubicBezTo>
                  <a:pt x="2253059" y="1734212"/>
                  <a:pt x="2207617" y="1963672"/>
                  <a:pt x="2207617" y="2236590"/>
                </a:cubicBezTo>
                <a:close/>
                <a:moveTo>
                  <a:pt x="3632200" y="2946400"/>
                </a:moveTo>
                <a:lnTo>
                  <a:pt x="3632200" y="3822700"/>
                </a:lnTo>
                <a:lnTo>
                  <a:pt x="0" y="3822700"/>
                </a:lnTo>
                <a:lnTo>
                  <a:pt x="0" y="2946400"/>
                </a:ln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019" name="Freeform 16019"/>
          <p:cNvSpPr/>
          <p:nvPr/>
        </p:nvSpPr>
        <p:spPr>
          <a:xfrm>
            <a:off x="4967923" y="2383582"/>
            <a:ext cx="36388" cy="84328"/>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020" name="Freeform 16020"/>
          <p:cNvSpPr/>
          <p:nvPr/>
        </p:nvSpPr>
        <p:spPr>
          <a:xfrm>
            <a:off x="5016742" y="2371751"/>
            <a:ext cx="52487" cy="94829"/>
          </a:xfrm>
          <a:custGeom>
            <a:avLst/>
            <a:gdLst/>
            <a:ahLst/>
            <a:cxnLst/>
            <a:rect l="0" t="0" r="0" b="0"/>
            <a:pathLst>
              <a:path w="5274667" h="9518650">
                <a:moveTo>
                  <a:pt x="1147167" y="0"/>
                </a:moveTo>
                <a:lnTo>
                  <a:pt x="1147167" y="9518650"/>
                </a:lnTo>
                <a:lnTo>
                  <a:pt x="0" y="9518650"/>
                </a:lnTo>
                <a:lnTo>
                  <a:pt x="0" y="0"/>
                </a:lnTo>
                <a:close/>
                <a:moveTo>
                  <a:pt x="874315" y="5905500"/>
                </a:moveTo>
                <a:lnTo>
                  <a:pt x="396875" y="5905500"/>
                </a:lnTo>
                <a:cubicBezTo>
                  <a:pt x="396875" y="5445655"/>
                  <a:pt x="463086" y="5019940"/>
                  <a:pt x="595510" y="4628357"/>
                </a:cubicBezTo>
                <a:cubicBezTo>
                  <a:pt x="727934" y="4236773"/>
                  <a:pt x="914069" y="3895990"/>
                  <a:pt x="1153914" y="3606007"/>
                </a:cubicBezTo>
                <a:cubicBezTo>
                  <a:pt x="1393891" y="3315891"/>
                  <a:pt x="1680368" y="3091128"/>
                  <a:pt x="2013346" y="2931716"/>
                </a:cubicBezTo>
                <a:cubicBezTo>
                  <a:pt x="2346457" y="2772172"/>
                  <a:pt x="2715749" y="2692400"/>
                  <a:pt x="3121223" y="2692400"/>
                </a:cubicBezTo>
                <a:cubicBezTo>
                  <a:pt x="3452217" y="2692400"/>
                  <a:pt x="3750071" y="2736785"/>
                  <a:pt x="4014787" y="2825552"/>
                </a:cubicBezTo>
                <a:cubicBezTo>
                  <a:pt x="4279635" y="2914320"/>
                  <a:pt x="4506185" y="3055740"/>
                  <a:pt x="4694435" y="3249811"/>
                </a:cubicBezTo>
                <a:cubicBezTo>
                  <a:pt x="4882686" y="3443883"/>
                  <a:pt x="5026421" y="3694775"/>
                  <a:pt x="5125640" y="4002485"/>
                </a:cubicBezTo>
                <a:cubicBezTo>
                  <a:pt x="5224991" y="4310063"/>
                  <a:pt x="5274667" y="4684845"/>
                  <a:pt x="5274667" y="5126832"/>
                </a:cubicBezTo>
                <a:lnTo>
                  <a:pt x="5274667" y="9518650"/>
                </a:lnTo>
                <a:lnTo>
                  <a:pt x="4127500" y="9518650"/>
                </a:lnTo>
                <a:lnTo>
                  <a:pt x="4127500" y="5113536"/>
                </a:lnTo>
                <a:cubicBezTo>
                  <a:pt x="4127500" y="4762434"/>
                  <a:pt x="4075707" y="4480521"/>
                  <a:pt x="3972123" y="4267796"/>
                </a:cubicBezTo>
                <a:cubicBezTo>
                  <a:pt x="3868671" y="4055071"/>
                  <a:pt x="3717594" y="3900223"/>
                  <a:pt x="3518892" y="3803254"/>
                </a:cubicBezTo>
                <a:cubicBezTo>
                  <a:pt x="3320322" y="3706151"/>
                  <a:pt x="3076178" y="3657600"/>
                  <a:pt x="2786459" y="3657600"/>
                </a:cubicBezTo>
                <a:cubicBezTo>
                  <a:pt x="2500841" y="3657600"/>
                  <a:pt x="2241087" y="3717330"/>
                  <a:pt x="2007195" y="3836790"/>
                </a:cubicBezTo>
                <a:cubicBezTo>
                  <a:pt x="1773435" y="3956117"/>
                  <a:pt x="1572749" y="4120754"/>
                  <a:pt x="1405135" y="4330700"/>
                </a:cubicBezTo>
                <a:cubicBezTo>
                  <a:pt x="1237522" y="4540647"/>
                  <a:pt x="1107148" y="4780492"/>
                  <a:pt x="1014015" y="5050235"/>
                </a:cubicBezTo>
                <a:cubicBezTo>
                  <a:pt x="920882" y="5319845"/>
                  <a:pt x="874315" y="5604934"/>
                  <a:pt x="874315" y="59055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021" name="Freeform 16021"/>
          <p:cNvSpPr/>
          <p:nvPr/>
        </p:nvSpPr>
        <p:spPr>
          <a:xfrm>
            <a:off x="5082432" y="2398574"/>
            <a:ext cx="56679" cy="69335"/>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022" name="Freeform 16022"/>
          <p:cNvSpPr/>
          <p:nvPr/>
        </p:nvSpPr>
        <p:spPr>
          <a:xfrm>
            <a:off x="5185251" y="2376686"/>
            <a:ext cx="57058" cy="89958"/>
          </a:xfrm>
          <a:custGeom>
            <a:avLst/>
            <a:gdLst/>
            <a:ahLst/>
            <a:cxnLst/>
            <a:rect l="0" t="0" r="0" b="0"/>
            <a:pathLst>
              <a:path w="5734050" h="9029700">
                <a:moveTo>
                  <a:pt x="5734050" y="8051800"/>
                </a:moveTo>
                <a:lnTo>
                  <a:pt x="5734050" y="9029700"/>
                </a:lnTo>
                <a:lnTo>
                  <a:pt x="952500" y="9029700"/>
                </a:lnTo>
                <a:lnTo>
                  <a:pt x="952500" y="8051800"/>
                </a:lnTo>
                <a:close/>
                <a:moveTo>
                  <a:pt x="1193800" y="0"/>
                </a:moveTo>
                <a:lnTo>
                  <a:pt x="1193800" y="9029700"/>
                </a:lnTo>
                <a:lnTo>
                  <a:pt x="0" y="9029700"/>
                </a:lnTo>
                <a:lnTo>
                  <a:pt x="0" y="0"/>
                </a:lnTo>
                <a:close/>
                <a:moveTo>
                  <a:pt x="5105400" y="3886200"/>
                </a:moveTo>
                <a:lnTo>
                  <a:pt x="5105400" y="4864100"/>
                </a:lnTo>
                <a:lnTo>
                  <a:pt x="952500" y="4864100"/>
                </a:lnTo>
                <a:lnTo>
                  <a:pt x="952500" y="3886200"/>
                </a:lnTo>
                <a:close/>
                <a:moveTo>
                  <a:pt x="5676900" y="0"/>
                </a:moveTo>
                <a:lnTo>
                  <a:pt x="5676900" y="977900"/>
                </a:lnTo>
                <a:lnTo>
                  <a:pt x="952500" y="977900"/>
                </a:lnTo>
                <a:lnTo>
                  <a:pt x="952500" y="0"/>
                </a:ln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023" name="Freeform 16023"/>
          <p:cNvSpPr/>
          <p:nvPr/>
        </p:nvSpPr>
        <p:spPr>
          <a:xfrm>
            <a:off x="5253090" y="2375547"/>
            <a:ext cx="69143" cy="92362"/>
          </a:xfrm>
          <a:custGeom>
            <a:avLst/>
            <a:gdLst/>
            <a:ahLst/>
            <a:cxnLst/>
            <a:rect l="0" t="0" r="0" b="0"/>
            <a:pathLst>
              <a:path w="6948487" h="9271000">
                <a:moveTo>
                  <a:pt x="5757862" y="6273999"/>
                </a:moveTo>
                <a:lnTo>
                  <a:pt x="6948487" y="6273999"/>
                </a:lnTo>
                <a:cubicBezTo>
                  <a:pt x="6886442" y="6844838"/>
                  <a:pt x="6723062" y="7355748"/>
                  <a:pt x="6458346" y="7806730"/>
                </a:cubicBezTo>
                <a:cubicBezTo>
                  <a:pt x="6193631" y="8257580"/>
                  <a:pt x="5819312" y="8614371"/>
                  <a:pt x="5335389" y="8877102"/>
                </a:cubicBezTo>
                <a:cubicBezTo>
                  <a:pt x="4851598" y="9139701"/>
                  <a:pt x="4247753" y="9271000"/>
                  <a:pt x="3523853" y="9271000"/>
                </a:cubicBezTo>
                <a:cubicBezTo>
                  <a:pt x="2994421" y="9271000"/>
                  <a:pt x="2513607" y="9171847"/>
                  <a:pt x="2081410" y="8973543"/>
                </a:cubicBezTo>
                <a:cubicBezTo>
                  <a:pt x="1649214" y="8775105"/>
                  <a:pt x="1278003" y="8493125"/>
                  <a:pt x="967779" y="8127604"/>
                </a:cubicBezTo>
                <a:cubicBezTo>
                  <a:pt x="657555" y="7761949"/>
                  <a:pt x="418703" y="7321947"/>
                  <a:pt x="251221" y="6807597"/>
                </a:cubicBezTo>
                <a:cubicBezTo>
                  <a:pt x="83740" y="6293247"/>
                  <a:pt x="0" y="5720028"/>
                  <a:pt x="0" y="5087938"/>
                </a:cubicBezTo>
                <a:lnTo>
                  <a:pt x="0" y="4189215"/>
                </a:lnTo>
                <a:cubicBezTo>
                  <a:pt x="0" y="3557125"/>
                  <a:pt x="83740" y="2983905"/>
                  <a:pt x="251221" y="2469555"/>
                </a:cubicBezTo>
                <a:cubicBezTo>
                  <a:pt x="418703" y="1955205"/>
                  <a:pt x="660664" y="1514211"/>
                  <a:pt x="977106" y="1146572"/>
                </a:cubicBezTo>
                <a:cubicBezTo>
                  <a:pt x="1293547" y="778934"/>
                  <a:pt x="1675077" y="495962"/>
                  <a:pt x="2121693" y="297657"/>
                </a:cubicBezTo>
                <a:cubicBezTo>
                  <a:pt x="2568442" y="99219"/>
                  <a:pt x="3070952" y="0"/>
                  <a:pt x="3629223" y="0"/>
                </a:cubicBezTo>
                <a:cubicBezTo>
                  <a:pt x="4311848" y="0"/>
                  <a:pt x="4888904" y="127993"/>
                  <a:pt x="5360392" y="383977"/>
                </a:cubicBezTo>
                <a:cubicBezTo>
                  <a:pt x="5831879" y="639829"/>
                  <a:pt x="6198923" y="993841"/>
                  <a:pt x="6461521" y="1446015"/>
                </a:cubicBezTo>
                <a:cubicBezTo>
                  <a:pt x="6724120" y="1898055"/>
                  <a:pt x="6886442" y="2421269"/>
                  <a:pt x="6948487" y="3015655"/>
                </a:cubicBezTo>
                <a:lnTo>
                  <a:pt x="5757862" y="3015655"/>
                </a:lnTo>
                <a:cubicBezTo>
                  <a:pt x="5700050" y="2594438"/>
                  <a:pt x="5592564" y="2232091"/>
                  <a:pt x="5435401" y="1928615"/>
                </a:cubicBezTo>
                <a:cubicBezTo>
                  <a:pt x="5278371" y="1625138"/>
                  <a:pt x="5055129" y="1390849"/>
                  <a:pt x="4765675" y="1225749"/>
                </a:cubicBezTo>
                <a:cubicBezTo>
                  <a:pt x="4476353" y="1060516"/>
                  <a:pt x="4098064" y="977900"/>
                  <a:pt x="3630810" y="977900"/>
                </a:cubicBezTo>
                <a:cubicBezTo>
                  <a:pt x="3229835" y="977900"/>
                  <a:pt x="2877410" y="1054299"/>
                  <a:pt x="2573535" y="1207096"/>
                </a:cubicBezTo>
                <a:cubicBezTo>
                  <a:pt x="2269662" y="1359893"/>
                  <a:pt x="2015397" y="1576719"/>
                  <a:pt x="1810742" y="1857574"/>
                </a:cubicBezTo>
                <a:cubicBezTo>
                  <a:pt x="1606219" y="2138297"/>
                  <a:pt x="1452231" y="2474847"/>
                  <a:pt x="1348779" y="2867224"/>
                </a:cubicBezTo>
                <a:cubicBezTo>
                  <a:pt x="1245459" y="3259469"/>
                  <a:pt x="1193800" y="3695105"/>
                  <a:pt x="1193800" y="4174133"/>
                </a:cubicBezTo>
                <a:lnTo>
                  <a:pt x="1193800" y="5084565"/>
                </a:lnTo>
                <a:cubicBezTo>
                  <a:pt x="1193800" y="5526419"/>
                  <a:pt x="1240300" y="5941484"/>
                  <a:pt x="1333301" y="6329760"/>
                </a:cubicBezTo>
                <a:cubicBezTo>
                  <a:pt x="1426302" y="6717904"/>
                  <a:pt x="1567854" y="7058555"/>
                  <a:pt x="1757957" y="7351713"/>
                </a:cubicBezTo>
                <a:cubicBezTo>
                  <a:pt x="1948193" y="7644871"/>
                  <a:pt x="2190088" y="7875059"/>
                  <a:pt x="2483643" y="8042275"/>
                </a:cubicBezTo>
                <a:cubicBezTo>
                  <a:pt x="2777199" y="8209492"/>
                  <a:pt x="3124464" y="8293100"/>
                  <a:pt x="3525440" y="8293100"/>
                </a:cubicBezTo>
                <a:cubicBezTo>
                  <a:pt x="4033969" y="8293100"/>
                  <a:pt x="4439113" y="8212601"/>
                  <a:pt x="4740870" y="8051602"/>
                </a:cubicBezTo>
                <a:cubicBezTo>
                  <a:pt x="5042627" y="7890471"/>
                  <a:pt x="5271029" y="7659225"/>
                  <a:pt x="5426075" y="7357865"/>
                </a:cubicBezTo>
                <a:cubicBezTo>
                  <a:pt x="5581120" y="7056504"/>
                  <a:pt x="5691716" y="6695216"/>
                  <a:pt x="5757862" y="6273999"/>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024" name="Freeform 16024"/>
          <p:cNvSpPr/>
          <p:nvPr/>
        </p:nvSpPr>
        <p:spPr>
          <a:xfrm>
            <a:off x="5363870" y="2398574"/>
            <a:ext cx="56275" cy="69335"/>
          </a:xfrm>
          <a:custGeom>
            <a:avLst/>
            <a:gdLst/>
            <a:ahLst/>
            <a:cxnLst/>
            <a:rect l="0" t="0" r="0" b="0"/>
            <a:pathLst>
              <a:path w="5655270" h="6959600">
                <a:moveTo>
                  <a:pt x="2982714" y="6017221"/>
                </a:moveTo>
                <a:cubicBezTo>
                  <a:pt x="3255499" y="6017221"/>
                  <a:pt x="3507647" y="5961394"/>
                  <a:pt x="3739157" y="5849740"/>
                </a:cubicBezTo>
                <a:cubicBezTo>
                  <a:pt x="3970668" y="5738085"/>
                  <a:pt x="4160837" y="5584032"/>
                  <a:pt x="4309665" y="5387579"/>
                </a:cubicBezTo>
                <a:cubicBezTo>
                  <a:pt x="4458493" y="5190993"/>
                  <a:pt x="4543226" y="4966560"/>
                  <a:pt x="4563864" y="4714280"/>
                </a:cubicBezTo>
                <a:lnTo>
                  <a:pt x="5655270" y="4714280"/>
                </a:lnTo>
                <a:cubicBezTo>
                  <a:pt x="5634632" y="5111288"/>
                  <a:pt x="5501282" y="5480381"/>
                  <a:pt x="5255220" y="5821561"/>
                </a:cubicBezTo>
                <a:cubicBezTo>
                  <a:pt x="5009289" y="6162609"/>
                  <a:pt x="4687887" y="6437578"/>
                  <a:pt x="4291012" y="6646466"/>
                </a:cubicBezTo>
                <a:cubicBezTo>
                  <a:pt x="3894137" y="6855221"/>
                  <a:pt x="3458104" y="6959600"/>
                  <a:pt x="2982912" y="6959600"/>
                </a:cubicBezTo>
                <a:cubicBezTo>
                  <a:pt x="2478484" y="6959600"/>
                  <a:pt x="2039209" y="6870700"/>
                  <a:pt x="1665089" y="6692900"/>
                </a:cubicBezTo>
                <a:cubicBezTo>
                  <a:pt x="1290968" y="6515100"/>
                  <a:pt x="980876" y="6271155"/>
                  <a:pt x="734814" y="5961063"/>
                </a:cubicBezTo>
                <a:cubicBezTo>
                  <a:pt x="488883" y="5650839"/>
                  <a:pt x="304932" y="5294115"/>
                  <a:pt x="182959" y="4890890"/>
                </a:cubicBezTo>
                <a:cubicBezTo>
                  <a:pt x="60986" y="4487665"/>
                  <a:pt x="0" y="4060693"/>
                  <a:pt x="0" y="3609975"/>
                </a:cubicBezTo>
                <a:lnTo>
                  <a:pt x="0" y="3349625"/>
                </a:lnTo>
                <a:cubicBezTo>
                  <a:pt x="0" y="2898775"/>
                  <a:pt x="60986" y="2471738"/>
                  <a:pt x="182959" y="2068513"/>
                </a:cubicBezTo>
                <a:cubicBezTo>
                  <a:pt x="304932" y="1665288"/>
                  <a:pt x="488883" y="1308630"/>
                  <a:pt x="734814" y="998538"/>
                </a:cubicBezTo>
                <a:cubicBezTo>
                  <a:pt x="980876" y="688446"/>
                  <a:pt x="1290968" y="444500"/>
                  <a:pt x="1665089" y="266700"/>
                </a:cubicBezTo>
                <a:cubicBezTo>
                  <a:pt x="2039209" y="88900"/>
                  <a:pt x="2478484" y="0"/>
                  <a:pt x="2982912" y="0"/>
                </a:cubicBezTo>
                <a:cubicBezTo>
                  <a:pt x="3507713" y="0"/>
                  <a:pt x="3966500" y="106496"/>
                  <a:pt x="4359275" y="319485"/>
                </a:cubicBezTo>
                <a:cubicBezTo>
                  <a:pt x="4752049" y="532342"/>
                  <a:pt x="5061082" y="821796"/>
                  <a:pt x="5286375" y="1187847"/>
                </a:cubicBezTo>
                <a:cubicBezTo>
                  <a:pt x="5511667" y="1553766"/>
                  <a:pt x="5634632" y="1968236"/>
                  <a:pt x="5655270" y="2431257"/>
                </a:cubicBezTo>
                <a:lnTo>
                  <a:pt x="4563864" y="2431257"/>
                </a:lnTo>
                <a:cubicBezTo>
                  <a:pt x="4543226" y="2154238"/>
                  <a:pt x="4465703" y="1904075"/>
                  <a:pt x="4331295" y="1680766"/>
                </a:cubicBezTo>
                <a:cubicBezTo>
                  <a:pt x="4197019" y="1457325"/>
                  <a:pt x="4015118" y="1278401"/>
                  <a:pt x="3785592" y="1143993"/>
                </a:cubicBezTo>
                <a:cubicBezTo>
                  <a:pt x="3556198" y="1009584"/>
                  <a:pt x="3288572" y="942380"/>
                  <a:pt x="2982714" y="942380"/>
                </a:cubicBezTo>
                <a:cubicBezTo>
                  <a:pt x="2631215" y="942380"/>
                  <a:pt x="2336601" y="1011635"/>
                  <a:pt x="2098873" y="1150144"/>
                </a:cubicBezTo>
                <a:cubicBezTo>
                  <a:pt x="1861277" y="1288654"/>
                  <a:pt x="1673225" y="1474788"/>
                  <a:pt x="1534715" y="1708547"/>
                </a:cubicBezTo>
                <a:cubicBezTo>
                  <a:pt x="1396206" y="1942307"/>
                  <a:pt x="1296987" y="2200805"/>
                  <a:pt x="1237059" y="2484041"/>
                </a:cubicBezTo>
                <a:cubicBezTo>
                  <a:pt x="1177131" y="2767278"/>
                  <a:pt x="1147167" y="3055806"/>
                  <a:pt x="1147167" y="3349625"/>
                </a:cubicBezTo>
                <a:lnTo>
                  <a:pt x="1147167" y="3609975"/>
                </a:lnTo>
                <a:cubicBezTo>
                  <a:pt x="1147167" y="3903663"/>
                  <a:pt x="1176072" y="4193249"/>
                  <a:pt x="1233884" y="4478735"/>
                </a:cubicBezTo>
                <a:cubicBezTo>
                  <a:pt x="1291828" y="4764088"/>
                  <a:pt x="1389988" y="5022586"/>
                  <a:pt x="1528365" y="5254229"/>
                </a:cubicBezTo>
                <a:cubicBezTo>
                  <a:pt x="1666875" y="5485739"/>
                  <a:pt x="1854993" y="5670815"/>
                  <a:pt x="2092721" y="5809457"/>
                </a:cubicBezTo>
                <a:cubicBezTo>
                  <a:pt x="2330450" y="5947966"/>
                  <a:pt x="2627114" y="6017221"/>
                  <a:pt x="2982714" y="6017221"/>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025" name="Freeform 16025"/>
          <p:cNvSpPr/>
          <p:nvPr/>
        </p:nvSpPr>
        <p:spPr>
          <a:xfrm>
            <a:off x="5429560" y="2398574"/>
            <a:ext cx="60786" cy="69335"/>
          </a:xfrm>
          <a:custGeom>
            <a:avLst/>
            <a:gdLst/>
            <a:ahLst/>
            <a:cxnLst/>
            <a:rect l="0" t="0" r="0" b="0"/>
            <a:pathLst>
              <a:path w="6108700" h="6959600">
                <a:moveTo>
                  <a:pt x="0" y="3554215"/>
                </a:moveTo>
                <a:lnTo>
                  <a:pt x="0" y="3411538"/>
                </a:lnTo>
                <a:cubicBezTo>
                  <a:pt x="0" y="2927615"/>
                  <a:pt x="70246" y="2477890"/>
                  <a:pt x="210740" y="2062361"/>
                </a:cubicBezTo>
                <a:cubicBezTo>
                  <a:pt x="351366" y="1646701"/>
                  <a:pt x="553971" y="1284883"/>
                  <a:pt x="818554" y="976908"/>
                </a:cubicBezTo>
                <a:cubicBezTo>
                  <a:pt x="1083270" y="668801"/>
                  <a:pt x="1403746" y="428956"/>
                  <a:pt x="1779984" y="257374"/>
                </a:cubicBezTo>
                <a:cubicBezTo>
                  <a:pt x="2156221" y="85791"/>
                  <a:pt x="2577901" y="0"/>
                  <a:pt x="3045023" y="0"/>
                </a:cubicBezTo>
                <a:cubicBezTo>
                  <a:pt x="3516378" y="0"/>
                  <a:pt x="3941167" y="85791"/>
                  <a:pt x="4319389" y="257374"/>
                </a:cubicBezTo>
                <a:cubicBezTo>
                  <a:pt x="4697743" y="428956"/>
                  <a:pt x="5020270" y="668801"/>
                  <a:pt x="5286970" y="976908"/>
                </a:cubicBezTo>
                <a:cubicBezTo>
                  <a:pt x="5553670" y="1284883"/>
                  <a:pt x="5757267" y="1646701"/>
                  <a:pt x="5897760" y="2062361"/>
                </a:cubicBezTo>
                <a:cubicBezTo>
                  <a:pt x="6038387" y="2477890"/>
                  <a:pt x="6108700" y="2927615"/>
                  <a:pt x="6108700" y="3411538"/>
                </a:cubicBezTo>
                <a:lnTo>
                  <a:pt x="6108700" y="3554215"/>
                </a:lnTo>
                <a:cubicBezTo>
                  <a:pt x="6108700" y="4038005"/>
                  <a:pt x="6038387" y="4486672"/>
                  <a:pt x="5897760" y="4900216"/>
                </a:cubicBezTo>
                <a:cubicBezTo>
                  <a:pt x="5757267" y="5313760"/>
                  <a:pt x="5553670" y="5674585"/>
                  <a:pt x="5286970" y="5982693"/>
                </a:cubicBezTo>
                <a:cubicBezTo>
                  <a:pt x="5020270" y="6290800"/>
                  <a:pt x="4699860" y="6530645"/>
                  <a:pt x="4325739" y="6702227"/>
                </a:cubicBezTo>
                <a:cubicBezTo>
                  <a:pt x="3951618" y="6873808"/>
                  <a:pt x="3528814" y="6959600"/>
                  <a:pt x="3057326" y="6959600"/>
                </a:cubicBezTo>
                <a:cubicBezTo>
                  <a:pt x="2586103" y="6959600"/>
                  <a:pt x="2162373" y="6873808"/>
                  <a:pt x="1786135" y="6702227"/>
                </a:cubicBezTo>
                <a:cubicBezTo>
                  <a:pt x="1409898" y="6530645"/>
                  <a:pt x="1088429" y="6290800"/>
                  <a:pt x="821729" y="5982693"/>
                </a:cubicBezTo>
                <a:cubicBezTo>
                  <a:pt x="555029" y="5674585"/>
                  <a:pt x="351366" y="5313760"/>
                  <a:pt x="210740" y="4900216"/>
                </a:cubicBezTo>
                <a:cubicBezTo>
                  <a:pt x="70246" y="4486672"/>
                  <a:pt x="0" y="4038005"/>
                  <a:pt x="0" y="3554215"/>
                </a:cubicBezTo>
                <a:close/>
                <a:moveTo>
                  <a:pt x="1147167" y="3411538"/>
                </a:moveTo>
                <a:lnTo>
                  <a:pt x="1147167" y="3554215"/>
                </a:lnTo>
                <a:cubicBezTo>
                  <a:pt x="1147167" y="3889177"/>
                  <a:pt x="1186523" y="4204560"/>
                  <a:pt x="1265237" y="4500365"/>
                </a:cubicBezTo>
                <a:cubicBezTo>
                  <a:pt x="1343951" y="4796036"/>
                  <a:pt x="1463013" y="5057643"/>
                  <a:pt x="1622425" y="5285185"/>
                </a:cubicBezTo>
                <a:cubicBezTo>
                  <a:pt x="1781836" y="5512594"/>
                  <a:pt x="1981662" y="5691453"/>
                  <a:pt x="2221904" y="5821760"/>
                </a:cubicBezTo>
                <a:cubicBezTo>
                  <a:pt x="2462146" y="5952067"/>
                  <a:pt x="2741678" y="6017221"/>
                  <a:pt x="3060501" y="6017221"/>
                </a:cubicBezTo>
                <a:cubicBezTo>
                  <a:pt x="3375223" y="6017221"/>
                  <a:pt x="3651646" y="5952067"/>
                  <a:pt x="3889771" y="5821760"/>
                </a:cubicBezTo>
                <a:cubicBezTo>
                  <a:pt x="4128029" y="5691453"/>
                  <a:pt x="4325805" y="5512594"/>
                  <a:pt x="4483100" y="5285185"/>
                </a:cubicBezTo>
                <a:cubicBezTo>
                  <a:pt x="4640527" y="5057643"/>
                  <a:pt x="4759589" y="4796036"/>
                  <a:pt x="4840287" y="4500365"/>
                </a:cubicBezTo>
                <a:cubicBezTo>
                  <a:pt x="4921117" y="4204560"/>
                  <a:pt x="4961532" y="3889177"/>
                  <a:pt x="4961532" y="3554215"/>
                </a:cubicBezTo>
                <a:lnTo>
                  <a:pt x="4961532" y="3411538"/>
                </a:lnTo>
                <a:cubicBezTo>
                  <a:pt x="4961532" y="3080544"/>
                  <a:pt x="4921117" y="2767211"/>
                  <a:pt x="4840287" y="2471540"/>
                </a:cubicBezTo>
                <a:cubicBezTo>
                  <a:pt x="4759589" y="2175736"/>
                  <a:pt x="4639535" y="1913070"/>
                  <a:pt x="4480123" y="1683544"/>
                </a:cubicBezTo>
                <a:cubicBezTo>
                  <a:pt x="4320711" y="1454018"/>
                  <a:pt x="4121877" y="1273109"/>
                  <a:pt x="3883620" y="1140818"/>
                </a:cubicBezTo>
                <a:cubicBezTo>
                  <a:pt x="3645495" y="1008526"/>
                  <a:pt x="3367021" y="942380"/>
                  <a:pt x="3048198" y="942380"/>
                </a:cubicBezTo>
                <a:cubicBezTo>
                  <a:pt x="2733476" y="942380"/>
                  <a:pt x="2456987" y="1008526"/>
                  <a:pt x="2218729" y="1140818"/>
                </a:cubicBezTo>
                <a:cubicBezTo>
                  <a:pt x="1980604" y="1273109"/>
                  <a:pt x="1781836" y="1454018"/>
                  <a:pt x="1622425" y="1683544"/>
                </a:cubicBezTo>
                <a:cubicBezTo>
                  <a:pt x="1463013" y="1913070"/>
                  <a:pt x="1343951" y="2175736"/>
                  <a:pt x="1265237" y="2471540"/>
                </a:cubicBezTo>
                <a:cubicBezTo>
                  <a:pt x="1186523" y="2767211"/>
                  <a:pt x="1147167" y="3080544"/>
                  <a:pt x="1147167" y="3411538"/>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026" name="Freeform 16026"/>
          <p:cNvSpPr/>
          <p:nvPr/>
        </p:nvSpPr>
        <p:spPr>
          <a:xfrm>
            <a:off x="5503338" y="2398574"/>
            <a:ext cx="93644" cy="68006"/>
          </a:xfrm>
          <a:custGeom>
            <a:avLst/>
            <a:gdLst/>
            <a:ahLst/>
            <a:cxnLst/>
            <a:rect l="0" t="0" r="0" b="0"/>
            <a:pathLst>
              <a:path w="9410700" h="6826250">
                <a:moveTo>
                  <a:pt x="1152723" y="1447999"/>
                </a:moveTo>
                <a:lnTo>
                  <a:pt x="1152723" y="6826250"/>
                </a:lnTo>
                <a:lnTo>
                  <a:pt x="0" y="6826250"/>
                </a:lnTo>
                <a:lnTo>
                  <a:pt x="0" y="114300"/>
                </a:lnTo>
                <a:lnTo>
                  <a:pt x="1090612" y="114300"/>
                </a:lnTo>
                <a:close/>
                <a:moveTo>
                  <a:pt x="917178" y="3213100"/>
                </a:moveTo>
                <a:lnTo>
                  <a:pt x="384175" y="3213100"/>
                </a:lnTo>
                <a:cubicBezTo>
                  <a:pt x="384175" y="2753255"/>
                  <a:pt x="442052" y="2327540"/>
                  <a:pt x="557807" y="1935957"/>
                </a:cubicBezTo>
                <a:cubicBezTo>
                  <a:pt x="673695" y="1544373"/>
                  <a:pt x="845409" y="1203590"/>
                  <a:pt x="1072951" y="913607"/>
                </a:cubicBezTo>
                <a:cubicBezTo>
                  <a:pt x="1300493" y="623491"/>
                  <a:pt x="1583862" y="398728"/>
                  <a:pt x="1923057" y="239316"/>
                </a:cubicBezTo>
                <a:cubicBezTo>
                  <a:pt x="2262385" y="79772"/>
                  <a:pt x="2655490" y="0"/>
                  <a:pt x="3102371" y="0"/>
                </a:cubicBezTo>
                <a:cubicBezTo>
                  <a:pt x="3416829" y="0"/>
                  <a:pt x="3706415" y="44385"/>
                  <a:pt x="3971131" y="133152"/>
                </a:cubicBezTo>
                <a:cubicBezTo>
                  <a:pt x="4235979" y="221920"/>
                  <a:pt x="4465637" y="361289"/>
                  <a:pt x="4660106" y="551260"/>
                </a:cubicBezTo>
                <a:cubicBezTo>
                  <a:pt x="4854707" y="741231"/>
                  <a:pt x="5005784" y="984912"/>
                  <a:pt x="5113337" y="1282304"/>
                </a:cubicBezTo>
                <a:cubicBezTo>
                  <a:pt x="5220890" y="1579563"/>
                  <a:pt x="5274667" y="1938801"/>
                  <a:pt x="5274667" y="2360018"/>
                </a:cubicBezTo>
                <a:lnTo>
                  <a:pt x="5274667" y="6826250"/>
                </a:lnTo>
                <a:lnTo>
                  <a:pt x="4127500" y="6826250"/>
                </a:lnTo>
                <a:lnTo>
                  <a:pt x="4127500" y="2414985"/>
                </a:lnTo>
                <a:cubicBezTo>
                  <a:pt x="4127500" y="2063883"/>
                  <a:pt x="4068630" y="1783028"/>
                  <a:pt x="3950890" y="1572419"/>
                </a:cubicBezTo>
                <a:cubicBezTo>
                  <a:pt x="3833150" y="1361679"/>
                  <a:pt x="3666860" y="1207823"/>
                  <a:pt x="3452018" y="1110854"/>
                </a:cubicBezTo>
                <a:cubicBezTo>
                  <a:pt x="3237177" y="1013751"/>
                  <a:pt x="2985161" y="965200"/>
                  <a:pt x="2695971" y="965200"/>
                </a:cubicBezTo>
                <a:cubicBezTo>
                  <a:pt x="2357040" y="965200"/>
                  <a:pt x="2073936" y="1024930"/>
                  <a:pt x="1846659" y="1144390"/>
                </a:cubicBezTo>
                <a:cubicBezTo>
                  <a:pt x="1619514" y="1263717"/>
                  <a:pt x="1437745" y="1428354"/>
                  <a:pt x="1301353" y="1638300"/>
                </a:cubicBezTo>
                <a:cubicBezTo>
                  <a:pt x="1165092" y="1848247"/>
                  <a:pt x="1066998" y="2088092"/>
                  <a:pt x="1007070" y="2357835"/>
                </a:cubicBezTo>
                <a:cubicBezTo>
                  <a:pt x="947142" y="2627445"/>
                  <a:pt x="917178" y="2912534"/>
                  <a:pt x="917178" y="3213100"/>
                </a:cubicBezTo>
                <a:close/>
                <a:moveTo>
                  <a:pt x="5262165" y="2587625"/>
                </a:moveTo>
                <a:lnTo>
                  <a:pt x="4493418" y="2822972"/>
                </a:lnTo>
                <a:cubicBezTo>
                  <a:pt x="4493418" y="2455598"/>
                  <a:pt x="4552420" y="2102711"/>
                  <a:pt x="4670425" y="1764308"/>
                </a:cubicBezTo>
                <a:cubicBezTo>
                  <a:pt x="4788429" y="1425906"/>
                  <a:pt x="4960210" y="1124678"/>
                  <a:pt x="5185767" y="860624"/>
                </a:cubicBezTo>
                <a:cubicBezTo>
                  <a:pt x="5411324" y="596437"/>
                  <a:pt x="5689665" y="386954"/>
                  <a:pt x="6020792" y="232172"/>
                </a:cubicBezTo>
                <a:cubicBezTo>
                  <a:pt x="6351918" y="77391"/>
                  <a:pt x="6730669" y="0"/>
                  <a:pt x="7157045" y="0"/>
                </a:cubicBezTo>
                <a:cubicBezTo>
                  <a:pt x="7517010" y="0"/>
                  <a:pt x="7836693" y="47493"/>
                  <a:pt x="8116093" y="142479"/>
                </a:cubicBezTo>
                <a:cubicBezTo>
                  <a:pt x="8395626" y="237464"/>
                  <a:pt x="8631568" y="383051"/>
                  <a:pt x="8823920" y="579240"/>
                </a:cubicBezTo>
                <a:cubicBezTo>
                  <a:pt x="9016404" y="775296"/>
                  <a:pt x="9162322" y="1026121"/>
                  <a:pt x="9261673" y="1331715"/>
                </a:cubicBezTo>
                <a:cubicBezTo>
                  <a:pt x="9361024" y="1637308"/>
                  <a:pt x="9410700" y="2000714"/>
                  <a:pt x="9410700" y="2421930"/>
                </a:cubicBezTo>
                <a:lnTo>
                  <a:pt x="9410700" y="6826250"/>
                </a:lnTo>
                <a:lnTo>
                  <a:pt x="8263532" y="6826250"/>
                </a:lnTo>
                <a:lnTo>
                  <a:pt x="8263532" y="2408833"/>
                </a:lnTo>
                <a:cubicBezTo>
                  <a:pt x="8263532" y="2032861"/>
                  <a:pt x="8204464" y="1740628"/>
                  <a:pt x="8086328" y="1532136"/>
                </a:cubicBezTo>
                <a:cubicBezTo>
                  <a:pt x="7968323" y="1323512"/>
                  <a:pt x="7802628" y="1176867"/>
                  <a:pt x="7589242" y="1092200"/>
                </a:cubicBezTo>
                <a:cubicBezTo>
                  <a:pt x="7375987" y="1007534"/>
                  <a:pt x="7122252" y="965200"/>
                  <a:pt x="6828035" y="965200"/>
                </a:cubicBezTo>
                <a:cubicBezTo>
                  <a:pt x="6575359" y="965200"/>
                  <a:pt x="6351653" y="1008526"/>
                  <a:pt x="6156920" y="1095177"/>
                </a:cubicBezTo>
                <a:cubicBezTo>
                  <a:pt x="5962187" y="1181828"/>
                  <a:pt x="5798542" y="1300560"/>
                  <a:pt x="5665985" y="1451372"/>
                </a:cubicBezTo>
                <a:cubicBezTo>
                  <a:pt x="5533429" y="1602053"/>
                  <a:pt x="5432954" y="1774429"/>
                  <a:pt x="5364559" y="1968500"/>
                </a:cubicBezTo>
                <a:cubicBezTo>
                  <a:pt x="5296296" y="2162440"/>
                  <a:pt x="5262165" y="2368815"/>
                  <a:pt x="5262165" y="2587625"/>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027" name="Freeform 16027"/>
          <p:cNvSpPr/>
          <p:nvPr/>
        </p:nvSpPr>
        <p:spPr>
          <a:xfrm>
            <a:off x="5612754" y="2398574"/>
            <a:ext cx="56405" cy="93754"/>
          </a:xfrm>
          <a:custGeom>
            <a:avLst/>
            <a:gdLst/>
            <a:ahLst/>
            <a:cxnLst/>
            <a:rect l="0" t="0" r="0" b="0"/>
            <a:pathLst>
              <a:path w="5668367" h="9410700">
                <a:moveTo>
                  <a:pt x="1147167" y="1412082"/>
                </a:moveTo>
                <a:lnTo>
                  <a:pt x="1147167" y="9410700"/>
                </a:lnTo>
                <a:lnTo>
                  <a:pt x="0" y="9410700"/>
                </a:lnTo>
                <a:lnTo>
                  <a:pt x="0" y="127000"/>
                </a:lnTo>
                <a:lnTo>
                  <a:pt x="1048345" y="127000"/>
                </a:lnTo>
                <a:close/>
                <a:moveTo>
                  <a:pt x="5668367" y="3423841"/>
                </a:moveTo>
                <a:lnTo>
                  <a:pt x="5668367" y="3554215"/>
                </a:lnTo>
                <a:cubicBezTo>
                  <a:pt x="5668367" y="4042106"/>
                  <a:pt x="5610489" y="4493882"/>
                  <a:pt x="5494734" y="4909543"/>
                </a:cubicBezTo>
                <a:cubicBezTo>
                  <a:pt x="5379111" y="5325203"/>
                  <a:pt x="5210770" y="5686029"/>
                  <a:pt x="4989710" y="5992019"/>
                </a:cubicBezTo>
                <a:cubicBezTo>
                  <a:pt x="4768783" y="6298010"/>
                  <a:pt x="4497189" y="6535804"/>
                  <a:pt x="4174926" y="6705402"/>
                </a:cubicBezTo>
                <a:cubicBezTo>
                  <a:pt x="3852796" y="6874867"/>
                  <a:pt x="3483107" y="6959600"/>
                  <a:pt x="3065859" y="6959600"/>
                </a:cubicBezTo>
                <a:cubicBezTo>
                  <a:pt x="2640409" y="6959600"/>
                  <a:pt x="2264502" y="6889286"/>
                  <a:pt x="1938139" y="6748661"/>
                </a:cubicBezTo>
                <a:cubicBezTo>
                  <a:pt x="1611775" y="6607903"/>
                  <a:pt x="1334955" y="6403116"/>
                  <a:pt x="1107678" y="6134299"/>
                </a:cubicBezTo>
                <a:cubicBezTo>
                  <a:pt x="880533" y="5865482"/>
                  <a:pt x="699822" y="5542889"/>
                  <a:pt x="565546" y="5166519"/>
                </a:cubicBezTo>
                <a:cubicBezTo>
                  <a:pt x="431403" y="4790017"/>
                  <a:pt x="339526" y="4366022"/>
                  <a:pt x="289917" y="3894535"/>
                </a:cubicBezTo>
                <a:lnTo>
                  <a:pt x="289917" y="3199607"/>
                </a:lnTo>
                <a:cubicBezTo>
                  <a:pt x="339526" y="2703513"/>
                  <a:pt x="432461" y="2259145"/>
                  <a:pt x="568721" y="1866504"/>
                </a:cubicBezTo>
                <a:cubicBezTo>
                  <a:pt x="704982" y="1473730"/>
                  <a:pt x="885692" y="1137841"/>
                  <a:pt x="1110853" y="858838"/>
                </a:cubicBezTo>
                <a:cubicBezTo>
                  <a:pt x="1336013" y="579703"/>
                  <a:pt x="1609725" y="366779"/>
                  <a:pt x="1931987" y="220068"/>
                </a:cubicBezTo>
                <a:cubicBezTo>
                  <a:pt x="2254250" y="73356"/>
                  <a:pt x="2625989" y="0"/>
                  <a:pt x="3047206" y="0"/>
                </a:cubicBezTo>
                <a:cubicBezTo>
                  <a:pt x="3468687" y="0"/>
                  <a:pt x="3842543" y="81691"/>
                  <a:pt x="4168775" y="245071"/>
                </a:cubicBezTo>
                <a:cubicBezTo>
                  <a:pt x="4495138" y="408319"/>
                  <a:pt x="4769842" y="640887"/>
                  <a:pt x="4992885" y="942777"/>
                </a:cubicBezTo>
                <a:cubicBezTo>
                  <a:pt x="5215929" y="1244667"/>
                  <a:pt x="5384270" y="1605492"/>
                  <a:pt x="5497909" y="2025254"/>
                </a:cubicBezTo>
                <a:cubicBezTo>
                  <a:pt x="5611547" y="2444883"/>
                  <a:pt x="5668367" y="2911079"/>
                  <a:pt x="5668367" y="3423841"/>
                </a:cubicBezTo>
                <a:close/>
                <a:moveTo>
                  <a:pt x="4521200" y="3553222"/>
                </a:moveTo>
                <a:lnTo>
                  <a:pt x="4521200" y="3422849"/>
                </a:lnTo>
                <a:cubicBezTo>
                  <a:pt x="4521200" y="3087754"/>
                  <a:pt x="4486010" y="2772305"/>
                  <a:pt x="4415631" y="2476500"/>
                </a:cubicBezTo>
                <a:cubicBezTo>
                  <a:pt x="4345384" y="2180564"/>
                  <a:pt x="4236706" y="1919883"/>
                  <a:pt x="4089598" y="1694458"/>
                </a:cubicBezTo>
                <a:cubicBezTo>
                  <a:pt x="3942622" y="1468901"/>
                  <a:pt x="3755297" y="1290969"/>
                  <a:pt x="3527623" y="1160661"/>
                </a:cubicBezTo>
                <a:cubicBezTo>
                  <a:pt x="3299949" y="1030354"/>
                  <a:pt x="3028817" y="965200"/>
                  <a:pt x="2714228" y="965200"/>
                </a:cubicBezTo>
                <a:cubicBezTo>
                  <a:pt x="2424377" y="965200"/>
                  <a:pt x="2172824" y="1014810"/>
                  <a:pt x="1959570" y="1114029"/>
                </a:cubicBezTo>
                <a:cubicBezTo>
                  <a:pt x="1746316" y="1213247"/>
                  <a:pt x="1565142" y="1346664"/>
                  <a:pt x="1416050" y="1514277"/>
                </a:cubicBezTo>
                <a:cubicBezTo>
                  <a:pt x="1267089" y="1681890"/>
                  <a:pt x="1146042" y="1872258"/>
                  <a:pt x="1052909" y="2085380"/>
                </a:cubicBezTo>
                <a:cubicBezTo>
                  <a:pt x="959776" y="2298370"/>
                  <a:pt x="890389" y="2518701"/>
                  <a:pt x="844748" y="2746375"/>
                </a:cubicBezTo>
                <a:lnTo>
                  <a:pt x="844748" y="4353918"/>
                </a:lnTo>
                <a:cubicBezTo>
                  <a:pt x="927562" y="4643504"/>
                  <a:pt x="1043450" y="4915562"/>
                  <a:pt x="1192410" y="5170091"/>
                </a:cubicBezTo>
                <a:cubicBezTo>
                  <a:pt x="1341503" y="5424488"/>
                  <a:pt x="1540271" y="5629275"/>
                  <a:pt x="1788715" y="5784454"/>
                </a:cubicBezTo>
                <a:cubicBezTo>
                  <a:pt x="2037159" y="5939632"/>
                  <a:pt x="2349764" y="6017221"/>
                  <a:pt x="2726531" y="6017221"/>
                </a:cubicBezTo>
                <a:cubicBezTo>
                  <a:pt x="3037019" y="6017221"/>
                  <a:pt x="3305042" y="5952067"/>
                  <a:pt x="3530600" y="5821760"/>
                </a:cubicBezTo>
                <a:cubicBezTo>
                  <a:pt x="3756289" y="5691320"/>
                  <a:pt x="3942622" y="5512330"/>
                  <a:pt x="4089598" y="5284788"/>
                </a:cubicBezTo>
                <a:cubicBezTo>
                  <a:pt x="4236706" y="5057114"/>
                  <a:pt x="4345384" y="4795375"/>
                  <a:pt x="4415631" y="4499571"/>
                </a:cubicBezTo>
                <a:cubicBezTo>
                  <a:pt x="4486010" y="4203767"/>
                  <a:pt x="4521200" y="3888317"/>
                  <a:pt x="4521200" y="3553222"/>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028" name="Freeform 16028"/>
          <p:cNvSpPr/>
          <p:nvPr/>
        </p:nvSpPr>
        <p:spPr>
          <a:xfrm>
            <a:off x="5679708" y="2398574"/>
            <a:ext cx="60786" cy="69335"/>
          </a:xfrm>
          <a:custGeom>
            <a:avLst/>
            <a:gdLst/>
            <a:ahLst/>
            <a:cxnLst/>
            <a:rect l="0" t="0" r="0" b="0"/>
            <a:pathLst>
              <a:path w="6108700" h="6959600">
                <a:moveTo>
                  <a:pt x="0" y="3554215"/>
                </a:moveTo>
                <a:lnTo>
                  <a:pt x="0" y="3411538"/>
                </a:lnTo>
                <a:cubicBezTo>
                  <a:pt x="0" y="2927615"/>
                  <a:pt x="70246" y="2477890"/>
                  <a:pt x="210740" y="2062361"/>
                </a:cubicBezTo>
                <a:cubicBezTo>
                  <a:pt x="351366" y="1646701"/>
                  <a:pt x="553971" y="1284883"/>
                  <a:pt x="818554" y="976908"/>
                </a:cubicBezTo>
                <a:cubicBezTo>
                  <a:pt x="1083270" y="668801"/>
                  <a:pt x="1403746" y="428956"/>
                  <a:pt x="1779984" y="257374"/>
                </a:cubicBezTo>
                <a:cubicBezTo>
                  <a:pt x="2156221" y="85791"/>
                  <a:pt x="2577901" y="0"/>
                  <a:pt x="3045023" y="0"/>
                </a:cubicBezTo>
                <a:cubicBezTo>
                  <a:pt x="3516378" y="0"/>
                  <a:pt x="3941167" y="85791"/>
                  <a:pt x="4319389" y="257374"/>
                </a:cubicBezTo>
                <a:cubicBezTo>
                  <a:pt x="4697743" y="428956"/>
                  <a:pt x="5020270" y="668801"/>
                  <a:pt x="5286970" y="976908"/>
                </a:cubicBezTo>
                <a:cubicBezTo>
                  <a:pt x="5553670" y="1284883"/>
                  <a:pt x="5757267" y="1646701"/>
                  <a:pt x="5897760" y="2062361"/>
                </a:cubicBezTo>
                <a:cubicBezTo>
                  <a:pt x="6038387" y="2477890"/>
                  <a:pt x="6108700" y="2927615"/>
                  <a:pt x="6108700" y="3411538"/>
                </a:cubicBezTo>
                <a:lnTo>
                  <a:pt x="6108700" y="3554215"/>
                </a:lnTo>
                <a:cubicBezTo>
                  <a:pt x="6108700" y="4038005"/>
                  <a:pt x="6038387" y="4486672"/>
                  <a:pt x="5897760" y="4900216"/>
                </a:cubicBezTo>
                <a:cubicBezTo>
                  <a:pt x="5757267" y="5313760"/>
                  <a:pt x="5553670" y="5674585"/>
                  <a:pt x="5286970" y="5982693"/>
                </a:cubicBezTo>
                <a:cubicBezTo>
                  <a:pt x="5020270" y="6290800"/>
                  <a:pt x="4699860" y="6530645"/>
                  <a:pt x="4325739" y="6702227"/>
                </a:cubicBezTo>
                <a:cubicBezTo>
                  <a:pt x="3951618" y="6873808"/>
                  <a:pt x="3528814" y="6959600"/>
                  <a:pt x="3057326" y="6959600"/>
                </a:cubicBezTo>
                <a:cubicBezTo>
                  <a:pt x="2586103" y="6959600"/>
                  <a:pt x="2162373" y="6873808"/>
                  <a:pt x="1786135" y="6702227"/>
                </a:cubicBezTo>
                <a:cubicBezTo>
                  <a:pt x="1409898" y="6530645"/>
                  <a:pt x="1088429" y="6290800"/>
                  <a:pt x="821729" y="5982693"/>
                </a:cubicBezTo>
                <a:cubicBezTo>
                  <a:pt x="555029" y="5674585"/>
                  <a:pt x="351366" y="5313760"/>
                  <a:pt x="210740" y="4900216"/>
                </a:cubicBezTo>
                <a:cubicBezTo>
                  <a:pt x="70246" y="4486672"/>
                  <a:pt x="0" y="4038005"/>
                  <a:pt x="0" y="3554215"/>
                </a:cubicBezTo>
                <a:close/>
                <a:moveTo>
                  <a:pt x="1147167" y="3411538"/>
                </a:moveTo>
                <a:lnTo>
                  <a:pt x="1147167" y="3554215"/>
                </a:lnTo>
                <a:cubicBezTo>
                  <a:pt x="1147167" y="3889177"/>
                  <a:pt x="1186523" y="4204560"/>
                  <a:pt x="1265237" y="4500365"/>
                </a:cubicBezTo>
                <a:cubicBezTo>
                  <a:pt x="1343951" y="4796036"/>
                  <a:pt x="1463013" y="5057643"/>
                  <a:pt x="1622425" y="5285185"/>
                </a:cubicBezTo>
                <a:cubicBezTo>
                  <a:pt x="1781836" y="5512594"/>
                  <a:pt x="1981662" y="5691453"/>
                  <a:pt x="2221904" y="5821760"/>
                </a:cubicBezTo>
                <a:cubicBezTo>
                  <a:pt x="2462146" y="5952067"/>
                  <a:pt x="2741678" y="6017221"/>
                  <a:pt x="3060501" y="6017221"/>
                </a:cubicBezTo>
                <a:cubicBezTo>
                  <a:pt x="3375223" y="6017221"/>
                  <a:pt x="3651646" y="5952067"/>
                  <a:pt x="3889771" y="5821760"/>
                </a:cubicBezTo>
                <a:cubicBezTo>
                  <a:pt x="4128029" y="5691453"/>
                  <a:pt x="4325805" y="5512594"/>
                  <a:pt x="4483100" y="5285185"/>
                </a:cubicBezTo>
                <a:cubicBezTo>
                  <a:pt x="4640527" y="5057643"/>
                  <a:pt x="4759589" y="4796036"/>
                  <a:pt x="4840287" y="4500365"/>
                </a:cubicBezTo>
                <a:cubicBezTo>
                  <a:pt x="4921117" y="4204560"/>
                  <a:pt x="4961532" y="3889177"/>
                  <a:pt x="4961532" y="3554215"/>
                </a:cubicBezTo>
                <a:lnTo>
                  <a:pt x="4961532" y="3411538"/>
                </a:lnTo>
                <a:cubicBezTo>
                  <a:pt x="4961532" y="3080544"/>
                  <a:pt x="4921117" y="2767211"/>
                  <a:pt x="4840287" y="2471540"/>
                </a:cubicBezTo>
                <a:cubicBezTo>
                  <a:pt x="4759589" y="2175736"/>
                  <a:pt x="4639535" y="1913070"/>
                  <a:pt x="4480123" y="1683544"/>
                </a:cubicBezTo>
                <a:cubicBezTo>
                  <a:pt x="4320711" y="1454018"/>
                  <a:pt x="4121877" y="1273109"/>
                  <a:pt x="3883620" y="1140818"/>
                </a:cubicBezTo>
                <a:cubicBezTo>
                  <a:pt x="3645495" y="1008526"/>
                  <a:pt x="3367021" y="942380"/>
                  <a:pt x="3048198" y="942380"/>
                </a:cubicBezTo>
                <a:cubicBezTo>
                  <a:pt x="2733476" y="942380"/>
                  <a:pt x="2456987" y="1008526"/>
                  <a:pt x="2218729" y="1140818"/>
                </a:cubicBezTo>
                <a:cubicBezTo>
                  <a:pt x="1980604" y="1273109"/>
                  <a:pt x="1781836" y="1454018"/>
                  <a:pt x="1622425" y="1683544"/>
                </a:cubicBezTo>
                <a:cubicBezTo>
                  <a:pt x="1463013" y="1913070"/>
                  <a:pt x="1343951" y="2175736"/>
                  <a:pt x="1265237" y="2471540"/>
                </a:cubicBezTo>
                <a:cubicBezTo>
                  <a:pt x="1186523" y="2767211"/>
                  <a:pt x="1147167" y="3080544"/>
                  <a:pt x="1147167" y="3411538"/>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029" name="Freeform 16029"/>
          <p:cNvSpPr/>
          <p:nvPr/>
        </p:nvSpPr>
        <p:spPr>
          <a:xfrm>
            <a:off x="5750706" y="2398574"/>
            <a:ext cx="53118" cy="69335"/>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030" name="Freeform 16030"/>
          <p:cNvSpPr/>
          <p:nvPr/>
        </p:nvSpPr>
        <p:spPr>
          <a:xfrm>
            <a:off x="5815133" y="2398574"/>
            <a:ext cx="56679" cy="69335"/>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031" name="Freeform 16031"/>
          <p:cNvSpPr/>
          <p:nvPr/>
        </p:nvSpPr>
        <p:spPr>
          <a:xfrm>
            <a:off x="5881959" y="2371751"/>
            <a:ext cx="56364" cy="96158"/>
          </a:xfrm>
          <a:custGeom>
            <a:avLst/>
            <a:gdLst/>
            <a:ahLst/>
            <a:cxnLst/>
            <a:rect l="0" t="0" r="0" b="0"/>
            <a:pathLst>
              <a:path w="5664200" h="9652000">
                <a:moveTo>
                  <a:pt x="4517032" y="8221465"/>
                </a:moveTo>
                <a:lnTo>
                  <a:pt x="4517032" y="0"/>
                </a:lnTo>
                <a:lnTo>
                  <a:pt x="5664200" y="0"/>
                </a:lnTo>
                <a:lnTo>
                  <a:pt x="5664200" y="9525000"/>
                </a:lnTo>
                <a:lnTo>
                  <a:pt x="4615656" y="9525000"/>
                </a:lnTo>
                <a:close/>
                <a:moveTo>
                  <a:pt x="0" y="6246615"/>
                </a:moveTo>
                <a:lnTo>
                  <a:pt x="0" y="6116241"/>
                </a:lnTo>
                <a:cubicBezTo>
                  <a:pt x="0" y="5603479"/>
                  <a:pt x="62970" y="5137283"/>
                  <a:pt x="188912" y="4717654"/>
                </a:cubicBezTo>
                <a:cubicBezTo>
                  <a:pt x="314986" y="4297892"/>
                  <a:pt x="494770" y="3937067"/>
                  <a:pt x="728265" y="3635177"/>
                </a:cubicBezTo>
                <a:cubicBezTo>
                  <a:pt x="961760" y="3333287"/>
                  <a:pt x="1240697" y="3100719"/>
                  <a:pt x="1565076" y="2937471"/>
                </a:cubicBezTo>
                <a:cubicBezTo>
                  <a:pt x="1889587" y="2774091"/>
                  <a:pt x="2252265" y="2692400"/>
                  <a:pt x="2653109" y="2692400"/>
                </a:cubicBezTo>
                <a:cubicBezTo>
                  <a:pt x="3074590" y="2692400"/>
                  <a:pt x="3443419" y="2765756"/>
                  <a:pt x="3759596" y="2912468"/>
                </a:cubicBezTo>
                <a:cubicBezTo>
                  <a:pt x="4075774" y="3059047"/>
                  <a:pt x="4344392" y="3271772"/>
                  <a:pt x="4565451" y="3550643"/>
                </a:cubicBezTo>
                <a:cubicBezTo>
                  <a:pt x="4786510" y="3829381"/>
                  <a:pt x="4961069" y="4165005"/>
                  <a:pt x="5089128" y="4557515"/>
                </a:cubicBezTo>
                <a:cubicBezTo>
                  <a:pt x="5217318" y="4949892"/>
                  <a:pt x="5306218" y="5393995"/>
                  <a:pt x="5355828" y="5889824"/>
                </a:cubicBezTo>
                <a:lnTo>
                  <a:pt x="5355828" y="6460332"/>
                </a:lnTo>
                <a:cubicBezTo>
                  <a:pt x="5310319" y="6952986"/>
                  <a:pt x="5222478" y="7395965"/>
                  <a:pt x="5092303" y="7789268"/>
                </a:cubicBezTo>
                <a:cubicBezTo>
                  <a:pt x="4962128" y="8182439"/>
                  <a:pt x="4786510" y="8517732"/>
                  <a:pt x="4565451" y="8795147"/>
                </a:cubicBezTo>
                <a:cubicBezTo>
                  <a:pt x="4344392" y="9072563"/>
                  <a:pt x="4074715" y="9284759"/>
                  <a:pt x="3756421" y="9431735"/>
                </a:cubicBezTo>
                <a:cubicBezTo>
                  <a:pt x="3438260" y="9578578"/>
                  <a:pt x="3066322" y="9652000"/>
                  <a:pt x="2640607" y="9652000"/>
                </a:cubicBezTo>
                <a:cubicBezTo>
                  <a:pt x="2248098" y="9652000"/>
                  <a:pt x="1889587" y="9567267"/>
                  <a:pt x="1565076" y="9397802"/>
                </a:cubicBezTo>
                <a:cubicBezTo>
                  <a:pt x="1240697" y="9228204"/>
                  <a:pt x="961760" y="8990410"/>
                  <a:pt x="728265" y="8684419"/>
                </a:cubicBezTo>
                <a:cubicBezTo>
                  <a:pt x="494770" y="8378429"/>
                  <a:pt x="314986" y="8017603"/>
                  <a:pt x="188912" y="7601943"/>
                </a:cubicBezTo>
                <a:cubicBezTo>
                  <a:pt x="62970" y="7186282"/>
                  <a:pt x="0" y="6734506"/>
                  <a:pt x="0" y="6246615"/>
                </a:cubicBezTo>
                <a:close/>
                <a:moveTo>
                  <a:pt x="1147167" y="6113066"/>
                </a:moveTo>
                <a:lnTo>
                  <a:pt x="1147167" y="6243440"/>
                </a:lnTo>
                <a:cubicBezTo>
                  <a:pt x="1147167" y="6578270"/>
                  <a:pt x="1181364" y="6892463"/>
                  <a:pt x="1249759" y="7186018"/>
                </a:cubicBezTo>
                <a:cubicBezTo>
                  <a:pt x="1318154" y="7479441"/>
                  <a:pt x="1424781" y="7737806"/>
                  <a:pt x="1569640" y="7961115"/>
                </a:cubicBezTo>
                <a:cubicBezTo>
                  <a:pt x="1714632" y="8184423"/>
                  <a:pt x="1898980" y="8359114"/>
                  <a:pt x="2122685" y="8485188"/>
                </a:cubicBezTo>
                <a:cubicBezTo>
                  <a:pt x="2346391" y="8611130"/>
                  <a:pt x="2613554" y="8674100"/>
                  <a:pt x="2924175" y="8674100"/>
                </a:cubicBezTo>
                <a:cubicBezTo>
                  <a:pt x="3305307" y="8674100"/>
                  <a:pt x="3619103" y="8593469"/>
                  <a:pt x="3865562" y="8432205"/>
                </a:cubicBezTo>
                <a:cubicBezTo>
                  <a:pt x="4112021" y="8270942"/>
                  <a:pt x="4309797" y="8058084"/>
                  <a:pt x="4458890" y="7793633"/>
                </a:cubicBezTo>
                <a:cubicBezTo>
                  <a:pt x="4608115" y="7529050"/>
                  <a:pt x="4724135" y="7241713"/>
                  <a:pt x="4806950" y="6931621"/>
                </a:cubicBezTo>
                <a:lnTo>
                  <a:pt x="4806950" y="5437188"/>
                </a:lnTo>
                <a:cubicBezTo>
                  <a:pt x="4757208" y="5209779"/>
                  <a:pt x="4685704" y="4989645"/>
                  <a:pt x="4592439" y="4776788"/>
                </a:cubicBezTo>
                <a:cubicBezTo>
                  <a:pt x="4499173" y="4563798"/>
                  <a:pt x="4379052" y="4373629"/>
                  <a:pt x="4232076" y="4206280"/>
                </a:cubicBezTo>
                <a:cubicBezTo>
                  <a:pt x="4085100" y="4038799"/>
                  <a:pt x="3904919" y="3905515"/>
                  <a:pt x="3691532" y="3806429"/>
                </a:cubicBezTo>
                <a:cubicBezTo>
                  <a:pt x="3478278" y="3707210"/>
                  <a:pt x="3226660" y="3657600"/>
                  <a:pt x="2936676" y="3657600"/>
                </a:cubicBezTo>
                <a:cubicBezTo>
                  <a:pt x="2621822" y="3657600"/>
                  <a:pt x="2351484" y="3722688"/>
                  <a:pt x="2125662" y="3852863"/>
                </a:cubicBezTo>
                <a:cubicBezTo>
                  <a:pt x="1899972" y="3983038"/>
                  <a:pt x="1714632" y="4160838"/>
                  <a:pt x="1569640" y="4386263"/>
                </a:cubicBezTo>
                <a:cubicBezTo>
                  <a:pt x="1424781" y="4611556"/>
                  <a:pt x="1318154" y="4872038"/>
                  <a:pt x="1249759" y="5167710"/>
                </a:cubicBezTo>
                <a:cubicBezTo>
                  <a:pt x="1181364" y="5463250"/>
                  <a:pt x="1147167" y="5778368"/>
                  <a:pt x="1147167" y="6113066"/>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032" name="Freeform 16032"/>
          <p:cNvSpPr/>
          <p:nvPr/>
        </p:nvSpPr>
        <p:spPr>
          <a:xfrm>
            <a:off x="5986927" y="2371751"/>
            <a:ext cx="56531" cy="96158"/>
          </a:xfrm>
          <a:custGeom>
            <a:avLst/>
            <a:gdLst/>
            <a:ahLst/>
            <a:cxnLst/>
            <a:rect l="0" t="0" r="0" b="0"/>
            <a:pathLst>
              <a:path w="5681067" h="9652000">
                <a:moveTo>
                  <a:pt x="0" y="0"/>
                </a:moveTo>
                <a:lnTo>
                  <a:pt x="1147167" y="0"/>
                </a:lnTo>
                <a:lnTo>
                  <a:pt x="1147167" y="8221465"/>
                </a:lnTo>
                <a:lnTo>
                  <a:pt x="1048543" y="9525000"/>
                </a:lnTo>
                <a:lnTo>
                  <a:pt x="0" y="9525000"/>
                </a:lnTo>
                <a:close/>
                <a:moveTo>
                  <a:pt x="5681067" y="6116241"/>
                </a:moveTo>
                <a:lnTo>
                  <a:pt x="5681067" y="6246615"/>
                </a:lnTo>
                <a:cubicBezTo>
                  <a:pt x="5681067" y="6734506"/>
                  <a:pt x="5623189" y="7186282"/>
                  <a:pt x="5507434" y="7601943"/>
                </a:cubicBezTo>
                <a:cubicBezTo>
                  <a:pt x="5391811" y="8017603"/>
                  <a:pt x="5222411" y="8378429"/>
                  <a:pt x="4999235" y="8684419"/>
                </a:cubicBezTo>
                <a:cubicBezTo>
                  <a:pt x="4776192" y="8990410"/>
                  <a:pt x="4503539" y="9228204"/>
                  <a:pt x="4181276" y="9397802"/>
                </a:cubicBezTo>
                <a:cubicBezTo>
                  <a:pt x="3859014" y="9567267"/>
                  <a:pt x="3489258" y="9652000"/>
                  <a:pt x="3072010" y="9652000"/>
                </a:cubicBezTo>
                <a:cubicBezTo>
                  <a:pt x="2646428" y="9652000"/>
                  <a:pt x="2273564" y="9578578"/>
                  <a:pt x="1953418" y="9431735"/>
                </a:cubicBezTo>
                <a:cubicBezTo>
                  <a:pt x="1633272" y="9284759"/>
                  <a:pt x="1363728" y="9072563"/>
                  <a:pt x="1144785" y="8795147"/>
                </a:cubicBezTo>
                <a:cubicBezTo>
                  <a:pt x="925843" y="8517732"/>
                  <a:pt x="751284" y="8182439"/>
                  <a:pt x="621109" y="7789268"/>
                </a:cubicBezTo>
                <a:cubicBezTo>
                  <a:pt x="490934" y="7395965"/>
                  <a:pt x="401042" y="6952986"/>
                  <a:pt x="351432" y="6460332"/>
                </a:cubicBezTo>
                <a:lnTo>
                  <a:pt x="351432" y="5889824"/>
                </a:lnTo>
                <a:cubicBezTo>
                  <a:pt x="401042" y="5393995"/>
                  <a:pt x="490934" y="4949892"/>
                  <a:pt x="621109" y="4557515"/>
                </a:cubicBezTo>
                <a:cubicBezTo>
                  <a:pt x="751284" y="4165005"/>
                  <a:pt x="925843" y="3829381"/>
                  <a:pt x="1144785" y="3550643"/>
                </a:cubicBezTo>
                <a:cubicBezTo>
                  <a:pt x="1363728" y="3271772"/>
                  <a:pt x="1632214" y="3059047"/>
                  <a:pt x="1950243" y="2912468"/>
                </a:cubicBezTo>
                <a:cubicBezTo>
                  <a:pt x="2268405" y="2765756"/>
                  <a:pt x="2638226" y="2692400"/>
                  <a:pt x="3059707" y="2692400"/>
                </a:cubicBezTo>
                <a:cubicBezTo>
                  <a:pt x="3481056" y="2692400"/>
                  <a:pt x="3854913" y="2774091"/>
                  <a:pt x="4181276" y="2937471"/>
                </a:cubicBezTo>
                <a:cubicBezTo>
                  <a:pt x="4507772" y="3100719"/>
                  <a:pt x="4781483" y="3333287"/>
                  <a:pt x="5002410" y="3635177"/>
                </a:cubicBezTo>
                <a:cubicBezTo>
                  <a:pt x="5223470" y="3937067"/>
                  <a:pt x="5391811" y="4297892"/>
                  <a:pt x="5507434" y="4717654"/>
                </a:cubicBezTo>
                <a:cubicBezTo>
                  <a:pt x="5623189" y="5137283"/>
                  <a:pt x="5681067" y="5603479"/>
                  <a:pt x="5681067" y="6116241"/>
                </a:cubicBezTo>
                <a:close/>
                <a:moveTo>
                  <a:pt x="4533900" y="6243440"/>
                </a:moveTo>
                <a:lnTo>
                  <a:pt x="4533900" y="6113066"/>
                </a:lnTo>
                <a:cubicBezTo>
                  <a:pt x="4533900" y="5778368"/>
                  <a:pt x="4502811" y="5463250"/>
                  <a:pt x="4440634" y="5167710"/>
                </a:cubicBezTo>
                <a:cubicBezTo>
                  <a:pt x="4378457" y="4872038"/>
                  <a:pt x="4279039" y="4611556"/>
                  <a:pt x="4142382" y="4386263"/>
                </a:cubicBezTo>
                <a:cubicBezTo>
                  <a:pt x="4005857" y="4160838"/>
                  <a:pt x="3825808" y="3983038"/>
                  <a:pt x="3602235" y="3852863"/>
                </a:cubicBezTo>
                <a:cubicBezTo>
                  <a:pt x="3378663" y="3722688"/>
                  <a:pt x="3103297" y="3657600"/>
                  <a:pt x="2776140" y="3657600"/>
                </a:cubicBezTo>
                <a:cubicBezTo>
                  <a:pt x="2486289" y="3657600"/>
                  <a:pt x="2234737" y="3707210"/>
                  <a:pt x="2021482" y="3806429"/>
                </a:cubicBezTo>
                <a:cubicBezTo>
                  <a:pt x="1808228" y="3905515"/>
                  <a:pt x="1627055" y="4038799"/>
                  <a:pt x="1477962" y="4206280"/>
                </a:cubicBezTo>
                <a:cubicBezTo>
                  <a:pt x="1329002" y="4373629"/>
                  <a:pt x="1207955" y="4563798"/>
                  <a:pt x="1114821" y="4776788"/>
                </a:cubicBezTo>
                <a:cubicBezTo>
                  <a:pt x="1021688" y="4989645"/>
                  <a:pt x="952301" y="5209779"/>
                  <a:pt x="906660" y="5437188"/>
                </a:cubicBezTo>
                <a:lnTo>
                  <a:pt x="906660" y="6931621"/>
                </a:lnTo>
                <a:cubicBezTo>
                  <a:pt x="972939" y="7220943"/>
                  <a:pt x="1081616" y="7498954"/>
                  <a:pt x="1232693" y="7765654"/>
                </a:cubicBezTo>
                <a:cubicBezTo>
                  <a:pt x="1383770" y="8032221"/>
                  <a:pt x="1586640" y="8250304"/>
                  <a:pt x="1841301" y="8419902"/>
                </a:cubicBezTo>
                <a:cubicBezTo>
                  <a:pt x="2096095" y="8589368"/>
                  <a:pt x="2411875" y="8674100"/>
                  <a:pt x="2788642" y="8674100"/>
                </a:cubicBezTo>
                <a:cubicBezTo>
                  <a:pt x="3099130" y="8674100"/>
                  <a:pt x="3365103" y="8611130"/>
                  <a:pt x="3586559" y="8485188"/>
                </a:cubicBezTo>
                <a:cubicBezTo>
                  <a:pt x="3808147" y="8359114"/>
                  <a:pt x="3988263" y="8184423"/>
                  <a:pt x="4126904" y="7961115"/>
                </a:cubicBezTo>
                <a:cubicBezTo>
                  <a:pt x="4265678" y="7737806"/>
                  <a:pt x="4368204" y="7479441"/>
                  <a:pt x="4434482" y="7186018"/>
                </a:cubicBezTo>
                <a:cubicBezTo>
                  <a:pt x="4500760" y="6892463"/>
                  <a:pt x="4533900" y="6578270"/>
                  <a:pt x="4533900" y="624344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033" name="Freeform 16033"/>
          <p:cNvSpPr/>
          <p:nvPr/>
        </p:nvSpPr>
        <p:spPr>
          <a:xfrm>
            <a:off x="6049552" y="2399776"/>
            <a:ext cx="56892" cy="93817"/>
          </a:xfrm>
          <a:custGeom>
            <a:avLst/>
            <a:gdLst/>
            <a:ahLst/>
            <a:cxnLst/>
            <a:rect l="0" t="0" r="0" b="0"/>
            <a:pathLst>
              <a:path w="5717381" h="9417050">
                <a:moveTo>
                  <a:pt x="2622946" y="6014443"/>
                </a:moveTo>
                <a:lnTo>
                  <a:pt x="4489648" y="0"/>
                </a:lnTo>
                <a:lnTo>
                  <a:pt x="5717381" y="0"/>
                </a:lnTo>
                <a:lnTo>
                  <a:pt x="3026171" y="7743229"/>
                </a:lnTo>
                <a:cubicBezTo>
                  <a:pt x="2964127" y="7908594"/>
                  <a:pt x="2882437" y="8087320"/>
                  <a:pt x="2781101" y="8279407"/>
                </a:cubicBezTo>
                <a:cubicBezTo>
                  <a:pt x="2679898" y="8471495"/>
                  <a:pt x="2550715" y="8654322"/>
                  <a:pt x="2393553" y="8827889"/>
                </a:cubicBezTo>
                <a:cubicBezTo>
                  <a:pt x="2236522" y="9001587"/>
                  <a:pt x="2047412" y="9143206"/>
                  <a:pt x="1826220" y="9252743"/>
                </a:cubicBezTo>
                <a:cubicBezTo>
                  <a:pt x="1605028" y="9362281"/>
                  <a:pt x="1341437" y="9417050"/>
                  <a:pt x="1035446" y="9417050"/>
                </a:cubicBezTo>
                <a:cubicBezTo>
                  <a:pt x="944562" y="9417050"/>
                  <a:pt x="828807" y="9404614"/>
                  <a:pt x="688181" y="9379743"/>
                </a:cubicBezTo>
                <a:cubicBezTo>
                  <a:pt x="547687" y="9355005"/>
                  <a:pt x="448468" y="9334433"/>
                  <a:pt x="390525" y="9318029"/>
                </a:cubicBezTo>
                <a:lnTo>
                  <a:pt x="384373" y="8388945"/>
                </a:lnTo>
                <a:cubicBezTo>
                  <a:pt x="417446" y="8393178"/>
                  <a:pt x="470164" y="8398337"/>
                  <a:pt x="542528" y="8404423"/>
                </a:cubicBezTo>
                <a:cubicBezTo>
                  <a:pt x="614891" y="8410641"/>
                  <a:pt x="665559" y="8413750"/>
                  <a:pt x="694531" y="8413750"/>
                </a:cubicBezTo>
                <a:cubicBezTo>
                  <a:pt x="954881" y="8413750"/>
                  <a:pt x="1176006" y="8379618"/>
                  <a:pt x="1357907" y="8311356"/>
                </a:cubicBezTo>
                <a:cubicBezTo>
                  <a:pt x="1539808" y="8243226"/>
                  <a:pt x="1693796" y="8129587"/>
                  <a:pt x="1819870" y="7970440"/>
                </a:cubicBezTo>
                <a:cubicBezTo>
                  <a:pt x="1946076" y="7811293"/>
                  <a:pt x="2054621" y="7593277"/>
                  <a:pt x="2145506" y="7316390"/>
                </a:cubicBezTo>
                <a:close/>
                <a:moveTo>
                  <a:pt x="1252537" y="0"/>
                </a:moveTo>
                <a:lnTo>
                  <a:pt x="2995017" y="5208191"/>
                </a:lnTo>
                <a:lnTo>
                  <a:pt x="3292673" y="6417271"/>
                </a:lnTo>
                <a:lnTo>
                  <a:pt x="2467967" y="6838950"/>
                </a:lnTo>
                <a:lnTo>
                  <a:pt x="0" y="0"/>
                </a:ln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034" name="Freeform 16034"/>
          <p:cNvSpPr/>
          <p:nvPr/>
        </p:nvSpPr>
        <p:spPr>
          <a:xfrm>
            <a:off x="2106779" y="2588134"/>
            <a:ext cx="32301" cy="68069"/>
          </a:xfrm>
          <a:custGeom>
            <a:avLst/>
            <a:gdLst/>
            <a:ahLst/>
            <a:cxnLst/>
            <a:rect l="0" t="0" r="0" b="0"/>
            <a:pathLst>
              <a:path w="3246040" h="6832600">
                <a:moveTo>
                  <a:pt x="1150143" y="1180704"/>
                </a:moveTo>
                <a:lnTo>
                  <a:pt x="1150143" y="6832600"/>
                </a:lnTo>
                <a:lnTo>
                  <a:pt x="0" y="6832600"/>
                </a:lnTo>
                <a:lnTo>
                  <a:pt x="0" y="127000"/>
                </a:lnTo>
                <a:lnTo>
                  <a:pt x="1118989" y="127000"/>
                </a:lnTo>
                <a:close/>
                <a:moveTo>
                  <a:pt x="3246040" y="86916"/>
                </a:moveTo>
                <a:lnTo>
                  <a:pt x="3239889" y="1154510"/>
                </a:lnTo>
                <a:cubicBezTo>
                  <a:pt x="3144771" y="1133872"/>
                  <a:pt x="3054813" y="1120445"/>
                  <a:pt x="2970014" y="1114227"/>
                </a:cubicBezTo>
                <a:cubicBezTo>
                  <a:pt x="2885347" y="1108009"/>
                  <a:pt x="2789237" y="1104900"/>
                  <a:pt x="2681684" y="1104900"/>
                </a:cubicBezTo>
                <a:cubicBezTo>
                  <a:pt x="2417100" y="1104900"/>
                  <a:pt x="2183540" y="1146242"/>
                  <a:pt x="1981001" y="1228924"/>
                </a:cubicBezTo>
                <a:cubicBezTo>
                  <a:pt x="1778462" y="1311606"/>
                  <a:pt x="1606880" y="1427295"/>
                  <a:pt x="1466254" y="1575991"/>
                </a:cubicBezTo>
                <a:cubicBezTo>
                  <a:pt x="1325760" y="1724687"/>
                  <a:pt x="1215165" y="1901362"/>
                  <a:pt x="1134467" y="2106018"/>
                </a:cubicBezTo>
                <a:cubicBezTo>
                  <a:pt x="1053901" y="2310673"/>
                  <a:pt x="1001249" y="2534841"/>
                  <a:pt x="976510" y="2778522"/>
                </a:cubicBezTo>
                <a:lnTo>
                  <a:pt x="654050" y="2964458"/>
                </a:lnTo>
                <a:cubicBezTo>
                  <a:pt x="654050" y="2559249"/>
                  <a:pt x="694332" y="2178844"/>
                  <a:pt x="774898" y="1823244"/>
                </a:cubicBezTo>
                <a:cubicBezTo>
                  <a:pt x="855464" y="1467644"/>
                  <a:pt x="980479" y="1152393"/>
                  <a:pt x="1149945" y="877491"/>
                </a:cubicBezTo>
                <a:cubicBezTo>
                  <a:pt x="1319543" y="602589"/>
                  <a:pt x="1535575" y="387615"/>
                  <a:pt x="1798042" y="232569"/>
                </a:cubicBezTo>
                <a:cubicBezTo>
                  <a:pt x="2060641" y="77524"/>
                  <a:pt x="2373841" y="0"/>
                  <a:pt x="2737643" y="0"/>
                </a:cubicBezTo>
                <a:cubicBezTo>
                  <a:pt x="2820325" y="0"/>
                  <a:pt x="2915377" y="9327"/>
                  <a:pt x="3022798" y="27980"/>
                </a:cubicBezTo>
                <a:cubicBezTo>
                  <a:pt x="3130351" y="46501"/>
                  <a:pt x="3204765" y="66146"/>
                  <a:pt x="3246040" y="86916"/>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035" name="Freeform 16035"/>
          <p:cNvSpPr/>
          <p:nvPr/>
        </p:nvSpPr>
        <p:spPr>
          <a:xfrm>
            <a:off x="2146474" y="2588133"/>
            <a:ext cx="56679" cy="69335"/>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036" name="Freeform 16036"/>
          <p:cNvSpPr/>
          <p:nvPr/>
        </p:nvSpPr>
        <p:spPr>
          <a:xfrm>
            <a:off x="2216119" y="2588133"/>
            <a:ext cx="56405" cy="93754"/>
          </a:xfrm>
          <a:custGeom>
            <a:avLst/>
            <a:gdLst/>
            <a:ahLst/>
            <a:cxnLst/>
            <a:rect l="0" t="0" r="0" b="0"/>
            <a:pathLst>
              <a:path w="5668367" h="9410700">
                <a:moveTo>
                  <a:pt x="1147167" y="1412082"/>
                </a:moveTo>
                <a:lnTo>
                  <a:pt x="1147167" y="9410700"/>
                </a:lnTo>
                <a:lnTo>
                  <a:pt x="0" y="9410700"/>
                </a:lnTo>
                <a:lnTo>
                  <a:pt x="0" y="127000"/>
                </a:lnTo>
                <a:lnTo>
                  <a:pt x="1048345" y="127000"/>
                </a:lnTo>
                <a:close/>
                <a:moveTo>
                  <a:pt x="5668367" y="3423841"/>
                </a:moveTo>
                <a:lnTo>
                  <a:pt x="5668367" y="3554215"/>
                </a:lnTo>
                <a:cubicBezTo>
                  <a:pt x="5668367" y="4042106"/>
                  <a:pt x="5610489" y="4493882"/>
                  <a:pt x="5494734" y="4909543"/>
                </a:cubicBezTo>
                <a:cubicBezTo>
                  <a:pt x="5379111" y="5325203"/>
                  <a:pt x="5210770" y="5686029"/>
                  <a:pt x="4989710" y="5992019"/>
                </a:cubicBezTo>
                <a:cubicBezTo>
                  <a:pt x="4768783" y="6298010"/>
                  <a:pt x="4497189" y="6535804"/>
                  <a:pt x="4174926" y="6705402"/>
                </a:cubicBezTo>
                <a:cubicBezTo>
                  <a:pt x="3852796" y="6874867"/>
                  <a:pt x="3483107" y="6959600"/>
                  <a:pt x="3065859" y="6959600"/>
                </a:cubicBezTo>
                <a:cubicBezTo>
                  <a:pt x="2640409" y="6959600"/>
                  <a:pt x="2264502" y="6889286"/>
                  <a:pt x="1938139" y="6748661"/>
                </a:cubicBezTo>
                <a:cubicBezTo>
                  <a:pt x="1611775" y="6607903"/>
                  <a:pt x="1334955" y="6403116"/>
                  <a:pt x="1107678" y="6134299"/>
                </a:cubicBezTo>
                <a:cubicBezTo>
                  <a:pt x="880533" y="5865482"/>
                  <a:pt x="699822" y="5542889"/>
                  <a:pt x="565546" y="5166519"/>
                </a:cubicBezTo>
                <a:cubicBezTo>
                  <a:pt x="431403" y="4790017"/>
                  <a:pt x="339526" y="4366022"/>
                  <a:pt x="289917" y="3894535"/>
                </a:cubicBezTo>
                <a:lnTo>
                  <a:pt x="289917" y="3199607"/>
                </a:lnTo>
                <a:cubicBezTo>
                  <a:pt x="339526" y="2703513"/>
                  <a:pt x="432461" y="2259145"/>
                  <a:pt x="568721" y="1866504"/>
                </a:cubicBezTo>
                <a:cubicBezTo>
                  <a:pt x="704982" y="1473730"/>
                  <a:pt x="885692" y="1137841"/>
                  <a:pt x="1110853" y="858838"/>
                </a:cubicBezTo>
                <a:cubicBezTo>
                  <a:pt x="1336013" y="579703"/>
                  <a:pt x="1609725" y="366779"/>
                  <a:pt x="1931987" y="220068"/>
                </a:cubicBezTo>
                <a:cubicBezTo>
                  <a:pt x="2254250" y="73356"/>
                  <a:pt x="2625989" y="0"/>
                  <a:pt x="3047206" y="0"/>
                </a:cubicBezTo>
                <a:cubicBezTo>
                  <a:pt x="3468687" y="0"/>
                  <a:pt x="3842543" y="81691"/>
                  <a:pt x="4168775" y="245071"/>
                </a:cubicBezTo>
                <a:cubicBezTo>
                  <a:pt x="4495138" y="408319"/>
                  <a:pt x="4769842" y="640887"/>
                  <a:pt x="4992885" y="942777"/>
                </a:cubicBezTo>
                <a:cubicBezTo>
                  <a:pt x="5215929" y="1244667"/>
                  <a:pt x="5384270" y="1605492"/>
                  <a:pt x="5497909" y="2025254"/>
                </a:cubicBezTo>
                <a:cubicBezTo>
                  <a:pt x="5611547" y="2444883"/>
                  <a:pt x="5668367" y="2911079"/>
                  <a:pt x="5668367" y="3423841"/>
                </a:cubicBezTo>
                <a:close/>
                <a:moveTo>
                  <a:pt x="4521200" y="3553222"/>
                </a:moveTo>
                <a:lnTo>
                  <a:pt x="4521200" y="3422849"/>
                </a:lnTo>
                <a:cubicBezTo>
                  <a:pt x="4521200" y="3087754"/>
                  <a:pt x="4486010" y="2772305"/>
                  <a:pt x="4415631" y="2476500"/>
                </a:cubicBezTo>
                <a:cubicBezTo>
                  <a:pt x="4345384" y="2180564"/>
                  <a:pt x="4236706" y="1919883"/>
                  <a:pt x="4089598" y="1694458"/>
                </a:cubicBezTo>
                <a:cubicBezTo>
                  <a:pt x="3942622" y="1468901"/>
                  <a:pt x="3755297" y="1290969"/>
                  <a:pt x="3527623" y="1160661"/>
                </a:cubicBezTo>
                <a:cubicBezTo>
                  <a:pt x="3299949" y="1030354"/>
                  <a:pt x="3028817" y="965200"/>
                  <a:pt x="2714228" y="965200"/>
                </a:cubicBezTo>
                <a:cubicBezTo>
                  <a:pt x="2424377" y="965200"/>
                  <a:pt x="2172824" y="1014810"/>
                  <a:pt x="1959570" y="1114029"/>
                </a:cubicBezTo>
                <a:cubicBezTo>
                  <a:pt x="1746316" y="1213247"/>
                  <a:pt x="1565142" y="1346664"/>
                  <a:pt x="1416050" y="1514277"/>
                </a:cubicBezTo>
                <a:cubicBezTo>
                  <a:pt x="1267089" y="1681890"/>
                  <a:pt x="1146042" y="1872258"/>
                  <a:pt x="1052909" y="2085380"/>
                </a:cubicBezTo>
                <a:cubicBezTo>
                  <a:pt x="959776" y="2298370"/>
                  <a:pt x="890389" y="2518701"/>
                  <a:pt x="844748" y="2746375"/>
                </a:cubicBezTo>
                <a:lnTo>
                  <a:pt x="844748" y="4353918"/>
                </a:lnTo>
                <a:cubicBezTo>
                  <a:pt x="927562" y="4643504"/>
                  <a:pt x="1043450" y="4915562"/>
                  <a:pt x="1192410" y="5170091"/>
                </a:cubicBezTo>
                <a:cubicBezTo>
                  <a:pt x="1341503" y="5424488"/>
                  <a:pt x="1540271" y="5629275"/>
                  <a:pt x="1788715" y="5784454"/>
                </a:cubicBezTo>
                <a:cubicBezTo>
                  <a:pt x="2037159" y="5939632"/>
                  <a:pt x="2349764" y="6017221"/>
                  <a:pt x="2726531" y="6017221"/>
                </a:cubicBezTo>
                <a:cubicBezTo>
                  <a:pt x="3037019" y="6017221"/>
                  <a:pt x="3305042" y="5952067"/>
                  <a:pt x="3530600" y="5821760"/>
                </a:cubicBezTo>
                <a:cubicBezTo>
                  <a:pt x="3756289" y="5691320"/>
                  <a:pt x="3942622" y="5512330"/>
                  <a:pt x="4089598" y="5284788"/>
                </a:cubicBezTo>
                <a:cubicBezTo>
                  <a:pt x="4236706" y="5057114"/>
                  <a:pt x="4345384" y="4795375"/>
                  <a:pt x="4415631" y="4499571"/>
                </a:cubicBezTo>
                <a:cubicBezTo>
                  <a:pt x="4486010" y="4203767"/>
                  <a:pt x="4521200" y="3888317"/>
                  <a:pt x="4521200" y="3553222"/>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037" name="Freeform 16037"/>
          <p:cNvSpPr/>
          <p:nvPr/>
        </p:nvSpPr>
        <p:spPr>
          <a:xfrm>
            <a:off x="2286017" y="2588134"/>
            <a:ext cx="32301" cy="68069"/>
          </a:xfrm>
          <a:custGeom>
            <a:avLst/>
            <a:gdLst/>
            <a:ahLst/>
            <a:cxnLst/>
            <a:rect l="0" t="0" r="0" b="0"/>
            <a:pathLst>
              <a:path w="3246040" h="6832600">
                <a:moveTo>
                  <a:pt x="1150143" y="1180704"/>
                </a:moveTo>
                <a:lnTo>
                  <a:pt x="1150143" y="6832600"/>
                </a:lnTo>
                <a:lnTo>
                  <a:pt x="0" y="6832600"/>
                </a:lnTo>
                <a:lnTo>
                  <a:pt x="0" y="127000"/>
                </a:lnTo>
                <a:lnTo>
                  <a:pt x="1118989" y="127000"/>
                </a:lnTo>
                <a:close/>
                <a:moveTo>
                  <a:pt x="3246040" y="86916"/>
                </a:moveTo>
                <a:lnTo>
                  <a:pt x="3239889" y="1154510"/>
                </a:lnTo>
                <a:cubicBezTo>
                  <a:pt x="3144771" y="1133872"/>
                  <a:pt x="3054813" y="1120445"/>
                  <a:pt x="2970014" y="1114227"/>
                </a:cubicBezTo>
                <a:cubicBezTo>
                  <a:pt x="2885347" y="1108009"/>
                  <a:pt x="2789237" y="1104900"/>
                  <a:pt x="2681684" y="1104900"/>
                </a:cubicBezTo>
                <a:cubicBezTo>
                  <a:pt x="2417100" y="1104900"/>
                  <a:pt x="2183540" y="1146242"/>
                  <a:pt x="1981001" y="1228924"/>
                </a:cubicBezTo>
                <a:cubicBezTo>
                  <a:pt x="1778462" y="1311606"/>
                  <a:pt x="1606880" y="1427295"/>
                  <a:pt x="1466254" y="1575991"/>
                </a:cubicBezTo>
                <a:cubicBezTo>
                  <a:pt x="1325760" y="1724687"/>
                  <a:pt x="1215165" y="1901362"/>
                  <a:pt x="1134467" y="2106018"/>
                </a:cubicBezTo>
                <a:cubicBezTo>
                  <a:pt x="1053901" y="2310673"/>
                  <a:pt x="1001249" y="2534841"/>
                  <a:pt x="976510" y="2778522"/>
                </a:cubicBezTo>
                <a:lnTo>
                  <a:pt x="654050" y="2964458"/>
                </a:lnTo>
                <a:cubicBezTo>
                  <a:pt x="654050" y="2559249"/>
                  <a:pt x="694332" y="2178844"/>
                  <a:pt x="774898" y="1823244"/>
                </a:cubicBezTo>
                <a:cubicBezTo>
                  <a:pt x="855464" y="1467644"/>
                  <a:pt x="980479" y="1152393"/>
                  <a:pt x="1149945" y="877491"/>
                </a:cubicBezTo>
                <a:cubicBezTo>
                  <a:pt x="1319543" y="602589"/>
                  <a:pt x="1535575" y="387615"/>
                  <a:pt x="1798042" y="232569"/>
                </a:cubicBezTo>
                <a:cubicBezTo>
                  <a:pt x="2060641" y="77524"/>
                  <a:pt x="2373841" y="0"/>
                  <a:pt x="2737643" y="0"/>
                </a:cubicBezTo>
                <a:cubicBezTo>
                  <a:pt x="2820325" y="0"/>
                  <a:pt x="2915377" y="9327"/>
                  <a:pt x="3022798" y="27980"/>
                </a:cubicBezTo>
                <a:cubicBezTo>
                  <a:pt x="3130351" y="46501"/>
                  <a:pt x="3204765" y="66146"/>
                  <a:pt x="3246040" y="86916"/>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038" name="Freeform 16038"/>
          <p:cNvSpPr/>
          <p:nvPr/>
        </p:nvSpPr>
        <p:spPr>
          <a:xfrm>
            <a:off x="2325712" y="2588133"/>
            <a:ext cx="56679" cy="69335"/>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039" name="Freeform 16039"/>
          <p:cNvSpPr/>
          <p:nvPr/>
        </p:nvSpPr>
        <p:spPr>
          <a:xfrm>
            <a:off x="2392578" y="2588133"/>
            <a:ext cx="53118" cy="69335"/>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040" name="Freeform 16040"/>
          <p:cNvSpPr/>
          <p:nvPr/>
        </p:nvSpPr>
        <p:spPr>
          <a:xfrm>
            <a:off x="2457041" y="2588133"/>
            <a:ext cx="56679" cy="69335"/>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041" name="Freeform 16041"/>
          <p:cNvSpPr/>
          <p:nvPr/>
        </p:nvSpPr>
        <p:spPr>
          <a:xfrm>
            <a:off x="2526751" y="2588134"/>
            <a:ext cx="52424" cy="68006"/>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042" name="Freeform 16042"/>
          <p:cNvSpPr/>
          <p:nvPr/>
        </p:nvSpPr>
        <p:spPr>
          <a:xfrm>
            <a:off x="2587424" y="2573140"/>
            <a:ext cx="36388" cy="84328"/>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043" name="Freeform 16043"/>
          <p:cNvSpPr/>
          <p:nvPr/>
        </p:nvSpPr>
        <p:spPr>
          <a:xfrm>
            <a:off x="2634132" y="2588133"/>
            <a:ext cx="55085" cy="69335"/>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044" name="Freeform 16044"/>
          <p:cNvSpPr/>
          <p:nvPr/>
        </p:nvSpPr>
        <p:spPr>
          <a:xfrm>
            <a:off x="2695753" y="2573140"/>
            <a:ext cx="36388" cy="84328"/>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045" name="Freeform 16045"/>
          <p:cNvSpPr/>
          <p:nvPr/>
        </p:nvSpPr>
        <p:spPr>
          <a:xfrm>
            <a:off x="2744483" y="2564979"/>
            <a:ext cx="13522" cy="91224"/>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046" name="Freeform 16046"/>
          <p:cNvSpPr/>
          <p:nvPr/>
        </p:nvSpPr>
        <p:spPr>
          <a:xfrm>
            <a:off x="2768015" y="2589398"/>
            <a:ext cx="56895" cy="66804"/>
          </a:xfrm>
          <a:custGeom>
            <a:avLst/>
            <a:gdLst/>
            <a:ahLst/>
            <a:cxnLst/>
            <a:rect l="0" t="0" r="0" b="0"/>
            <a:pathLst>
              <a:path w="5717579" h="6705600">
                <a:moveTo>
                  <a:pt x="2710061" y="5670550"/>
                </a:moveTo>
                <a:lnTo>
                  <a:pt x="4545607" y="0"/>
                </a:lnTo>
                <a:lnTo>
                  <a:pt x="5717579" y="0"/>
                </a:lnTo>
                <a:lnTo>
                  <a:pt x="3305373" y="6705600"/>
                </a:lnTo>
                <a:lnTo>
                  <a:pt x="2536428" y="6705600"/>
                </a:lnTo>
                <a:close/>
                <a:moveTo>
                  <a:pt x="1178321" y="0"/>
                </a:moveTo>
                <a:lnTo>
                  <a:pt x="3069629" y="5701507"/>
                </a:lnTo>
                <a:lnTo>
                  <a:pt x="3199804" y="6705600"/>
                </a:lnTo>
                <a:lnTo>
                  <a:pt x="2430859" y="6705600"/>
                </a:lnTo>
                <a:lnTo>
                  <a:pt x="0" y="0"/>
                </a:ln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047" name="Freeform 16047"/>
          <p:cNvSpPr/>
          <p:nvPr/>
        </p:nvSpPr>
        <p:spPr>
          <a:xfrm>
            <a:off x="2832087" y="2588133"/>
            <a:ext cx="56679" cy="69335"/>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048" name="Freeform 16048"/>
          <p:cNvSpPr/>
          <p:nvPr/>
        </p:nvSpPr>
        <p:spPr>
          <a:xfrm>
            <a:off x="2898952" y="2588133"/>
            <a:ext cx="53118" cy="69335"/>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049" name="Freeform 16049"/>
          <p:cNvSpPr/>
          <p:nvPr/>
        </p:nvSpPr>
        <p:spPr>
          <a:xfrm>
            <a:off x="2994643" y="2588133"/>
            <a:ext cx="60786" cy="69335"/>
          </a:xfrm>
          <a:custGeom>
            <a:avLst/>
            <a:gdLst/>
            <a:ahLst/>
            <a:cxnLst/>
            <a:rect l="0" t="0" r="0" b="0"/>
            <a:pathLst>
              <a:path w="6108700" h="6959600">
                <a:moveTo>
                  <a:pt x="0" y="3554215"/>
                </a:moveTo>
                <a:lnTo>
                  <a:pt x="0" y="3411538"/>
                </a:lnTo>
                <a:cubicBezTo>
                  <a:pt x="0" y="2927615"/>
                  <a:pt x="70246" y="2477890"/>
                  <a:pt x="210740" y="2062361"/>
                </a:cubicBezTo>
                <a:cubicBezTo>
                  <a:pt x="351366" y="1646701"/>
                  <a:pt x="553971" y="1284883"/>
                  <a:pt x="818554" y="976908"/>
                </a:cubicBezTo>
                <a:cubicBezTo>
                  <a:pt x="1083270" y="668801"/>
                  <a:pt x="1403746" y="428956"/>
                  <a:pt x="1779984" y="257374"/>
                </a:cubicBezTo>
                <a:cubicBezTo>
                  <a:pt x="2156221" y="85791"/>
                  <a:pt x="2577901" y="0"/>
                  <a:pt x="3045023" y="0"/>
                </a:cubicBezTo>
                <a:cubicBezTo>
                  <a:pt x="3516378" y="0"/>
                  <a:pt x="3941167" y="85791"/>
                  <a:pt x="4319389" y="257374"/>
                </a:cubicBezTo>
                <a:cubicBezTo>
                  <a:pt x="4697743" y="428956"/>
                  <a:pt x="5020270" y="668801"/>
                  <a:pt x="5286970" y="976908"/>
                </a:cubicBezTo>
                <a:cubicBezTo>
                  <a:pt x="5553670" y="1284883"/>
                  <a:pt x="5757267" y="1646701"/>
                  <a:pt x="5897760" y="2062361"/>
                </a:cubicBezTo>
                <a:cubicBezTo>
                  <a:pt x="6038387" y="2477890"/>
                  <a:pt x="6108700" y="2927615"/>
                  <a:pt x="6108700" y="3411538"/>
                </a:cubicBezTo>
                <a:lnTo>
                  <a:pt x="6108700" y="3554215"/>
                </a:lnTo>
                <a:cubicBezTo>
                  <a:pt x="6108700" y="4038005"/>
                  <a:pt x="6038387" y="4486672"/>
                  <a:pt x="5897760" y="4900216"/>
                </a:cubicBezTo>
                <a:cubicBezTo>
                  <a:pt x="5757267" y="5313760"/>
                  <a:pt x="5553670" y="5674585"/>
                  <a:pt x="5286970" y="5982693"/>
                </a:cubicBezTo>
                <a:cubicBezTo>
                  <a:pt x="5020270" y="6290800"/>
                  <a:pt x="4699860" y="6530645"/>
                  <a:pt x="4325739" y="6702227"/>
                </a:cubicBezTo>
                <a:cubicBezTo>
                  <a:pt x="3951618" y="6873808"/>
                  <a:pt x="3528814" y="6959600"/>
                  <a:pt x="3057326" y="6959600"/>
                </a:cubicBezTo>
                <a:cubicBezTo>
                  <a:pt x="2586103" y="6959600"/>
                  <a:pt x="2162373" y="6873808"/>
                  <a:pt x="1786135" y="6702227"/>
                </a:cubicBezTo>
                <a:cubicBezTo>
                  <a:pt x="1409898" y="6530645"/>
                  <a:pt x="1088429" y="6290800"/>
                  <a:pt x="821729" y="5982693"/>
                </a:cubicBezTo>
                <a:cubicBezTo>
                  <a:pt x="555029" y="5674585"/>
                  <a:pt x="351366" y="5313760"/>
                  <a:pt x="210740" y="4900216"/>
                </a:cubicBezTo>
                <a:cubicBezTo>
                  <a:pt x="70246" y="4486672"/>
                  <a:pt x="0" y="4038005"/>
                  <a:pt x="0" y="3554215"/>
                </a:cubicBezTo>
                <a:close/>
                <a:moveTo>
                  <a:pt x="1147167" y="3411538"/>
                </a:moveTo>
                <a:lnTo>
                  <a:pt x="1147167" y="3554215"/>
                </a:lnTo>
                <a:cubicBezTo>
                  <a:pt x="1147167" y="3889177"/>
                  <a:pt x="1186523" y="4204560"/>
                  <a:pt x="1265237" y="4500365"/>
                </a:cubicBezTo>
                <a:cubicBezTo>
                  <a:pt x="1343951" y="4796036"/>
                  <a:pt x="1463013" y="5057643"/>
                  <a:pt x="1622425" y="5285185"/>
                </a:cubicBezTo>
                <a:cubicBezTo>
                  <a:pt x="1781836" y="5512594"/>
                  <a:pt x="1981662" y="5691453"/>
                  <a:pt x="2221904" y="5821760"/>
                </a:cubicBezTo>
                <a:cubicBezTo>
                  <a:pt x="2462146" y="5952067"/>
                  <a:pt x="2741678" y="6017221"/>
                  <a:pt x="3060501" y="6017221"/>
                </a:cubicBezTo>
                <a:cubicBezTo>
                  <a:pt x="3375223" y="6017221"/>
                  <a:pt x="3651646" y="5952067"/>
                  <a:pt x="3889771" y="5821760"/>
                </a:cubicBezTo>
                <a:cubicBezTo>
                  <a:pt x="4128029" y="5691453"/>
                  <a:pt x="4325805" y="5512594"/>
                  <a:pt x="4483100" y="5285185"/>
                </a:cubicBezTo>
                <a:cubicBezTo>
                  <a:pt x="4640527" y="5057643"/>
                  <a:pt x="4759589" y="4796036"/>
                  <a:pt x="4840287" y="4500365"/>
                </a:cubicBezTo>
                <a:cubicBezTo>
                  <a:pt x="4921117" y="4204560"/>
                  <a:pt x="4961532" y="3889177"/>
                  <a:pt x="4961532" y="3554215"/>
                </a:cubicBezTo>
                <a:lnTo>
                  <a:pt x="4961532" y="3411538"/>
                </a:lnTo>
                <a:cubicBezTo>
                  <a:pt x="4961532" y="3080544"/>
                  <a:pt x="4921117" y="2767211"/>
                  <a:pt x="4840287" y="2471540"/>
                </a:cubicBezTo>
                <a:cubicBezTo>
                  <a:pt x="4759589" y="2175736"/>
                  <a:pt x="4639535" y="1913070"/>
                  <a:pt x="4480123" y="1683544"/>
                </a:cubicBezTo>
                <a:cubicBezTo>
                  <a:pt x="4320711" y="1454018"/>
                  <a:pt x="4121877" y="1273109"/>
                  <a:pt x="3883620" y="1140818"/>
                </a:cubicBezTo>
                <a:cubicBezTo>
                  <a:pt x="3645495" y="1008526"/>
                  <a:pt x="3367021" y="942380"/>
                  <a:pt x="3048198" y="942380"/>
                </a:cubicBezTo>
                <a:cubicBezTo>
                  <a:pt x="2733476" y="942380"/>
                  <a:pt x="2456987" y="1008526"/>
                  <a:pt x="2218729" y="1140818"/>
                </a:cubicBezTo>
                <a:cubicBezTo>
                  <a:pt x="1980604" y="1273109"/>
                  <a:pt x="1781836" y="1454018"/>
                  <a:pt x="1622425" y="1683544"/>
                </a:cubicBezTo>
                <a:cubicBezTo>
                  <a:pt x="1463013" y="1913070"/>
                  <a:pt x="1343951" y="2175736"/>
                  <a:pt x="1265237" y="2471540"/>
                </a:cubicBezTo>
                <a:cubicBezTo>
                  <a:pt x="1186523" y="2767211"/>
                  <a:pt x="1147167" y="3080544"/>
                  <a:pt x="1147167" y="3411538"/>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050" name="Freeform 16050"/>
          <p:cNvSpPr/>
          <p:nvPr/>
        </p:nvSpPr>
        <p:spPr>
          <a:xfrm>
            <a:off x="3063594" y="2560045"/>
            <a:ext cx="40339" cy="96158"/>
          </a:xfrm>
          <a:custGeom>
            <a:avLst/>
            <a:gdLst/>
            <a:ahLst/>
            <a:cxnLst/>
            <a:rect l="0" t="0" r="0" b="0"/>
            <a:pathLst>
              <a:path w="4053879" h="9652000">
                <a:moveTo>
                  <a:pt x="2207617" y="9652000"/>
                </a:moveTo>
                <a:lnTo>
                  <a:pt x="1060450" y="9652000"/>
                </a:lnTo>
                <a:lnTo>
                  <a:pt x="1060450" y="2237979"/>
                </a:lnTo>
                <a:cubicBezTo>
                  <a:pt x="1060450" y="1754452"/>
                  <a:pt x="1148225" y="1346399"/>
                  <a:pt x="1323776" y="1013818"/>
                </a:cubicBezTo>
                <a:cubicBezTo>
                  <a:pt x="1499327" y="681104"/>
                  <a:pt x="1752335" y="428956"/>
                  <a:pt x="2082800" y="257374"/>
                </a:cubicBezTo>
                <a:cubicBezTo>
                  <a:pt x="2413396" y="85791"/>
                  <a:pt x="2805972" y="0"/>
                  <a:pt x="3260526" y="0"/>
                </a:cubicBezTo>
                <a:cubicBezTo>
                  <a:pt x="3392818" y="0"/>
                  <a:pt x="3526102" y="8269"/>
                  <a:pt x="3660378" y="24805"/>
                </a:cubicBezTo>
                <a:cubicBezTo>
                  <a:pt x="3794654" y="41210"/>
                  <a:pt x="3925821" y="65948"/>
                  <a:pt x="4053879" y="99021"/>
                </a:cubicBezTo>
                <a:lnTo>
                  <a:pt x="3991768" y="1033860"/>
                </a:lnTo>
                <a:cubicBezTo>
                  <a:pt x="3905117" y="1013090"/>
                  <a:pt x="3807023" y="998604"/>
                  <a:pt x="3697485" y="990402"/>
                </a:cubicBezTo>
                <a:cubicBezTo>
                  <a:pt x="3588080" y="982068"/>
                  <a:pt x="3479667" y="977900"/>
                  <a:pt x="3372246" y="977900"/>
                </a:cubicBezTo>
                <a:cubicBezTo>
                  <a:pt x="3128697" y="977900"/>
                  <a:pt x="2919147" y="1026452"/>
                  <a:pt x="2743596" y="1123554"/>
                </a:cubicBezTo>
                <a:cubicBezTo>
                  <a:pt x="2568045" y="1220655"/>
                  <a:pt x="2434828" y="1362208"/>
                  <a:pt x="2343943" y="1548210"/>
                </a:cubicBezTo>
                <a:cubicBezTo>
                  <a:pt x="2253059" y="1734212"/>
                  <a:pt x="2207617" y="1963672"/>
                  <a:pt x="2207617" y="2236590"/>
                </a:cubicBezTo>
                <a:close/>
                <a:moveTo>
                  <a:pt x="3632200" y="2946400"/>
                </a:moveTo>
                <a:lnTo>
                  <a:pt x="3632200" y="3822700"/>
                </a:lnTo>
                <a:lnTo>
                  <a:pt x="0" y="3822700"/>
                </a:lnTo>
                <a:lnTo>
                  <a:pt x="0" y="2946400"/>
                </a:ln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051" name="Freeform 16051"/>
          <p:cNvSpPr/>
          <p:nvPr/>
        </p:nvSpPr>
        <p:spPr>
          <a:xfrm>
            <a:off x="3135401" y="2573140"/>
            <a:ext cx="36388" cy="84328"/>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052" name="Freeform 16052"/>
          <p:cNvSpPr/>
          <p:nvPr/>
        </p:nvSpPr>
        <p:spPr>
          <a:xfrm>
            <a:off x="3184131" y="2561310"/>
            <a:ext cx="52487" cy="94829"/>
          </a:xfrm>
          <a:custGeom>
            <a:avLst/>
            <a:gdLst/>
            <a:ahLst/>
            <a:cxnLst/>
            <a:rect l="0" t="0" r="0" b="0"/>
            <a:pathLst>
              <a:path w="5274667" h="9518650">
                <a:moveTo>
                  <a:pt x="1147167" y="0"/>
                </a:moveTo>
                <a:lnTo>
                  <a:pt x="1147167" y="9518650"/>
                </a:lnTo>
                <a:lnTo>
                  <a:pt x="0" y="9518650"/>
                </a:lnTo>
                <a:lnTo>
                  <a:pt x="0" y="0"/>
                </a:lnTo>
                <a:close/>
                <a:moveTo>
                  <a:pt x="874315" y="5905500"/>
                </a:moveTo>
                <a:lnTo>
                  <a:pt x="396875" y="5905500"/>
                </a:lnTo>
                <a:cubicBezTo>
                  <a:pt x="396875" y="5445655"/>
                  <a:pt x="463086" y="5019940"/>
                  <a:pt x="595510" y="4628357"/>
                </a:cubicBezTo>
                <a:cubicBezTo>
                  <a:pt x="727934" y="4236773"/>
                  <a:pt x="914069" y="3895990"/>
                  <a:pt x="1153914" y="3606007"/>
                </a:cubicBezTo>
                <a:cubicBezTo>
                  <a:pt x="1393891" y="3315891"/>
                  <a:pt x="1680368" y="3091128"/>
                  <a:pt x="2013346" y="2931716"/>
                </a:cubicBezTo>
                <a:cubicBezTo>
                  <a:pt x="2346457" y="2772172"/>
                  <a:pt x="2715749" y="2692400"/>
                  <a:pt x="3121223" y="2692400"/>
                </a:cubicBezTo>
                <a:cubicBezTo>
                  <a:pt x="3452217" y="2692400"/>
                  <a:pt x="3750071" y="2736785"/>
                  <a:pt x="4014787" y="2825552"/>
                </a:cubicBezTo>
                <a:cubicBezTo>
                  <a:pt x="4279635" y="2914320"/>
                  <a:pt x="4506185" y="3055740"/>
                  <a:pt x="4694435" y="3249811"/>
                </a:cubicBezTo>
                <a:cubicBezTo>
                  <a:pt x="4882686" y="3443883"/>
                  <a:pt x="5026421" y="3694775"/>
                  <a:pt x="5125640" y="4002485"/>
                </a:cubicBezTo>
                <a:cubicBezTo>
                  <a:pt x="5224991" y="4310063"/>
                  <a:pt x="5274667" y="4684845"/>
                  <a:pt x="5274667" y="5126832"/>
                </a:cubicBezTo>
                <a:lnTo>
                  <a:pt x="5274667" y="9518650"/>
                </a:lnTo>
                <a:lnTo>
                  <a:pt x="4127500" y="9518650"/>
                </a:lnTo>
                <a:lnTo>
                  <a:pt x="4127500" y="5113536"/>
                </a:lnTo>
                <a:cubicBezTo>
                  <a:pt x="4127500" y="4762434"/>
                  <a:pt x="4075707" y="4480521"/>
                  <a:pt x="3972123" y="4267796"/>
                </a:cubicBezTo>
                <a:cubicBezTo>
                  <a:pt x="3868671" y="4055071"/>
                  <a:pt x="3717594" y="3900223"/>
                  <a:pt x="3518892" y="3803254"/>
                </a:cubicBezTo>
                <a:cubicBezTo>
                  <a:pt x="3320322" y="3706151"/>
                  <a:pt x="3076178" y="3657600"/>
                  <a:pt x="2786459" y="3657600"/>
                </a:cubicBezTo>
                <a:cubicBezTo>
                  <a:pt x="2500841" y="3657600"/>
                  <a:pt x="2241087" y="3717330"/>
                  <a:pt x="2007195" y="3836790"/>
                </a:cubicBezTo>
                <a:cubicBezTo>
                  <a:pt x="1773435" y="3956117"/>
                  <a:pt x="1572749" y="4120754"/>
                  <a:pt x="1405135" y="4330700"/>
                </a:cubicBezTo>
                <a:cubicBezTo>
                  <a:pt x="1237522" y="4540647"/>
                  <a:pt x="1107148" y="4780492"/>
                  <a:pt x="1014015" y="5050235"/>
                </a:cubicBezTo>
                <a:cubicBezTo>
                  <a:pt x="920882" y="5319845"/>
                  <a:pt x="874315" y="5604934"/>
                  <a:pt x="874315" y="59055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053" name="Freeform 16053"/>
          <p:cNvSpPr/>
          <p:nvPr/>
        </p:nvSpPr>
        <p:spPr>
          <a:xfrm>
            <a:off x="3249860" y="2588133"/>
            <a:ext cx="56679" cy="69335"/>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054" name="Freeform 16054"/>
          <p:cNvSpPr/>
          <p:nvPr/>
        </p:nvSpPr>
        <p:spPr>
          <a:xfrm>
            <a:off x="3352628" y="2566245"/>
            <a:ext cx="57058" cy="89958"/>
          </a:xfrm>
          <a:custGeom>
            <a:avLst/>
            <a:gdLst/>
            <a:ahLst/>
            <a:cxnLst/>
            <a:rect l="0" t="0" r="0" b="0"/>
            <a:pathLst>
              <a:path w="5734050" h="9029700">
                <a:moveTo>
                  <a:pt x="5734050" y="8051800"/>
                </a:moveTo>
                <a:lnTo>
                  <a:pt x="5734050" y="9029700"/>
                </a:lnTo>
                <a:lnTo>
                  <a:pt x="952500" y="9029700"/>
                </a:lnTo>
                <a:lnTo>
                  <a:pt x="952500" y="8051800"/>
                </a:lnTo>
                <a:close/>
                <a:moveTo>
                  <a:pt x="1193800" y="0"/>
                </a:moveTo>
                <a:lnTo>
                  <a:pt x="1193800" y="9029700"/>
                </a:lnTo>
                <a:lnTo>
                  <a:pt x="0" y="9029700"/>
                </a:lnTo>
                <a:lnTo>
                  <a:pt x="0" y="0"/>
                </a:lnTo>
                <a:close/>
                <a:moveTo>
                  <a:pt x="5105400" y="3886200"/>
                </a:moveTo>
                <a:lnTo>
                  <a:pt x="5105400" y="4864100"/>
                </a:lnTo>
                <a:lnTo>
                  <a:pt x="952500" y="4864100"/>
                </a:lnTo>
                <a:lnTo>
                  <a:pt x="952500" y="3886200"/>
                </a:lnTo>
                <a:close/>
                <a:moveTo>
                  <a:pt x="5676900" y="0"/>
                </a:moveTo>
                <a:lnTo>
                  <a:pt x="5676900" y="977900"/>
                </a:lnTo>
                <a:lnTo>
                  <a:pt x="952500" y="977900"/>
                </a:lnTo>
                <a:lnTo>
                  <a:pt x="952500" y="0"/>
                </a:ln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055" name="Freeform 16055"/>
          <p:cNvSpPr/>
          <p:nvPr/>
        </p:nvSpPr>
        <p:spPr>
          <a:xfrm>
            <a:off x="3421641" y="2566308"/>
            <a:ext cx="65083" cy="91160"/>
          </a:xfrm>
          <a:custGeom>
            <a:avLst/>
            <a:gdLst/>
            <a:ahLst/>
            <a:cxnLst/>
            <a:rect l="0" t="0" r="0" b="0"/>
            <a:pathLst>
              <a:path w="6540500" h="9150350">
                <a:moveTo>
                  <a:pt x="5346700" y="0"/>
                </a:moveTo>
                <a:lnTo>
                  <a:pt x="6540500" y="0"/>
                </a:lnTo>
                <a:lnTo>
                  <a:pt x="6540500" y="6106518"/>
                </a:lnTo>
                <a:cubicBezTo>
                  <a:pt x="6540500" y="6784248"/>
                  <a:pt x="6389489" y="7348340"/>
                  <a:pt x="6087467" y="7798793"/>
                </a:cubicBezTo>
                <a:cubicBezTo>
                  <a:pt x="5785445" y="8249246"/>
                  <a:pt x="5385196" y="8587119"/>
                  <a:pt x="4886721" y="8812411"/>
                </a:cubicBezTo>
                <a:cubicBezTo>
                  <a:pt x="4388246" y="9037703"/>
                  <a:pt x="3847372" y="9150350"/>
                  <a:pt x="3264098" y="9150350"/>
                </a:cubicBezTo>
                <a:cubicBezTo>
                  <a:pt x="2651852" y="9150350"/>
                  <a:pt x="2098542" y="9037703"/>
                  <a:pt x="1604168" y="8812411"/>
                </a:cubicBezTo>
                <a:cubicBezTo>
                  <a:pt x="1109794" y="8587119"/>
                  <a:pt x="718806" y="8249246"/>
                  <a:pt x="431204" y="7798793"/>
                </a:cubicBezTo>
                <a:cubicBezTo>
                  <a:pt x="143734" y="7348340"/>
                  <a:pt x="0" y="6784248"/>
                  <a:pt x="0" y="6106518"/>
                </a:cubicBezTo>
                <a:lnTo>
                  <a:pt x="0" y="0"/>
                </a:lnTo>
                <a:lnTo>
                  <a:pt x="1181100" y="0"/>
                </a:lnTo>
                <a:lnTo>
                  <a:pt x="1181100" y="6103144"/>
                </a:lnTo>
                <a:cubicBezTo>
                  <a:pt x="1181100" y="6574103"/>
                  <a:pt x="1268015" y="6962379"/>
                  <a:pt x="1441846" y="7267972"/>
                </a:cubicBezTo>
                <a:cubicBezTo>
                  <a:pt x="1615678" y="7573566"/>
                  <a:pt x="1858830" y="7800711"/>
                  <a:pt x="2171303" y="7949407"/>
                </a:cubicBezTo>
                <a:cubicBezTo>
                  <a:pt x="2483775" y="8098103"/>
                  <a:pt x="2846982" y="8172450"/>
                  <a:pt x="3260923" y="8172450"/>
                </a:cubicBezTo>
                <a:cubicBezTo>
                  <a:pt x="3678832" y="8172450"/>
                  <a:pt x="4044024" y="8098103"/>
                  <a:pt x="4356496" y="7949407"/>
                </a:cubicBezTo>
                <a:cubicBezTo>
                  <a:pt x="4668969" y="7800711"/>
                  <a:pt x="4912121" y="7573566"/>
                  <a:pt x="5085953" y="7267972"/>
                </a:cubicBezTo>
                <a:cubicBezTo>
                  <a:pt x="5259784" y="6962379"/>
                  <a:pt x="5346700" y="6574103"/>
                  <a:pt x="5346700" y="6103144"/>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056" name="Freeform 16056"/>
          <p:cNvSpPr/>
          <p:nvPr/>
        </p:nvSpPr>
        <p:spPr>
          <a:xfrm>
            <a:off x="3536036" y="2566245"/>
            <a:ext cx="89410" cy="89958"/>
          </a:xfrm>
          <a:custGeom>
            <a:avLst/>
            <a:gdLst/>
            <a:ahLst/>
            <a:cxnLst/>
            <a:rect l="0" t="0" r="0" b="0"/>
            <a:pathLst>
              <a:path w="8985250" h="9029700">
                <a:moveTo>
                  <a:pt x="378221" y="0"/>
                </a:moveTo>
                <a:lnTo>
                  <a:pt x="1537890" y="0"/>
                </a:lnTo>
                <a:lnTo>
                  <a:pt x="4495800" y="7361436"/>
                </a:lnTo>
                <a:lnTo>
                  <a:pt x="7447359" y="0"/>
                </a:lnTo>
                <a:lnTo>
                  <a:pt x="8613179" y="0"/>
                </a:lnTo>
                <a:lnTo>
                  <a:pt x="4942284" y="9029700"/>
                </a:lnTo>
                <a:lnTo>
                  <a:pt x="4036814" y="9029700"/>
                </a:lnTo>
                <a:close/>
                <a:moveTo>
                  <a:pt x="0" y="0"/>
                </a:moveTo>
                <a:lnTo>
                  <a:pt x="1023143" y="0"/>
                </a:lnTo>
                <a:lnTo>
                  <a:pt x="1190625" y="5507038"/>
                </a:lnTo>
                <a:lnTo>
                  <a:pt x="1190625" y="9029700"/>
                </a:lnTo>
                <a:lnTo>
                  <a:pt x="0" y="9029700"/>
                </a:lnTo>
                <a:close/>
                <a:moveTo>
                  <a:pt x="7962106" y="0"/>
                </a:moveTo>
                <a:lnTo>
                  <a:pt x="8985250" y="0"/>
                </a:lnTo>
                <a:lnTo>
                  <a:pt x="8985250" y="9029700"/>
                </a:lnTo>
                <a:lnTo>
                  <a:pt x="7794625" y="9029700"/>
                </a:lnTo>
                <a:lnTo>
                  <a:pt x="7794625" y="5507038"/>
                </a:ln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057" name="Freeform 16057"/>
          <p:cNvSpPr/>
          <p:nvPr/>
        </p:nvSpPr>
        <p:spPr>
          <a:xfrm>
            <a:off x="3640689" y="2588133"/>
            <a:ext cx="56679" cy="69335"/>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058" name="Freeform 16058"/>
          <p:cNvSpPr/>
          <p:nvPr/>
        </p:nvSpPr>
        <p:spPr>
          <a:xfrm>
            <a:off x="3710334" y="2588134"/>
            <a:ext cx="93644" cy="68006"/>
          </a:xfrm>
          <a:custGeom>
            <a:avLst/>
            <a:gdLst/>
            <a:ahLst/>
            <a:cxnLst/>
            <a:rect l="0" t="0" r="0" b="0"/>
            <a:pathLst>
              <a:path w="9410700" h="6826250">
                <a:moveTo>
                  <a:pt x="1152723" y="1447999"/>
                </a:moveTo>
                <a:lnTo>
                  <a:pt x="1152723" y="6826250"/>
                </a:lnTo>
                <a:lnTo>
                  <a:pt x="0" y="6826250"/>
                </a:lnTo>
                <a:lnTo>
                  <a:pt x="0" y="114300"/>
                </a:lnTo>
                <a:lnTo>
                  <a:pt x="1090612" y="114300"/>
                </a:lnTo>
                <a:close/>
                <a:moveTo>
                  <a:pt x="917178" y="3213100"/>
                </a:moveTo>
                <a:lnTo>
                  <a:pt x="384175" y="3213100"/>
                </a:lnTo>
                <a:cubicBezTo>
                  <a:pt x="384175" y="2753255"/>
                  <a:pt x="442052" y="2327540"/>
                  <a:pt x="557807" y="1935957"/>
                </a:cubicBezTo>
                <a:cubicBezTo>
                  <a:pt x="673695" y="1544373"/>
                  <a:pt x="845409" y="1203590"/>
                  <a:pt x="1072951" y="913607"/>
                </a:cubicBezTo>
                <a:cubicBezTo>
                  <a:pt x="1300493" y="623491"/>
                  <a:pt x="1583862" y="398728"/>
                  <a:pt x="1923057" y="239316"/>
                </a:cubicBezTo>
                <a:cubicBezTo>
                  <a:pt x="2262385" y="79772"/>
                  <a:pt x="2655490" y="0"/>
                  <a:pt x="3102371" y="0"/>
                </a:cubicBezTo>
                <a:cubicBezTo>
                  <a:pt x="3416829" y="0"/>
                  <a:pt x="3706415" y="44385"/>
                  <a:pt x="3971131" y="133152"/>
                </a:cubicBezTo>
                <a:cubicBezTo>
                  <a:pt x="4235979" y="221920"/>
                  <a:pt x="4465637" y="361289"/>
                  <a:pt x="4660106" y="551260"/>
                </a:cubicBezTo>
                <a:cubicBezTo>
                  <a:pt x="4854707" y="741231"/>
                  <a:pt x="5005784" y="984912"/>
                  <a:pt x="5113337" y="1282304"/>
                </a:cubicBezTo>
                <a:cubicBezTo>
                  <a:pt x="5220890" y="1579563"/>
                  <a:pt x="5274667" y="1938801"/>
                  <a:pt x="5274667" y="2360018"/>
                </a:cubicBezTo>
                <a:lnTo>
                  <a:pt x="5274667" y="6826250"/>
                </a:lnTo>
                <a:lnTo>
                  <a:pt x="4127500" y="6826250"/>
                </a:lnTo>
                <a:lnTo>
                  <a:pt x="4127500" y="2414985"/>
                </a:lnTo>
                <a:cubicBezTo>
                  <a:pt x="4127500" y="2063883"/>
                  <a:pt x="4068630" y="1783028"/>
                  <a:pt x="3950890" y="1572419"/>
                </a:cubicBezTo>
                <a:cubicBezTo>
                  <a:pt x="3833150" y="1361679"/>
                  <a:pt x="3666860" y="1207823"/>
                  <a:pt x="3452018" y="1110854"/>
                </a:cubicBezTo>
                <a:cubicBezTo>
                  <a:pt x="3237177" y="1013751"/>
                  <a:pt x="2985161" y="965200"/>
                  <a:pt x="2695971" y="965200"/>
                </a:cubicBezTo>
                <a:cubicBezTo>
                  <a:pt x="2357040" y="965200"/>
                  <a:pt x="2073936" y="1024930"/>
                  <a:pt x="1846659" y="1144390"/>
                </a:cubicBezTo>
                <a:cubicBezTo>
                  <a:pt x="1619514" y="1263717"/>
                  <a:pt x="1437745" y="1428354"/>
                  <a:pt x="1301353" y="1638300"/>
                </a:cubicBezTo>
                <a:cubicBezTo>
                  <a:pt x="1165092" y="1848247"/>
                  <a:pt x="1066998" y="2088092"/>
                  <a:pt x="1007070" y="2357835"/>
                </a:cubicBezTo>
                <a:cubicBezTo>
                  <a:pt x="947142" y="2627445"/>
                  <a:pt x="917178" y="2912534"/>
                  <a:pt x="917178" y="3213100"/>
                </a:cubicBezTo>
                <a:close/>
                <a:moveTo>
                  <a:pt x="5262165" y="2587625"/>
                </a:moveTo>
                <a:lnTo>
                  <a:pt x="4493418" y="2822972"/>
                </a:lnTo>
                <a:cubicBezTo>
                  <a:pt x="4493418" y="2455598"/>
                  <a:pt x="4552420" y="2102711"/>
                  <a:pt x="4670425" y="1764308"/>
                </a:cubicBezTo>
                <a:cubicBezTo>
                  <a:pt x="4788429" y="1425906"/>
                  <a:pt x="4960210" y="1124678"/>
                  <a:pt x="5185767" y="860624"/>
                </a:cubicBezTo>
                <a:cubicBezTo>
                  <a:pt x="5411324" y="596437"/>
                  <a:pt x="5689665" y="386954"/>
                  <a:pt x="6020792" y="232172"/>
                </a:cubicBezTo>
                <a:cubicBezTo>
                  <a:pt x="6351918" y="77391"/>
                  <a:pt x="6730669" y="0"/>
                  <a:pt x="7157045" y="0"/>
                </a:cubicBezTo>
                <a:cubicBezTo>
                  <a:pt x="7517010" y="0"/>
                  <a:pt x="7836693" y="47493"/>
                  <a:pt x="8116093" y="142479"/>
                </a:cubicBezTo>
                <a:cubicBezTo>
                  <a:pt x="8395626" y="237464"/>
                  <a:pt x="8631568" y="383051"/>
                  <a:pt x="8823920" y="579240"/>
                </a:cubicBezTo>
                <a:cubicBezTo>
                  <a:pt x="9016404" y="775296"/>
                  <a:pt x="9162322" y="1026121"/>
                  <a:pt x="9261673" y="1331715"/>
                </a:cubicBezTo>
                <a:cubicBezTo>
                  <a:pt x="9361024" y="1637308"/>
                  <a:pt x="9410700" y="2000714"/>
                  <a:pt x="9410700" y="2421930"/>
                </a:cubicBezTo>
                <a:lnTo>
                  <a:pt x="9410700" y="6826250"/>
                </a:lnTo>
                <a:lnTo>
                  <a:pt x="8263532" y="6826250"/>
                </a:lnTo>
                <a:lnTo>
                  <a:pt x="8263532" y="2408833"/>
                </a:lnTo>
                <a:cubicBezTo>
                  <a:pt x="8263532" y="2032861"/>
                  <a:pt x="8204464" y="1740628"/>
                  <a:pt x="8086328" y="1532136"/>
                </a:cubicBezTo>
                <a:cubicBezTo>
                  <a:pt x="7968323" y="1323512"/>
                  <a:pt x="7802628" y="1176867"/>
                  <a:pt x="7589242" y="1092200"/>
                </a:cubicBezTo>
                <a:cubicBezTo>
                  <a:pt x="7375987" y="1007534"/>
                  <a:pt x="7122252" y="965200"/>
                  <a:pt x="6828035" y="965200"/>
                </a:cubicBezTo>
                <a:cubicBezTo>
                  <a:pt x="6575359" y="965200"/>
                  <a:pt x="6351653" y="1008526"/>
                  <a:pt x="6156920" y="1095177"/>
                </a:cubicBezTo>
                <a:cubicBezTo>
                  <a:pt x="5962187" y="1181828"/>
                  <a:pt x="5798542" y="1300560"/>
                  <a:pt x="5665985" y="1451372"/>
                </a:cubicBezTo>
                <a:cubicBezTo>
                  <a:pt x="5533429" y="1602053"/>
                  <a:pt x="5432954" y="1774429"/>
                  <a:pt x="5364559" y="1968500"/>
                </a:cubicBezTo>
                <a:cubicBezTo>
                  <a:pt x="5296296" y="2162440"/>
                  <a:pt x="5262165" y="2368815"/>
                  <a:pt x="5262165" y="2587625"/>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059" name="Freeform 16059"/>
          <p:cNvSpPr/>
          <p:nvPr/>
        </p:nvSpPr>
        <p:spPr>
          <a:xfrm>
            <a:off x="3819787" y="2561310"/>
            <a:ext cx="56531" cy="96158"/>
          </a:xfrm>
          <a:custGeom>
            <a:avLst/>
            <a:gdLst/>
            <a:ahLst/>
            <a:cxnLst/>
            <a:rect l="0" t="0" r="0" b="0"/>
            <a:pathLst>
              <a:path w="5681067" h="9652000">
                <a:moveTo>
                  <a:pt x="0" y="0"/>
                </a:moveTo>
                <a:lnTo>
                  <a:pt x="1147167" y="0"/>
                </a:lnTo>
                <a:lnTo>
                  <a:pt x="1147167" y="8221465"/>
                </a:lnTo>
                <a:lnTo>
                  <a:pt x="1048543" y="9525000"/>
                </a:lnTo>
                <a:lnTo>
                  <a:pt x="0" y="9525000"/>
                </a:lnTo>
                <a:close/>
                <a:moveTo>
                  <a:pt x="5681067" y="6116241"/>
                </a:moveTo>
                <a:lnTo>
                  <a:pt x="5681067" y="6246615"/>
                </a:lnTo>
                <a:cubicBezTo>
                  <a:pt x="5681067" y="6734506"/>
                  <a:pt x="5623189" y="7186282"/>
                  <a:pt x="5507434" y="7601943"/>
                </a:cubicBezTo>
                <a:cubicBezTo>
                  <a:pt x="5391811" y="8017603"/>
                  <a:pt x="5222411" y="8378429"/>
                  <a:pt x="4999235" y="8684419"/>
                </a:cubicBezTo>
                <a:cubicBezTo>
                  <a:pt x="4776192" y="8990410"/>
                  <a:pt x="4503539" y="9228204"/>
                  <a:pt x="4181276" y="9397802"/>
                </a:cubicBezTo>
                <a:cubicBezTo>
                  <a:pt x="3859014" y="9567267"/>
                  <a:pt x="3489258" y="9652000"/>
                  <a:pt x="3072010" y="9652000"/>
                </a:cubicBezTo>
                <a:cubicBezTo>
                  <a:pt x="2646428" y="9652000"/>
                  <a:pt x="2273564" y="9578578"/>
                  <a:pt x="1953418" y="9431735"/>
                </a:cubicBezTo>
                <a:cubicBezTo>
                  <a:pt x="1633272" y="9284759"/>
                  <a:pt x="1363728" y="9072563"/>
                  <a:pt x="1144785" y="8795147"/>
                </a:cubicBezTo>
                <a:cubicBezTo>
                  <a:pt x="925843" y="8517732"/>
                  <a:pt x="751284" y="8182439"/>
                  <a:pt x="621109" y="7789268"/>
                </a:cubicBezTo>
                <a:cubicBezTo>
                  <a:pt x="490934" y="7395965"/>
                  <a:pt x="401042" y="6952986"/>
                  <a:pt x="351432" y="6460332"/>
                </a:cubicBezTo>
                <a:lnTo>
                  <a:pt x="351432" y="5889824"/>
                </a:lnTo>
                <a:cubicBezTo>
                  <a:pt x="401042" y="5393995"/>
                  <a:pt x="490934" y="4949892"/>
                  <a:pt x="621109" y="4557515"/>
                </a:cubicBezTo>
                <a:cubicBezTo>
                  <a:pt x="751284" y="4165005"/>
                  <a:pt x="925843" y="3829381"/>
                  <a:pt x="1144785" y="3550643"/>
                </a:cubicBezTo>
                <a:cubicBezTo>
                  <a:pt x="1363728" y="3271772"/>
                  <a:pt x="1632214" y="3059047"/>
                  <a:pt x="1950243" y="2912468"/>
                </a:cubicBezTo>
                <a:cubicBezTo>
                  <a:pt x="2268405" y="2765756"/>
                  <a:pt x="2638226" y="2692400"/>
                  <a:pt x="3059707" y="2692400"/>
                </a:cubicBezTo>
                <a:cubicBezTo>
                  <a:pt x="3481056" y="2692400"/>
                  <a:pt x="3854913" y="2774091"/>
                  <a:pt x="4181276" y="2937471"/>
                </a:cubicBezTo>
                <a:cubicBezTo>
                  <a:pt x="4507772" y="3100719"/>
                  <a:pt x="4781483" y="3333287"/>
                  <a:pt x="5002410" y="3635177"/>
                </a:cubicBezTo>
                <a:cubicBezTo>
                  <a:pt x="5223470" y="3937067"/>
                  <a:pt x="5391811" y="4297892"/>
                  <a:pt x="5507434" y="4717654"/>
                </a:cubicBezTo>
                <a:cubicBezTo>
                  <a:pt x="5623189" y="5137283"/>
                  <a:pt x="5681067" y="5603479"/>
                  <a:pt x="5681067" y="6116241"/>
                </a:cubicBezTo>
                <a:close/>
                <a:moveTo>
                  <a:pt x="4533900" y="6243440"/>
                </a:moveTo>
                <a:lnTo>
                  <a:pt x="4533900" y="6113066"/>
                </a:lnTo>
                <a:cubicBezTo>
                  <a:pt x="4533900" y="5778368"/>
                  <a:pt x="4502811" y="5463250"/>
                  <a:pt x="4440634" y="5167710"/>
                </a:cubicBezTo>
                <a:cubicBezTo>
                  <a:pt x="4378457" y="4872038"/>
                  <a:pt x="4279039" y="4611556"/>
                  <a:pt x="4142382" y="4386263"/>
                </a:cubicBezTo>
                <a:cubicBezTo>
                  <a:pt x="4005857" y="4160838"/>
                  <a:pt x="3825808" y="3983038"/>
                  <a:pt x="3602235" y="3852863"/>
                </a:cubicBezTo>
                <a:cubicBezTo>
                  <a:pt x="3378663" y="3722688"/>
                  <a:pt x="3103297" y="3657600"/>
                  <a:pt x="2776140" y="3657600"/>
                </a:cubicBezTo>
                <a:cubicBezTo>
                  <a:pt x="2486289" y="3657600"/>
                  <a:pt x="2234737" y="3707210"/>
                  <a:pt x="2021482" y="3806429"/>
                </a:cubicBezTo>
                <a:cubicBezTo>
                  <a:pt x="1808228" y="3905515"/>
                  <a:pt x="1627055" y="4038799"/>
                  <a:pt x="1477962" y="4206280"/>
                </a:cubicBezTo>
                <a:cubicBezTo>
                  <a:pt x="1329002" y="4373629"/>
                  <a:pt x="1207955" y="4563798"/>
                  <a:pt x="1114821" y="4776788"/>
                </a:cubicBezTo>
                <a:cubicBezTo>
                  <a:pt x="1021688" y="4989645"/>
                  <a:pt x="952301" y="5209779"/>
                  <a:pt x="906660" y="5437188"/>
                </a:cubicBezTo>
                <a:lnTo>
                  <a:pt x="906660" y="6931621"/>
                </a:lnTo>
                <a:cubicBezTo>
                  <a:pt x="972939" y="7220943"/>
                  <a:pt x="1081616" y="7498954"/>
                  <a:pt x="1232693" y="7765654"/>
                </a:cubicBezTo>
                <a:cubicBezTo>
                  <a:pt x="1383770" y="8032221"/>
                  <a:pt x="1586640" y="8250304"/>
                  <a:pt x="1841301" y="8419902"/>
                </a:cubicBezTo>
                <a:cubicBezTo>
                  <a:pt x="2096095" y="8589368"/>
                  <a:pt x="2411875" y="8674100"/>
                  <a:pt x="2788642" y="8674100"/>
                </a:cubicBezTo>
                <a:cubicBezTo>
                  <a:pt x="3099130" y="8674100"/>
                  <a:pt x="3365103" y="8611130"/>
                  <a:pt x="3586559" y="8485188"/>
                </a:cubicBezTo>
                <a:cubicBezTo>
                  <a:pt x="3808147" y="8359114"/>
                  <a:pt x="3988263" y="8184423"/>
                  <a:pt x="4126904" y="7961115"/>
                </a:cubicBezTo>
                <a:cubicBezTo>
                  <a:pt x="4265678" y="7737806"/>
                  <a:pt x="4368204" y="7479441"/>
                  <a:pt x="4434482" y="7186018"/>
                </a:cubicBezTo>
                <a:cubicBezTo>
                  <a:pt x="4500760" y="6892463"/>
                  <a:pt x="4533900" y="6578270"/>
                  <a:pt x="4533900" y="624344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060" name="Freeform 16060"/>
          <p:cNvSpPr/>
          <p:nvPr/>
        </p:nvSpPr>
        <p:spPr>
          <a:xfrm>
            <a:off x="3886654" y="2588133"/>
            <a:ext cx="56679" cy="69335"/>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061" name="Freeform 16061"/>
          <p:cNvSpPr/>
          <p:nvPr/>
        </p:nvSpPr>
        <p:spPr>
          <a:xfrm>
            <a:off x="3956425" y="2588134"/>
            <a:ext cx="32301" cy="68069"/>
          </a:xfrm>
          <a:custGeom>
            <a:avLst/>
            <a:gdLst/>
            <a:ahLst/>
            <a:cxnLst/>
            <a:rect l="0" t="0" r="0" b="0"/>
            <a:pathLst>
              <a:path w="3246040" h="6832600">
                <a:moveTo>
                  <a:pt x="1150143" y="1180704"/>
                </a:moveTo>
                <a:lnTo>
                  <a:pt x="1150143" y="6832600"/>
                </a:lnTo>
                <a:lnTo>
                  <a:pt x="0" y="6832600"/>
                </a:lnTo>
                <a:lnTo>
                  <a:pt x="0" y="127000"/>
                </a:lnTo>
                <a:lnTo>
                  <a:pt x="1118989" y="127000"/>
                </a:lnTo>
                <a:close/>
                <a:moveTo>
                  <a:pt x="3246040" y="86916"/>
                </a:moveTo>
                <a:lnTo>
                  <a:pt x="3239889" y="1154510"/>
                </a:lnTo>
                <a:cubicBezTo>
                  <a:pt x="3144771" y="1133872"/>
                  <a:pt x="3054813" y="1120445"/>
                  <a:pt x="2970014" y="1114227"/>
                </a:cubicBezTo>
                <a:cubicBezTo>
                  <a:pt x="2885347" y="1108009"/>
                  <a:pt x="2789237" y="1104900"/>
                  <a:pt x="2681684" y="1104900"/>
                </a:cubicBezTo>
                <a:cubicBezTo>
                  <a:pt x="2417100" y="1104900"/>
                  <a:pt x="2183540" y="1146242"/>
                  <a:pt x="1981001" y="1228924"/>
                </a:cubicBezTo>
                <a:cubicBezTo>
                  <a:pt x="1778462" y="1311606"/>
                  <a:pt x="1606880" y="1427295"/>
                  <a:pt x="1466254" y="1575991"/>
                </a:cubicBezTo>
                <a:cubicBezTo>
                  <a:pt x="1325760" y="1724687"/>
                  <a:pt x="1215165" y="1901362"/>
                  <a:pt x="1134467" y="2106018"/>
                </a:cubicBezTo>
                <a:cubicBezTo>
                  <a:pt x="1053901" y="2310673"/>
                  <a:pt x="1001249" y="2534841"/>
                  <a:pt x="976510" y="2778522"/>
                </a:cubicBezTo>
                <a:lnTo>
                  <a:pt x="654050" y="2964458"/>
                </a:lnTo>
                <a:cubicBezTo>
                  <a:pt x="654050" y="2559249"/>
                  <a:pt x="694332" y="2178844"/>
                  <a:pt x="774898" y="1823244"/>
                </a:cubicBezTo>
                <a:cubicBezTo>
                  <a:pt x="855464" y="1467644"/>
                  <a:pt x="980479" y="1152393"/>
                  <a:pt x="1149945" y="877491"/>
                </a:cubicBezTo>
                <a:cubicBezTo>
                  <a:pt x="1319543" y="602589"/>
                  <a:pt x="1535575" y="387615"/>
                  <a:pt x="1798042" y="232569"/>
                </a:cubicBezTo>
                <a:cubicBezTo>
                  <a:pt x="2060641" y="77524"/>
                  <a:pt x="2373841" y="0"/>
                  <a:pt x="2737643" y="0"/>
                </a:cubicBezTo>
                <a:cubicBezTo>
                  <a:pt x="2820325" y="0"/>
                  <a:pt x="2915377" y="9327"/>
                  <a:pt x="3022798" y="27980"/>
                </a:cubicBezTo>
                <a:cubicBezTo>
                  <a:pt x="3130351" y="46501"/>
                  <a:pt x="3204765" y="66146"/>
                  <a:pt x="3246040" y="86916"/>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062" name="Freeform 16062"/>
          <p:cNvSpPr/>
          <p:nvPr/>
        </p:nvSpPr>
        <p:spPr>
          <a:xfrm>
            <a:off x="4026716" y="2565105"/>
            <a:ext cx="65336" cy="92362"/>
          </a:xfrm>
          <a:custGeom>
            <a:avLst/>
            <a:gdLst/>
            <a:ahLst/>
            <a:cxnLst/>
            <a:rect l="0" t="0" r="0" b="0"/>
            <a:pathLst>
              <a:path w="6565900" h="9271000">
                <a:moveTo>
                  <a:pt x="5359400" y="6862565"/>
                </a:moveTo>
                <a:cubicBezTo>
                  <a:pt x="5359400" y="6651956"/>
                  <a:pt x="5327385" y="6465094"/>
                  <a:pt x="5263356" y="6301979"/>
                </a:cubicBezTo>
                <a:cubicBezTo>
                  <a:pt x="5199459" y="6138863"/>
                  <a:pt x="5087937" y="5991292"/>
                  <a:pt x="4928790" y="5859265"/>
                </a:cubicBezTo>
                <a:cubicBezTo>
                  <a:pt x="4769775" y="5727105"/>
                  <a:pt x="4550899" y="5601164"/>
                  <a:pt x="4272160" y="5481440"/>
                </a:cubicBezTo>
                <a:cubicBezTo>
                  <a:pt x="3993554" y="5361583"/>
                  <a:pt x="3641526" y="5239743"/>
                  <a:pt x="3216076" y="5115918"/>
                </a:cubicBezTo>
                <a:cubicBezTo>
                  <a:pt x="2769989" y="4983758"/>
                  <a:pt x="2367293" y="4836187"/>
                  <a:pt x="2007989" y="4673204"/>
                </a:cubicBezTo>
                <a:cubicBezTo>
                  <a:pt x="1648684" y="4510088"/>
                  <a:pt x="1340974" y="4323226"/>
                  <a:pt x="1084857" y="4112618"/>
                </a:cubicBezTo>
                <a:cubicBezTo>
                  <a:pt x="828873" y="3902009"/>
                  <a:pt x="632751" y="3660445"/>
                  <a:pt x="496490" y="3387924"/>
                </a:cubicBezTo>
                <a:cubicBezTo>
                  <a:pt x="360230" y="3115403"/>
                  <a:pt x="292100" y="2803658"/>
                  <a:pt x="292100" y="2452688"/>
                </a:cubicBezTo>
                <a:cubicBezTo>
                  <a:pt x="292100" y="2101718"/>
                  <a:pt x="364397" y="1777604"/>
                  <a:pt x="508992" y="1480344"/>
                </a:cubicBezTo>
                <a:cubicBezTo>
                  <a:pt x="653586" y="1183085"/>
                  <a:pt x="861218" y="923991"/>
                  <a:pt x="1131887" y="703065"/>
                </a:cubicBezTo>
                <a:cubicBezTo>
                  <a:pt x="1402688" y="482138"/>
                  <a:pt x="1726075" y="309761"/>
                  <a:pt x="2102048" y="185936"/>
                </a:cubicBezTo>
                <a:cubicBezTo>
                  <a:pt x="2478153" y="61979"/>
                  <a:pt x="2897650" y="0"/>
                  <a:pt x="3360539" y="0"/>
                </a:cubicBezTo>
                <a:cubicBezTo>
                  <a:pt x="4038269" y="0"/>
                  <a:pt x="4613671" y="129051"/>
                  <a:pt x="5086746" y="387152"/>
                </a:cubicBezTo>
                <a:cubicBezTo>
                  <a:pt x="5559954" y="645121"/>
                  <a:pt x="5920514" y="981538"/>
                  <a:pt x="6168429" y="1396405"/>
                </a:cubicBezTo>
                <a:cubicBezTo>
                  <a:pt x="6416476" y="1811272"/>
                  <a:pt x="6540500" y="2254052"/>
                  <a:pt x="6540500" y="2724746"/>
                </a:cubicBezTo>
                <a:lnTo>
                  <a:pt x="5346700" y="2724746"/>
                </a:lnTo>
                <a:cubicBezTo>
                  <a:pt x="5346700" y="2386079"/>
                  <a:pt x="5274336" y="2085645"/>
                  <a:pt x="5129609" y="1823443"/>
                </a:cubicBezTo>
                <a:cubicBezTo>
                  <a:pt x="4985014" y="1561241"/>
                  <a:pt x="4766071" y="1354799"/>
                  <a:pt x="4472781" y="1204119"/>
                </a:cubicBezTo>
                <a:cubicBezTo>
                  <a:pt x="4179490" y="1053307"/>
                  <a:pt x="3807750" y="977900"/>
                  <a:pt x="3357562" y="977900"/>
                </a:cubicBezTo>
                <a:cubicBezTo>
                  <a:pt x="2931980" y="977900"/>
                  <a:pt x="2580745" y="1041930"/>
                  <a:pt x="2303859" y="1169988"/>
                </a:cubicBezTo>
                <a:cubicBezTo>
                  <a:pt x="2027105" y="1298046"/>
                  <a:pt x="1821590" y="1471613"/>
                  <a:pt x="1687314" y="1690688"/>
                </a:cubicBezTo>
                <a:cubicBezTo>
                  <a:pt x="1553037" y="1909630"/>
                  <a:pt x="1485900" y="2159596"/>
                  <a:pt x="1485900" y="2440583"/>
                </a:cubicBezTo>
                <a:cubicBezTo>
                  <a:pt x="1485900" y="2630686"/>
                  <a:pt x="1526182" y="2803195"/>
                  <a:pt x="1606748" y="2958108"/>
                </a:cubicBezTo>
                <a:cubicBezTo>
                  <a:pt x="1687446" y="3113022"/>
                  <a:pt x="1813586" y="3256625"/>
                  <a:pt x="1985168" y="3388916"/>
                </a:cubicBezTo>
                <a:cubicBezTo>
                  <a:pt x="2156883" y="3521208"/>
                  <a:pt x="2376090" y="3643115"/>
                  <a:pt x="2642790" y="3754636"/>
                </a:cubicBezTo>
                <a:cubicBezTo>
                  <a:pt x="2909490" y="3866158"/>
                  <a:pt x="3228842" y="3973579"/>
                  <a:pt x="3600846" y="4076899"/>
                </a:cubicBezTo>
                <a:cubicBezTo>
                  <a:pt x="4113609" y="4221626"/>
                  <a:pt x="4556058" y="4382823"/>
                  <a:pt x="4928195" y="4560491"/>
                </a:cubicBezTo>
                <a:cubicBezTo>
                  <a:pt x="5300464" y="4738159"/>
                  <a:pt x="5607513" y="4937522"/>
                  <a:pt x="5849342" y="5158582"/>
                </a:cubicBezTo>
                <a:cubicBezTo>
                  <a:pt x="6091303" y="5379641"/>
                  <a:pt x="6271220" y="5629672"/>
                  <a:pt x="6389092" y="5908675"/>
                </a:cubicBezTo>
                <a:cubicBezTo>
                  <a:pt x="6506964" y="6187546"/>
                  <a:pt x="6565900" y="6502599"/>
                  <a:pt x="6565900" y="6853833"/>
                </a:cubicBezTo>
                <a:cubicBezTo>
                  <a:pt x="6565900" y="7221472"/>
                  <a:pt x="6491420" y="7554053"/>
                  <a:pt x="6342459" y="7851577"/>
                </a:cubicBezTo>
                <a:cubicBezTo>
                  <a:pt x="6193631" y="8148969"/>
                  <a:pt x="5980575" y="8403101"/>
                  <a:pt x="5703292" y="8613974"/>
                </a:cubicBezTo>
                <a:cubicBezTo>
                  <a:pt x="5426008" y="8824715"/>
                  <a:pt x="5093956" y="8986904"/>
                  <a:pt x="4707135" y="9100543"/>
                </a:cubicBezTo>
                <a:cubicBezTo>
                  <a:pt x="4320447" y="9214180"/>
                  <a:pt x="3889176" y="9271000"/>
                  <a:pt x="3413323" y="9271000"/>
                </a:cubicBezTo>
                <a:cubicBezTo>
                  <a:pt x="2995546" y="9271000"/>
                  <a:pt x="2584912" y="9213056"/>
                  <a:pt x="2181423" y="9097169"/>
                </a:cubicBezTo>
                <a:cubicBezTo>
                  <a:pt x="1778066" y="8981282"/>
                  <a:pt x="1411882" y="8807517"/>
                  <a:pt x="1082873" y="8575874"/>
                </a:cubicBezTo>
                <a:cubicBezTo>
                  <a:pt x="753996" y="8344231"/>
                  <a:pt x="491265" y="8057754"/>
                  <a:pt x="294679" y="7716441"/>
                </a:cubicBezTo>
                <a:cubicBezTo>
                  <a:pt x="98226" y="7374996"/>
                  <a:pt x="0" y="6978783"/>
                  <a:pt x="0" y="6527800"/>
                </a:cubicBezTo>
                <a:lnTo>
                  <a:pt x="1193800" y="6527800"/>
                </a:lnTo>
                <a:cubicBezTo>
                  <a:pt x="1193800" y="6837495"/>
                  <a:pt x="1253728" y="7102806"/>
                  <a:pt x="1373584" y="7323733"/>
                </a:cubicBezTo>
                <a:cubicBezTo>
                  <a:pt x="1493440" y="7544660"/>
                  <a:pt x="1657680" y="7727421"/>
                  <a:pt x="1866304" y="7872016"/>
                </a:cubicBezTo>
                <a:cubicBezTo>
                  <a:pt x="2075060" y="8016479"/>
                  <a:pt x="2312722" y="8122775"/>
                  <a:pt x="2579290" y="8190905"/>
                </a:cubicBezTo>
                <a:cubicBezTo>
                  <a:pt x="2845858" y="8259035"/>
                  <a:pt x="3123803" y="8293100"/>
                  <a:pt x="3413125" y="8293100"/>
                </a:cubicBezTo>
                <a:cubicBezTo>
                  <a:pt x="3830505" y="8293100"/>
                  <a:pt x="4183789" y="8235355"/>
                  <a:pt x="4472979" y="8119865"/>
                </a:cubicBezTo>
                <a:cubicBezTo>
                  <a:pt x="4762301" y="8004242"/>
                  <a:pt x="4982368" y="7839075"/>
                  <a:pt x="5133181" y="7624366"/>
                </a:cubicBezTo>
                <a:cubicBezTo>
                  <a:pt x="5283993" y="7409524"/>
                  <a:pt x="5359400" y="7155591"/>
                  <a:pt x="5359400" y="6862565"/>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063" name="Freeform 16063"/>
          <p:cNvSpPr/>
          <p:nvPr/>
        </p:nvSpPr>
        <p:spPr>
          <a:xfrm>
            <a:off x="4096172" y="2573140"/>
            <a:ext cx="36388" cy="84328"/>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064" name="Freeform 16064"/>
          <p:cNvSpPr/>
          <p:nvPr/>
        </p:nvSpPr>
        <p:spPr>
          <a:xfrm>
            <a:off x="4142880" y="2588133"/>
            <a:ext cx="55085" cy="69335"/>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065" name="Freeform 16065"/>
          <p:cNvSpPr/>
          <p:nvPr/>
        </p:nvSpPr>
        <p:spPr>
          <a:xfrm>
            <a:off x="4204501" y="2573140"/>
            <a:ext cx="36388" cy="84328"/>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066" name="Freeform 16066"/>
          <p:cNvSpPr/>
          <p:nvPr/>
        </p:nvSpPr>
        <p:spPr>
          <a:xfrm>
            <a:off x="4250198" y="2588133"/>
            <a:ext cx="56679" cy="69335"/>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067" name="Freeform 16067"/>
          <p:cNvSpPr/>
          <p:nvPr/>
        </p:nvSpPr>
        <p:spPr>
          <a:xfrm>
            <a:off x="4317064" y="2588133"/>
            <a:ext cx="53118" cy="69335"/>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068" name="Freeform 16068"/>
          <p:cNvSpPr/>
          <p:nvPr/>
        </p:nvSpPr>
        <p:spPr>
          <a:xfrm>
            <a:off x="4413766" y="2588133"/>
            <a:ext cx="55085" cy="69335"/>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069" name="Freeform 16069"/>
          <p:cNvSpPr/>
          <p:nvPr/>
        </p:nvSpPr>
        <p:spPr>
          <a:xfrm>
            <a:off x="4483476" y="2588134"/>
            <a:ext cx="52424" cy="68006"/>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070" name="Freeform 16070"/>
          <p:cNvSpPr/>
          <p:nvPr/>
        </p:nvSpPr>
        <p:spPr>
          <a:xfrm>
            <a:off x="4549392" y="2561310"/>
            <a:ext cx="56364" cy="96158"/>
          </a:xfrm>
          <a:custGeom>
            <a:avLst/>
            <a:gdLst/>
            <a:ahLst/>
            <a:cxnLst/>
            <a:rect l="0" t="0" r="0" b="0"/>
            <a:pathLst>
              <a:path w="5664200" h="9652000">
                <a:moveTo>
                  <a:pt x="4517032" y="8221465"/>
                </a:moveTo>
                <a:lnTo>
                  <a:pt x="4517032" y="0"/>
                </a:lnTo>
                <a:lnTo>
                  <a:pt x="5664200" y="0"/>
                </a:lnTo>
                <a:lnTo>
                  <a:pt x="5664200" y="9525000"/>
                </a:lnTo>
                <a:lnTo>
                  <a:pt x="4615656" y="9525000"/>
                </a:lnTo>
                <a:close/>
                <a:moveTo>
                  <a:pt x="0" y="6246615"/>
                </a:moveTo>
                <a:lnTo>
                  <a:pt x="0" y="6116241"/>
                </a:lnTo>
                <a:cubicBezTo>
                  <a:pt x="0" y="5603479"/>
                  <a:pt x="62970" y="5137283"/>
                  <a:pt x="188912" y="4717654"/>
                </a:cubicBezTo>
                <a:cubicBezTo>
                  <a:pt x="314986" y="4297892"/>
                  <a:pt x="494770" y="3937067"/>
                  <a:pt x="728265" y="3635177"/>
                </a:cubicBezTo>
                <a:cubicBezTo>
                  <a:pt x="961760" y="3333287"/>
                  <a:pt x="1240697" y="3100719"/>
                  <a:pt x="1565076" y="2937471"/>
                </a:cubicBezTo>
                <a:cubicBezTo>
                  <a:pt x="1889587" y="2774091"/>
                  <a:pt x="2252265" y="2692400"/>
                  <a:pt x="2653109" y="2692400"/>
                </a:cubicBezTo>
                <a:cubicBezTo>
                  <a:pt x="3074590" y="2692400"/>
                  <a:pt x="3443419" y="2765756"/>
                  <a:pt x="3759596" y="2912468"/>
                </a:cubicBezTo>
                <a:cubicBezTo>
                  <a:pt x="4075774" y="3059047"/>
                  <a:pt x="4344392" y="3271772"/>
                  <a:pt x="4565451" y="3550643"/>
                </a:cubicBezTo>
                <a:cubicBezTo>
                  <a:pt x="4786510" y="3829381"/>
                  <a:pt x="4961069" y="4165005"/>
                  <a:pt x="5089128" y="4557515"/>
                </a:cubicBezTo>
                <a:cubicBezTo>
                  <a:pt x="5217318" y="4949892"/>
                  <a:pt x="5306218" y="5393995"/>
                  <a:pt x="5355828" y="5889824"/>
                </a:cubicBezTo>
                <a:lnTo>
                  <a:pt x="5355828" y="6460332"/>
                </a:lnTo>
                <a:cubicBezTo>
                  <a:pt x="5310319" y="6952986"/>
                  <a:pt x="5222478" y="7395965"/>
                  <a:pt x="5092303" y="7789268"/>
                </a:cubicBezTo>
                <a:cubicBezTo>
                  <a:pt x="4962128" y="8182439"/>
                  <a:pt x="4786510" y="8517732"/>
                  <a:pt x="4565451" y="8795147"/>
                </a:cubicBezTo>
                <a:cubicBezTo>
                  <a:pt x="4344392" y="9072563"/>
                  <a:pt x="4074715" y="9284759"/>
                  <a:pt x="3756421" y="9431735"/>
                </a:cubicBezTo>
                <a:cubicBezTo>
                  <a:pt x="3438260" y="9578578"/>
                  <a:pt x="3066322" y="9652000"/>
                  <a:pt x="2640607" y="9652000"/>
                </a:cubicBezTo>
                <a:cubicBezTo>
                  <a:pt x="2248098" y="9652000"/>
                  <a:pt x="1889587" y="9567267"/>
                  <a:pt x="1565076" y="9397802"/>
                </a:cubicBezTo>
                <a:cubicBezTo>
                  <a:pt x="1240697" y="9228204"/>
                  <a:pt x="961760" y="8990410"/>
                  <a:pt x="728265" y="8684419"/>
                </a:cubicBezTo>
                <a:cubicBezTo>
                  <a:pt x="494770" y="8378429"/>
                  <a:pt x="314986" y="8017603"/>
                  <a:pt x="188912" y="7601943"/>
                </a:cubicBezTo>
                <a:cubicBezTo>
                  <a:pt x="62970" y="7186282"/>
                  <a:pt x="0" y="6734506"/>
                  <a:pt x="0" y="6246615"/>
                </a:cubicBezTo>
                <a:close/>
                <a:moveTo>
                  <a:pt x="1147167" y="6113066"/>
                </a:moveTo>
                <a:lnTo>
                  <a:pt x="1147167" y="6243440"/>
                </a:lnTo>
                <a:cubicBezTo>
                  <a:pt x="1147167" y="6578270"/>
                  <a:pt x="1181364" y="6892463"/>
                  <a:pt x="1249759" y="7186018"/>
                </a:cubicBezTo>
                <a:cubicBezTo>
                  <a:pt x="1318154" y="7479441"/>
                  <a:pt x="1424781" y="7737806"/>
                  <a:pt x="1569640" y="7961115"/>
                </a:cubicBezTo>
                <a:cubicBezTo>
                  <a:pt x="1714632" y="8184423"/>
                  <a:pt x="1898980" y="8359114"/>
                  <a:pt x="2122685" y="8485188"/>
                </a:cubicBezTo>
                <a:cubicBezTo>
                  <a:pt x="2346391" y="8611130"/>
                  <a:pt x="2613554" y="8674100"/>
                  <a:pt x="2924175" y="8674100"/>
                </a:cubicBezTo>
                <a:cubicBezTo>
                  <a:pt x="3305307" y="8674100"/>
                  <a:pt x="3619103" y="8593469"/>
                  <a:pt x="3865562" y="8432205"/>
                </a:cubicBezTo>
                <a:cubicBezTo>
                  <a:pt x="4112021" y="8270942"/>
                  <a:pt x="4309797" y="8058084"/>
                  <a:pt x="4458890" y="7793633"/>
                </a:cubicBezTo>
                <a:cubicBezTo>
                  <a:pt x="4608115" y="7529050"/>
                  <a:pt x="4724135" y="7241713"/>
                  <a:pt x="4806950" y="6931621"/>
                </a:cubicBezTo>
                <a:lnTo>
                  <a:pt x="4806950" y="5437188"/>
                </a:lnTo>
                <a:cubicBezTo>
                  <a:pt x="4757208" y="5209779"/>
                  <a:pt x="4685704" y="4989645"/>
                  <a:pt x="4592439" y="4776788"/>
                </a:cubicBezTo>
                <a:cubicBezTo>
                  <a:pt x="4499173" y="4563798"/>
                  <a:pt x="4379052" y="4373629"/>
                  <a:pt x="4232076" y="4206280"/>
                </a:cubicBezTo>
                <a:cubicBezTo>
                  <a:pt x="4085100" y="4038799"/>
                  <a:pt x="3904919" y="3905515"/>
                  <a:pt x="3691532" y="3806429"/>
                </a:cubicBezTo>
                <a:cubicBezTo>
                  <a:pt x="3478278" y="3707210"/>
                  <a:pt x="3226660" y="3657600"/>
                  <a:pt x="2936676" y="3657600"/>
                </a:cubicBezTo>
                <a:cubicBezTo>
                  <a:pt x="2621822" y="3657600"/>
                  <a:pt x="2351484" y="3722688"/>
                  <a:pt x="2125662" y="3852863"/>
                </a:cubicBezTo>
                <a:cubicBezTo>
                  <a:pt x="1899972" y="3983038"/>
                  <a:pt x="1714632" y="4160838"/>
                  <a:pt x="1569640" y="4386263"/>
                </a:cubicBezTo>
                <a:cubicBezTo>
                  <a:pt x="1424781" y="4611556"/>
                  <a:pt x="1318154" y="4872038"/>
                  <a:pt x="1249759" y="5167710"/>
                </a:cubicBezTo>
                <a:cubicBezTo>
                  <a:pt x="1181364" y="5463250"/>
                  <a:pt x="1147167" y="5778368"/>
                  <a:pt x="1147167" y="6113066"/>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071" name="Freeform 16071"/>
          <p:cNvSpPr/>
          <p:nvPr/>
        </p:nvSpPr>
        <p:spPr>
          <a:xfrm>
            <a:off x="4647462" y="2566245"/>
            <a:ext cx="78994" cy="89958"/>
          </a:xfrm>
          <a:custGeom>
            <a:avLst/>
            <a:gdLst/>
            <a:ahLst/>
            <a:cxnLst/>
            <a:rect l="0" t="0" r="0" b="0"/>
            <a:pathLst>
              <a:path w="7938492" h="9029700">
                <a:moveTo>
                  <a:pt x="4218782" y="800299"/>
                </a:moveTo>
                <a:lnTo>
                  <a:pt x="1221780" y="9029700"/>
                </a:lnTo>
                <a:lnTo>
                  <a:pt x="0" y="9029700"/>
                </a:lnTo>
                <a:lnTo>
                  <a:pt x="3443883" y="0"/>
                </a:lnTo>
                <a:lnTo>
                  <a:pt x="4218782" y="0"/>
                </a:lnTo>
                <a:close/>
                <a:moveTo>
                  <a:pt x="6710561" y="9029700"/>
                </a:moveTo>
                <a:lnTo>
                  <a:pt x="3710782" y="800299"/>
                </a:lnTo>
                <a:lnTo>
                  <a:pt x="3710782" y="0"/>
                </a:lnTo>
                <a:lnTo>
                  <a:pt x="4490839" y="0"/>
                </a:lnTo>
                <a:lnTo>
                  <a:pt x="7938492" y="9029700"/>
                </a:lnTo>
                <a:close/>
                <a:moveTo>
                  <a:pt x="6555582" y="5689600"/>
                </a:moveTo>
                <a:lnTo>
                  <a:pt x="6555582" y="6667500"/>
                </a:lnTo>
                <a:lnTo>
                  <a:pt x="1488282" y="6667500"/>
                </a:lnTo>
                <a:lnTo>
                  <a:pt x="1488282" y="5689600"/>
                </a:ln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072" name="Freeform 16072"/>
          <p:cNvSpPr/>
          <p:nvPr/>
        </p:nvSpPr>
        <p:spPr>
          <a:xfrm>
            <a:off x="4732802" y="2588133"/>
            <a:ext cx="53118" cy="69335"/>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073" name="Freeform 16073"/>
          <p:cNvSpPr/>
          <p:nvPr/>
        </p:nvSpPr>
        <p:spPr>
          <a:xfrm>
            <a:off x="4797392" y="2588133"/>
            <a:ext cx="53118" cy="69335"/>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074" name="Freeform 16074"/>
          <p:cNvSpPr/>
          <p:nvPr/>
        </p:nvSpPr>
        <p:spPr>
          <a:xfrm>
            <a:off x="4861856" y="2588133"/>
            <a:ext cx="60786" cy="69335"/>
          </a:xfrm>
          <a:custGeom>
            <a:avLst/>
            <a:gdLst/>
            <a:ahLst/>
            <a:cxnLst/>
            <a:rect l="0" t="0" r="0" b="0"/>
            <a:pathLst>
              <a:path w="6108700" h="6959600">
                <a:moveTo>
                  <a:pt x="0" y="3554215"/>
                </a:moveTo>
                <a:lnTo>
                  <a:pt x="0" y="3411538"/>
                </a:lnTo>
                <a:cubicBezTo>
                  <a:pt x="0" y="2927615"/>
                  <a:pt x="70246" y="2477890"/>
                  <a:pt x="210740" y="2062361"/>
                </a:cubicBezTo>
                <a:cubicBezTo>
                  <a:pt x="351366" y="1646701"/>
                  <a:pt x="553971" y="1284883"/>
                  <a:pt x="818554" y="976908"/>
                </a:cubicBezTo>
                <a:cubicBezTo>
                  <a:pt x="1083270" y="668801"/>
                  <a:pt x="1403746" y="428956"/>
                  <a:pt x="1779984" y="257374"/>
                </a:cubicBezTo>
                <a:cubicBezTo>
                  <a:pt x="2156221" y="85791"/>
                  <a:pt x="2577901" y="0"/>
                  <a:pt x="3045023" y="0"/>
                </a:cubicBezTo>
                <a:cubicBezTo>
                  <a:pt x="3516378" y="0"/>
                  <a:pt x="3941167" y="85791"/>
                  <a:pt x="4319389" y="257374"/>
                </a:cubicBezTo>
                <a:cubicBezTo>
                  <a:pt x="4697743" y="428956"/>
                  <a:pt x="5020270" y="668801"/>
                  <a:pt x="5286970" y="976908"/>
                </a:cubicBezTo>
                <a:cubicBezTo>
                  <a:pt x="5553670" y="1284883"/>
                  <a:pt x="5757267" y="1646701"/>
                  <a:pt x="5897760" y="2062361"/>
                </a:cubicBezTo>
                <a:cubicBezTo>
                  <a:pt x="6038387" y="2477890"/>
                  <a:pt x="6108700" y="2927615"/>
                  <a:pt x="6108700" y="3411538"/>
                </a:cubicBezTo>
                <a:lnTo>
                  <a:pt x="6108700" y="3554215"/>
                </a:lnTo>
                <a:cubicBezTo>
                  <a:pt x="6108700" y="4038005"/>
                  <a:pt x="6038387" y="4486672"/>
                  <a:pt x="5897760" y="4900216"/>
                </a:cubicBezTo>
                <a:cubicBezTo>
                  <a:pt x="5757267" y="5313760"/>
                  <a:pt x="5553670" y="5674585"/>
                  <a:pt x="5286970" y="5982693"/>
                </a:cubicBezTo>
                <a:cubicBezTo>
                  <a:pt x="5020270" y="6290800"/>
                  <a:pt x="4699860" y="6530645"/>
                  <a:pt x="4325739" y="6702227"/>
                </a:cubicBezTo>
                <a:cubicBezTo>
                  <a:pt x="3951618" y="6873808"/>
                  <a:pt x="3528814" y="6959600"/>
                  <a:pt x="3057326" y="6959600"/>
                </a:cubicBezTo>
                <a:cubicBezTo>
                  <a:pt x="2586103" y="6959600"/>
                  <a:pt x="2162373" y="6873808"/>
                  <a:pt x="1786135" y="6702227"/>
                </a:cubicBezTo>
                <a:cubicBezTo>
                  <a:pt x="1409898" y="6530645"/>
                  <a:pt x="1088429" y="6290800"/>
                  <a:pt x="821729" y="5982693"/>
                </a:cubicBezTo>
                <a:cubicBezTo>
                  <a:pt x="555029" y="5674585"/>
                  <a:pt x="351366" y="5313760"/>
                  <a:pt x="210740" y="4900216"/>
                </a:cubicBezTo>
                <a:cubicBezTo>
                  <a:pt x="70246" y="4486672"/>
                  <a:pt x="0" y="4038005"/>
                  <a:pt x="0" y="3554215"/>
                </a:cubicBezTo>
                <a:close/>
                <a:moveTo>
                  <a:pt x="1147167" y="3411538"/>
                </a:moveTo>
                <a:lnTo>
                  <a:pt x="1147167" y="3554215"/>
                </a:lnTo>
                <a:cubicBezTo>
                  <a:pt x="1147167" y="3889177"/>
                  <a:pt x="1186523" y="4204560"/>
                  <a:pt x="1265237" y="4500365"/>
                </a:cubicBezTo>
                <a:cubicBezTo>
                  <a:pt x="1343951" y="4796036"/>
                  <a:pt x="1463013" y="5057643"/>
                  <a:pt x="1622425" y="5285185"/>
                </a:cubicBezTo>
                <a:cubicBezTo>
                  <a:pt x="1781836" y="5512594"/>
                  <a:pt x="1981662" y="5691453"/>
                  <a:pt x="2221904" y="5821760"/>
                </a:cubicBezTo>
                <a:cubicBezTo>
                  <a:pt x="2462146" y="5952067"/>
                  <a:pt x="2741678" y="6017221"/>
                  <a:pt x="3060501" y="6017221"/>
                </a:cubicBezTo>
                <a:cubicBezTo>
                  <a:pt x="3375223" y="6017221"/>
                  <a:pt x="3651646" y="5952067"/>
                  <a:pt x="3889771" y="5821760"/>
                </a:cubicBezTo>
                <a:cubicBezTo>
                  <a:pt x="4128029" y="5691453"/>
                  <a:pt x="4325805" y="5512594"/>
                  <a:pt x="4483100" y="5285185"/>
                </a:cubicBezTo>
                <a:cubicBezTo>
                  <a:pt x="4640527" y="5057643"/>
                  <a:pt x="4759589" y="4796036"/>
                  <a:pt x="4840287" y="4500365"/>
                </a:cubicBezTo>
                <a:cubicBezTo>
                  <a:pt x="4921117" y="4204560"/>
                  <a:pt x="4961532" y="3889177"/>
                  <a:pt x="4961532" y="3554215"/>
                </a:cubicBezTo>
                <a:lnTo>
                  <a:pt x="4961532" y="3411538"/>
                </a:lnTo>
                <a:cubicBezTo>
                  <a:pt x="4961532" y="3080544"/>
                  <a:pt x="4921117" y="2767211"/>
                  <a:pt x="4840287" y="2471540"/>
                </a:cubicBezTo>
                <a:cubicBezTo>
                  <a:pt x="4759589" y="2175736"/>
                  <a:pt x="4639535" y="1913070"/>
                  <a:pt x="4480123" y="1683544"/>
                </a:cubicBezTo>
                <a:cubicBezTo>
                  <a:pt x="4320711" y="1454018"/>
                  <a:pt x="4121877" y="1273109"/>
                  <a:pt x="3883620" y="1140818"/>
                </a:cubicBezTo>
                <a:cubicBezTo>
                  <a:pt x="3645495" y="1008526"/>
                  <a:pt x="3367021" y="942380"/>
                  <a:pt x="3048198" y="942380"/>
                </a:cubicBezTo>
                <a:cubicBezTo>
                  <a:pt x="2733476" y="942380"/>
                  <a:pt x="2456987" y="1008526"/>
                  <a:pt x="2218729" y="1140818"/>
                </a:cubicBezTo>
                <a:cubicBezTo>
                  <a:pt x="1980604" y="1273109"/>
                  <a:pt x="1781836" y="1454018"/>
                  <a:pt x="1622425" y="1683544"/>
                </a:cubicBezTo>
                <a:cubicBezTo>
                  <a:pt x="1463013" y="1913070"/>
                  <a:pt x="1343951" y="2175736"/>
                  <a:pt x="1265237" y="2471540"/>
                </a:cubicBezTo>
                <a:cubicBezTo>
                  <a:pt x="1186523" y="2767211"/>
                  <a:pt x="1147167" y="3080544"/>
                  <a:pt x="1147167" y="3411538"/>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075" name="Freeform 16075"/>
          <p:cNvSpPr/>
          <p:nvPr/>
        </p:nvSpPr>
        <p:spPr>
          <a:xfrm>
            <a:off x="4932765" y="2588133"/>
            <a:ext cx="56275" cy="69335"/>
          </a:xfrm>
          <a:custGeom>
            <a:avLst/>
            <a:gdLst/>
            <a:ahLst/>
            <a:cxnLst/>
            <a:rect l="0" t="0" r="0" b="0"/>
            <a:pathLst>
              <a:path w="5655270" h="6959600">
                <a:moveTo>
                  <a:pt x="2982714" y="6017221"/>
                </a:moveTo>
                <a:cubicBezTo>
                  <a:pt x="3255499" y="6017221"/>
                  <a:pt x="3507647" y="5961394"/>
                  <a:pt x="3739157" y="5849740"/>
                </a:cubicBezTo>
                <a:cubicBezTo>
                  <a:pt x="3970668" y="5738085"/>
                  <a:pt x="4160837" y="5584032"/>
                  <a:pt x="4309665" y="5387579"/>
                </a:cubicBezTo>
                <a:cubicBezTo>
                  <a:pt x="4458493" y="5190993"/>
                  <a:pt x="4543226" y="4966560"/>
                  <a:pt x="4563864" y="4714280"/>
                </a:cubicBezTo>
                <a:lnTo>
                  <a:pt x="5655270" y="4714280"/>
                </a:lnTo>
                <a:cubicBezTo>
                  <a:pt x="5634632" y="5111288"/>
                  <a:pt x="5501282" y="5480381"/>
                  <a:pt x="5255220" y="5821561"/>
                </a:cubicBezTo>
                <a:cubicBezTo>
                  <a:pt x="5009289" y="6162609"/>
                  <a:pt x="4687887" y="6437578"/>
                  <a:pt x="4291012" y="6646466"/>
                </a:cubicBezTo>
                <a:cubicBezTo>
                  <a:pt x="3894137" y="6855221"/>
                  <a:pt x="3458104" y="6959600"/>
                  <a:pt x="2982912" y="6959600"/>
                </a:cubicBezTo>
                <a:cubicBezTo>
                  <a:pt x="2478484" y="6959600"/>
                  <a:pt x="2039209" y="6870700"/>
                  <a:pt x="1665089" y="6692900"/>
                </a:cubicBezTo>
                <a:cubicBezTo>
                  <a:pt x="1290968" y="6515100"/>
                  <a:pt x="980876" y="6271155"/>
                  <a:pt x="734814" y="5961063"/>
                </a:cubicBezTo>
                <a:cubicBezTo>
                  <a:pt x="488883" y="5650839"/>
                  <a:pt x="304932" y="5294115"/>
                  <a:pt x="182959" y="4890890"/>
                </a:cubicBezTo>
                <a:cubicBezTo>
                  <a:pt x="60986" y="4487665"/>
                  <a:pt x="0" y="4060693"/>
                  <a:pt x="0" y="3609975"/>
                </a:cubicBezTo>
                <a:lnTo>
                  <a:pt x="0" y="3349625"/>
                </a:lnTo>
                <a:cubicBezTo>
                  <a:pt x="0" y="2898775"/>
                  <a:pt x="60986" y="2471738"/>
                  <a:pt x="182959" y="2068513"/>
                </a:cubicBezTo>
                <a:cubicBezTo>
                  <a:pt x="304932" y="1665288"/>
                  <a:pt x="488883" y="1308630"/>
                  <a:pt x="734814" y="998538"/>
                </a:cubicBezTo>
                <a:cubicBezTo>
                  <a:pt x="980876" y="688446"/>
                  <a:pt x="1290968" y="444500"/>
                  <a:pt x="1665089" y="266700"/>
                </a:cubicBezTo>
                <a:cubicBezTo>
                  <a:pt x="2039209" y="88900"/>
                  <a:pt x="2478484" y="0"/>
                  <a:pt x="2982912" y="0"/>
                </a:cubicBezTo>
                <a:cubicBezTo>
                  <a:pt x="3507713" y="0"/>
                  <a:pt x="3966500" y="106496"/>
                  <a:pt x="4359275" y="319485"/>
                </a:cubicBezTo>
                <a:cubicBezTo>
                  <a:pt x="4752049" y="532342"/>
                  <a:pt x="5061082" y="821796"/>
                  <a:pt x="5286375" y="1187847"/>
                </a:cubicBezTo>
                <a:cubicBezTo>
                  <a:pt x="5511667" y="1553766"/>
                  <a:pt x="5634632" y="1968236"/>
                  <a:pt x="5655270" y="2431257"/>
                </a:cubicBezTo>
                <a:lnTo>
                  <a:pt x="4563864" y="2431257"/>
                </a:lnTo>
                <a:cubicBezTo>
                  <a:pt x="4543226" y="2154238"/>
                  <a:pt x="4465703" y="1904075"/>
                  <a:pt x="4331295" y="1680766"/>
                </a:cubicBezTo>
                <a:cubicBezTo>
                  <a:pt x="4197019" y="1457325"/>
                  <a:pt x="4015118" y="1278401"/>
                  <a:pt x="3785592" y="1143993"/>
                </a:cubicBezTo>
                <a:cubicBezTo>
                  <a:pt x="3556198" y="1009584"/>
                  <a:pt x="3288572" y="942380"/>
                  <a:pt x="2982714" y="942380"/>
                </a:cubicBezTo>
                <a:cubicBezTo>
                  <a:pt x="2631215" y="942380"/>
                  <a:pt x="2336601" y="1011635"/>
                  <a:pt x="2098873" y="1150144"/>
                </a:cubicBezTo>
                <a:cubicBezTo>
                  <a:pt x="1861277" y="1288654"/>
                  <a:pt x="1673225" y="1474788"/>
                  <a:pt x="1534715" y="1708547"/>
                </a:cubicBezTo>
                <a:cubicBezTo>
                  <a:pt x="1396206" y="1942307"/>
                  <a:pt x="1296987" y="2200805"/>
                  <a:pt x="1237059" y="2484041"/>
                </a:cubicBezTo>
                <a:cubicBezTo>
                  <a:pt x="1177131" y="2767278"/>
                  <a:pt x="1147167" y="3055806"/>
                  <a:pt x="1147167" y="3349625"/>
                </a:cubicBezTo>
                <a:lnTo>
                  <a:pt x="1147167" y="3609975"/>
                </a:lnTo>
                <a:cubicBezTo>
                  <a:pt x="1147167" y="3903663"/>
                  <a:pt x="1176072" y="4193249"/>
                  <a:pt x="1233884" y="4478735"/>
                </a:cubicBezTo>
                <a:cubicBezTo>
                  <a:pt x="1291828" y="4764088"/>
                  <a:pt x="1389988" y="5022586"/>
                  <a:pt x="1528365" y="5254229"/>
                </a:cubicBezTo>
                <a:cubicBezTo>
                  <a:pt x="1666875" y="5485739"/>
                  <a:pt x="1854993" y="5670815"/>
                  <a:pt x="2092721" y="5809457"/>
                </a:cubicBezTo>
                <a:cubicBezTo>
                  <a:pt x="2330450" y="5947966"/>
                  <a:pt x="2627114" y="6017221"/>
                  <a:pt x="2982714" y="6017221"/>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076" name="Freeform 16076"/>
          <p:cNvSpPr/>
          <p:nvPr/>
        </p:nvSpPr>
        <p:spPr>
          <a:xfrm>
            <a:off x="5001400" y="2564979"/>
            <a:ext cx="13522" cy="91224"/>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077" name="Freeform 16077"/>
          <p:cNvSpPr/>
          <p:nvPr/>
        </p:nvSpPr>
        <p:spPr>
          <a:xfrm>
            <a:off x="5029595" y="2588133"/>
            <a:ext cx="55085" cy="69335"/>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078" name="Freeform 16078"/>
          <p:cNvSpPr/>
          <p:nvPr/>
        </p:nvSpPr>
        <p:spPr>
          <a:xfrm>
            <a:off x="5091215" y="2573140"/>
            <a:ext cx="36388" cy="84328"/>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079" name="Freeform 16079"/>
          <p:cNvSpPr/>
          <p:nvPr/>
        </p:nvSpPr>
        <p:spPr>
          <a:xfrm>
            <a:off x="5136913" y="2588133"/>
            <a:ext cx="56679" cy="69335"/>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080" name="Freeform 16080"/>
          <p:cNvSpPr/>
          <p:nvPr/>
        </p:nvSpPr>
        <p:spPr>
          <a:xfrm>
            <a:off x="5203778" y="2561310"/>
            <a:ext cx="56364" cy="96158"/>
          </a:xfrm>
          <a:custGeom>
            <a:avLst/>
            <a:gdLst/>
            <a:ahLst/>
            <a:cxnLst/>
            <a:rect l="0" t="0" r="0" b="0"/>
            <a:pathLst>
              <a:path w="5664200" h="9652000">
                <a:moveTo>
                  <a:pt x="4517032" y="8221465"/>
                </a:moveTo>
                <a:lnTo>
                  <a:pt x="4517032" y="0"/>
                </a:lnTo>
                <a:lnTo>
                  <a:pt x="5664200" y="0"/>
                </a:lnTo>
                <a:lnTo>
                  <a:pt x="5664200" y="9525000"/>
                </a:lnTo>
                <a:lnTo>
                  <a:pt x="4615656" y="9525000"/>
                </a:lnTo>
                <a:close/>
                <a:moveTo>
                  <a:pt x="0" y="6246615"/>
                </a:moveTo>
                <a:lnTo>
                  <a:pt x="0" y="6116241"/>
                </a:lnTo>
                <a:cubicBezTo>
                  <a:pt x="0" y="5603479"/>
                  <a:pt x="62970" y="5137283"/>
                  <a:pt x="188912" y="4717654"/>
                </a:cubicBezTo>
                <a:cubicBezTo>
                  <a:pt x="314986" y="4297892"/>
                  <a:pt x="494770" y="3937067"/>
                  <a:pt x="728265" y="3635177"/>
                </a:cubicBezTo>
                <a:cubicBezTo>
                  <a:pt x="961760" y="3333287"/>
                  <a:pt x="1240697" y="3100719"/>
                  <a:pt x="1565076" y="2937471"/>
                </a:cubicBezTo>
                <a:cubicBezTo>
                  <a:pt x="1889587" y="2774091"/>
                  <a:pt x="2252265" y="2692400"/>
                  <a:pt x="2653109" y="2692400"/>
                </a:cubicBezTo>
                <a:cubicBezTo>
                  <a:pt x="3074590" y="2692400"/>
                  <a:pt x="3443419" y="2765756"/>
                  <a:pt x="3759596" y="2912468"/>
                </a:cubicBezTo>
                <a:cubicBezTo>
                  <a:pt x="4075774" y="3059047"/>
                  <a:pt x="4344392" y="3271772"/>
                  <a:pt x="4565451" y="3550643"/>
                </a:cubicBezTo>
                <a:cubicBezTo>
                  <a:pt x="4786510" y="3829381"/>
                  <a:pt x="4961069" y="4165005"/>
                  <a:pt x="5089128" y="4557515"/>
                </a:cubicBezTo>
                <a:cubicBezTo>
                  <a:pt x="5217318" y="4949892"/>
                  <a:pt x="5306218" y="5393995"/>
                  <a:pt x="5355828" y="5889824"/>
                </a:cubicBezTo>
                <a:lnTo>
                  <a:pt x="5355828" y="6460332"/>
                </a:lnTo>
                <a:cubicBezTo>
                  <a:pt x="5310319" y="6952986"/>
                  <a:pt x="5222478" y="7395965"/>
                  <a:pt x="5092303" y="7789268"/>
                </a:cubicBezTo>
                <a:cubicBezTo>
                  <a:pt x="4962128" y="8182439"/>
                  <a:pt x="4786510" y="8517732"/>
                  <a:pt x="4565451" y="8795147"/>
                </a:cubicBezTo>
                <a:cubicBezTo>
                  <a:pt x="4344392" y="9072563"/>
                  <a:pt x="4074715" y="9284759"/>
                  <a:pt x="3756421" y="9431735"/>
                </a:cubicBezTo>
                <a:cubicBezTo>
                  <a:pt x="3438260" y="9578578"/>
                  <a:pt x="3066322" y="9652000"/>
                  <a:pt x="2640607" y="9652000"/>
                </a:cubicBezTo>
                <a:cubicBezTo>
                  <a:pt x="2248098" y="9652000"/>
                  <a:pt x="1889587" y="9567267"/>
                  <a:pt x="1565076" y="9397802"/>
                </a:cubicBezTo>
                <a:cubicBezTo>
                  <a:pt x="1240697" y="9228204"/>
                  <a:pt x="961760" y="8990410"/>
                  <a:pt x="728265" y="8684419"/>
                </a:cubicBezTo>
                <a:cubicBezTo>
                  <a:pt x="494770" y="8378429"/>
                  <a:pt x="314986" y="8017603"/>
                  <a:pt x="188912" y="7601943"/>
                </a:cubicBezTo>
                <a:cubicBezTo>
                  <a:pt x="62970" y="7186282"/>
                  <a:pt x="0" y="6734506"/>
                  <a:pt x="0" y="6246615"/>
                </a:cubicBezTo>
                <a:close/>
                <a:moveTo>
                  <a:pt x="1147167" y="6113066"/>
                </a:moveTo>
                <a:lnTo>
                  <a:pt x="1147167" y="6243440"/>
                </a:lnTo>
                <a:cubicBezTo>
                  <a:pt x="1147167" y="6578270"/>
                  <a:pt x="1181364" y="6892463"/>
                  <a:pt x="1249759" y="7186018"/>
                </a:cubicBezTo>
                <a:cubicBezTo>
                  <a:pt x="1318154" y="7479441"/>
                  <a:pt x="1424781" y="7737806"/>
                  <a:pt x="1569640" y="7961115"/>
                </a:cubicBezTo>
                <a:cubicBezTo>
                  <a:pt x="1714632" y="8184423"/>
                  <a:pt x="1898980" y="8359114"/>
                  <a:pt x="2122685" y="8485188"/>
                </a:cubicBezTo>
                <a:cubicBezTo>
                  <a:pt x="2346391" y="8611130"/>
                  <a:pt x="2613554" y="8674100"/>
                  <a:pt x="2924175" y="8674100"/>
                </a:cubicBezTo>
                <a:cubicBezTo>
                  <a:pt x="3305307" y="8674100"/>
                  <a:pt x="3619103" y="8593469"/>
                  <a:pt x="3865562" y="8432205"/>
                </a:cubicBezTo>
                <a:cubicBezTo>
                  <a:pt x="4112021" y="8270942"/>
                  <a:pt x="4309797" y="8058084"/>
                  <a:pt x="4458890" y="7793633"/>
                </a:cubicBezTo>
                <a:cubicBezTo>
                  <a:pt x="4608115" y="7529050"/>
                  <a:pt x="4724135" y="7241713"/>
                  <a:pt x="4806950" y="6931621"/>
                </a:cubicBezTo>
                <a:lnTo>
                  <a:pt x="4806950" y="5437188"/>
                </a:lnTo>
                <a:cubicBezTo>
                  <a:pt x="4757208" y="5209779"/>
                  <a:pt x="4685704" y="4989645"/>
                  <a:pt x="4592439" y="4776788"/>
                </a:cubicBezTo>
                <a:cubicBezTo>
                  <a:pt x="4499173" y="4563798"/>
                  <a:pt x="4379052" y="4373629"/>
                  <a:pt x="4232076" y="4206280"/>
                </a:cubicBezTo>
                <a:cubicBezTo>
                  <a:pt x="4085100" y="4038799"/>
                  <a:pt x="3904919" y="3905515"/>
                  <a:pt x="3691532" y="3806429"/>
                </a:cubicBezTo>
                <a:cubicBezTo>
                  <a:pt x="3478278" y="3707210"/>
                  <a:pt x="3226660" y="3657600"/>
                  <a:pt x="2936676" y="3657600"/>
                </a:cubicBezTo>
                <a:cubicBezTo>
                  <a:pt x="2621822" y="3657600"/>
                  <a:pt x="2351484" y="3722688"/>
                  <a:pt x="2125662" y="3852863"/>
                </a:cubicBezTo>
                <a:cubicBezTo>
                  <a:pt x="1899972" y="3983038"/>
                  <a:pt x="1714632" y="4160838"/>
                  <a:pt x="1569640" y="4386263"/>
                </a:cubicBezTo>
                <a:cubicBezTo>
                  <a:pt x="1424781" y="4611556"/>
                  <a:pt x="1318154" y="4872038"/>
                  <a:pt x="1249759" y="5167710"/>
                </a:cubicBezTo>
                <a:cubicBezTo>
                  <a:pt x="1181364" y="5463250"/>
                  <a:pt x="1147167" y="5778368"/>
                  <a:pt x="1147167" y="6113066"/>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081" name="Freeform 16081"/>
          <p:cNvSpPr/>
          <p:nvPr/>
        </p:nvSpPr>
        <p:spPr>
          <a:xfrm>
            <a:off x="5307557" y="2565105"/>
            <a:ext cx="69143" cy="92362"/>
          </a:xfrm>
          <a:custGeom>
            <a:avLst/>
            <a:gdLst/>
            <a:ahLst/>
            <a:cxnLst/>
            <a:rect l="0" t="0" r="0" b="0"/>
            <a:pathLst>
              <a:path w="6948487" h="9271000">
                <a:moveTo>
                  <a:pt x="5757862" y="6273999"/>
                </a:moveTo>
                <a:lnTo>
                  <a:pt x="6948487" y="6273999"/>
                </a:lnTo>
                <a:cubicBezTo>
                  <a:pt x="6886442" y="6844838"/>
                  <a:pt x="6723062" y="7355748"/>
                  <a:pt x="6458346" y="7806730"/>
                </a:cubicBezTo>
                <a:cubicBezTo>
                  <a:pt x="6193631" y="8257580"/>
                  <a:pt x="5819312" y="8614371"/>
                  <a:pt x="5335389" y="8877102"/>
                </a:cubicBezTo>
                <a:cubicBezTo>
                  <a:pt x="4851598" y="9139701"/>
                  <a:pt x="4247753" y="9271000"/>
                  <a:pt x="3523853" y="9271000"/>
                </a:cubicBezTo>
                <a:cubicBezTo>
                  <a:pt x="2994421" y="9271000"/>
                  <a:pt x="2513607" y="9171847"/>
                  <a:pt x="2081410" y="8973543"/>
                </a:cubicBezTo>
                <a:cubicBezTo>
                  <a:pt x="1649214" y="8775105"/>
                  <a:pt x="1278003" y="8493125"/>
                  <a:pt x="967779" y="8127604"/>
                </a:cubicBezTo>
                <a:cubicBezTo>
                  <a:pt x="657555" y="7761949"/>
                  <a:pt x="418703" y="7321947"/>
                  <a:pt x="251221" y="6807597"/>
                </a:cubicBezTo>
                <a:cubicBezTo>
                  <a:pt x="83740" y="6293247"/>
                  <a:pt x="0" y="5720028"/>
                  <a:pt x="0" y="5087938"/>
                </a:cubicBezTo>
                <a:lnTo>
                  <a:pt x="0" y="4189215"/>
                </a:lnTo>
                <a:cubicBezTo>
                  <a:pt x="0" y="3557125"/>
                  <a:pt x="83740" y="2983905"/>
                  <a:pt x="251221" y="2469555"/>
                </a:cubicBezTo>
                <a:cubicBezTo>
                  <a:pt x="418703" y="1955205"/>
                  <a:pt x="660664" y="1514211"/>
                  <a:pt x="977106" y="1146572"/>
                </a:cubicBezTo>
                <a:cubicBezTo>
                  <a:pt x="1293547" y="778934"/>
                  <a:pt x="1675077" y="495962"/>
                  <a:pt x="2121693" y="297657"/>
                </a:cubicBezTo>
                <a:cubicBezTo>
                  <a:pt x="2568442" y="99219"/>
                  <a:pt x="3070952" y="0"/>
                  <a:pt x="3629223" y="0"/>
                </a:cubicBezTo>
                <a:cubicBezTo>
                  <a:pt x="4311848" y="0"/>
                  <a:pt x="4888904" y="127993"/>
                  <a:pt x="5360392" y="383977"/>
                </a:cubicBezTo>
                <a:cubicBezTo>
                  <a:pt x="5831879" y="639829"/>
                  <a:pt x="6198923" y="993841"/>
                  <a:pt x="6461521" y="1446015"/>
                </a:cubicBezTo>
                <a:cubicBezTo>
                  <a:pt x="6724120" y="1898055"/>
                  <a:pt x="6886442" y="2421269"/>
                  <a:pt x="6948487" y="3015655"/>
                </a:cubicBezTo>
                <a:lnTo>
                  <a:pt x="5757862" y="3015655"/>
                </a:lnTo>
                <a:cubicBezTo>
                  <a:pt x="5700050" y="2594438"/>
                  <a:pt x="5592564" y="2232091"/>
                  <a:pt x="5435401" y="1928615"/>
                </a:cubicBezTo>
                <a:cubicBezTo>
                  <a:pt x="5278371" y="1625138"/>
                  <a:pt x="5055129" y="1390849"/>
                  <a:pt x="4765675" y="1225749"/>
                </a:cubicBezTo>
                <a:cubicBezTo>
                  <a:pt x="4476353" y="1060516"/>
                  <a:pt x="4098064" y="977900"/>
                  <a:pt x="3630810" y="977900"/>
                </a:cubicBezTo>
                <a:cubicBezTo>
                  <a:pt x="3229835" y="977900"/>
                  <a:pt x="2877410" y="1054299"/>
                  <a:pt x="2573535" y="1207096"/>
                </a:cubicBezTo>
                <a:cubicBezTo>
                  <a:pt x="2269662" y="1359893"/>
                  <a:pt x="2015397" y="1576719"/>
                  <a:pt x="1810742" y="1857574"/>
                </a:cubicBezTo>
                <a:cubicBezTo>
                  <a:pt x="1606219" y="2138297"/>
                  <a:pt x="1452231" y="2474847"/>
                  <a:pt x="1348779" y="2867224"/>
                </a:cubicBezTo>
                <a:cubicBezTo>
                  <a:pt x="1245459" y="3259469"/>
                  <a:pt x="1193800" y="3695105"/>
                  <a:pt x="1193800" y="4174133"/>
                </a:cubicBezTo>
                <a:lnTo>
                  <a:pt x="1193800" y="5084565"/>
                </a:lnTo>
                <a:cubicBezTo>
                  <a:pt x="1193800" y="5526419"/>
                  <a:pt x="1240300" y="5941484"/>
                  <a:pt x="1333301" y="6329760"/>
                </a:cubicBezTo>
                <a:cubicBezTo>
                  <a:pt x="1426302" y="6717904"/>
                  <a:pt x="1567854" y="7058555"/>
                  <a:pt x="1757957" y="7351713"/>
                </a:cubicBezTo>
                <a:cubicBezTo>
                  <a:pt x="1948193" y="7644871"/>
                  <a:pt x="2190088" y="7875059"/>
                  <a:pt x="2483643" y="8042275"/>
                </a:cubicBezTo>
                <a:cubicBezTo>
                  <a:pt x="2777199" y="8209492"/>
                  <a:pt x="3124464" y="8293100"/>
                  <a:pt x="3525440" y="8293100"/>
                </a:cubicBezTo>
                <a:cubicBezTo>
                  <a:pt x="4033969" y="8293100"/>
                  <a:pt x="4439113" y="8212601"/>
                  <a:pt x="4740870" y="8051602"/>
                </a:cubicBezTo>
                <a:cubicBezTo>
                  <a:pt x="5042627" y="7890471"/>
                  <a:pt x="5271029" y="7659225"/>
                  <a:pt x="5426075" y="7357865"/>
                </a:cubicBezTo>
                <a:cubicBezTo>
                  <a:pt x="5581120" y="7056504"/>
                  <a:pt x="5691716" y="6695216"/>
                  <a:pt x="5757862" y="6273999"/>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082" name="Freeform 16082"/>
          <p:cNvSpPr/>
          <p:nvPr/>
        </p:nvSpPr>
        <p:spPr>
          <a:xfrm>
            <a:off x="5387061" y="2588133"/>
            <a:ext cx="60786" cy="69335"/>
          </a:xfrm>
          <a:custGeom>
            <a:avLst/>
            <a:gdLst/>
            <a:ahLst/>
            <a:cxnLst/>
            <a:rect l="0" t="0" r="0" b="0"/>
            <a:pathLst>
              <a:path w="6108700" h="6959600">
                <a:moveTo>
                  <a:pt x="0" y="3554215"/>
                </a:moveTo>
                <a:lnTo>
                  <a:pt x="0" y="3411538"/>
                </a:lnTo>
                <a:cubicBezTo>
                  <a:pt x="0" y="2927615"/>
                  <a:pt x="70246" y="2477890"/>
                  <a:pt x="210740" y="2062361"/>
                </a:cubicBezTo>
                <a:cubicBezTo>
                  <a:pt x="351366" y="1646701"/>
                  <a:pt x="553971" y="1284883"/>
                  <a:pt x="818554" y="976908"/>
                </a:cubicBezTo>
                <a:cubicBezTo>
                  <a:pt x="1083270" y="668801"/>
                  <a:pt x="1403746" y="428956"/>
                  <a:pt x="1779984" y="257374"/>
                </a:cubicBezTo>
                <a:cubicBezTo>
                  <a:pt x="2156221" y="85791"/>
                  <a:pt x="2577901" y="0"/>
                  <a:pt x="3045023" y="0"/>
                </a:cubicBezTo>
                <a:cubicBezTo>
                  <a:pt x="3516378" y="0"/>
                  <a:pt x="3941167" y="85791"/>
                  <a:pt x="4319389" y="257374"/>
                </a:cubicBezTo>
                <a:cubicBezTo>
                  <a:pt x="4697743" y="428956"/>
                  <a:pt x="5020270" y="668801"/>
                  <a:pt x="5286970" y="976908"/>
                </a:cubicBezTo>
                <a:cubicBezTo>
                  <a:pt x="5553670" y="1284883"/>
                  <a:pt x="5757267" y="1646701"/>
                  <a:pt x="5897760" y="2062361"/>
                </a:cubicBezTo>
                <a:cubicBezTo>
                  <a:pt x="6038387" y="2477890"/>
                  <a:pt x="6108700" y="2927615"/>
                  <a:pt x="6108700" y="3411538"/>
                </a:cubicBezTo>
                <a:lnTo>
                  <a:pt x="6108700" y="3554215"/>
                </a:lnTo>
                <a:cubicBezTo>
                  <a:pt x="6108700" y="4038005"/>
                  <a:pt x="6038387" y="4486672"/>
                  <a:pt x="5897760" y="4900216"/>
                </a:cubicBezTo>
                <a:cubicBezTo>
                  <a:pt x="5757267" y="5313760"/>
                  <a:pt x="5553670" y="5674585"/>
                  <a:pt x="5286970" y="5982693"/>
                </a:cubicBezTo>
                <a:cubicBezTo>
                  <a:pt x="5020270" y="6290800"/>
                  <a:pt x="4699860" y="6530645"/>
                  <a:pt x="4325739" y="6702227"/>
                </a:cubicBezTo>
                <a:cubicBezTo>
                  <a:pt x="3951618" y="6873808"/>
                  <a:pt x="3528814" y="6959600"/>
                  <a:pt x="3057326" y="6959600"/>
                </a:cubicBezTo>
                <a:cubicBezTo>
                  <a:pt x="2586103" y="6959600"/>
                  <a:pt x="2162373" y="6873808"/>
                  <a:pt x="1786135" y="6702227"/>
                </a:cubicBezTo>
                <a:cubicBezTo>
                  <a:pt x="1409898" y="6530645"/>
                  <a:pt x="1088429" y="6290800"/>
                  <a:pt x="821729" y="5982693"/>
                </a:cubicBezTo>
                <a:cubicBezTo>
                  <a:pt x="555029" y="5674585"/>
                  <a:pt x="351366" y="5313760"/>
                  <a:pt x="210740" y="4900216"/>
                </a:cubicBezTo>
                <a:cubicBezTo>
                  <a:pt x="70246" y="4486672"/>
                  <a:pt x="0" y="4038005"/>
                  <a:pt x="0" y="3554215"/>
                </a:cubicBezTo>
                <a:close/>
                <a:moveTo>
                  <a:pt x="1147167" y="3411538"/>
                </a:moveTo>
                <a:lnTo>
                  <a:pt x="1147167" y="3554215"/>
                </a:lnTo>
                <a:cubicBezTo>
                  <a:pt x="1147167" y="3889177"/>
                  <a:pt x="1186523" y="4204560"/>
                  <a:pt x="1265237" y="4500365"/>
                </a:cubicBezTo>
                <a:cubicBezTo>
                  <a:pt x="1343951" y="4796036"/>
                  <a:pt x="1463013" y="5057643"/>
                  <a:pt x="1622425" y="5285185"/>
                </a:cubicBezTo>
                <a:cubicBezTo>
                  <a:pt x="1781836" y="5512594"/>
                  <a:pt x="1981662" y="5691453"/>
                  <a:pt x="2221904" y="5821760"/>
                </a:cubicBezTo>
                <a:cubicBezTo>
                  <a:pt x="2462146" y="5952067"/>
                  <a:pt x="2741678" y="6017221"/>
                  <a:pt x="3060501" y="6017221"/>
                </a:cubicBezTo>
                <a:cubicBezTo>
                  <a:pt x="3375223" y="6017221"/>
                  <a:pt x="3651646" y="5952067"/>
                  <a:pt x="3889771" y="5821760"/>
                </a:cubicBezTo>
                <a:cubicBezTo>
                  <a:pt x="4128029" y="5691453"/>
                  <a:pt x="4325805" y="5512594"/>
                  <a:pt x="4483100" y="5285185"/>
                </a:cubicBezTo>
                <a:cubicBezTo>
                  <a:pt x="4640527" y="5057643"/>
                  <a:pt x="4759589" y="4796036"/>
                  <a:pt x="4840287" y="4500365"/>
                </a:cubicBezTo>
                <a:cubicBezTo>
                  <a:pt x="4921117" y="4204560"/>
                  <a:pt x="4961532" y="3889177"/>
                  <a:pt x="4961532" y="3554215"/>
                </a:cubicBezTo>
                <a:lnTo>
                  <a:pt x="4961532" y="3411538"/>
                </a:lnTo>
                <a:cubicBezTo>
                  <a:pt x="4961532" y="3080544"/>
                  <a:pt x="4921117" y="2767211"/>
                  <a:pt x="4840287" y="2471540"/>
                </a:cubicBezTo>
                <a:cubicBezTo>
                  <a:pt x="4759589" y="2175736"/>
                  <a:pt x="4639535" y="1913070"/>
                  <a:pt x="4480123" y="1683544"/>
                </a:cubicBezTo>
                <a:cubicBezTo>
                  <a:pt x="4320711" y="1454018"/>
                  <a:pt x="4121877" y="1273109"/>
                  <a:pt x="3883620" y="1140818"/>
                </a:cubicBezTo>
                <a:cubicBezTo>
                  <a:pt x="3645495" y="1008526"/>
                  <a:pt x="3367021" y="942380"/>
                  <a:pt x="3048198" y="942380"/>
                </a:cubicBezTo>
                <a:cubicBezTo>
                  <a:pt x="2733476" y="942380"/>
                  <a:pt x="2456987" y="1008526"/>
                  <a:pt x="2218729" y="1140818"/>
                </a:cubicBezTo>
                <a:cubicBezTo>
                  <a:pt x="1980604" y="1273109"/>
                  <a:pt x="1781836" y="1454018"/>
                  <a:pt x="1622425" y="1683544"/>
                </a:cubicBezTo>
                <a:cubicBezTo>
                  <a:pt x="1463013" y="1913070"/>
                  <a:pt x="1343951" y="2175736"/>
                  <a:pt x="1265237" y="2471540"/>
                </a:cubicBezTo>
                <a:cubicBezTo>
                  <a:pt x="1186523" y="2767211"/>
                  <a:pt x="1147167" y="3080544"/>
                  <a:pt x="1147167" y="3411538"/>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083" name="Freeform 16083"/>
          <p:cNvSpPr/>
          <p:nvPr/>
        </p:nvSpPr>
        <p:spPr>
          <a:xfrm>
            <a:off x="5460750" y="2589398"/>
            <a:ext cx="52572" cy="68069"/>
          </a:xfrm>
          <a:custGeom>
            <a:avLst/>
            <a:gdLst/>
            <a:ahLst/>
            <a:cxnLst/>
            <a:rect l="0" t="0" r="0" b="0"/>
            <a:pathLst>
              <a:path w="5283200" h="6832600">
                <a:moveTo>
                  <a:pt x="4132460" y="5156200"/>
                </a:moveTo>
                <a:lnTo>
                  <a:pt x="4132460" y="0"/>
                </a:lnTo>
                <a:lnTo>
                  <a:pt x="5283200" y="0"/>
                </a:lnTo>
                <a:lnTo>
                  <a:pt x="5283200" y="6705600"/>
                </a:lnTo>
                <a:lnTo>
                  <a:pt x="4188420" y="6705600"/>
                </a:lnTo>
                <a:close/>
                <a:moveTo>
                  <a:pt x="4349750" y="3733800"/>
                </a:moveTo>
                <a:lnTo>
                  <a:pt x="4826000" y="3733800"/>
                </a:lnTo>
                <a:cubicBezTo>
                  <a:pt x="4826000" y="4180020"/>
                  <a:pt x="4779499" y="4592175"/>
                  <a:pt x="4686498" y="4970265"/>
                </a:cubicBezTo>
                <a:cubicBezTo>
                  <a:pt x="4593497" y="5348222"/>
                  <a:pt x="4443610" y="5675644"/>
                  <a:pt x="4236839" y="5952530"/>
                </a:cubicBezTo>
                <a:cubicBezTo>
                  <a:pt x="4030067" y="6229417"/>
                  <a:pt x="3759133" y="6445317"/>
                  <a:pt x="3424039" y="6600230"/>
                </a:cubicBezTo>
                <a:cubicBezTo>
                  <a:pt x="3089076" y="6755143"/>
                  <a:pt x="2681750" y="6832600"/>
                  <a:pt x="2202060" y="6832600"/>
                </a:cubicBezTo>
                <a:cubicBezTo>
                  <a:pt x="1875432" y="6832600"/>
                  <a:pt x="1576652" y="6785107"/>
                  <a:pt x="1305718" y="6690122"/>
                </a:cubicBezTo>
                <a:cubicBezTo>
                  <a:pt x="1034917" y="6595005"/>
                  <a:pt x="802282" y="6448227"/>
                  <a:pt x="607814" y="6249790"/>
                </a:cubicBezTo>
                <a:cubicBezTo>
                  <a:pt x="413477" y="6051352"/>
                  <a:pt x="263591" y="5793053"/>
                  <a:pt x="158154" y="5474891"/>
                </a:cubicBezTo>
                <a:cubicBezTo>
                  <a:pt x="52718" y="5156597"/>
                  <a:pt x="0" y="4774208"/>
                  <a:pt x="0" y="4327724"/>
                </a:cubicBezTo>
                <a:lnTo>
                  <a:pt x="0" y="0"/>
                </a:lnTo>
                <a:lnTo>
                  <a:pt x="1147167" y="0"/>
                </a:lnTo>
                <a:lnTo>
                  <a:pt x="1147167" y="4337050"/>
                </a:lnTo>
                <a:cubicBezTo>
                  <a:pt x="1147167" y="4638411"/>
                  <a:pt x="1181298" y="4887252"/>
                  <a:pt x="1249560" y="5083572"/>
                </a:cubicBezTo>
                <a:cubicBezTo>
                  <a:pt x="1317823" y="5279761"/>
                  <a:pt x="1410890" y="5434674"/>
                  <a:pt x="1528762" y="5548313"/>
                </a:cubicBezTo>
                <a:cubicBezTo>
                  <a:pt x="1646634" y="5661819"/>
                  <a:pt x="1778992" y="5741260"/>
                  <a:pt x="1925835" y="5786636"/>
                </a:cubicBezTo>
                <a:cubicBezTo>
                  <a:pt x="2072812" y="5832012"/>
                  <a:pt x="2224881" y="5854700"/>
                  <a:pt x="2382043" y="5854700"/>
                </a:cubicBezTo>
                <a:cubicBezTo>
                  <a:pt x="2870464" y="5854700"/>
                  <a:pt x="3257351" y="5760377"/>
                  <a:pt x="3542704" y="5571729"/>
                </a:cubicBezTo>
                <a:cubicBezTo>
                  <a:pt x="3828189" y="5383081"/>
                  <a:pt x="4034035" y="5128089"/>
                  <a:pt x="4160242" y="4806752"/>
                </a:cubicBezTo>
                <a:cubicBezTo>
                  <a:pt x="4286580" y="4485283"/>
                  <a:pt x="4349750" y="4127633"/>
                  <a:pt x="4349750" y="37338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084" name="Freeform 16084"/>
          <p:cNvSpPr/>
          <p:nvPr/>
        </p:nvSpPr>
        <p:spPr>
          <a:xfrm>
            <a:off x="5529700" y="2588134"/>
            <a:ext cx="52424" cy="68006"/>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085" name="Freeform 16085"/>
          <p:cNvSpPr/>
          <p:nvPr/>
        </p:nvSpPr>
        <p:spPr>
          <a:xfrm>
            <a:off x="5590373" y="2573140"/>
            <a:ext cx="36388" cy="84328"/>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086" name="Freeform 16086"/>
          <p:cNvSpPr/>
          <p:nvPr/>
        </p:nvSpPr>
        <p:spPr>
          <a:xfrm>
            <a:off x="5639103" y="2588134"/>
            <a:ext cx="32301" cy="68069"/>
          </a:xfrm>
          <a:custGeom>
            <a:avLst/>
            <a:gdLst/>
            <a:ahLst/>
            <a:cxnLst/>
            <a:rect l="0" t="0" r="0" b="0"/>
            <a:pathLst>
              <a:path w="3246040" h="6832600">
                <a:moveTo>
                  <a:pt x="1150143" y="1180704"/>
                </a:moveTo>
                <a:lnTo>
                  <a:pt x="1150143" y="6832600"/>
                </a:lnTo>
                <a:lnTo>
                  <a:pt x="0" y="6832600"/>
                </a:lnTo>
                <a:lnTo>
                  <a:pt x="0" y="127000"/>
                </a:lnTo>
                <a:lnTo>
                  <a:pt x="1118989" y="127000"/>
                </a:lnTo>
                <a:close/>
                <a:moveTo>
                  <a:pt x="3246040" y="86916"/>
                </a:moveTo>
                <a:lnTo>
                  <a:pt x="3239889" y="1154510"/>
                </a:lnTo>
                <a:cubicBezTo>
                  <a:pt x="3144771" y="1133872"/>
                  <a:pt x="3054813" y="1120445"/>
                  <a:pt x="2970014" y="1114227"/>
                </a:cubicBezTo>
                <a:cubicBezTo>
                  <a:pt x="2885347" y="1108009"/>
                  <a:pt x="2789237" y="1104900"/>
                  <a:pt x="2681684" y="1104900"/>
                </a:cubicBezTo>
                <a:cubicBezTo>
                  <a:pt x="2417100" y="1104900"/>
                  <a:pt x="2183540" y="1146242"/>
                  <a:pt x="1981001" y="1228924"/>
                </a:cubicBezTo>
                <a:cubicBezTo>
                  <a:pt x="1778462" y="1311606"/>
                  <a:pt x="1606880" y="1427295"/>
                  <a:pt x="1466254" y="1575991"/>
                </a:cubicBezTo>
                <a:cubicBezTo>
                  <a:pt x="1325760" y="1724687"/>
                  <a:pt x="1215165" y="1901362"/>
                  <a:pt x="1134467" y="2106018"/>
                </a:cubicBezTo>
                <a:cubicBezTo>
                  <a:pt x="1053901" y="2310673"/>
                  <a:pt x="1001249" y="2534841"/>
                  <a:pt x="976510" y="2778522"/>
                </a:cubicBezTo>
                <a:lnTo>
                  <a:pt x="654050" y="2964458"/>
                </a:lnTo>
                <a:cubicBezTo>
                  <a:pt x="654050" y="2559249"/>
                  <a:pt x="694332" y="2178844"/>
                  <a:pt x="774898" y="1823244"/>
                </a:cubicBezTo>
                <a:cubicBezTo>
                  <a:pt x="855464" y="1467644"/>
                  <a:pt x="980479" y="1152393"/>
                  <a:pt x="1149945" y="877491"/>
                </a:cubicBezTo>
                <a:cubicBezTo>
                  <a:pt x="1319543" y="602589"/>
                  <a:pt x="1535575" y="387615"/>
                  <a:pt x="1798042" y="232569"/>
                </a:cubicBezTo>
                <a:cubicBezTo>
                  <a:pt x="2060641" y="77524"/>
                  <a:pt x="2373841" y="0"/>
                  <a:pt x="2737643" y="0"/>
                </a:cubicBezTo>
                <a:cubicBezTo>
                  <a:pt x="2820325" y="0"/>
                  <a:pt x="2915377" y="9327"/>
                  <a:pt x="3022798" y="27980"/>
                </a:cubicBezTo>
                <a:cubicBezTo>
                  <a:pt x="3130351" y="46501"/>
                  <a:pt x="3204765" y="66146"/>
                  <a:pt x="3246040" y="86916"/>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087" name="Freeform 16087"/>
          <p:cNvSpPr/>
          <p:nvPr/>
        </p:nvSpPr>
        <p:spPr>
          <a:xfrm>
            <a:off x="5681832" y="2564979"/>
            <a:ext cx="13522" cy="91224"/>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088" name="Freeform 16088"/>
          <p:cNvSpPr/>
          <p:nvPr/>
        </p:nvSpPr>
        <p:spPr>
          <a:xfrm>
            <a:off x="5709016" y="2588133"/>
            <a:ext cx="56679" cy="69335"/>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089" name="Freeform 16089"/>
          <p:cNvSpPr/>
          <p:nvPr/>
        </p:nvSpPr>
        <p:spPr>
          <a:xfrm>
            <a:off x="5775880" y="2588133"/>
            <a:ext cx="53118" cy="69335"/>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090" name="Freeform 16090"/>
          <p:cNvSpPr/>
          <p:nvPr/>
        </p:nvSpPr>
        <p:spPr>
          <a:xfrm>
            <a:off x="5874732" y="2554716"/>
            <a:ext cx="32580" cy="130517"/>
          </a:xfrm>
          <a:custGeom>
            <a:avLst/>
            <a:gdLst/>
            <a:ahLst/>
            <a:cxnLst/>
            <a:rect l="0" t="0" r="0" b="0"/>
            <a:pathLst>
              <a:path w="3274218" h="13100843">
                <a:moveTo>
                  <a:pt x="0" y="6578402"/>
                </a:moveTo>
                <a:lnTo>
                  <a:pt x="0" y="6516291"/>
                </a:lnTo>
                <a:cubicBezTo>
                  <a:pt x="0" y="5615253"/>
                  <a:pt x="101269" y="4800005"/>
                  <a:pt x="303807" y="4070549"/>
                </a:cubicBezTo>
                <a:cubicBezTo>
                  <a:pt x="506346" y="3340960"/>
                  <a:pt x="764711" y="2701330"/>
                  <a:pt x="1078904" y="2151658"/>
                </a:cubicBezTo>
                <a:cubicBezTo>
                  <a:pt x="1393097" y="1601854"/>
                  <a:pt x="1723826" y="1146110"/>
                  <a:pt x="2071092" y="784424"/>
                </a:cubicBezTo>
                <a:cubicBezTo>
                  <a:pt x="2418357" y="422738"/>
                  <a:pt x="2738768" y="161264"/>
                  <a:pt x="3032323" y="0"/>
                </a:cubicBezTo>
                <a:lnTo>
                  <a:pt x="3274218" y="756444"/>
                </a:lnTo>
                <a:cubicBezTo>
                  <a:pt x="3030272" y="942446"/>
                  <a:pt x="2783218" y="1198761"/>
                  <a:pt x="2533054" y="1525389"/>
                </a:cubicBezTo>
                <a:cubicBezTo>
                  <a:pt x="2283023" y="1851885"/>
                  <a:pt x="2053563" y="2252795"/>
                  <a:pt x="1844675" y="2728119"/>
                </a:cubicBezTo>
                <a:cubicBezTo>
                  <a:pt x="1635918" y="3203443"/>
                  <a:pt x="1467445" y="3755232"/>
                  <a:pt x="1339254" y="4383485"/>
                </a:cubicBezTo>
                <a:cubicBezTo>
                  <a:pt x="1211196" y="5011738"/>
                  <a:pt x="1147167" y="5718572"/>
                  <a:pt x="1147167" y="6503988"/>
                </a:cubicBezTo>
                <a:lnTo>
                  <a:pt x="1147167" y="6590705"/>
                </a:lnTo>
                <a:cubicBezTo>
                  <a:pt x="1147167" y="7376121"/>
                  <a:pt x="1211196" y="8084013"/>
                  <a:pt x="1339254" y="8714383"/>
                </a:cubicBezTo>
                <a:cubicBezTo>
                  <a:pt x="1467445" y="9344621"/>
                  <a:pt x="1635918" y="9899452"/>
                  <a:pt x="1844675" y="10378876"/>
                </a:cubicBezTo>
                <a:cubicBezTo>
                  <a:pt x="2053563" y="10858433"/>
                  <a:pt x="2283023" y="11266619"/>
                  <a:pt x="2533054" y="11603434"/>
                </a:cubicBezTo>
                <a:cubicBezTo>
                  <a:pt x="2783218" y="11940381"/>
                  <a:pt x="3030272" y="12208073"/>
                  <a:pt x="3274218" y="12406510"/>
                </a:cubicBezTo>
                <a:lnTo>
                  <a:pt x="3032323" y="13100843"/>
                </a:lnTo>
                <a:cubicBezTo>
                  <a:pt x="2738768" y="12939580"/>
                  <a:pt x="2418357" y="12678105"/>
                  <a:pt x="2071092" y="12316420"/>
                </a:cubicBezTo>
                <a:cubicBezTo>
                  <a:pt x="1723826" y="11954867"/>
                  <a:pt x="1393097" y="11500246"/>
                  <a:pt x="1078904" y="10952559"/>
                </a:cubicBezTo>
                <a:cubicBezTo>
                  <a:pt x="764711" y="10404871"/>
                  <a:pt x="506346" y="9765242"/>
                  <a:pt x="303807" y="9033669"/>
                </a:cubicBezTo>
                <a:cubicBezTo>
                  <a:pt x="101269" y="8301964"/>
                  <a:pt x="0" y="7483542"/>
                  <a:pt x="0" y="6578402"/>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091" name="Freeform 16091"/>
          <p:cNvSpPr/>
          <p:nvPr/>
        </p:nvSpPr>
        <p:spPr>
          <a:xfrm>
            <a:off x="5919734" y="2566245"/>
            <a:ext cx="55668" cy="89958"/>
          </a:xfrm>
          <a:custGeom>
            <a:avLst/>
            <a:gdLst/>
            <a:ahLst/>
            <a:cxnLst/>
            <a:rect l="0" t="0" r="0" b="0"/>
            <a:pathLst>
              <a:path w="5594350" h="9029700">
                <a:moveTo>
                  <a:pt x="1193800" y="0"/>
                </a:moveTo>
                <a:lnTo>
                  <a:pt x="1193800" y="9029700"/>
                </a:lnTo>
                <a:lnTo>
                  <a:pt x="0" y="9029700"/>
                </a:lnTo>
                <a:lnTo>
                  <a:pt x="0" y="0"/>
                </a:lnTo>
                <a:close/>
                <a:moveTo>
                  <a:pt x="4978400" y="4064000"/>
                </a:moveTo>
                <a:lnTo>
                  <a:pt x="4978400" y="5041900"/>
                </a:lnTo>
                <a:lnTo>
                  <a:pt x="933846" y="5041900"/>
                </a:lnTo>
                <a:lnTo>
                  <a:pt x="933846" y="4064000"/>
                </a:lnTo>
                <a:close/>
                <a:moveTo>
                  <a:pt x="5594350" y="0"/>
                </a:moveTo>
                <a:lnTo>
                  <a:pt x="5594350" y="977900"/>
                </a:lnTo>
                <a:lnTo>
                  <a:pt x="933846" y="977900"/>
                </a:lnTo>
                <a:lnTo>
                  <a:pt x="933846" y="0"/>
                </a:ln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092" name="Freeform 16092"/>
          <p:cNvSpPr/>
          <p:nvPr/>
        </p:nvSpPr>
        <p:spPr>
          <a:xfrm>
            <a:off x="5986472" y="2589398"/>
            <a:ext cx="52572" cy="68069"/>
          </a:xfrm>
          <a:custGeom>
            <a:avLst/>
            <a:gdLst/>
            <a:ahLst/>
            <a:cxnLst/>
            <a:rect l="0" t="0" r="0" b="0"/>
            <a:pathLst>
              <a:path w="5283200" h="6832600">
                <a:moveTo>
                  <a:pt x="4132460" y="5156200"/>
                </a:moveTo>
                <a:lnTo>
                  <a:pt x="4132460" y="0"/>
                </a:lnTo>
                <a:lnTo>
                  <a:pt x="5283200" y="0"/>
                </a:lnTo>
                <a:lnTo>
                  <a:pt x="5283200" y="6705600"/>
                </a:lnTo>
                <a:lnTo>
                  <a:pt x="4188420" y="6705600"/>
                </a:lnTo>
                <a:close/>
                <a:moveTo>
                  <a:pt x="4349750" y="3733800"/>
                </a:moveTo>
                <a:lnTo>
                  <a:pt x="4826000" y="3733800"/>
                </a:lnTo>
                <a:cubicBezTo>
                  <a:pt x="4826000" y="4180020"/>
                  <a:pt x="4779499" y="4592175"/>
                  <a:pt x="4686498" y="4970265"/>
                </a:cubicBezTo>
                <a:cubicBezTo>
                  <a:pt x="4593497" y="5348222"/>
                  <a:pt x="4443610" y="5675644"/>
                  <a:pt x="4236839" y="5952530"/>
                </a:cubicBezTo>
                <a:cubicBezTo>
                  <a:pt x="4030067" y="6229417"/>
                  <a:pt x="3759133" y="6445317"/>
                  <a:pt x="3424039" y="6600230"/>
                </a:cubicBezTo>
                <a:cubicBezTo>
                  <a:pt x="3089076" y="6755143"/>
                  <a:pt x="2681750" y="6832600"/>
                  <a:pt x="2202060" y="6832600"/>
                </a:cubicBezTo>
                <a:cubicBezTo>
                  <a:pt x="1875432" y="6832600"/>
                  <a:pt x="1576652" y="6785107"/>
                  <a:pt x="1305718" y="6690122"/>
                </a:cubicBezTo>
                <a:cubicBezTo>
                  <a:pt x="1034917" y="6595005"/>
                  <a:pt x="802282" y="6448227"/>
                  <a:pt x="607814" y="6249790"/>
                </a:cubicBezTo>
                <a:cubicBezTo>
                  <a:pt x="413477" y="6051352"/>
                  <a:pt x="263591" y="5793053"/>
                  <a:pt x="158154" y="5474891"/>
                </a:cubicBezTo>
                <a:cubicBezTo>
                  <a:pt x="52718" y="5156597"/>
                  <a:pt x="0" y="4774208"/>
                  <a:pt x="0" y="4327724"/>
                </a:cubicBezTo>
                <a:lnTo>
                  <a:pt x="0" y="0"/>
                </a:lnTo>
                <a:lnTo>
                  <a:pt x="1147167" y="0"/>
                </a:lnTo>
                <a:lnTo>
                  <a:pt x="1147167" y="4337050"/>
                </a:lnTo>
                <a:cubicBezTo>
                  <a:pt x="1147167" y="4638411"/>
                  <a:pt x="1181298" y="4887252"/>
                  <a:pt x="1249560" y="5083572"/>
                </a:cubicBezTo>
                <a:cubicBezTo>
                  <a:pt x="1317823" y="5279761"/>
                  <a:pt x="1410890" y="5434674"/>
                  <a:pt x="1528762" y="5548313"/>
                </a:cubicBezTo>
                <a:cubicBezTo>
                  <a:pt x="1646634" y="5661819"/>
                  <a:pt x="1778992" y="5741260"/>
                  <a:pt x="1925835" y="5786636"/>
                </a:cubicBezTo>
                <a:cubicBezTo>
                  <a:pt x="2072812" y="5832012"/>
                  <a:pt x="2224881" y="5854700"/>
                  <a:pt x="2382043" y="5854700"/>
                </a:cubicBezTo>
                <a:cubicBezTo>
                  <a:pt x="2870464" y="5854700"/>
                  <a:pt x="3257351" y="5760377"/>
                  <a:pt x="3542704" y="5571729"/>
                </a:cubicBezTo>
                <a:cubicBezTo>
                  <a:pt x="3828189" y="5383081"/>
                  <a:pt x="4034035" y="5128089"/>
                  <a:pt x="4160242" y="4806752"/>
                </a:cubicBezTo>
                <a:cubicBezTo>
                  <a:pt x="4286580" y="4485283"/>
                  <a:pt x="4349750" y="4127633"/>
                  <a:pt x="4349750" y="37338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093" name="Freeform 16093"/>
          <p:cNvSpPr/>
          <p:nvPr/>
        </p:nvSpPr>
        <p:spPr>
          <a:xfrm>
            <a:off x="6056371" y="2561310"/>
            <a:ext cx="11415" cy="94892"/>
          </a:xfrm>
          <a:custGeom>
            <a:avLst/>
            <a:gdLst/>
            <a:ahLst/>
            <a:cxnLst/>
            <a:rect l="0" t="0" r="0" b="0"/>
            <a:pathLst>
              <a:path w="1147167" h="9525000">
                <a:moveTo>
                  <a:pt x="1147167" y="0"/>
                </a:moveTo>
                <a:lnTo>
                  <a:pt x="1147167" y="9525000"/>
                </a:lnTo>
                <a:lnTo>
                  <a:pt x="0" y="9525000"/>
                </a:lnTo>
                <a:lnTo>
                  <a:pt x="0" y="0"/>
                </a:ln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094" name="Freeform 16094"/>
          <p:cNvSpPr/>
          <p:nvPr/>
        </p:nvSpPr>
        <p:spPr>
          <a:xfrm>
            <a:off x="6086588" y="2561310"/>
            <a:ext cx="11415" cy="94892"/>
          </a:xfrm>
          <a:custGeom>
            <a:avLst/>
            <a:gdLst/>
            <a:ahLst/>
            <a:cxnLst/>
            <a:rect l="0" t="0" r="0" b="0"/>
            <a:pathLst>
              <a:path w="1147167" h="9525000">
                <a:moveTo>
                  <a:pt x="1147167" y="0"/>
                </a:moveTo>
                <a:lnTo>
                  <a:pt x="1147167" y="9525000"/>
                </a:lnTo>
                <a:lnTo>
                  <a:pt x="0" y="9525000"/>
                </a:lnTo>
                <a:lnTo>
                  <a:pt x="0" y="0"/>
                </a:ln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095" name="Freeform 16095"/>
          <p:cNvSpPr/>
          <p:nvPr/>
        </p:nvSpPr>
        <p:spPr>
          <a:xfrm>
            <a:off x="2107664" y="2760980"/>
            <a:ext cx="11415" cy="94892"/>
          </a:xfrm>
          <a:custGeom>
            <a:avLst/>
            <a:gdLst/>
            <a:ahLst/>
            <a:cxnLst/>
            <a:rect l="0" t="0" r="0" b="0"/>
            <a:pathLst>
              <a:path w="1147167" h="9525000">
                <a:moveTo>
                  <a:pt x="1147167" y="0"/>
                </a:moveTo>
                <a:lnTo>
                  <a:pt x="1147167" y="9525000"/>
                </a:lnTo>
                <a:lnTo>
                  <a:pt x="0" y="9525000"/>
                </a:lnTo>
                <a:lnTo>
                  <a:pt x="0" y="0"/>
                </a:ln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096" name="Freeform 16096"/>
          <p:cNvSpPr/>
          <p:nvPr/>
        </p:nvSpPr>
        <p:spPr>
          <a:xfrm>
            <a:off x="2136995" y="2764649"/>
            <a:ext cx="13522" cy="91224"/>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097" name="Freeform 16097"/>
          <p:cNvSpPr/>
          <p:nvPr/>
        </p:nvSpPr>
        <p:spPr>
          <a:xfrm>
            <a:off x="2164305" y="2787803"/>
            <a:ext cx="53118" cy="69335"/>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098" name="Freeform 16098"/>
          <p:cNvSpPr/>
          <p:nvPr/>
        </p:nvSpPr>
        <p:spPr>
          <a:xfrm>
            <a:off x="2223651" y="2772809"/>
            <a:ext cx="36388" cy="84328"/>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099" name="Freeform 16099"/>
          <p:cNvSpPr/>
          <p:nvPr/>
        </p:nvSpPr>
        <p:spPr>
          <a:xfrm>
            <a:off x="2303755" y="2760980"/>
            <a:ext cx="52487" cy="94829"/>
          </a:xfrm>
          <a:custGeom>
            <a:avLst/>
            <a:gdLst/>
            <a:ahLst/>
            <a:cxnLst/>
            <a:rect l="0" t="0" r="0" b="0"/>
            <a:pathLst>
              <a:path w="5274667" h="9518650">
                <a:moveTo>
                  <a:pt x="1147167" y="0"/>
                </a:moveTo>
                <a:lnTo>
                  <a:pt x="1147167" y="9518650"/>
                </a:lnTo>
                <a:lnTo>
                  <a:pt x="0" y="9518650"/>
                </a:lnTo>
                <a:lnTo>
                  <a:pt x="0" y="0"/>
                </a:lnTo>
                <a:close/>
                <a:moveTo>
                  <a:pt x="874315" y="5905500"/>
                </a:moveTo>
                <a:lnTo>
                  <a:pt x="396875" y="5905500"/>
                </a:lnTo>
                <a:cubicBezTo>
                  <a:pt x="396875" y="5445655"/>
                  <a:pt x="463086" y="5019940"/>
                  <a:pt x="595510" y="4628357"/>
                </a:cubicBezTo>
                <a:cubicBezTo>
                  <a:pt x="727934" y="4236773"/>
                  <a:pt x="914069" y="3895990"/>
                  <a:pt x="1153914" y="3606007"/>
                </a:cubicBezTo>
                <a:cubicBezTo>
                  <a:pt x="1393891" y="3315891"/>
                  <a:pt x="1680368" y="3091128"/>
                  <a:pt x="2013346" y="2931716"/>
                </a:cubicBezTo>
                <a:cubicBezTo>
                  <a:pt x="2346457" y="2772172"/>
                  <a:pt x="2715749" y="2692400"/>
                  <a:pt x="3121223" y="2692400"/>
                </a:cubicBezTo>
                <a:cubicBezTo>
                  <a:pt x="3452217" y="2692400"/>
                  <a:pt x="3750071" y="2736785"/>
                  <a:pt x="4014787" y="2825552"/>
                </a:cubicBezTo>
                <a:cubicBezTo>
                  <a:pt x="4279635" y="2914320"/>
                  <a:pt x="4506185" y="3055740"/>
                  <a:pt x="4694435" y="3249811"/>
                </a:cubicBezTo>
                <a:cubicBezTo>
                  <a:pt x="4882686" y="3443883"/>
                  <a:pt x="5026421" y="3694775"/>
                  <a:pt x="5125640" y="4002485"/>
                </a:cubicBezTo>
                <a:cubicBezTo>
                  <a:pt x="5224991" y="4310063"/>
                  <a:pt x="5274667" y="4684845"/>
                  <a:pt x="5274667" y="5126832"/>
                </a:cubicBezTo>
                <a:lnTo>
                  <a:pt x="5274667" y="9518650"/>
                </a:lnTo>
                <a:lnTo>
                  <a:pt x="4127500" y="9518650"/>
                </a:lnTo>
                <a:lnTo>
                  <a:pt x="4127500" y="5113536"/>
                </a:lnTo>
                <a:cubicBezTo>
                  <a:pt x="4127500" y="4762434"/>
                  <a:pt x="4075707" y="4480521"/>
                  <a:pt x="3972123" y="4267796"/>
                </a:cubicBezTo>
                <a:cubicBezTo>
                  <a:pt x="3868671" y="4055071"/>
                  <a:pt x="3717594" y="3900223"/>
                  <a:pt x="3518892" y="3803254"/>
                </a:cubicBezTo>
                <a:cubicBezTo>
                  <a:pt x="3320322" y="3706151"/>
                  <a:pt x="3076178" y="3657600"/>
                  <a:pt x="2786459" y="3657600"/>
                </a:cubicBezTo>
                <a:cubicBezTo>
                  <a:pt x="2500841" y="3657600"/>
                  <a:pt x="2241087" y="3717330"/>
                  <a:pt x="2007195" y="3836790"/>
                </a:cubicBezTo>
                <a:cubicBezTo>
                  <a:pt x="1773435" y="3956117"/>
                  <a:pt x="1572749" y="4120754"/>
                  <a:pt x="1405135" y="4330700"/>
                </a:cubicBezTo>
                <a:cubicBezTo>
                  <a:pt x="1237522" y="4540647"/>
                  <a:pt x="1107148" y="4780492"/>
                  <a:pt x="1014015" y="5050235"/>
                </a:cubicBezTo>
                <a:cubicBezTo>
                  <a:pt x="920882" y="5319845"/>
                  <a:pt x="874315" y="5604934"/>
                  <a:pt x="874315" y="5905500"/>
                </a:cubicBezTo>
                <a:close/>
              </a:path>
            </a:pathLst>
          </a:custGeom>
          <a:solidFill>
            <a:srgbClr val="0563C1">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100" name="Freeform 16100"/>
          <p:cNvSpPr/>
          <p:nvPr/>
        </p:nvSpPr>
        <p:spPr>
          <a:xfrm>
            <a:off x="2369508" y="2787803"/>
            <a:ext cx="56679" cy="69335"/>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563C1">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101" name="Freeform 16101"/>
          <p:cNvSpPr/>
          <p:nvPr/>
        </p:nvSpPr>
        <p:spPr>
          <a:xfrm>
            <a:off x="2439305" y="2787803"/>
            <a:ext cx="32301" cy="68069"/>
          </a:xfrm>
          <a:custGeom>
            <a:avLst/>
            <a:gdLst/>
            <a:ahLst/>
            <a:cxnLst/>
            <a:rect l="0" t="0" r="0" b="0"/>
            <a:pathLst>
              <a:path w="3246040" h="6832600">
                <a:moveTo>
                  <a:pt x="1150143" y="1180704"/>
                </a:moveTo>
                <a:lnTo>
                  <a:pt x="1150143" y="6832600"/>
                </a:lnTo>
                <a:lnTo>
                  <a:pt x="0" y="6832600"/>
                </a:lnTo>
                <a:lnTo>
                  <a:pt x="0" y="127000"/>
                </a:lnTo>
                <a:lnTo>
                  <a:pt x="1118989" y="127000"/>
                </a:lnTo>
                <a:close/>
                <a:moveTo>
                  <a:pt x="3246040" y="86916"/>
                </a:moveTo>
                <a:lnTo>
                  <a:pt x="3239889" y="1154510"/>
                </a:lnTo>
                <a:cubicBezTo>
                  <a:pt x="3144771" y="1133872"/>
                  <a:pt x="3054813" y="1120445"/>
                  <a:pt x="2970014" y="1114227"/>
                </a:cubicBezTo>
                <a:cubicBezTo>
                  <a:pt x="2885347" y="1108009"/>
                  <a:pt x="2789237" y="1104900"/>
                  <a:pt x="2681684" y="1104900"/>
                </a:cubicBezTo>
                <a:cubicBezTo>
                  <a:pt x="2417100" y="1104900"/>
                  <a:pt x="2183540" y="1146242"/>
                  <a:pt x="1981001" y="1228924"/>
                </a:cubicBezTo>
                <a:cubicBezTo>
                  <a:pt x="1778462" y="1311606"/>
                  <a:pt x="1606880" y="1427295"/>
                  <a:pt x="1466254" y="1575991"/>
                </a:cubicBezTo>
                <a:cubicBezTo>
                  <a:pt x="1325760" y="1724687"/>
                  <a:pt x="1215165" y="1901362"/>
                  <a:pt x="1134467" y="2106018"/>
                </a:cubicBezTo>
                <a:cubicBezTo>
                  <a:pt x="1053901" y="2310673"/>
                  <a:pt x="1001249" y="2534841"/>
                  <a:pt x="976510" y="2778522"/>
                </a:cubicBezTo>
                <a:lnTo>
                  <a:pt x="654050" y="2964458"/>
                </a:lnTo>
                <a:cubicBezTo>
                  <a:pt x="654050" y="2559249"/>
                  <a:pt x="694332" y="2178844"/>
                  <a:pt x="774898" y="1823244"/>
                </a:cubicBezTo>
                <a:cubicBezTo>
                  <a:pt x="855464" y="1467644"/>
                  <a:pt x="980479" y="1152393"/>
                  <a:pt x="1149945" y="877491"/>
                </a:cubicBezTo>
                <a:cubicBezTo>
                  <a:pt x="1319543" y="602589"/>
                  <a:pt x="1535575" y="387615"/>
                  <a:pt x="1798042" y="232569"/>
                </a:cubicBezTo>
                <a:cubicBezTo>
                  <a:pt x="2060641" y="77524"/>
                  <a:pt x="2373841" y="0"/>
                  <a:pt x="2737643" y="0"/>
                </a:cubicBezTo>
                <a:cubicBezTo>
                  <a:pt x="2820325" y="0"/>
                  <a:pt x="2915377" y="9327"/>
                  <a:pt x="3022798" y="27980"/>
                </a:cubicBezTo>
                <a:cubicBezTo>
                  <a:pt x="3130351" y="46501"/>
                  <a:pt x="3204765" y="66146"/>
                  <a:pt x="3246040" y="86916"/>
                </a:cubicBezTo>
                <a:close/>
              </a:path>
            </a:pathLst>
          </a:custGeom>
          <a:solidFill>
            <a:srgbClr val="0563C1">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102" name="Freeform 16102"/>
          <p:cNvSpPr/>
          <p:nvPr/>
        </p:nvSpPr>
        <p:spPr>
          <a:xfrm>
            <a:off x="2479025" y="2787803"/>
            <a:ext cx="56679" cy="69335"/>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563C1">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103" name="Freeform 16103"/>
          <p:cNvSpPr/>
          <p:nvPr/>
        </p:nvSpPr>
        <p:spPr>
          <a:xfrm>
            <a:off x="2542403" y="2754386"/>
            <a:ext cx="32580" cy="130517"/>
          </a:xfrm>
          <a:custGeom>
            <a:avLst/>
            <a:gdLst/>
            <a:ahLst/>
            <a:cxnLst/>
            <a:rect l="0" t="0" r="0" b="0"/>
            <a:pathLst>
              <a:path w="3274219" h="13100843">
                <a:moveTo>
                  <a:pt x="3274219" y="6516291"/>
                </a:moveTo>
                <a:lnTo>
                  <a:pt x="3274219" y="6578402"/>
                </a:lnTo>
                <a:cubicBezTo>
                  <a:pt x="3274219" y="7483542"/>
                  <a:pt x="3172883" y="8301964"/>
                  <a:pt x="2970212" y="9033669"/>
                </a:cubicBezTo>
                <a:cubicBezTo>
                  <a:pt x="2767674" y="9765242"/>
                  <a:pt x="2509308" y="10404871"/>
                  <a:pt x="2195116" y="10952559"/>
                </a:cubicBezTo>
                <a:cubicBezTo>
                  <a:pt x="1880923" y="11500246"/>
                  <a:pt x="1550194" y="11954867"/>
                  <a:pt x="1202928" y="12316420"/>
                </a:cubicBezTo>
                <a:cubicBezTo>
                  <a:pt x="855662" y="12678105"/>
                  <a:pt x="535318" y="12939580"/>
                  <a:pt x="241895" y="13100843"/>
                </a:cubicBezTo>
                <a:lnTo>
                  <a:pt x="0" y="12406510"/>
                </a:lnTo>
                <a:cubicBezTo>
                  <a:pt x="243946" y="12220508"/>
                  <a:pt x="489942" y="11961084"/>
                  <a:pt x="737989" y="11628239"/>
                </a:cubicBezTo>
                <a:cubicBezTo>
                  <a:pt x="986036" y="11295525"/>
                  <a:pt x="1215430" y="10886347"/>
                  <a:pt x="1426170" y="10400704"/>
                </a:cubicBezTo>
                <a:cubicBezTo>
                  <a:pt x="1637043" y="9915062"/>
                  <a:pt x="1806575" y="9355006"/>
                  <a:pt x="1934766" y="8720535"/>
                </a:cubicBezTo>
                <a:cubicBezTo>
                  <a:pt x="2062956" y="8086064"/>
                  <a:pt x="2127052" y="7376121"/>
                  <a:pt x="2127052" y="6590705"/>
                </a:cubicBezTo>
                <a:lnTo>
                  <a:pt x="2127052" y="6503988"/>
                </a:lnTo>
                <a:cubicBezTo>
                  <a:pt x="2127052" y="5718572"/>
                  <a:pt x="2058789" y="5008629"/>
                  <a:pt x="1922264" y="4374158"/>
                </a:cubicBezTo>
                <a:cubicBezTo>
                  <a:pt x="1785871" y="3739687"/>
                  <a:pt x="1609130" y="3180689"/>
                  <a:pt x="1392039" y="2697163"/>
                </a:cubicBezTo>
                <a:cubicBezTo>
                  <a:pt x="1175081" y="2213505"/>
                  <a:pt x="943570" y="1805319"/>
                  <a:pt x="697508" y="1472605"/>
                </a:cubicBezTo>
                <a:cubicBezTo>
                  <a:pt x="451578" y="1139891"/>
                  <a:pt x="219075" y="882585"/>
                  <a:pt x="0" y="700683"/>
                </a:cubicBezTo>
                <a:lnTo>
                  <a:pt x="241895" y="0"/>
                </a:lnTo>
                <a:cubicBezTo>
                  <a:pt x="535318" y="161264"/>
                  <a:pt x="855662" y="422738"/>
                  <a:pt x="1202928" y="784424"/>
                </a:cubicBezTo>
                <a:cubicBezTo>
                  <a:pt x="1550194" y="1146110"/>
                  <a:pt x="1880923" y="1601854"/>
                  <a:pt x="2195116" y="2151658"/>
                </a:cubicBezTo>
                <a:cubicBezTo>
                  <a:pt x="2509308" y="2701330"/>
                  <a:pt x="2767674" y="3340960"/>
                  <a:pt x="2970212" y="4070549"/>
                </a:cubicBezTo>
                <a:cubicBezTo>
                  <a:pt x="3172883" y="4800005"/>
                  <a:pt x="3274219" y="5615253"/>
                  <a:pt x="3274219" y="6516291"/>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104" name="Freeform 16104"/>
          <p:cNvSpPr/>
          <p:nvPr/>
        </p:nvSpPr>
        <p:spPr>
          <a:xfrm>
            <a:off x="2586277" y="2788435"/>
            <a:ext cx="18413" cy="85463"/>
          </a:xfrm>
          <a:custGeom>
            <a:avLst/>
            <a:gdLst/>
            <a:ahLst/>
            <a:cxnLst/>
            <a:rect l="0" t="0" r="0" b="0"/>
            <a:pathLst>
              <a:path w="1850430" h="8578453">
                <a:moveTo>
                  <a:pt x="428030" y="691952"/>
                </a:moveTo>
                <a:cubicBezTo>
                  <a:pt x="428030" y="498409"/>
                  <a:pt x="488818" y="334698"/>
                  <a:pt x="610394" y="200819"/>
                </a:cubicBezTo>
                <a:cubicBezTo>
                  <a:pt x="731970" y="66940"/>
                  <a:pt x="908248" y="0"/>
                  <a:pt x="1139230" y="0"/>
                </a:cubicBezTo>
                <a:cubicBezTo>
                  <a:pt x="1370078" y="0"/>
                  <a:pt x="1546291" y="66940"/>
                  <a:pt x="1667867" y="200819"/>
                </a:cubicBezTo>
                <a:cubicBezTo>
                  <a:pt x="1789575" y="334698"/>
                  <a:pt x="1850430" y="498409"/>
                  <a:pt x="1850430" y="691952"/>
                </a:cubicBezTo>
                <a:cubicBezTo>
                  <a:pt x="1850430" y="881394"/>
                  <a:pt x="1789575" y="1042062"/>
                  <a:pt x="1667867" y="1173957"/>
                </a:cubicBezTo>
                <a:cubicBezTo>
                  <a:pt x="1546291" y="1305719"/>
                  <a:pt x="1370078" y="1371600"/>
                  <a:pt x="1139230" y="1371600"/>
                </a:cubicBezTo>
                <a:cubicBezTo>
                  <a:pt x="908248" y="1371600"/>
                  <a:pt x="731970" y="1305719"/>
                  <a:pt x="610394" y="1173957"/>
                </a:cubicBezTo>
                <a:cubicBezTo>
                  <a:pt x="488818" y="1042062"/>
                  <a:pt x="428030" y="881394"/>
                  <a:pt x="428030" y="691952"/>
                </a:cubicBezTo>
                <a:close/>
                <a:moveTo>
                  <a:pt x="1736130" y="5410200"/>
                </a:moveTo>
                <a:lnTo>
                  <a:pt x="1736130" y="6334125"/>
                </a:lnTo>
                <a:cubicBezTo>
                  <a:pt x="1736130" y="6710231"/>
                  <a:pt x="1641409" y="7108031"/>
                  <a:pt x="1451967" y="7527528"/>
                </a:cubicBezTo>
                <a:cubicBezTo>
                  <a:pt x="1262658" y="7947157"/>
                  <a:pt x="997214" y="8297465"/>
                  <a:pt x="655637" y="8578453"/>
                </a:cubicBezTo>
                <a:lnTo>
                  <a:pt x="0" y="8125817"/>
                </a:lnTo>
                <a:cubicBezTo>
                  <a:pt x="133218" y="7944048"/>
                  <a:pt x="245665" y="7759104"/>
                  <a:pt x="337344" y="7570985"/>
                </a:cubicBezTo>
                <a:cubicBezTo>
                  <a:pt x="429022" y="7382867"/>
                  <a:pt x="498806" y="7188596"/>
                  <a:pt x="546695" y="6988175"/>
                </a:cubicBezTo>
                <a:cubicBezTo>
                  <a:pt x="594585" y="6787753"/>
                  <a:pt x="618530" y="6575889"/>
                  <a:pt x="618530" y="6352580"/>
                </a:cubicBezTo>
                <a:lnTo>
                  <a:pt x="618530" y="5410200"/>
                </a:ln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105" name="Rectangle 16105"/>
          <p:cNvSpPr/>
          <p:nvPr/>
        </p:nvSpPr>
        <p:spPr>
          <a:xfrm>
            <a:off x="1910477" y="2981775"/>
            <a:ext cx="4144779" cy="380152"/>
          </a:xfrm>
          <a:prstGeom prst="rect">
            <a:avLst/>
          </a:prstGeom>
        </p:spPr>
      </p:sp>
      <p:sp>
        <p:nvSpPr>
          <p:cNvPr id="16106" name="Freeform 16106"/>
          <p:cNvSpPr/>
          <p:nvPr/>
        </p:nvSpPr>
        <p:spPr>
          <a:xfrm>
            <a:off x="1917175" y="3068873"/>
            <a:ext cx="31286" cy="31323"/>
          </a:xfrm>
          <a:custGeom>
            <a:avLst/>
            <a:gdLst/>
            <a:ahLst/>
            <a:cxnLst/>
            <a:rect l="0" t="0" r="0" b="0"/>
            <a:pathLst>
              <a:path w="3144043" h="3144044">
                <a:moveTo>
                  <a:pt x="0" y="1568847"/>
                </a:moveTo>
                <a:cubicBezTo>
                  <a:pt x="0" y="1134798"/>
                  <a:pt x="153987" y="764845"/>
                  <a:pt x="461962" y="458986"/>
                </a:cubicBezTo>
                <a:cubicBezTo>
                  <a:pt x="770069" y="152996"/>
                  <a:pt x="1139097" y="0"/>
                  <a:pt x="1569045" y="0"/>
                </a:cubicBezTo>
                <a:cubicBezTo>
                  <a:pt x="2003094" y="0"/>
                  <a:pt x="2374106" y="152996"/>
                  <a:pt x="2682081" y="458986"/>
                </a:cubicBezTo>
                <a:cubicBezTo>
                  <a:pt x="2990056" y="764845"/>
                  <a:pt x="3144043" y="1134798"/>
                  <a:pt x="3144043" y="1568847"/>
                </a:cubicBezTo>
                <a:cubicBezTo>
                  <a:pt x="3144043" y="2003029"/>
                  <a:pt x="2990056" y="2374107"/>
                  <a:pt x="2682081" y="2682082"/>
                </a:cubicBezTo>
                <a:cubicBezTo>
                  <a:pt x="2374106" y="2990057"/>
                  <a:pt x="2003094" y="3144044"/>
                  <a:pt x="1569045" y="3144044"/>
                </a:cubicBezTo>
                <a:cubicBezTo>
                  <a:pt x="1139097" y="3144044"/>
                  <a:pt x="770069" y="2990057"/>
                  <a:pt x="461962" y="2682082"/>
                </a:cubicBezTo>
                <a:cubicBezTo>
                  <a:pt x="153987" y="2374107"/>
                  <a:pt x="0" y="2003029"/>
                  <a:pt x="0" y="1568847"/>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107" name="Freeform 16107"/>
          <p:cNvSpPr/>
          <p:nvPr/>
        </p:nvSpPr>
        <p:spPr>
          <a:xfrm>
            <a:off x="2108548" y="3038888"/>
            <a:ext cx="57058" cy="89958"/>
          </a:xfrm>
          <a:custGeom>
            <a:avLst/>
            <a:gdLst/>
            <a:ahLst/>
            <a:cxnLst/>
            <a:rect l="0" t="0" r="0" b="0"/>
            <a:pathLst>
              <a:path w="5734050" h="9029700">
                <a:moveTo>
                  <a:pt x="5734050" y="8051800"/>
                </a:moveTo>
                <a:lnTo>
                  <a:pt x="5734050" y="9029700"/>
                </a:lnTo>
                <a:lnTo>
                  <a:pt x="952500" y="9029700"/>
                </a:lnTo>
                <a:lnTo>
                  <a:pt x="952500" y="8051800"/>
                </a:lnTo>
                <a:close/>
                <a:moveTo>
                  <a:pt x="1193800" y="0"/>
                </a:moveTo>
                <a:lnTo>
                  <a:pt x="1193800" y="9029700"/>
                </a:lnTo>
                <a:lnTo>
                  <a:pt x="0" y="9029700"/>
                </a:lnTo>
                <a:lnTo>
                  <a:pt x="0" y="0"/>
                </a:lnTo>
                <a:close/>
                <a:moveTo>
                  <a:pt x="5105400" y="3886200"/>
                </a:moveTo>
                <a:lnTo>
                  <a:pt x="5105400" y="4864100"/>
                </a:lnTo>
                <a:lnTo>
                  <a:pt x="952500" y="4864100"/>
                </a:lnTo>
                <a:lnTo>
                  <a:pt x="952500" y="3886200"/>
                </a:lnTo>
                <a:close/>
                <a:moveTo>
                  <a:pt x="5676900" y="0"/>
                </a:moveTo>
                <a:lnTo>
                  <a:pt x="5676900" y="977900"/>
                </a:lnTo>
                <a:lnTo>
                  <a:pt x="952500" y="977900"/>
                </a:lnTo>
                <a:lnTo>
                  <a:pt x="952500" y="0"/>
                </a:ln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108" name="Freeform 16108"/>
          <p:cNvSpPr/>
          <p:nvPr/>
        </p:nvSpPr>
        <p:spPr>
          <a:xfrm>
            <a:off x="2176261" y="3037748"/>
            <a:ext cx="72286" cy="92362"/>
          </a:xfrm>
          <a:custGeom>
            <a:avLst/>
            <a:gdLst/>
            <a:ahLst/>
            <a:cxnLst/>
            <a:rect l="0" t="0" r="0" b="0"/>
            <a:pathLst>
              <a:path w="7264400" h="9271000">
                <a:moveTo>
                  <a:pt x="7264400" y="4350544"/>
                </a:moveTo>
                <a:lnTo>
                  <a:pt x="7264400" y="4920457"/>
                </a:lnTo>
                <a:cubicBezTo>
                  <a:pt x="7264400" y="5598055"/>
                  <a:pt x="7179601" y="6205406"/>
                  <a:pt x="7010003" y="6742510"/>
                </a:cubicBezTo>
                <a:cubicBezTo>
                  <a:pt x="6840404" y="7279614"/>
                  <a:pt x="6596393" y="7736153"/>
                  <a:pt x="6277967" y="8112125"/>
                </a:cubicBezTo>
                <a:cubicBezTo>
                  <a:pt x="5959540" y="8487966"/>
                  <a:pt x="5578011" y="8775105"/>
                  <a:pt x="5133379" y="8973543"/>
                </a:cubicBezTo>
                <a:cubicBezTo>
                  <a:pt x="4688879" y="9171847"/>
                  <a:pt x="4191595" y="9271000"/>
                  <a:pt x="3641526" y="9271000"/>
                </a:cubicBezTo>
                <a:cubicBezTo>
                  <a:pt x="3107861" y="9271000"/>
                  <a:pt x="2618779" y="9171847"/>
                  <a:pt x="2174279" y="8973543"/>
                </a:cubicBezTo>
                <a:cubicBezTo>
                  <a:pt x="1729779" y="8775105"/>
                  <a:pt x="1345141" y="8487966"/>
                  <a:pt x="1020365" y="8112125"/>
                </a:cubicBezTo>
                <a:cubicBezTo>
                  <a:pt x="695721" y="7736153"/>
                  <a:pt x="444500" y="7279614"/>
                  <a:pt x="266700" y="6742510"/>
                </a:cubicBezTo>
                <a:cubicBezTo>
                  <a:pt x="88900" y="6205406"/>
                  <a:pt x="0" y="5598055"/>
                  <a:pt x="0" y="4920457"/>
                </a:cubicBezTo>
                <a:lnTo>
                  <a:pt x="0" y="4350544"/>
                </a:lnTo>
                <a:cubicBezTo>
                  <a:pt x="0" y="3672946"/>
                  <a:pt x="87841" y="3066654"/>
                  <a:pt x="263525" y="2531666"/>
                </a:cubicBezTo>
                <a:cubicBezTo>
                  <a:pt x="439340" y="1996546"/>
                  <a:pt x="688511" y="1540008"/>
                  <a:pt x="1011039" y="1162050"/>
                </a:cubicBezTo>
                <a:cubicBezTo>
                  <a:pt x="1333698" y="784093"/>
                  <a:pt x="1717278" y="495962"/>
                  <a:pt x="2161778" y="297657"/>
                </a:cubicBezTo>
                <a:cubicBezTo>
                  <a:pt x="2606410" y="99219"/>
                  <a:pt x="3095492" y="0"/>
                  <a:pt x="3629025" y="0"/>
                </a:cubicBezTo>
                <a:cubicBezTo>
                  <a:pt x="4179093" y="0"/>
                  <a:pt x="4676378" y="99219"/>
                  <a:pt x="5120878" y="297657"/>
                </a:cubicBezTo>
                <a:cubicBezTo>
                  <a:pt x="5565510" y="495962"/>
                  <a:pt x="5948098" y="784093"/>
                  <a:pt x="6268640" y="1162050"/>
                </a:cubicBezTo>
                <a:cubicBezTo>
                  <a:pt x="6589183" y="1540008"/>
                  <a:pt x="6835245" y="1996546"/>
                  <a:pt x="7006828" y="2531666"/>
                </a:cubicBezTo>
                <a:cubicBezTo>
                  <a:pt x="7178542" y="3066654"/>
                  <a:pt x="7264400" y="3672946"/>
                  <a:pt x="7264400" y="4350544"/>
                </a:cubicBezTo>
                <a:close/>
                <a:moveTo>
                  <a:pt x="6083300" y="4917282"/>
                </a:moveTo>
                <a:lnTo>
                  <a:pt x="6083300" y="4335066"/>
                </a:lnTo>
                <a:cubicBezTo>
                  <a:pt x="6083300" y="3798359"/>
                  <a:pt x="6028398" y="3323630"/>
                  <a:pt x="5918596" y="2910880"/>
                </a:cubicBezTo>
                <a:cubicBezTo>
                  <a:pt x="5808926" y="2498130"/>
                  <a:pt x="5648457" y="2151394"/>
                  <a:pt x="5437187" y="1870671"/>
                </a:cubicBezTo>
                <a:cubicBezTo>
                  <a:pt x="5225917" y="1589816"/>
                  <a:pt x="4968014" y="1377157"/>
                  <a:pt x="4663479" y="1232694"/>
                </a:cubicBezTo>
                <a:cubicBezTo>
                  <a:pt x="4359076" y="1088232"/>
                  <a:pt x="4014258" y="1016000"/>
                  <a:pt x="3629025" y="1016000"/>
                </a:cubicBezTo>
                <a:cubicBezTo>
                  <a:pt x="3256359" y="1016000"/>
                  <a:pt x="2919809" y="1088232"/>
                  <a:pt x="2619375" y="1232694"/>
                </a:cubicBezTo>
                <a:cubicBezTo>
                  <a:pt x="2319072" y="1377157"/>
                  <a:pt x="2062228" y="1589816"/>
                  <a:pt x="1848842" y="1870671"/>
                </a:cubicBezTo>
                <a:cubicBezTo>
                  <a:pt x="1635587" y="2151394"/>
                  <a:pt x="1470951" y="2498130"/>
                  <a:pt x="1354931" y="2910880"/>
                </a:cubicBezTo>
                <a:cubicBezTo>
                  <a:pt x="1239043" y="3323630"/>
                  <a:pt x="1181100" y="3798359"/>
                  <a:pt x="1181100" y="4335066"/>
                </a:cubicBezTo>
                <a:lnTo>
                  <a:pt x="1181100" y="4917282"/>
                </a:lnTo>
                <a:cubicBezTo>
                  <a:pt x="1181100" y="5458090"/>
                  <a:pt x="1239043" y="5935928"/>
                  <a:pt x="1354931" y="6350794"/>
                </a:cubicBezTo>
                <a:cubicBezTo>
                  <a:pt x="1470951" y="6765661"/>
                  <a:pt x="1637704" y="7114514"/>
                  <a:pt x="1855192" y="7397354"/>
                </a:cubicBezTo>
                <a:cubicBezTo>
                  <a:pt x="2072679" y="7680193"/>
                  <a:pt x="2331574" y="7893844"/>
                  <a:pt x="2631876" y="8038307"/>
                </a:cubicBezTo>
                <a:cubicBezTo>
                  <a:pt x="2932178" y="8182769"/>
                  <a:pt x="3268728" y="8255000"/>
                  <a:pt x="3641526" y="8255000"/>
                </a:cubicBezTo>
                <a:cubicBezTo>
                  <a:pt x="4030860" y="8255000"/>
                  <a:pt x="4376737" y="8182769"/>
                  <a:pt x="4679156" y="8038307"/>
                </a:cubicBezTo>
                <a:cubicBezTo>
                  <a:pt x="4981575" y="7893844"/>
                  <a:pt x="5237360" y="7680193"/>
                  <a:pt x="5446514" y="7397354"/>
                </a:cubicBezTo>
                <a:cubicBezTo>
                  <a:pt x="5655667" y="7114514"/>
                  <a:pt x="5814086" y="6765661"/>
                  <a:pt x="5921771" y="6350794"/>
                </a:cubicBezTo>
                <a:cubicBezTo>
                  <a:pt x="6029457" y="5935928"/>
                  <a:pt x="6083300" y="5458090"/>
                  <a:pt x="6083300" y="4917282"/>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109" name="Freeform 16109"/>
          <p:cNvSpPr/>
          <p:nvPr/>
        </p:nvSpPr>
        <p:spPr>
          <a:xfrm>
            <a:off x="2260528" y="3037748"/>
            <a:ext cx="65336" cy="92362"/>
          </a:xfrm>
          <a:custGeom>
            <a:avLst/>
            <a:gdLst/>
            <a:ahLst/>
            <a:cxnLst/>
            <a:rect l="0" t="0" r="0" b="0"/>
            <a:pathLst>
              <a:path w="6565900" h="9271000">
                <a:moveTo>
                  <a:pt x="5359400" y="6862565"/>
                </a:moveTo>
                <a:cubicBezTo>
                  <a:pt x="5359400" y="6651956"/>
                  <a:pt x="5327385" y="6465094"/>
                  <a:pt x="5263356" y="6301979"/>
                </a:cubicBezTo>
                <a:cubicBezTo>
                  <a:pt x="5199459" y="6138863"/>
                  <a:pt x="5087937" y="5991292"/>
                  <a:pt x="4928790" y="5859265"/>
                </a:cubicBezTo>
                <a:cubicBezTo>
                  <a:pt x="4769775" y="5727105"/>
                  <a:pt x="4550899" y="5601164"/>
                  <a:pt x="4272160" y="5481440"/>
                </a:cubicBezTo>
                <a:cubicBezTo>
                  <a:pt x="3993554" y="5361583"/>
                  <a:pt x="3641526" y="5239743"/>
                  <a:pt x="3216076" y="5115918"/>
                </a:cubicBezTo>
                <a:cubicBezTo>
                  <a:pt x="2769989" y="4983758"/>
                  <a:pt x="2367293" y="4836187"/>
                  <a:pt x="2007989" y="4673204"/>
                </a:cubicBezTo>
                <a:cubicBezTo>
                  <a:pt x="1648684" y="4510088"/>
                  <a:pt x="1340974" y="4323226"/>
                  <a:pt x="1084857" y="4112618"/>
                </a:cubicBezTo>
                <a:cubicBezTo>
                  <a:pt x="828873" y="3902009"/>
                  <a:pt x="632751" y="3660445"/>
                  <a:pt x="496490" y="3387924"/>
                </a:cubicBezTo>
                <a:cubicBezTo>
                  <a:pt x="360230" y="3115403"/>
                  <a:pt x="292100" y="2803658"/>
                  <a:pt x="292100" y="2452688"/>
                </a:cubicBezTo>
                <a:cubicBezTo>
                  <a:pt x="292100" y="2101718"/>
                  <a:pt x="364397" y="1777604"/>
                  <a:pt x="508992" y="1480344"/>
                </a:cubicBezTo>
                <a:cubicBezTo>
                  <a:pt x="653586" y="1183085"/>
                  <a:pt x="861218" y="923991"/>
                  <a:pt x="1131887" y="703065"/>
                </a:cubicBezTo>
                <a:cubicBezTo>
                  <a:pt x="1402688" y="482138"/>
                  <a:pt x="1726075" y="309761"/>
                  <a:pt x="2102048" y="185936"/>
                </a:cubicBezTo>
                <a:cubicBezTo>
                  <a:pt x="2478153" y="61979"/>
                  <a:pt x="2897650" y="0"/>
                  <a:pt x="3360539" y="0"/>
                </a:cubicBezTo>
                <a:cubicBezTo>
                  <a:pt x="4038269" y="0"/>
                  <a:pt x="4613671" y="129051"/>
                  <a:pt x="5086746" y="387152"/>
                </a:cubicBezTo>
                <a:cubicBezTo>
                  <a:pt x="5559954" y="645121"/>
                  <a:pt x="5920514" y="981538"/>
                  <a:pt x="6168429" y="1396405"/>
                </a:cubicBezTo>
                <a:cubicBezTo>
                  <a:pt x="6416476" y="1811272"/>
                  <a:pt x="6540500" y="2254052"/>
                  <a:pt x="6540500" y="2724746"/>
                </a:cubicBezTo>
                <a:lnTo>
                  <a:pt x="5346700" y="2724746"/>
                </a:lnTo>
                <a:cubicBezTo>
                  <a:pt x="5346700" y="2386079"/>
                  <a:pt x="5274336" y="2085645"/>
                  <a:pt x="5129609" y="1823443"/>
                </a:cubicBezTo>
                <a:cubicBezTo>
                  <a:pt x="4985014" y="1561241"/>
                  <a:pt x="4766071" y="1354799"/>
                  <a:pt x="4472781" y="1204119"/>
                </a:cubicBezTo>
                <a:cubicBezTo>
                  <a:pt x="4179490" y="1053307"/>
                  <a:pt x="3807750" y="977900"/>
                  <a:pt x="3357562" y="977900"/>
                </a:cubicBezTo>
                <a:cubicBezTo>
                  <a:pt x="2931980" y="977900"/>
                  <a:pt x="2580745" y="1041930"/>
                  <a:pt x="2303859" y="1169988"/>
                </a:cubicBezTo>
                <a:cubicBezTo>
                  <a:pt x="2027105" y="1298046"/>
                  <a:pt x="1821590" y="1471613"/>
                  <a:pt x="1687314" y="1690688"/>
                </a:cubicBezTo>
                <a:cubicBezTo>
                  <a:pt x="1553037" y="1909630"/>
                  <a:pt x="1485900" y="2159596"/>
                  <a:pt x="1485900" y="2440583"/>
                </a:cubicBezTo>
                <a:cubicBezTo>
                  <a:pt x="1485900" y="2630686"/>
                  <a:pt x="1526182" y="2803195"/>
                  <a:pt x="1606748" y="2958108"/>
                </a:cubicBezTo>
                <a:cubicBezTo>
                  <a:pt x="1687446" y="3113022"/>
                  <a:pt x="1813586" y="3256625"/>
                  <a:pt x="1985168" y="3388916"/>
                </a:cubicBezTo>
                <a:cubicBezTo>
                  <a:pt x="2156883" y="3521208"/>
                  <a:pt x="2376090" y="3643115"/>
                  <a:pt x="2642790" y="3754636"/>
                </a:cubicBezTo>
                <a:cubicBezTo>
                  <a:pt x="2909490" y="3866158"/>
                  <a:pt x="3228842" y="3973579"/>
                  <a:pt x="3600846" y="4076899"/>
                </a:cubicBezTo>
                <a:cubicBezTo>
                  <a:pt x="4113609" y="4221626"/>
                  <a:pt x="4556058" y="4382823"/>
                  <a:pt x="4928195" y="4560491"/>
                </a:cubicBezTo>
                <a:cubicBezTo>
                  <a:pt x="5300464" y="4738159"/>
                  <a:pt x="5607513" y="4937522"/>
                  <a:pt x="5849342" y="5158582"/>
                </a:cubicBezTo>
                <a:cubicBezTo>
                  <a:pt x="6091303" y="5379641"/>
                  <a:pt x="6271220" y="5629672"/>
                  <a:pt x="6389092" y="5908675"/>
                </a:cubicBezTo>
                <a:cubicBezTo>
                  <a:pt x="6506964" y="6187546"/>
                  <a:pt x="6565900" y="6502599"/>
                  <a:pt x="6565900" y="6853833"/>
                </a:cubicBezTo>
                <a:cubicBezTo>
                  <a:pt x="6565900" y="7221472"/>
                  <a:pt x="6491420" y="7554053"/>
                  <a:pt x="6342459" y="7851577"/>
                </a:cubicBezTo>
                <a:cubicBezTo>
                  <a:pt x="6193631" y="8148969"/>
                  <a:pt x="5980575" y="8403101"/>
                  <a:pt x="5703292" y="8613974"/>
                </a:cubicBezTo>
                <a:cubicBezTo>
                  <a:pt x="5426008" y="8824715"/>
                  <a:pt x="5093956" y="8986904"/>
                  <a:pt x="4707135" y="9100543"/>
                </a:cubicBezTo>
                <a:cubicBezTo>
                  <a:pt x="4320447" y="9214180"/>
                  <a:pt x="3889176" y="9271000"/>
                  <a:pt x="3413323" y="9271000"/>
                </a:cubicBezTo>
                <a:cubicBezTo>
                  <a:pt x="2995546" y="9271000"/>
                  <a:pt x="2584912" y="9213056"/>
                  <a:pt x="2181423" y="9097169"/>
                </a:cubicBezTo>
                <a:cubicBezTo>
                  <a:pt x="1778066" y="8981282"/>
                  <a:pt x="1411882" y="8807517"/>
                  <a:pt x="1082873" y="8575874"/>
                </a:cubicBezTo>
                <a:cubicBezTo>
                  <a:pt x="753996" y="8344231"/>
                  <a:pt x="491265" y="8057754"/>
                  <a:pt x="294679" y="7716441"/>
                </a:cubicBezTo>
                <a:cubicBezTo>
                  <a:pt x="98226" y="7374996"/>
                  <a:pt x="0" y="6978783"/>
                  <a:pt x="0" y="6527800"/>
                </a:cubicBezTo>
                <a:lnTo>
                  <a:pt x="1193800" y="6527800"/>
                </a:lnTo>
                <a:cubicBezTo>
                  <a:pt x="1193800" y="6837495"/>
                  <a:pt x="1253728" y="7102806"/>
                  <a:pt x="1373584" y="7323733"/>
                </a:cubicBezTo>
                <a:cubicBezTo>
                  <a:pt x="1493440" y="7544660"/>
                  <a:pt x="1657680" y="7727421"/>
                  <a:pt x="1866304" y="7872016"/>
                </a:cubicBezTo>
                <a:cubicBezTo>
                  <a:pt x="2075060" y="8016479"/>
                  <a:pt x="2312722" y="8122775"/>
                  <a:pt x="2579290" y="8190905"/>
                </a:cubicBezTo>
                <a:cubicBezTo>
                  <a:pt x="2845858" y="8259035"/>
                  <a:pt x="3123803" y="8293100"/>
                  <a:pt x="3413125" y="8293100"/>
                </a:cubicBezTo>
                <a:cubicBezTo>
                  <a:pt x="3830505" y="8293100"/>
                  <a:pt x="4183789" y="8235355"/>
                  <a:pt x="4472979" y="8119865"/>
                </a:cubicBezTo>
                <a:cubicBezTo>
                  <a:pt x="4762301" y="8004242"/>
                  <a:pt x="4982368" y="7839075"/>
                  <a:pt x="5133181" y="7624366"/>
                </a:cubicBezTo>
                <a:cubicBezTo>
                  <a:pt x="5283993" y="7409524"/>
                  <a:pt x="5359400" y="7155591"/>
                  <a:pt x="5359400" y="6862565"/>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110" name="Freeform 16110"/>
          <p:cNvSpPr/>
          <p:nvPr/>
        </p:nvSpPr>
        <p:spPr>
          <a:xfrm>
            <a:off x="2336960" y="3037748"/>
            <a:ext cx="69143" cy="92362"/>
          </a:xfrm>
          <a:custGeom>
            <a:avLst/>
            <a:gdLst/>
            <a:ahLst/>
            <a:cxnLst/>
            <a:rect l="0" t="0" r="0" b="0"/>
            <a:pathLst>
              <a:path w="6948487" h="9271000">
                <a:moveTo>
                  <a:pt x="5757862" y="6273999"/>
                </a:moveTo>
                <a:lnTo>
                  <a:pt x="6948487" y="6273999"/>
                </a:lnTo>
                <a:cubicBezTo>
                  <a:pt x="6886442" y="6844838"/>
                  <a:pt x="6723062" y="7355748"/>
                  <a:pt x="6458346" y="7806730"/>
                </a:cubicBezTo>
                <a:cubicBezTo>
                  <a:pt x="6193631" y="8257580"/>
                  <a:pt x="5819312" y="8614371"/>
                  <a:pt x="5335389" y="8877102"/>
                </a:cubicBezTo>
                <a:cubicBezTo>
                  <a:pt x="4851598" y="9139701"/>
                  <a:pt x="4247753" y="9271000"/>
                  <a:pt x="3523853" y="9271000"/>
                </a:cubicBezTo>
                <a:cubicBezTo>
                  <a:pt x="2994421" y="9271000"/>
                  <a:pt x="2513607" y="9171847"/>
                  <a:pt x="2081410" y="8973543"/>
                </a:cubicBezTo>
                <a:cubicBezTo>
                  <a:pt x="1649214" y="8775105"/>
                  <a:pt x="1278003" y="8493125"/>
                  <a:pt x="967779" y="8127604"/>
                </a:cubicBezTo>
                <a:cubicBezTo>
                  <a:pt x="657555" y="7761949"/>
                  <a:pt x="418703" y="7321947"/>
                  <a:pt x="251221" y="6807597"/>
                </a:cubicBezTo>
                <a:cubicBezTo>
                  <a:pt x="83740" y="6293247"/>
                  <a:pt x="0" y="5720028"/>
                  <a:pt x="0" y="5087938"/>
                </a:cubicBezTo>
                <a:lnTo>
                  <a:pt x="0" y="4189215"/>
                </a:lnTo>
                <a:cubicBezTo>
                  <a:pt x="0" y="3557125"/>
                  <a:pt x="83740" y="2983905"/>
                  <a:pt x="251221" y="2469555"/>
                </a:cubicBezTo>
                <a:cubicBezTo>
                  <a:pt x="418703" y="1955205"/>
                  <a:pt x="660664" y="1514211"/>
                  <a:pt x="977106" y="1146572"/>
                </a:cubicBezTo>
                <a:cubicBezTo>
                  <a:pt x="1293547" y="778934"/>
                  <a:pt x="1675077" y="495962"/>
                  <a:pt x="2121693" y="297657"/>
                </a:cubicBezTo>
                <a:cubicBezTo>
                  <a:pt x="2568442" y="99219"/>
                  <a:pt x="3070952" y="0"/>
                  <a:pt x="3629223" y="0"/>
                </a:cubicBezTo>
                <a:cubicBezTo>
                  <a:pt x="4311848" y="0"/>
                  <a:pt x="4888904" y="127993"/>
                  <a:pt x="5360392" y="383977"/>
                </a:cubicBezTo>
                <a:cubicBezTo>
                  <a:pt x="5831879" y="639829"/>
                  <a:pt x="6198923" y="993841"/>
                  <a:pt x="6461521" y="1446015"/>
                </a:cubicBezTo>
                <a:cubicBezTo>
                  <a:pt x="6724120" y="1898055"/>
                  <a:pt x="6886442" y="2421269"/>
                  <a:pt x="6948487" y="3015655"/>
                </a:cubicBezTo>
                <a:lnTo>
                  <a:pt x="5757862" y="3015655"/>
                </a:lnTo>
                <a:cubicBezTo>
                  <a:pt x="5700050" y="2594438"/>
                  <a:pt x="5592564" y="2232091"/>
                  <a:pt x="5435401" y="1928615"/>
                </a:cubicBezTo>
                <a:cubicBezTo>
                  <a:pt x="5278371" y="1625138"/>
                  <a:pt x="5055129" y="1390849"/>
                  <a:pt x="4765675" y="1225749"/>
                </a:cubicBezTo>
                <a:cubicBezTo>
                  <a:pt x="4476353" y="1060516"/>
                  <a:pt x="4098064" y="977900"/>
                  <a:pt x="3630810" y="977900"/>
                </a:cubicBezTo>
                <a:cubicBezTo>
                  <a:pt x="3229835" y="977900"/>
                  <a:pt x="2877410" y="1054299"/>
                  <a:pt x="2573535" y="1207096"/>
                </a:cubicBezTo>
                <a:cubicBezTo>
                  <a:pt x="2269662" y="1359893"/>
                  <a:pt x="2015397" y="1576719"/>
                  <a:pt x="1810742" y="1857574"/>
                </a:cubicBezTo>
                <a:cubicBezTo>
                  <a:pt x="1606219" y="2138297"/>
                  <a:pt x="1452231" y="2474847"/>
                  <a:pt x="1348779" y="2867224"/>
                </a:cubicBezTo>
                <a:cubicBezTo>
                  <a:pt x="1245459" y="3259469"/>
                  <a:pt x="1193800" y="3695105"/>
                  <a:pt x="1193800" y="4174133"/>
                </a:cubicBezTo>
                <a:lnTo>
                  <a:pt x="1193800" y="5084565"/>
                </a:lnTo>
                <a:cubicBezTo>
                  <a:pt x="1193800" y="5526419"/>
                  <a:pt x="1240300" y="5941484"/>
                  <a:pt x="1333301" y="6329760"/>
                </a:cubicBezTo>
                <a:cubicBezTo>
                  <a:pt x="1426302" y="6717904"/>
                  <a:pt x="1567854" y="7058555"/>
                  <a:pt x="1757957" y="7351713"/>
                </a:cubicBezTo>
                <a:cubicBezTo>
                  <a:pt x="1948193" y="7644871"/>
                  <a:pt x="2190088" y="7875059"/>
                  <a:pt x="2483643" y="8042275"/>
                </a:cubicBezTo>
                <a:cubicBezTo>
                  <a:pt x="2777199" y="8209492"/>
                  <a:pt x="3124464" y="8293100"/>
                  <a:pt x="3525440" y="8293100"/>
                </a:cubicBezTo>
                <a:cubicBezTo>
                  <a:pt x="4033969" y="8293100"/>
                  <a:pt x="4439113" y="8212601"/>
                  <a:pt x="4740870" y="8051602"/>
                </a:cubicBezTo>
                <a:cubicBezTo>
                  <a:pt x="5042627" y="7890471"/>
                  <a:pt x="5271029" y="7659225"/>
                  <a:pt x="5426075" y="7357865"/>
                </a:cubicBezTo>
                <a:cubicBezTo>
                  <a:pt x="5581120" y="7056504"/>
                  <a:pt x="5691716" y="6695216"/>
                  <a:pt x="5757862" y="6273999"/>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111" name="Freeform 16111"/>
          <p:cNvSpPr/>
          <p:nvPr/>
        </p:nvSpPr>
        <p:spPr>
          <a:xfrm>
            <a:off x="2452542" y="3038888"/>
            <a:ext cx="89410" cy="89958"/>
          </a:xfrm>
          <a:custGeom>
            <a:avLst/>
            <a:gdLst/>
            <a:ahLst/>
            <a:cxnLst/>
            <a:rect l="0" t="0" r="0" b="0"/>
            <a:pathLst>
              <a:path w="8985250" h="9029700">
                <a:moveTo>
                  <a:pt x="378221" y="0"/>
                </a:moveTo>
                <a:lnTo>
                  <a:pt x="1537890" y="0"/>
                </a:lnTo>
                <a:lnTo>
                  <a:pt x="4495800" y="7361436"/>
                </a:lnTo>
                <a:lnTo>
                  <a:pt x="7447359" y="0"/>
                </a:lnTo>
                <a:lnTo>
                  <a:pt x="8613179" y="0"/>
                </a:lnTo>
                <a:lnTo>
                  <a:pt x="4942284" y="9029700"/>
                </a:lnTo>
                <a:lnTo>
                  <a:pt x="4036814" y="9029700"/>
                </a:lnTo>
                <a:close/>
                <a:moveTo>
                  <a:pt x="0" y="0"/>
                </a:moveTo>
                <a:lnTo>
                  <a:pt x="1023143" y="0"/>
                </a:lnTo>
                <a:lnTo>
                  <a:pt x="1190625" y="5507038"/>
                </a:lnTo>
                <a:lnTo>
                  <a:pt x="1190625" y="9029700"/>
                </a:lnTo>
                <a:lnTo>
                  <a:pt x="0" y="9029700"/>
                </a:lnTo>
                <a:close/>
                <a:moveTo>
                  <a:pt x="7962106" y="0"/>
                </a:moveTo>
                <a:lnTo>
                  <a:pt x="8985250" y="0"/>
                </a:lnTo>
                <a:lnTo>
                  <a:pt x="8985250" y="9029700"/>
                </a:lnTo>
                <a:lnTo>
                  <a:pt x="7794625" y="9029700"/>
                </a:lnTo>
                <a:lnTo>
                  <a:pt x="7794625" y="5507038"/>
                </a:ln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112" name="Freeform 16112"/>
          <p:cNvSpPr/>
          <p:nvPr/>
        </p:nvSpPr>
        <p:spPr>
          <a:xfrm>
            <a:off x="2558168" y="3060776"/>
            <a:ext cx="55085" cy="69335"/>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113" name="Freeform 16113"/>
          <p:cNvSpPr/>
          <p:nvPr/>
        </p:nvSpPr>
        <p:spPr>
          <a:xfrm>
            <a:off x="2627839" y="3060776"/>
            <a:ext cx="52424" cy="68006"/>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114" name="Freeform 16114"/>
          <p:cNvSpPr/>
          <p:nvPr/>
        </p:nvSpPr>
        <p:spPr>
          <a:xfrm>
            <a:off x="2693717" y="3033953"/>
            <a:ext cx="56364" cy="96158"/>
          </a:xfrm>
          <a:custGeom>
            <a:avLst/>
            <a:gdLst/>
            <a:ahLst/>
            <a:cxnLst/>
            <a:rect l="0" t="0" r="0" b="0"/>
            <a:pathLst>
              <a:path w="5664200" h="9652000">
                <a:moveTo>
                  <a:pt x="4517032" y="8221465"/>
                </a:moveTo>
                <a:lnTo>
                  <a:pt x="4517032" y="0"/>
                </a:lnTo>
                <a:lnTo>
                  <a:pt x="5664200" y="0"/>
                </a:lnTo>
                <a:lnTo>
                  <a:pt x="5664200" y="9525000"/>
                </a:lnTo>
                <a:lnTo>
                  <a:pt x="4615656" y="9525000"/>
                </a:lnTo>
                <a:close/>
                <a:moveTo>
                  <a:pt x="0" y="6246615"/>
                </a:moveTo>
                <a:lnTo>
                  <a:pt x="0" y="6116241"/>
                </a:lnTo>
                <a:cubicBezTo>
                  <a:pt x="0" y="5603479"/>
                  <a:pt x="62970" y="5137283"/>
                  <a:pt x="188912" y="4717654"/>
                </a:cubicBezTo>
                <a:cubicBezTo>
                  <a:pt x="314986" y="4297892"/>
                  <a:pt x="494770" y="3937067"/>
                  <a:pt x="728265" y="3635177"/>
                </a:cubicBezTo>
                <a:cubicBezTo>
                  <a:pt x="961760" y="3333287"/>
                  <a:pt x="1240697" y="3100719"/>
                  <a:pt x="1565076" y="2937471"/>
                </a:cubicBezTo>
                <a:cubicBezTo>
                  <a:pt x="1889587" y="2774091"/>
                  <a:pt x="2252265" y="2692400"/>
                  <a:pt x="2653109" y="2692400"/>
                </a:cubicBezTo>
                <a:cubicBezTo>
                  <a:pt x="3074590" y="2692400"/>
                  <a:pt x="3443419" y="2765756"/>
                  <a:pt x="3759596" y="2912468"/>
                </a:cubicBezTo>
                <a:cubicBezTo>
                  <a:pt x="4075774" y="3059047"/>
                  <a:pt x="4344392" y="3271772"/>
                  <a:pt x="4565451" y="3550643"/>
                </a:cubicBezTo>
                <a:cubicBezTo>
                  <a:pt x="4786510" y="3829381"/>
                  <a:pt x="4961069" y="4165005"/>
                  <a:pt x="5089128" y="4557515"/>
                </a:cubicBezTo>
                <a:cubicBezTo>
                  <a:pt x="5217318" y="4949892"/>
                  <a:pt x="5306218" y="5393995"/>
                  <a:pt x="5355828" y="5889824"/>
                </a:cubicBezTo>
                <a:lnTo>
                  <a:pt x="5355828" y="6460332"/>
                </a:lnTo>
                <a:cubicBezTo>
                  <a:pt x="5310319" y="6952986"/>
                  <a:pt x="5222478" y="7395965"/>
                  <a:pt x="5092303" y="7789268"/>
                </a:cubicBezTo>
                <a:cubicBezTo>
                  <a:pt x="4962128" y="8182439"/>
                  <a:pt x="4786510" y="8517732"/>
                  <a:pt x="4565451" y="8795147"/>
                </a:cubicBezTo>
                <a:cubicBezTo>
                  <a:pt x="4344392" y="9072563"/>
                  <a:pt x="4074715" y="9284759"/>
                  <a:pt x="3756421" y="9431735"/>
                </a:cubicBezTo>
                <a:cubicBezTo>
                  <a:pt x="3438260" y="9578578"/>
                  <a:pt x="3066322" y="9652000"/>
                  <a:pt x="2640607" y="9652000"/>
                </a:cubicBezTo>
                <a:cubicBezTo>
                  <a:pt x="2248098" y="9652000"/>
                  <a:pt x="1889587" y="9567267"/>
                  <a:pt x="1565076" y="9397802"/>
                </a:cubicBezTo>
                <a:cubicBezTo>
                  <a:pt x="1240697" y="9228204"/>
                  <a:pt x="961760" y="8990410"/>
                  <a:pt x="728265" y="8684419"/>
                </a:cubicBezTo>
                <a:cubicBezTo>
                  <a:pt x="494770" y="8378429"/>
                  <a:pt x="314986" y="8017603"/>
                  <a:pt x="188912" y="7601943"/>
                </a:cubicBezTo>
                <a:cubicBezTo>
                  <a:pt x="62970" y="7186282"/>
                  <a:pt x="0" y="6734506"/>
                  <a:pt x="0" y="6246615"/>
                </a:cubicBezTo>
                <a:close/>
                <a:moveTo>
                  <a:pt x="1147167" y="6113066"/>
                </a:moveTo>
                <a:lnTo>
                  <a:pt x="1147167" y="6243440"/>
                </a:lnTo>
                <a:cubicBezTo>
                  <a:pt x="1147167" y="6578270"/>
                  <a:pt x="1181364" y="6892463"/>
                  <a:pt x="1249759" y="7186018"/>
                </a:cubicBezTo>
                <a:cubicBezTo>
                  <a:pt x="1318154" y="7479441"/>
                  <a:pt x="1424781" y="7737806"/>
                  <a:pt x="1569640" y="7961115"/>
                </a:cubicBezTo>
                <a:cubicBezTo>
                  <a:pt x="1714632" y="8184423"/>
                  <a:pt x="1898980" y="8359114"/>
                  <a:pt x="2122685" y="8485188"/>
                </a:cubicBezTo>
                <a:cubicBezTo>
                  <a:pt x="2346391" y="8611130"/>
                  <a:pt x="2613554" y="8674100"/>
                  <a:pt x="2924175" y="8674100"/>
                </a:cubicBezTo>
                <a:cubicBezTo>
                  <a:pt x="3305307" y="8674100"/>
                  <a:pt x="3619103" y="8593469"/>
                  <a:pt x="3865562" y="8432205"/>
                </a:cubicBezTo>
                <a:cubicBezTo>
                  <a:pt x="4112021" y="8270942"/>
                  <a:pt x="4309797" y="8058084"/>
                  <a:pt x="4458890" y="7793633"/>
                </a:cubicBezTo>
                <a:cubicBezTo>
                  <a:pt x="4608115" y="7529050"/>
                  <a:pt x="4724135" y="7241713"/>
                  <a:pt x="4806950" y="6931621"/>
                </a:cubicBezTo>
                <a:lnTo>
                  <a:pt x="4806950" y="5437188"/>
                </a:lnTo>
                <a:cubicBezTo>
                  <a:pt x="4757208" y="5209779"/>
                  <a:pt x="4685704" y="4989645"/>
                  <a:pt x="4592439" y="4776788"/>
                </a:cubicBezTo>
                <a:cubicBezTo>
                  <a:pt x="4499173" y="4563798"/>
                  <a:pt x="4379052" y="4373629"/>
                  <a:pt x="4232076" y="4206280"/>
                </a:cubicBezTo>
                <a:cubicBezTo>
                  <a:pt x="4085100" y="4038799"/>
                  <a:pt x="3904919" y="3905515"/>
                  <a:pt x="3691532" y="3806429"/>
                </a:cubicBezTo>
                <a:cubicBezTo>
                  <a:pt x="3478278" y="3707210"/>
                  <a:pt x="3226660" y="3657600"/>
                  <a:pt x="2936676" y="3657600"/>
                </a:cubicBezTo>
                <a:cubicBezTo>
                  <a:pt x="2621822" y="3657600"/>
                  <a:pt x="2351484" y="3722688"/>
                  <a:pt x="2125662" y="3852863"/>
                </a:cubicBezTo>
                <a:cubicBezTo>
                  <a:pt x="1899972" y="3983038"/>
                  <a:pt x="1714632" y="4160838"/>
                  <a:pt x="1569640" y="4386263"/>
                </a:cubicBezTo>
                <a:cubicBezTo>
                  <a:pt x="1424781" y="4611556"/>
                  <a:pt x="1318154" y="4872038"/>
                  <a:pt x="1249759" y="5167710"/>
                </a:cubicBezTo>
                <a:cubicBezTo>
                  <a:pt x="1181364" y="5463250"/>
                  <a:pt x="1147167" y="5778368"/>
                  <a:pt x="1147167" y="6113066"/>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115" name="Freeform 16115"/>
          <p:cNvSpPr/>
          <p:nvPr/>
        </p:nvSpPr>
        <p:spPr>
          <a:xfrm>
            <a:off x="2765474" y="3060776"/>
            <a:ext cx="55085" cy="69335"/>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116" name="Freeform 16116"/>
          <p:cNvSpPr/>
          <p:nvPr/>
        </p:nvSpPr>
        <p:spPr>
          <a:xfrm>
            <a:off x="2827057" y="3045783"/>
            <a:ext cx="36388" cy="84328"/>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117" name="Freeform 16117"/>
          <p:cNvSpPr/>
          <p:nvPr/>
        </p:nvSpPr>
        <p:spPr>
          <a:xfrm>
            <a:off x="2872843" y="3060776"/>
            <a:ext cx="56679" cy="69335"/>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118" name="Freeform 16118"/>
          <p:cNvSpPr/>
          <p:nvPr/>
        </p:nvSpPr>
        <p:spPr>
          <a:xfrm>
            <a:off x="2939670" y="3033953"/>
            <a:ext cx="56364" cy="96158"/>
          </a:xfrm>
          <a:custGeom>
            <a:avLst/>
            <a:gdLst/>
            <a:ahLst/>
            <a:cxnLst/>
            <a:rect l="0" t="0" r="0" b="0"/>
            <a:pathLst>
              <a:path w="5664200" h="9652000">
                <a:moveTo>
                  <a:pt x="4517032" y="8221465"/>
                </a:moveTo>
                <a:lnTo>
                  <a:pt x="4517032" y="0"/>
                </a:lnTo>
                <a:lnTo>
                  <a:pt x="5664200" y="0"/>
                </a:lnTo>
                <a:lnTo>
                  <a:pt x="5664200" y="9525000"/>
                </a:lnTo>
                <a:lnTo>
                  <a:pt x="4615656" y="9525000"/>
                </a:lnTo>
                <a:close/>
                <a:moveTo>
                  <a:pt x="0" y="6246615"/>
                </a:moveTo>
                <a:lnTo>
                  <a:pt x="0" y="6116241"/>
                </a:lnTo>
                <a:cubicBezTo>
                  <a:pt x="0" y="5603479"/>
                  <a:pt x="62970" y="5137283"/>
                  <a:pt x="188912" y="4717654"/>
                </a:cubicBezTo>
                <a:cubicBezTo>
                  <a:pt x="314986" y="4297892"/>
                  <a:pt x="494770" y="3937067"/>
                  <a:pt x="728265" y="3635177"/>
                </a:cubicBezTo>
                <a:cubicBezTo>
                  <a:pt x="961760" y="3333287"/>
                  <a:pt x="1240697" y="3100719"/>
                  <a:pt x="1565076" y="2937471"/>
                </a:cubicBezTo>
                <a:cubicBezTo>
                  <a:pt x="1889587" y="2774091"/>
                  <a:pt x="2252265" y="2692400"/>
                  <a:pt x="2653109" y="2692400"/>
                </a:cubicBezTo>
                <a:cubicBezTo>
                  <a:pt x="3074590" y="2692400"/>
                  <a:pt x="3443419" y="2765756"/>
                  <a:pt x="3759596" y="2912468"/>
                </a:cubicBezTo>
                <a:cubicBezTo>
                  <a:pt x="4075774" y="3059047"/>
                  <a:pt x="4344392" y="3271772"/>
                  <a:pt x="4565451" y="3550643"/>
                </a:cubicBezTo>
                <a:cubicBezTo>
                  <a:pt x="4786510" y="3829381"/>
                  <a:pt x="4961069" y="4165005"/>
                  <a:pt x="5089128" y="4557515"/>
                </a:cubicBezTo>
                <a:cubicBezTo>
                  <a:pt x="5217318" y="4949892"/>
                  <a:pt x="5306218" y="5393995"/>
                  <a:pt x="5355828" y="5889824"/>
                </a:cubicBezTo>
                <a:lnTo>
                  <a:pt x="5355828" y="6460332"/>
                </a:lnTo>
                <a:cubicBezTo>
                  <a:pt x="5310319" y="6952986"/>
                  <a:pt x="5222478" y="7395965"/>
                  <a:pt x="5092303" y="7789268"/>
                </a:cubicBezTo>
                <a:cubicBezTo>
                  <a:pt x="4962128" y="8182439"/>
                  <a:pt x="4786510" y="8517732"/>
                  <a:pt x="4565451" y="8795147"/>
                </a:cubicBezTo>
                <a:cubicBezTo>
                  <a:pt x="4344392" y="9072563"/>
                  <a:pt x="4074715" y="9284759"/>
                  <a:pt x="3756421" y="9431735"/>
                </a:cubicBezTo>
                <a:cubicBezTo>
                  <a:pt x="3438260" y="9578578"/>
                  <a:pt x="3066322" y="9652000"/>
                  <a:pt x="2640607" y="9652000"/>
                </a:cubicBezTo>
                <a:cubicBezTo>
                  <a:pt x="2248098" y="9652000"/>
                  <a:pt x="1889587" y="9567267"/>
                  <a:pt x="1565076" y="9397802"/>
                </a:cubicBezTo>
                <a:cubicBezTo>
                  <a:pt x="1240697" y="9228204"/>
                  <a:pt x="961760" y="8990410"/>
                  <a:pt x="728265" y="8684419"/>
                </a:cubicBezTo>
                <a:cubicBezTo>
                  <a:pt x="494770" y="8378429"/>
                  <a:pt x="314986" y="8017603"/>
                  <a:pt x="188912" y="7601943"/>
                </a:cubicBezTo>
                <a:cubicBezTo>
                  <a:pt x="62970" y="7186282"/>
                  <a:pt x="0" y="6734506"/>
                  <a:pt x="0" y="6246615"/>
                </a:cubicBezTo>
                <a:close/>
                <a:moveTo>
                  <a:pt x="1147167" y="6113066"/>
                </a:moveTo>
                <a:lnTo>
                  <a:pt x="1147167" y="6243440"/>
                </a:lnTo>
                <a:cubicBezTo>
                  <a:pt x="1147167" y="6578270"/>
                  <a:pt x="1181364" y="6892463"/>
                  <a:pt x="1249759" y="7186018"/>
                </a:cubicBezTo>
                <a:cubicBezTo>
                  <a:pt x="1318154" y="7479441"/>
                  <a:pt x="1424781" y="7737806"/>
                  <a:pt x="1569640" y="7961115"/>
                </a:cubicBezTo>
                <a:cubicBezTo>
                  <a:pt x="1714632" y="8184423"/>
                  <a:pt x="1898980" y="8359114"/>
                  <a:pt x="2122685" y="8485188"/>
                </a:cubicBezTo>
                <a:cubicBezTo>
                  <a:pt x="2346391" y="8611130"/>
                  <a:pt x="2613554" y="8674100"/>
                  <a:pt x="2924175" y="8674100"/>
                </a:cubicBezTo>
                <a:cubicBezTo>
                  <a:pt x="3305307" y="8674100"/>
                  <a:pt x="3619103" y="8593469"/>
                  <a:pt x="3865562" y="8432205"/>
                </a:cubicBezTo>
                <a:cubicBezTo>
                  <a:pt x="4112021" y="8270942"/>
                  <a:pt x="4309797" y="8058084"/>
                  <a:pt x="4458890" y="7793633"/>
                </a:cubicBezTo>
                <a:cubicBezTo>
                  <a:pt x="4608115" y="7529050"/>
                  <a:pt x="4724135" y="7241713"/>
                  <a:pt x="4806950" y="6931621"/>
                </a:cubicBezTo>
                <a:lnTo>
                  <a:pt x="4806950" y="5437188"/>
                </a:lnTo>
                <a:cubicBezTo>
                  <a:pt x="4757208" y="5209779"/>
                  <a:pt x="4685704" y="4989645"/>
                  <a:pt x="4592439" y="4776788"/>
                </a:cubicBezTo>
                <a:cubicBezTo>
                  <a:pt x="4499173" y="4563798"/>
                  <a:pt x="4379052" y="4373629"/>
                  <a:pt x="4232076" y="4206280"/>
                </a:cubicBezTo>
                <a:cubicBezTo>
                  <a:pt x="4085100" y="4038799"/>
                  <a:pt x="3904919" y="3905515"/>
                  <a:pt x="3691532" y="3806429"/>
                </a:cubicBezTo>
                <a:cubicBezTo>
                  <a:pt x="3478278" y="3707210"/>
                  <a:pt x="3226660" y="3657600"/>
                  <a:pt x="2936676" y="3657600"/>
                </a:cubicBezTo>
                <a:cubicBezTo>
                  <a:pt x="2621822" y="3657600"/>
                  <a:pt x="2351484" y="3722688"/>
                  <a:pt x="2125662" y="3852863"/>
                </a:cubicBezTo>
                <a:cubicBezTo>
                  <a:pt x="1899972" y="3983038"/>
                  <a:pt x="1714632" y="4160838"/>
                  <a:pt x="1569640" y="4386263"/>
                </a:cubicBezTo>
                <a:cubicBezTo>
                  <a:pt x="1424781" y="4611556"/>
                  <a:pt x="1318154" y="4872038"/>
                  <a:pt x="1249759" y="5167710"/>
                </a:cubicBezTo>
                <a:cubicBezTo>
                  <a:pt x="1181364" y="5463250"/>
                  <a:pt x="1147167" y="5778368"/>
                  <a:pt x="1147167" y="6113066"/>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119" name="Freeform 16119"/>
          <p:cNvSpPr/>
          <p:nvPr/>
        </p:nvSpPr>
        <p:spPr>
          <a:xfrm>
            <a:off x="3043374" y="3037748"/>
            <a:ext cx="72286" cy="92362"/>
          </a:xfrm>
          <a:custGeom>
            <a:avLst/>
            <a:gdLst/>
            <a:ahLst/>
            <a:cxnLst/>
            <a:rect l="0" t="0" r="0" b="0"/>
            <a:pathLst>
              <a:path w="7264400" h="9271000">
                <a:moveTo>
                  <a:pt x="7264400" y="4350544"/>
                </a:moveTo>
                <a:lnTo>
                  <a:pt x="7264400" y="4920457"/>
                </a:lnTo>
                <a:cubicBezTo>
                  <a:pt x="7264400" y="5598055"/>
                  <a:pt x="7179601" y="6205406"/>
                  <a:pt x="7010003" y="6742510"/>
                </a:cubicBezTo>
                <a:cubicBezTo>
                  <a:pt x="6840404" y="7279614"/>
                  <a:pt x="6596393" y="7736153"/>
                  <a:pt x="6277967" y="8112125"/>
                </a:cubicBezTo>
                <a:cubicBezTo>
                  <a:pt x="5959540" y="8487966"/>
                  <a:pt x="5578011" y="8775105"/>
                  <a:pt x="5133379" y="8973543"/>
                </a:cubicBezTo>
                <a:cubicBezTo>
                  <a:pt x="4688879" y="9171847"/>
                  <a:pt x="4191595" y="9271000"/>
                  <a:pt x="3641526" y="9271000"/>
                </a:cubicBezTo>
                <a:cubicBezTo>
                  <a:pt x="3107861" y="9271000"/>
                  <a:pt x="2618779" y="9171847"/>
                  <a:pt x="2174279" y="8973543"/>
                </a:cubicBezTo>
                <a:cubicBezTo>
                  <a:pt x="1729779" y="8775105"/>
                  <a:pt x="1345141" y="8487966"/>
                  <a:pt x="1020365" y="8112125"/>
                </a:cubicBezTo>
                <a:cubicBezTo>
                  <a:pt x="695721" y="7736153"/>
                  <a:pt x="444500" y="7279614"/>
                  <a:pt x="266700" y="6742510"/>
                </a:cubicBezTo>
                <a:cubicBezTo>
                  <a:pt x="88900" y="6205406"/>
                  <a:pt x="0" y="5598055"/>
                  <a:pt x="0" y="4920457"/>
                </a:cubicBezTo>
                <a:lnTo>
                  <a:pt x="0" y="4350544"/>
                </a:lnTo>
                <a:cubicBezTo>
                  <a:pt x="0" y="3672946"/>
                  <a:pt x="87841" y="3066654"/>
                  <a:pt x="263525" y="2531666"/>
                </a:cubicBezTo>
                <a:cubicBezTo>
                  <a:pt x="439340" y="1996546"/>
                  <a:pt x="688511" y="1540008"/>
                  <a:pt x="1011039" y="1162050"/>
                </a:cubicBezTo>
                <a:cubicBezTo>
                  <a:pt x="1333698" y="784093"/>
                  <a:pt x="1717278" y="495962"/>
                  <a:pt x="2161778" y="297657"/>
                </a:cubicBezTo>
                <a:cubicBezTo>
                  <a:pt x="2606410" y="99219"/>
                  <a:pt x="3095492" y="0"/>
                  <a:pt x="3629025" y="0"/>
                </a:cubicBezTo>
                <a:cubicBezTo>
                  <a:pt x="4179093" y="0"/>
                  <a:pt x="4676378" y="99219"/>
                  <a:pt x="5120878" y="297657"/>
                </a:cubicBezTo>
                <a:cubicBezTo>
                  <a:pt x="5565510" y="495962"/>
                  <a:pt x="5948098" y="784093"/>
                  <a:pt x="6268640" y="1162050"/>
                </a:cubicBezTo>
                <a:cubicBezTo>
                  <a:pt x="6589183" y="1540008"/>
                  <a:pt x="6835245" y="1996546"/>
                  <a:pt x="7006828" y="2531666"/>
                </a:cubicBezTo>
                <a:cubicBezTo>
                  <a:pt x="7178542" y="3066654"/>
                  <a:pt x="7264400" y="3672946"/>
                  <a:pt x="7264400" y="4350544"/>
                </a:cubicBezTo>
                <a:close/>
                <a:moveTo>
                  <a:pt x="6083300" y="4917282"/>
                </a:moveTo>
                <a:lnTo>
                  <a:pt x="6083300" y="4335066"/>
                </a:lnTo>
                <a:cubicBezTo>
                  <a:pt x="6083300" y="3798359"/>
                  <a:pt x="6028398" y="3323630"/>
                  <a:pt x="5918596" y="2910880"/>
                </a:cubicBezTo>
                <a:cubicBezTo>
                  <a:pt x="5808926" y="2498130"/>
                  <a:pt x="5648457" y="2151394"/>
                  <a:pt x="5437187" y="1870671"/>
                </a:cubicBezTo>
                <a:cubicBezTo>
                  <a:pt x="5225917" y="1589816"/>
                  <a:pt x="4968014" y="1377157"/>
                  <a:pt x="4663479" y="1232694"/>
                </a:cubicBezTo>
                <a:cubicBezTo>
                  <a:pt x="4359076" y="1088232"/>
                  <a:pt x="4014258" y="1016000"/>
                  <a:pt x="3629025" y="1016000"/>
                </a:cubicBezTo>
                <a:cubicBezTo>
                  <a:pt x="3256359" y="1016000"/>
                  <a:pt x="2919809" y="1088232"/>
                  <a:pt x="2619375" y="1232694"/>
                </a:cubicBezTo>
                <a:cubicBezTo>
                  <a:pt x="2319072" y="1377157"/>
                  <a:pt x="2062228" y="1589816"/>
                  <a:pt x="1848842" y="1870671"/>
                </a:cubicBezTo>
                <a:cubicBezTo>
                  <a:pt x="1635587" y="2151394"/>
                  <a:pt x="1470951" y="2498130"/>
                  <a:pt x="1354931" y="2910880"/>
                </a:cubicBezTo>
                <a:cubicBezTo>
                  <a:pt x="1239043" y="3323630"/>
                  <a:pt x="1181100" y="3798359"/>
                  <a:pt x="1181100" y="4335066"/>
                </a:cubicBezTo>
                <a:lnTo>
                  <a:pt x="1181100" y="4917282"/>
                </a:lnTo>
                <a:cubicBezTo>
                  <a:pt x="1181100" y="5458090"/>
                  <a:pt x="1239043" y="5935928"/>
                  <a:pt x="1354931" y="6350794"/>
                </a:cubicBezTo>
                <a:cubicBezTo>
                  <a:pt x="1470951" y="6765661"/>
                  <a:pt x="1637704" y="7114514"/>
                  <a:pt x="1855192" y="7397354"/>
                </a:cubicBezTo>
                <a:cubicBezTo>
                  <a:pt x="2072679" y="7680193"/>
                  <a:pt x="2331574" y="7893844"/>
                  <a:pt x="2631876" y="8038307"/>
                </a:cubicBezTo>
                <a:cubicBezTo>
                  <a:pt x="2932178" y="8182769"/>
                  <a:pt x="3268728" y="8255000"/>
                  <a:pt x="3641526" y="8255000"/>
                </a:cubicBezTo>
                <a:cubicBezTo>
                  <a:pt x="4030860" y="8255000"/>
                  <a:pt x="4376737" y="8182769"/>
                  <a:pt x="4679156" y="8038307"/>
                </a:cubicBezTo>
                <a:cubicBezTo>
                  <a:pt x="4981575" y="7893844"/>
                  <a:pt x="5237360" y="7680193"/>
                  <a:pt x="5446514" y="7397354"/>
                </a:cubicBezTo>
                <a:cubicBezTo>
                  <a:pt x="5655667" y="7114514"/>
                  <a:pt x="5814086" y="6765661"/>
                  <a:pt x="5921771" y="6350794"/>
                </a:cubicBezTo>
                <a:cubicBezTo>
                  <a:pt x="6029457" y="5935928"/>
                  <a:pt x="6083300" y="5458090"/>
                  <a:pt x="6083300" y="4917282"/>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120" name="Freeform 16120"/>
          <p:cNvSpPr/>
          <p:nvPr/>
        </p:nvSpPr>
        <p:spPr>
          <a:xfrm>
            <a:off x="3131306" y="3060776"/>
            <a:ext cx="32301" cy="68069"/>
          </a:xfrm>
          <a:custGeom>
            <a:avLst/>
            <a:gdLst/>
            <a:ahLst/>
            <a:cxnLst/>
            <a:rect l="0" t="0" r="0" b="0"/>
            <a:pathLst>
              <a:path w="3246040" h="6832600">
                <a:moveTo>
                  <a:pt x="1150143" y="1180704"/>
                </a:moveTo>
                <a:lnTo>
                  <a:pt x="1150143" y="6832600"/>
                </a:lnTo>
                <a:lnTo>
                  <a:pt x="0" y="6832600"/>
                </a:lnTo>
                <a:lnTo>
                  <a:pt x="0" y="127000"/>
                </a:lnTo>
                <a:lnTo>
                  <a:pt x="1118989" y="127000"/>
                </a:lnTo>
                <a:close/>
                <a:moveTo>
                  <a:pt x="3246040" y="86916"/>
                </a:moveTo>
                <a:lnTo>
                  <a:pt x="3239889" y="1154510"/>
                </a:lnTo>
                <a:cubicBezTo>
                  <a:pt x="3144771" y="1133872"/>
                  <a:pt x="3054813" y="1120445"/>
                  <a:pt x="2970014" y="1114227"/>
                </a:cubicBezTo>
                <a:cubicBezTo>
                  <a:pt x="2885347" y="1108009"/>
                  <a:pt x="2789237" y="1104900"/>
                  <a:pt x="2681684" y="1104900"/>
                </a:cubicBezTo>
                <a:cubicBezTo>
                  <a:pt x="2417100" y="1104900"/>
                  <a:pt x="2183540" y="1146242"/>
                  <a:pt x="1981001" y="1228924"/>
                </a:cubicBezTo>
                <a:cubicBezTo>
                  <a:pt x="1778462" y="1311606"/>
                  <a:pt x="1606880" y="1427295"/>
                  <a:pt x="1466254" y="1575991"/>
                </a:cubicBezTo>
                <a:cubicBezTo>
                  <a:pt x="1325760" y="1724687"/>
                  <a:pt x="1215165" y="1901362"/>
                  <a:pt x="1134467" y="2106018"/>
                </a:cubicBezTo>
                <a:cubicBezTo>
                  <a:pt x="1053901" y="2310673"/>
                  <a:pt x="1001249" y="2534841"/>
                  <a:pt x="976510" y="2778522"/>
                </a:cubicBezTo>
                <a:lnTo>
                  <a:pt x="654050" y="2964458"/>
                </a:lnTo>
                <a:cubicBezTo>
                  <a:pt x="654050" y="2559249"/>
                  <a:pt x="694332" y="2178844"/>
                  <a:pt x="774898" y="1823244"/>
                </a:cubicBezTo>
                <a:cubicBezTo>
                  <a:pt x="855464" y="1467644"/>
                  <a:pt x="980479" y="1152393"/>
                  <a:pt x="1149945" y="877491"/>
                </a:cubicBezTo>
                <a:cubicBezTo>
                  <a:pt x="1319543" y="602589"/>
                  <a:pt x="1535575" y="387615"/>
                  <a:pt x="1798042" y="232569"/>
                </a:cubicBezTo>
                <a:cubicBezTo>
                  <a:pt x="2060641" y="77524"/>
                  <a:pt x="2373841" y="0"/>
                  <a:pt x="2737643" y="0"/>
                </a:cubicBezTo>
                <a:cubicBezTo>
                  <a:pt x="2820325" y="0"/>
                  <a:pt x="2915377" y="9327"/>
                  <a:pt x="3022798" y="27980"/>
                </a:cubicBezTo>
                <a:cubicBezTo>
                  <a:pt x="3130351" y="46501"/>
                  <a:pt x="3204765" y="66146"/>
                  <a:pt x="3246040" y="86916"/>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121" name="Freeform 16121"/>
          <p:cNvSpPr/>
          <p:nvPr/>
        </p:nvSpPr>
        <p:spPr>
          <a:xfrm>
            <a:off x="3171215" y="3060775"/>
            <a:ext cx="56364" cy="94387"/>
          </a:xfrm>
          <a:custGeom>
            <a:avLst/>
            <a:gdLst/>
            <a:ahLst/>
            <a:cxnLst/>
            <a:rect l="0" t="0" r="0" b="0"/>
            <a:pathLst>
              <a:path w="5664200" h="9474200">
                <a:moveTo>
                  <a:pt x="4622601" y="123627"/>
                </a:moveTo>
                <a:lnTo>
                  <a:pt x="5664200" y="123627"/>
                </a:lnTo>
                <a:lnTo>
                  <a:pt x="5664200" y="6685757"/>
                </a:lnTo>
                <a:cubicBezTo>
                  <a:pt x="5664200" y="7276570"/>
                  <a:pt x="5544211" y="7780602"/>
                  <a:pt x="5304234" y="8197850"/>
                </a:cubicBezTo>
                <a:cubicBezTo>
                  <a:pt x="5064389" y="8615097"/>
                  <a:pt x="4730419" y="8932134"/>
                  <a:pt x="4302323" y="9148960"/>
                </a:cubicBezTo>
                <a:cubicBezTo>
                  <a:pt x="3874227" y="9365787"/>
                  <a:pt x="3380978" y="9474200"/>
                  <a:pt x="2822575" y="9474200"/>
                </a:cubicBezTo>
                <a:cubicBezTo>
                  <a:pt x="2590932" y="9474200"/>
                  <a:pt x="2318940" y="9438018"/>
                  <a:pt x="2006600" y="9365654"/>
                </a:cubicBezTo>
                <a:cubicBezTo>
                  <a:pt x="1694391" y="9293291"/>
                  <a:pt x="1388334" y="9171318"/>
                  <a:pt x="1088429" y="8999735"/>
                </a:cubicBezTo>
                <a:cubicBezTo>
                  <a:pt x="788656" y="8828153"/>
                  <a:pt x="537434" y="8597569"/>
                  <a:pt x="334764" y="8307982"/>
                </a:cubicBezTo>
                <a:lnTo>
                  <a:pt x="936426" y="7624365"/>
                </a:lnTo>
                <a:cubicBezTo>
                  <a:pt x="1217810" y="7964222"/>
                  <a:pt x="1512556" y="8200429"/>
                  <a:pt x="1820664" y="8332985"/>
                </a:cubicBezTo>
                <a:cubicBezTo>
                  <a:pt x="2128903" y="8465542"/>
                  <a:pt x="2434034" y="8531820"/>
                  <a:pt x="2736056" y="8531820"/>
                </a:cubicBezTo>
                <a:cubicBezTo>
                  <a:pt x="3100122" y="8531820"/>
                  <a:pt x="3414514" y="8463623"/>
                  <a:pt x="3679229" y="8327231"/>
                </a:cubicBezTo>
                <a:cubicBezTo>
                  <a:pt x="3944077" y="8190970"/>
                  <a:pt x="4149923" y="7989556"/>
                  <a:pt x="4296767" y="7722989"/>
                </a:cubicBezTo>
                <a:cubicBezTo>
                  <a:pt x="4443610" y="7456553"/>
                  <a:pt x="4517032" y="7129131"/>
                  <a:pt x="4517032" y="6740724"/>
                </a:cubicBezTo>
                <a:lnTo>
                  <a:pt x="4517032" y="1596033"/>
                </a:lnTo>
                <a:close/>
                <a:moveTo>
                  <a:pt x="0" y="3547865"/>
                </a:moveTo>
                <a:lnTo>
                  <a:pt x="0" y="3417491"/>
                </a:lnTo>
                <a:cubicBezTo>
                  <a:pt x="0" y="2905787"/>
                  <a:pt x="60986" y="2440451"/>
                  <a:pt x="182959" y="2021483"/>
                </a:cubicBezTo>
                <a:cubicBezTo>
                  <a:pt x="305064" y="1602515"/>
                  <a:pt x="480880" y="1242418"/>
                  <a:pt x="710406" y="941190"/>
                </a:cubicBezTo>
                <a:cubicBezTo>
                  <a:pt x="939932" y="639829"/>
                  <a:pt x="1218075" y="407657"/>
                  <a:pt x="1544835" y="244674"/>
                </a:cubicBezTo>
                <a:cubicBezTo>
                  <a:pt x="1871596" y="81558"/>
                  <a:pt x="2239697" y="0"/>
                  <a:pt x="2649140" y="0"/>
                </a:cubicBezTo>
                <a:cubicBezTo>
                  <a:pt x="3071018" y="0"/>
                  <a:pt x="3440112" y="73224"/>
                  <a:pt x="3756421" y="219671"/>
                </a:cubicBezTo>
                <a:cubicBezTo>
                  <a:pt x="4072863" y="365986"/>
                  <a:pt x="4341746" y="578314"/>
                  <a:pt x="4563070" y="856655"/>
                </a:cubicBezTo>
                <a:cubicBezTo>
                  <a:pt x="4784394" y="1134997"/>
                  <a:pt x="4959151" y="1470092"/>
                  <a:pt x="5087342" y="1861940"/>
                </a:cubicBezTo>
                <a:cubicBezTo>
                  <a:pt x="5215532" y="2253655"/>
                  <a:pt x="5304432" y="2696965"/>
                  <a:pt x="5354042" y="3191868"/>
                </a:cubicBezTo>
                <a:lnTo>
                  <a:pt x="5354042" y="3760986"/>
                </a:lnTo>
                <a:cubicBezTo>
                  <a:pt x="5308533" y="4252715"/>
                  <a:pt x="5220625" y="4694899"/>
                  <a:pt x="5090318" y="5087541"/>
                </a:cubicBezTo>
                <a:cubicBezTo>
                  <a:pt x="4960143" y="5480050"/>
                  <a:pt x="4784394" y="5814748"/>
                  <a:pt x="4563070" y="6091635"/>
                </a:cubicBezTo>
                <a:cubicBezTo>
                  <a:pt x="4341746" y="6368521"/>
                  <a:pt x="4071805" y="6580320"/>
                  <a:pt x="3753246" y="6727032"/>
                </a:cubicBezTo>
                <a:cubicBezTo>
                  <a:pt x="3434820" y="6873610"/>
                  <a:pt x="3062684" y="6946900"/>
                  <a:pt x="2636837" y="6946900"/>
                </a:cubicBezTo>
                <a:cubicBezTo>
                  <a:pt x="2235596" y="6946900"/>
                  <a:pt x="1872588" y="6862299"/>
                  <a:pt x="1547812" y="6693099"/>
                </a:cubicBezTo>
                <a:cubicBezTo>
                  <a:pt x="1223168" y="6523898"/>
                  <a:pt x="945025" y="6286567"/>
                  <a:pt x="713382" y="5981105"/>
                </a:cubicBezTo>
                <a:cubicBezTo>
                  <a:pt x="481872" y="5675644"/>
                  <a:pt x="305064" y="5315480"/>
                  <a:pt x="182959" y="4900613"/>
                </a:cubicBezTo>
                <a:cubicBezTo>
                  <a:pt x="60986" y="4485614"/>
                  <a:pt x="0" y="4034698"/>
                  <a:pt x="0" y="3547865"/>
                </a:cubicBezTo>
                <a:close/>
                <a:moveTo>
                  <a:pt x="1147167" y="3414515"/>
                </a:moveTo>
                <a:lnTo>
                  <a:pt x="1147167" y="3544491"/>
                </a:lnTo>
                <a:cubicBezTo>
                  <a:pt x="1147167" y="3878395"/>
                  <a:pt x="1181298" y="4191794"/>
                  <a:pt x="1249560" y="4484688"/>
                </a:cubicBezTo>
                <a:cubicBezTo>
                  <a:pt x="1317823" y="4777449"/>
                  <a:pt x="1423259" y="5035220"/>
                  <a:pt x="1565870" y="5257999"/>
                </a:cubicBezTo>
                <a:cubicBezTo>
                  <a:pt x="1708612" y="5480646"/>
                  <a:pt x="1891704" y="5654808"/>
                  <a:pt x="2115145" y="5780485"/>
                </a:cubicBezTo>
                <a:cubicBezTo>
                  <a:pt x="2338585" y="5906162"/>
                  <a:pt x="2605484" y="5969000"/>
                  <a:pt x="2915840" y="5969000"/>
                </a:cubicBezTo>
                <a:cubicBezTo>
                  <a:pt x="3296443" y="5969000"/>
                  <a:pt x="3610835" y="5888633"/>
                  <a:pt x="3859014" y="5727899"/>
                </a:cubicBezTo>
                <a:cubicBezTo>
                  <a:pt x="4107325" y="5567032"/>
                  <a:pt x="4304903" y="5354638"/>
                  <a:pt x="4451746" y="5090716"/>
                </a:cubicBezTo>
                <a:cubicBezTo>
                  <a:pt x="4598722" y="4826794"/>
                  <a:pt x="4713552" y="4540184"/>
                  <a:pt x="4796234" y="4230886"/>
                </a:cubicBezTo>
                <a:lnTo>
                  <a:pt x="4796234" y="2740422"/>
                </a:lnTo>
                <a:cubicBezTo>
                  <a:pt x="4750725" y="2513542"/>
                  <a:pt x="4681405" y="2293938"/>
                  <a:pt x="4588271" y="2081610"/>
                </a:cubicBezTo>
                <a:cubicBezTo>
                  <a:pt x="4495270" y="1869282"/>
                  <a:pt x="4375282" y="1679575"/>
                  <a:pt x="4228306" y="1512491"/>
                </a:cubicBezTo>
                <a:cubicBezTo>
                  <a:pt x="4081462" y="1345407"/>
                  <a:pt x="3900487" y="1212454"/>
                  <a:pt x="3685381" y="1113632"/>
                </a:cubicBezTo>
                <a:cubicBezTo>
                  <a:pt x="3470275" y="1014678"/>
                  <a:pt x="3217862" y="965200"/>
                  <a:pt x="2928143" y="965200"/>
                </a:cubicBezTo>
                <a:cubicBezTo>
                  <a:pt x="2613686" y="965200"/>
                  <a:pt x="2343679" y="1030156"/>
                  <a:pt x="2118121" y="1160066"/>
                </a:cubicBezTo>
                <a:cubicBezTo>
                  <a:pt x="1892696" y="1289844"/>
                  <a:pt x="1708612" y="1467115"/>
                  <a:pt x="1565870" y="1691879"/>
                </a:cubicBezTo>
                <a:cubicBezTo>
                  <a:pt x="1423259" y="1916642"/>
                  <a:pt x="1317823" y="2176463"/>
                  <a:pt x="1249560" y="2471341"/>
                </a:cubicBezTo>
                <a:cubicBezTo>
                  <a:pt x="1181298" y="2766219"/>
                  <a:pt x="1147167" y="3080611"/>
                  <a:pt x="1147167" y="3414515"/>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122" name="Freeform 16122"/>
          <p:cNvSpPr/>
          <p:nvPr/>
        </p:nvSpPr>
        <p:spPr>
          <a:xfrm>
            <a:off x="3241835" y="3060776"/>
            <a:ext cx="55085" cy="69335"/>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123" name="Freeform 16123"/>
          <p:cNvSpPr/>
          <p:nvPr/>
        </p:nvSpPr>
        <p:spPr>
          <a:xfrm>
            <a:off x="3311505" y="3060776"/>
            <a:ext cx="52424" cy="68006"/>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124" name="Freeform 16124"/>
          <p:cNvSpPr/>
          <p:nvPr/>
        </p:nvSpPr>
        <p:spPr>
          <a:xfrm>
            <a:off x="3380292" y="3037622"/>
            <a:ext cx="13522" cy="91224"/>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125" name="Freeform 16125"/>
          <p:cNvSpPr/>
          <p:nvPr/>
        </p:nvSpPr>
        <p:spPr>
          <a:xfrm>
            <a:off x="3407564" y="3060776"/>
            <a:ext cx="53118" cy="69335"/>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126" name="Freeform 16126"/>
          <p:cNvSpPr/>
          <p:nvPr/>
        </p:nvSpPr>
        <p:spPr>
          <a:xfrm>
            <a:off x="3473127" y="3060776"/>
            <a:ext cx="55085" cy="69335"/>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127" name="Freeform 16127"/>
          <p:cNvSpPr/>
          <p:nvPr/>
        </p:nvSpPr>
        <p:spPr>
          <a:xfrm>
            <a:off x="3534709" y="3045783"/>
            <a:ext cx="36388" cy="84328"/>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128" name="Freeform 16128"/>
          <p:cNvSpPr/>
          <p:nvPr/>
        </p:nvSpPr>
        <p:spPr>
          <a:xfrm>
            <a:off x="3583529" y="3037622"/>
            <a:ext cx="13522" cy="91224"/>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129" name="Freeform 16129"/>
          <p:cNvSpPr/>
          <p:nvPr/>
        </p:nvSpPr>
        <p:spPr>
          <a:xfrm>
            <a:off x="3610674" y="3060776"/>
            <a:ext cx="60786" cy="69335"/>
          </a:xfrm>
          <a:custGeom>
            <a:avLst/>
            <a:gdLst/>
            <a:ahLst/>
            <a:cxnLst/>
            <a:rect l="0" t="0" r="0" b="0"/>
            <a:pathLst>
              <a:path w="6108700" h="6959600">
                <a:moveTo>
                  <a:pt x="0" y="3554215"/>
                </a:moveTo>
                <a:lnTo>
                  <a:pt x="0" y="3411538"/>
                </a:lnTo>
                <a:cubicBezTo>
                  <a:pt x="0" y="2927615"/>
                  <a:pt x="70246" y="2477890"/>
                  <a:pt x="210740" y="2062361"/>
                </a:cubicBezTo>
                <a:cubicBezTo>
                  <a:pt x="351366" y="1646701"/>
                  <a:pt x="553971" y="1284883"/>
                  <a:pt x="818554" y="976908"/>
                </a:cubicBezTo>
                <a:cubicBezTo>
                  <a:pt x="1083270" y="668801"/>
                  <a:pt x="1403746" y="428956"/>
                  <a:pt x="1779984" y="257374"/>
                </a:cubicBezTo>
                <a:cubicBezTo>
                  <a:pt x="2156221" y="85791"/>
                  <a:pt x="2577901" y="0"/>
                  <a:pt x="3045023" y="0"/>
                </a:cubicBezTo>
                <a:cubicBezTo>
                  <a:pt x="3516378" y="0"/>
                  <a:pt x="3941167" y="85791"/>
                  <a:pt x="4319389" y="257374"/>
                </a:cubicBezTo>
                <a:cubicBezTo>
                  <a:pt x="4697743" y="428956"/>
                  <a:pt x="5020270" y="668801"/>
                  <a:pt x="5286970" y="976908"/>
                </a:cubicBezTo>
                <a:cubicBezTo>
                  <a:pt x="5553670" y="1284883"/>
                  <a:pt x="5757267" y="1646701"/>
                  <a:pt x="5897760" y="2062361"/>
                </a:cubicBezTo>
                <a:cubicBezTo>
                  <a:pt x="6038387" y="2477890"/>
                  <a:pt x="6108700" y="2927615"/>
                  <a:pt x="6108700" y="3411538"/>
                </a:cubicBezTo>
                <a:lnTo>
                  <a:pt x="6108700" y="3554215"/>
                </a:lnTo>
                <a:cubicBezTo>
                  <a:pt x="6108700" y="4038005"/>
                  <a:pt x="6038387" y="4486672"/>
                  <a:pt x="5897760" y="4900216"/>
                </a:cubicBezTo>
                <a:cubicBezTo>
                  <a:pt x="5757267" y="5313760"/>
                  <a:pt x="5553670" y="5674585"/>
                  <a:pt x="5286970" y="5982693"/>
                </a:cubicBezTo>
                <a:cubicBezTo>
                  <a:pt x="5020270" y="6290800"/>
                  <a:pt x="4699860" y="6530645"/>
                  <a:pt x="4325739" y="6702227"/>
                </a:cubicBezTo>
                <a:cubicBezTo>
                  <a:pt x="3951618" y="6873808"/>
                  <a:pt x="3528814" y="6959600"/>
                  <a:pt x="3057326" y="6959600"/>
                </a:cubicBezTo>
                <a:cubicBezTo>
                  <a:pt x="2586103" y="6959600"/>
                  <a:pt x="2162373" y="6873808"/>
                  <a:pt x="1786135" y="6702227"/>
                </a:cubicBezTo>
                <a:cubicBezTo>
                  <a:pt x="1409898" y="6530645"/>
                  <a:pt x="1088429" y="6290800"/>
                  <a:pt x="821729" y="5982693"/>
                </a:cubicBezTo>
                <a:cubicBezTo>
                  <a:pt x="555029" y="5674585"/>
                  <a:pt x="351366" y="5313760"/>
                  <a:pt x="210740" y="4900216"/>
                </a:cubicBezTo>
                <a:cubicBezTo>
                  <a:pt x="70246" y="4486672"/>
                  <a:pt x="0" y="4038005"/>
                  <a:pt x="0" y="3554215"/>
                </a:cubicBezTo>
                <a:close/>
                <a:moveTo>
                  <a:pt x="1147167" y="3411538"/>
                </a:moveTo>
                <a:lnTo>
                  <a:pt x="1147167" y="3554215"/>
                </a:lnTo>
                <a:cubicBezTo>
                  <a:pt x="1147167" y="3889177"/>
                  <a:pt x="1186523" y="4204560"/>
                  <a:pt x="1265237" y="4500365"/>
                </a:cubicBezTo>
                <a:cubicBezTo>
                  <a:pt x="1343951" y="4796036"/>
                  <a:pt x="1463013" y="5057643"/>
                  <a:pt x="1622425" y="5285185"/>
                </a:cubicBezTo>
                <a:cubicBezTo>
                  <a:pt x="1781836" y="5512594"/>
                  <a:pt x="1981662" y="5691453"/>
                  <a:pt x="2221904" y="5821760"/>
                </a:cubicBezTo>
                <a:cubicBezTo>
                  <a:pt x="2462146" y="5952067"/>
                  <a:pt x="2741678" y="6017221"/>
                  <a:pt x="3060501" y="6017221"/>
                </a:cubicBezTo>
                <a:cubicBezTo>
                  <a:pt x="3375223" y="6017221"/>
                  <a:pt x="3651646" y="5952067"/>
                  <a:pt x="3889771" y="5821760"/>
                </a:cubicBezTo>
                <a:cubicBezTo>
                  <a:pt x="4128029" y="5691453"/>
                  <a:pt x="4325805" y="5512594"/>
                  <a:pt x="4483100" y="5285185"/>
                </a:cubicBezTo>
                <a:cubicBezTo>
                  <a:pt x="4640527" y="5057643"/>
                  <a:pt x="4759589" y="4796036"/>
                  <a:pt x="4840287" y="4500365"/>
                </a:cubicBezTo>
                <a:cubicBezTo>
                  <a:pt x="4921117" y="4204560"/>
                  <a:pt x="4961532" y="3889177"/>
                  <a:pt x="4961532" y="3554215"/>
                </a:cubicBezTo>
                <a:lnTo>
                  <a:pt x="4961532" y="3411538"/>
                </a:lnTo>
                <a:cubicBezTo>
                  <a:pt x="4961532" y="3080544"/>
                  <a:pt x="4921117" y="2767211"/>
                  <a:pt x="4840287" y="2471540"/>
                </a:cubicBezTo>
                <a:cubicBezTo>
                  <a:pt x="4759589" y="2175736"/>
                  <a:pt x="4639535" y="1913070"/>
                  <a:pt x="4480123" y="1683544"/>
                </a:cubicBezTo>
                <a:cubicBezTo>
                  <a:pt x="4320711" y="1454018"/>
                  <a:pt x="4121877" y="1273109"/>
                  <a:pt x="3883620" y="1140818"/>
                </a:cubicBezTo>
                <a:cubicBezTo>
                  <a:pt x="3645495" y="1008526"/>
                  <a:pt x="3367021" y="942380"/>
                  <a:pt x="3048198" y="942380"/>
                </a:cubicBezTo>
                <a:cubicBezTo>
                  <a:pt x="2733476" y="942380"/>
                  <a:pt x="2456987" y="1008526"/>
                  <a:pt x="2218729" y="1140818"/>
                </a:cubicBezTo>
                <a:cubicBezTo>
                  <a:pt x="1980604" y="1273109"/>
                  <a:pt x="1781836" y="1454018"/>
                  <a:pt x="1622425" y="1683544"/>
                </a:cubicBezTo>
                <a:cubicBezTo>
                  <a:pt x="1463013" y="1913070"/>
                  <a:pt x="1343951" y="2175736"/>
                  <a:pt x="1265237" y="2471540"/>
                </a:cubicBezTo>
                <a:cubicBezTo>
                  <a:pt x="1186523" y="2767211"/>
                  <a:pt x="1147167" y="3080544"/>
                  <a:pt x="1147167" y="3411538"/>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130" name="Freeform 16130"/>
          <p:cNvSpPr/>
          <p:nvPr/>
        </p:nvSpPr>
        <p:spPr>
          <a:xfrm>
            <a:off x="3684516" y="3060776"/>
            <a:ext cx="52424" cy="68006"/>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131" name="Freeform 16131"/>
          <p:cNvSpPr/>
          <p:nvPr/>
        </p:nvSpPr>
        <p:spPr>
          <a:xfrm>
            <a:off x="3750396" y="3060776"/>
            <a:ext cx="53118" cy="69335"/>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132" name="Freeform 16132"/>
          <p:cNvSpPr/>
          <p:nvPr/>
        </p:nvSpPr>
        <p:spPr>
          <a:xfrm>
            <a:off x="3810987" y="3115307"/>
            <a:ext cx="17230" cy="31564"/>
          </a:xfrm>
          <a:custGeom>
            <a:avLst/>
            <a:gdLst/>
            <a:ahLst/>
            <a:cxnLst/>
            <a:rect l="0" t="0" r="0" b="0"/>
            <a:pathLst>
              <a:path w="1731566" h="3168253">
                <a:moveTo>
                  <a:pt x="1731566" y="0"/>
                </a:moveTo>
                <a:lnTo>
                  <a:pt x="1731566" y="923925"/>
                </a:lnTo>
                <a:cubicBezTo>
                  <a:pt x="1731566" y="1300031"/>
                  <a:pt x="1636845" y="1697831"/>
                  <a:pt x="1447403" y="2117328"/>
                </a:cubicBezTo>
                <a:cubicBezTo>
                  <a:pt x="1258094" y="2536957"/>
                  <a:pt x="992650" y="2887265"/>
                  <a:pt x="651073" y="3168253"/>
                </a:cubicBezTo>
                <a:lnTo>
                  <a:pt x="0" y="2715617"/>
                </a:lnTo>
                <a:cubicBezTo>
                  <a:pt x="132292" y="2533848"/>
                  <a:pt x="243880" y="2348904"/>
                  <a:pt x="334764" y="2160785"/>
                </a:cubicBezTo>
                <a:cubicBezTo>
                  <a:pt x="425781" y="1972667"/>
                  <a:pt x="495035" y="1778396"/>
                  <a:pt x="542528" y="1577975"/>
                </a:cubicBezTo>
                <a:cubicBezTo>
                  <a:pt x="590153" y="1377553"/>
                  <a:pt x="613966" y="1165689"/>
                  <a:pt x="613966" y="942380"/>
                </a:cubicBezTo>
                <a:lnTo>
                  <a:pt x="613966" y="0"/>
                </a:ln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133" name="Freeform 16133"/>
          <p:cNvSpPr/>
          <p:nvPr/>
        </p:nvSpPr>
        <p:spPr>
          <a:xfrm>
            <a:off x="3866143" y="3045783"/>
            <a:ext cx="36388" cy="84328"/>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134" name="Freeform 16134"/>
          <p:cNvSpPr/>
          <p:nvPr/>
        </p:nvSpPr>
        <p:spPr>
          <a:xfrm>
            <a:off x="3914962" y="3033953"/>
            <a:ext cx="52487" cy="94829"/>
          </a:xfrm>
          <a:custGeom>
            <a:avLst/>
            <a:gdLst/>
            <a:ahLst/>
            <a:cxnLst/>
            <a:rect l="0" t="0" r="0" b="0"/>
            <a:pathLst>
              <a:path w="5274667" h="9518650">
                <a:moveTo>
                  <a:pt x="1147167" y="0"/>
                </a:moveTo>
                <a:lnTo>
                  <a:pt x="1147167" y="9518650"/>
                </a:lnTo>
                <a:lnTo>
                  <a:pt x="0" y="9518650"/>
                </a:lnTo>
                <a:lnTo>
                  <a:pt x="0" y="0"/>
                </a:lnTo>
                <a:close/>
                <a:moveTo>
                  <a:pt x="874315" y="5905500"/>
                </a:moveTo>
                <a:lnTo>
                  <a:pt x="396875" y="5905500"/>
                </a:lnTo>
                <a:cubicBezTo>
                  <a:pt x="396875" y="5445655"/>
                  <a:pt x="463086" y="5019940"/>
                  <a:pt x="595510" y="4628357"/>
                </a:cubicBezTo>
                <a:cubicBezTo>
                  <a:pt x="727934" y="4236773"/>
                  <a:pt x="914069" y="3895990"/>
                  <a:pt x="1153914" y="3606007"/>
                </a:cubicBezTo>
                <a:cubicBezTo>
                  <a:pt x="1393891" y="3315891"/>
                  <a:pt x="1680368" y="3091128"/>
                  <a:pt x="2013346" y="2931716"/>
                </a:cubicBezTo>
                <a:cubicBezTo>
                  <a:pt x="2346457" y="2772172"/>
                  <a:pt x="2715749" y="2692400"/>
                  <a:pt x="3121223" y="2692400"/>
                </a:cubicBezTo>
                <a:cubicBezTo>
                  <a:pt x="3452217" y="2692400"/>
                  <a:pt x="3750071" y="2736785"/>
                  <a:pt x="4014787" y="2825552"/>
                </a:cubicBezTo>
                <a:cubicBezTo>
                  <a:pt x="4279635" y="2914320"/>
                  <a:pt x="4506185" y="3055740"/>
                  <a:pt x="4694435" y="3249811"/>
                </a:cubicBezTo>
                <a:cubicBezTo>
                  <a:pt x="4882686" y="3443883"/>
                  <a:pt x="5026421" y="3694775"/>
                  <a:pt x="5125640" y="4002485"/>
                </a:cubicBezTo>
                <a:cubicBezTo>
                  <a:pt x="5224991" y="4310063"/>
                  <a:pt x="5274667" y="4684845"/>
                  <a:pt x="5274667" y="5126832"/>
                </a:cubicBezTo>
                <a:lnTo>
                  <a:pt x="5274667" y="9518650"/>
                </a:lnTo>
                <a:lnTo>
                  <a:pt x="4127500" y="9518650"/>
                </a:lnTo>
                <a:lnTo>
                  <a:pt x="4127500" y="5113536"/>
                </a:lnTo>
                <a:cubicBezTo>
                  <a:pt x="4127500" y="4762434"/>
                  <a:pt x="4075707" y="4480521"/>
                  <a:pt x="3972123" y="4267796"/>
                </a:cubicBezTo>
                <a:cubicBezTo>
                  <a:pt x="3868671" y="4055071"/>
                  <a:pt x="3717594" y="3900223"/>
                  <a:pt x="3518892" y="3803254"/>
                </a:cubicBezTo>
                <a:cubicBezTo>
                  <a:pt x="3320322" y="3706151"/>
                  <a:pt x="3076178" y="3657600"/>
                  <a:pt x="2786459" y="3657600"/>
                </a:cubicBezTo>
                <a:cubicBezTo>
                  <a:pt x="2500841" y="3657600"/>
                  <a:pt x="2241087" y="3717330"/>
                  <a:pt x="2007195" y="3836790"/>
                </a:cubicBezTo>
                <a:cubicBezTo>
                  <a:pt x="1773435" y="3956117"/>
                  <a:pt x="1572749" y="4120754"/>
                  <a:pt x="1405135" y="4330700"/>
                </a:cubicBezTo>
                <a:cubicBezTo>
                  <a:pt x="1237522" y="4540647"/>
                  <a:pt x="1107148" y="4780492"/>
                  <a:pt x="1014015" y="5050235"/>
                </a:cubicBezTo>
                <a:cubicBezTo>
                  <a:pt x="920882" y="5319845"/>
                  <a:pt x="874315" y="5604934"/>
                  <a:pt x="874315" y="59055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135" name="Freeform 16135"/>
          <p:cNvSpPr/>
          <p:nvPr/>
        </p:nvSpPr>
        <p:spPr>
          <a:xfrm>
            <a:off x="3980778" y="3060776"/>
            <a:ext cx="56679" cy="69335"/>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136" name="Freeform 16136"/>
          <p:cNvSpPr/>
          <p:nvPr/>
        </p:nvSpPr>
        <p:spPr>
          <a:xfrm>
            <a:off x="4078795" y="3060776"/>
            <a:ext cx="60786" cy="69335"/>
          </a:xfrm>
          <a:custGeom>
            <a:avLst/>
            <a:gdLst/>
            <a:ahLst/>
            <a:cxnLst/>
            <a:rect l="0" t="0" r="0" b="0"/>
            <a:pathLst>
              <a:path w="6108700" h="6959600">
                <a:moveTo>
                  <a:pt x="0" y="3554215"/>
                </a:moveTo>
                <a:lnTo>
                  <a:pt x="0" y="3411538"/>
                </a:lnTo>
                <a:cubicBezTo>
                  <a:pt x="0" y="2927615"/>
                  <a:pt x="70246" y="2477890"/>
                  <a:pt x="210740" y="2062361"/>
                </a:cubicBezTo>
                <a:cubicBezTo>
                  <a:pt x="351366" y="1646701"/>
                  <a:pt x="553971" y="1284883"/>
                  <a:pt x="818554" y="976908"/>
                </a:cubicBezTo>
                <a:cubicBezTo>
                  <a:pt x="1083270" y="668801"/>
                  <a:pt x="1403746" y="428956"/>
                  <a:pt x="1779984" y="257374"/>
                </a:cubicBezTo>
                <a:cubicBezTo>
                  <a:pt x="2156221" y="85791"/>
                  <a:pt x="2577901" y="0"/>
                  <a:pt x="3045023" y="0"/>
                </a:cubicBezTo>
                <a:cubicBezTo>
                  <a:pt x="3516378" y="0"/>
                  <a:pt x="3941167" y="85791"/>
                  <a:pt x="4319389" y="257374"/>
                </a:cubicBezTo>
                <a:cubicBezTo>
                  <a:pt x="4697743" y="428956"/>
                  <a:pt x="5020270" y="668801"/>
                  <a:pt x="5286970" y="976908"/>
                </a:cubicBezTo>
                <a:cubicBezTo>
                  <a:pt x="5553670" y="1284883"/>
                  <a:pt x="5757267" y="1646701"/>
                  <a:pt x="5897760" y="2062361"/>
                </a:cubicBezTo>
                <a:cubicBezTo>
                  <a:pt x="6038387" y="2477890"/>
                  <a:pt x="6108700" y="2927615"/>
                  <a:pt x="6108700" y="3411538"/>
                </a:cubicBezTo>
                <a:lnTo>
                  <a:pt x="6108700" y="3554215"/>
                </a:lnTo>
                <a:cubicBezTo>
                  <a:pt x="6108700" y="4038005"/>
                  <a:pt x="6038387" y="4486672"/>
                  <a:pt x="5897760" y="4900216"/>
                </a:cubicBezTo>
                <a:cubicBezTo>
                  <a:pt x="5757267" y="5313760"/>
                  <a:pt x="5553670" y="5674585"/>
                  <a:pt x="5286970" y="5982693"/>
                </a:cubicBezTo>
                <a:cubicBezTo>
                  <a:pt x="5020270" y="6290800"/>
                  <a:pt x="4699860" y="6530645"/>
                  <a:pt x="4325739" y="6702227"/>
                </a:cubicBezTo>
                <a:cubicBezTo>
                  <a:pt x="3951618" y="6873808"/>
                  <a:pt x="3528814" y="6959600"/>
                  <a:pt x="3057326" y="6959600"/>
                </a:cubicBezTo>
                <a:cubicBezTo>
                  <a:pt x="2586103" y="6959600"/>
                  <a:pt x="2162373" y="6873808"/>
                  <a:pt x="1786135" y="6702227"/>
                </a:cubicBezTo>
                <a:cubicBezTo>
                  <a:pt x="1409898" y="6530645"/>
                  <a:pt x="1088429" y="6290800"/>
                  <a:pt x="821729" y="5982693"/>
                </a:cubicBezTo>
                <a:cubicBezTo>
                  <a:pt x="555029" y="5674585"/>
                  <a:pt x="351366" y="5313760"/>
                  <a:pt x="210740" y="4900216"/>
                </a:cubicBezTo>
                <a:cubicBezTo>
                  <a:pt x="70246" y="4486672"/>
                  <a:pt x="0" y="4038005"/>
                  <a:pt x="0" y="3554215"/>
                </a:cubicBezTo>
                <a:close/>
                <a:moveTo>
                  <a:pt x="1147167" y="3411538"/>
                </a:moveTo>
                <a:lnTo>
                  <a:pt x="1147167" y="3554215"/>
                </a:lnTo>
                <a:cubicBezTo>
                  <a:pt x="1147167" y="3889177"/>
                  <a:pt x="1186523" y="4204560"/>
                  <a:pt x="1265237" y="4500365"/>
                </a:cubicBezTo>
                <a:cubicBezTo>
                  <a:pt x="1343951" y="4796036"/>
                  <a:pt x="1463013" y="5057643"/>
                  <a:pt x="1622425" y="5285185"/>
                </a:cubicBezTo>
                <a:cubicBezTo>
                  <a:pt x="1781836" y="5512594"/>
                  <a:pt x="1981662" y="5691453"/>
                  <a:pt x="2221904" y="5821760"/>
                </a:cubicBezTo>
                <a:cubicBezTo>
                  <a:pt x="2462146" y="5952067"/>
                  <a:pt x="2741678" y="6017221"/>
                  <a:pt x="3060501" y="6017221"/>
                </a:cubicBezTo>
                <a:cubicBezTo>
                  <a:pt x="3375223" y="6017221"/>
                  <a:pt x="3651646" y="5952067"/>
                  <a:pt x="3889771" y="5821760"/>
                </a:cubicBezTo>
                <a:cubicBezTo>
                  <a:pt x="4128029" y="5691453"/>
                  <a:pt x="4325805" y="5512594"/>
                  <a:pt x="4483100" y="5285185"/>
                </a:cubicBezTo>
                <a:cubicBezTo>
                  <a:pt x="4640527" y="5057643"/>
                  <a:pt x="4759589" y="4796036"/>
                  <a:pt x="4840287" y="4500365"/>
                </a:cubicBezTo>
                <a:cubicBezTo>
                  <a:pt x="4921117" y="4204560"/>
                  <a:pt x="4961532" y="3889177"/>
                  <a:pt x="4961532" y="3554215"/>
                </a:cubicBezTo>
                <a:lnTo>
                  <a:pt x="4961532" y="3411538"/>
                </a:lnTo>
                <a:cubicBezTo>
                  <a:pt x="4961532" y="3080544"/>
                  <a:pt x="4921117" y="2767211"/>
                  <a:pt x="4840287" y="2471540"/>
                </a:cubicBezTo>
                <a:cubicBezTo>
                  <a:pt x="4759589" y="2175736"/>
                  <a:pt x="4639535" y="1913070"/>
                  <a:pt x="4480123" y="1683544"/>
                </a:cubicBezTo>
                <a:cubicBezTo>
                  <a:pt x="4320711" y="1454018"/>
                  <a:pt x="4121877" y="1273109"/>
                  <a:pt x="3883620" y="1140818"/>
                </a:cubicBezTo>
                <a:cubicBezTo>
                  <a:pt x="3645495" y="1008526"/>
                  <a:pt x="3367021" y="942380"/>
                  <a:pt x="3048198" y="942380"/>
                </a:cubicBezTo>
                <a:cubicBezTo>
                  <a:pt x="2733476" y="942380"/>
                  <a:pt x="2456987" y="1008526"/>
                  <a:pt x="2218729" y="1140818"/>
                </a:cubicBezTo>
                <a:cubicBezTo>
                  <a:pt x="1980604" y="1273109"/>
                  <a:pt x="1781836" y="1454018"/>
                  <a:pt x="1622425" y="1683544"/>
                </a:cubicBezTo>
                <a:cubicBezTo>
                  <a:pt x="1463013" y="1913070"/>
                  <a:pt x="1343951" y="2175736"/>
                  <a:pt x="1265237" y="2471540"/>
                </a:cubicBezTo>
                <a:cubicBezTo>
                  <a:pt x="1186523" y="2767211"/>
                  <a:pt x="1147167" y="3080544"/>
                  <a:pt x="1147167" y="3411538"/>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137" name="Freeform 16137"/>
          <p:cNvSpPr/>
          <p:nvPr/>
        </p:nvSpPr>
        <p:spPr>
          <a:xfrm>
            <a:off x="4152699" y="3060776"/>
            <a:ext cx="32301" cy="68069"/>
          </a:xfrm>
          <a:custGeom>
            <a:avLst/>
            <a:gdLst/>
            <a:ahLst/>
            <a:cxnLst/>
            <a:rect l="0" t="0" r="0" b="0"/>
            <a:pathLst>
              <a:path w="3246040" h="6832600">
                <a:moveTo>
                  <a:pt x="1150143" y="1180704"/>
                </a:moveTo>
                <a:lnTo>
                  <a:pt x="1150143" y="6832600"/>
                </a:lnTo>
                <a:lnTo>
                  <a:pt x="0" y="6832600"/>
                </a:lnTo>
                <a:lnTo>
                  <a:pt x="0" y="127000"/>
                </a:lnTo>
                <a:lnTo>
                  <a:pt x="1118989" y="127000"/>
                </a:lnTo>
                <a:close/>
                <a:moveTo>
                  <a:pt x="3246040" y="86916"/>
                </a:moveTo>
                <a:lnTo>
                  <a:pt x="3239889" y="1154510"/>
                </a:lnTo>
                <a:cubicBezTo>
                  <a:pt x="3144771" y="1133872"/>
                  <a:pt x="3054813" y="1120445"/>
                  <a:pt x="2970014" y="1114227"/>
                </a:cubicBezTo>
                <a:cubicBezTo>
                  <a:pt x="2885347" y="1108009"/>
                  <a:pt x="2789237" y="1104900"/>
                  <a:pt x="2681684" y="1104900"/>
                </a:cubicBezTo>
                <a:cubicBezTo>
                  <a:pt x="2417100" y="1104900"/>
                  <a:pt x="2183540" y="1146242"/>
                  <a:pt x="1981001" y="1228924"/>
                </a:cubicBezTo>
                <a:cubicBezTo>
                  <a:pt x="1778462" y="1311606"/>
                  <a:pt x="1606880" y="1427295"/>
                  <a:pt x="1466254" y="1575991"/>
                </a:cubicBezTo>
                <a:cubicBezTo>
                  <a:pt x="1325760" y="1724687"/>
                  <a:pt x="1215165" y="1901362"/>
                  <a:pt x="1134467" y="2106018"/>
                </a:cubicBezTo>
                <a:cubicBezTo>
                  <a:pt x="1053901" y="2310673"/>
                  <a:pt x="1001249" y="2534841"/>
                  <a:pt x="976510" y="2778522"/>
                </a:cubicBezTo>
                <a:lnTo>
                  <a:pt x="654050" y="2964458"/>
                </a:lnTo>
                <a:cubicBezTo>
                  <a:pt x="654050" y="2559249"/>
                  <a:pt x="694332" y="2178844"/>
                  <a:pt x="774898" y="1823244"/>
                </a:cubicBezTo>
                <a:cubicBezTo>
                  <a:pt x="855464" y="1467644"/>
                  <a:pt x="980479" y="1152393"/>
                  <a:pt x="1149945" y="877491"/>
                </a:cubicBezTo>
                <a:cubicBezTo>
                  <a:pt x="1319543" y="602589"/>
                  <a:pt x="1535575" y="387615"/>
                  <a:pt x="1798042" y="232569"/>
                </a:cubicBezTo>
                <a:cubicBezTo>
                  <a:pt x="2060641" y="77524"/>
                  <a:pt x="2373841" y="0"/>
                  <a:pt x="2737643" y="0"/>
                </a:cubicBezTo>
                <a:cubicBezTo>
                  <a:pt x="2820325" y="0"/>
                  <a:pt x="2915377" y="9327"/>
                  <a:pt x="3022798" y="27980"/>
                </a:cubicBezTo>
                <a:cubicBezTo>
                  <a:pt x="3130351" y="46501"/>
                  <a:pt x="3204765" y="66146"/>
                  <a:pt x="3246040" y="86916"/>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138" name="Freeform 16138"/>
          <p:cNvSpPr/>
          <p:nvPr/>
        </p:nvSpPr>
        <p:spPr>
          <a:xfrm>
            <a:off x="4192608" y="3060775"/>
            <a:ext cx="56364" cy="94387"/>
          </a:xfrm>
          <a:custGeom>
            <a:avLst/>
            <a:gdLst/>
            <a:ahLst/>
            <a:cxnLst/>
            <a:rect l="0" t="0" r="0" b="0"/>
            <a:pathLst>
              <a:path w="5664200" h="9474200">
                <a:moveTo>
                  <a:pt x="4622601" y="123627"/>
                </a:moveTo>
                <a:lnTo>
                  <a:pt x="5664200" y="123627"/>
                </a:lnTo>
                <a:lnTo>
                  <a:pt x="5664200" y="6685757"/>
                </a:lnTo>
                <a:cubicBezTo>
                  <a:pt x="5664200" y="7276570"/>
                  <a:pt x="5544211" y="7780602"/>
                  <a:pt x="5304234" y="8197850"/>
                </a:cubicBezTo>
                <a:cubicBezTo>
                  <a:pt x="5064389" y="8615097"/>
                  <a:pt x="4730419" y="8932134"/>
                  <a:pt x="4302323" y="9148960"/>
                </a:cubicBezTo>
                <a:cubicBezTo>
                  <a:pt x="3874227" y="9365787"/>
                  <a:pt x="3380978" y="9474200"/>
                  <a:pt x="2822575" y="9474200"/>
                </a:cubicBezTo>
                <a:cubicBezTo>
                  <a:pt x="2590932" y="9474200"/>
                  <a:pt x="2318940" y="9438018"/>
                  <a:pt x="2006600" y="9365654"/>
                </a:cubicBezTo>
                <a:cubicBezTo>
                  <a:pt x="1694391" y="9293291"/>
                  <a:pt x="1388334" y="9171318"/>
                  <a:pt x="1088429" y="8999735"/>
                </a:cubicBezTo>
                <a:cubicBezTo>
                  <a:pt x="788656" y="8828153"/>
                  <a:pt x="537434" y="8597569"/>
                  <a:pt x="334764" y="8307982"/>
                </a:cubicBezTo>
                <a:lnTo>
                  <a:pt x="936426" y="7624365"/>
                </a:lnTo>
                <a:cubicBezTo>
                  <a:pt x="1217810" y="7964222"/>
                  <a:pt x="1512556" y="8200429"/>
                  <a:pt x="1820664" y="8332985"/>
                </a:cubicBezTo>
                <a:cubicBezTo>
                  <a:pt x="2128903" y="8465542"/>
                  <a:pt x="2434034" y="8531820"/>
                  <a:pt x="2736056" y="8531820"/>
                </a:cubicBezTo>
                <a:cubicBezTo>
                  <a:pt x="3100122" y="8531820"/>
                  <a:pt x="3414514" y="8463623"/>
                  <a:pt x="3679229" y="8327231"/>
                </a:cubicBezTo>
                <a:cubicBezTo>
                  <a:pt x="3944077" y="8190970"/>
                  <a:pt x="4149923" y="7989556"/>
                  <a:pt x="4296767" y="7722989"/>
                </a:cubicBezTo>
                <a:cubicBezTo>
                  <a:pt x="4443610" y="7456553"/>
                  <a:pt x="4517032" y="7129131"/>
                  <a:pt x="4517032" y="6740724"/>
                </a:cubicBezTo>
                <a:lnTo>
                  <a:pt x="4517032" y="1596033"/>
                </a:lnTo>
                <a:close/>
                <a:moveTo>
                  <a:pt x="0" y="3547865"/>
                </a:moveTo>
                <a:lnTo>
                  <a:pt x="0" y="3417491"/>
                </a:lnTo>
                <a:cubicBezTo>
                  <a:pt x="0" y="2905787"/>
                  <a:pt x="60986" y="2440451"/>
                  <a:pt x="182959" y="2021483"/>
                </a:cubicBezTo>
                <a:cubicBezTo>
                  <a:pt x="305064" y="1602515"/>
                  <a:pt x="480880" y="1242418"/>
                  <a:pt x="710406" y="941190"/>
                </a:cubicBezTo>
                <a:cubicBezTo>
                  <a:pt x="939932" y="639829"/>
                  <a:pt x="1218075" y="407657"/>
                  <a:pt x="1544835" y="244674"/>
                </a:cubicBezTo>
                <a:cubicBezTo>
                  <a:pt x="1871596" y="81558"/>
                  <a:pt x="2239697" y="0"/>
                  <a:pt x="2649140" y="0"/>
                </a:cubicBezTo>
                <a:cubicBezTo>
                  <a:pt x="3071018" y="0"/>
                  <a:pt x="3440112" y="73224"/>
                  <a:pt x="3756421" y="219671"/>
                </a:cubicBezTo>
                <a:cubicBezTo>
                  <a:pt x="4072863" y="365986"/>
                  <a:pt x="4341746" y="578314"/>
                  <a:pt x="4563070" y="856655"/>
                </a:cubicBezTo>
                <a:cubicBezTo>
                  <a:pt x="4784394" y="1134997"/>
                  <a:pt x="4959151" y="1470092"/>
                  <a:pt x="5087342" y="1861940"/>
                </a:cubicBezTo>
                <a:cubicBezTo>
                  <a:pt x="5215532" y="2253655"/>
                  <a:pt x="5304432" y="2696965"/>
                  <a:pt x="5354042" y="3191868"/>
                </a:cubicBezTo>
                <a:lnTo>
                  <a:pt x="5354042" y="3760986"/>
                </a:lnTo>
                <a:cubicBezTo>
                  <a:pt x="5308533" y="4252715"/>
                  <a:pt x="5220625" y="4694899"/>
                  <a:pt x="5090318" y="5087541"/>
                </a:cubicBezTo>
                <a:cubicBezTo>
                  <a:pt x="4960143" y="5480050"/>
                  <a:pt x="4784394" y="5814748"/>
                  <a:pt x="4563070" y="6091635"/>
                </a:cubicBezTo>
                <a:cubicBezTo>
                  <a:pt x="4341746" y="6368521"/>
                  <a:pt x="4071805" y="6580320"/>
                  <a:pt x="3753246" y="6727032"/>
                </a:cubicBezTo>
                <a:cubicBezTo>
                  <a:pt x="3434820" y="6873610"/>
                  <a:pt x="3062684" y="6946900"/>
                  <a:pt x="2636837" y="6946900"/>
                </a:cubicBezTo>
                <a:cubicBezTo>
                  <a:pt x="2235596" y="6946900"/>
                  <a:pt x="1872588" y="6862299"/>
                  <a:pt x="1547812" y="6693099"/>
                </a:cubicBezTo>
                <a:cubicBezTo>
                  <a:pt x="1223168" y="6523898"/>
                  <a:pt x="945025" y="6286567"/>
                  <a:pt x="713382" y="5981105"/>
                </a:cubicBezTo>
                <a:cubicBezTo>
                  <a:pt x="481872" y="5675644"/>
                  <a:pt x="305064" y="5315480"/>
                  <a:pt x="182959" y="4900613"/>
                </a:cubicBezTo>
                <a:cubicBezTo>
                  <a:pt x="60986" y="4485614"/>
                  <a:pt x="0" y="4034698"/>
                  <a:pt x="0" y="3547865"/>
                </a:cubicBezTo>
                <a:close/>
                <a:moveTo>
                  <a:pt x="1147167" y="3414515"/>
                </a:moveTo>
                <a:lnTo>
                  <a:pt x="1147167" y="3544491"/>
                </a:lnTo>
                <a:cubicBezTo>
                  <a:pt x="1147167" y="3878395"/>
                  <a:pt x="1181298" y="4191794"/>
                  <a:pt x="1249560" y="4484688"/>
                </a:cubicBezTo>
                <a:cubicBezTo>
                  <a:pt x="1317823" y="4777449"/>
                  <a:pt x="1423259" y="5035220"/>
                  <a:pt x="1565870" y="5257999"/>
                </a:cubicBezTo>
                <a:cubicBezTo>
                  <a:pt x="1708612" y="5480646"/>
                  <a:pt x="1891704" y="5654808"/>
                  <a:pt x="2115145" y="5780485"/>
                </a:cubicBezTo>
                <a:cubicBezTo>
                  <a:pt x="2338585" y="5906162"/>
                  <a:pt x="2605484" y="5969000"/>
                  <a:pt x="2915840" y="5969000"/>
                </a:cubicBezTo>
                <a:cubicBezTo>
                  <a:pt x="3296443" y="5969000"/>
                  <a:pt x="3610835" y="5888633"/>
                  <a:pt x="3859014" y="5727899"/>
                </a:cubicBezTo>
                <a:cubicBezTo>
                  <a:pt x="4107325" y="5567032"/>
                  <a:pt x="4304903" y="5354638"/>
                  <a:pt x="4451746" y="5090716"/>
                </a:cubicBezTo>
                <a:cubicBezTo>
                  <a:pt x="4598722" y="4826794"/>
                  <a:pt x="4713552" y="4540184"/>
                  <a:pt x="4796234" y="4230886"/>
                </a:cubicBezTo>
                <a:lnTo>
                  <a:pt x="4796234" y="2740422"/>
                </a:lnTo>
                <a:cubicBezTo>
                  <a:pt x="4750725" y="2513542"/>
                  <a:pt x="4681405" y="2293938"/>
                  <a:pt x="4588271" y="2081610"/>
                </a:cubicBezTo>
                <a:cubicBezTo>
                  <a:pt x="4495270" y="1869282"/>
                  <a:pt x="4375282" y="1679575"/>
                  <a:pt x="4228306" y="1512491"/>
                </a:cubicBezTo>
                <a:cubicBezTo>
                  <a:pt x="4081462" y="1345407"/>
                  <a:pt x="3900487" y="1212454"/>
                  <a:pt x="3685381" y="1113632"/>
                </a:cubicBezTo>
                <a:cubicBezTo>
                  <a:pt x="3470275" y="1014678"/>
                  <a:pt x="3217862" y="965200"/>
                  <a:pt x="2928143" y="965200"/>
                </a:cubicBezTo>
                <a:cubicBezTo>
                  <a:pt x="2613686" y="965200"/>
                  <a:pt x="2343679" y="1030156"/>
                  <a:pt x="2118121" y="1160066"/>
                </a:cubicBezTo>
                <a:cubicBezTo>
                  <a:pt x="1892696" y="1289844"/>
                  <a:pt x="1708612" y="1467115"/>
                  <a:pt x="1565870" y="1691879"/>
                </a:cubicBezTo>
                <a:cubicBezTo>
                  <a:pt x="1423259" y="1916642"/>
                  <a:pt x="1317823" y="2176463"/>
                  <a:pt x="1249560" y="2471341"/>
                </a:cubicBezTo>
                <a:cubicBezTo>
                  <a:pt x="1181298" y="2766219"/>
                  <a:pt x="1147167" y="3080611"/>
                  <a:pt x="1147167" y="3414515"/>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139" name="Freeform 16139"/>
          <p:cNvSpPr/>
          <p:nvPr/>
        </p:nvSpPr>
        <p:spPr>
          <a:xfrm>
            <a:off x="4263228" y="3060776"/>
            <a:ext cx="55085" cy="69335"/>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140" name="Freeform 16140"/>
          <p:cNvSpPr/>
          <p:nvPr/>
        </p:nvSpPr>
        <p:spPr>
          <a:xfrm>
            <a:off x="4332898" y="3060776"/>
            <a:ext cx="52424" cy="68006"/>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141" name="Freeform 16141"/>
          <p:cNvSpPr/>
          <p:nvPr/>
        </p:nvSpPr>
        <p:spPr>
          <a:xfrm>
            <a:off x="4401684" y="3037622"/>
            <a:ext cx="13522" cy="91224"/>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142" name="Freeform 16142"/>
          <p:cNvSpPr/>
          <p:nvPr/>
        </p:nvSpPr>
        <p:spPr>
          <a:xfrm>
            <a:off x="4428957" y="3060776"/>
            <a:ext cx="53118" cy="69335"/>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143" name="Freeform 16143"/>
          <p:cNvSpPr/>
          <p:nvPr/>
        </p:nvSpPr>
        <p:spPr>
          <a:xfrm>
            <a:off x="4494520" y="3060776"/>
            <a:ext cx="55085" cy="69335"/>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144" name="Freeform 16144"/>
          <p:cNvSpPr/>
          <p:nvPr/>
        </p:nvSpPr>
        <p:spPr>
          <a:xfrm>
            <a:off x="4556103" y="3045783"/>
            <a:ext cx="36388" cy="84328"/>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145" name="Freeform 16145"/>
          <p:cNvSpPr/>
          <p:nvPr/>
        </p:nvSpPr>
        <p:spPr>
          <a:xfrm>
            <a:off x="4604922" y="3037622"/>
            <a:ext cx="13522" cy="91224"/>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146" name="Freeform 16146"/>
          <p:cNvSpPr/>
          <p:nvPr/>
        </p:nvSpPr>
        <p:spPr>
          <a:xfrm>
            <a:off x="4632067" y="3060776"/>
            <a:ext cx="60786" cy="69335"/>
          </a:xfrm>
          <a:custGeom>
            <a:avLst/>
            <a:gdLst/>
            <a:ahLst/>
            <a:cxnLst/>
            <a:rect l="0" t="0" r="0" b="0"/>
            <a:pathLst>
              <a:path w="6108700" h="6959600">
                <a:moveTo>
                  <a:pt x="0" y="3554215"/>
                </a:moveTo>
                <a:lnTo>
                  <a:pt x="0" y="3411538"/>
                </a:lnTo>
                <a:cubicBezTo>
                  <a:pt x="0" y="2927615"/>
                  <a:pt x="70246" y="2477890"/>
                  <a:pt x="210740" y="2062361"/>
                </a:cubicBezTo>
                <a:cubicBezTo>
                  <a:pt x="351366" y="1646701"/>
                  <a:pt x="553971" y="1284883"/>
                  <a:pt x="818554" y="976908"/>
                </a:cubicBezTo>
                <a:cubicBezTo>
                  <a:pt x="1083270" y="668801"/>
                  <a:pt x="1403746" y="428956"/>
                  <a:pt x="1779984" y="257374"/>
                </a:cubicBezTo>
                <a:cubicBezTo>
                  <a:pt x="2156221" y="85791"/>
                  <a:pt x="2577901" y="0"/>
                  <a:pt x="3045023" y="0"/>
                </a:cubicBezTo>
                <a:cubicBezTo>
                  <a:pt x="3516378" y="0"/>
                  <a:pt x="3941167" y="85791"/>
                  <a:pt x="4319389" y="257374"/>
                </a:cubicBezTo>
                <a:cubicBezTo>
                  <a:pt x="4697743" y="428956"/>
                  <a:pt x="5020270" y="668801"/>
                  <a:pt x="5286970" y="976908"/>
                </a:cubicBezTo>
                <a:cubicBezTo>
                  <a:pt x="5553670" y="1284883"/>
                  <a:pt x="5757267" y="1646701"/>
                  <a:pt x="5897760" y="2062361"/>
                </a:cubicBezTo>
                <a:cubicBezTo>
                  <a:pt x="6038387" y="2477890"/>
                  <a:pt x="6108700" y="2927615"/>
                  <a:pt x="6108700" y="3411538"/>
                </a:cubicBezTo>
                <a:lnTo>
                  <a:pt x="6108700" y="3554215"/>
                </a:lnTo>
                <a:cubicBezTo>
                  <a:pt x="6108700" y="4038005"/>
                  <a:pt x="6038387" y="4486672"/>
                  <a:pt x="5897760" y="4900216"/>
                </a:cubicBezTo>
                <a:cubicBezTo>
                  <a:pt x="5757267" y="5313760"/>
                  <a:pt x="5553670" y="5674585"/>
                  <a:pt x="5286970" y="5982693"/>
                </a:cubicBezTo>
                <a:cubicBezTo>
                  <a:pt x="5020270" y="6290800"/>
                  <a:pt x="4699860" y="6530645"/>
                  <a:pt x="4325739" y="6702227"/>
                </a:cubicBezTo>
                <a:cubicBezTo>
                  <a:pt x="3951618" y="6873808"/>
                  <a:pt x="3528814" y="6959600"/>
                  <a:pt x="3057326" y="6959600"/>
                </a:cubicBezTo>
                <a:cubicBezTo>
                  <a:pt x="2586103" y="6959600"/>
                  <a:pt x="2162373" y="6873808"/>
                  <a:pt x="1786135" y="6702227"/>
                </a:cubicBezTo>
                <a:cubicBezTo>
                  <a:pt x="1409898" y="6530645"/>
                  <a:pt x="1088429" y="6290800"/>
                  <a:pt x="821729" y="5982693"/>
                </a:cubicBezTo>
                <a:cubicBezTo>
                  <a:pt x="555029" y="5674585"/>
                  <a:pt x="351366" y="5313760"/>
                  <a:pt x="210740" y="4900216"/>
                </a:cubicBezTo>
                <a:cubicBezTo>
                  <a:pt x="70246" y="4486672"/>
                  <a:pt x="0" y="4038005"/>
                  <a:pt x="0" y="3554215"/>
                </a:cubicBezTo>
                <a:close/>
                <a:moveTo>
                  <a:pt x="1147167" y="3411538"/>
                </a:moveTo>
                <a:lnTo>
                  <a:pt x="1147167" y="3554215"/>
                </a:lnTo>
                <a:cubicBezTo>
                  <a:pt x="1147167" y="3889177"/>
                  <a:pt x="1186523" y="4204560"/>
                  <a:pt x="1265237" y="4500365"/>
                </a:cubicBezTo>
                <a:cubicBezTo>
                  <a:pt x="1343951" y="4796036"/>
                  <a:pt x="1463013" y="5057643"/>
                  <a:pt x="1622425" y="5285185"/>
                </a:cubicBezTo>
                <a:cubicBezTo>
                  <a:pt x="1781836" y="5512594"/>
                  <a:pt x="1981662" y="5691453"/>
                  <a:pt x="2221904" y="5821760"/>
                </a:cubicBezTo>
                <a:cubicBezTo>
                  <a:pt x="2462146" y="5952067"/>
                  <a:pt x="2741678" y="6017221"/>
                  <a:pt x="3060501" y="6017221"/>
                </a:cubicBezTo>
                <a:cubicBezTo>
                  <a:pt x="3375223" y="6017221"/>
                  <a:pt x="3651646" y="5952067"/>
                  <a:pt x="3889771" y="5821760"/>
                </a:cubicBezTo>
                <a:cubicBezTo>
                  <a:pt x="4128029" y="5691453"/>
                  <a:pt x="4325805" y="5512594"/>
                  <a:pt x="4483100" y="5285185"/>
                </a:cubicBezTo>
                <a:cubicBezTo>
                  <a:pt x="4640527" y="5057643"/>
                  <a:pt x="4759589" y="4796036"/>
                  <a:pt x="4840287" y="4500365"/>
                </a:cubicBezTo>
                <a:cubicBezTo>
                  <a:pt x="4921117" y="4204560"/>
                  <a:pt x="4961532" y="3889177"/>
                  <a:pt x="4961532" y="3554215"/>
                </a:cubicBezTo>
                <a:lnTo>
                  <a:pt x="4961532" y="3411538"/>
                </a:lnTo>
                <a:cubicBezTo>
                  <a:pt x="4961532" y="3080544"/>
                  <a:pt x="4921117" y="2767211"/>
                  <a:pt x="4840287" y="2471540"/>
                </a:cubicBezTo>
                <a:cubicBezTo>
                  <a:pt x="4759589" y="2175736"/>
                  <a:pt x="4639535" y="1913070"/>
                  <a:pt x="4480123" y="1683544"/>
                </a:cubicBezTo>
                <a:cubicBezTo>
                  <a:pt x="4320711" y="1454018"/>
                  <a:pt x="4121877" y="1273109"/>
                  <a:pt x="3883620" y="1140818"/>
                </a:cubicBezTo>
                <a:cubicBezTo>
                  <a:pt x="3645495" y="1008526"/>
                  <a:pt x="3367021" y="942380"/>
                  <a:pt x="3048198" y="942380"/>
                </a:cubicBezTo>
                <a:cubicBezTo>
                  <a:pt x="2733476" y="942380"/>
                  <a:pt x="2456987" y="1008526"/>
                  <a:pt x="2218729" y="1140818"/>
                </a:cubicBezTo>
                <a:cubicBezTo>
                  <a:pt x="1980604" y="1273109"/>
                  <a:pt x="1781836" y="1454018"/>
                  <a:pt x="1622425" y="1683544"/>
                </a:cubicBezTo>
                <a:cubicBezTo>
                  <a:pt x="1463013" y="1913070"/>
                  <a:pt x="1343951" y="2175736"/>
                  <a:pt x="1265237" y="2471540"/>
                </a:cubicBezTo>
                <a:cubicBezTo>
                  <a:pt x="1186523" y="2767211"/>
                  <a:pt x="1147167" y="3080544"/>
                  <a:pt x="1147167" y="3411538"/>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147" name="Freeform 16147"/>
          <p:cNvSpPr/>
          <p:nvPr/>
        </p:nvSpPr>
        <p:spPr>
          <a:xfrm>
            <a:off x="4705908" y="3060776"/>
            <a:ext cx="52424" cy="68006"/>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148" name="Freeform 16148"/>
          <p:cNvSpPr/>
          <p:nvPr/>
        </p:nvSpPr>
        <p:spPr>
          <a:xfrm>
            <a:off x="4771789" y="3060776"/>
            <a:ext cx="53118" cy="69335"/>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149" name="Freeform 16149"/>
          <p:cNvSpPr/>
          <p:nvPr/>
        </p:nvSpPr>
        <p:spPr>
          <a:xfrm>
            <a:off x="4868668" y="3060776"/>
            <a:ext cx="55085" cy="69335"/>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150" name="Freeform 16150"/>
          <p:cNvSpPr/>
          <p:nvPr/>
        </p:nvSpPr>
        <p:spPr>
          <a:xfrm>
            <a:off x="4938275" y="3060776"/>
            <a:ext cx="56405" cy="93754"/>
          </a:xfrm>
          <a:custGeom>
            <a:avLst/>
            <a:gdLst/>
            <a:ahLst/>
            <a:cxnLst/>
            <a:rect l="0" t="0" r="0" b="0"/>
            <a:pathLst>
              <a:path w="5668367" h="9410700">
                <a:moveTo>
                  <a:pt x="1147167" y="1412082"/>
                </a:moveTo>
                <a:lnTo>
                  <a:pt x="1147167" y="9410700"/>
                </a:lnTo>
                <a:lnTo>
                  <a:pt x="0" y="9410700"/>
                </a:lnTo>
                <a:lnTo>
                  <a:pt x="0" y="127000"/>
                </a:lnTo>
                <a:lnTo>
                  <a:pt x="1048345" y="127000"/>
                </a:lnTo>
                <a:close/>
                <a:moveTo>
                  <a:pt x="5668367" y="3423841"/>
                </a:moveTo>
                <a:lnTo>
                  <a:pt x="5668367" y="3554215"/>
                </a:lnTo>
                <a:cubicBezTo>
                  <a:pt x="5668367" y="4042106"/>
                  <a:pt x="5610489" y="4493882"/>
                  <a:pt x="5494734" y="4909543"/>
                </a:cubicBezTo>
                <a:cubicBezTo>
                  <a:pt x="5379111" y="5325203"/>
                  <a:pt x="5210770" y="5686029"/>
                  <a:pt x="4989710" y="5992019"/>
                </a:cubicBezTo>
                <a:cubicBezTo>
                  <a:pt x="4768783" y="6298010"/>
                  <a:pt x="4497189" y="6535804"/>
                  <a:pt x="4174926" y="6705402"/>
                </a:cubicBezTo>
                <a:cubicBezTo>
                  <a:pt x="3852796" y="6874867"/>
                  <a:pt x="3483107" y="6959600"/>
                  <a:pt x="3065859" y="6959600"/>
                </a:cubicBezTo>
                <a:cubicBezTo>
                  <a:pt x="2640409" y="6959600"/>
                  <a:pt x="2264502" y="6889286"/>
                  <a:pt x="1938139" y="6748661"/>
                </a:cubicBezTo>
                <a:cubicBezTo>
                  <a:pt x="1611775" y="6607903"/>
                  <a:pt x="1334955" y="6403116"/>
                  <a:pt x="1107678" y="6134299"/>
                </a:cubicBezTo>
                <a:cubicBezTo>
                  <a:pt x="880533" y="5865482"/>
                  <a:pt x="699822" y="5542889"/>
                  <a:pt x="565546" y="5166519"/>
                </a:cubicBezTo>
                <a:cubicBezTo>
                  <a:pt x="431403" y="4790017"/>
                  <a:pt x="339526" y="4366022"/>
                  <a:pt x="289917" y="3894535"/>
                </a:cubicBezTo>
                <a:lnTo>
                  <a:pt x="289917" y="3199607"/>
                </a:lnTo>
                <a:cubicBezTo>
                  <a:pt x="339526" y="2703513"/>
                  <a:pt x="432461" y="2259145"/>
                  <a:pt x="568721" y="1866504"/>
                </a:cubicBezTo>
                <a:cubicBezTo>
                  <a:pt x="704982" y="1473730"/>
                  <a:pt x="885692" y="1137841"/>
                  <a:pt x="1110853" y="858838"/>
                </a:cubicBezTo>
                <a:cubicBezTo>
                  <a:pt x="1336013" y="579703"/>
                  <a:pt x="1609725" y="366779"/>
                  <a:pt x="1931987" y="220068"/>
                </a:cubicBezTo>
                <a:cubicBezTo>
                  <a:pt x="2254250" y="73356"/>
                  <a:pt x="2625989" y="0"/>
                  <a:pt x="3047206" y="0"/>
                </a:cubicBezTo>
                <a:cubicBezTo>
                  <a:pt x="3468687" y="0"/>
                  <a:pt x="3842543" y="81691"/>
                  <a:pt x="4168775" y="245071"/>
                </a:cubicBezTo>
                <a:cubicBezTo>
                  <a:pt x="4495138" y="408319"/>
                  <a:pt x="4769842" y="640887"/>
                  <a:pt x="4992885" y="942777"/>
                </a:cubicBezTo>
                <a:cubicBezTo>
                  <a:pt x="5215929" y="1244667"/>
                  <a:pt x="5384270" y="1605492"/>
                  <a:pt x="5497909" y="2025254"/>
                </a:cubicBezTo>
                <a:cubicBezTo>
                  <a:pt x="5611547" y="2444883"/>
                  <a:pt x="5668367" y="2911079"/>
                  <a:pt x="5668367" y="3423841"/>
                </a:cubicBezTo>
                <a:close/>
                <a:moveTo>
                  <a:pt x="4521200" y="3553222"/>
                </a:moveTo>
                <a:lnTo>
                  <a:pt x="4521200" y="3422849"/>
                </a:lnTo>
                <a:cubicBezTo>
                  <a:pt x="4521200" y="3087754"/>
                  <a:pt x="4486010" y="2772305"/>
                  <a:pt x="4415631" y="2476500"/>
                </a:cubicBezTo>
                <a:cubicBezTo>
                  <a:pt x="4345384" y="2180564"/>
                  <a:pt x="4236706" y="1919883"/>
                  <a:pt x="4089598" y="1694458"/>
                </a:cubicBezTo>
                <a:cubicBezTo>
                  <a:pt x="3942622" y="1468901"/>
                  <a:pt x="3755297" y="1290969"/>
                  <a:pt x="3527623" y="1160661"/>
                </a:cubicBezTo>
                <a:cubicBezTo>
                  <a:pt x="3299949" y="1030354"/>
                  <a:pt x="3028817" y="965200"/>
                  <a:pt x="2714228" y="965200"/>
                </a:cubicBezTo>
                <a:cubicBezTo>
                  <a:pt x="2424377" y="965200"/>
                  <a:pt x="2172824" y="1014810"/>
                  <a:pt x="1959570" y="1114029"/>
                </a:cubicBezTo>
                <a:cubicBezTo>
                  <a:pt x="1746316" y="1213247"/>
                  <a:pt x="1565142" y="1346664"/>
                  <a:pt x="1416050" y="1514277"/>
                </a:cubicBezTo>
                <a:cubicBezTo>
                  <a:pt x="1267089" y="1681890"/>
                  <a:pt x="1146042" y="1872258"/>
                  <a:pt x="1052909" y="2085380"/>
                </a:cubicBezTo>
                <a:cubicBezTo>
                  <a:pt x="959776" y="2298370"/>
                  <a:pt x="890389" y="2518701"/>
                  <a:pt x="844748" y="2746375"/>
                </a:cubicBezTo>
                <a:lnTo>
                  <a:pt x="844748" y="4353918"/>
                </a:lnTo>
                <a:cubicBezTo>
                  <a:pt x="927562" y="4643504"/>
                  <a:pt x="1043450" y="4915562"/>
                  <a:pt x="1192410" y="5170091"/>
                </a:cubicBezTo>
                <a:cubicBezTo>
                  <a:pt x="1341503" y="5424488"/>
                  <a:pt x="1540271" y="5629275"/>
                  <a:pt x="1788715" y="5784454"/>
                </a:cubicBezTo>
                <a:cubicBezTo>
                  <a:pt x="2037159" y="5939632"/>
                  <a:pt x="2349764" y="6017221"/>
                  <a:pt x="2726531" y="6017221"/>
                </a:cubicBezTo>
                <a:cubicBezTo>
                  <a:pt x="3037019" y="6017221"/>
                  <a:pt x="3305042" y="5952067"/>
                  <a:pt x="3530600" y="5821760"/>
                </a:cubicBezTo>
                <a:cubicBezTo>
                  <a:pt x="3756289" y="5691320"/>
                  <a:pt x="3942622" y="5512330"/>
                  <a:pt x="4089598" y="5284788"/>
                </a:cubicBezTo>
                <a:cubicBezTo>
                  <a:pt x="4236706" y="5057114"/>
                  <a:pt x="4345384" y="4795375"/>
                  <a:pt x="4415631" y="4499571"/>
                </a:cubicBezTo>
                <a:cubicBezTo>
                  <a:pt x="4486010" y="4203767"/>
                  <a:pt x="4521200" y="3888317"/>
                  <a:pt x="4521200" y="3553222"/>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151" name="Freeform 16151"/>
          <p:cNvSpPr/>
          <p:nvPr/>
        </p:nvSpPr>
        <p:spPr>
          <a:xfrm>
            <a:off x="5008135" y="3060776"/>
            <a:ext cx="56405" cy="93754"/>
          </a:xfrm>
          <a:custGeom>
            <a:avLst/>
            <a:gdLst/>
            <a:ahLst/>
            <a:cxnLst/>
            <a:rect l="0" t="0" r="0" b="0"/>
            <a:pathLst>
              <a:path w="5668367" h="9410700">
                <a:moveTo>
                  <a:pt x="1147167" y="1412082"/>
                </a:moveTo>
                <a:lnTo>
                  <a:pt x="1147167" y="9410700"/>
                </a:lnTo>
                <a:lnTo>
                  <a:pt x="0" y="9410700"/>
                </a:lnTo>
                <a:lnTo>
                  <a:pt x="0" y="127000"/>
                </a:lnTo>
                <a:lnTo>
                  <a:pt x="1048345" y="127000"/>
                </a:lnTo>
                <a:close/>
                <a:moveTo>
                  <a:pt x="5668367" y="3423841"/>
                </a:moveTo>
                <a:lnTo>
                  <a:pt x="5668367" y="3554215"/>
                </a:lnTo>
                <a:cubicBezTo>
                  <a:pt x="5668367" y="4042106"/>
                  <a:pt x="5610489" y="4493882"/>
                  <a:pt x="5494734" y="4909543"/>
                </a:cubicBezTo>
                <a:cubicBezTo>
                  <a:pt x="5379111" y="5325203"/>
                  <a:pt x="5210770" y="5686029"/>
                  <a:pt x="4989710" y="5992019"/>
                </a:cubicBezTo>
                <a:cubicBezTo>
                  <a:pt x="4768783" y="6298010"/>
                  <a:pt x="4497189" y="6535804"/>
                  <a:pt x="4174926" y="6705402"/>
                </a:cubicBezTo>
                <a:cubicBezTo>
                  <a:pt x="3852796" y="6874867"/>
                  <a:pt x="3483107" y="6959600"/>
                  <a:pt x="3065859" y="6959600"/>
                </a:cubicBezTo>
                <a:cubicBezTo>
                  <a:pt x="2640409" y="6959600"/>
                  <a:pt x="2264502" y="6889286"/>
                  <a:pt x="1938139" y="6748661"/>
                </a:cubicBezTo>
                <a:cubicBezTo>
                  <a:pt x="1611775" y="6607903"/>
                  <a:pt x="1334955" y="6403116"/>
                  <a:pt x="1107678" y="6134299"/>
                </a:cubicBezTo>
                <a:cubicBezTo>
                  <a:pt x="880533" y="5865482"/>
                  <a:pt x="699822" y="5542889"/>
                  <a:pt x="565546" y="5166519"/>
                </a:cubicBezTo>
                <a:cubicBezTo>
                  <a:pt x="431403" y="4790017"/>
                  <a:pt x="339526" y="4366022"/>
                  <a:pt x="289917" y="3894535"/>
                </a:cubicBezTo>
                <a:lnTo>
                  <a:pt x="289917" y="3199607"/>
                </a:lnTo>
                <a:cubicBezTo>
                  <a:pt x="339526" y="2703513"/>
                  <a:pt x="432461" y="2259145"/>
                  <a:pt x="568721" y="1866504"/>
                </a:cubicBezTo>
                <a:cubicBezTo>
                  <a:pt x="704982" y="1473730"/>
                  <a:pt x="885692" y="1137841"/>
                  <a:pt x="1110853" y="858838"/>
                </a:cubicBezTo>
                <a:cubicBezTo>
                  <a:pt x="1336013" y="579703"/>
                  <a:pt x="1609725" y="366779"/>
                  <a:pt x="1931987" y="220068"/>
                </a:cubicBezTo>
                <a:cubicBezTo>
                  <a:pt x="2254250" y="73356"/>
                  <a:pt x="2625989" y="0"/>
                  <a:pt x="3047206" y="0"/>
                </a:cubicBezTo>
                <a:cubicBezTo>
                  <a:pt x="3468687" y="0"/>
                  <a:pt x="3842543" y="81691"/>
                  <a:pt x="4168775" y="245071"/>
                </a:cubicBezTo>
                <a:cubicBezTo>
                  <a:pt x="4495138" y="408319"/>
                  <a:pt x="4769842" y="640887"/>
                  <a:pt x="4992885" y="942777"/>
                </a:cubicBezTo>
                <a:cubicBezTo>
                  <a:pt x="5215929" y="1244667"/>
                  <a:pt x="5384270" y="1605492"/>
                  <a:pt x="5497909" y="2025254"/>
                </a:cubicBezTo>
                <a:cubicBezTo>
                  <a:pt x="5611547" y="2444883"/>
                  <a:pt x="5668367" y="2911079"/>
                  <a:pt x="5668367" y="3423841"/>
                </a:cubicBezTo>
                <a:close/>
                <a:moveTo>
                  <a:pt x="4521200" y="3553222"/>
                </a:moveTo>
                <a:lnTo>
                  <a:pt x="4521200" y="3422849"/>
                </a:lnTo>
                <a:cubicBezTo>
                  <a:pt x="4521200" y="3087754"/>
                  <a:pt x="4486010" y="2772305"/>
                  <a:pt x="4415631" y="2476500"/>
                </a:cubicBezTo>
                <a:cubicBezTo>
                  <a:pt x="4345384" y="2180564"/>
                  <a:pt x="4236706" y="1919883"/>
                  <a:pt x="4089598" y="1694458"/>
                </a:cubicBezTo>
                <a:cubicBezTo>
                  <a:pt x="3942622" y="1468901"/>
                  <a:pt x="3755297" y="1290969"/>
                  <a:pt x="3527623" y="1160661"/>
                </a:cubicBezTo>
                <a:cubicBezTo>
                  <a:pt x="3299949" y="1030354"/>
                  <a:pt x="3028817" y="965200"/>
                  <a:pt x="2714228" y="965200"/>
                </a:cubicBezTo>
                <a:cubicBezTo>
                  <a:pt x="2424377" y="965200"/>
                  <a:pt x="2172824" y="1014810"/>
                  <a:pt x="1959570" y="1114029"/>
                </a:cubicBezTo>
                <a:cubicBezTo>
                  <a:pt x="1746316" y="1213247"/>
                  <a:pt x="1565142" y="1346664"/>
                  <a:pt x="1416050" y="1514277"/>
                </a:cubicBezTo>
                <a:cubicBezTo>
                  <a:pt x="1267089" y="1681890"/>
                  <a:pt x="1146042" y="1872258"/>
                  <a:pt x="1052909" y="2085380"/>
                </a:cubicBezTo>
                <a:cubicBezTo>
                  <a:pt x="959776" y="2298370"/>
                  <a:pt x="890389" y="2518701"/>
                  <a:pt x="844748" y="2746375"/>
                </a:cubicBezTo>
                <a:lnTo>
                  <a:pt x="844748" y="4353918"/>
                </a:lnTo>
                <a:cubicBezTo>
                  <a:pt x="927562" y="4643504"/>
                  <a:pt x="1043450" y="4915562"/>
                  <a:pt x="1192410" y="5170091"/>
                </a:cubicBezTo>
                <a:cubicBezTo>
                  <a:pt x="1341503" y="5424488"/>
                  <a:pt x="1540271" y="5629275"/>
                  <a:pt x="1788715" y="5784454"/>
                </a:cubicBezTo>
                <a:cubicBezTo>
                  <a:pt x="2037159" y="5939632"/>
                  <a:pt x="2349764" y="6017221"/>
                  <a:pt x="2726531" y="6017221"/>
                </a:cubicBezTo>
                <a:cubicBezTo>
                  <a:pt x="3037019" y="6017221"/>
                  <a:pt x="3305042" y="5952067"/>
                  <a:pt x="3530600" y="5821760"/>
                </a:cubicBezTo>
                <a:cubicBezTo>
                  <a:pt x="3756289" y="5691320"/>
                  <a:pt x="3942622" y="5512330"/>
                  <a:pt x="4089598" y="5284788"/>
                </a:cubicBezTo>
                <a:cubicBezTo>
                  <a:pt x="4236706" y="5057114"/>
                  <a:pt x="4345384" y="4795375"/>
                  <a:pt x="4415631" y="4499571"/>
                </a:cubicBezTo>
                <a:cubicBezTo>
                  <a:pt x="4486010" y="4203767"/>
                  <a:pt x="4521200" y="3888317"/>
                  <a:pt x="4521200" y="3553222"/>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152" name="Freeform 16152"/>
          <p:cNvSpPr/>
          <p:nvPr/>
        </p:nvSpPr>
        <p:spPr>
          <a:xfrm>
            <a:off x="5075089" y="3060776"/>
            <a:ext cx="60786" cy="69335"/>
          </a:xfrm>
          <a:custGeom>
            <a:avLst/>
            <a:gdLst/>
            <a:ahLst/>
            <a:cxnLst/>
            <a:rect l="0" t="0" r="0" b="0"/>
            <a:pathLst>
              <a:path w="6108700" h="6959600">
                <a:moveTo>
                  <a:pt x="0" y="3554215"/>
                </a:moveTo>
                <a:lnTo>
                  <a:pt x="0" y="3411538"/>
                </a:lnTo>
                <a:cubicBezTo>
                  <a:pt x="0" y="2927615"/>
                  <a:pt x="70246" y="2477890"/>
                  <a:pt x="210740" y="2062361"/>
                </a:cubicBezTo>
                <a:cubicBezTo>
                  <a:pt x="351366" y="1646701"/>
                  <a:pt x="553971" y="1284883"/>
                  <a:pt x="818554" y="976908"/>
                </a:cubicBezTo>
                <a:cubicBezTo>
                  <a:pt x="1083270" y="668801"/>
                  <a:pt x="1403746" y="428956"/>
                  <a:pt x="1779984" y="257374"/>
                </a:cubicBezTo>
                <a:cubicBezTo>
                  <a:pt x="2156221" y="85791"/>
                  <a:pt x="2577901" y="0"/>
                  <a:pt x="3045023" y="0"/>
                </a:cubicBezTo>
                <a:cubicBezTo>
                  <a:pt x="3516378" y="0"/>
                  <a:pt x="3941167" y="85791"/>
                  <a:pt x="4319389" y="257374"/>
                </a:cubicBezTo>
                <a:cubicBezTo>
                  <a:pt x="4697743" y="428956"/>
                  <a:pt x="5020270" y="668801"/>
                  <a:pt x="5286970" y="976908"/>
                </a:cubicBezTo>
                <a:cubicBezTo>
                  <a:pt x="5553670" y="1284883"/>
                  <a:pt x="5757267" y="1646701"/>
                  <a:pt x="5897760" y="2062361"/>
                </a:cubicBezTo>
                <a:cubicBezTo>
                  <a:pt x="6038387" y="2477890"/>
                  <a:pt x="6108700" y="2927615"/>
                  <a:pt x="6108700" y="3411538"/>
                </a:cubicBezTo>
                <a:lnTo>
                  <a:pt x="6108700" y="3554215"/>
                </a:lnTo>
                <a:cubicBezTo>
                  <a:pt x="6108700" y="4038005"/>
                  <a:pt x="6038387" y="4486672"/>
                  <a:pt x="5897760" y="4900216"/>
                </a:cubicBezTo>
                <a:cubicBezTo>
                  <a:pt x="5757267" y="5313760"/>
                  <a:pt x="5553670" y="5674585"/>
                  <a:pt x="5286970" y="5982693"/>
                </a:cubicBezTo>
                <a:cubicBezTo>
                  <a:pt x="5020270" y="6290800"/>
                  <a:pt x="4699860" y="6530645"/>
                  <a:pt x="4325739" y="6702227"/>
                </a:cubicBezTo>
                <a:cubicBezTo>
                  <a:pt x="3951618" y="6873808"/>
                  <a:pt x="3528814" y="6959600"/>
                  <a:pt x="3057326" y="6959600"/>
                </a:cubicBezTo>
                <a:cubicBezTo>
                  <a:pt x="2586103" y="6959600"/>
                  <a:pt x="2162373" y="6873808"/>
                  <a:pt x="1786135" y="6702227"/>
                </a:cubicBezTo>
                <a:cubicBezTo>
                  <a:pt x="1409898" y="6530645"/>
                  <a:pt x="1088429" y="6290800"/>
                  <a:pt x="821729" y="5982693"/>
                </a:cubicBezTo>
                <a:cubicBezTo>
                  <a:pt x="555029" y="5674585"/>
                  <a:pt x="351366" y="5313760"/>
                  <a:pt x="210740" y="4900216"/>
                </a:cubicBezTo>
                <a:cubicBezTo>
                  <a:pt x="70246" y="4486672"/>
                  <a:pt x="0" y="4038005"/>
                  <a:pt x="0" y="3554215"/>
                </a:cubicBezTo>
                <a:close/>
                <a:moveTo>
                  <a:pt x="1147167" y="3411538"/>
                </a:moveTo>
                <a:lnTo>
                  <a:pt x="1147167" y="3554215"/>
                </a:lnTo>
                <a:cubicBezTo>
                  <a:pt x="1147167" y="3889177"/>
                  <a:pt x="1186523" y="4204560"/>
                  <a:pt x="1265237" y="4500365"/>
                </a:cubicBezTo>
                <a:cubicBezTo>
                  <a:pt x="1343951" y="4796036"/>
                  <a:pt x="1463013" y="5057643"/>
                  <a:pt x="1622425" y="5285185"/>
                </a:cubicBezTo>
                <a:cubicBezTo>
                  <a:pt x="1781836" y="5512594"/>
                  <a:pt x="1981662" y="5691453"/>
                  <a:pt x="2221904" y="5821760"/>
                </a:cubicBezTo>
                <a:cubicBezTo>
                  <a:pt x="2462146" y="5952067"/>
                  <a:pt x="2741678" y="6017221"/>
                  <a:pt x="3060501" y="6017221"/>
                </a:cubicBezTo>
                <a:cubicBezTo>
                  <a:pt x="3375223" y="6017221"/>
                  <a:pt x="3651646" y="5952067"/>
                  <a:pt x="3889771" y="5821760"/>
                </a:cubicBezTo>
                <a:cubicBezTo>
                  <a:pt x="4128029" y="5691453"/>
                  <a:pt x="4325805" y="5512594"/>
                  <a:pt x="4483100" y="5285185"/>
                </a:cubicBezTo>
                <a:cubicBezTo>
                  <a:pt x="4640527" y="5057643"/>
                  <a:pt x="4759589" y="4796036"/>
                  <a:pt x="4840287" y="4500365"/>
                </a:cubicBezTo>
                <a:cubicBezTo>
                  <a:pt x="4921117" y="4204560"/>
                  <a:pt x="4961532" y="3889177"/>
                  <a:pt x="4961532" y="3554215"/>
                </a:cubicBezTo>
                <a:lnTo>
                  <a:pt x="4961532" y="3411538"/>
                </a:lnTo>
                <a:cubicBezTo>
                  <a:pt x="4961532" y="3080544"/>
                  <a:pt x="4921117" y="2767211"/>
                  <a:pt x="4840287" y="2471540"/>
                </a:cubicBezTo>
                <a:cubicBezTo>
                  <a:pt x="4759589" y="2175736"/>
                  <a:pt x="4639535" y="1913070"/>
                  <a:pt x="4480123" y="1683544"/>
                </a:cubicBezTo>
                <a:cubicBezTo>
                  <a:pt x="4320711" y="1454018"/>
                  <a:pt x="4121877" y="1273109"/>
                  <a:pt x="3883620" y="1140818"/>
                </a:cubicBezTo>
                <a:cubicBezTo>
                  <a:pt x="3645495" y="1008526"/>
                  <a:pt x="3367021" y="942380"/>
                  <a:pt x="3048198" y="942380"/>
                </a:cubicBezTo>
                <a:cubicBezTo>
                  <a:pt x="2733476" y="942380"/>
                  <a:pt x="2456987" y="1008526"/>
                  <a:pt x="2218729" y="1140818"/>
                </a:cubicBezTo>
                <a:cubicBezTo>
                  <a:pt x="1980604" y="1273109"/>
                  <a:pt x="1781836" y="1454018"/>
                  <a:pt x="1622425" y="1683544"/>
                </a:cubicBezTo>
                <a:cubicBezTo>
                  <a:pt x="1463013" y="1913070"/>
                  <a:pt x="1343951" y="2175736"/>
                  <a:pt x="1265237" y="2471540"/>
                </a:cubicBezTo>
                <a:cubicBezTo>
                  <a:pt x="1186523" y="2767211"/>
                  <a:pt x="1147167" y="3080544"/>
                  <a:pt x="1147167" y="3411538"/>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153" name="Freeform 16153"/>
          <p:cNvSpPr/>
          <p:nvPr/>
        </p:nvSpPr>
        <p:spPr>
          <a:xfrm>
            <a:off x="5148994" y="3037622"/>
            <a:ext cx="13522" cy="91224"/>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154" name="Freeform 16154"/>
          <p:cNvSpPr/>
          <p:nvPr/>
        </p:nvSpPr>
        <p:spPr>
          <a:xfrm>
            <a:off x="5179109" y="3060776"/>
            <a:ext cx="52424" cy="68006"/>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155" name="Freeform 16155"/>
          <p:cNvSpPr/>
          <p:nvPr/>
        </p:nvSpPr>
        <p:spPr>
          <a:xfrm>
            <a:off x="5239745" y="3045783"/>
            <a:ext cx="36388" cy="84328"/>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156" name="Freeform 16156"/>
          <p:cNvSpPr/>
          <p:nvPr/>
        </p:nvSpPr>
        <p:spPr>
          <a:xfrm>
            <a:off x="5285531" y="3060776"/>
            <a:ext cx="56679" cy="69335"/>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157" name="Freeform 16157"/>
          <p:cNvSpPr/>
          <p:nvPr/>
        </p:nvSpPr>
        <p:spPr>
          <a:xfrm>
            <a:off x="5352357" y="3033953"/>
            <a:ext cx="56364" cy="96158"/>
          </a:xfrm>
          <a:custGeom>
            <a:avLst/>
            <a:gdLst/>
            <a:ahLst/>
            <a:cxnLst/>
            <a:rect l="0" t="0" r="0" b="0"/>
            <a:pathLst>
              <a:path w="5664200" h="9652000">
                <a:moveTo>
                  <a:pt x="4517032" y="8221465"/>
                </a:moveTo>
                <a:lnTo>
                  <a:pt x="4517032" y="0"/>
                </a:lnTo>
                <a:lnTo>
                  <a:pt x="5664200" y="0"/>
                </a:lnTo>
                <a:lnTo>
                  <a:pt x="5664200" y="9525000"/>
                </a:lnTo>
                <a:lnTo>
                  <a:pt x="4615656" y="9525000"/>
                </a:lnTo>
                <a:close/>
                <a:moveTo>
                  <a:pt x="0" y="6246615"/>
                </a:moveTo>
                <a:lnTo>
                  <a:pt x="0" y="6116241"/>
                </a:lnTo>
                <a:cubicBezTo>
                  <a:pt x="0" y="5603479"/>
                  <a:pt x="62970" y="5137283"/>
                  <a:pt x="188912" y="4717654"/>
                </a:cubicBezTo>
                <a:cubicBezTo>
                  <a:pt x="314986" y="4297892"/>
                  <a:pt x="494770" y="3937067"/>
                  <a:pt x="728265" y="3635177"/>
                </a:cubicBezTo>
                <a:cubicBezTo>
                  <a:pt x="961760" y="3333287"/>
                  <a:pt x="1240697" y="3100719"/>
                  <a:pt x="1565076" y="2937471"/>
                </a:cubicBezTo>
                <a:cubicBezTo>
                  <a:pt x="1889587" y="2774091"/>
                  <a:pt x="2252265" y="2692400"/>
                  <a:pt x="2653109" y="2692400"/>
                </a:cubicBezTo>
                <a:cubicBezTo>
                  <a:pt x="3074590" y="2692400"/>
                  <a:pt x="3443419" y="2765756"/>
                  <a:pt x="3759596" y="2912468"/>
                </a:cubicBezTo>
                <a:cubicBezTo>
                  <a:pt x="4075774" y="3059047"/>
                  <a:pt x="4344392" y="3271772"/>
                  <a:pt x="4565451" y="3550643"/>
                </a:cubicBezTo>
                <a:cubicBezTo>
                  <a:pt x="4786510" y="3829381"/>
                  <a:pt x="4961069" y="4165005"/>
                  <a:pt x="5089128" y="4557515"/>
                </a:cubicBezTo>
                <a:cubicBezTo>
                  <a:pt x="5217318" y="4949892"/>
                  <a:pt x="5306218" y="5393995"/>
                  <a:pt x="5355828" y="5889824"/>
                </a:cubicBezTo>
                <a:lnTo>
                  <a:pt x="5355828" y="6460332"/>
                </a:lnTo>
                <a:cubicBezTo>
                  <a:pt x="5310319" y="6952986"/>
                  <a:pt x="5222478" y="7395965"/>
                  <a:pt x="5092303" y="7789268"/>
                </a:cubicBezTo>
                <a:cubicBezTo>
                  <a:pt x="4962128" y="8182439"/>
                  <a:pt x="4786510" y="8517732"/>
                  <a:pt x="4565451" y="8795147"/>
                </a:cubicBezTo>
                <a:cubicBezTo>
                  <a:pt x="4344392" y="9072563"/>
                  <a:pt x="4074715" y="9284759"/>
                  <a:pt x="3756421" y="9431735"/>
                </a:cubicBezTo>
                <a:cubicBezTo>
                  <a:pt x="3438260" y="9578578"/>
                  <a:pt x="3066322" y="9652000"/>
                  <a:pt x="2640607" y="9652000"/>
                </a:cubicBezTo>
                <a:cubicBezTo>
                  <a:pt x="2248098" y="9652000"/>
                  <a:pt x="1889587" y="9567267"/>
                  <a:pt x="1565076" y="9397802"/>
                </a:cubicBezTo>
                <a:cubicBezTo>
                  <a:pt x="1240697" y="9228204"/>
                  <a:pt x="961760" y="8990410"/>
                  <a:pt x="728265" y="8684419"/>
                </a:cubicBezTo>
                <a:cubicBezTo>
                  <a:pt x="494770" y="8378429"/>
                  <a:pt x="314986" y="8017603"/>
                  <a:pt x="188912" y="7601943"/>
                </a:cubicBezTo>
                <a:cubicBezTo>
                  <a:pt x="62970" y="7186282"/>
                  <a:pt x="0" y="6734506"/>
                  <a:pt x="0" y="6246615"/>
                </a:cubicBezTo>
                <a:close/>
                <a:moveTo>
                  <a:pt x="1147167" y="6113066"/>
                </a:moveTo>
                <a:lnTo>
                  <a:pt x="1147167" y="6243440"/>
                </a:lnTo>
                <a:cubicBezTo>
                  <a:pt x="1147167" y="6578270"/>
                  <a:pt x="1181364" y="6892463"/>
                  <a:pt x="1249759" y="7186018"/>
                </a:cubicBezTo>
                <a:cubicBezTo>
                  <a:pt x="1318154" y="7479441"/>
                  <a:pt x="1424781" y="7737806"/>
                  <a:pt x="1569640" y="7961115"/>
                </a:cubicBezTo>
                <a:cubicBezTo>
                  <a:pt x="1714632" y="8184423"/>
                  <a:pt x="1898980" y="8359114"/>
                  <a:pt x="2122685" y="8485188"/>
                </a:cubicBezTo>
                <a:cubicBezTo>
                  <a:pt x="2346391" y="8611130"/>
                  <a:pt x="2613554" y="8674100"/>
                  <a:pt x="2924175" y="8674100"/>
                </a:cubicBezTo>
                <a:cubicBezTo>
                  <a:pt x="3305307" y="8674100"/>
                  <a:pt x="3619103" y="8593469"/>
                  <a:pt x="3865562" y="8432205"/>
                </a:cubicBezTo>
                <a:cubicBezTo>
                  <a:pt x="4112021" y="8270942"/>
                  <a:pt x="4309797" y="8058084"/>
                  <a:pt x="4458890" y="7793633"/>
                </a:cubicBezTo>
                <a:cubicBezTo>
                  <a:pt x="4608115" y="7529050"/>
                  <a:pt x="4724135" y="7241713"/>
                  <a:pt x="4806950" y="6931621"/>
                </a:cubicBezTo>
                <a:lnTo>
                  <a:pt x="4806950" y="5437188"/>
                </a:lnTo>
                <a:cubicBezTo>
                  <a:pt x="4757208" y="5209779"/>
                  <a:pt x="4685704" y="4989645"/>
                  <a:pt x="4592439" y="4776788"/>
                </a:cubicBezTo>
                <a:cubicBezTo>
                  <a:pt x="4499173" y="4563798"/>
                  <a:pt x="4379052" y="4373629"/>
                  <a:pt x="4232076" y="4206280"/>
                </a:cubicBezTo>
                <a:cubicBezTo>
                  <a:pt x="4085100" y="4038799"/>
                  <a:pt x="3904919" y="3905515"/>
                  <a:pt x="3691532" y="3806429"/>
                </a:cubicBezTo>
                <a:cubicBezTo>
                  <a:pt x="3478278" y="3707210"/>
                  <a:pt x="3226660" y="3657600"/>
                  <a:pt x="2936676" y="3657600"/>
                </a:cubicBezTo>
                <a:cubicBezTo>
                  <a:pt x="2621822" y="3657600"/>
                  <a:pt x="2351484" y="3722688"/>
                  <a:pt x="2125662" y="3852863"/>
                </a:cubicBezTo>
                <a:cubicBezTo>
                  <a:pt x="1899972" y="3983038"/>
                  <a:pt x="1714632" y="4160838"/>
                  <a:pt x="1569640" y="4386263"/>
                </a:cubicBezTo>
                <a:cubicBezTo>
                  <a:pt x="1424781" y="4611556"/>
                  <a:pt x="1318154" y="4872038"/>
                  <a:pt x="1249759" y="5167710"/>
                </a:cubicBezTo>
                <a:cubicBezTo>
                  <a:pt x="1181364" y="5463250"/>
                  <a:pt x="1147167" y="5778368"/>
                  <a:pt x="1147167" y="6113066"/>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158" name="Freeform 16158"/>
          <p:cNvSpPr/>
          <p:nvPr/>
        </p:nvSpPr>
        <p:spPr>
          <a:xfrm>
            <a:off x="5457326" y="3033953"/>
            <a:ext cx="56531" cy="96158"/>
          </a:xfrm>
          <a:custGeom>
            <a:avLst/>
            <a:gdLst/>
            <a:ahLst/>
            <a:cxnLst/>
            <a:rect l="0" t="0" r="0" b="0"/>
            <a:pathLst>
              <a:path w="5681067" h="9652000">
                <a:moveTo>
                  <a:pt x="0" y="0"/>
                </a:moveTo>
                <a:lnTo>
                  <a:pt x="1147167" y="0"/>
                </a:lnTo>
                <a:lnTo>
                  <a:pt x="1147167" y="8221465"/>
                </a:lnTo>
                <a:lnTo>
                  <a:pt x="1048543" y="9525000"/>
                </a:lnTo>
                <a:lnTo>
                  <a:pt x="0" y="9525000"/>
                </a:lnTo>
                <a:close/>
                <a:moveTo>
                  <a:pt x="5681067" y="6116241"/>
                </a:moveTo>
                <a:lnTo>
                  <a:pt x="5681067" y="6246615"/>
                </a:lnTo>
                <a:cubicBezTo>
                  <a:pt x="5681067" y="6734506"/>
                  <a:pt x="5623189" y="7186282"/>
                  <a:pt x="5507434" y="7601943"/>
                </a:cubicBezTo>
                <a:cubicBezTo>
                  <a:pt x="5391811" y="8017603"/>
                  <a:pt x="5222411" y="8378429"/>
                  <a:pt x="4999235" y="8684419"/>
                </a:cubicBezTo>
                <a:cubicBezTo>
                  <a:pt x="4776192" y="8990410"/>
                  <a:pt x="4503539" y="9228204"/>
                  <a:pt x="4181276" y="9397802"/>
                </a:cubicBezTo>
                <a:cubicBezTo>
                  <a:pt x="3859014" y="9567267"/>
                  <a:pt x="3489258" y="9652000"/>
                  <a:pt x="3072010" y="9652000"/>
                </a:cubicBezTo>
                <a:cubicBezTo>
                  <a:pt x="2646428" y="9652000"/>
                  <a:pt x="2273564" y="9578578"/>
                  <a:pt x="1953418" y="9431735"/>
                </a:cubicBezTo>
                <a:cubicBezTo>
                  <a:pt x="1633272" y="9284759"/>
                  <a:pt x="1363728" y="9072563"/>
                  <a:pt x="1144785" y="8795147"/>
                </a:cubicBezTo>
                <a:cubicBezTo>
                  <a:pt x="925843" y="8517732"/>
                  <a:pt x="751284" y="8182439"/>
                  <a:pt x="621109" y="7789268"/>
                </a:cubicBezTo>
                <a:cubicBezTo>
                  <a:pt x="490934" y="7395965"/>
                  <a:pt x="401042" y="6952986"/>
                  <a:pt x="351432" y="6460332"/>
                </a:cubicBezTo>
                <a:lnTo>
                  <a:pt x="351432" y="5889824"/>
                </a:lnTo>
                <a:cubicBezTo>
                  <a:pt x="401042" y="5393995"/>
                  <a:pt x="490934" y="4949892"/>
                  <a:pt x="621109" y="4557515"/>
                </a:cubicBezTo>
                <a:cubicBezTo>
                  <a:pt x="751284" y="4165005"/>
                  <a:pt x="925843" y="3829381"/>
                  <a:pt x="1144785" y="3550643"/>
                </a:cubicBezTo>
                <a:cubicBezTo>
                  <a:pt x="1363728" y="3271772"/>
                  <a:pt x="1632214" y="3059047"/>
                  <a:pt x="1950243" y="2912468"/>
                </a:cubicBezTo>
                <a:cubicBezTo>
                  <a:pt x="2268405" y="2765756"/>
                  <a:pt x="2638226" y="2692400"/>
                  <a:pt x="3059707" y="2692400"/>
                </a:cubicBezTo>
                <a:cubicBezTo>
                  <a:pt x="3481056" y="2692400"/>
                  <a:pt x="3854913" y="2774091"/>
                  <a:pt x="4181276" y="2937471"/>
                </a:cubicBezTo>
                <a:cubicBezTo>
                  <a:pt x="4507772" y="3100719"/>
                  <a:pt x="4781483" y="3333287"/>
                  <a:pt x="5002410" y="3635177"/>
                </a:cubicBezTo>
                <a:cubicBezTo>
                  <a:pt x="5223470" y="3937067"/>
                  <a:pt x="5391811" y="4297892"/>
                  <a:pt x="5507434" y="4717654"/>
                </a:cubicBezTo>
                <a:cubicBezTo>
                  <a:pt x="5623189" y="5137283"/>
                  <a:pt x="5681067" y="5603479"/>
                  <a:pt x="5681067" y="6116241"/>
                </a:cubicBezTo>
                <a:close/>
                <a:moveTo>
                  <a:pt x="4533900" y="6243440"/>
                </a:moveTo>
                <a:lnTo>
                  <a:pt x="4533900" y="6113066"/>
                </a:lnTo>
                <a:cubicBezTo>
                  <a:pt x="4533900" y="5778368"/>
                  <a:pt x="4502811" y="5463250"/>
                  <a:pt x="4440634" y="5167710"/>
                </a:cubicBezTo>
                <a:cubicBezTo>
                  <a:pt x="4378457" y="4872038"/>
                  <a:pt x="4279039" y="4611556"/>
                  <a:pt x="4142382" y="4386263"/>
                </a:cubicBezTo>
                <a:cubicBezTo>
                  <a:pt x="4005857" y="4160838"/>
                  <a:pt x="3825808" y="3983038"/>
                  <a:pt x="3602235" y="3852863"/>
                </a:cubicBezTo>
                <a:cubicBezTo>
                  <a:pt x="3378663" y="3722688"/>
                  <a:pt x="3103297" y="3657600"/>
                  <a:pt x="2776140" y="3657600"/>
                </a:cubicBezTo>
                <a:cubicBezTo>
                  <a:pt x="2486289" y="3657600"/>
                  <a:pt x="2234737" y="3707210"/>
                  <a:pt x="2021482" y="3806429"/>
                </a:cubicBezTo>
                <a:cubicBezTo>
                  <a:pt x="1808228" y="3905515"/>
                  <a:pt x="1627055" y="4038799"/>
                  <a:pt x="1477962" y="4206280"/>
                </a:cubicBezTo>
                <a:cubicBezTo>
                  <a:pt x="1329002" y="4373629"/>
                  <a:pt x="1207955" y="4563798"/>
                  <a:pt x="1114821" y="4776788"/>
                </a:cubicBezTo>
                <a:cubicBezTo>
                  <a:pt x="1021688" y="4989645"/>
                  <a:pt x="952301" y="5209779"/>
                  <a:pt x="906660" y="5437188"/>
                </a:cubicBezTo>
                <a:lnTo>
                  <a:pt x="906660" y="6931621"/>
                </a:lnTo>
                <a:cubicBezTo>
                  <a:pt x="972939" y="7220943"/>
                  <a:pt x="1081616" y="7498954"/>
                  <a:pt x="1232693" y="7765654"/>
                </a:cubicBezTo>
                <a:cubicBezTo>
                  <a:pt x="1383770" y="8032221"/>
                  <a:pt x="1586640" y="8250304"/>
                  <a:pt x="1841301" y="8419902"/>
                </a:cubicBezTo>
                <a:cubicBezTo>
                  <a:pt x="2096095" y="8589368"/>
                  <a:pt x="2411875" y="8674100"/>
                  <a:pt x="2788642" y="8674100"/>
                </a:cubicBezTo>
                <a:cubicBezTo>
                  <a:pt x="3099130" y="8674100"/>
                  <a:pt x="3365103" y="8611130"/>
                  <a:pt x="3586559" y="8485188"/>
                </a:cubicBezTo>
                <a:cubicBezTo>
                  <a:pt x="3808147" y="8359114"/>
                  <a:pt x="3988263" y="8184423"/>
                  <a:pt x="4126904" y="7961115"/>
                </a:cubicBezTo>
                <a:cubicBezTo>
                  <a:pt x="4265678" y="7737806"/>
                  <a:pt x="4368204" y="7479441"/>
                  <a:pt x="4434482" y="7186018"/>
                </a:cubicBezTo>
                <a:cubicBezTo>
                  <a:pt x="4500760" y="6892463"/>
                  <a:pt x="4533900" y="6578270"/>
                  <a:pt x="4533900" y="624344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159" name="Freeform 16159"/>
          <p:cNvSpPr/>
          <p:nvPr/>
        </p:nvSpPr>
        <p:spPr>
          <a:xfrm>
            <a:off x="5519951" y="3061978"/>
            <a:ext cx="56892" cy="93817"/>
          </a:xfrm>
          <a:custGeom>
            <a:avLst/>
            <a:gdLst/>
            <a:ahLst/>
            <a:cxnLst/>
            <a:rect l="0" t="0" r="0" b="0"/>
            <a:pathLst>
              <a:path w="5717381" h="9417050">
                <a:moveTo>
                  <a:pt x="2622946" y="6014443"/>
                </a:moveTo>
                <a:lnTo>
                  <a:pt x="4489648" y="0"/>
                </a:lnTo>
                <a:lnTo>
                  <a:pt x="5717381" y="0"/>
                </a:lnTo>
                <a:lnTo>
                  <a:pt x="3026171" y="7743229"/>
                </a:lnTo>
                <a:cubicBezTo>
                  <a:pt x="2964127" y="7908594"/>
                  <a:pt x="2882437" y="8087320"/>
                  <a:pt x="2781101" y="8279407"/>
                </a:cubicBezTo>
                <a:cubicBezTo>
                  <a:pt x="2679898" y="8471495"/>
                  <a:pt x="2550715" y="8654322"/>
                  <a:pt x="2393553" y="8827889"/>
                </a:cubicBezTo>
                <a:cubicBezTo>
                  <a:pt x="2236522" y="9001587"/>
                  <a:pt x="2047412" y="9143206"/>
                  <a:pt x="1826220" y="9252743"/>
                </a:cubicBezTo>
                <a:cubicBezTo>
                  <a:pt x="1605028" y="9362281"/>
                  <a:pt x="1341437" y="9417050"/>
                  <a:pt x="1035446" y="9417050"/>
                </a:cubicBezTo>
                <a:cubicBezTo>
                  <a:pt x="944562" y="9417050"/>
                  <a:pt x="828807" y="9404614"/>
                  <a:pt x="688181" y="9379743"/>
                </a:cubicBezTo>
                <a:cubicBezTo>
                  <a:pt x="547687" y="9355005"/>
                  <a:pt x="448468" y="9334433"/>
                  <a:pt x="390525" y="9318029"/>
                </a:cubicBezTo>
                <a:lnTo>
                  <a:pt x="384373" y="8388945"/>
                </a:lnTo>
                <a:cubicBezTo>
                  <a:pt x="417446" y="8393178"/>
                  <a:pt x="470164" y="8398337"/>
                  <a:pt x="542528" y="8404423"/>
                </a:cubicBezTo>
                <a:cubicBezTo>
                  <a:pt x="614891" y="8410641"/>
                  <a:pt x="665559" y="8413750"/>
                  <a:pt x="694531" y="8413750"/>
                </a:cubicBezTo>
                <a:cubicBezTo>
                  <a:pt x="954881" y="8413750"/>
                  <a:pt x="1176006" y="8379618"/>
                  <a:pt x="1357907" y="8311356"/>
                </a:cubicBezTo>
                <a:cubicBezTo>
                  <a:pt x="1539808" y="8243226"/>
                  <a:pt x="1693796" y="8129587"/>
                  <a:pt x="1819870" y="7970440"/>
                </a:cubicBezTo>
                <a:cubicBezTo>
                  <a:pt x="1946076" y="7811293"/>
                  <a:pt x="2054621" y="7593277"/>
                  <a:pt x="2145506" y="7316390"/>
                </a:cubicBezTo>
                <a:close/>
                <a:moveTo>
                  <a:pt x="1252537" y="0"/>
                </a:moveTo>
                <a:lnTo>
                  <a:pt x="2995017" y="5208191"/>
                </a:lnTo>
                <a:lnTo>
                  <a:pt x="3292673" y="6417271"/>
                </a:lnTo>
                <a:lnTo>
                  <a:pt x="2467967" y="6838950"/>
                </a:lnTo>
                <a:lnTo>
                  <a:pt x="0" y="0"/>
                </a:ln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160" name="Freeform 16160"/>
          <p:cNvSpPr/>
          <p:nvPr/>
        </p:nvSpPr>
        <p:spPr>
          <a:xfrm>
            <a:off x="5609848" y="3045783"/>
            <a:ext cx="36388" cy="84328"/>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161" name="Freeform 16161"/>
          <p:cNvSpPr/>
          <p:nvPr/>
        </p:nvSpPr>
        <p:spPr>
          <a:xfrm>
            <a:off x="5658667" y="3033953"/>
            <a:ext cx="52487" cy="94829"/>
          </a:xfrm>
          <a:custGeom>
            <a:avLst/>
            <a:gdLst/>
            <a:ahLst/>
            <a:cxnLst/>
            <a:rect l="0" t="0" r="0" b="0"/>
            <a:pathLst>
              <a:path w="5274667" h="9518650">
                <a:moveTo>
                  <a:pt x="1147167" y="0"/>
                </a:moveTo>
                <a:lnTo>
                  <a:pt x="1147167" y="9518650"/>
                </a:lnTo>
                <a:lnTo>
                  <a:pt x="0" y="9518650"/>
                </a:lnTo>
                <a:lnTo>
                  <a:pt x="0" y="0"/>
                </a:lnTo>
                <a:close/>
                <a:moveTo>
                  <a:pt x="874315" y="5905500"/>
                </a:moveTo>
                <a:lnTo>
                  <a:pt x="396875" y="5905500"/>
                </a:lnTo>
                <a:cubicBezTo>
                  <a:pt x="396875" y="5445655"/>
                  <a:pt x="463086" y="5019940"/>
                  <a:pt x="595510" y="4628357"/>
                </a:cubicBezTo>
                <a:cubicBezTo>
                  <a:pt x="727934" y="4236773"/>
                  <a:pt x="914069" y="3895990"/>
                  <a:pt x="1153914" y="3606007"/>
                </a:cubicBezTo>
                <a:cubicBezTo>
                  <a:pt x="1393891" y="3315891"/>
                  <a:pt x="1680368" y="3091128"/>
                  <a:pt x="2013346" y="2931716"/>
                </a:cubicBezTo>
                <a:cubicBezTo>
                  <a:pt x="2346457" y="2772172"/>
                  <a:pt x="2715749" y="2692400"/>
                  <a:pt x="3121223" y="2692400"/>
                </a:cubicBezTo>
                <a:cubicBezTo>
                  <a:pt x="3452217" y="2692400"/>
                  <a:pt x="3750071" y="2736785"/>
                  <a:pt x="4014787" y="2825552"/>
                </a:cubicBezTo>
                <a:cubicBezTo>
                  <a:pt x="4279635" y="2914320"/>
                  <a:pt x="4506185" y="3055740"/>
                  <a:pt x="4694435" y="3249811"/>
                </a:cubicBezTo>
                <a:cubicBezTo>
                  <a:pt x="4882686" y="3443883"/>
                  <a:pt x="5026421" y="3694775"/>
                  <a:pt x="5125640" y="4002485"/>
                </a:cubicBezTo>
                <a:cubicBezTo>
                  <a:pt x="5224991" y="4310063"/>
                  <a:pt x="5274667" y="4684845"/>
                  <a:pt x="5274667" y="5126832"/>
                </a:cubicBezTo>
                <a:lnTo>
                  <a:pt x="5274667" y="9518650"/>
                </a:lnTo>
                <a:lnTo>
                  <a:pt x="4127500" y="9518650"/>
                </a:lnTo>
                <a:lnTo>
                  <a:pt x="4127500" y="5113536"/>
                </a:lnTo>
                <a:cubicBezTo>
                  <a:pt x="4127500" y="4762434"/>
                  <a:pt x="4075707" y="4480521"/>
                  <a:pt x="3972123" y="4267796"/>
                </a:cubicBezTo>
                <a:cubicBezTo>
                  <a:pt x="3868671" y="4055071"/>
                  <a:pt x="3717594" y="3900223"/>
                  <a:pt x="3518892" y="3803254"/>
                </a:cubicBezTo>
                <a:cubicBezTo>
                  <a:pt x="3320322" y="3706151"/>
                  <a:pt x="3076178" y="3657600"/>
                  <a:pt x="2786459" y="3657600"/>
                </a:cubicBezTo>
                <a:cubicBezTo>
                  <a:pt x="2500841" y="3657600"/>
                  <a:pt x="2241087" y="3717330"/>
                  <a:pt x="2007195" y="3836790"/>
                </a:cubicBezTo>
                <a:cubicBezTo>
                  <a:pt x="1773435" y="3956117"/>
                  <a:pt x="1572749" y="4120754"/>
                  <a:pt x="1405135" y="4330700"/>
                </a:cubicBezTo>
                <a:cubicBezTo>
                  <a:pt x="1237522" y="4540647"/>
                  <a:pt x="1107148" y="4780492"/>
                  <a:pt x="1014015" y="5050235"/>
                </a:cubicBezTo>
                <a:cubicBezTo>
                  <a:pt x="920882" y="5319845"/>
                  <a:pt x="874315" y="5604934"/>
                  <a:pt x="874315" y="59055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162" name="Freeform 16162"/>
          <p:cNvSpPr/>
          <p:nvPr/>
        </p:nvSpPr>
        <p:spPr>
          <a:xfrm>
            <a:off x="5724484" y="3060776"/>
            <a:ext cx="56679" cy="69335"/>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163" name="Freeform 16163"/>
          <p:cNvSpPr/>
          <p:nvPr/>
        </p:nvSpPr>
        <p:spPr>
          <a:xfrm>
            <a:off x="2103998" y="3262986"/>
            <a:ext cx="56364" cy="94387"/>
          </a:xfrm>
          <a:custGeom>
            <a:avLst/>
            <a:gdLst/>
            <a:ahLst/>
            <a:cxnLst/>
            <a:rect l="0" t="0" r="0" b="0"/>
            <a:pathLst>
              <a:path w="5664200" h="9474200">
                <a:moveTo>
                  <a:pt x="4622601" y="123627"/>
                </a:moveTo>
                <a:lnTo>
                  <a:pt x="5664200" y="123627"/>
                </a:lnTo>
                <a:lnTo>
                  <a:pt x="5664200" y="6685757"/>
                </a:lnTo>
                <a:cubicBezTo>
                  <a:pt x="5664200" y="7276570"/>
                  <a:pt x="5544211" y="7780602"/>
                  <a:pt x="5304234" y="8197850"/>
                </a:cubicBezTo>
                <a:cubicBezTo>
                  <a:pt x="5064389" y="8615097"/>
                  <a:pt x="4730419" y="8932134"/>
                  <a:pt x="4302323" y="9148960"/>
                </a:cubicBezTo>
                <a:cubicBezTo>
                  <a:pt x="3874227" y="9365787"/>
                  <a:pt x="3380978" y="9474200"/>
                  <a:pt x="2822575" y="9474200"/>
                </a:cubicBezTo>
                <a:cubicBezTo>
                  <a:pt x="2590932" y="9474200"/>
                  <a:pt x="2318940" y="9438018"/>
                  <a:pt x="2006600" y="9365654"/>
                </a:cubicBezTo>
                <a:cubicBezTo>
                  <a:pt x="1694391" y="9293291"/>
                  <a:pt x="1388334" y="9171318"/>
                  <a:pt x="1088429" y="8999735"/>
                </a:cubicBezTo>
                <a:cubicBezTo>
                  <a:pt x="788656" y="8828153"/>
                  <a:pt x="537434" y="8597569"/>
                  <a:pt x="334764" y="8307982"/>
                </a:cubicBezTo>
                <a:lnTo>
                  <a:pt x="936426" y="7624365"/>
                </a:lnTo>
                <a:cubicBezTo>
                  <a:pt x="1217810" y="7964222"/>
                  <a:pt x="1512556" y="8200429"/>
                  <a:pt x="1820664" y="8332985"/>
                </a:cubicBezTo>
                <a:cubicBezTo>
                  <a:pt x="2128903" y="8465542"/>
                  <a:pt x="2434034" y="8531820"/>
                  <a:pt x="2736056" y="8531820"/>
                </a:cubicBezTo>
                <a:cubicBezTo>
                  <a:pt x="3100122" y="8531820"/>
                  <a:pt x="3414514" y="8463623"/>
                  <a:pt x="3679229" y="8327231"/>
                </a:cubicBezTo>
                <a:cubicBezTo>
                  <a:pt x="3944077" y="8190970"/>
                  <a:pt x="4149923" y="7989556"/>
                  <a:pt x="4296767" y="7722989"/>
                </a:cubicBezTo>
                <a:cubicBezTo>
                  <a:pt x="4443610" y="7456553"/>
                  <a:pt x="4517032" y="7129131"/>
                  <a:pt x="4517032" y="6740724"/>
                </a:cubicBezTo>
                <a:lnTo>
                  <a:pt x="4517032" y="1596033"/>
                </a:lnTo>
                <a:close/>
                <a:moveTo>
                  <a:pt x="0" y="3547865"/>
                </a:moveTo>
                <a:lnTo>
                  <a:pt x="0" y="3417491"/>
                </a:lnTo>
                <a:cubicBezTo>
                  <a:pt x="0" y="2905787"/>
                  <a:pt x="60986" y="2440451"/>
                  <a:pt x="182959" y="2021483"/>
                </a:cubicBezTo>
                <a:cubicBezTo>
                  <a:pt x="305064" y="1602515"/>
                  <a:pt x="480880" y="1242418"/>
                  <a:pt x="710406" y="941190"/>
                </a:cubicBezTo>
                <a:cubicBezTo>
                  <a:pt x="939932" y="639829"/>
                  <a:pt x="1218075" y="407657"/>
                  <a:pt x="1544835" y="244674"/>
                </a:cubicBezTo>
                <a:cubicBezTo>
                  <a:pt x="1871596" y="81558"/>
                  <a:pt x="2239697" y="0"/>
                  <a:pt x="2649140" y="0"/>
                </a:cubicBezTo>
                <a:cubicBezTo>
                  <a:pt x="3071018" y="0"/>
                  <a:pt x="3440112" y="73224"/>
                  <a:pt x="3756421" y="219671"/>
                </a:cubicBezTo>
                <a:cubicBezTo>
                  <a:pt x="4072863" y="365986"/>
                  <a:pt x="4341746" y="578314"/>
                  <a:pt x="4563070" y="856655"/>
                </a:cubicBezTo>
                <a:cubicBezTo>
                  <a:pt x="4784394" y="1134997"/>
                  <a:pt x="4959151" y="1470092"/>
                  <a:pt x="5087342" y="1861940"/>
                </a:cubicBezTo>
                <a:cubicBezTo>
                  <a:pt x="5215532" y="2253655"/>
                  <a:pt x="5304432" y="2696965"/>
                  <a:pt x="5354042" y="3191868"/>
                </a:cubicBezTo>
                <a:lnTo>
                  <a:pt x="5354042" y="3760986"/>
                </a:lnTo>
                <a:cubicBezTo>
                  <a:pt x="5308533" y="4252715"/>
                  <a:pt x="5220625" y="4694899"/>
                  <a:pt x="5090318" y="5087541"/>
                </a:cubicBezTo>
                <a:cubicBezTo>
                  <a:pt x="4960143" y="5480050"/>
                  <a:pt x="4784394" y="5814748"/>
                  <a:pt x="4563070" y="6091635"/>
                </a:cubicBezTo>
                <a:cubicBezTo>
                  <a:pt x="4341746" y="6368521"/>
                  <a:pt x="4071805" y="6580320"/>
                  <a:pt x="3753246" y="6727032"/>
                </a:cubicBezTo>
                <a:cubicBezTo>
                  <a:pt x="3434820" y="6873610"/>
                  <a:pt x="3062684" y="6946900"/>
                  <a:pt x="2636837" y="6946900"/>
                </a:cubicBezTo>
                <a:cubicBezTo>
                  <a:pt x="2235596" y="6946900"/>
                  <a:pt x="1872588" y="6862299"/>
                  <a:pt x="1547812" y="6693099"/>
                </a:cubicBezTo>
                <a:cubicBezTo>
                  <a:pt x="1223168" y="6523898"/>
                  <a:pt x="945025" y="6286567"/>
                  <a:pt x="713382" y="5981105"/>
                </a:cubicBezTo>
                <a:cubicBezTo>
                  <a:pt x="481872" y="5675644"/>
                  <a:pt x="305064" y="5315480"/>
                  <a:pt x="182959" y="4900613"/>
                </a:cubicBezTo>
                <a:cubicBezTo>
                  <a:pt x="60986" y="4485614"/>
                  <a:pt x="0" y="4034698"/>
                  <a:pt x="0" y="3547865"/>
                </a:cubicBezTo>
                <a:close/>
                <a:moveTo>
                  <a:pt x="1147167" y="3414515"/>
                </a:moveTo>
                <a:lnTo>
                  <a:pt x="1147167" y="3544491"/>
                </a:lnTo>
                <a:cubicBezTo>
                  <a:pt x="1147167" y="3878395"/>
                  <a:pt x="1181298" y="4191794"/>
                  <a:pt x="1249560" y="4484688"/>
                </a:cubicBezTo>
                <a:cubicBezTo>
                  <a:pt x="1317823" y="4777449"/>
                  <a:pt x="1423259" y="5035220"/>
                  <a:pt x="1565870" y="5257999"/>
                </a:cubicBezTo>
                <a:cubicBezTo>
                  <a:pt x="1708612" y="5480646"/>
                  <a:pt x="1891704" y="5654808"/>
                  <a:pt x="2115145" y="5780485"/>
                </a:cubicBezTo>
                <a:cubicBezTo>
                  <a:pt x="2338585" y="5906162"/>
                  <a:pt x="2605484" y="5969000"/>
                  <a:pt x="2915840" y="5969000"/>
                </a:cubicBezTo>
                <a:cubicBezTo>
                  <a:pt x="3296443" y="5969000"/>
                  <a:pt x="3610835" y="5888633"/>
                  <a:pt x="3859014" y="5727899"/>
                </a:cubicBezTo>
                <a:cubicBezTo>
                  <a:pt x="4107325" y="5567032"/>
                  <a:pt x="4304903" y="5354638"/>
                  <a:pt x="4451746" y="5090716"/>
                </a:cubicBezTo>
                <a:cubicBezTo>
                  <a:pt x="4598722" y="4826794"/>
                  <a:pt x="4713552" y="4540184"/>
                  <a:pt x="4796234" y="4230886"/>
                </a:cubicBezTo>
                <a:lnTo>
                  <a:pt x="4796234" y="2740422"/>
                </a:lnTo>
                <a:cubicBezTo>
                  <a:pt x="4750725" y="2513542"/>
                  <a:pt x="4681405" y="2293938"/>
                  <a:pt x="4588271" y="2081610"/>
                </a:cubicBezTo>
                <a:cubicBezTo>
                  <a:pt x="4495270" y="1869282"/>
                  <a:pt x="4375282" y="1679575"/>
                  <a:pt x="4228306" y="1512491"/>
                </a:cubicBezTo>
                <a:cubicBezTo>
                  <a:pt x="4081462" y="1345407"/>
                  <a:pt x="3900487" y="1212454"/>
                  <a:pt x="3685381" y="1113632"/>
                </a:cubicBezTo>
                <a:cubicBezTo>
                  <a:pt x="3470275" y="1014678"/>
                  <a:pt x="3217862" y="965200"/>
                  <a:pt x="2928143" y="965200"/>
                </a:cubicBezTo>
                <a:cubicBezTo>
                  <a:pt x="2613686" y="965200"/>
                  <a:pt x="2343679" y="1030156"/>
                  <a:pt x="2118121" y="1160066"/>
                </a:cubicBezTo>
                <a:cubicBezTo>
                  <a:pt x="1892696" y="1289844"/>
                  <a:pt x="1708612" y="1467115"/>
                  <a:pt x="1565870" y="1691879"/>
                </a:cubicBezTo>
                <a:cubicBezTo>
                  <a:pt x="1423259" y="1916642"/>
                  <a:pt x="1317823" y="2176463"/>
                  <a:pt x="1249560" y="2471341"/>
                </a:cubicBezTo>
                <a:cubicBezTo>
                  <a:pt x="1181298" y="2766219"/>
                  <a:pt x="1147167" y="3080611"/>
                  <a:pt x="1147167" y="3414515"/>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164" name="Freeform 16164"/>
          <p:cNvSpPr/>
          <p:nvPr/>
        </p:nvSpPr>
        <p:spPr>
          <a:xfrm>
            <a:off x="2173568" y="3262986"/>
            <a:ext cx="60786" cy="69335"/>
          </a:xfrm>
          <a:custGeom>
            <a:avLst/>
            <a:gdLst/>
            <a:ahLst/>
            <a:cxnLst/>
            <a:rect l="0" t="0" r="0" b="0"/>
            <a:pathLst>
              <a:path w="6108700" h="6959600">
                <a:moveTo>
                  <a:pt x="0" y="3554215"/>
                </a:moveTo>
                <a:lnTo>
                  <a:pt x="0" y="3411538"/>
                </a:lnTo>
                <a:cubicBezTo>
                  <a:pt x="0" y="2927615"/>
                  <a:pt x="70246" y="2477890"/>
                  <a:pt x="210740" y="2062361"/>
                </a:cubicBezTo>
                <a:cubicBezTo>
                  <a:pt x="351366" y="1646701"/>
                  <a:pt x="553971" y="1284883"/>
                  <a:pt x="818554" y="976908"/>
                </a:cubicBezTo>
                <a:cubicBezTo>
                  <a:pt x="1083270" y="668801"/>
                  <a:pt x="1403746" y="428956"/>
                  <a:pt x="1779984" y="257374"/>
                </a:cubicBezTo>
                <a:cubicBezTo>
                  <a:pt x="2156221" y="85791"/>
                  <a:pt x="2577901" y="0"/>
                  <a:pt x="3045023" y="0"/>
                </a:cubicBezTo>
                <a:cubicBezTo>
                  <a:pt x="3516378" y="0"/>
                  <a:pt x="3941167" y="85791"/>
                  <a:pt x="4319389" y="257374"/>
                </a:cubicBezTo>
                <a:cubicBezTo>
                  <a:pt x="4697743" y="428956"/>
                  <a:pt x="5020270" y="668801"/>
                  <a:pt x="5286970" y="976908"/>
                </a:cubicBezTo>
                <a:cubicBezTo>
                  <a:pt x="5553670" y="1284883"/>
                  <a:pt x="5757267" y="1646701"/>
                  <a:pt x="5897760" y="2062361"/>
                </a:cubicBezTo>
                <a:cubicBezTo>
                  <a:pt x="6038387" y="2477890"/>
                  <a:pt x="6108700" y="2927615"/>
                  <a:pt x="6108700" y="3411538"/>
                </a:cubicBezTo>
                <a:lnTo>
                  <a:pt x="6108700" y="3554215"/>
                </a:lnTo>
                <a:cubicBezTo>
                  <a:pt x="6108700" y="4038005"/>
                  <a:pt x="6038387" y="4486672"/>
                  <a:pt x="5897760" y="4900216"/>
                </a:cubicBezTo>
                <a:cubicBezTo>
                  <a:pt x="5757267" y="5313760"/>
                  <a:pt x="5553670" y="5674585"/>
                  <a:pt x="5286970" y="5982693"/>
                </a:cubicBezTo>
                <a:cubicBezTo>
                  <a:pt x="5020270" y="6290800"/>
                  <a:pt x="4699860" y="6530645"/>
                  <a:pt x="4325739" y="6702227"/>
                </a:cubicBezTo>
                <a:cubicBezTo>
                  <a:pt x="3951618" y="6873808"/>
                  <a:pt x="3528814" y="6959600"/>
                  <a:pt x="3057326" y="6959600"/>
                </a:cubicBezTo>
                <a:cubicBezTo>
                  <a:pt x="2586103" y="6959600"/>
                  <a:pt x="2162373" y="6873808"/>
                  <a:pt x="1786135" y="6702227"/>
                </a:cubicBezTo>
                <a:cubicBezTo>
                  <a:pt x="1409898" y="6530645"/>
                  <a:pt x="1088429" y="6290800"/>
                  <a:pt x="821729" y="5982693"/>
                </a:cubicBezTo>
                <a:cubicBezTo>
                  <a:pt x="555029" y="5674585"/>
                  <a:pt x="351366" y="5313760"/>
                  <a:pt x="210740" y="4900216"/>
                </a:cubicBezTo>
                <a:cubicBezTo>
                  <a:pt x="70246" y="4486672"/>
                  <a:pt x="0" y="4038005"/>
                  <a:pt x="0" y="3554215"/>
                </a:cubicBezTo>
                <a:close/>
                <a:moveTo>
                  <a:pt x="1147167" y="3411538"/>
                </a:moveTo>
                <a:lnTo>
                  <a:pt x="1147167" y="3554215"/>
                </a:lnTo>
                <a:cubicBezTo>
                  <a:pt x="1147167" y="3889177"/>
                  <a:pt x="1186523" y="4204560"/>
                  <a:pt x="1265237" y="4500365"/>
                </a:cubicBezTo>
                <a:cubicBezTo>
                  <a:pt x="1343951" y="4796036"/>
                  <a:pt x="1463013" y="5057643"/>
                  <a:pt x="1622425" y="5285185"/>
                </a:cubicBezTo>
                <a:cubicBezTo>
                  <a:pt x="1781836" y="5512594"/>
                  <a:pt x="1981662" y="5691453"/>
                  <a:pt x="2221904" y="5821760"/>
                </a:cubicBezTo>
                <a:cubicBezTo>
                  <a:pt x="2462146" y="5952067"/>
                  <a:pt x="2741678" y="6017221"/>
                  <a:pt x="3060501" y="6017221"/>
                </a:cubicBezTo>
                <a:cubicBezTo>
                  <a:pt x="3375223" y="6017221"/>
                  <a:pt x="3651646" y="5952067"/>
                  <a:pt x="3889771" y="5821760"/>
                </a:cubicBezTo>
                <a:cubicBezTo>
                  <a:pt x="4128029" y="5691453"/>
                  <a:pt x="4325805" y="5512594"/>
                  <a:pt x="4483100" y="5285185"/>
                </a:cubicBezTo>
                <a:cubicBezTo>
                  <a:pt x="4640527" y="5057643"/>
                  <a:pt x="4759589" y="4796036"/>
                  <a:pt x="4840287" y="4500365"/>
                </a:cubicBezTo>
                <a:cubicBezTo>
                  <a:pt x="4921117" y="4204560"/>
                  <a:pt x="4961532" y="3889177"/>
                  <a:pt x="4961532" y="3554215"/>
                </a:cubicBezTo>
                <a:lnTo>
                  <a:pt x="4961532" y="3411538"/>
                </a:lnTo>
                <a:cubicBezTo>
                  <a:pt x="4961532" y="3080544"/>
                  <a:pt x="4921117" y="2767211"/>
                  <a:pt x="4840287" y="2471540"/>
                </a:cubicBezTo>
                <a:cubicBezTo>
                  <a:pt x="4759589" y="2175736"/>
                  <a:pt x="4639535" y="1913070"/>
                  <a:pt x="4480123" y="1683544"/>
                </a:cubicBezTo>
                <a:cubicBezTo>
                  <a:pt x="4320711" y="1454018"/>
                  <a:pt x="4121877" y="1273109"/>
                  <a:pt x="3883620" y="1140818"/>
                </a:cubicBezTo>
                <a:cubicBezTo>
                  <a:pt x="3645495" y="1008526"/>
                  <a:pt x="3367021" y="942380"/>
                  <a:pt x="3048198" y="942380"/>
                </a:cubicBezTo>
                <a:cubicBezTo>
                  <a:pt x="2733476" y="942380"/>
                  <a:pt x="2456987" y="1008526"/>
                  <a:pt x="2218729" y="1140818"/>
                </a:cubicBezTo>
                <a:cubicBezTo>
                  <a:pt x="1980604" y="1273109"/>
                  <a:pt x="1781836" y="1454018"/>
                  <a:pt x="1622425" y="1683544"/>
                </a:cubicBezTo>
                <a:cubicBezTo>
                  <a:pt x="1463013" y="1913070"/>
                  <a:pt x="1343951" y="2175736"/>
                  <a:pt x="1265237" y="2471540"/>
                </a:cubicBezTo>
                <a:cubicBezTo>
                  <a:pt x="1186523" y="2767211"/>
                  <a:pt x="1147167" y="3080544"/>
                  <a:pt x="1147167" y="3411538"/>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165" name="Freeform 16165"/>
          <p:cNvSpPr/>
          <p:nvPr/>
        </p:nvSpPr>
        <p:spPr>
          <a:xfrm>
            <a:off x="2240751" y="3264252"/>
            <a:ext cx="56895" cy="66804"/>
          </a:xfrm>
          <a:custGeom>
            <a:avLst/>
            <a:gdLst/>
            <a:ahLst/>
            <a:cxnLst/>
            <a:rect l="0" t="0" r="0" b="0"/>
            <a:pathLst>
              <a:path w="5717579" h="6705600">
                <a:moveTo>
                  <a:pt x="2710061" y="5670550"/>
                </a:moveTo>
                <a:lnTo>
                  <a:pt x="4545607" y="0"/>
                </a:lnTo>
                <a:lnTo>
                  <a:pt x="5717579" y="0"/>
                </a:lnTo>
                <a:lnTo>
                  <a:pt x="3305373" y="6705600"/>
                </a:lnTo>
                <a:lnTo>
                  <a:pt x="2536428" y="6705600"/>
                </a:lnTo>
                <a:close/>
                <a:moveTo>
                  <a:pt x="1178321" y="0"/>
                </a:moveTo>
                <a:lnTo>
                  <a:pt x="3069629" y="5701507"/>
                </a:lnTo>
                <a:lnTo>
                  <a:pt x="3199804" y="6705600"/>
                </a:lnTo>
                <a:lnTo>
                  <a:pt x="2430859" y="6705600"/>
                </a:lnTo>
                <a:lnTo>
                  <a:pt x="0" y="0"/>
                </a:ln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166" name="Freeform 16166"/>
          <p:cNvSpPr/>
          <p:nvPr/>
        </p:nvSpPr>
        <p:spPr>
          <a:xfrm>
            <a:off x="2304873" y="3262986"/>
            <a:ext cx="56679" cy="69335"/>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167" name="Freeform 16167"/>
          <p:cNvSpPr/>
          <p:nvPr/>
        </p:nvSpPr>
        <p:spPr>
          <a:xfrm>
            <a:off x="2374568" y="3262987"/>
            <a:ext cx="32301" cy="68069"/>
          </a:xfrm>
          <a:custGeom>
            <a:avLst/>
            <a:gdLst/>
            <a:ahLst/>
            <a:cxnLst/>
            <a:rect l="0" t="0" r="0" b="0"/>
            <a:pathLst>
              <a:path w="3246040" h="6832600">
                <a:moveTo>
                  <a:pt x="1150143" y="1180704"/>
                </a:moveTo>
                <a:lnTo>
                  <a:pt x="1150143" y="6832600"/>
                </a:lnTo>
                <a:lnTo>
                  <a:pt x="0" y="6832600"/>
                </a:lnTo>
                <a:lnTo>
                  <a:pt x="0" y="127000"/>
                </a:lnTo>
                <a:lnTo>
                  <a:pt x="1118989" y="127000"/>
                </a:lnTo>
                <a:close/>
                <a:moveTo>
                  <a:pt x="3246040" y="86916"/>
                </a:moveTo>
                <a:lnTo>
                  <a:pt x="3239889" y="1154510"/>
                </a:lnTo>
                <a:cubicBezTo>
                  <a:pt x="3144771" y="1133872"/>
                  <a:pt x="3054813" y="1120445"/>
                  <a:pt x="2970014" y="1114227"/>
                </a:cubicBezTo>
                <a:cubicBezTo>
                  <a:pt x="2885347" y="1108009"/>
                  <a:pt x="2789237" y="1104900"/>
                  <a:pt x="2681684" y="1104900"/>
                </a:cubicBezTo>
                <a:cubicBezTo>
                  <a:pt x="2417100" y="1104900"/>
                  <a:pt x="2183540" y="1146242"/>
                  <a:pt x="1981001" y="1228924"/>
                </a:cubicBezTo>
                <a:cubicBezTo>
                  <a:pt x="1778462" y="1311606"/>
                  <a:pt x="1606880" y="1427295"/>
                  <a:pt x="1466254" y="1575991"/>
                </a:cubicBezTo>
                <a:cubicBezTo>
                  <a:pt x="1325760" y="1724687"/>
                  <a:pt x="1215165" y="1901362"/>
                  <a:pt x="1134467" y="2106018"/>
                </a:cubicBezTo>
                <a:cubicBezTo>
                  <a:pt x="1053901" y="2310673"/>
                  <a:pt x="1001249" y="2534841"/>
                  <a:pt x="976510" y="2778522"/>
                </a:cubicBezTo>
                <a:lnTo>
                  <a:pt x="654050" y="2964458"/>
                </a:lnTo>
                <a:cubicBezTo>
                  <a:pt x="654050" y="2559249"/>
                  <a:pt x="694332" y="2178844"/>
                  <a:pt x="774898" y="1823244"/>
                </a:cubicBezTo>
                <a:cubicBezTo>
                  <a:pt x="855464" y="1467644"/>
                  <a:pt x="980479" y="1152393"/>
                  <a:pt x="1149945" y="877491"/>
                </a:cubicBezTo>
                <a:cubicBezTo>
                  <a:pt x="1319543" y="602589"/>
                  <a:pt x="1535575" y="387615"/>
                  <a:pt x="1798042" y="232569"/>
                </a:cubicBezTo>
                <a:cubicBezTo>
                  <a:pt x="2060641" y="77524"/>
                  <a:pt x="2373841" y="0"/>
                  <a:pt x="2737643" y="0"/>
                </a:cubicBezTo>
                <a:cubicBezTo>
                  <a:pt x="2820325" y="0"/>
                  <a:pt x="2915377" y="9327"/>
                  <a:pt x="3022798" y="27980"/>
                </a:cubicBezTo>
                <a:cubicBezTo>
                  <a:pt x="3130351" y="46501"/>
                  <a:pt x="3204765" y="66146"/>
                  <a:pt x="3246040" y="86916"/>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168" name="Freeform 16168"/>
          <p:cNvSpPr/>
          <p:nvPr/>
        </p:nvSpPr>
        <p:spPr>
          <a:xfrm>
            <a:off x="2417284" y="3262986"/>
            <a:ext cx="52424" cy="68006"/>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169" name="Freeform 16169"/>
          <p:cNvSpPr/>
          <p:nvPr/>
        </p:nvSpPr>
        <p:spPr>
          <a:xfrm>
            <a:off x="2486032" y="3262986"/>
            <a:ext cx="93644" cy="68006"/>
          </a:xfrm>
          <a:custGeom>
            <a:avLst/>
            <a:gdLst/>
            <a:ahLst/>
            <a:cxnLst/>
            <a:rect l="0" t="0" r="0" b="0"/>
            <a:pathLst>
              <a:path w="9410700" h="6826250">
                <a:moveTo>
                  <a:pt x="1152723" y="1447999"/>
                </a:moveTo>
                <a:lnTo>
                  <a:pt x="1152723" y="6826250"/>
                </a:lnTo>
                <a:lnTo>
                  <a:pt x="0" y="6826250"/>
                </a:lnTo>
                <a:lnTo>
                  <a:pt x="0" y="114300"/>
                </a:lnTo>
                <a:lnTo>
                  <a:pt x="1090612" y="114300"/>
                </a:lnTo>
                <a:close/>
                <a:moveTo>
                  <a:pt x="917178" y="3213100"/>
                </a:moveTo>
                <a:lnTo>
                  <a:pt x="384175" y="3213100"/>
                </a:lnTo>
                <a:cubicBezTo>
                  <a:pt x="384175" y="2753255"/>
                  <a:pt x="442052" y="2327540"/>
                  <a:pt x="557807" y="1935957"/>
                </a:cubicBezTo>
                <a:cubicBezTo>
                  <a:pt x="673695" y="1544373"/>
                  <a:pt x="845409" y="1203590"/>
                  <a:pt x="1072951" y="913607"/>
                </a:cubicBezTo>
                <a:cubicBezTo>
                  <a:pt x="1300493" y="623491"/>
                  <a:pt x="1583862" y="398728"/>
                  <a:pt x="1923057" y="239316"/>
                </a:cubicBezTo>
                <a:cubicBezTo>
                  <a:pt x="2262385" y="79772"/>
                  <a:pt x="2655490" y="0"/>
                  <a:pt x="3102371" y="0"/>
                </a:cubicBezTo>
                <a:cubicBezTo>
                  <a:pt x="3416829" y="0"/>
                  <a:pt x="3706415" y="44385"/>
                  <a:pt x="3971131" y="133152"/>
                </a:cubicBezTo>
                <a:cubicBezTo>
                  <a:pt x="4235979" y="221920"/>
                  <a:pt x="4465637" y="361289"/>
                  <a:pt x="4660106" y="551260"/>
                </a:cubicBezTo>
                <a:cubicBezTo>
                  <a:pt x="4854707" y="741231"/>
                  <a:pt x="5005784" y="984912"/>
                  <a:pt x="5113337" y="1282304"/>
                </a:cubicBezTo>
                <a:cubicBezTo>
                  <a:pt x="5220890" y="1579563"/>
                  <a:pt x="5274667" y="1938801"/>
                  <a:pt x="5274667" y="2360018"/>
                </a:cubicBezTo>
                <a:lnTo>
                  <a:pt x="5274667" y="6826250"/>
                </a:lnTo>
                <a:lnTo>
                  <a:pt x="4127500" y="6826250"/>
                </a:lnTo>
                <a:lnTo>
                  <a:pt x="4127500" y="2414985"/>
                </a:lnTo>
                <a:cubicBezTo>
                  <a:pt x="4127500" y="2063883"/>
                  <a:pt x="4068630" y="1783028"/>
                  <a:pt x="3950890" y="1572419"/>
                </a:cubicBezTo>
                <a:cubicBezTo>
                  <a:pt x="3833150" y="1361679"/>
                  <a:pt x="3666860" y="1207823"/>
                  <a:pt x="3452018" y="1110854"/>
                </a:cubicBezTo>
                <a:cubicBezTo>
                  <a:pt x="3237177" y="1013751"/>
                  <a:pt x="2985161" y="965200"/>
                  <a:pt x="2695971" y="965200"/>
                </a:cubicBezTo>
                <a:cubicBezTo>
                  <a:pt x="2357040" y="965200"/>
                  <a:pt x="2073936" y="1024930"/>
                  <a:pt x="1846659" y="1144390"/>
                </a:cubicBezTo>
                <a:cubicBezTo>
                  <a:pt x="1619514" y="1263717"/>
                  <a:pt x="1437745" y="1428354"/>
                  <a:pt x="1301353" y="1638300"/>
                </a:cubicBezTo>
                <a:cubicBezTo>
                  <a:pt x="1165092" y="1848247"/>
                  <a:pt x="1066998" y="2088092"/>
                  <a:pt x="1007070" y="2357835"/>
                </a:cubicBezTo>
                <a:cubicBezTo>
                  <a:pt x="947142" y="2627445"/>
                  <a:pt x="917178" y="2912534"/>
                  <a:pt x="917178" y="3213100"/>
                </a:cubicBezTo>
                <a:close/>
                <a:moveTo>
                  <a:pt x="5262165" y="2587625"/>
                </a:moveTo>
                <a:lnTo>
                  <a:pt x="4493418" y="2822972"/>
                </a:lnTo>
                <a:cubicBezTo>
                  <a:pt x="4493418" y="2455598"/>
                  <a:pt x="4552420" y="2102711"/>
                  <a:pt x="4670425" y="1764308"/>
                </a:cubicBezTo>
                <a:cubicBezTo>
                  <a:pt x="4788429" y="1425906"/>
                  <a:pt x="4960210" y="1124678"/>
                  <a:pt x="5185767" y="860624"/>
                </a:cubicBezTo>
                <a:cubicBezTo>
                  <a:pt x="5411324" y="596437"/>
                  <a:pt x="5689665" y="386954"/>
                  <a:pt x="6020792" y="232172"/>
                </a:cubicBezTo>
                <a:cubicBezTo>
                  <a:pt x="6351918" y="77391"/>
                  <a:pt x="6730669" y="0"/>
                  <a:pt x="7157045" y="0"/>
                </a:cubicBezTo>
                <a:cubicBezTo>
                  <a:pt x="7517010" y="0"/>
                  <a:pt x="7836693" y="47493"/>
                  <a:pt x="8116093" y="142479"/>
                </a:cubicBezTo>
                <a:cubicBezTo>
                  <a:pt x="8395626" y="237464"/>
                  <a:pt x="8631568" y="383051"/>
                  <a:pt x="8823920" y="579240"/>
                </a:cubicBezTo>
                <a:cubicBezTo>
                  <a:pt x="9016404" y="775296"/>
                  <a:pt x="9162322" y="1026121"/>
                  <a:pt x="9261673" y="1331715"/>
                </a:cubicBezTo>
                <a:cubicBezTo>
                  <a:pt x="9361024" y="1637308"/>
                  <a:pt x="9410700" y="2000714"/>
                  <a:pt x="9410700" y="2421930"/>
                </a:cubicBezTo>
                <a:lnTo>
                  <a:pt x="9410700" y="6826250"/>
                </a:lnTo>
                <a:lnTo>
                  <a:pt x="8263532" y="6826250"/>
                </a:lnTo>
                <a:lnTo>
                  <a:pt x="8263532" y="2408833"/>
                </a:lnTo>
                <a:cubicBezTo>
                  <a:pt x="8263532" y="2032861"/>
                  <a:pt x="8204464" y="1740628"/>
                  <a:pt x="8086328" y="1532136"/>
                </a:cubicBezTo>
                <a:cubicBezTo>
                  <a:pt x="7968323" y="1323512"/>
                  <a:pt x="7802628" y="1176867"/>
                  <a:pt x="7589242" y="1092200"/>
                </a:cubicBezTo>
                <a:cubicBezTo>
                  <a:pt x="7375987" y="1007534"/>
                  <a:pt x="7122252" y="965200"/>
                  <a:pt x="6828035" y="965200"/>
                </a:cubicBezTo>
                <a:cubicBezTo>
                  <a:pt x="6575359" y="965200"/>
                  <a:pt x="6351653" y="1008526"/>
                  <a:pt x="6156920" y="1095177"/>
                </a:cubicBezTo>
                <a:cubicBezTo>
                  <a:pt x="5962187" y="1181828"/>
                  <a:pt x="5798542" y="1300560"/>
                  <a:pt x="5665985" y="1451372"/>
                </a:cubicBezTo>
                <a:cubicBezTo>
                  <a:pt x="5533429" y="1602053"/>
                  <a:pt x="5432954" y="1774429"/>
                  <a:pt x="5364559" y="1968500"/>
                </a:cubicBezTo>
                <a:cubicBezTo>
                  <a:pt x="5296296" y="2162440"/>
                  <a:pt x="5262165" y="2368815"/>
                  <a:pt x="5262165" y="2587625"/>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170" name="Freeform 16170"/>
          <p:cNvSpPr/>
          <p:nvPr/>
        </p:nvSpPr>
        <p:spPr>
          <a:xfrm>
            <a:off x="2592504" y="3262986"/>
            <a:ext cx="56679" cy="69335"/>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171" name="Freeform 16171"/>
          <p:cNvSpPr/>
          <p:nvPr/>
        </p:nvSpPr>
        <p:spPr>
          <a:xfrm>
            <a:off x="2662137" y="3262986"/>
            <a:ext cx="52424" cy="68006"/>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172" name="Freeform 16172"/>
          <p:cNvSpPr/>
          <p:nvPr/>
        </p:nvSpPr>
        <p:spPr>
          <a:xfrm>
            <a:off x="2722860" y="3247994"/>
            <a:ext cx="36388" cy="84328"/>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173" name="Freeform 16173"/>
          <p:cNvSpPr/>
          <p:nvPr/>
        </p:nvSpPr>
        <p:spPr>
          <a:xfrm>
            <a:off x="2768735" y="3262986"/>
            <a:ext cx="53118" cy="69335"/>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174" name="Freeform 16174"/>
          <p:cNvSpPr/>
          <p:nvPr/>
        </p:nvSpPr>
        <p:spPr>
          <a:xfrm>
            <a:off x="2859409" y="3247994"/>
            <a:ext cx="36388" cy="84328"/>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175" name="Freeform 16175"/>
          <p:cNvSpPr/>
          <p:nvPr/>
        </p:nvSpPr>
        <p:spPr>
          <a:xfrm>
            <a:off x="2905156" y="3262986"/>
            <a:ext cx="60786" cy="69335"/>
          </a:xfrm>
          <a:custGeom>
            <a:avLst/>
            <a:gdLst/>
            <a:ahLst/>
            <a:cxnLst/>
            <a:rect l="0" t="0" r="0" b="0"/>
            <a:pathLst>
              <a:path w="6108700" h="6959600">
                <a:moveTo>
                  <a:pt x="0" y="3554215"/>
                </a:moveTo>
                <a:lnTo>
                  <a:pt x="0" y="3411538"/>
                </a:lnTo>
                <a:cubicBezTo>
                  <a:pt x="0" y="2927615"/>
                  <a:pt x="70246" y="2477890"/>
                  <a:pt x="210740" y="2062361"/>
                </a:cubicBezTo>
                <a:cubicBezTo>
                  <a:pt x="351366" y="1646701"/>
                  <a:pt x="553971" y="1284883"/>
                  <a:pt x="818554" y="976908"/>
                </a:cubicBezTo>
                <a:cubicBezTo>
                  <a:pt x="1083270" y="668801"/>
                  <a:pt x="1403746" y="428956"/>
                  <a:pt x="1779984" y="257374"/>
                </a:cubicBezTo>
                <a:cubicBezTo>
                  <a:pt x="2156221" y="85791"/>
                  <a:pt x="2577901" y="0"/>
                  <a:pt x="3045023" y="0"/>
                </a:cubicBezTo>
                <a:cubicBezTo>
                  <a:pt x="3516378" y="0"/>
                  <a:pt x="3941167" y="85791"/>
                  <a:pt x="4319389" y="257374"/>
                </a:cubicBezTo>
                <a:cubicBezTo>
                  <a:pt x="4697743" y="428956"/>
                  <a:pt x="5020270" y="668801"/>
                  <a:pt x="5286970" y="976908"/>
                </a:cubicBezTo>
                <a:cubicBezTo>
                  <a:pt x="5553670" y="1284883"/>
                  <a:pt x="5757267" y="1646701"/>
                  <a:pt x="5897760" y="2062361"/>
                </a:cubicBezTo>
                <a:cubicBezTo>
                  <a:pt x="6038387" y="2477890"/>
                  <a:pt x="6108700" y="2927615"/>
                  <a:pt x="6108700" y="3411538"/>
                </a:cubicBezTo>
                <a:lnTo>
                  <a:pt x="6108700" y="3554215"/>
                </a:lnTo>
                <a:cubicBezTo>
                  <a:pt x="6108700" y="4038005"/>
                  <a:pt x="6038387" y="4486672"/>
                  <a:pt x="5897760" y="4900216"/>
                </a:cubicBezTo>
                <a:cubicBezTo>
                  <a:pt x="5757267" y="5313760"/>
                  <a:pt x="5553670" y="5674585"/>
                  <a:pt x="5286970" y="5982693"/>
                </a:cubicBezTo>
                <a:cubicBezTo>
                  <a:pt x="5020270" y="6290800"/>
                  <a:pt x="4699860" y="6530645"/>
                  <a:pt x="4325739" y="6702227"/>
                </a:cubicBezTo>
                <a:cubicBezTo>
                  <a:pt x="3951618" y="6873808"/>
                  <a:pt x="3528814" y="6959600"/>
                  <a:pt x="3057326" y="6959600"/>
                </a:cubicBezTo>
                <a:cubicBezTo>
                  <a:pt x="2586103" y="6959600"/>
                  <a:pt x="2162373" y="6873808"/>
                  <a:pt x="1786135" y="6702227"/>
                </a:cubicBezTo>
                <a:cubicBezTo>
                  <a:pt x="1409898" y="6530645"/>
                  <a:pt x="1088429" y="6290800"/>
                  <a:pt x="821729" y="5982693"/>
                </a:cubicBezTo>
                <a:cubicBezTo>
                  <a:pt x="555029" y="5674585"/>
                  <a:pt x="351366" y="5313760"/>
                  <a:pt x="210740" y="4900216"/>
                </a:cubicBezTo>
                <a:cubicBezTo>
                  <a:pt x="70246" y="4486672"/>
                  <a:pt x="0" y="4038005"/>
                  <a:pt x="0" y="3554215"/>
                </a:cubicBezTo>
                <a:close/>
                <a:moveTo>
                  <a:pt x="1147167" y="3411538"/>
                </a:moveTo>
                <a:lnTo>
                  <a:pt x="1147167" y="3554215"/>
                </a:lnTo>
                <a:cubicBezTo>
                  <a:pt x="1147167" y="3889177"/>
                  <a:pt x="1186523" y="4204560"/>
                  <a:pt x="1265237" y="4500365"/>
                </a:cubicBezTo>
                <a:cubicBezTo>
                  <a:pt x="1343951" y="4796036"/>
                  <a:pt x="1463013" y="5057643"/>
                  <a:pt x="1622425" y="5285185"/>
                </a:cubicBezTo>
                <a:cubicBezTo>
                  <a:pt x="1781836" y="5512594"/>
                  <a:pt x="1981662" y="5691453"/>
                  <a:pt x="2221904" y="5821760"/>
                </a:cubicBezTo>
                <a:cubicBezTo>
                  <a:pt x="2462146" y="5952067"/>
                  <a:pt x="2741678" y="6017221"/>
                  <a:pt x="3060501" y="6017221"/>
                </a:cubicBezTo>
                <a:cubicBezTo>
                  <a:pt x="3375223" y="6017221"/>
                  <a:pt x="3651646" y="5952067"/>
                  <a:pt x="3889771" y="5821760"/>
                </a:cubicBezTo>
                <a:cubicBezTo>
                  <a:pt x="4128029" y="5691453"/>
                  <a:pt x="4325805" y="5512594"/>
                  <a:pt x="4483100" y="5285185"/>
                </a:cubicBezTo>
                <a:cubicBezTo>
                  <a:pt x="4640527" y="5057643"/>
                  <a:pt x="4759589" y="4796036"/>
                  <a:pt x="4840287" y="4500365"/>
                </a:cubicBezTo>
                <a:cubicBezTo>
                  <a:pt x="4921117" y="4204560"/>
                  <a:pt x="4961532" y="3889177"/>
                  <a:pt x="4961532" y="3554215"/>
                </a:cubicBezTo>
                <a:lnTo>
                  <a:pt x="4961532" y="3411538"/>
                </a:lnTo>
                <a:cubicBezTo>
                  <a:pt x="4961532" y="3080544"/>
                  <a:pt x="4921117" y="2767211"/>
                  <a:pt x="4840287" y="2471540"/>
                </a:cubicBezTo>
                <a:cubicBezTo>
                  <a:pt x="4759589" y="2175736"/>
                  <a:pt x="4639535" y="1913070"/>
                  <a:pt x="4480123" y="1683544"/>
                </a:cubicBezTo>
                <a:cubicBezTo>
                  <a:pt x="4320711" y="1454018"/>
                  <a:pt x="4121877" y="1273109"/>
                  <a:pt x="3883620" y="1140818"/>
                </a:cubicBezTo>
                <a:cubicBezTo>
                  <a:pt x="3645495" y="1008526"/>
                  <a:pt x="3367021" y="942380"/>
                  <a:pt x="3048198" y="942380"/>
                </a:cubicBezTo>
                <a:cubicBezTo>
                  <a:pt x="2733476" y="942380"/>
                  <a:pt x="2456987" y="1008526"/>
                  <a:pt x="2218729" y="1140818"/>
                </a:cubicBezTo>
                <a:cubicBezTo>
                  <a:pt x="1980604" y="1273109"/>
                  <a:pt x="1781836" y="1454018"/>
                  <a:pt x="1622425" y="1683544"/>
                </a:cubicBezTo>
                <a:cubicBezTo>
                  <a:pt x="1463013" y="1913070"/>
                  <a:pt x="1343951" y="2175736"/>
                  <a:pt x="1265237" y="2471540"/>
                </a:cubicBezTo>
                <a:cubicBezTo>
                  <a:pt x="1186523" y="2767211"/>
                  <a:pt x="1147167" y="3080544"/>
                  <a:pt x="1147167" y="3411538"/>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176" name="Freeform 16176"/>
          <p:cNvSpPr/>
          <p:nvPr/>
        </p:nvSpPr>
        <p:spPr>
          <a:xfrm>
            <a:off x="3010301" y="3262987"/>
            <a:ext cx="32301" cy="68069"/>
          </a:xfrm>
          <a:custGeom>
            <a:avLst/>
            <a:gdLst/>
            <a:ahLst/>
            <a:cxnLst/>
            <a:rect l="0" t="0" r="0" b="0"/>
            <a:pathLst>
              <a:path w="3246040" h="6832600">
                <a:moveTo>
                  <a:pt x="1150143" y="1180704"/>
                </a:moveTo>
                <a:lnTo>
                  <a:pt x="1150143" y="6832600"/>
                </a:lnTo>
                <a:lnTo>
                  <a:pt x="0" y="6832600"/>
                </a:lnTo>
                <a:lnTo>
                  <a:pt x="0" y="127000"/>
                </a:lnTo>
                <a:lnTo>
                  <a:pt x="1118989" y="127000"/>
                </a:lnTo>
                <a:close/>
                <a:moveTo>
                  <a:pt x="3246040" y="86916"/>
                </a:moveTo>
                <a:lnTo>
                  <a:pt x="3239889" y="1154510"/>
                </a:lnTo>
                <a:cubicBezTo>
                  <a:pt x="3144771" y="1133872"/>
                  <a:pt x="3054813" y="1120445"/>
                  <a:pt x="2970014" y="1114227"/>
                </a:cubicBezTo>
                <a:cubicBezTo>
                  <a:pt x="2885347" y="1108009"/>
                  <a:pt x="2789237" y="1104900"/>
                  <a:pt x="2681684" y="1104900"/>
                </a:cubicBezTo>
                <a:cubicBezTo>
                  <a:pt x="2417100" y="1104900"/>
                  <a:pt x="2183540" y="1146242"/>
                  <a:pt x="1981001" y="1228924"/>
                </a:cubicBezTo>
                <a:cubicBezTo>
                  <a:pt x="1778462" y="1311606"/>
                  <a:pt x="1606880" y="1427295"/>
                  <a:pt x="1466254" y="1575991"/>
                </a:cubicBezTo>
                <a:cubicBezTo>
                  <a:pt x="1325760" y="1724687"/>
                  <a:pt x="1215165" y="1901362"/>
                  <a:pt x="1134467" y="2106018"/>
                </a:cubicBezTo>
                <a:cubicBezTo>
                  <a:pt x="1053901" y="2310673"/>
                  <a:pt x="1001249" y="2534841"/>
                  <a:pt x="976510" y="2778522"/>
                </a:cubicBezTo>
                <a:lnTo>
                  <a:pt x="654050" y="2964458"/>
                </a:lnTo>
                <a:cubicBezTo>
                  <a:pt x="654050" y="2559249"/>
                  <a:pt x="694332" y="2178844"/>
                  <a:pt x="774898" y="1823244"/>
                </a:cubicBezTo>
                <a:cubicBezTo>
                  <a:pt x="855464" y="1467644"/>
                  <a:pt x="980479" y="1152393"/>
                  <a:pt x="1149945" y="877491"/>
                </a:cubicBezTo>
                <a:cubicBezTo>
                  <a:pt x="1319543" y="602589"/>
                  <a:pt x="1535575" y="387615"/>
                  <a:pt x="1798042" y="232569"/>
                </a:cubicBezTo>
                <a:cubicBezTo>
                  <a:pt x="2060641" y="77524"/>
                  <a:pt x="2373841" y="0"/>
                  <a:pt x="2737643" y="0"/>
                </a:cubicBezTo>
                <a:cubicBezTo>
                  <a:pt x="2820325" y="0"/>
                  <a:pt x="2915377" y="9327"/>
                  <a:pt x="3022798" y="27980"/>
                </a:cubicBezTo>
                <a:cubicBezTo>
                  <a:pt x="3130351" y="46501"/>
                  <a:pt x="3204765" y="66146"/>
                  <a:pt x="3246040" y="86916"/>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177" name="Freeform 16177"/>
          <p:cNvSpPr/>
          <p:nvPr/>
        </p:nvSpPr>
        <p:spPr>
          <a:xfrm>
            <a:off x="3050047" y="3262986"/>
            <a:ext cx="56679" cy="69335"/>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178" name="Freeform 16178"/>
          <p:cNvSpPr/>
          <p:nvPr/>
        </p:nvSpPr>
        <p:spPr>
          <a:xfrm>
            <a:off x="3119616" y="3262986"/>
            <a:ext cx="56405" cy="93754"/>
          </a:xfrm>
          <a:custGeom>
            <a:avLst/>
            <a:gdLst/>
            <a:ahLst/>
            <a:cxnLst/>
            <a:rect l="0" t="0" r="0" b="0"/>
            <a:pathLst>
              <a:path w="5668367" h="9410700">
                <a:moveTo>
                  <a:pt x="1147167" y="1412082"/>
                </a:moveTo>
                <a:lnTo>
                  <a:pt x="1147167" y="9410700"/>
                </a:lnTo>
                <a:lnTo>
                  <a:pt x="0" y="9410700"/>
                </a:lnTo>
                <a:lnTo>
                  <a:pt x="0" y="127000"/>
                </a:lnTo>
                <a:lnTo>
                  <a:pt x="1048345" y="127000"/>
                </a:lnTo>
                <a:close/>
                <a:moveTo>
                  <a:pt x="5668367" y="3423841"/>
                </a:moveTo>
                <a:lnTo>
                  <a:pt x="5668367" y="3554215"/>
                </a:lnTo>
                <a:cubicBezTo>
                  <a:pt x="5668367" y="4042106"/>
                  <a:pt x="5610489" y="4493882"/>
                  <a:pt x="5494734" y="4909543"/>
                </a:cubicBezTo>
                <a:cubicBezTo>
                  <a:pt x="5379111" y="5325203"/>
                  <a:pt x="5210770" y="5686029"/>
                  <a:pt x="4989710" y="5992019"/>
                </a:cubicBezTo>
                <a:cubicBezTo>
                  <a:pt x="4768783" y="6298010"/>
                  <a:pt x="4497189" y="6535804"/>
                  <a:pt x="4174926" y="6705402"/>
                </a:cubicBezTo>
                <a:cubicBezTo>
                  <a:pt x="3852796" y="6874867"/>
                  <a:pt x="3483107" y="6959600"/>
                  <a:pt x="3065859" y="6959600"/>
                </a:cubicBezTo>
                <a:cubicBezTo>
                  <a:pt x="2640409" y="6959600"/>
                  <a:pt x="2264502" y="6889286"/>
                  <a:pt x="1938139" y="6748661"/>
                </a:cubicBezTo>
                <a:cubicBezTo>
                  <a:pt x="1611775" y="6607903"/>
                  <a:pt x="1334955" y="6403116"/>
                  <a:pt x="1107678" y="6134299"/>
                </a:cubicBezTo>
                <a:cubicBezTo>
                  <a:pt x="880533" y="5865482"/>
                  <a:pt x="699822" y="5542889"/>
                  <a:pt x="565546" y="5166519"/>
                </a:cubicBezTo>
                <a:cubicBezTo>
                  <a:pt x="431403" y="4790017"/>
                  <a:pt x="339526" y="4366022"/>
                  <a:pt x="289917" y="3894535"/>
                </a:cubicBezTo>
                <a:lnTo>
                  <a:pt x="289917" y="3199607"/>
                </a:lnTo>
                <a:cubicBezTo>
                  <a:pt x="339526" y="2703513"/>
                  <a:pt x="432461" y="2259145"/>
                  <a:pt x="568721" y="1866504"/>
                </a:cubicBezTo>
                <a:cubicBezTo>
                  <a:pt x="704982" y="1473730"/>
                  <a:pt x="885692" y="1137841"/>
                  <a:pt x="1110853" y="858838"/>
                </a:cubicBezTo>
                <a:cubicBezTo>
                  <a:pt x="1336013" y="579703"/>
                  <a:pt x="1609725" y="366779"/>
                  <a:pt x="1931987" y="220068"/>
                </a:cubicBezTo>
                <a:cubicBezTo>
                  <a:pt x="2254250" y="73356"/>
                  <a:pt x="2625989" y="0"/>
                  <a:pt x="3047206" y="0"/>
                </a:cubicBezTo>
                <a:cubicBezTo>
                  <a:pt x="3468687" y="0"/>
                  <a:pt x="3842543" y="81691"/>
                  <a:pt x="4168775" y="245071"/>
                </a:cubicBezTo>
                <a:cubicBezTo>
                  <a:pt x="4495138" y="408319"/>
                  <a:pt x="4769842" y="640887"/>
                  <a:pt x="4992885" y="942777"/>
                </a:cubicBezTo>
                <a:cubicBezTo>
                  <a:pt x="5215929" y="1244667"/>
                  <a:pt x="5384270" y="1605492"/>
                  <a:pt x="5497909" y="2025254"/>
                </a:cubicBezTo>
                <a:cubicBezTo>
                  <a:pt x="5611547" y="2444883"/>
                  <a:pt x="5668367" y="2911079"/>
                  <a:pt x="5668367" y="3423841"/>
                </a:cubicBezTo>
                <a:close/>
                <a:moveTo>
                  <a:pt x="4521200" y="3553222"/>
                </a:moveTo>
                <a:lnTo>
                  <a:pt x="4521200" y="3422849"/>
                </a:lnTo>
                <a:cubicBezTo>
                  <a:pt x="4521200" y="3087754"/>
                  <a:pt x="4486010" y="2772305"/>
                  <a:pt x="4415631" y="2476500"/>
                </a:cubicBezTo>
                <a:cubicBezTo>
                  <a:pt x="4345384" y="2180564"/>
                  <a:pt x="4236706" y="1919883"/>
                  <a:pt x="4089598" y="1694458"/>
                </a:cubicBezTo>
                <a:cubicBezTo>
                  <a:pt x="3942622" y="1468901"/>
                  <a:pt x="3755297" y="1290969"/>
                  <a:pt x="3527623" y="1160661"/>
                </a:cubicBezTo>
                <a:cubicBezTo>
                  <a:pt x="3299949" y="1030354"/>
                  <a:pt x="3028817" y="965200"/>
                  <a:pt x="2714228" y="965200"/>
                </a:cubicBezTo>
                <a:cubicBezTo>
                  <a:pt x="2424377" y="965200"/>
                  <a:pt x="2172824" y="1014810"/>
                  <a:pt x="1959570" y="1114029"/>
                </a:cubicBezTo>
                <a:cubicBezTo>
                  <a:pt x="1746316" y="1213247"/>
                  <a:pt x="1565142" y="1346664"/>
                  <a:pt x="1416050" y="1514277"/>
                </a:cubicBezTo>
                <a:cubicBezTo>
                  <a:pt x="1267089" y="1681890"/>
                  <a:pt x="1146042" y="1872258"/>
                  <a:pt x="1052909" y="2085380"/>
                </a:cubicBezTo>
                <a:cubicBezTo>
                  <a:pt x="959776" y="2298370"/>
                  <a:pt x="890389" y="2518701"/>
                  <a:pt x="844748" y="2746375"/>
                </a:cubicBezTo>
                <a:lnTo>
                  <a:pt x="844748" y="4353918"/>
                </a:lnTo>
                <a:cubicBezTo>
                  <a:pt x="927562" y="4643504"/>
                  <a:pt x="1043450" y="4915562"/>
                  <a:pt x="1192410" y="5170091"/>
                </a:cubicBezTo>
                <a:cubicBezTo>
                  <a:pt x="1341503" y="5424488"/>
                  <a:pt x="1540271" y="5629275"/>
                  <a:pt x="1788715" y="5784454"/>
                </a:cubicBezTo>
                <a:cubicBezTo>
                  <a:pt x="2037159" y="5939632"/>
                  <a:pt x="2349764" y="6017221"/>
                  <a:pt x="2726531" y="6017221"/>
                </a:cubicBezTo>
                <a:cubicBezTo>
                  <a:pt x="3037019" y="6017221"/>
                  <a:pt x="3305042" y="5952067"/>
                  <a:pt x="3530600" y="5821760"/>
                </a:cubicBezTo>
                <a:cubicBezTo>
                  <a:pt x="3756289" y="5691320"/>
                  <a:pt x="3942622" y="5512330"/>
                  <a:pt x="4089598" y="5284788"/>
                </a:cubicBezTo>
                <a:cubicBezTo>
                  <a:pt x="4236706" y="5057114"/>
                  <a:pt x="4345384" y="4795375"/>
                  <a:pt x="4415631" y="4499571"/>
                </a:cubicBezTo>
                <a:cubicBezTo>
                  <a:pt x="4486010" y="4203767"/>
                  <a:pt x="4521200" y="3888317"/>
                  <a:pt x="4521200" y="3553222"/>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179" name="Freeform 16179"/>
          <p:cNvSpPr/>
          <p:nvPr/>
        </p:nvSpPr>
        <p:spPr>
          <a:xfrm>
            <a:off x="3189565" y="3262987"/>
            <a:ext cx="32301" cy="68069"/>
          </a:xfrm>
          <a:custGeom>
            <a:avLst/>
            <a:gdLst/>
            <a:ahLst/>
            <a:cxnLst/>
            <a:rect l="0" t="0" r="0" b="0"/>
            <a:pathLst>
              <a:path w="3246040" h="6832600">
                <a:moveTo>
                  <a:pt x="1150143" y="1180704"/>
                </a:moveTo>
                <a:lnTo>
                  <a:pt x="1150143" y="6832600"/>
                </a:lnTo>
                <a:lnTo>
                  <a:pt x="0" y="6832600"/>
                </a:lnTo>
                <a:lnTo>
                  <a:pt x="0" y="127000"/>
                </a:lnTo>
                <a:lnTo>
                  <a:pt x="1118989" y="127000"/>
                </a:lnTo>
                <a:close/>
                <a:moveTo>
                  <a:pt x="3246040" y="86916"/>
                </a:moveTo>
                <a:lnTo>
                  <a:pt x="3239889" y="1154510"/>
                </a:lnTo>
                <a:cubicBezTo>
                  <a:pt x="3144771" y="1133872"/>
                  <a:pt x="3054813" y="1120445"/>
                  <a:pt x="2970014" y="1114227"/>
                </a:cubicBezTo>
                <a:cubicBezTo>
                  <a:pt x="2885347" y="1108009"/>
                  <a:pt x="2789237" y="1104900"/>
                  <a:pt x="2681684" y="1104900"/>
                </a:cubicBezTo>
                <a:cubicBezTo>
                  <a:pt x="2417100" y="1104900"/>
                  <a:pt x="2183540" y="1146242"/>
                  <a:pt x="1981001" y="1228924"/>
                </a:cubicBezTo>
                <a:cubicBezTo>
                  <a:pt x="1778462" y="1311606"/>
                  <a:pt x="1606880" y="1427295"/>
                  <a:pt x="1466254" y="1575991"/>
                </a:cubicBezTo>
                <a:cubicBezTo>
                  <a:pt x="1325760" y="1724687"/>
                  <a:pt x="1215165" y="1901362"/>
                  <a:pt x="1134467" y="2106018"/>
                </a:cubicBezTo>
                <a:cubicBezTo>
                  <a:pt x="1053901" y="2310673"/>
                  <a:pt x="1001249" y="2534841"/>
                  <a:pt x="976510" y="2778522"/>
                </a:cubicBezTo>
                <a:lnTo>
                  <a:pt x="654050" y="2964458"/>
                </a:lnTo>
                <a:cubicBezTo>
                  <a:pt x="654050" y="2559249"/>
                  <a:pt x="694332" y="2178844"/>
                  <a:pt x="774898" y="1823244"/>
                </a:cubicBezTo>
                <a:cubicBezTo>
                  <a:pt x="855464" y="1467644"/>
                  <a:pt x="980479" y="1152393"/>
                  <a:pt x="1149945" y="877491"/>
                </a:cubicBezTo>
                <a:cubicBezTo>
                  <a:pt x="1319543" y="602589"/>
                  <a:pt x="1535575" y="387615"/>
                  <a:pt x="1798042" y="232569"/>
                </a:cubicBezTo>
                <a:cubicBezTo>
                  <a:pt x="2060641" y="77524"/>
                  <a:pt x="2373841" y="0"/>
                  <a:pt x="2737643" y="0"/>
                </a:cubicBezTo>
                <a:cubicBezTo>
                  <a:pt x="2820325" y="0"/>
                  <a:pt x="2915377" y="9327"/>
                  <a:pt x="3022798" y="27980"/>
                </a:cubicBezTo>
                <a:cubicBezTo>
                  <a:pt x="3130351" y="46501"/>
                  <a:pt x="3204765" y="66146"/>
                  <a:pt x="3246040" y="86916"/>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180" name="Freeform 16180"/>
          <p:cNvSpPr/>
          <p:nvPr/>
        </p:nvSpPr>
        <p:spPr>
          <a:xfrm>
            <a:off x="3229311" y="3262986"/>
            <a:ext cx="56679" cy="69335"/>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181" name="Freeform 16181"/>
          <p:cNvSpPr/>
          <p:nvPr/>
        </p:nvSpPr>
        <p:spPr>
          <a:xfrm>
            <a:off x="3296101" y="3262986"/>
            <a:ext cx="53118" cy="69335"/>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182" name="Freeform 16182"/>
          <p:cNvSpPr/>
          <p:nvPr/>
        </p:nvSpPr>
        <p:spPr>
          <a:xfrm>
            <a:off x="3360615" y="3262986"/>
            <a:ext cx="56679" cy="69335"/>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183" name="Freeform 16183"/>
          <p:cNvSpPr/>
          <p:nvPr/>
        </p:nvSpPr>
        <p:spPr>
          <a:xfrm>
            <a:off x="3430248" y="3262986"/>
            <a:ext cx="52424" cy="68006"/>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184" name="Freeform 16184"/>
          <p:cNvSpPr/>
          <p:nvPr/>
        </p:nvSpPr>
        <p:spPr>
          <a:xfrm>
            <a:off x="3490971" y="3247994"/>
            <a:ext cx="36388" cy="84328"/>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185" name="Freeform 16185"/>
          <p:cNvSpPr/>
          <p:nvPr/>
        </p:nvSpPr>
        <p:spPr>
          <a:xfrm>
            <a:off x="3562879" y="3247994"/>
            <a:ext cx="36388" cy="84328"/>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186" name="Freeform 16186"/>
          <p:cNvSpPr/>
          <p:nvPr/>
        </p:nvSpPr>
        <p:spPr>
          <a:xfrm>
            <a:off x="3611660" y="3236163"/>
            <a:ext cx="52487" cy="94829"/>
          </a:xfrm>
          <a:custGeom>
            <a:avLst/>
            <a:gdLst/>
            <a:ahLst/>
            <a:cxnLst/>
            <a:rect l="0" t="0" r="0" b="0"/>
            <a:pathLst>
              <a:path w="5274667" h="9518650">
                <a:moveTo>
                  <a:pt x="1147167" y="0"/>
                </a:moveTo>
                <a:lnTo>
                  <a:pt x="1147167" y="9518650"/>
                </a:lnTo>
                <a:lnTo>
                  <a:pt x="0" y="9518650"/>
                </a:lnTo>
                <a:lnTo>
                  <a:pt x="0" y="0"/>
                </a:lnTo>
                <a:close/>
                <a:moveTo>
                  <a:pt x="874315" y="5905500"/>
                </a:moveTo>
                <a:lnTo>
                  <a:pt x="396875" y="5905500"/>
                </a:lnTo>
                <a:cubicBezTo>
                  <a:pt x="396875" y="5445655"/>
                  <a:pt x="463086" y="5019940"/>
                  <a:pt x="595510" y="4628357"/>
                </a:cubicBezTo>
                <a:cubicBezTo>
                  <a:pt x="727934" y="4236773"/>
                  <a:pt x="914069" y="3895990"/>
                  <a:pt x="1153914" y="3606007"/>
                </a:cubicBezTo>
                <a:cubicBezTo>
                  <a:pt x="1393891" y="3315891"/>
                  <a:pt x="1680368" y="3091128"/>
                  <a:pt x="2013346" y="2931716"/>
                </a:cubicBezTo>
                <a:cubicBezTo>
                  <a:pt x="2346457" y="2772172"/>
                  <a:pt x="2715749" y="2692400"/>
                  <a:pt x="3121223" y="2692400"/>
                </a:cubicBezTo>
                <a:cubicBezTo>
                  <a:pt x="3452217" y="2692400"/>
                  <a:pt x="3750071" y="2736785"/>
                  <a:pt x="4014787" y="2825552"/>
                </a:cubicBezTo>
                <a:cubicBezTo>
                  <a:pt x="4279635" y="2914320"/>
                  <a:pt x="4506185" y="3055740"/>
                  <a:pt x="4694435" y="3249811"/>
                </a:cubicBezTo>
                <a:cubicBezTo>
                  <a:pt x="4882686" y="3443883"/>
                  <a:pt x="5026421" y="3694775"/>
                  <a:pt x="5125640" y="4002485"/>
                </a:cubicBezTo>
                <a:cubicBezTo>
                  <a:pt x="5224991" y="4310063"/>
                  <a:pt x="5274667" y="4684845"/>
                  <a:pt x="5274667" y="5126832"/>
                </a:cubicBezTo>
                <a:lnTo>
                  <a:pt x="5274667" y="9518650"/>
                </a:lnTo>
                <a:lnTo>
                  <a:pt x="4127500" y="9518650"/>
                </a:lnTo>
                <a:lnTo>
                  <a:pt x="4127500" y="5113536"/>
                </a:lnTo>
                <a:cubicBezTo>
                  <a:pt x="4127500" y="4762434"/>
                  <a:pt x="4075707" y="4480521"/>
                  <a:pt x="3972123" y="4267796"/>
                </a:cubicBezTo>
                <a:cubicBezTo>
                  <a:pt x="3868671" y="4055071"/>
                  <a:pt x="3717594" y="3900223"/>
                  <a:pt x="3518892" y="3803254"/>
                </a:cubicBezTo>
                <a:cubicBezTo>
                  <a:pt x="3320322" y="3706151"/>
                  <a:pt x="3076178" y="3657600"/>
                  <a:pt x="2786459" y="3657600"/>
                </a:cubicBezTo>
                <a:cubicBezTo>
                  <a:pt x="2500841" y="3657600"/>
                  <a:pt x="2241087" y="3717330"/>
                  <a:pt x="2007195" y="3836790"/>
                </a:cubicBezTo>
                <a:cubicBezTo>
                  <a:pt x="1773435" y="3956117"/>
                  <a:pt x="1572749" y="4120754"/>
                  <a:pt x="1405135" y="4330700"/>
                </a:cubicBezTo>
                <a:cubicBezTo>
                  <a:pt x="1237522" y="4540647"/>
                  <a:pt x="1107148" y="4780492"/>
                  <a:pt x="1014015" y="5050235"/>
                </a:cubicBezTo>
                <a:cubicBezTo>
                  <a:pt x="920882" y="5319845"/>
                  <a:pt x="874315" y="5604934"/>
                  <a:pt x="874315" y="59055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187" name="Freeform 16187"/>
          <p:cNvSpPr/>
          <p:nvPr/>
        </p:nvSpPr>
        <p:spPr>
          <a:xfrm>
            <a:off x="3677439" y="3262986"/>
            <a:ext cx="56679" cy="69335"/>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188" name="Freeform 16188"/>
          <p:cNvSpPr/>
          <p:nvPr/>
        </p:nvSpPr>
        <p:spPr>
          <a:xfrm>
            <a:off x="3775379" y="3262986"/>
            <a:ext cx="56275" cy="69335"/>
          </a:xfrm>
          <a:custGeom>
            <a:avLst/>
            <a:gdLst/>
            <a:ahLst/>
            <a:cxnLst/>
            <a:rect l="0" t="0" r="0" b="0"/>
            <a:pathLst>
              <a:path w="5655270" h="6959600">
                <a:moveTo>
                  <a:pt x="2982714" y="6017221"/>
                </a:moveTo>
                <a:cubicBezTo>
                  <a:pt x="3255499" y="6017221"/>
                  <a:pt x="3507647" y="5961394"/>
                  <a:pt x="3739157" y="5849740"/>
                </a:cubicBezTo>
                <a:cubicBezTo>
                  <a:pt x="3970668" y="5738085"/>
                  <a:pt x="4160837" y="5584032"/>
                  <a:pt x="4309665" y="5387579"/>
                </a:cubicBezTo>
                <a:cubicBezTo>
                  <a:pt x="4458493" y="5190993"/>
                  <a:pt x="4543226" y="4966560"/>
                  <a:pt x="4563864" y="4714280"/>
                </a:cubicBezTo>
                <a:lnTo>
                  <a:pt x="5655270" y="4714280"/>
                </a:lnTo>
                <a:cubicBezTo>
                  <a:pt x="5634632" y="5111288"/>
                  <a:pt x="5501282" y="5480381"/>
                  <a:pt x="5255220" y="5821561"/>
                </a:cubicBezTo>
                <a:cubicBezTo>
                  <a:pt x="5009289" y="6162609"/>
                  <a:pt x="4687887" y="6437578"/>
                  <a:pt x="4291012" y="6646466"/>
                </a:cubicBezTo>
                <a:cubicBezTo>
                  <a:pt x="3894137" y="6855221"/>
                  <a:pt x="3458104" y="6959600"/>
                  <a:pt x="2982912" y="6959600"/>
                </a:cubicBezTo>
                <a:cubicBezTo>
                  <a:pt x="2478484" y="6959600"/>
                  <a:pt x="2039209" y="6870700"/>
                  <a:pt x="1665089" y="6692900"/>
                </a:cubicBezTo>
                <a:cubicBezTo>
                  <a:pt x="1290968" y="6515100"/>
                  <a:pt x="980876" y="6271155"/>
                  <a:pt x="734814" y="5961063"/>
                </a:cubicBezTo>
                <a:cubicBezTo>
                  <a:pt x="488883" y="5650839"/>
                  <a:pt x="304932" y="5294115"/>
                  <a:pt x="182959" y="4890890"/>
                </a:cubicBezTo>
                <a:cubicBezTo>
                  <a:pt x="60986" y="4487665"/>
                  <a:pt x="0" y="4060693"/>
                  <a:pt x="0" y="3609975"/>
                </a:cubicBezTo>
                <a:lnTo>
                  <a:pt x="0" y="3349625"/>
                </a:lnTo>
                <a:cubicBezTo>
                  <a:pt x="0" y="2898775"/>
                  <a:pt x="60986" y="2471738"/>
                  <a:pt x="182959" y="2068513"/>
                </a:cubicBezTo>
                <a:cubicBezTo>
                  <a:pt x="304932" y="1665288"/>
                  <a:pt x="488883" y="1308630"/>
                  <a:pt x="734814" y="998538"/>
                </a:cubicBezTo>
                <a:cubicBezTo>
                  <a:pt x="980876" y="688446"/>
                  <a:pt x="1290968" y="444500"/>
                  <a:pt x="1665089" y="266700"/>
                </a:cubicBezTo>
                <a:cubicBezTo>
                  <a:pt x="2039209" y="88900"/>
                  <a:pt x="2478484" y="0"/>
                  <a:pt x="2982912" y="0"/>
                </a:cubicBezTo>
                <a:cubicBezTo>
                  <a:pt x="3507713" y="0"/>
                  <a:pt x="3966500" y="106496"/>
                  <a:pt x="4359275" y="319485"/>
                </a:cubicBezTo>
                <a:cubicBezTo>
                  <a:pt x="4752049" y="532342"/>
                  <a:pt x="5061082" y="821796"/>
                  <a:pt x="5286375" y="1187847"/>
                </a:cubicBezTo>
                <a:cubicBezTo>
                  <a:pt x="5511667" y="1553766"/>
                  <a:pt x="5634632" y="1968236"/>
                  <a:pt x="5655270" y="2431257"/>
                </a:cubicBezTo>
                <a:lnTo>
                  <a:pt x="4563864" y="2431257"/>
                </a:lnTo>
                <a:cubicBezTo>
                  <a:pt x="4543226" y="2154238"/>
                  <a:pt x="4465703" y="1904075"/>
                  <a:pt x="4331295" y="1680766"/>
                </a:cubicBezTo>
                <a:cubicBezTo>
                  <a:pt x="4197019" y="1457325"/>
                  <a:pt x="4015118" y="1278401"/>
                  <a:pt x="3785592" y="1143993"/>
                </a:cubicBezTo>
                <a:cubicBezTo>
                  <a:pt x="3556198" y="1009584"/>
                  <a:pt x="3288572" y="942380"/>
                  <a:pt x="2982714" y="942380"/>
                </a:cubicBezTo>
                <a:cubicBezTo>
                  <a:pt x="2631215" y="942380"/>
                  <a:pt x="2336601" y="1011635"/>
                  <a:pt x="2098873" y="1150144"/>
                </a:cubicBezTo>
                <a:cubicBezTo>
                  <a:pt x="1861277" y="1288654"/>
                  <a:pt x="1673225" y="1474788"/>
                  <a:pt x="1534715" y="1708547"/>
                </a:cubicBezTo>
                <a:cubicBezTo>
                  <a:pt x="1396206" y="1942307"/>
                  <a:pt x="1296987" y="2200805"/>
                  <a:pt x="1237059" y="2484041"/>
                </a:cubicBezTo>
                <a:cubicBezTo>
                  <a:pt x="1177131" y="2767278"/>
                  <a:pt x="1147167" y="3055806"/>
                  <a:pt x="1147167" y="3349625"/>
                </a:cubicBezTo>
                <a:lnTo>
                  <a:pt x="1147167" y="3609975"/>
                </a:lnTo>
                <a:cubicBezTo>
                  <a:pt x="1147167" y="3903663"/>
                  <a:pt x="1176072" y="4193249"/>
                  <a:pt x="1233884" y="4478735"/>
                </a:cubicBezTo>
                <a:cubicBezTo>
                  <a:pt x="1291828" y="4764088"/>
                  <a:pt x="1389988" y="5022586"/>
                  <a:pt x="1528365" y="5254229"/>
                </a:cubicBezTo>
                <a:cubicBezTo>
                  <a:pt x="1666875" y="5485739"/>
                  <a:pt x="1854993" y="5670815"/>
                  <a:pt x="2092721" y="5809457"/>
                </a:cubicBezTo>
                <a:cubicBezTo>
                  <a:pt x="2330450" y="5947966"/>
                  <a:pt x="2627114" y="6017221"/>
                  <a:pt x="2982714" y="6017221"/>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189" name="Freeform 16189"/>
          <p:cNvSpPr/>
          <p:nvPr/>
        </p:nvSpPr>
        <p:spPr>
          <a:xfrm>
            <a:off x="3841032" y="3262986"/>
            <a:ext cx="60786" cy="69335"/>
          </a:xfrm>
          <a:custGeom>
            <a:avLst/>
            <a:gdLst/>
            <a:ahLst/>
            <a:cxnLst/>
            <a:rect l="0" t="0" r="0" b="0"/>
            <a:pathLst>
              <a:path w="6108700" h="6959600">
                <a:moveTo>
                  <a:pt x="0" y="3554215"/>
                </a:moveTo>
                <a:lnTo>
                  <a:pt x="0" y="3411538"/>
                </a:lnTo>
                <a:cubicBezTo>
                  <a:pt x="0" y="2927615"/>
                  <a:pt x="70246" y="2477890"/>
                  <a:pt x="210740" y="2062361"/>
                </a:cubicBezTo>
                <a:cubicBezTo>
                  <a:pt x="351366" y="1646701"/>
                  <a:pt x="553971" y="1284883"/>
                  <a:pt x="818554" y="976908"/>
                </a:cubicBezTo>
                <a:cubicBezTo>
                  <a:pt x="1083270" y="668801"/>
                  <a:pt x="1403746" y="428956"/>
                  <a:pt x="1779984" y="257374"/>
                </a:cubicBezTo>
                <a:cubicBezTo>
                  <a:pt x="2156221" y="85791"/>
                  <a:pt x="2577901" y="0"/>
                  <a:pt x="3045023" y="0"/>
                </a:cubicBezTo>
                <a:cubicBezTo>
                  <a:pt x="3516378" y="0"/>
                  <a:pt x="3941167" y="85791"/>
                  <a:pt x="4319389" y="257374"/>
                </a:cubicBezTo>
                <a:cubicBezTo>
                  <a:pt x="4697743" y="428956"/>
                  <a:pt x="5020270" y="668801"/>
                  <a:pt x="5286970" y="976908"/>
                </a:cubicBezTo>
                <a:cubicBezTo>
                  <a:pt x="5553670" y="1284883"/>
                  <a:pt x="5757267" y="1646701"/>
                  <a:pt x="5897760" y="2062361"/>
                </a:cubicBezTo>
                <a:cubicBezTo>
                  <a:pt x="6038387" y="2477890"/>
                  <a:pt x="6108700" y="2927615"/>
                  <a:pt x="6108700" y="3411538"/>
                </a:cubicBezTo>
                <a:lnTo>
                  <a:pt x="6108700" y="3554215"/>
                </a:lnTo>
                <a:cubicBezTo>
                  <a:pt x="6108700" y="4038005"/>
                  <a:pt x="6038387" y="4486672"/>
                  <a:pt x="5897760" y="4900216"/>
                </a:cubicBezTo>
                <a:cubicBezTo>
                  <a:pt x="5757267" y="5313760"/>
                  <a:pt x="5553670" y="5674585"/>
                  <a:pt x="5286970" y="5982693"/>
                </a:cubicBezTo>
                <a:cubicBezTo>
                  <a:pt x="5020270" y="6290800"/>
                  <a:pt x="4699860" y="6530645"/>
                  <a:pt x="4325739" y="6702227"/>
                </a:cubicBezTo>
                <a:cubicBezTo>
                  <a:pt x="3951618" y="6873808"/>
                  <a:pt x="3528814" y="6959600"/>
                  <a:pt x="3057326" y="6959600"/>
                </a:cubicBezTo>
                <a:cubicBezTo>
                  <a:pt x="2586103" y="6959600"/>
                  <a:pt x="2162373" y="6873808"/>
                  <a:pt x="1786135" y="6702227"/>
                </a:cubicBezTo>
                <a:cubicBezTo>
                  <a:pt x="1409898" y="6530645"/>
                  <a:pt x="1088429" y="6290800"/>
                  <a:pt x="821729" y="5982693"/>
                </a:cubicBezTo>
                <a:cubicBezTo>
                  <a:pt x="555029" y="5674585"/>
                  <a:pt x="351366" y="5313760"/>
                  <a:pt x="210740" y="4900216"/>
                </a:cubicBezTo>
                <a:cubicBezTo>
                  <a:pt x="70246" y="4486672"/>
                  <a:pt x="0" y="4038005"/>
                  <a:pt x="0" y="3554215"/>
                </a:cubicBezTo>
                <a:close/>
                <a:moveTo>
                  <a:pt x="1147167" y="3411538"/>
                </a:moveTo>
                <a:lnTo>
                  <a:pt x="1147167" y="3554215"/>
                </a:lnTo>
                <a:cubicBezTo>
                  <a:pt x="1147167" y="3889177"/>
                  <a:pt x="1186523" y="4204560"/>
                  <a:pt x="1265237" y="4500365"/>
                </a:cubicBezTo>
                <a:cubicBezTo>
                  <a:pt x="1343951" y="4796036"/>
                  <a:pt x="1463013" y="5057643"/>
                  <a:pt x="1622425" y="5285185"/>
                </a:cubicBezTo>
                <a:cubicBezTo>
                  <a:pt x="1781836" y="5512594"/>
                  <a:pt x="1981662" y="5691453"/>
                  <a:pt x="2221904" y="5821760"/>
                </a:cubicBezTo>
                <a:cubicBezTo>
                  <a:pt x="2462146" y="5952067"/>
                  <a:pt x="2741678" y="6017221"/>
                  <a:pt x="3060501" y="6017221"/>
                </a:cubicBezTo>
                <a:cubicBezTo>
                  <a:pt x="3375223" y="6017221"/>
                  <a:pt x="3651646" y="5952067"/>
                  <a:pt x="3889771" y="5821760"/>
                </a:cubicBezTo>
                <a:cubicBezTo>
                  <a:pt x="4128029" y="5691453"/>
                  <a:pt x="4325805" y="5512594"/>
                  <a:pt x="4483100" y="5285185"/>
                </a:cubicBezTo>
                <a:cubicBezTo>
                  <a:pt x="4640527" y="5057643"/>
                  <a:pt x="4759589" y="4796036"/>
                  <a:pt x="4840287" y="4500365"/>
                </a:cubicBezTo>
                <a:cubicBezTo>
                  <a:pt x="4921117" y="4204560"/>
                  <a:pt x="4961532" y="3889177"/>
                  <a:pt x="4961532" y="3554215"/>
                </a:cubicBezTo>
                <a:lnTo>
                  <a:pt x="4961532" y="3411538"/>
                </a:lnTo>
                <a:cubicBezTo>
                  <a:pt x="4961532" y="3080544"/>
                  <a:pt x="4921117" y="2767211"/>
                  <a:pt x="4840287" y="2471540"/>
                </a:cubicBezTo>
                <a:cubicBezTo>
                  <a:pt x="4759589" y="2175736"/>
                  <a:pt x="4639535" y="1913070"/>
                  <a:pt x="4480123" y="1683544"/>
                </a:cubicBezTo>
                <a:cubicBezTo>
                  <a:pt x="4320711" y="1454018"/>
                  <a:pt x="4121877" y="1273109"/>
                  <a:pt x="3883620" y="1140818"/>
                </a:cubicBezTo>
                <a:cubicBezTo>
                  <a:pt x="3645495" y="1008526"/>
                  <a:pt x="3367021" y="942380"/>
                  <a:pt x="3048198" y="942380"/>
                </a:cubicBezTo>
                <a:cubicBezTo>
                  <a:pt x="2733476" y="942380"/>
                  <a:pt x="2456987" y="1008526"/>
                  <a:pt x="2218729" y="1140818"/>
                </a:cubicBezTo>
                <a:cubicBezTo>
                  <a:pt x="1980604" y="1273109"/>
                  <a:pt x="1781836" y="1454018"/>
                  <a:pt x="1622425" y="1683544"/>
                </a:cubicBezTo>
                <a:cubicBezTo>
                  <a:pt x="1463013" y="1913070"/>
                  <a:pt x="1343951" y="2175736"/>
                  <a:pt x="1265237" y="2471540"/>
                </a:cubicBezTo>
                <a:cubicBezTo>
                  <a:pt x="1186523" y="2767211"/>
                  <a:pt x="1147167" y="3080544"/>
                  <a:pt x="1147167" y="3411538"/>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190" name="Freeform 16190"/>
          <p:cNvSpPr/>
          <p:nvPr/>
        </p:nvSpPr>
        <p:spPr>
          <a:xfrm>
            <a:off x="3914645" y="3264252"/>
            <a:ext cx="52572" cy="68069"/>
          </a:xfrm>
          <a:custGeom>
            <a:avLst/>
            <a:gdLst/>
            <a:ahLst/>
            <a:cxnLst/>
            <a:rect l="0" t="0" r="0" b="0"/>
            <a:pathLst>
              <a:path w="5283200" h="6832600">
                <a:moveTo>
                  <a:pt x="4132460" y="5156200"/>
                </a:moveTo>
                <a:lnTo>
                  <a:pt x="4132460" y="0"/>
                </a:lnTo>
                <a:lnTo>
                  <a:pt x="5283200" y="0"/>
                </a:lnTo>
                <a:lnTo>
                  <a:pt x="5283200" y="6705600"/>
                </a:lnTo>
                <a:lnTo>
                  <a:pt x="4188420" y="6705600"/>
                </a:lnTo>
                <a:close/>
                <a:moveTo>
                  <a:pt x="4349750" y="3733800"/>
                </a:moveTo>
                <a:lnTo>
                  <a:pt x="4826000" y="3733800"/>
                </a:lnTo>
                <a:cubicBezTo>
                  <a:pt x="4826000" y="4180020"/>
                  <a:pt x="4779499" y="4592175"/>
                  <a:pt x="4686498" y="4970265"/>
                </a:cubicBezTo>
                <a:cubicBezTo>
                  <a:pt x="4593497" y="5348222"/>
                  <a:pt x="4443610" y="5675644"/>
                  <a:pt x="4236839" y="5952530"/>
                </a:cubicBezTo>
                <a:cubicBezTo>
                  <a:pt x="4030067" y="6229417"/>
                  <a:pt x="3759133" y="6445317"/>
                  <a:pt x="3424039" y="6600230"/>
                </a:cubicBezTo>
                <a:cubicBezTo>
                  <a:pt x="3089076" y="6755143"/>
                  <a:pt x="2681750" y="6832600"/>
                  <a:pt x="2202060" y="6832600"/>
                </a:cubicBezTo>
                <a:cubicBezTo>
                  <a:pt x="1875432" y="6832600"/>
                  <a:pt x="1576652" y="6785107"/>
                  <a:pt x="1305718" y="6690122"/>
                </a:cubicBezTo>
                <a:cubicBezTo>
                  <a:pt x="1034917" y="6595005"/>
                  <a:pt x="802282" y="6448227"/>
                  <a:pt x="607814" y="6249790"/>
                </a:cubicBezTo>
                <a:cubicBezTo>
                  <a:pt x="413477" y="6051352"/>
                  <a:pt x="263591" y="5793053"/>
                  <a:pt x="158154" y="5474891"/>
                </a:cubicBezTo>
                <a:cubicBezTo>
                  <a:pt x="52718" y="5156597"/>
                  <a:pt x="0" y="4774208"/>
                  <a:pt x="0" y="4327724"/>
                </a:cubicBezTo>
                <a:lnTo>
                  <a:pt x="0" y="0"/>
                </a:lnTo>
                <a:lnTo>
                  <a:pt x="1147167" y="0"/>
                </a:lnTo>
                <a:lnTo>
                  <a:pt x="1147167" y="4337050"/>
                </a:lnTo>
                <a:cubicBezTo>
                  <a:pt x="1147167" y="4638411"/>
                  <a:pt x="1181298" y="4887252"/>
                  <a:pt x="1249560" y="5083572"/>
                </a:cubicBezTo>
                <a:cubicBezTo>
                  <a:pt x="1317823" y="5279761"/>
                  <a:pt x="1410890" y="5434674"/>
                  <a:pt x="1528762" y="5548313"/>
                </a:cubicBezTo>
                <a:cubicBezTo>
                  <a:pt x="1646634" y="5661819"/>
                  <a:pt x="1778992" y="5741260"/>
                  <a:pt x="1925835" y="5786636"/>
                </a:cubicBezTo>
                <a:cubicBezTo>
                  <a:pt x="2072812" y="5832012"/>
                  <a:pt x="2224881" y="5854700"/>
                  <a:pt x="2382043" y="5854700"/>
                </a:cubicBezTo>
                <a:cubicBezTo>
                  <a:pt x="2870464" y="5854700"/>
                  <a:pt x="3257351" y="5760377"/>
                  <a:pt x="3542704" y="5571729"/>
                </a:cubicBezTo>
                <a:cubicBezTo>
                  <a:pt x="3828189" y="5383081"/>
                  <a:pt x="4034035" y="5128089"/>
                  <a:pt x="4160242" y="4806752"/>
                </a:cubicBezTo>
                <a:cubicBezTo>
                  <a:pt x="4286580" y="4485283"/>
                  <a:pt x="4349750" y="4127633"/>
                  <a:pt x="4349750" y="37338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191" name="Freeform 16191"/>
          <p:cNvSpPr/>
          <p:nvPr/>
        </p:nvSpPr>
        <p:spPr>
          <a:xfrm>
            <a:off x="3983647" y="3262986"/>
            <a:ext cx="52424" cy="68006"/>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192" name="Freeform 16192"/>
          <p:cNvSpPr/>
          <p:nvPr/>
        </p:nvSpPr>
        <p:spPr>
          <a:xfrm>
            <a:off x="4044370" y="3247994"/>
            <a:ext cx="36388" cy="84328"/>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193" name="Freeform 16193"/>
          <p:cNvSpPr/>
          <p:nvPr/>
        </p:nvSpPr>
        <p:spPr>
          <a:xfrm>
            <a:off x="4093150" y="3262987"/>
            <a:ext cx="32301" cy="68069"/>
          </a:xfrm>
          <a:custGeom>
            <a:avLst/>
            <a:gdLst/>
            <a:ahLst/>
            <a:cxnLst/>
            <a:rect l="0" t="0" r="0" b="0"/>
            <a:pathLst>
              <a:path w="3246040" h="6832600">
                <a:moveTo>
                  <a:pt x="1150143" y="1180704"/>
                </a:moveTo>
                <a:lnTo>
                  <a:pt x="1150143" y="6832600"/>
                </a:lnTo>
                <a:lnTo>
                  <a:pt x="0" y="6832600"/>
                </a:lnTo>
                <a:lnTo>
                  <a:pt x="0" y="127000"/>
                </a:lnTo>
                <a:lnTo>
                  <a:pt x="1118989" y="127000"/>
                </a:lnTo>
                <a:close/>
                <a:moveTo>
                  <a:pt x="3246040" y="86916"/>
                </a:moveTo>
                <a:lnTo>
                  <a:pt x="3239889" y="1154510"/>
                </a:lnTo>
                <a:cubicBezTo>
                  <a:pt x="3144771" y="1133872"/>
                  <a:pt x="3054813" y="1120445"/>
                  <a:pt x="2970014" y="1114227"/>
                </a:cubicBezTo>
                <a:cubicBezTo>
                  <a:pt x="2885347" y="1108009"/>
                  <a:pt x="2789237" y="1104900"/>
                  <a:pt x="2681684" y="1104900"/>
                </a:cubicBezTo>
                <a:cubicBezTo>
                  <a:pt x="2417100" y="1104900"/>
                  <a:pt x="2183540" y="1146242"/>
                  <a:pt x="1981001" y="1228924"/>
                </a:cubicBezTo>
                <a:cubicBezTo>
                  <a:pt x="1778462" y="1311606"/>
                  <a:pt x="1606880" y="1427295"/>
                  <a:pt x="1466254" y="1575991"/>
                </a:cubicBezTo>
                <a:cubicBezTo>
                  <a:pt x="1325760" y="1724687"/>
                  <a:pt x="1215165" y="1901362"/>
                  <a:pt x="1134467" y="2106018"/>
                </a:cubicBezTo>
                <a:cubicBezTo>
                  <a:pt x="1053901" y="2310673"/>
                  <a:pt x="1001249" y="2534841"/>
                  <a:pt x="976510" y="2778522"/>
                </a:cubicBezTo>
                <a:lnTo>
                  <a:pt x="654050" y="2964458"/>
                </a:lnTo>
                <a:cubicBezTo>
                  <a:pt x="654050" y="2559249"/>
                  <a:pt x="694332" y="2178844"/>
                  <a:pt x="774898" y="1823244"/>
                </a:cubicBezTo>
                <a:cubicBezTo>
                  <a:pt x="855464" y="1467644"/>
                  <a:pt x="980479" y="1152393"/>
                  <a:pt x="1149945" y="877491"/>
                </a:cubicBezTo>
                <a:cubicBezTo>
                  <a:pt x="1319543" y="602589"/>
                  <a:pt x="1535575" y="387615"/>
                  <a:pt x="1798042" y="232569"/>
                </a:cubicBezTo>
                <a:cubicBezTo>
                  <a:pt x="2060641" y="77524"/>
                  <a:pt x="2373841" y="0"/>
                  <a:pt x="2737643" y="0"/>
                </a:cubicBezTo>
                <a:cubicBezTo>
                  <a:pt x="2820325" y="0"/>
                  <a:pt x="2915377" y="9327"/>
                  <a:pt x="3022798" y="27980"/>
                </a:cubicBezTo>
                <a:cubicBezTo>
                  <a:pt x="3130351" y="46501"/>
                  <a:pt x="3204765" y="66146"/>
                  <a:pt x="3246040" y="86916"/>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194" name="Freeform 16194"/>
          <p:cNvSpPr/>
          <p:nvPr/>
        </p:nvSpPr>
        <p:spPr>
          <a:xfrm>
            <a:off x="4128567" y="3264189"/>
            <a:ext cx="56892" cy="93817"/>
          </a:xfrm>
          <a:custGeom>
            <a:avLst/>
            <a:gdLst/>
            <a:ahLst/>
            <a:cxnLst/>
            <a:rect l="0" t="0" r="0" b="0"/>
            <a:pathLst>
              <a:path w="5717381" h="9417050">
                <a:moveTo>
                  <a:pt x="2622946" y="6014443"/>
                </a:moveTo>
                <a:lnTo>
                  <a:pt x="4489648" y="0"/>
                </a:lnTo>
                <a:lnTo>
                  <a:pt x="5717381" y="0"/>
                </a:lnTo>
                <a:lnTo>
                  <a:pt x="3026171" y="7743229"/>
                </a:lnTo>
                <a:cubicBezTo>
                  <a:pt x="2964127" y="7908594"/>
                  <a:pt x="2882437" y="8087320"/>
                  <a:pt x="2781101" y="8279407"/>
                </a:cubicBezTo>
                <a:cubicBezTo>
                  <a:pt x="2679898" y="8471495"/>
                  <a:pt x="2550715" y="8654322"/>
                  <a:pt x="2393553" y="8827889"/>
                </a:cubicBezTo>
                <a:cubicBezTo>
                  <a:pt x="2236522" y="9001587"/>
                  <a:pt x="2047412" y="9143206"/>
                  <a:pt x="1826220" y="9252743"/>
                </a:cubicBezTo>
                <a:cubicBezTo>
                  <a:pt x="1605028" y="9362281"/>
                  <a:pt x="1341437" y="9417050"/>
                  <a:pt x="1035446" y="9417050"/>
                </a:cubicBezTo>
                <a:cubicBezTo>
                  <a:pt x="944562" y="9417050"/>
                  <a:pt x="828807" y="9404614"/>
                  <a:pt x="688181" y="9379743"/>
                </a:cubicBezTo>
                <a:cubicBezTo>
                  <a:pt x="547687" y="9355005"/>
                  <a:pt x="448468" y="9334433"/>
                  <a:pt x="390525" y="9318029"/>
                </a:cubicBezTo>
                <a:lnTo>
                  <a:pt x="384373" y="8388945"/>
                </a:lnTo>
                <a:cubicBezTo>
                  <a:pt x="417446" y="8393178"/>
                  <a:pt x="470164" y="8398337"/>
                  <a:pt x="542528" y="8404423"/>
                </a:cubicBezTo>
                <a:cubicBezTo>
                  <a:pt x="614891" y="8410641"/>
                  <a:pt x="665559" y="8413750"/>
                  <a:pt x="694531" y="8413750"/>
                </a:cubicBezTo>
                <a:cubicBezTo>
                  <a:pt x="954881" y="8413750"/>
                  <a:pt x="1176006" y="8379618"/>
                  <a:pt x="1357907" y="8311356"/>
                </a:cubicBezTo>
                <a:cubicBezTo>
                  <a:pt x="1539808" y="8243226"/>
                  <a:pt x="1693796" y="8129587"/>
                  <a:pt x="1819870" y="7970440"/>
                </a:cubicBezTo>
                <a:cubicBezTo>
                  <a:pt x="1946076" y="7811293"/>
                  <a:pt x="2054621" y="7593277"/>
                  <a:pt x="2145506" y="7316390"/>
                </a:cubicBezTo>
                <a:close/>
                <a:moveTo>
                  <a:pt x="1252537" y="0"/>
                </a:moveTo>
                <a:lnTo>
                  <a:pt x="2995017" y="5208191"/>
                </a:lnTo>
                <a:lnTo>
                  <a:pt x="3292673" y="6417271"/>
                </a:lnTo>
                <a:lnTo>
                  <a:pt x="2467967" y="6838950"/>
                </a:lnTo>
                <a:lnTo>
                  <a:pt x="0" y="0"/>
                </a:ln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195" name="Freeform 16195"/>
          <p:cNvSpPr/>
          <p:nvPr/>
        </p:nvSpPr>
        <p:spPr>
          <a:xfrm>
            <a:off x="4226667" y="3239833"/>
            <a:ext cx="13522" cy="91224"/>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196" name="Freeform 16196"/>
          <p:cNvSpPr/>
          <p:nvPr/>
        </p:nvSpPr>
        <p:spPr>
          <a:xfrm>
            <a:off x="4256870" y="3262986"/>
            <a:ext cx="52424" cy="68006"/>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197" name="Freeform 16197"/>
          <p:cNvSpPr/>
          <p:nvPr/>
        </p:nvSpPr>
        <p:spPr>
          <a:xfrm>
            <a:off x="4348872" y="3247994"/>
            <a:ext cx="36388" cy="84328"/>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198" name="Freeform 16198"/>
          <p:cNvSpPr/>
          <p:nvPr/>
        </p:nvSpPr>
        <p:spPr>
          <a:xfrm>
            <a:off x="4397654" y="3236163"/>
            <a:ext cx="52487" cy="94829"/>
          </a:xfrm>
          <a:custGeom>
            <a:avLst/>
            <a:gdLst/>
            <a:ahLst/>
            <a:cxnLst/>
            <a:rect l="0" t="0" r="0" b="0"/>
            <a:pathLst>
              <a:path w="5274667" h="9518650">
                <a:moveTo>
                  <a:pt x="1147167" y="0"/>
                </a:moveTo>
                <a:lnTo>
                  <a:pt x="1147167" y="9518650"/>
                </a:lnTo>
                <a:lnTo>
                  <a:pt x="0" y="9518650"/>
                </a:lnTo>
                <a:lnTo>
                  <a:pt x="0" y="0"/>
                </a:lnTo>
                <a:close/>
                <a:moveTo>
                  <a:pt x="874315" y="5905500"/>
                </a:moveTo>
                <a:lnTo>
                  <a:pt x="396875" y="5905500"/>
                </a:lnTo>
                <a:cubicBezTo>
                  <a:pt x="396875" y="5445655"/>
                  <a:pt x="463086" y="5019940"/>
                  <a:pt x="595510" y="4628357"/>
                </a:cubicBezTo>
                <a:cubicBezTo>
                  <a:pt x="727934" y="4236773"/>
                  <a:pt x="914069" y="3895990"/>
                  <a:pt x="1153914" y="3606007"/>
                </a:cubicBezTo>
                <a:cubicBezTo>
                  <a:pt x="1393891" y="3315891"/>
                  <a:pt x="1680368" y="3091128"/>
                  <a:pt x="2013346" y="2931716"/>
                </a:cubicBezTo>
                <a:cubicBezTo>
                  <a:pt x="2346457" y="2772172"/>
                  <a:pt x="2715749" y="2692400"/>
                  <a:pt x="3121223" y="2692400"/>
                </a:cubicBezTo>
                <a:cubicBezTo>
                  <a:pt x="3452217" y="2692400"/>
                  <a:pt x="3750071" y="2736785"/>
                  <a:pt x="4014787" y="2825552"/>
                </a:cubicBezTo>
                <a:cubicBezTo>
                  <a:pt x="4279635" y="2914320"/>
                  <a:pt x="4506185" y="3055740"/>
                  <a:pt x="4694435" y="3249811"/>
                </a:cubicBezTo>
                <a:cubicBezTo>
                  <a:pt x="4882686" y="3443883"/>
                  <a:pt x="5026421" y="3694775"/>
                  <a:pt x="5125640" y="4002485"/>
                </a:cubicBezTo>
                <a:cubicBezTo>
                  <a:pt x="5224991" y="4310063"/>
                  <a:pt x="5274667" y="4684845"/>
                  <a:pt x="5274667" y="5126832"/>
                </a:cubicBezTo>
                <a:lnTo>
                  <a:pt x="5274667" y="9518650"/>
                </a:lnTo>
                <a:lnTo>
                  <a:pt x="4127500" y="9518650"/>
                </a:lnTo>
                <a:lnTo>
                  <a:pt x="4127500" y="5113536"/>
                </a:lnTo>
                <a:cubicBezTo>
                  <a:pt x="4127500" y="4762434"/>
                  <a:pt x="4075707" y="4480521"/>
                  <a:pt x="3972123" y="4267796"/>
                </a:cubicBezTo>
                <a:cubicBezTo>
                  <a:pt x="3868671" y="4055071"/>
                  <a:pt x="3717594" y="3900223"/>
                  <a:pt x="3518892" y="3803254"/>
                </a:cubicBezTo>
                <a:cubicBezTo>
                  <a:pt x="3320322" y="3706151"/>
                  <a:pt x="3076178" y="3657600"/>
                  <a:pt x="2786459" y="3657600"/>
                </a:cubicBezTo>
                <a:cubicBezTo>
                  <a:pt x="2500841" y="3657600"/>
                  <a:pt x="2241087" y="3717330"/>
                  <a:pt x="2007195" y="3836790"/>
                </a:cubicBezTo>
                <a:cubicBezTo>
                  <a:pt x="1773435" y="3956117"/>
                  <a:pt x="1572749" y="4120754"/>
                  <a:pt x="1405135" y="4330700"/>
                </a:cubicBezTo>
                <a:cubicBezTo>
                  <a:pt x="1237522" y="4540647"/>
                  <a:pt x="1107148" y="4780492"/>
                  <a:pt x="1014015" y="5050235"/>
                </a:cubicBezTo>
                <a:cubicBezTo>
                  <a:pt x="920882" y="5319845"/>
                  <a:pt x="874315" y="5604934"/>
                  <a:pt x="874315" y="59055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199" name="Freeform 16199"/>
          <p:cNvSpPr/>
          <p:nvPr/>
        </p:nvSpPr>
        <p:spPr>
          <a:xfrm>
            <a:off x="4463432" y="3262986"/>
            <a:ext cx="56679" cy="69335"/>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200" name="Freeform 16200"/>
          <p:cNvSpPr/>
          <p:nvPr/>
        </p:nvSpPr>
        <p:spPr>
          <a:xfrm>
            <a:off x="4566175" y="3241098"/>
            <a:ext cx="57058" cy="89958"/>
          </a:xfrm>
          <a:custGeom>
            <a:avLst/>
            <a:gdLst/>
            <a:ahLst/>
            <a:cxnLst/>
            <a:rect l="0" t="0" r="0" b="0"/>
            <a:pathLst>
              <a:path w="5734050" h="9029700">
                <a:moveTo>
                  <a:pt x="5734050" y="8051800"/>
                </a:moveTo>
                <a:lnTo>
                  <a:pt x="5734050" y="9029700"/>
                </a:lnTo>
                <a:lnTo>
                  <a:pt x="952500" y="9029700"/>
                </a:lnTo>
                <a:lnTo>
                  <a:pt x="952500" y="8051800"/>
                </a:lnTo>
                <a:close/>
                <a:moveTo>
                  <a:pt x="1193800" y="0"/>
                </a:moveTo>
                <a:lnTo>
                  <a:pt x="1193800" y="9029700"/>
                </a:lnTo>
                <a:lnTo>
                  <a:pt x="0" y="9029700"/>
                </a:lnTo>
                <a:lnTo>
                  <a:pt x="0" y="0"/>
                </a:lnTo>
                <a:close/>
                <a:moveTo>
                  <a:pt x="5105400" y="3886200"/>
                </a:moveTo>
                <a:lnTo>
                  <a:pt x="5105400" y="4864100"/>
                </a:lnTo>
                <a:lnTo>
                  <a:pt x="952500" y="4864100"/>
                </a:lnTo>
                <a:lnTo>
                  <a:pt x="952500" y="3886200"/>
                </a:lnTo>
                <a:close/>
                <a:moveTo>
                  <a:pt x="5676900" y="0"/>
                </a:moveTo>
                <a:lnTo>
                  <a:pt x="5676900" y="977900"/>
                </a:lnTo>
                <a:lnTo>
                  <a:pt x="952500" y="977900"/>
                </a:lnTo>
                <a:lnTo>
                  <a:pt x="952500" y="0"/>
                </a:ln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201" name="Freeform 16201"/>
          <p:cNvSpPr/>
          <p:nvPr/>
        </p:nvSpPr>
        <p:spPr>
          <a:xfrm>
            <a:off x="4633850" y="3239959"/>
            <a:ext cx="72286" cy="92362"/>
          </a:xfrm>
          <a:custGeom>
            <a:avLst/>
            <a:gdLst/>
            <a:ahLst/>
            <a:cxnLst/>
            <a:rect l="0" t="0" r="0" b="0"/>
            <a:pathLst>
              <a:path w="7264400" h="9271000">
                <a:moveTo>
                  <a:pt x="7264400" y="4350544"/>
                </a:moveTo>
                <a:lnTo>
                  <a:pt x="7264400" y="4920457"/>
                </a:lnTo>
                <a:cubicBezTo>
                  <a:pt x="7264400" y="5598055"/>
                  <a:pt x="7179601" y="6205406"/>
                  <a:pt x="7010003" y="6742510"/>
                </a:cubicBezTo>
                <a:cubicBezTo>
                  <a:pt x="6840404" y="7279614"/>
                  <a:pt x="6596393" y="7736153"/>
                  <a:pt x="6277967" y="8112125"/>
                </a:cubicBezTo>
                <a:cubicBezTo>
                  <a:pt x="5959540" y="8487966"/>
                  <a:pt x="5578011" y="8775105"/>
                  <a:pt x="5133379" y="8973543"/>
                </a:cubicBezTo>
                <a:cubicBezTo>
                  <a:pt x="4688879" y="9171847"/>
                  <a:pt x="4191595" y="9271000"/>
                  <a:pt x="3641526" y="9271000"/>
                </a:cubicBezTo>
                <a:cubicBezTo>
                  <a:pt x="3107861" y="9271000"/>
                  <a:pt x="2618779" y="9171847"/>
                  <a:pt x="2174279" y="8973543"/>
                </a:cubicBezTo>
                <a:cubicBezTo>
                  <a:pt x="1729779" y="8775105"/>
                  <a:pt x="1345141" y="8487966"/>
                  <a:pt x="1020365" y="8112125"/>
                </a:cubicBezTo>
                <a:cubicBezTo>
                  <a:pt x="695721" y="7736153"/>
                  <a:pt x="444500" y="7279614"/>
                  <a:pt x="266700" y="6742510"/>
                </a:cubicBezTo>
                <a:cubicBezTo>
                  <a:pt x="88900" y="6205406"/>
                  <a:pt x="0" y="5598055"/>
                  <a:pt x="0" y="4920457"/>
                </a:cubicBezTo>
                <a:lnTo>
                  <a:pt x="0" y="4350544"/>
                </a:lnTo>
                <a:cubicBezTo>
                  <a:pt x="0" y="3672946"/>
                  <a:pt x="87841" y="3066654"/>
                  <a:pt x="263525" y="2531666"/>
                </a:cubicBezTo>
                <a:cubicBezTo>
                  <a:pt x="439340" y="1996546"/>
                  <a:pt x="688511" y="1540008"/>
                  <a:pt x="1011039" y="1162050"/>
                </a:cubicBezTo>
                <a:cubicBezTo>
                  <a:pt x="1333698" y="784093"/>
                  <a:pt x="1717278" y="495962"/>
                  <a:pt x="2161778" y="297657"/>
                </a:cubicBezTo>
                <a:cubicBezTo>
                  <a:pt x="2606410" y="99219"/>
                  <a:pt x="3095492" y="0"/>
                  <a:pt x="3629025" y="0"/>
                </a:cubicBezTo>
                <a:cubicBezTo>
                  <a:pt x="4179093" y="0"/>
                  <a:pt x="4676378" y="99219"/>
                  <a:pt x="5120878" y="297657"/>
                </a:cubicBezTo>
                <a:cubicBezTo>
                  <a:pt x="5565510" y="495962"/>
                  <a:pt x="5948098" y="784093"/>
                  <a:pt x="6268640" y="1162050"/>
                </a:cubicBezTo>
                <a:cubicBezTo>
                  <a:pt x="6589183" y="1540008"/>
                  <a:pt x="6835245" y="1996546"/>
                  <a:pt x="7006828" y="2531666"/>
                </a:cubicBezTo>
                <a:cubicBezTo>
                  <a:pt x="7178542" y="3066654"/>
                  <a:pt x="7264400" y="3672946"/>
                  <a:pt x="7264400" y="4350544"/>
                </a:cubicBezTo>
                <a:close/>
                <a:moveTo>
                  <a:pt x="6083300" y="4917282"/>
                </a:moveTo>
                <a:lnTo>
                  <a:pt x="6083300" y="4335066"/>
                </a:lnTo>
                <a:cubicBezTo>
                  <a:pt x="6083300" y="3798359"/>
                  <a:pt x="6028398" y="3323630"/>
                  <a:pt x="5918596" y="2910880"/>
                </a:cubicBezTo>
                <a:cubicBezTo>
                  <a:pt x="5808926" y="2498130"/>
                  <a:pt x="5648457" y="2151394"/>
                  <a:pt x="5437187" y="1870671"/>
                </a:cubicBezTo>
                <a:cubicBezTo>
                  <a:pt x="5225917" y="1589816"/>
                  <a:pt x="4968014" y="1377157"/>
                  <a:pt x="4663479" y="1232694"/>
                </a:cubicBezTo>
                <a:cubicBezTo>
                  <a:pt x="4359076" y="1088232"/>
                  <a:pt x="4014258" y="1016000"/>
                  <a:pt x="3629025" y="1016000"/>
                </a:cubicBezTo>
                <a:cubicBezTo>
                  <a:pt x="3256359" y="1016000"/>
                  <a:pt x="2919809" y="1088232"/>
                  <a:pt x="2619375" y="1232694"/>
                </a:cubicBezTo>
                <a:cubicBezTo>
                  <a:pt x="2319072" y="1377157"/>
                  <a:pt x="2062228" y="1589816"/>
                  <a:pt x="1848842" y="1870671"/>
                </a:cubicBezTo>
                <a:cubicBezTo>
                  <a:pt x="1635587" y="2151394"/>
                  <a:pt x="1470951" y="2498130"/>
                  <a:pt x="1354931" y="2910880"/>
                </a:cubicBezTo>
                <a:cubicBezTo>
                  <a:pt x="1239043" y="3323630"/>
                  <a:pt x="1181100" y="3798359"/>
                  <a:pt x="1181100" y="4335066"/>
                </a:cubicBezTo>
                <a:lnTo>
                  <a:pt x="1181100" y="4917282"/>
                </a:lnTo>
                <a:cubicBezTo>
                  <a:pt x="1181100" y="5458090"/>
                  <a:pt x="1239043" y="5935928"/>
                  <a:pt x="1354931" y="6350794"/>
                </a:cubicBezTo>
                <a:cubicBezTo>
                  <a:pt x="1470951" y="6765661"/>
                  <a:pt x="1637704" y="7114514"/>
                  <a:pt x="1855192" y="7397354"/>
                </a:cubicBezTo>
                <a:cubicBezTo>
                  <a:pt x="2072679" y="7680193"/>
                  <a:pt x="2331574" y="7893844"/>
                  <a:pt x="2631876" y="8038307"/>
                </a:cubicBezTo>
                <a:cubicBezTo>
                  <a:pt x="2932178" y="8182769"/>
                  <a:pt x="3268728" y="8255000"/>
                  <a:pt x="3641526" y="8255000"/>
                </a:cubicBezTo>
                <a:cubicBezTo>
                  <a:pt x="4030860" y="8255000"/>
                  <a:pt x="4376737" y="8182769"/>
                  <a:pt x="4679156" y="8038307"/>
                </a:cubicBezTo>
                <a:cubicBezTo>
                  <a:pt x="4981575" y="7893844"/>
                  <a:pt x="5237360" y="7680193"/>
                  <a:pt x="5446514" y="7397354"/>
                </a:cubicBezTo>
                <a:cubicBezTo>
                  <a:pt x="5655667" y="7114514"/>
                  <a:pt x="5814086" y="6765661"/>
                  <a:pt x="5921771" y="6350794"/>
                </a:cubicBezTo>
                <a:cubicBezTo>
                  <a:pt x="6029457" y="5935928"/>
                  <a:pt x="6083300" y="5458090"/>
                  <a:pt x="6083300" y="4917282"/>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202" name="Freeform 16202"/>
          <p:cNvSpPr/>
          <p:nvPr/>
        </p:nvSpPr>
        <p:spPr>
          <a:xfrm>
            <a:off x="4718078" y="3239959"/>
            <a:ext cx="65336" cy="92362"/>
          </a:xfrm>
          <a:custGeom>
            <a:avLst/>
            <a:gdLst/>
            <a:ahLst/>
            <a:cxnLst/>
            <a:rect l="0" t="0" r="0" b="0"/>
            <a:pathLst>
              <a:path w="6565900" h="9271000">
                <a:moveTo>
                  <a:pt x="5359400" y="6862565"/>
                </a:moveTo>
                <a:cubicBezTo>
                  <a:pt x="5359400" y="6651956"/>
                  <a:pt x="5327385" y="6465094"/>
                  <a:pt x="5263356" y="6301979"/>
                </a:cubicBezTo>
                <a:cubicBezTo>
                  <a:pt x="5199459" y="6138863"/>
                  <a:pt x="5087937" y="5991292"/>
                  <a:pt x="4928790" y="5859265"/>
                </a:cubicBezTo>
                <a:cubicBezTo>
                  <a:pt x="4769775" y="5727105"/>
                  <a:pt x="4550899" y="5601164"/>
                  <a:pt x="4272160" y="5481440"/>
                </a:cubicBezTo>
                <a:cubicBezTo>
                  <a:pt x="3993554" y="5361583"/>
                  <a:pt x="3641526" y="5239743"/>
                  <a:pt x="3216076" y="5115918"/>
                </a:cubicBezTo>
                <a:cubicBezTo>
                  <a:pt x="2769989" y="4983758"/>
                  <a:pt x="2367293" y="4836187"/>
                  <a:pt x="2007989" y="4673204"/>
                </a:cubicBezTo>
                <a:cubicBezTo>
                  <a:pt x="1648684" y="4510088"/>
                  <a:pt x="1340974" y="4323226"/>
                  <a:pt x="1084857" y="4112618"/>
                </a:cubicBezTo>
                <a:cubicBezTo>
                  <a:pt x="828873" y="3902009"/>
                  <a:pt x="632751" y="3660445"/>
                  <a:pt x="496490" y="3387924"/>
                </a:cubicBezTo>
                <a:cubicBezTo>
                  <a:pt x="360230" y="3115403"/>
                  <a:pt x="292100" y="2803658"/>
                  <a:pt x="292100" y="2452688"/>
                </a:cubicBezTo>
                <a:cubicBezTo>
                  <a:pt x="292100" y="2101718"/>
                  <a:pt x="364397" y="1777604"/>
                  <a:pt x="508992" y="1480344"/>
                </a:cubicBezTo>
                <a:cubicBezTo>
                  <a:pt x="653586" y="1183085"/>
                  <a:pt x="861218" y="923991"/>
                  <a:pt x="1131887" y="703065"/>
                </a:cubicBezTo>
                <a:cubicBezTo>
                  <a:pt x="1402688" y="482138"/>
                  <a:pt x="1726075" y="309761"/>
                  <a:pt x="2102048" y="185936"/>
                </a:cubicBezTo>
                <a:cubicBezTo>
                  <a:pt x="2478153" y="61979"/>
                  <a:pt x="2897650" y="0"/>
                  <a:pt x="3360539" y="0"/>
                </a:cubicBezTo>
                <a:cubicBezTo>
                  <a:pt x="4038269" y="0"/>
                  <a:pt x="4613671" y="129051"/>
                  <a:pt x="5086746" y="387152"/>
                </a:cubicBezTo>
                <a:cubicBezTo>
                  <a:pt x="5559954" y="645121"/>
                  <a:pt x="5920514" y="981538"/>
                  <a:pt x="6168429" y="1396405"/>
                </a:cubicBezTo>
                <a:cubicBezTo>
                  <a:pt x="6416476" y="1811272"/>
                  <a:pt x="6540500" y="2254052"/>
                  <a:pt x="6540500" y="2724746"/>
                </a:cubicBezTo>
                <a:lnTo>
                  <a:pt x="5346700" y="2724746"/>
                </a:lnTo>
                <a:cubicBezTo>
                  <a:pt x="5346700" y="2386079"/>
                  <a:pt x="5274336" y="2085645"/>
                  <a:pt x="5129609" y="1823443"/>
                </a:cubicBezTo>
                <a:cubicBezTo>
                  <a:pt x="4985014" y="1561241"/>
                  <a:pt x="4766071" y="1354799"/>
                  <a:pt x="4472781" y="1204119"/>
                </a:cubicBezTo>
                <a:cubicBezTo>
                  <a:pt x="4179490" y="1053307"/>
                  <a:pt x="3807750" y="977900"/>
                  <a:pt x="3357562" y="977900"/>
                </a:cubicBezTo>
                <a:cubicBezTo>
                  <a:pt x="2931980" y="977900"/>
                  <a:pt x="2580745" y="1041930"/>
                  <a:pt x="2303859" y="1169988"/>
                </a:cubicBezTo>
                <a:cubicBezTo>
                  <a:pt x="2027105" y="1298046"/>
                  <a:pt x="1821590" y="1471613"/>
                  <a:pt x="1687314" y="1690688"/>
                </a:cubicBezTo>
                <a:cubicBezTo>
                  <a:pt x="1553037" y="1909630"/>
                  <a:pt x="1485900" y="2159596"/>
                  <a:pt x="1485900" y="2440583"/>
                </a:cubicBezTo>
                <a:cubicBezTo>
                  <a:pt x="1485900" y="2630686"/>
                  <a:pt x="1526182" y="2803195"/>
                  <a:pt x="1606748" y="2958108"/>
                </a:cubicBezTo>
                <a:cubicBezTo>
                  <a:pt x="1687446" y="3113022"/>
                  <a:pt x="1813586" y="3256625"/>
                  <a:pt x="1985168" y="3388916"/>
                </a:cubicBezTo>
                <a:cubicBezTo>
                  <a:pt x="2156883" y="3521208"/>
                  <a:pt x="2376090" y="3643115"/>
                  <a:pt x="2642790" y="3754636"/>
                </a:cubicBezTo>
                <a:cubicBezTo>
                  <a:pt x="2909490" y="3866158"/>
                  <a:pt x="3228842" y="3973579"/>
                  <a:pt x="3600846" y="4076899"/>
                </a:cubicBezTo>
                <a:cubicBezTo>
                  <a:pt x="4113609" y="4221626"/>
                  <a:pt x="4556058" y="4382823"/>
                  <a:pt x="4928195" y="4560491"/>
                </a:cubicBezTo>
                <a:cubicBezTo>
                  <a:pt x="5300464" y="4738159"/>
                  <a:pt x="5607513" y="4937522"/>
                  <a:pt x="5849342" y="5158582"/>
                </a:cubicBezTo>
                <a:cubicBezTo>
                  <a:pt x="6091303" y="5379641"/>
                  <a:pt x="6271220" y="5629672"/>
                  <a:pt x="6389092" y="5908675"/>
                </a:cubicBezTo>
                <a:cubicBezTo>
                  <a:pt x="6506964" y="6187546"/>
                  <a:pt x="6565900" y="6502599"/>
                  <a:pt x="6565900" y="6853833"/>
                </a:cubicBezTo>
                <a:cubicBezTo>
                  <a:pt x="6565900" y="7221472"/>
                  <a:pt x="6491420" y="7554053"/>
                  <a:pt x="6342459" y="7851577"/>
                </a:cubicBezTo>
                <a:cubicBezTo>
                  <a:pt x="6193631" y="8148969"/>
                  <a:pt x="5980575" y="8403101"/>
                  <a:pt x="5703292" y="8613974"/>
                </a:cubicBezTo>
                <a:cubicBezTo>
                  <a:pt x="5426008" y="8824715"/>
                  <a:pt x="5093956" y="8986904"/>
                  <a:pt x="4707135" y="9100543"/>
                </a:cubicBezTo>
                <a:cubicBezTo>
                  <a:pt x="4320447" y="9214180"/>
                  <a:pt x="3889176" y="9271000"/>
                  <a:pt x="3413323" y="9271000"/>
                </a:cubicBezTo>
                <a:cubicBezTo>
                  <a:pt x="2995546" y="9271000"/>
                  <a:pt x="2584912" y="9213056"/>
                  <a:pt x="2181423" y="9097169"/>
                </a:cubicBezTo>
                <a:cubicBezTo>
                  <a:pt x="1778066" y="8981282"/>
                  <a:pt x="1411882" y="8807517"/>
                  <a:pt x="1082873" y="8575874"/>
                </a:cubicBezTo>
                <a:cubicBezTo>
                  <a:pt x="753996" y="8344231"/>
                  <a:pt x="491265" y="8057754"/>
                  <a:pt x="294679" y="7716441"/>
                </a:cubicBezTo>
                <a:cubicBezTo>
                  <a:pt x="98226" y="7374996"/>
                  <a:pt x="0" y="6978783"/>
                  <a:pt x="0" y="6527800"/>
                </a:cubicBezTo>
                <a:lnTo>
                  <a:pt x="1193800" y="6527800"/>
                </a:lnTo>
                <a:cubicBezTo>
                  <a:pt x="1193800" y="6837495"/>
                  <a:pt x="1253728" y="7102806"/>
                  <a:pt x="1373584" y="7323733"/>
                </a:cubicBezTo>
                <a:cubicBezTo>
                  <a:pt x="1493440" y="7544660"/>
                  <a:pt x="1657680" y="7727421"/>
                  <a:pt x="1866304" y="7872016"/>
                </a:cubicBezTo>
                <a:cubicBezTo>
                  <a:pt x="2075060" y="8016479"/>
                  <a:pt x="2312722" y="8122775"/>
                  <a:pt x="2579290" y="8190905"/>
                </a:cubicBezTo>
                <a:cubicBezTo>
                  <a:pt x="2845858" y="8259035"/>
                  <a:pt x="3123803" y="8293100"/>
                  <a:pt x="3413125" y="8293100"/>
                </a:cubicBezTo>
                <a:cubicBezTo>
                  <a:pt x="3830505" y="8293100"/>
                  <a:pt x="4183789" y="8235355"/>
                  <a:pt x="4472979" y="8119865"/>
                </a:cubicBezTo>
                <a:cubicBezTo>
                  <a:pt x="4762301" y="8004242"/>
                  <a:pt x="4982368" y="7839075"/>
                  <a:pt x="5133181" y="7624366"/>
                </a:cubicBezTo>
                <a:cubicBezTo>
                  <a:pt x="5283993" y="7409524"/>
                  <a:pt x="5359400" y="7155591"/>
                  <a:pt x="5359400" y="6862565"/>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203" name="Freeform 16203"/>
          <p:cNvSpPr/>
          <p:nvPr/>
        </p:nvSpPr>
        <p:spPr>
          <a:xfrm>
            <a:off x="4794473" y="3239959"/>
            <a:ext cx="69143" cy="92362"/>
          </a:xfrm>
          <a:custGeom>
            <a:avLst/>
            <a:gdLst/>
            <a:ahLst/>
            <a:cxnLst/>
            <a:rect l="0" t="0" r="0" b="0"/>
            <a:pathLst>
              <a:path w="6948487" h="9271000">
                <a:moveTo>
                  <a:pt x="5757862" y="6273999"/>
                </a:moveTo>
                <a:lnTo>
                  <a:pt x="6948487" y="6273999"/>
                </a:lnTo>
                <a:cubicBezTo>
                  <a:pt x="6886442" y="6844838"/>
                  <a:pt x="6723062" y="7355748"/>
                  <a:pt x="6458346" y="7806730"/>
                </a:cubicBezTo>
                <a:cubicBezTo>
                  <a:pt x="6193631" y="8257580"/>
                  <a:pt x="5819312" y="8614371"/>
                  <a:pt x="5335389" y="8877102"/>
                </a:cubicBezTo>
                <a:cubicBezTo>
                  <a:pt x="4851598" y="9139701"/>
                  <a:pt x="4247753" y="9271000"/>
                  <a:pt x="3523853" y="9271000"/>
                </a:cubicBezTo>
                <a:cubicBezTo>
                  <a:pt x="2994421" y="9271000"/>
                  <a:pt x="2513607" y="9171847"/>
                  <a:pt x="2081410" y="8973543"/>
                </a:cubicBezTo>
                <a:cubicBezTo>
                  <a:pt x="1649214" y="8775105"/>
                  <a:pt x="1278003" y="8493125"/>
                  <a:pt x="967779" y="8127604"/>
                </a:cubicBezTo>
                <a:cubicBezTo>
                  <a:pt x="657555" y="7761949"/>
                  <a:pt x="418703" y="7321947"/>
                  <a:pt x="251221" y="6807597"/>
                </a:cubicBezTo>
                <a:cubicBezTo>
                  <a:pt x="83740" y="6293247"/>
                  <a:pt x="0" y="5720028"/>
                  <a:pt x="0" y="5087938"/>
                </a:cubicBezTo>
                <a:lnTo>
                  <a:pt x="0" y="4189215"/>
                </a:lnTo>
                <a:cubicBezTo>
                  <a:pt x="0" y="3557125"/>
                  <a:pt x="83740" y="2983905"/>
                  <a:pt x="251221" y="2469555"/>
                </a:cubicBezTo>
                <a:cubicBezTo>
                  <a:pt x="418703" y="1955205"/>
                  <a:pt x="660664" y="1514211"/>
                  <a:pt x="977106" y="1146572"/>
                </a:cubicBezTo>
                <a:cubicBezTo>
                  <a:pt x="1293547" y="778934"/>
                  <a:pt x="1675077" y="495962"/>
                  <a:pt x="2121693" y="297657"/>
                </a:cubicBezTo>
                <a:cubicBezTo>
                  <a:pt x="2568442" y="99219"/>
                  <a:pt x="3070952" y="0"/>
                  <a:pt x="3629223" y="0"/>
                </a:cubicBezTo>
                <a:cubicBezTo>
                  <a:pt x="4311848" y="0"/>
                  <a:pt x="4888904" y="127993"/>
                  <a:pt x="5360392" y="383977"/>
                </a:cubicBezTo>
                <a:cubicBezTo>
                  <a:pt x="5831879" y="639829"/>
                  <a:pt x="6198923" y="993841"/>
                  <a:pt x="6461521" y="1446015"/>
                </a:cubicBezTo>
                <a:cubicBezTo>
                  <a:pt x="6724120" y="1898055"/>
                  <a:pt x="6886442" y="2421269"/>
                  <a:pt x="6948487" y="3015655"/>
                </a:cubicBezTo>
                <a:lnTo>
                  <a:pt x="5757862" y="3015655"/>
                </a:lnTo>
                <a:cubicBezTo>
                  <a:pt x="5700050" y="2594438"/>
                  <a:pt x="5592564" y="2232091"/>
                  <a:pt x="5435401" y="1928615"/>
                </a:cubicBezTo>
                <a:cubicBezTo>
                  <a:pt x="5278371" y="1625138"/>
                  <a:pt x="5055129" y="1390849"/>
                  <a:pt x="4765675" y="1225749"/>
                </a:cubicBezTo>
                <a:cubicBezTo>
                  <a:pt x="4476353" y="1060516"/>
                  <a:pt x="4098064" y="977900"/>
                  <a:pt x="3630810" y="977900"/>
                </a:cubicBezTo>
                <a:cubicBezTo>
                  <a:pt x="3229835" y="977900"/>
                  <a:pt x="2877410" y="1054299"/>
                  <a:pt x="2573535" y="1207096"/>
                </a:cubicBezTo>
                <a:cubicBezTo>
                  <a:pt x="2269662" y="1359893"/>
                  <a:pt x="2015397" y="1576719"/>
                  <a:pt x="1810742" y="1857574"/>
                </a:cubicBezTo>
                <a:cubicBezTo>
                  <a:pt x="1606219" y="2138297"/>
                  <a:pt x="1452231" y="2474847"/>
                  <a:pt x="1348779" y="2867224"/>
                </a:cubicBezTo>
                <a:cubicBezTo>
                  <a:pt x="1245459" y="3259469"/>
                  <a:pt x="1193800" y="3695105"/>
                  <a:pt x="1193800" y="4174133"/>
                </a:cubicBezTo>
                <a:lnTo>
                  <a:pt x="1193800" y="5084565"/>
                </a:lnTo>
                <a:cubicBezTo>
                  <a:pt x="1193800" y="5526419"/>
                  <a:pt x="1240300" y="5941484"/>
                  <a:pt x="1333301" y="6329760"/>
                </a:cubicBezTo>
                <a:cubicBezTo>
                  <a:pt x="1426302" y="6717904"/>
                  <a:pt x="1567854" y="7058555"/>
                  <a:pt x="1757957" y="7351713"/>
                </a:cubicBezTo>
                <a:cubicBezTo>
                  <a:pt x="1948193" y="7644871"/>
                  <a:pt x="2190088" y="7875059"/>
                  <a:pt x="2483643" y="8042275"/>
                </a:cubicBezTo>
                <a:cubicBezTo>
                  <a:pt x="2777199" y="8209492"/>
                  <a:pt x="3124464" y="8293100"/>
                  <a:pt x="3525440" y="8293100"/>
                </a:cubicBezTo>
                <a:cubicBezTo>
                  <a:pt x="4033969" y="8293100"/>
                  <a:pt x="4439113" y="8212601"/>
                  <a:pt x="4740870" y="8051602"/>
                </a:cubicBezTo>
                <a:cubicBezTo>
                  <a:pt x="5042627" y="7890471"/>
                  <a:pt x="5271029" y="7659225"/>
                  <a:pt x="5426075" y="7357865"/>
                </a:cubicBezTo>
                <a:cubicBezTo>
                  <a:pt x="5581120" y="7056504"/>
                  <a:pt x="5691716" y="6695216"/>
                  <a:pt x="5757862" y="6273999"/>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204" name="Freeform 16204"/>
          <p:cNvSpPr/>
          <p:nvPr/>
        </p:nvSpPr>
        <p:spPr>
          <a:xfrm>
            <a:off x="4901363" y="3241098"/>
            <a:ext cx="78994" cy="89958"/>
          </a:xfrm>
          <a:custGeom>
            <a:avLst/>
            <a:gdLst/>
            <a:ahLst/>
            <a:cxnLst/>
            <a:rect l="0" t="0" r="0" b="0"/>
            <a:pathLst>
              <a:path w="7938492" h="9029700">
                <a:moveTo>
                  <a:pt x="4218782" y="800299"/>
                </a:moveTo>
                <a:lnTo>
                  <a:pt x="1221780" y="9029700"/>
                </a:lnTo>
                <a:lnTo>
                  <a:pt x="0" y="9029700"/>
                </a:lnTo>
                <a:lnTo>
                  <a:pt x="3443883" y="0"/>
                </a:lnTo>
                <a:lnTo>
                  <a:pt x="4218782" y="0"/>
                </a:lnTo>
                <a:close/>
                <a:moveTo>
                  <a:pt x="6710561" y="9029700"/>
                </a:moveTo>
                <a:lnTo>
                  <a:pt x="3710782" y="800299"/>
                </a:lnTo>
                <a:lnTo>
                  <a:pt x="3710782" y="0"/>
                </a:lnTo>
                <a:lnTo>
                  <a:pt x="4490839" y="0"/>
                </a:lnTo>
                <a:lnTo>
                  <a:pt x="7938492" y="9029700"/>
                </a:lnTo>
                <a:close/>
                <a:moveTo>
                  <a:pt x="6555582" y="5689600"/>
                </a:moveTo>
                <a:lnTo>
                  <a:pt x="6555582" y="6667500"/>
                </a:lnTo>
                <a:lnTo>
                  <a:pt x="1488282" y="6667500"/>
                </a:lnTo>
                <a:lnTo>
                  <a:pt x="1488282" y="5689600"/>
                </a:ln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205" name="Freeform 16205"/>
          <p:cNvSpPr/>
          <p:nvPr/>
        </p:nvSpPr>
        <p:spPr>
          <a:xfrm>
            <a:off x="4986754" y="3262986"/>
            <a:ext cx="53118" cy="69335"/>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206" name="Freeform 16206"/>
          <p:cNvSpPr/>
          <p:nvPr/>
        </p:nvSpPr>
        <p:spPr>
          <a:xfrm>
            <a:off x="5051394" y="3262986"/>
            <a:ext cx="53118" cy="69335"/>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207" name="Freeform 16207"/>
          <p:cNvSpPr/>
          <p:nvPr/>
        </p:nvSpPr>
        <p:spPr>
          <a:xfrm>
            <a:off x="5115909" y="3262986"/>
            <a:ext cx="60786" cy="69335"/>
          </a:xfrm>
          <a:custGeom>
            <a:avLst/>
            <a:gdLst/>
            <a:ahLst/>
            <a:cxnLst/>
            <a:rect l="0" t="0" r="0" b="0"/>
            <a:pathLst>
              <a:path w="6108700" h="6959600">
                <a:moveTo>
                  <a:pt x="0" y="3554215"/>
                </a:moveTo>
                <a:lnTo>
                  <a:pt x="0" y="3411538"/>
                </a:lnTo>
                <a:cubicBezTo>
                  <a:pt x="0" y="2927615"/>
                  <a:pt x="70246" y="2477890"/>
                  <a:pt x="210740" y="2062361"/>
                </a:cubicBezTo>
                <a:cubicBezTo>
                  <a:pt x="351366" y="1646701"/>
                  <a:pt x="553971" y="1284883"/>
                  <a:pt x="818554" y="976908"/>
                </a:cubicBezTo>
                <a:cubicBezTo>
                  <a:pt x="1083270" y="668801"/>
                  <a:pt x="1403746" y="428956"/>
                  <a:pt x="1779984" y="257374"/>
                </a:cubicBezTo>
                <a:cubicBezTo>
                  <a:pt x="2156221" y="85791"/>
                  <a:pt x="2577901" y="0"/>
                  <a:pt x="3045023" y="0"/>
                </a:cubicBezTo>
                <a:cubicBezTo>
                  <a:pt x="3516378" y="0"/>
                  <a:pt x="3941167" y="85791"/>
                  <a:pt x="4319389" y="257374"/>
                </a:cubicBezTo>
                <a:cubicBezTo>
                  <a:pt x="4697743" y="428956"/>
                  <a:pt x="5020270" y="668801"/>
                  <a:pt x="5286970" y="976908"/>
                </a:cubicBezTo>
                <a:cubicBezTo>
                  <a:pt x="5553670" y="1284883"/>
                  <a:pt x="5757267" y="1646701"/>
                  <a:pt x="5897760" y="2062361"/>
                </a:cubicBezTo>
                <a:cubicBezTo>
                  <a:pt x="6038387" y="2477890"/>
                  <a:pt x="6108700" y="2927615"/>
                  <a:pt x="6108700" y="3411538"/>
                </a:cubicBezTo>
                <a:lnTo>
                  <a:pt x="6108700" y="3554215"/>
                </a:lnTo>
                <a:cubicBezTo>
                  <a:pt x="6108700" y="4038005"/>
                  <a:pt x="6038387" y="4486672"/>
                  <a:pt x="5897760" y="4900216"/>
                </a:cubicBezTo>
                <a:cubicBezTo>
                  <a:pt x="5757267" y="5313760"/>
                  <a:pt x="5553670" y="5674585"/>
                  <a:pt x="5286970" y="5982693"/>
                </a:cubicBezTo>
                <a:cubicBezTo>
                  <a:pt x="5020270" y="6290800"/>
                  <a:pt x="4699860" y="6530645"/>
                  <a:pt x="4325739" y="6702227"/>
                </a:cubicBezTo>
                <a:cubicBezTo>
                  <a:pt x="3951618" y="6873808"/>
                  <a:pt x="3528814" y="6959600"/>
                  <a:pt x="3057326" y="6959600"/>
                </a:cubicBezTo>
                <a:cubicBezTo>
                  <a:pt x="2586103" y="6959600"/>
                  <a:pt x="2162373" y="6873808"/>
                  <a:pt x="1786135" y="6702227"/>
                </a:cubicBezTo>
                <a:cubicBezTo>
                  <a:pt x="1409898" y="6530645"/>
                  <a:pt x="1088429" y="6290800"/>
                  <a:pt x="821729" y="5982693"/>
                </a:cubicBezTo>
                <a:cubicBezTo>
                  <a:pt x="555029" y="5674585"/>
                  <a:pt x="351366" y="5313760"/>
                  <a:pt x="210740" y="4900216"/>
                </a:cubicBezTo>
                <a:cubicBezTo>
                  <a:pt x="70246" y="4486672"/>
                  <a:pt x="0" y="4038005"/>
                  <a:pt x="0" y="3554215"/>
                </a:cubicBezTo>
                <a:close/>
                <a:moveTo>
                  <a:pt x="1147167" y="3411538"/>
                </a:moveTo>
                <a:lnTo>
                  <a:pt x="1147167" y="3554215"/>
                </a:lnTo>
                <a:cubicBezTo>
                  <a:pt x="1147167" y="3889177"/>
                  <a:pt x="1186523" y="4204560"/>
                  <a:pt x="1265237" y="4500365"/>
                </a:cubicBezTo>
                <a:cubicBezTo>
                  <a:pt x="1343951" y="4796036"/>
                  <a:pt x="1463013" y="5057643"/>
                  <a:pt x="1622425" y="5285185"/>
                </a:cubicBezTo>
                <a:cubicBezTo>
                  <a:pt x="1781836" y="5512594"/>
                  <a:pt x="1981662" y="5691453"/>
                  <a:pt x="2221904" y="5821760"/>
                </a:cubicBezTo>
                <a:cubicBezTo>
                  <a:pt x="2462146" y="5952067"/>
                  <a:pt x="2741678" y="6017221"/>
                  <a:pt x="3060501" y="6017221"/>
                </a:cubicBezTo>
                <a:cubicBezTo>
                  <a:pt x="3375223" y="6017221"/>
                  <a:pt x="3651646" y="5952067"/>
                  <a:pt x="3889771" y="5821760"/>
                </a:cubicBezTo>
                <a:cubicBezTo>
                  <a:pt x="4128029" y="5691453"/>
                  <a:pt x="4325805" y="5512594"/>
                  <a:pt x="4483100" y="5285185"/>
                </a:cubicBezTo>
                <a:cubicBezTo>
                  <a:pt x="4640527" y="5057643"/>
                  <a:pt x="4759589" y="4796036"/>
                  <a:pt x="4840287" y="4500365"/>
                </a:cubicBezTo>
                <a:cubicBezTo>
                  <a:pt x="4921117" y="4204560"/>
                  <a:pt x="4961532" y="3889177"/>
                  <a:pt x="4961532" y="3554215"/>
                </a:cubicBezTo>
                <a:lnTo>
                  <a:pt x="4961532" y="3411538"/>
                </a:lnTo>
                <a:cubicBezTo>
                  <a:pt x="4961532" y="3080544"/>
                  <a:pt x="4921117" y="2767211"/>
                  <a:pt x="4840287" y="2471540"/>
                </a:cubicBezTo>
                <a:cubicBezTo>
                  <a:pt x="4759589" y="2175736"/>
                  <a:pt x="4639535" y="1913070"/>
                  <a:pt x="4480123" y="1683544"/>
                </a:cubicBezTo>
                <a:cubicBezTo>
                  <a:pt x="4320711" y="1454018"/>
                  <a:pt x="4121877" y="1273109"/>
                  <a:pt x="3883620" y="1140818"/>
                </a:cubicBezTo>
                <a:cubicBezTo>
                  <a:pt x="3645495" y="1008526"/>
                  <a:pt x="3367021" y="942380"/>
                  <a:pt x="3048198" y="942380"/>
                </a:cubicBezTo>
                <a:cubicBezTo>
                  <a:pt x="2733476" y="942380"/>
                  <a:pt x="2456987" y="1008526"/>
                  <a:pt x="2218729" y="1140818"/>
                </a:cubicBezTo>
                <a:cubicBezTo>
                  <a:pt x="1980604" y="1273109"/>
                  <a:pt x="1781836" y="1454018"/>
                  <a:pt x="1622425" y="1683544"/>
                </a:cubicBezTo>
                <a:cubicBezTo>
                  <a:pt x="1463013" y="1913070"/>
                  <a:pt x="1343951" y="2175736"/>
                  <a:pt x="1265237" y="2471540"/>
                </a:cubicBezTo>
                <a:cubicBezTo>
                  <a:pt x="1186523" y="2767211"/>
                  <a:pt x="1147167" y="3080544"/>
                  <a:pt x="1147167" y="3411538"/>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208" name="Freeform 16208"/>
          <p:cNvSpPr/>
          <p:nvPr/>
        </p:nvSpPr>
        <p:spPr>
          <a:xfrm>
            <a:off x="5186742" y="3262986"/>
            <a:ext cx="56275" cy="69335"/>
          </a:xfrm>
          <a:custGeom>
            <a:avLst/>
            <a:gdLst/>
            <a:ahLst/>
            <a:cxnLst/>
            <a:rect l="0" t="0" r="0" b="0"/>
            <a:pathLst>
              <a:path w="5655270" h="6959600">
                <a:moveTo>
                  <a:pt x="2982714" y="6017221"/>
                </a:moveTo>
                <a:cubicBezTo>
                  <a:pt x="3255499" y="6017221"/>
                  <a:pt x="3507647" y="5961394"/>
                  <a:pt x="3739157" y="5849740"/>
                </a:cubicBezTo>
                <a:cubicBezTo>
                  <a:pt x="3970668" y="5738085"/>
                  <a:pt x="4160837" y="5584032"/>
                  <a:pt x="4309665" y="5387579"/>
                </a:cubicBezTo>
                <a:cubicBezTo>
                  <a:pt x="4458493" y="5190993"/>
                  <a:pt x="4543226" y="4966560"/>
                  <a:pt x="4563864" y="4714280"/>
                </a:cubicBezTo>
                <a:lnTo>
                  <a:pt x="5655270" y="4714280"/>
                </a:lnTo>
                <a:cubicBezTo>
                  <a:pt x="5634632" y="5111288"/>
                  <a:pt x="5501282" y="5480381"/>
                  <a:pt x="5255220" y="5821561"/>
                </a:cubicBezTo>
                <a:cubicBezTo>
                  <a:pt x="5009289" y="6162609"/>
                  <a:pt x="4687887" y="6437578"/>
                  <a:pt x="4291012" y="6646466"/>
                </a:cubicBezTo>
                <a:cubicBezTo>
                  <a:pt x="3894137" y="6855221"/>
                  <a:pt x="3458104" y="6959600"/>
                  <a:pt x="2982912" y="6959600"/>
                </a:cubicBezTo>
                <a:cubicBezTo>
                  <a:pt x="2478484" y="6959600"/>
                  <a:pt x="2039209" y="6870700"/>
                  <a:pt x="1665089" y="6692900"/>
                </a:cubicBezTo>
                <a:cubicBezTo>
                  <a:pt x="1290968" y="6515100"/>
                  <a:pt x="980876" y="6271155"/>
                  <a:pt x="734814" y="5961063"/>
                </a:cubicBezTo>
                <a:cubicBezTo>
                  <a:pt x="488883" y="5650839"/>
                  <a:pt x="304932" y="5294115"/>
                  <a:pt x="182959" y="4890890"/>
                </a:cubicBezTo>
                <a:cubicBezTo>
                  <a:pt x="60986" y="4487665"/>
                  <a:pt x="0" y="4060693"/>
                  <a:pt x="0" y="3609975"/>
                </a:cubicBezTo>
                <a:lnTo>
                  <a:pt x="0" y="3349625"/>
                </a:lnTo>
                <a:cubicBezTo>
                  <a:pt x="0" y="2898775"/>
                  <a:pt x="60986" y="2471738"/>
                  <a:pt x="182959" y="2068513"/>
                </a:cubicBezTo>
                <a:cubicBezTo>
                  <a:pt x="304932" y="1665288"/>
                  <a:pt x="488883" y="1308630"/>
                  <a:pt x="734814" y="998538"/>
                </a:cubicBezTo>
                <a:cubicBezTo>
                  <a:pt x="980876" y="688446"/>
                  <a:pt x="1290968" y="444500"/>
                  <a:pt x="1665089" y="266700"/>
                </a:cubicBezTo>
                <a:cubicBezTo>
                  <a:pt x="2039209" y="88900"/>
                  <a:pt x="2478484" y="0"/>
                  <a:pt x="2982912" y="0"/>
                </a:cubicBezTo>
                <a:cubicBezTo>
                  <a:pt x="3507713" y="0"/>
                  <a:pt x="3966500" y="106496"/>
                  <a:pt x="4359275" y="319485"/>
                </a:cubicBezTo>
                <a:cubicBezTo>
                  <a:pt x="4752049" y="532342"/>
                  <a:pt x="5061082" y="821796"/>
                  <a:pt x="5286375" y="1187847"/>
                </a:cubicBezTo>
                <a:cubicBezTo>
                  <a:pt x="5511667" y="1553766"/>
                  <a:pt x="5634632" y="1968236"/>
                  <a:pt x="5655270" y="2431257"/>
                </a:cubicBezTo>
                <a:lnTo>
                  <a:pt x="4563864" y="2431257"/>
                </a:lnTo>
                <a:cubicBezTo>
                  <a:pt x="4543226" y="2154238"/>
                  <a:pt x="4465703" y="1904075"/>
                  <a:pt x="4331295" y="1680766"/>
                </a:cubicBezTo>
                <a:cubicBezTo>
                  <a:pt x="4197019" y="1457325"/>
                  <a:pt x="4015118" y="1278401"/>
                  <a:pt x="3785592" y="1143993"/>
                </a:cubicBezTo>
                <a:cubicBezTo>
                  <a:pt x="3556198" y="1009584"/>
                  <a:pt x="3288572" y="942380"/>
                  <a:pt x="2982714" y="942380"/>
                </a:cubicBezTo>
                <a:cubicBezTo>
                  <a:pt x="2631215" y="942380"/>
                  <a:pt x="2336601" y="1011635"/>
                  <a:pt x="2098873" y="1150144"/>
                </a:cubicBezTo>
                <a:cubicBezTo>
                  <a:pt x="1861277" y="1288654"/>
                  <a:pt x="1673225" y="1474788"/>
                  <a:pt x="1534715" y="1708547"/>
                </a:cubicBezTo>
                <a:cubicBezTo>
                  <a:pt x="1396206" y="1942307"/>
                  <a:pt x="1296987" y="2200805"/>
                  <a:pt x="1237059" y="2484041"/>
                </a:cubicBezTo>
                <a:cubicBezTo>
                  <a:pt x="1177131" y="2767278"/>
                  <a:pt x="1147167" y="3055806"/>
                  <a:pt x="1147167" y="3349625"/>
                </a:cubicBezTo>
                <a:lnTo>
                  <a:pt x="1147167" y="3609975"/>
                </a:lnTo>
                <a:cubicBezTo>
                  <a:pt x="1147167" y="3903663"/>
                  <a:pt x="1176072" y="4193249"/>
                  <a:pt x="1233884" y="4478735"/>
                </a:cubicBezTo>
                <a:cubicBezTo>
                  <a:pt x="1291828" y="4764088"/>
                  <a:pt x="1389988" y="5022586"/>
                  <a:pt x="1528365" y="5254229"/>
                </a:cubicBezTo>
                <a:cubicBezTo>
                  <a:pt x="1666875" y="5485739"/>
                  <a:pt x="1854993" y="5670815"/>
                  <a:pt x="2092721" y="5809457"/>
                </a:cubicBezTo>
                <a:cubicBezTo>
                  <a:pt x="2330450" y="5947966"/>
                  <a:pt x="2627114" y="6017221"/>
                  <a:pt x="2982714" y="6017221"/>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209" name="Freeform 16209"/>
          <p:cNvSpPr/>
          <p:nvPr/>
        </p:nvSpPr>
        <p:spPr>
          <a:xfrm>
            <a:off x="5255428" y="3239833"/>
            <a:ext cx="13522" cy="91224"/>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210" name="Freeform 16210"/>
          <p:cNvSpPr/>
          <p:nvPr/>
        </p:nvSpPr>
        <p:spPr>
          <a:xfrm>
            <a:off x="5283673" y="3262986"/>
            <a:ext cx="55085" cy="69335"/>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211" name="Freeform 16211"/>
          <p:cNvSpPr/>
          <p:nvPr/>
        </p:nvSpPr>
        <p:spPr>
          <a:xfrm>
            <a:off x="5345344" y="3247994"/>
            <a:ext cx="36388" cy="84328"/>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212" name="Freeform 16212"/>
          <p:cNvSpPr/>
          <p:nvPr/>
        </p:nvSpPr>
        <p:spPr>
          <a:xfrm>
            <a:off x="5394125" y="3239833"/>
            <a:ext cx="13522" cy="91224"/>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213" name="Freeform 16213"/>
          <p:cNvSpPr/>
          <p:nvPr/>
        </p:nvSpPr>
        <p:spPr>
          <a:xfrm>
            <a:off x="5421359" y="3262986"/>
            <a:ext cx="60786" cy="69335"/>
          </a:xfrm>
          <a:custGeom>
            <a:avLst/>
            <a:gdLst/>
            <a:ahLst/>
            <a:cxnLst/>
            <a:rect l="0" t="0" r="0" b="0"/>
            <a:pathLst>
              <a:path w="6108700" h="6959600">
                <a:moveTo>
                  <a:pt x="0" y="3554215"/>
                </a:moveTo>
                <a:lnTo>
                  <a:pt x="0" y="3411538"/>
                </a:lnTo>
                <a:cubicBezTo>
                  <a:pt x="0" y="2927615"/>
                  <a:pt x="70246" y="2477890"/>
                  <a:pt x="210740" y="2062361"/>
                </a:cubicBezTo>
                <a:cubicBezTo>
                  <a:pt x="351366" y="1646701"/>
                  <a:pt x="553971" y="1284883"/>
                  <a:pt x="818554" y="976908"/>
                </a:cubicBezTo>
                <a:cubicBezTo>
                  <a:pt x="1083270" y="668801"/>
                  <a:pt x="1403746" y="428956"/>
                  <a:pt x="1779984" y="257374"/>
                </a:cubicBezTo>
                <a:cubicBezTo>
                  <a:pt x="2156221" y="85791"/>
                  <a:pt x="2577901" y="0"/>
                  <a:pt x="3045023" y="0"/>
                </a:cubicBezTo>
                <a:cubicBezTo>
                  <a:pt x="3516378" y="0"/>
                  <a:pt x="3941167" y="85791"/>
                  <a:pt x="4319389" y="257374"/>
                </a:cubicBezTo>
                <a:cubicBezTo>
                  <a:pt x="4697743" y="428956"/>
                  <a:pt x="5020270" y="668801"/>
                  <a:pt x="5286970" y="976908"/>
                </a:cubicBezTo>
                <a:cubicBezTo>
                  <a:pt x="5553670" y="1284883"/>
                  <a:pt x="5757267" y="1646701"/>
                  <a:pt x="5897760" y="2062361"/>
                </a:cubicBezTo>
                <a:cubicBezTo>
                  <a:pt x="6038387" y="2477890"/>
                  <a:pt x="6108700" y="2927615"/>
                  <a:pt x="6108700" y="3411538"/>
                </a:cubicBezTo>
                <a:lnTo>
                  <a:pt x="6108700" y="3554215"/>
                </a:lnTo>
                <a:cubicBezTo>
                  <a:pt x="6108700" y="4038005"/>
                  <a:pt x="6038387" y="4486672"/>
                  <a:pt x="5897760" y="4900216"/>
                </a:cubicBezTo>
                <a:cubicBezTo>
                  <a:pt x="5757267" y="5313760"/>
                  <a:pt x="5553670" y="5674585"/>
                  <a:pt x="5286970" y="5982693"/>
                </a:cubicBezTo>
                <a:cubicBezTo>
                  <a:pt x="5020270" y="6290800"/>
                  <a:pt x="4699860" y="6530645"/>
                  <a:pt x="4325739" y="6702227"/>
                </a:cubicBezTo>
                <a:cubicBezTo>
                  <a:pt x="3951618" y="6873808"/>
                  <a:pt x="3528814" y="6959600"/>
                  <a:pt x="3057326" y="6959600"/>
                </a:cubicBezTo>
                <a:cubicBezTo>
                  <a:pt x="2586103" y="6959600"/>
                  <a:pt x="2162373" y="6873808"/>
                  <a:pt x="1786135" y="6702227"/>
                </a:cubicBezTo>
                <a:cubicBezTo>
                  <a:pt x="1409898" y="6530645"/>
                  <a:pt x="1088429" y="6290800"/>
                  <a:pt x="821729" y="5982693"/>
                </a:cubicBezTo>
                <a:cubicBezTo>
                  <a:pt x="555029" y="5674585"/>
                  <a:pt x="351366" y="5313760"/>
                  <a:pt x="210740" y="4900216"/>
                </a:cubicBezTo>
                <a:cubicBezTo>
                  <a:pt x="70246" y="4486672"/>
                  <a:pt x="0" y="4038005"/>
                  <a:pt x="0" y="3554215"/>
                </a:cubicBezTo>
                <a:close/>
                <a:moveTo>
                  <a:pt x="1147167" y="3411538"/>
                </a:moveTo>
                <a:lnTo>
                  <a:pt x="1147167" y="3554215"/>
                </a:lnTo>
                <a:cubicBezTo>
                  <a:pt x="1147167" y="3889177"/>
                  <a:pt x="1186523" y="4204560"/>
                  <a:pt x="1265237" y="4500365"/>
                </a:cubicBezTo>
                <a:cubicBezTo>
                  <a:pt x="1343951" y="4796036"/>
                  <a:pt x="1463013" y="5057643"/>
                  <a:pt x="1622425" y="5285185"/>
                </a:cubicBezTo>
                <a:cubicBezTo>
                  <a:pt x="1781836" y="5512594"/>
                  <a:pt x="1981662" y="5691453"/>
                  <a:pt x="2221904" y="5821760"/>
                </a:cubicBezTo>
                <a:cubicBezTo>
                  <a:pt x="2462146" y="5952067"/>
                  <a:pt x="2741678" y="6017221"/>
                  <a:pt x="3060501" y="6017221"/>
                </a:cubicBezTo>
                <a:cubicBezTo>
                  <a:pt x="3375223" y="6017221"/>
                  <a:pt x="3651646" y="5952067"/>
                  <a:pt x="3889771" y="5821760"/>
                </a:cubicBezTo>
                <a:cubicBezTo>
                  <a:pt x="4128029" y="5691453"/>
                  <a:pt x="4325805" y="5512594"/>
                  <a:pt x="4483100" y="5285185"/>
                </a:cubicBezTo>
                <a:cubicBezTo>
                  <a:pt x="4640527" y="5057643"/>
                  <a:pt x="4759589" y="4796036"/>
                  <a:pt x="4840287" y="4500365"/>
                </a:cubicBezTo>
                <a:cubicBezTo>
                  <a:pt x="4921117" y="4204560"/>
                  <a:pt x="4961532" y="3889177"/>
                  <a:pt x="4961532" y="3554215"/>
                </a:cubicBezTo>
                <a:lnTo>
                  <a:pt x="4961532" y="3411538"/>
                </a:lnTo>
                <a:cubicBezTo>
                  <a:pt x="4961532" y="3080544"/>
                  <a:pt x="4921117" y="2767211"/>
                  <a:pt x="4840287" y="2471540"/>
                </a:cubicBezTo>
                <a:cubicBezTo>
                  <a:pt x="4759589" y="2175736"/>
                  <a:pt x="4639535" y="1913070"/>
                  <a:pt x="4480123" y="1683544"/>
                </a:cubicBezTo>
                <a:cubicBezTo>
                  <a:pt x="4320711" y="1454018"/>
                  <a:pt x="4121877" y="1273109"/>
                  <a:pt x="3883620" y="1140818"/>
                </a:cubicBezTo>
                <a:cubicBezTo>
                  <a:pt x="3645495" y="1008526"/>
                  <a:pt x="3367021" y="942380"/>
                  <a:pt x="3048198" y="942380"/>
                </a:cubicBezTo>
                <a:cubicBezTo>
                  <a:pt x="2733476" y="942380"/>
                  <a:pt x="2456987" y="1008526"/>
                  <a:pt x="2218729" y="1140818"/>
                </a:cubicBezTo>
                <a:cubicBezTo>
                  <a:pt x="1980604" y="1273109"/>
                  <a:pt x="1781836" y="1454018"/>
                  <a:pt x="1622425" y="1683544"/>
                </a:cubicBezTo>
                <a:cubicBezTo>
                  <a:pt x="1463013" y="1913070"/>
                  <a:pt x="1343951" y="2175736"/>
                  <a:pt x="1265237" y="2471540"/>
                </a:cubicBezTo>
                <a:cubicBezTo>
                  <a:pt x="1186523" y="2767211"/>
                  <a:pt x="1147167" y="3080544"/>
                  <a:pt x="1147167" y="3411538"/>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214" name="Freeform 16214"/>
          <p:cNvSpPr/>
          <p:nvPr/>
        </p:nvSpPr>
        <p:spPr>
          <a:xfrm>
            <a:off x="5495163" y="3262986"/>
            <a:ext cx="52424" cy="68006"/>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215" name="Freeform 16215"/>
          <p:cNvSpPr/>
          <p:nvPr/>
        </p:nvSpPr>
        <p:spPr>
          <a:xfrm>
            <a:off x="5594810" y="3229570"/>
            <a:ext cx="32580" cy="130517"/>
          </a:xfrm>
          <a:custGeom>
            <a:avLst/>
            <a:gdLst/>
            <a:ahLst/>
            <a:cxnLst/>
            <a:rect l="0" t="0" r="0" b="0"/>
            <a:pathLst>
              <a:path w="3274218" h="13100843">
                <a:moveTo>
                  <a:pt x="0" y="6578402"/>
                </a:moveTo>
                <a:lnTo>
                  <a:pt x="0" y="6516291"/>
                </a:lnTo>
                <a:cubicBezTo>
                  <a:pt x="0" y="5615253"/>
                  <a:pt x="101269" y="4800005"/>
                  <a:pt x="303807" y="4070549"/>
                </a:cubicBezTo>
                <a:cubicBezTo>
                  <a:pt x="506346" y="3340960"/>
                  <a:pt x="764711" y="2701330"/>
                  <a:pt x="1078904" y="2151658"/>
                </a:cubicBezTo>
                <a:cubicBezTo>
                  <a:pt x="1393097" y="1601854"/>
                  <a:pt x="1723826" y="1146110"/>
                  <a:pt x="2071092" y="784424"/>
                </a:cubicBezTo>
                <a:cubicBezTo>
                  <a:pt x="2418357" y="422738"/>
                  <a:pt x="2738768" y="161264"/>
                  <a:pt x="3032323" y="0"/>
                </a:cubicBezTo>
                <a:lnTo>
                  <a:pt x="3274218" y="756444"/>
                </a:lnTo>
                <a:cubicBezTo>
                  <a:pt x="3030272" y="942446"/>
                  <a:pt x="2783218" y="1198761"/>
                  <a:pt x="2533054" y="1525389"/>
                </a:cubicBezTo>
                <a:cubicBezTo>
                  <a:pt x="2283023" y="1851885"/>
                  <a:pt x="2053563" y="2252795"/>
                  <a:pt x="1844675" y="2728119"/>
                </a:cubicBezTo>
                <a:cubicBezTo>
                  <a:pt x="1635918" y="3203443"/>
                  <a:pt x="1467445" y="3755232"/>
                  <a:pt x="1339254" y="4383485"/>
                </a:cubicBezTo>
                <a:cubicBezTo>
                  <a:pt x="1211196" y="5011738"/>
                  <a:pt x="1147167" y="5718572"/>
                  <a:pt x="1147167" y="6503988"/>
                </a:cubicBezTo>
                <a:lnTo>
                  <a:pt x="1147167" y="6590705"/>
                </a:lnTo>
                <a:cubicBezTo>
                  <a:pt x="1147167" y="7376121"/>
                  <a:pt x="1211196" y="8084013"/>
                  <a:pt x="1339254" y="8714383"/>
                </a:cubicBezTo>
                <a:cubicBezTo>
                  <a:pt x="1467445" y="9344621"/>
                  <a:pt x="1635918" y="9899452"/>
                  <a:pt x="1844675" y="10378876"/>
                </a:cubicBezTo>
                <a:cubicBezTo>
                  <a:pt x="2053563" y="10858433"/>
                  <a:pt x="2283023" y="11266619"/>
                  <a:pt x="2533054" y="11603434"/>
                </a:cubicBezTo>
                <a:cubicBezTo>
                  <a:pt x="2783218" y="11940381"/>
                  <a:pt x="3030272" y="12208073"/>
                  <a:pt x="3274218" y="12406510"/>
                </a:cubicBezTo>
                <a:lnTo>
                  <a:pt x="3032323" y="13100843"/>
                </a:lnTo>
                <a:cubicBezTo>
                  <a:pt x="2738768" y="12939580"/>
                  <a:pt x="2418357" y="12678105"/>
                  <a:pt x="2071092" y="12316420"/>
                </a:cubicBezTo>
                <a:cubicBezTo>
                  <a:pt x="1723826" y="11954867"/>
                  <a:pt x="1393097" y="11500246"/>
                  <a:pt x="1078904" y="10952559"/>
                </a:cubicBezTo>
                <a:cubicBezTo>
                  <a:pt x="764711" y="10404871"/>
                  <a:pt x="506346" y="9765242"/>
                  <a:pt x="303807" y="9033669"/>
                </a:cubicBezTo>
                <a:cubicBezTo>
                  <a:pt x="101269" y="8301964"/>
                  <a:pt x="0" y="7483542"/>
                  <a:pt x="0" y="6578402"/>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216" name="Freeform 16216"/>
          <p:cNvSpPr/>
          <p:nvPr/>
        </p:nvSpPr>
        <p:spPr>
          <a:xfrm>
            <a:off x="5639393" y="3241098"/>
            <a:ext cx="55668" cy="89958"/>
          </a:xfrm>
          <a:custGeom>
            <a:avLst/>
            <a:gdLst/>
            <a:ahLst/>
            <a:cxnLst/>
            <a:rect l="0" t="0" r="0" b="0"/>
            <a:pathLst>
              <a:path w="5594350" h="9029700">
                <a:moveTo>
                  <a:pt x="1193800" y="0"/>
                </a:moveTo>
                <a:lnTo>
                  <a:pt x="1193800" y="9029700"/>
                </a:lnTo>
                <a:lnTo>
                  <a:pt x="0" y="9029700"/>
                </a:lnTo>
                <a:lnTo>
                  <a:pt x="0" y="0"/>
                </a:lnTo>
                <a:close/>
                <a:moveTo>
                  <a:pt x="4978400" y="4064000"/>
                </a:moveTo>
                <a:lnTo>
                  <a:pt x="4978400" y="5041900"/>
                </a:lnTo>
                <a:lnTo>
                  <a:pt x="933846" y="5041900"/>
                </a:lnTo>
                <a:lnTo>
                  <a:pt x="933846" y="4064000"/>
                </a:lnTo>
                <a:close/>
                <a:moveTo>
                  <a:pt x="5594350" y="0"/>
                </a:moveTo>
                <a:lnTo>
                  <a:pt x="5594350" y="977900"/>
                </a:lnTo>
                <a:lnTo>
                  <a:pt x="933846" y="977900"/>
                </a:lnTo>
                <a:lnTo>
                  <a:pt x="933846" y="0"/>
                </a:lnTo>
                <a:close/>
              </a:path>
            </a:pathLst>
          </a:custGeom>
          <a:solidFill>
            <a:srgbClr val="0563C1">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217" name="Freeform 16217"/>
          <p:cNvSpPr/>
          <p:nvPr/>
        </p:nvSpPr>
        <p:spPr>
          <a:xfrm>
            <a:off x="5706156" y="3264252"/>
            <a:ext cx="52572" cy="68069"/>
          </a:xfrm>
          <a:custGeom>
            <a:avLst/>
            <a:gdLst/>
            <a:ahLst/>
            <a:cxnLst/>
            <a:rect l="0" t="0" r="0" b="0"/>
            <a:pathLst>
              <a:path w="5283200" h="6832600">
                <a:moveTo>
                  <a:pt x="4132460" y="5156200"/>
                </a:moveTo>
                <a:lnTo>
                  <a:pt x="4132460" y="0"/>
                </a:lnTo>
                <a:lnTo>
                  <a:pt x="5283200" y="0"/>
                </a:lnTo>
                <a:lnTo>
                  <a:pt x="5283200" y="6705600"/>
                </a:lnTo>
                <a:lnTo>
                  <a:pt x="4188420" y="6705600"/>
                </a:lnTo>
                <a:close/>
                <a:moveTo>
                  <a:pt x="4349750" y="3733800"/>
                </a:moveTo>
                <a:lnTo>
                  <a:pt x="4826000" y="3733800"/>
                </a:lnTo>
                <a:cubicBezTo>
                  <a:pt x="4826000" y="4180020"/>
                  <a:pt x="4779499" y="4592175"/>
                  <a:pt x="4686498" y="4970265"/>
                </a:cubicBezTo>
                <a:cubicBezTo>
                  <a:pt x="4593497" y="5348222"/>
                  <a:pt x="4443610" y="5675644"/>
                  <a:pt x="4236839" y="5952530"/>
                </a:cubicBezTo>
                <a:cubicBezTo>
                  <a:pt x="4030067" y="6229417"/>
                  <a:pt x="3759133" y="6445317"/>
                  <a:pt x="3424039" y="6600230"/>
                </a:cubicBezTo>
                <a:cubicBezTo>
                  <a:pt x="3089076" y="6755143"/>
                  <a:pt x="2681750" y="6832600"/>
                  <a:pt x="2202060" y="6832600"/>
                </a:cubicBezTo>
                <a:cubicBezTo>
                  <a:pt x="1875432" y="6832600"/>
                  <a:pt x="1576652" y="6785107"/>
                  <a:pt x="1305718" y="6690122"/>
                </a:cubicBezTo>
                <a:cubicBezTo>
                  <a:pt x="1034917" y="6595005"/>
                  <a:pt x="802282" y="6448227"/>
                  <a:pt x="607814" y="6249790"/>
                </a:cubicBezTo>
                <a:cubicBezTo>
                  <a:pt x="413477" y="6051352"/>
                  <a:pt x="263591" y="5793053"/>
                  <a:pt x="158154" y="5474891"/>
                </a:cubicBezTo>
                <a:cubicBezTo>
                  <a:pt x="52718" y="5156597"/>
                  <a:pt x="0" y="4774208"/>
                  <a:pt x="0" y="4327724"/>
                </a:cubicBezTo>
                <a:lnTo>
                  <a:pt x="0" y="0"/>
                </a:lnTo>
                <a:lnTo>
                  <a:pt x="1147167" y="0"/>
                </a:lnTo>
                <a:lnTo>
                  <a:pt x="1147167" y="4337050"/>
                </a:lnTo>
                <a:cubicBezTo>
                  <a:pt x="1147167" y="4638411"/>
                  <a:pt x="1181298" y="4887252"/>
                  <a:pt x="1249560" y="5083572"/>
                </a:cubicBezTo>
                <a:cubicBezTo>
                  <a:pt x="1317823" y="5279761"/>
                  <a:pt x="1410890" y="5434674"/>
                  <a:pt x="1528762" y="5548313"/>
                </a:cubicBezTo>
                <a:cubicBezTo>
                  <a:pt x="1646634" y="5661819"/>
                  <a:pt x="1778992" y="5741260"/>
                  <a:pt x="1925835" y="5786636"/>
                </a:cubicBezTo>
                <a:cubicBezTo>
                  <a:pt x="2072812" y="5832012"/>
                  <a:pt x="2224881" y="5854700"/>
                  <a:pt x="2382043" y="5854700"/>
                </a:cubicBezTo>
                <a:cubicBezTo>
                  <a:pt x="2870464" y="5854700"/>
                  <a:pt x="3257351" y="5760377"/>
                  <a:pt x="3542704" y="5571729"/>
                </a:cubicBezTo>
                <a:cubicBezTo>
                  <a:pt x="3828189" y="5383081"/>
                  <a:pt x="4034035" y="5128089"/>
                  <a:pt x="4160242" y="4806752"/>
                </a:cubicBezTo>
                <a:cubicBezTo>
                  <a:pt x="4286580" y="4485283"/>
                  <a:pt x="4349750" y="4127633"/>
                  <a:pt x="4349750" y="3733800"/>
                </a:cubicBezTo>
                <a:close/>
              </a:path>
            </a:pathLst>
          </a:custGeom>
          <a:solidFill>
            <a:srgbClr val="0563C1">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218" name="Freeform 16218"/>
          <p:cNvSpPr/>
          <p:nvPr/>
        </p:nvSpPr>
        <p:spPr>
          <a:xfrm>
            <a:off x="5776080" y="3236164"/>
            <a:ext cx="11415" cy="94892"/>
          </a:xfrm>
          <a:custGeom>
            <a:avLst/>
            <a:gdLst/>
            <a:ahLst/>
            <a:cxnLst/>
            <a:rect l="0" t="0" r="0" b="0"/>
            <a:pathLst>
              <a:path w="1147167" h="9525000">
                <a:moveTo>
                  <a:pt x="1147167" y="0"/>
                </a:moveTo>
                <a:lnTo>
                  <a:pt x="1147167" y="9525000"/>
                </a:lnTo>
                <a:lnTo>
                  <a:pt x="0" y="9525000"/>
                </a:lnTo>
                <a:lnTo>
                  <a:pt x="0" y="0"/>
                </a:lnTo>
                <a:close/>
              </a:path>
            </a:pathLst>
          </a:custGeom>
          <a:solidFill>
            <a:srgbClr val="0563C1">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219" name="Freeform 16219"/>
          <p:cNvSpPr/>
          <p:nvPr/>
        </p:nvSpPr>
        <p:spPr>
          <a:xfrm>
            <a:off x="5806321" y="3236164"/>
            <a:ext cx="11415" cy="94892"/>
          </a:xfrm>
          <a:custGeom>
            <a:avLst/>
            <a:gdLst/>
            <a:ahLst/>
            <a:cxnLst/>
            <a:rect l="0" t="0" r="0" b="0"/>
            <a:pathLst>
              <a:path w="1147167" h="9525000">
                <a:moveTo>
                  <a:pt x="1147167" y="0"/>
                </a:moveTo>
                <a:lnTo>
                  <a:pt x="1147167" y="9525000"/>
                </a:lnTo>
                <a:lnTo>
                  <a:pt x="0" y="9525000"/>
                </a:lnTo>
                <a:lnTo>
                  <a:pt x="0" y="0"/>
                </a:lnTo>
                <a:close/>
              </a:path>
            </a:pathLst>
          </a:custGeom>
          <a:solidFill>
            <a:srgbClr val="0563C1">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220" name="Freeform 16220"/>
          <p:cNvSpPr/>
          <p:nvPr/>
        </p:nvSpPr>
        <p:spPr>
          <a:xfrm>
            <a:off x="5867816" y="3236164"/>
            <a:ext cx="11415" cy="94892"/>
          </a:xfrm>
          <a:custGeom>
            <a:avLst/>
            <a:gdLst/>
            <a:ahLst/>
            <a:cxnLst/>
            <a:rect l="0" t="0" r="0" b="0"/>
            <a:pathLst>
              <a:path w="1147167" h="9525000">
                <a:moveTo>
                  <a:pt x="1147167" y="0"/>
                </a:moveTo>
                <a:lnTo>
                  <a:pt x="1147167" y="9525000"/>
                </a:lnTo>
                <a:lnTo>
                  <a:pt x="0" y="9525000"/>
                </a:lnTo>
                <a:lnTo>
                  <a:pt x="0" y="0"/>
                </a:lnTo>
                <a:close/>
              </a:path>
            </a:pathLst>
          </a:custGeom>
          <a:solidFill>
            <a:srgbClr val="0563C1">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221" name="Freeform 16221"/>
          <p:cNvSpPr/>
          <p:nvPr/>
        </p:nvSpPr>
        <p:spPr>
          <a:xfrm>
            <a:off x="5897173" y="3239833"/>
            <a:ext cx="13522" cy="91224"/>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0563C1">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222" name="Freeform 16222"/>
          <p:cNvSpPr/>
          <p:nvPr/>
        </p:nvSpPr>
        <p:spPr>
          <a:xfrm>
            <a:off x="5924509" y="3262986"/>
            <a:ext cx="53118" cy="69335"/>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0563C1">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223" name="Freeform 16223"/>
          <p:cNvSpPr/>
          <p:nvPr/>
        </p:nvSpPr>
        <p:spPr>
          <a:xfrm>
            <a:off x="5983879" y="3247994"/>
            <a:ext cx="36388" cy="84328"/>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0563C1">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224" name="Rectangle 16224"/>
          <p:cNvSpPr/>
          <p:nvPr/>
        </p:nvSpPr>
        <p:spPr>
          <a:xfrm>
            <a:off x="2098059" y="3373543"/>
            <a:ext cx="288890" cy="177942"/>
          </a:xfrm>
          <a:prstGeom prst="rect">
            <a:avLst/>
          </a:prstGeom>
        </p:spPr>
      </p:sp>
      <p:sp>
        <p:nvSpPr>
          <p:cNvPr id="16225" name="Freeform 16225"/>
          <p:cNvSpPr/>
          <p:nvPr/>
        </p:nvSpPr>
        <p:spPr>
          <a:xfrm>
            <a:off x="2106780" y="3425723"/>
            <a:ext cx="52487" cy="94829"/>
          </a:xfrm>
          <a:custGeom>
            <a:avLst/>
            <a:gdLst/>
            <a:ahLst/>
            <a:cxnLst/>
            <a:rect l="0" t="0" r="0" b="0"/>
            <a:pathLst>
              <a:path w="5274667" h="9518650">
                <a:moveTo>
                  <a:pt x="1147167" y="0"/>
                </a:moveTo>
                <a:lnTo>
                  <a:pt x="1147167" y="9518650"/>
                </a:lnTo>
                <a:lnTo>
                  <a:pt x="0" y="9518650"/>
                </a:lnTo>
                <a:lnTo>
                  <a:pt x="0" y="0"/>
                </a:lnTo>
                <a:close/>
                <a:moveTo>
                  <a:pt x="874315" y="5905500"/>
                </a:moveTo>
                <a:lnTo>
                  <a:pt x="396875" y="5905500"/>
                </a:lnTo>
                <a:cubicBezTo>
                  <a:pt x="396875" y="5445655"/>
                  <a:pt x="463086" y="5019940"/>
                  <a:pt x="595510" y="4628357"/>
                </a:cubicBezTo>
                <a:cubicBezTo>
                  <a:pt x="727934" y="4236773"/>
                  <a:pt x="914069" y="3895990"/>
                  <a:pt x="1153914" y="3606007"/>
                </a:cubicBezTo>
                <a:cubicBezTo>
                  <a:pt x="1393891" y="3315891"/>
                  <a:pt x="1680368" y="3091128"/>
                  <a:pt x="2013346" y="2931716"/>
                </a:cubicBezTo>
                <a:cubicBezTo>
                  <a:pt x="2346457" y="2772172"/>
                  <a:pt x="2715749" y="2692400"/>
                  <a:pt x="3121223" y="2692400"/>
                </a:cubicBezTo>
                <a:cubicBezTo>
                  <a:pt x="3452217" y="2692400"/>
                  <a:pt x="3750071" y="2736785"/>
                  <a:pt x="4014787" y="2825552"/>
                </a:cubicBezTo>
                <a:cubicBezTo>
                  <a:pt x="4279635" y="2914320"/>
                  <a:pt x="4506185" y="3055740"/>
                  <a:pt x="4694435" y="3249811"/>
                </a:cubicBezTo>
                <a:cubicBezTo>
                  <a:pt x="4882686" y="3443883"/>
                  <a:pt x="5026421" y="3694775"/>
                  <a:pt x="5125640" y="4002485"/>
                </a:cubicBezTo>
                <a:cubicBezTo>
                  <a:pt x="5224991" y="4310063"/>
                  <a:pt x="5274667" y="4684845"/>
                  <a:pt x="5274667" y="5126832"/>
                </a:cubicBezTo>
                <a:lnTo>
                  <a:pt x="5274667" y="9518650"/>
                </a:lnTo>
                <a:lnTo>
                  <a:pt x="4127500" y="9518650"/>
                </a:lnTo>
                <a:lnTo>
                  <a:pt x="4127500" y="5113536"/>
                </a:lnTo>
                <a:cubicBezTo>
                  <a:pt x="4127500" y="4762434"/>
                  <a:pt x="4075707" y="4480521"/>
                  <a:pt x="3972123" y="4267796"/>
                </a:cubicBezTo>
                <a:cubicBezTo>
                  <a:pt x="3868671" y="4055071"/>
                  <a:pt x="3717594" y="3900223"/>
                  <a:pt x="3518892" y="3803254"/>
                </a:cubicBezTo>
                <a:cubicBezTo>
                  <a:pt x="3320322" y="3706151"/>
                  <a:pt x="3076178" y="3657600"/>
                  <a:pt x="2786459" y="3657600"/>
                </a:cubicBezTo>
                <a:cubicBezTo>
                  <a:pt x="2500841" y="3657600"/>
                  <a:pt x="2241087" y="3717330"/>
                  <a:pt x="2007195" y="3836790"/>
                </a:cubicBezTo>
                <a:cubicBezTo>
                  <a:pt x="1773435" y="3956117"/>
                  <a:pt x="1572749" y="4120754"/>
                  <a:pt x="1405135" y="4330700"/>
                </a:cubicBezTo>
                <a:cubicBezTo>
                  <a:pt x="1237522" y="4540647"/>
                  <a:pt x="1107148" y="4780492"/>
                  <a:pt x="1014015" y="5050235"/>
                </a:cubicBezTo>
                <a:cubicBezTo>
                  <a:pt x="920882" y="5319845"/>
                  <a:pt x="874315" y="5604934"/>
                  <a:pt x="874315" y="5905500"/>
                </a:cubicBezTo>
                <a:close/>
              </a:path>
            </a:pathLst>
          </a:custGeom>
          <a:solidFill>
            <a:srgbClr val="0563C1">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226" name="Freeform 16226"/>
          <p:cNvSpPr/>
          <p:nvPr/>
        </p:nvSpPr>
        <p:spPr>
          <a:xfrm>
            <a:off x="2172533" y="3452546"/>
            <a:ext cx="56679" cy="69335"/>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563C1">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227" name="Freeform 16227"/>
          <p:cNvSpPr/>
          <p:nvPr/>
        </p:nvSpPr>
        <p:spPr>
          <a:xfrm>
            <a:off x="2242330" y="3452546"/>
            <a:ext cx="32301" cy="68069"/>
          </a:xfrm>
          <a:custGeom>
            <a:avLst/>
            <a:gdLst/>
            <a:ahLst/>
            <a:cxnLst/>
            <a:rect l="0" t="0" r="0" b="0"/>
            <a:pathLst>
              <a:path w="3246040" h="6832600">
                <a:moveTo>
                  <a:pt x="1150143" y="1180704"/>
                </a:moveTo>
                <a:lnTo>
                  <a:pt x="1150143" y="6832600"/>
                </a:lnTo>
                <a:lnTo>
                  <a:pt x="0" y="6832600"/>
                </a:lnTo>
                <a:lnTo>
                  <a:pt x="0" y="127000"/>
                </a:lnTo>
                <a:lnTo>
                  <a:pt x="1118989" y="127000"/>
                </a:lnTo>
                <a:close/>
                <a:moveTo>
                  <a:pt x="3246040" y="86916"/>
                </a:moveTo>
                <a:lnTo>
                  <a:pt x="3239889" y="1154510"/>
                </a:lnTo>
                <a:cubicBezTo>
                  <a:pt x="3144771" y="1133872"/>
                  <a:pt x="3054813" y="1120445"/>
                  <a:pt x="2970014" y="1114227"/>
                </a:cubicBezTo>
                <a:cubicBezTo>
                  <a:pt x="2885347" y="1108009"/>
                  <a:pt x="2789237" y="1104900"/>
                  <a:pt x="2681684" y="1104900"/>
                </a:cubicBezTo>
                <a:cubicBezTo>
                  <a:pt x="2417100" y="1104900"/>
                  <a:pt x="2183540" y="1146242"/>
                  <a:pt x="1981001" y="1228924"/>
                </a:cubicBezTo>
                <a:cubicBezTo>
                  <a:pt x="1778462" y="1311606"/>
                  <a:pt x="1606880" y="1427295"/>
                  <a:pt x="1466254" y="1575991"/>
                </a:cubicBezTo>
                <a:cubicBezTo>
                  <a:pt x="1325760" y="1724687"/>
                  <a:pt x="1215165" y="1901362"/>
                  <a:pt x="1134467" y="2106018"/>
                </a:cubicBezTo>
                <a:cubicBezTo>
                  <a:pt x="1053901" y="2310673"/>
                  <a:pt x="1001249" y="2534841"/>
                  <a:pt x="976510" y="2778522"/>
                </a:cubicBezTo>
                <a:lnTo>
                  <a:pt x="654050" y="2964458"/>
                </a:lnTo>
                <a:cubicBezTo>
                  <a:pt x="654050" y="2559249"/>
                  <a:pt x="694332" y="2178844"/>
                  <a:pt x="774898" y="1823244"/>
                </a:cubicBezTo>
                <a:cubicBezTo>
                  <a:pt x="855464" y="1467644"/>
                  <a:pt x="980479" y="1152393"/>
                  <a:pt x="1149945" y="877491"/>
                </a:cubicBezTo>
                <a:cubicBezTo>
                  <a:pt x="1319543" y="602589"/>
                  <a:pt x="1535575" y="387615"/>
                  <a:pt x="1798042" y="232569"/>
                </a:cubicBezTo>
                <a:cubicBezTo>
                  <a:pt x="2060641" y="77524"/>
                  <a:pt x="2373841" y="0"/>
                  <a:pt x="2737643" y="0"/>
                </a:cubicBezTo>
                <a:cubicBezTo>
                  <a:pt x="2820325" y="0"/>
                  <a:pt x="2915377" y="9327"/>
                  <a:pt x="3022798" y="27980"/>
                </a:cubicBezTo>
                <a:cubicBezTo>
                  <a:pt x="3130351" y="46501"/>
                  <a:pt x="3204765" y="66146"/>
                  <a:pt x="3246040" y="86916"/>
                </a:cubicBezTo>
                <a:close/>
              </a:path>
            </a:pathLst>
          </a:custGeom>
          <a:solidFill>
            <a:srgbClr val="0563C1">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228" name="Freeform 16228"/>
          <p:cNvSpPr/>
          <p:nvPr/>
        </p:nvSpPr>
        <p:spPr>
          <a:xfrm>
            <a:off x="2282050" y="3452546"/>
            <a:ext cx="56679" cy="69335"/>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563C1">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229" name="Freeform 16229"/>
          <p:cNvSpPr/>
          <p:nvPr/>
        </p:nvSpPr>
        <p:spPr>
          <a:xfrm>
            <a:off x="2345437" y="3419128"/>
            <a:ext cx="32580" cy="130517"/>
          </a:xfrm>
          <a:custGeom>
            <a:avLst/>
            <a:gdLst/>
            <a:ahLst/>
            <a:cxnLst/>
            <a:rect l="0" t="0" r="0" b="0"/>
            <a:pathLst>
              <a:path w="3274219" h="13100843">
                <a:moveTo>
                  <a:pt x="3274219" y="6516291"/>
                </a:moveTo>
                <a:lnTo>
                  <a:pt x="3274219" y="6578402"/>
                </a:lnTo>
                <a:cubicBezTo>
                  <a:pt x="3274219" y="7483542"/>
                  <a:pt x="3172883" y="8301964"/>
                  <a:pt x="2970212" y="9033669"/>
                </a:cubicBezTo>
                <a:cubicBezTo>
                  <a:pt x="2767674" y="9765242"/>
                  <a:pt x="2509308" y="10404871"/>
                  <a:pt x="2195116" y="10952559"/>
                </a:cubicBezTo>
                <a:cubicBezTo>
                  <a:pt x="1880923" y="11500246"/>
                  <a:pt x="1550194" y="11954867"/>
                  <a:pt x="1202928" y="12316420"/>
                </a:cubicBezTo>
                <a:cubicBezTo>
                  <a:pt x="855662" y="12678105"/>
                  <a:pt x="535318" y="12939580"/>
                  <a:pt x="241895" y="13100843"/>
                </a:cubicBezTo>
                <a:lnTo>
                  <a:pt x="0" y="12406510"/>
                </a:lnTo>
                <a:cubicBezTo>
                  <a:pt x="243946" y="12220508"/>
                  <a:pt x="489942" y="11961084"/>
                  <a:pt x="737989" y="11628239"/>
                </a:cubicBezTo>
                <a:cubicBezTo>
                  <a:pt x="986036" y="11295525"/>
                  <a:pt x="1215430" y="10886347"/>
                  <a:pt x="1426170" y="10400704"/>
                </a:cubicBezTo>
                <a:cubicBezTo>
                  <a:pt x="1637043" y="9915062"/>
                  <a:pt x="1806575" y="9355006"/>
                  <a:pt x="1934766" y="8720535"/>
                </a:cubicBezTo>
                <a:cubicBezTo>
                  <a:pt x="2062956" y="8086064"/>
                  <a:pt x="2127052" y="7376121"/>
                  <a:pt x="2127052" y="6590705"/>
                </a:cubicBezTo>
                <a:lnTo>
                  <a:pt x="2127052" y="6503988"/>
                </a:lnTo>
                <a:cubicBezTo>
                  <a:pt x="2127052" y="5718572"/>
                  <a:pt x="2058789" y="5008629"/>
                  <a:pt x="1922264" y="4374158"/>
                </a:cubicBezTo>
                <a:cubicBezTo>
                  <a:pt x="1785871" y="3739687"/>
                  <a:pt x="1609130" y="3180689"/>
                  <a:pt x="1392039" y="2697163"/>
                </a:cubicBezTo>
                <a:cubicBezTo>
                  <a:pt x="1175081" y="2213505"/>
                  <a:pt x="943570" y="1805319"/>
                  <a:pt x="697508" y="1472605"/>
                </a:cubicBezTo>
                <a:cubicBezTo>
                  <a:pt x="451578" y="1139891"/>
                  <a:pt x="219075" y="882585"/>
                  <a:pt x="0" y="700683"/>
                </a:cubicBezTo>
                <a:lnTo>
                  <a:pt x="241895" y="0"/>
                </a:lnTo>
                <a:cubicBezTo>
                  <a:pt x="535318" y="161264"/>
                  <a:pt x="855662" y="422738"/>
                  <a:pt x="1202928" y="784424"/>
                </a:cubicBezTo>
                <a:cubicBezTo>
                  <a:pt x="1550194" y="1146110"/>
                  <a:pt x="1880923" y="1601854"/>
                  <a:pt x="2195116" y="2151658"/>
                </a:cubicBezTo>
                <a:cubicBezTo>
                  <a:pt x="2509308" y="2701330"/>
                  <a:pt x="2767674" y="3340960"/>
                  <a:pt x="2970212" y="4070549"/>
                </a:cubicBezTo>
                <a:cubicBezTo>
                  <a:pt x="3172883" y="4800005"/>
                  <a:pt x="3274219" y="5615253"/>
                  <a:pt x="3274219" y="6516291"/>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230" name="Rectangle 16230"/>
          <p:cNvSpPr/>
          <p:nvPr/>
        </p:nvSpPr>
        <p:spPr>
          <a:xfrm>
            <a:off x="1910477" y="3656627"/>
            <a:ext cx="4045878" cy="177942"/>
          </a:xfrm>
          <a:prstGeom prst="rect">
            <a:avLst/>
          </a:prstGeom>
        </p:spPr>
      </p:sp>
      <p:sp>
        <p:nvSpPr>
          <p:cNvPr id="16231" name="Freeform 16231"/>
          <p:cNvSpPr/>
          <p:nvPr/>
        </p:nvSpPr>
        <p:spPr>
          <a:xfrm>
            <a:off x="1917175" y="3743726"/>
            <a:ext cx="31286" cy="31323"/>
          </a:xfrm>
          <a:custGeom>
            <a:avLst/>
            <a:gdLst/>
            <a:ahLst/>
            <a:cxnLst/>
            <a:rect l="0" t="0" r="0" b="0"/>
            <a:pathLst>
              <a:path w="3144043" h="3144044">
                <a:moveTo>
                  <a:pt x="0" y="1568847"/>
                </a:moveTo>
                <a:cubicBezTo>
                  <a:pt x="0" y="1134798"/>
                  <a:pt x="153987" y="764845"/>
                  <a:pt x="461962" y="458986"/>
                </a:cubicBezTo>
                <a:cubicBezTo>
                  <a:pt x="770069" y="152996"/>
                  <a:pt x="1139097" y="0"/>
                  <a:pt x="1569045" y="0"/>
                </a:cubicBezTo>
                <a:cubicBezTo>
                  <a:pt x="2003094" y="0"/>
                  <a:pt x="2374106" y="152996"/>
                  <a:pt x="2682081" y="458986"/>
                </a:cubicBezTo>
                <a:cubicBezTo>
                  <a:pt x="2990056" y="764845"/>
                  <a:pt x="3144043" y="1134798"/>
                  <a:pt x="3144043" y="1568847"/>
                </a:cubicBezTo>
                <a:cubicBezTo>
                  <a:pt x="3144043" y="2003029"/>
                  <a:pt x="2990056" y="2374107"/>
                  <a:pt x="2682081" y="2682082"/>
                </a:cubicBezTo>
                <a:cubicBezTo>
                  <a:pt x="2374106" y="2990057"/>
                  <a:pt x="2003094" y="3144044"/>
                  <a:pt x="1569045" y="3144044"/>
                </a:cubicBezTo>
                <a:cubicBezTo>
                  <a:pt x="1139097" y="3144044"/>
                  <a:pt x="770069" y="2990057"/>
                  <a:pt x="461962" y="2682082"/>
                </a:cubicBezTo>
                <a:cubicBezTo>
                  <a:pt x="153987" y="2374107"/>
                  <a:pt x="0" y="2003029"/>
                  <a:pt x="0" y="1568847"/>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232" name="Freeform 16232"/>
          <p:cNvSpPr/>
          <p:nvPr/>
        </p:nvSpPr>
        <p:spPr>
          <a:xfrm>
            <a:off x="2105389" y="3712601"/>
            <a:ext cx="72286" cy="92362"/>
          </a:xfrm>
          <a:custGeom>
            <a:avLst/>
            <a:gdLst/>
            <a:ahLst/>
            <a:cxnLst/>
            <a:rect l="0" t="0" r="0" b="0"/>
            <a:pathLst>
              <a:path w="7264400" h="9271000">
                <a:moveTo>
                  <a:pt x="7264400" y="4350544"/>
                </a:moveTo>
                <a:lnTo>
                  <a:pt x="7264400" y="4920457"/>
                </a:lnTo>
                <a:cubicBezTo>
                  <a:pt x="7264400" y="5598055"/>
                  <a:pt x="7179601" y="6205406"/>
                  <a:pt x="7010003" y="6742510"/>
                </a:cubicBezTo>
                <a:cubicBezTo>
                  <a:pt x="6840404" y="7279614"/>
                  <a:pt x="6596393" y="7736153"/>
                  <a:pt x="6277967" y="8112125"/>
                </a:cubicBezTo>
                <a:cubicBezTo>
                  <a:pt x="5959540" y="8487966"/>
                  <a:pt x="5578011" y="8775105"/>
                  <a:pt x="5133379" y="8973543"/>
                </a:cubicBezTo>
                <a:cubicBezTo>
                  <a:pt x="4688879" y="9171847"/>
                  <a:pt x="4191595" y="9271000"/>
                  <a:pt x="3641526" y="9271000"/>
                </a:cubicBezTo>
                <a:cubicBezTo>
                  <a:pt x="3107861" y="9271000"/>
                  <a:pt x="2618779" y="9171847"/>
                  <a:pt x="2174279" y="8973543"/>
                </a:cubicBezTo>
                <a:cubicBezTo>
                  <a:pt x="1729779" y="8775105"/>
                  <a:pt x="1345141" y="8487966"/>
                  <a:pt x="1020365" y="8112125"/>
                </a:cubicBezTo>
                <a:cubicBezTo>
                  <a:pt x="695721" y="7736153"/>
                  <a:pt x="444500" y="7279614"/>
                  <a:pt x="266700" y="6742510"/>
                </a:cubicBezTo>
                <a:cubicBezTo>
                  <a:pt x="88900" y="6205406"/>
                  <a:pt x="0" y="5598055"/>
                  <a:pt x="0" y="4920457"/>
                </a:cubicBezTo>
                <a:lnTo>
                  <a:pt x="0" y="4350544"/>
                </a:lnTo>
                <a:cubicBezTo>
                  <a:pt x="0" y="3672946"/>
                  <a:pt x="87841" y="3066654"/>
                  <a:pt x="263525" y="2531666"/>
                </a:cubicBezTo>
                <a:cubicBezTo>
                  <a:pt x="439340" y="1996546"/>
                  <a:pt x="688511" y="1540008"/>
                  <a:pt x="1011039" y="1162050"/>
                </a:cubicBezTo>
                <a:cubicBezTo>
                  <a:pt x="1333698" y="784093"/>
                  <a:pt x="1717278" y="495962"/>
                  <a:pt x="2161778" y="297657"/>
                </a:cubicBezTo>
                <a:cubicBezTo>
                  <a:pt x="2606410" y="99219"/>
                  <a:pt x="3095492" y="0"/>
                  <a:pt x="3629025" y="0"/>
                </a:cubicBezTo>
                <a:cubicBezTo>
                  <a:pt x="4179093" y="0"/>
                  <a:pt x="4676378" y="99219"/>
                  <a:pt x="5120878" y="297657"/>
                </a:cubicBezTo>
                <a:cubicBezTo>
                  <a:pt x="5565510" y="495962"/>
                  <a:pt x="5948098" y="784093"/>
                  <a:pt x="6268640" y="1162050"/>
                </a:cubicBezTo>
                <a:cubicBezTo>
                  <a:pt x="6589183" y="1540008"/>
                  <a:pt x="6835245" y="1996546"/>
                  <a:pt x="7006828" y="2531666"/>
                </a:cubicBezTo>
                <a:cubicBezTo>
                  <a:pt x="7178542" y="3066654"/>
                  <a:pt x="7264400" y="3672946"/>
                  <a:pt x="7264400" y="4350544"/>
                </a:cubicBezTo>
                <a:close/>
                <a:moveTo>
                  <a:pt x="6083300" y="4917282"/>
                </a:moveTo>
                <a:lnTo>
                  <a:pt x="6083300" y="4335066"/>
                </a:lnTo>
                <a:cubicBezTo>
                  <a:pt x="6083300" y="3798359"/>
                  <a:pt x="6028398" y="3323630"/>
                  <a:pt x="5918596" y="2910880"/>
                </a:cubicBezTo>
                <a:cubicBezTo>
                  <a:pt x="5808926" y="2498130"/>
                  <a:pt x="5648457" y="2151394"/>
                  <a:pt x="5437187" y="1870671"/>
                </a:cubicBezTo>
                <a:cubicBezTo>
                  <a:pt x="5225917" y="1589816"/>
                  <a:pt x="4968014" y="1377157"/>
                  <a:pt x="4663479" y="1232694"/>
                </a:cubicBezTo>
                <a:cubicBezTo>
                  <a:pt x="4359076" y="1088232"/>
                  <a:pt x="4014258" y="1016000"/>
                  <a:pt x="3629025" y="1016000"/>
                </a:cubicBezTo>
                <a:cubicBezTo>
                  <a:pt x="3256359" y="1016000"/>
                  <a:pt x="2919809" y="1088232"/>
                  <a:pt x="2619375" y="1232694"/>
                </a:cubicBezTo>
                <a:cubicBezTo>
                  <a:pt x="2319072" y="1377157"/>
                  <a:pt x="2062228" y="1589816"/>
                  <a:pt x="1848842" y="1870671"/>
                </a:cubicBezTo>
                <a:cubicBezTo>
                  <a:pt x="1635587" y="2151394"/>
                  <a:pt x="1470951" y="2498130"/>
                  <a:pt x="1354931" y="2910880"/>
                </a:cubicBezTo>
                <a:cubicBezTo>
                  <a:pt x="1239043" y="3323630"/>
                  <a:pt x="1181100" y="3798359"/>
                  <a:pt x="1181100" y="4335066"/>
                </a:cubicBezTo>
                <a:lnTo>
                  <a:pt x="1181100" y="4917282"/>
                </a:lnTo>
                <a:cubicBezTo>
                  <a:pt x="1181100" y="5458090"/>
                  <a:pt x="1239043" y="5935928"/>
                  <a:pt x="1354931" y="6350794"/>
                </a:cubicBezTo>
                <a:cubicBezTo>
                  <a:pt x="1470951" y="6765661"/>
                  <a:pt x="1637704" y="7114514"/>
                  <a:pt x="1855192" y="7397354"/>
                </a:cubicBezTo>
                <a:cubicBezTo>
                  <a:pt x="2072679" y="7680193"/>
                  <a:pt x="2331574" y="7893844"/>
                  <a:pt x="2631876" y="8038307"/>
                </a:cubicBezTo>
                <a:cubicBezTo>
                  <a:pt x="2932178" y="8182769"/>
                  <a:pt x="3268728" y="8255000"/>
                  <a:pt x="3641526" y="8255000"/>
                </a:cubicBezTo>
                <a:cubicBezTo>
                  <a:pt x="4030860" y="8255000"/>
                  <a:pt x="4376737" y="8182769"/>
                  <a:pt x="4679156" y="8038307"/>
                </a:cubicBezTo>
                <a:cubicBezTo>
                  <a:pt x="4981575" y="7893844"/>
                  <a:pt x="5237360" y="7680193"/>
                  <a:pt x="5446514" y="7397354"/>
                </a:cubicBezTo>
                <a:cubicBezTo>
                  <a:pt x="5655667" y="7114514"/>
                  <a:pt x="5814086" y="6765661"/>
                  <a:pt x="5921771" y="6350794"/>
                </a:cubicBezTo>
                <a:cubicBezTo>
                  <a:pt x="6029457" y="5935928"/>
                  <a:pt x="6083300" y="5458090"/>
                  <a:pt x="6083300" y="4917282"/>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233" name="Freeform 16233"/>
          <p:cNvSpPr/>
          <p:nvPr/>
        </p:nvSpPr>
        <p:spPr>
          <a:xfrm>
            <a:off x="2185132" y="3720636"/>
            <a:ext cx="36388" cy="84328"/>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234" name="Freeform 16234"/>
          <p:cNvSpPr/>
          <p:nvPr/>
        </p:nvSpPr>
        <p:spPr>
          <a:xfrm>
            <a:off x="2233913" y="3708806"/>
            <a:ext cx="52487" cy="94829"/>
          </a:xfrm>
          <a:custGeom>
            <a:avLst/>
            <a:gdLst/>
            <a:ahLst/>
            <a:cxnLst/>
            <a:rect l="0" t="0" r="0" b="0"/>
            <a:pathLst>
              <a:path w="5274667" h="9518650">
                <a:moveTo>
                  <a:pt x="1147167" y="0"/>
                </a:moveTo>
                <a:lnTo>
                  <a:pt x="1147167" y="9518650"/>
                </a:lnTo>
                <a:lnTo>
                  <a:pt x="0" y="9518650"/>
                </a:lnTo>
                <a:lnTo>
                  <a:pt x="0" y="0"/>
                </a:lnTo>
                <a:close/>
                <a:moveTo>
                  <a:pt x="874315" y="5905500"/>
                </a:moveTo>
                <a:lnTo>
                  <a:pt x="396875" y="5905500"/>
                </a:lnTo>
                <a:cubicBezTo>
                  <a:pt x="396875" y="5445655"/>
                  <a:pt x="463086" y="5019940"/>
                  <a:pt x="595510" y="4628357"/>
                </a:cubicBezTo>
                <a:cubicBezTo>
                  <a:pt x="727934" y="4236773"/>
                  <a:pt x="914069" y="3895990"/>
                  <a:pt x="1153914" y="3606007"/>
                </a:cubicBezTo>
                <a:cubicBezTo>
                  <a:pt x="1393891" y="3315891"/>
                  <a:pt x="1680368" y="3091128"/>
                  <a:pt x="2013346" y="2931716"/>
                </a:cubicBezTo>
                <a:cubicBezTo>
                  <a:pt x="2346457" y="2772172"/>
                  <a:pt x="2715749" y="2692400"/>
                  <a:pt x="3121223" y="2692400"/>
                </a:cubicBezTo>
                <a:cubicBezTo>
                  <a:pt x="3452217" y="2692400"/>
                  <a:pt x="3750071" y="2736785"/>
                  <a:pt x="4014787" y="2825552"/>
                </a:cubicBezTo>
                <a:cubicBezTo>
                  <a:pt x="4279635" y="2914320"/>
                  <a:pt x="4506185" y="3055740"/>
                  <a:pt x="4694435" y="3249811"/>
                </a:cubicBezTo>
                <a:cubicBezTo>
                  <a:pt x="4882686" y="3443883"/>
                  <a:pt x="5026421" y="3694775"/>
                  <a:pt x="5125640" y="4002485"/>
                </a:cubicBezTo>
                <a:cubicBezTo>
                  <a:pt x="5224991" y="4310063"/>
                  <a:pt x="5274667" y="4684845"/>
                  <a:pt x="5274667" y="5126832"/>
                </a:cubicBezTo>
                <a:lnTo>
                  <a:pt x="5274667" y="9518650"/>
                </a:lnTo>
                <a:lnTo>
                  <a:pt x="4127500" y="9518650"/>
                </a:lnTo>
                <a:lnTo>
                  <a:pt x="4127500" y="5113536"/>
                </a:lnTo>
                <a:cubicBezTo>
                  <a:pt x="4127500" y="4762434"/>
                  <a:pt x="4075707" y="4480521"/>
                  <a:pt x="3972123" y="4267796"/>
                </a:cubicBezTo>
                <a:cubicBezTo>
                  <a:pt x="3868671" y="4055071"/>
                  <a:pt x="3717594" y="3900223"/>
                  <a:pt x="3518892" y="3803254"/>
                </a:cubicBezTo>
                <a:cubicBezTo>
                  <a:pt x="3320322" y="3706151"/>
                  <a:pt x="3076178" y="3657600"/>
                  <a:pt x="2786459" y="3657600"/>
                </a:cubicBezTo>
                <a:cubicBezTo>
                  <a:pt x="2500841" y="3657600"/>
                  <a:pt x="2241087" y="3717330"/>
                  <a:pt x="2007195" y="3836790"/>
                </a:cubicBezTo>
                <a:cubicBezTo>
                  <a:pt x="1773435" y="3956117"/>
                  <a:pt x="1572749" y="4120754"/>
                  <a:pt x="1405135" y="4330700"/>
                </a:cubicBezTo>
                <a:cubicBezTo>
                  <a:pt x="1237522" y="4540647"/>
                  <a:pt x="1107148" y="4780492"/>
                  <a:pt x="1014015" y="5050235"/>
                </a:cubicBezTo>
                <a:cubicBezTo>
                  <a:pt x="920882" y="5319845"/>
                  <a:pt x="874315" y="5604934"/>
                  <a:pt x="874315" y="59055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235" name="Freeform 16235"/>
          <p:cNvSpPr/>
          <p:nvPr/>
        </p:nvSpPr>
        <p:spPr>
          <a:xfrm>
            <a:off x="2299692" y="3735629"/>
            <a:ext cx="56679" cy="69335"/>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236" name="Freeform 16236"/>
          <p:cNvSpPr/>
          <p:nvPr/>
        </p:nvSpPr>
        <p:spPr>
          <a:xfrm>
            <a:off x="2369387" y="3735629"/>
            <a:ext cx="32301" cy="68069"/>
          </a:xfrm>
          <a:custGeom>
            <a:avLst/>
            <a:gdLst/>
            <a:ahLst/>
            <a:cxnLst/>
            <a:rect l="0" t="0" r="0" b="0"/>
            <a:pathLst>
              <a:path w="3246040" h="6832600">
                <a:moveTo>
                  <a:pt x="1150143" y="1180704"/>
                </a:moveTo>
                <a:lnTo>
                  <a:pt x="1150143" y="6832600"/>
                </a:lnTo>
                <a:lnTo>
                  <a:pt x="0" y="6832600"/>
                </a:lnTo>
                <a:lnTo>
                  <a:pt x="0" y="127000"/>
                </a:lnTo>
                <a:lnTo>
                  <a:pt x="1118989" y="127000"/>
                </a:lnTo>
                <a:close/>
                <a:moveTo>
                  <a:pt x="3246040" y="86916"/>
                </a:moveTo>
                <a:lnTo>
                  <a:pt x="3239889" y="1154510"/>
                </a:lnTo>
                <a:cubicBezTo>
                  <a:pt x="3144771" y="1133872"/>
                  <a:pt x="3054813" y="1120445"/>
                  <a:pt x="2970014" y="1114227"/>
                </a:cubicBezTo>
                <a:cubicBezTo>
                  <a:pt x="2885347" y="1108009"/>
                  <a:pt x="2789237" y="1104900"/>
                  <a:pt x="2681684" y="1104900"/>
                </a:cubicBezTo>
                <a:cubicBezTo>
                  <a:pt x="2417100" y="1104900"/>
                  <a:pt x="2183540" y="1146242"/>
                  <a:pt x="1981001" y="1228924"/>
                </a:cubicBezTo>
                <a:cubicBezTo>
                  <a:pt x="1778462" y="1311606"/>
                  <a:pt x="1606880" y="1427295"/>
                  <a:pt x="1466254" y="1575991"/>
                </a:cubicBezTo>
                <a:cubicBezTo>
                  <a:pt x="1325760" y="1724687"/>
                  <a:pt x="1215165" y="1901362"/>
                  <a:pt x="1134467" y="2106018"/>
                </a:cubicBezTo>
                <a:cubicBezTo>
                  <a:pt x="1053901" y="2310673"/>
                  <a:pt x="1001249" y="2534841"/>
                  <a:pt x="976510" y="2778522"/>
                </a:cubicBezTo>
                <a:lnTo>
                  <a:pt x="654050" y="2964458"/>
                </a:lnTo>
                <a:cubicBezTo>
                  <a:pt x="654050" y="2559249"/>
                  <a:pt x="694332" y="2178844"/>
                  <a:pt x="774898" y="1823244"/>
                </a:cubicBezTo>
                <a:cubicBezTo>
                  <a:pt x="855464" y="1467644"/>
                  <a:pt x="980479" y="1152393"/>
                  <a:pt x="1149945" y="877491"/>
                </a:cubicBezTo>
                <a:cubicBezTo>
                  <a:pt x="1319543" y="602589"/>
                  <a:pt x="1535575" y="387615"/>
                  <a:pt x="1798042" y="232569"/>
                </a:cubicBezTo>
                <a:cubicBezTo>
                  <a:pt x="2060641" y="77524"/>
                  <a:pt x="2373841" y="0"/>
                  <a:pt x="2737643" y="0"/>
                </a:cubicBezTo>
                <a:cubicBezTo>
                  <a:pt x="2820325" y="0"/>
                  <a:pt x="2915377" y="9327"/>
                  <a:pt x="3022798" y="27980"/>
                </a:cubicBezTo>
                <a:cubicBezTo>
                  <a:pt x="3130351" y="46501"/>
                  <a:pt x="3204765" y="66146"/>
                  <a:pt x="3246040" y="86916"/>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237" name="Freeform 16237"/>
          <p:cNvSpPr/>
          <p:nvPr/>
        </p:nvSpPr>
        <p:spPr>
          <a:xfrm>
            <a:off x="2443318" y="3735629"/>
            <a:ext cx="93644" cy="68006"/>
          </a:xfrm>
          <a:custGeom>
            <a:avLst/>
            <a:gdLst/>
            <a:ahLst/>
            <a:cxnLst/>
            <a:rect l="0" t="0" r="0" b="0"/>
            <a:pathLst>
              <a:path w="9410700" h="6826250">
                <a:moveTo>
                  <a:pt x="1152723" y="1447999"/>
                </a:moveTo>
                <a:lnTo>
                  <a:pt x="1152723" y="6826250"/>
                </a:lnTo>
                <a:lnTo>
                  <a:pt x="0" y="6826250"/>
                </a:lnTo>
                <a:lnTo>
                  <a:pt x="0" y="114300"/>
                </a:lnTo>
                <a:lnTo>
                  <a:pt x="1090612" y="114300"/>
                </a:lnTo>
                <a:close/>
                <a:moveTo>
                  <a:pt x="917178" y="3213100"/>
                </a:moveTo>
                <a:lnTo>
                  <a:pt x="384175" y="3213100"/>
                </a:lnTo>
                <a:cubicBezTo>
                  <a:pt x="384175" y="2753255"/>
                  <a:pt x="442052" y="2327540"/>
                  <a:pt x="557807" y="1935957"/>
                </a:cubicBezTo>
                <a:cubicBezTo>
                  <a:pt x="673695" y="1544373"/>
                  <a:pt x="845409" y="1203590"/>
                  <a:pt x="1072951" y="913607"/>
                </a:cubicBezTo>
                <a:cubicBezTo>
                  <a:pt x="1300493" y="623491"/>
                  <a:pt x="1583862" y="398728"/>
                  <a:pt x="1923057" y="239316"/>
                </a:cubicBezTo>
                <a:cubicBezTo>
                  <a:pt x="2262385" y="79772"/>
                  <a:pt x="2655490" y="0"/>
                  <a:pt x="3102371" y="0"/>
                </a:cubicBezTo>
                <a:cubicBezTo>
                  <a:pt x="3416829" y="0"/>
                  <a:pt x="3706415" y="44385"/>
                  <a:pt x="3971131" y="133152"/>
                </a:cubicBezTo>
                <a:cubicBezTo>
                  <a:pt x="4235979" y="221920"/>
                  <a:pt x="4465637" y="361289"/>
                  <a:pt x="4660106" y="551260"/>
                </a:cubicBezTo>
                <a:cubicBezTo>
                  <a:pt x="4854707" y="741231"/>
                  <a:pt x="5005784" y="984912"/>
                  <a:pt x="5113337" y="1282304"/>
                </a:cubicBezTo>
                <a:cubicBezTo>
                  <a:pt x="5220890" y="1579563"/>
                  <a:pt x="5274667" y="1938801"/>
                  <a:pt x="5274667" y="2360018"/>
                </a:cubicBezTo>
                <a:lnTo>
                  <a:pt x="5274667" y="6826250"/>
                </a:lnTo>
                <a:lnTo>
                  <a:pt x="4127500" y="6826250"/>
                </a:lnTo>
                <a:lnTo>
                  <a:pt x="4127500" y="2414985"/>
                </a:lnTo>
                <a:cubicBezTo>
                  <a:pt x="4127500" y="2063883"/>
                  <a:pt x="4068630" y="1783028"/>
                  <a:pt x="3950890" y="1572419"/>
                </a:cubicBezTo>
                <a:cubicBezTo>
                  <a:pt x="3833150" y="1361679"/>
                  <a:pt x="3666860" y="1207823"/>
                  <a:pt x="3452018" y="1110854"/>
                </a:cubicBezTo>
                <a:cubicBezTo>
                  <a:pt x="3237177" y="1013751"/>
                  <a:pt x="2985161" y="965200"/>
                  <a:pt x="2695971" y="965200"/>
                </a:cubicBezTo>
                <a:cubicBezTo>
                  <a:pt x="2357040" y="965200"/>
                  <a:pt x="2073936" y="1024930"/>
                  <a:pt x="1846659" y="1144390"/>
                </a:cubicBezTo>
                <a:cubicBezTo>
                  <a:pt x="1619514" y="1263717"/>
                  <a:pt x="1437745" y="1428354"/>
                  <a:pt x="1301353" y="1638300"/>
                </a:cubicBezTo>
                <a:cubicBezTo>
                  <a:pt x="1165092" y="1848247"/>
                  <a:pt x="1066998" y="2088092"/>
                  <a:pt x="1007070" y="2357835"/>
                </a:cubicBezTo>
                <a:cubicBezTo>
                  <a:pt x="947142" y="2627445"/>
                  <a:pt x="917178" y="2912534"/>
                  <a:pt x="917178" y="3213100"/>
                </a:cubicBezTo>
                <a:close/>
                <a:moveTo>
                  <a:pt x="5262165" y="2587625"/>
                </a:moveTo>
                <a:lnTo>
                  <a:pt x="4493418" y="2822972"/>
                </a:lnTo>
                <a:cubicBezTo>
                  <a:pt x="4493418" y="2455598"/>
                  <a:pt x="4552420" y="2102711"/>
                  <a:pt x="4670425" y="1764308"/>
                </a:cubicBezTo>
                <a:cubicBezTo>
                  <a:pt x="4788429" y="1425906"/>
                  <a:pt x="4960210" y="1124678"/>
                  <a:pt x="5185767" y="860624"/>
                </a:cubicBezTo>
                <a:cubicBezTo>
                  <a:pt x="5411324" y="596437"/>
                  <a:pt x="5689665" y="386954"/>
                  <a:pt x="6020792" y="232172"/>
                </a:cubicBezTo>
                <a:cubicBezTo>
                  <a:pt x="6351918" y="77391"/>
                  <a:pt x="6730669" y="0"/>
                  <a:pt x="7157045" y="0"/>
                </a:cubicBezTo>
                <a:cubicBezTo>
                  <a:pt x="7517010" y="0"/>
                  <a:pt x="7836693" y="47493"/>
                  <a:pt x="8116093" y="142479"/>
                </a:cubicBezTo>
                <a:cubicBezTo>
                  <a:pt x="8395626" y="237464"/>
                  <a:pt x="8631568" y="383051"/>
                  <a:pt x="8823920" y="579240"/>
                </a:cubicBezTo>
                <a:cubicBezTo>
                  <a:pt x="9016404" y="775296"/>
                  <a:pt x="9162322" y="1026121"/>
                  <a:pt x="9261673" y="1331715"/>
                </a:cubicBezTo>
                <a:cubicBezTo>
                  <a:pt x="9361024" y="1637308"/>
                  <a:pt x="9410700" y="2000714"/>
                  <a:pt x="9410700" y="2421930"/>
                </a:cubicBezTo>
                <a:lnTo>
                  <a:pt x="9410700" y="6826250"/>
                </a:lnTo>
                <a:lnTo>
                  <a:pt x="8263532" y="6826250"/>
                </a:lnTo>
                <a:lnTo>
                  <a:pt x="8263532" y="2408833"/>
                </a:lnTo>
                <a:cubicBezTo>
                  <a:pt x="8263532" y="2032861"/>
                  <a:pt x="8204464" y="1740628"/>
                  <a:pt x="8086328" y="1532136"/>
                </a:cubicBezTo>
                <a:cubicBezTo>
                  <a:pt x="7968323" y="1323512"/>
                  <a:pt x="7802628" y="1176867"/>
                  <a:pt x="7589242" y="1092200"/>
                </a:cubicBezTo>
                <a:cubicBezTo>
                  <a:pt x="7375987" y="1007534"/>
                  <a:pt x="7122252" y="965200"/>
                  <a:pt x="6828035" y="965200"/>
                </a:cubicBezTo>
                <a:cubicBezTo>
                  <a:pt x="6575359" y="965200"/>
                  <a:pt x="6351653" y="1008526"/>
                  <a:pt x="6156920" y="1095177"/>
                </a:cubicBezTo>
                <a:cubicBezTo>
                  <a:pt x="5962187" y="1181828"/>
                  <a:pt x="5798542" y="1300560"/>
                  <a:pt x="5665985" y="1451372"/>
                </a:cubicBezTo>
                <a:cubicBezTo>
                  <a:pt x="5533429" y="1602053"/>
                  <a:pt x="5432954" y="1774429"/>
                  <a:pt x="5364559" y="1968500"/>
                </a:cubicBezTo>
                <a:cubicBezTo>
                  <a:pt x="5296296" y="2162440"/>
                  <a:pt x="5262165" y="2368815"/>
                  <a:pt x="5262165" y="2587625"/>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238" name="Freeform 16238"/>
          <p:cNvSpPr/>
          <p:nvPr/>
        </p:nvSpPr>
        <p:spPr>
          <a:xfrm>
            <a:off x="2549789" y="3735629"/>
            <a:ext cx="56679" cy="69335"/>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239" name="Freeform 16239"/>
          <p:cNvSpPr/>
          <p:nvPr/>
        </p:nvSpPr>
        <p:spPr>
          <a:xfrm>
            <a:off x="2619359" y="3735629"/>
            <a:ext cx="93644" cy="68006"/>
          </a:xfrm>
          <a:custGeom>
            <a:avLst/>
            <a:gdLst/>
            <a:ahLst/>
            <a:cxnLst/>
            <a:rect l="0" t="0" r="0" b="0"/>
            <a:pathLst>
              <a:path w="9410700" h="6826250">
                <a:moveTo>
                  <a:pt x="1152723" y="1447999"/>
                </a:moveTo>
                <a:lnTo>
                  <a:pt x="1152723" y="6826250"/>
                </a:lnTo>
                <a:lnTo>
                  <a:pt x="0" y="6826250"/>
                </a:lnTo>
                <a:lnTo>
                  <a:pt x="0" y="114300"/>
                </a:lnTo>
                <a:lnTo>
                  <a:pt x="1090612" y="114300"/>
                </a:lnTo>
                <a:close/>
                <a:moveTo>
                  <a:pt x="917178" y="3213100"/>
                </a:moveTo>
                <a:lnTo>
                  <a:pt x="384175" y="3213100"/>
                </a:lnTo>
                <a:cubicBezTo>
                  <a:pt x="384175" y="2753255"/>
                  <a:pt x="442052" y="2327540"/>
                  <a:pt x="557807" y="1935957"/>
                </a:cubicBezTo>
                <a:cubicBezTo>
                  <a:pt x="673695" y="1544373"/>
                  <a:pt x="845409" y="1203590"/>
                  <a:pt x="1072951" y="913607"/>
                </a:cubicBezTo>
                <a:cubicBezTo>
                  <a:pt x="1300493" y="623491"/>
                  <a:pt x="1583862" y="398728"/>
                  <a:pt x="1923057" y="239316"/>
                </a:cubicBezTo>
                <a:cubicBezTo>
                  <a:pt x="2262385" y="79772"/>
                  <a:pt x="2655490" y="0"/>
                  <a:pt x="3102371" y="0"/>
                </a:cubicBezTo>
                <a:cubicBezTo>
                  <a:pt x="3416829" y="0"/>
                  <a:pt x="3706415" y="44385"/>
                  <a:pt x="3971131" y="133152"/>
                </a:cubicBezTo>
                <a:cubicBezTo>
                  <a:pt x="4235979" y="221920"/>
                  <a:pt x="4465637" y="361289"/>
                  <a:pt x="4660106" y="551260"/>
                </a:cubicBezTo>
                <a:cubicBezTo>
                  <a:pt x="4854707" y="741231"/>
                  <a:pt x="5005784" y="984912"/>
                  <a:pt x="5113337" y="1282304"/>
                </a:cubicBezTo>
                <a:cubicBezTo>
                  <a:pt x="5220890" y="1579563"/>
                  <a:pt x="5274667" y="1938801"/>
                  <a:pt x="5274667" y="2360018"/>
                </a:cubicBezTo>
                <a:lnTo>
                  <a:pt x="5274667" y="6826250"/>
                </a:lnTo>
                <a:lnTo>
                  <a:pt x="4127500" y="6826250"/>
                </a:lnTo>
                <a:lnTo>
                  <a:pt x="4127500" y="2414985"/>
                </a:lnTo>
                <a:cubicBezTo>
                  <a:pt x="4127500" y="2063883"/>
                  <a:pt x="4068630" y="1783028"/>
                  <a:pt x="3950890" y="1572419"/>
                </a:cubicBezTo>
                <a:cubicBezTo>
                  <a:pt x="3833150" y="1361679"/>
                  <a:pt x="3666860" y="1207823"/>
                  <a:pt x="3452018" y="1110854"/>
                </a:cubicBezTo>
                <a:cubicBezTo>
                  <a:pt x="3237177" y="1013751"/>
                  <a:pt x="2985161" y="965200"/>
                  <a:pt x="2695971" y="965200"/>
                </a:cubicBezTo>
                <a:cubicBezTo>
                  <a:pt x="2357040" y="965200"/>
                  <a:pt x="2073936" y="1024930"/>
                  <a:pt x="1846659" y="1144390"/>
                </a:cubicBezTo>
                <a:cubicBezTo>
                  <a:pt x="1619514" y="1263717"/>
                  <a:pt x="1437745" y="1428354"/>
                  <a:pt x="1301353" y="1638300"/>
                </a:cubicBezTo>
                <a:cubicBezTo>
                  <a:pt x="1165092" y="1848247"/>
                  <a:pt x="1066998" y="2088092"/>
                  <a:pt x="1007070" y="2357835"/>
                </a:cubicBezTo>
                <a:cubicBezTo>
                  <a:pt x="947142" y="2627445"/>
                  <a:pt x="917178" y="2912534"/>
                  <a:pt x="917178" y="3213100"/>
                </a:cubicBezTo>
                <a:close/>
                <a:moveTo>
                  <a:pt x="5262165" y="2587625"/>
                </a:moveTo>
                <a:lnTo>
                  <a:pt x="4493418" y="2822972"/>
                </a:lnTo>
                <a:cubicBezTo>
                  <a:pt x="4493418" y="2455598"/>
                  <a:pt x="4552420" y="2102711"/>
                  <a:pt x="4670425" y="1764308"/>
                </a:cubicBezTo>
                <a:cubicBezTo>
                  <a:pt x="4788429" y="1425906"/>
                  <a:pt x="4960210" y="1124678"/>
                  <a:pt x="5185767" y="860624"/>
                </a:cubicBezTo>
                <a:cubicBezTo>
                  <a:pt x="5411324" y="596437"/>
                  <a:pt x="5689665" y="386954"/>
                  <a:pt x="6020792" y="232172"/>
                </a:cubicBezTo>
                <a:cubicBezTo>
                  <a:pt x="6351918" y="77391"/>
                  <a:pt x="6730669" y="0"/>
                  <a:pt x="7157045" y="0"/>
                </a:cubicBezTo>
                <a:cubicBezTo>
                  <a:pt x="7517010" y="0"/>
                  <a:pt x="7836693" y="47493"/>
                  <a:pt x="8116093" y="142479"/>
                </a:cubicBezTo>
                <a:cubicBezTo>
                  <a:pt x="8395626" y="237464"/>
                  <a:pt x="8631568" y="383051"/>
                  <a:pt x="8823920" y="579240"/>
                </a:cubicBezTo>
                <a:cubicBezTo>
                  <a:pt x="9016404" y="775296"/>
                  <a:pt x="9162322" y="1026121"/>
                  <a:pt x="9261673" y="1331715"/>
                </a:cubicBezTo>
                <a:cubicBezTo>
                  <a:pt x="9361024" y="1637308"/>
                  <a:pt x="9410700" y="2000714"/>
                  <a:pt x="9410700" y="2421930"/>
                </a:cubicBezTo>
                <a:lnTo>
                  <a:pt x="9410700" y="6826250"/>
                </a:lnTo>
                <a:lnTo>
                  <a:pt x="8263532" y="6826250"/>
                </a:lnTo>
                <a:lnTo>
                  <a:pt x="8263532" y="2408833"/>
                </a:lnTo>
                <a:cubicBezTo>
                  <a:pt x="8263532" y="2032861"/>
                  <a:pt x="8204464" y="1740628"/>
                  <a:pt x="8086328" y="1532136"/>
                </a:cubicBezTo>
                <a:cubicBezTo>
                  <a:pt x="7968323" y="1323512"/>
                  <a:pt x="7802628" y="1176867"/>
                  <a:pt x="7589242" y="1092200"/>
                </a:cubicBezTo>
                <a:cubicBezTo>
                  <a:pt x="7375987" y="1007534"/>
                  <a:pt x="7122252" y="965200"/>
                  <a:pt x="6828035" y="965200"/>
                </a:cubicBezTo>
                <a:cubicBezTo>
                  <a:pt x="6575359" y="965200"/>
                  <a:pt x="6351653" y="1008526"/>
                  <a:pt x="6156920" y="1095177"/>
                </a:cubicBezTo>
                <a:cubicBezTo>
                  <a:pt x="5962187" y="1181828"/>
                  <a:pt x="5798542" y="1300560"/>
                  <a:pt x="5665985" y="1451372"/>
                </a:cubicBezTo>
                <a:cubicBezTo>
                  <a:pt x="5533429" y="1602053"/>
                  <a:pt x="5432954" y="1774429"/>
                  <a:pt x="5364559" y="1968500"/>
                </a:cubicBezTo>
                <a:cubicBezTo>
                  <a:pt x="5296296" y="2162440"/>
                  <a:pt x="5262165" y="2368815"/>
                  <a:pt x="5262165" y="2587625"/>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240" name="Freeform 16240"/>
          <p:cNvSpPr/>
          <p:nvPr/>
        </p:nvSpPr>
        <p:spPr>
          <a:xfrm>
            <a:off x="2728737" y="3708806"/>
            <a:ext cx="56531" cy="96158"/>
          </a:xfrm>
          <a:custGeom>
            <a:avLst/>
            <a:gdLst/>
            <a:ahLst/>
            <a:cxnLst/>
            <a:rect l="0" t="0" r="0" b="0"/>
            <a:pathLst>
              <a:path w="5681067" h="9652000">
                <a:moveTo>
                  <a:pt x="0" y="0"/>
                </a:moveTo>
                <a:lnTo>
                  <a:pt x="1147167" y="0"/>
                </a:lnTo>
                <a:lnTo>
                  <a:pt x="1147167" y="8221465"/>
                </a:lnTo>
                <a:lnTo>
                  <a:pt x="1048543" y="9525000"/>
                </a:lnTo>
                <a:lnTo>
                  <a:pt x="0" y="9525000"/>
                </a:lnTo>
                <a:close/>
                <a:moveTo>
                  <a:pt x="5681067" y="6116241"/>
                </a:moveTo>
                <a:lnTo>
                  <a:pt x="5681067" y="6246615"/>
                </a:lnTo>
                <a:cubicBezTo>
                  <a:pt x="5681067" y="6734506"/>
                  <a:pt x="5623189" y="7186282"/>
                  <a:pt x="5507434" y="7601943"/>
                </a:cubicBezTo>
                <a:cubicBezTo>
                  <a:pt x="5391811" y="8017603"/>
                  <a:pt x="5222411" y="8378429"/>
                  <a:pt x="4999235" y="8684419"/>
                </a:cubicBezTo>
                <a:cubicBezTo>
                  <a:pt x="4776192" y="8990410"/>
                  <a:pt x="4503539" y="9228204"/>
                  <a:pt x="4181276" y="9397802"/>
                </a:cubicBezTo>
                <a:cubicBezTo>
                  <a:pt x="3859014" y="9567267"/>
                  <a:pt x="3489258" y="9652000"/>
                  <a:pt x="3072010" y="9652000"/>
                </a:cubicBezTo>
                <a:cubicBezTo>
                  <a:pt x="2646428" y="9652000"/>
                  <a:pt x="2273564" y="9578578"/>
                  <a:pt x="1953418" y="9431735"/>
                </a:cubicBezTo>
                <a:cubicBezTo>
                  <a:pt x="1633272" y="9284759"/>
                  <a:pt x="1363728" y="9072563"/>
                  <a:pt x="1144785" y="8795147"/>
                </a:cubicBezTo>
                <a:cubicBezTo>
                  <a:pt x="925843" y="8517732"/>
                  <a:pt x="751284" y="8182439"/>
                  <a:pt x="621109" y="7789268"/>
                </a:cubicBezTo>
                <a:cubicBezTo>
                  <a:pt x="490934" y="7395965"/>
                  <a:pt x="401042" y="6952986"/>
                  <a:pt x="351432" y="6460332"/>
                </a:cubicBezTo>
                <a:lnTo>
                  <a:pt x="351432" y="5889824"/>
                </a:lnTo>
                <a:cubicBezTo>
                  <a:pt x="401042" y="5393995"/>
                  <a:pt x="490934" y="4949892"/>
                  <a:pt x="621109" y="4557515"/>
                </a:cubicBezTo>
                <a:cubicBezTo>
                  <a:pt x="751284" y="4165005"/>
                  <a:pt x="925843" y="3829381"/>
                  <a:pt x="1144785" y="3550643"/>
                </a:cubicBezTo>
                <a:cubicBezTo>
                  <a:pt x="1363728" y="3271772"/>
                  <a:pt x="1632214" y="3059047"/>
                  <a:pt x="1950243" y="2912468"/>
                </a:cubicBezTo>
                <a:cubicBezTo>
                  <a:pt x="2268405" y="2765756"/>
                  <a:pt x="2638226" y="2692400"/>
                  <a:pt x="3059707" y="2692400"/>
                </a:cubicBezTo>
                <a:cubicBezTo>
                  <a:pt x="3481056" y="2692400"/>
                  <a:pt x="3854913" y="2774091"/>
                  <a:pt x="4181276" y="2937471"/>
                </a:cubicBezTo>
                <a:cubicBezTo>
                  <a:pt x="4507772" y="3100719"/>
                  <a:pt x="4781483" y="3333287"/>
                  <a:pt x="5002410" y="3635177"/>
                </a:cubicBezTo>
                <a:cubicBezTo>
                  <a:pt x="5223470" y="3937067"/>
                  <a:pt x="5391811" y="4297892"/>
                  <a:pt x="5507434" y="4717654"/>
                </a:cubicBezTo>
                <a:cubicBezTo>
                  <a:pt x="5623189" y="5137283"/>
                  <a:pt x="5681067" y="5603479"/>
                  <a:pt x="5681067" y="6116241"/>
                </a:cubicBezTo>
                <a:close/>
                <a:moveTo>
                  <a:pt x="4533900" y="6243440"/>
                </a:moveTo>
                <a:lnTo>
                  <a:pt x="4533900" y="6113066"/>
                </a:lnTo>
                <a:cubicBezTo>
                  <a:pt x="4533900" y="5778368"/>
                  <a:pt x="4502811" y="5463250"/>
                  <a:pt x="4440634" y="5167710"/>
                </a:cubicBezTo>
                <a:cubicBezTo>
                  <a:pt x="4378457" y="4872038"/>
                  <a:pt x="4279039" y="4611556"/>
                  <a:pt x="4142382" y="4386263"/>
                </a:cubicBezTo>
                <a:cubicBezTo>
                  <a:pt x="4005857" y="4160838"/>
                  <a:pt x="3825808" y="3983038"/>
                  <a:pt x="3602235" y="3852863"/>
                </a:cubicBezTo>
                <a:cubicBezTo>
                  <a:pt x="3378663" y="3722688"/>
                  <a:pt x="3103297" y="3657600"/>
                  <a:pt x="2776140" y="3657600"/>
                </a:cubicBezTo>
                <a:cubicBezTo>
                  <a:pt x="2486289" y="3657600"/>
                  <a:pt x="2234737" y="3707210"/>
                  <a:pt x="2021482" y="3806429"/>
                </a:cubicBezTo>
                <a:cubicBezTo>
                  <a:pt x="1808228" y="3905515"/>
                  <a:pt x="1627055" y="4038799"/>
                  <a:pt x="1477962" y="4206280"/>
                </a:cubicBezTo>
                <a:cubicBezTo>
                  <a:pt x="1329002" y="4373629"/>
                  <a:pt x="1207955" y="4563798"/>
                  <a:pt x="1114821" y="4776788"/>
                </a:cubicBezTo>
                <a:cubicBezTo>
                  <a:pt x="1021688" y="4989645"/>
                  <a:pt x="952301" y="5209779"/>
                  <a:pt x="906660" y="5437188"/>
                </a:cubicBezTo>
                <a:lnTo>
                  <a:pt x="906660" y="6931621"/>
                </a:lnTo>
                <a:cubicBezTo>
                  <a:pt x="972939" y="7220943"/>
                  <a:pt x="1081616" y="7498954"/>
                  <a:pt x="1232693" y="7765654"/>
                </a:cubicBezTo>
                <a:cubicBezTo>
                  <a:pt x="1383770" y="8032221"/>
                  <a:pt x="1586640" y="8250304"/>
                  <a:pt x="1841301" y="8419902"/>
                </a:cubicBezTo>
                <a:cubicBezTo>
                  <a:pt x="2096095" y="8589368"/>
                  <a:pt x="2411875" y="8674100"/>
                  <a:pt x="2788642" y="8674100"/>
                </a:cubicBezTo>
                <a:cubicBezTo>
                  <a:pt x="3099130" y="8674100"/>
                  <a:pt x="3365103" y="8611130"/>
                  <a:pt x="3586559" y="8485188"/>
                </a:cubicBezTo>
                <a:cubicBezTo>
                  <a:pt x="3808147" y="8359114"/>
                  <a:pt x="3988263" y="8184423"/>
                  <a:pt x="4126904" y="7961115"/>
                </a:cubicBezTo>
                <a:cubicBezTo>
                  <a:pt x="4265678" y="7737806"/>
                  <a:pt x="4368204" y="7479441"/>
                  <a:pt x="4434482" y="7186018"/>
                </a:cubicBezTo>
                <a:cubicBezTo>
                  <a:pt x="4500760" y="6892463"/>
                  <a:pt x="4533900" y="6578270"/>
                  <a:pt x="4533900" y="624344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241" name="Freeform 16241"/>
          <p:cNvSpPr/>
          <p:nvPr/>
        </p:nvSpPr>
        <p:spPr>
          <a:xfrm>
            <a:off x="2795653" y="3735629"/>
            <a:ext cx="56679" cy="69335"/>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242" name="Freeform 16242"/>
          <p:cNvSpPr/>
          <p:nvPr/>
        </p:nvSpPr>
        <p:spPr>
          <a:xfrm>
            <a:off x="2865349" y="3735629"/>
            <a:ext cx="32301" cy="68069"/>
          </a:xfrm>
          <a:custGeom>
            <a:avLst/>
            <a:gdLst/>
            <a:ahLst/>
            <a:cxnLst/>
            <a:rect l="0" t="0" r="0" b="0"/>
            <a:pathLst>
              <a:path w="3246040" h="6832600">
                <a:moveTo>
                  <a:pt x="1150143" y="1180704"/>
                </a:moveTo>
                <a:lnTo>
                  <a:pt x="1150143" y="6832600"/>
                </a:lnTo>
                <a:lnTo>
                  <a:pt x="0" y="6832600"/>
                </a:lnTo>
                <a:lnTo>
                  <a:pt x="0" y="127000"/>
                </a:lnTo>
                <a:lnTo>
                  <a:pt x="1118989" y="127000"/>
                </a:lnTo>
                <a:close/>
                <a:moveTo>
                  <a:pt x="3246040" y="86916"/>
                </a:moveTo>
                <a:lnTo>
                  <a:pt x="3239889" y="1154510"/>
                </a:lnTo>
                <a:cubicBezTo>
                  <a:pt x="3144771" y="1133872"/>
                  <a:pt x="3054813" y="1120445"/>
                  <a:pt x="2970014" y="1114227"/>
                </a:cubicBezTo>
                <a:cubicBezTo>
                  <a:pt x="2885347" y="1108009"/>
                  <a:pt x="2789237" y="1104900"/>
                  <a:pt x="2681684" y="1104900"/>
                </a:cubicBezTo>
                <a:cubicBezTo>
                  <a:pt x="2417100" y="1104900"/>
                  <a:pt x="2183540" y="1146242"/>
                  <a:pt x="1981001" y="1228924"/>
                </a:cubicBezTo>
                <a:cubicBezTo>
                  <a:pt x="1778462" y="1311606"/>
                  <a:pt x="1606880" y="1427295"/>
                  <a:pt x="1466254" y="1575991"/>
                </a:cubicBezTo>
                <a:cubicBezTo>
                  <a:pt x="1325760" y="1724687"/>
                  <a:pt x="1215165" y="1901362"/>
                  <a:pt x="1134467" y="2106018"/>
                </a:cubicBezTo>
                <a:cubicBezTo>
                  <a:pt x="1053901" y="2310673"/>
                  <a:pt x="1001249" y="2534841"/>
                  <a:pt x="976510" y="2778522"/>
                </a:cubicBezTo>
                <a:lnTo>
                  <a:pt x="654050" y="2964458"/>
                </a:lnTo>
                <a:cubicBezTo>
                  <a:pt x="654050" y="2559249"/>
                  <a:pt x="694332" y="2178844"/>
                  <a:pt x="774898" y="1823244"/>
                </a:cubicBezTo>
                <a:cubicBezTo>
                  <a:pt x="855464" y="1467644"/>
                  <a:pt x="980479" y="1152393"/>
                  <a:pt x="1149945" y="877491"/>
                </a:cubicBezTo>
                <a:cubicBezTo>
                  <a:pt x="1319543" y="602589"/>
                  <a:pt x="1535575" y="387615"/>
                  <a:pt x="1798042" y="232569"/>
                </a:cubicBezTo>
                <a:cubicBezTo>
                  <a:pt x="2060641" y="77524"/>
                  <a:pt x="2373841" y="0"/>
                  <a:pt x="2737643" y="0"/>
                </a:cubicBezTo>
                <a:cubicBezTo>
                  <a:pt x="2820325" y="0"/>
                  <a:pt x="2915377" y="9327"/>
                  <a:pt x="3022798" y="27980"/>
                </a:cubicBezTo>
                <a:cubicBezTo>
                  <a:pt x="3130351" y="46501"/>
                  <a:pt x="3204765" y="66146"/>
                  <a:pt x="3246040" y="86916"/>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243" name="Freeform 16243"/>
          <p:cNvSpPr/>
          <p:nvPr/>
        </p:nvSpPr>
        <p:spPr>
          <a:xfrm>
            <a:off x="2905220" y="3735629"/>
            <a:ext cx="53118" cy="69335"/>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244" name="Freeform 16244"/>
          <p:cNvSpPr/>
          <p:nvPr/>
        </p:nvSpPr>
        <p:spPr>
          <a:xfrm>
            <a:off x="3002024" y="3735629"/>
            <a:ext cx="55085" cy="69335"/>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245" name="Freeform 16245"/>
          <p:cNvSpPr/>
          <p:nvPr/>
        </p:nvSpPr>
        <p:spPr>
          <a:xfrm>
            <a:off x="3071657" y="3735629"/>
            <a:ext cx="52424" cy="68006"/>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246" name="Freeform 16246"/>
          <p:cNvSpPr/>
          <p:nvPr/>
        </p:nvSpPr>
        <p:spPr>
          <a:xfrm>
            <a:off x="3137625" y="3708806"/>
            <a:ext cx="56364" cy="96158"/>
          </a:xfrm>
          <a:custGeom>
            <a:avLst/>
            <a:gdLst/>
            <a:ahLst/>
            <a:cxnLst/>
            <a:rect l="0" t="0" r="0" b="0"/>
            <a:pathLst>
              <a:path w="5664200" h="9652000">
                <a:moveTo>
                  <a:pt x="4517032" y="8221465"/>
                </a:moveTo>
                <a:lnTo>
                  <a:pt x="4517032" y="0"/>
                </a:lnTo>
                <a:lnTo>
                  <a:pt x="5664200" y="0"/>
                </a:lnTo>
                <a:lnTo>
                  <a:pt x="5664200" y="9525000"/>
                </a:lnTo>
                <a:lnTo>
                  <a:pt x="4615656" y="9525000"/>
                </a:lnTo>
                <a:close/>
                <a:moveTo>
                  <a:pt x="0" y="6246615"/>
                </a:moveTo>
                <a:lnTo>
                  <a:pt x="0" y="6116241"/>
                </a:lnTo>
                <a:cubicBezTo>
                  <a:pt x="0" y="5603479"/>
                  <a:pt x="62970" y="5137283"/>
                  <a:pt x="188912" y="4717654"/>
                </a:cubicBezTo>
                <a:cubicBezTo>
                  <a:pt x="314986" y="4297892"/>
                  <a:pt x="494770" y="3937067"/>
                  <a:pt x="728265" y="3635177"/>
                </a:cubicBezTo>
                <a:cubicBezTo>
                  <a:pt x="961760" y="3333287"/>
                  <a:pt x="1240697" y="3100719"/>
                  <a:pt x="1565076" y="2937471"/>
                </a:cubicBezTo>
                <a:cubicBezTo>
                  <a:pt x="1889587" y="2774091"/>
                  <a:pt x="2252265" y="2692400"/>
                  <a:pt x="2653109" y="2692400"/>
                </a:cubicBezTo>
                <a:cubicBezTo>
                  <a:pt x="3074590" y="2692400"/>
                  <a:pt x="3443419" y="2765756"/>
                  <a:pt x="3759596" y="2912468"/>
                </a:cubicBezTo>
                <a:cubicBezTo>
                  <a:pt x="4075774" y="3059047"/>
                  <a:pt x="4344392" y="3271772"/>
                  <a:pt x="4565451" y="3550643"/>
                </a:cubicBezTo>
                <a:cubicBezTo>
                  <a:pt x="4786510" y="3829381"/>
                  <a:pt x="4961069" y="4165005"/>
                  <a:pt x="5089128" y="4557515"/>
                </a:cubicBezTo>
                <a:cubicBezTo>
                  <a:pt x="5217318" y="4949892"/>
                  <a:pt x="5306218" y="5393995"/>
                  <a:pt x="5355828" y="5889824"/>
                </a:cubicBezTo>
                <a:lnTo>
                  <a:pt x="5355828" y="6460332"/>
                </a:lnTo>
                <a:cubicBezTo>
                  <a:pt x="5310319" y="6952986"/>
                  <a:pt x="5222478" y="7395965"/>
                  <a:pt x="5092303" y="7789268"/>
                </a:cubicBezTo>
                <a:cubicBezTo>
                  <a:pt x="4962128" y="8182439"/>
                  <a:pt x="4786510" y="8517732"/>
                  <a:pt x="4565451" y="8795147"/>
                </a:cubicBezTo>
                <a:cubicBezTo>
                  <a:pt x="4344392" y="9072563"/>
                  <a:pt x="4074715" y="9284759"/>
                  <a:pt x="3756421" y="9431735"/>
                </a:cubicBezTo>
                <a:cubicBezTo>
                  <a:pt x="3438260" y="9578578"/>
                  <a:pt x="3066322" y="9652000"/>
                  <a:pt x="2640607" y="9652000"/>
                </a:cubicBezTo>
                <a:cubicBezTo>
                  <a:pt x="2248098" y="9652000"/>
                  <a:pt x="1889587" y="9567267"/>
                  <a:pt x="1565076" y="9397802"/>
                </a:cubicBezTo>
                <a:cubicBezTo>
                  <a:pt x="1240697" y="9228204"/>
                  <a:pt x="961760" y="8990410"/>
                  <a:pt x="728265" y="8684419"/>
                </a:cubicBezTo>
                <a:cubicBezTo>
                  <a:pt x="494770" y="8378429"/>
                  <a:pt x="314986" y="8017603"/>
                  <a:pt x="188912" y="7601943"/>
                </a:cubicBezTo>
                <a:cubicBezTo>
                  <a:pt x="62970" y="7186282"/>
                  <a:pt x="0" y="6734506"/>
                  <a:pt x="0" y="6246615"/>
                </a:cubicBezTo>
                <a:close/>
                <a:moveTo>
                  <a:pt x="1147167" y="6113066"/>
                </a:moveTo>
                <a:lnTo>
                  <a:pt x="1147167" y="6243440"/>
                </a:lnTo>
                <a:cubicBezTo>
                  <a:pt x="1147167" y="6578270"/>
                  <a:pt x="1181364" y="6892463"/>
                  <a:pt x="1249759" y="7186018"/>
                </a:cubicBezTo>
                <a:cubicBezTo>
                  <a:pt x="1318154" y="7479441"/>
                  <a:pt x="1424781" y="7737806"/>
                  <a:pt x="1569640" y="7961115"/>
                </a:cubicBezTo>
                <a:cubicBezTo>
                  <a:pt x="1714632" y="8184423"/>
                  <a:pt x="1898980" y="8359114"/>
                  <a:pt x="2122685" y="8485188"/>
                </a:cubicBezTo>
                <a:cubicBezTo>
                  <a:pt x="2346391" y="8611130"/>
                  <a:pt x="2613554" y="8674100"/>
                  <a:pt x="2924175" y="8674100"/>
                </a:cubicBezTo>
                <a:cubicBezTo>
                  <a:pt x="3305307" y="8674100"/>
                  <a:pt x="3619103" y="8593469"/>
                  <a:pt x="3865562" y="8432205"/>
                </a:cubicBezTo>
                <a:cubicBezTo>
                  <a:pt x="4112021" y="8270942"/>
                  <a:pt x="4309797" y="8058084"/>
                  <a:pt x="4458890" y="7793633"/>
                </a:cubicBezTo>
                <a:cubicBezTo>
                  <a:pt x="4608115" y="7529050"/>
                  <a:pt x="4724135" y="7241713"/>
                  <a:pt x="4806950" y="6931621"/>
                </a:cubicBezTo>
                <a:lnTo>
                  <a:pt x="4806950" y="5437188"/>
                </a:lnTo>
                <a:cubicBezTo>
                  <a:pt x="4757208" y="5209779"/>
                  <a:pt x="4685704" y="4989645"/>
                  <a:pt x="4592439" y="4776788"/>
                </a:cubicBezTo>
                <a:cubicBezTo>
                  <a:pt x="4499173" y="4563798"/>
                  <a:pt x="4379052" y="4373629"/>
                  <a:pt x="4232076" y="4206280"/>
                </a:cubicBezTo>
                <a:cubicBezTo>
                  <a:pt x="4085100" y="4038799"/>
                  <a:pt x="3904919" y="3905515"/>
                  <a:pt x="3691532" y="3806429"/>
                </a:cubicBezTo>
                <a:cubicBezTo>
                  <a:pt x="3478278" y="3707210"/>
                  <a:pt x="3226660" y="3657600"/>
                  <a:pt x="2936676" y="3657600"/>
                </a:cubicBezTo>
                <a:cubicBezTo>
                  <a:pt x="2621822" y="3657600"/>
                  <a:pt x="2351484" y="3722688"/>
                  <a:pt x="2125662" y="3852863"/>
                </a:cubicBezTo>
                <a:cubicBezTo>
                  <a:pt x="1899972" y="3983038"/>
                  <a:pt x="1714632" y="4160838"/>
                  <a:pt x="1569640" y="4386263"/>
                </a:cubicBezTo>
                <a:cubicBezTo>
                  <a:pt x="1424781" y="4611556"/>
                  <a:pt x="1318154" y="4872038"/>
                  <a:pt x="1249759" y="5167710"/>
                </a:cubicBezTo>
                <a:cubicBezTo>
                  <a:pt x="1181364" y="5463250"/>
                  <a:pt x="1147167" y="5778368"/>
                  <a:pt x="1147167" y="6113066"/>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247" name="Freeform 16247"/>
          <p:cNvSpPr/>
          <p:nvPr/>
        </p:nvSpPr>
        <p:spPr>
          <a:xfrm>
            <a:off x="3239610" y="3735629"/>
            <a:ext cx="60786" cy="69335"/>
          </a:xfrm>
          <a:custGeom>
            <a:avLst/>
            <a:gdLst/>
            <a:ahLst/>
            <a:cxnLst/>
            <a:rect l="0" t="0" r="0" b="0"/>
            <a:pathLst>
              <a:path w="6108700" h="6959600">
                <a:moveTo>
                  <a:pt x="0" y="3554215"/>
                </a:moveTo>
                <a:lnTo>
                  <a:pt x="0" y="3411538"/>
                </a:lnTo>
                <a:cubicBezTo>
                  <a:pt x="0" y="2927615"/>
                  <a:pt x="70246" y="2477890"/>
                  <a:pt x="210740" y="2062361"/>
                </a:cubicBezTo>
                <a:cubicBezTo>
                  <a:pt x="351366" y="1646701"/>
                  <a:pt x="553971" y="1284883"/>
                  <a:pt x="818554" y="976908"/>
                </a:cubicBezTo>
                <a:cubicBezTo>
                  <a:pt x="1083270" y="668801"/>
                  <a:pt x="1403746" y="428956"/>
                  <a:pt x="1779984" y="257374"/>
                </a:cubicBezTo>
                <a:cubicBezTo>
                  <a:pt x="2156221" y="85791"/>
                  <a:pt x="2577901" y="0"/>
                  <a:pt x="3045023" y="0"/>
                </a:cubicBezTo>
                <a:cubicBezTo>
                  <a:pt x="3516378" y="0"/>
                  <a:pt x="3941167" y="85791"/>
                  <a:pt x="4319389" y="257374"/>
                </a:cubicBezTo>
                <a:cubicBezTo>
                  <a:pt x="4697743" y="428956"/>
                  <a:pt x="5020270" y="668801"/>
                  <a:pt x="5286970" y="976908"/>
                </a:cubicBezTo>
                <a:cubicBezTo>
                  <a:pt x="5553670" y="1284883"/>
                  <a:pt x="5757267" y="1646701"/>
                  <a:pt x="5897760" y="2062361"/>
                </a:cubicBezTo>
                <a:cubicBezTo>
                  <a:pt x="6038387" y="2477890"/>
                  <a:pt x="6108700" y="2927615"/>
                  <a:pt x="6108700" y="3411538"/>
                </a:cubicBezTo>
                <a:lnTo>
                  <a:pt x="6108700" y="3554215"/>
                </a:lnTo>
                <a:cubicBezTo>
                  <a:pt x="6108700" y="4038005"/>
                  <a:pt x="6038387" y="4486672"/>
                  <a:pt x="5897760" y="4900216"/>
                </a:cubicBezTo>
                <a:cubicBezTo>
                  <a:pt x="5757267" y="5313760"/>
                  <a:pt x="5553670" y="5674585"/>
                  <a:pt x="5286970" y="5982693"/>
                </a:cubicBezTo>
                <a:cubicBezTo>
                  <a:pt x="5020270" y="6290800"/>
                  <a:pt x="4699860" y="6530645"/>
                  <a:pt x="4325739" y="6702227"/>
                </a:cubicBezTo>
                <a:cubicBezTo>
                  <a:pt x="3951618" y="6873808"/>
                  <a:pt x="3528814" y="6959600"/>
                  <a:pt x="3057326" y="6959600"/>
                </a:cubicBezTo>
                <a:cubicBezTo>
                  <a:pt x="2586103" y="6959600"/>
                  <a:pt x="2162373" y="6873808"/>
                  <a:pt x="1786135" y="6702227"/>
                </a:cubicBezTo>
                <a:cubicBezTo>
                  <a:pt x="1409898" y="6530645"/>
                  <a:pt x="1088429" y="6290800"/>
                  <a:pt x="821729" y="5982693"/>
                </a:cubicBezTo>
                <a:cubicBezTo>
                  <a:pt x="555029" y="5674585"/>
                  <a:pt x="351366" y="5313760"/>
                  <a:pt x="210740" y="4900216"/>
                </a:cubicBezTo>
                <a:cubicBezTo>
                  <a:pt x="70246" y="4486672"/>
                  <a:pt x="0" y="4038005"/>
                  <a:pt x="0" y="3554215"/>
                </a:cubicBezTo>
                <a:close/>
                <a:moveTo>
                  <a:pt x="1147167" y="3411538"/>
                </a:moveTo>
                <a:lnTo>
                  <a:pt x="1147167" y="3554215"/>
                </a:lnTo>
                <a:cubicBezTo>
                  <a:pt x="1147167" y="3889177"/>
                  <a:pt x="1186523" y="4204560"/>
                  <a:pt x="1265237" y="4500365"/>
                </a:cubicBezTo>
                <a:cubicBezTo>
                  <a:pt x="1343951" y="4796036"/>
                  <a:pt x="1463013" y="5057643"/>
                  <a:pt x="1622425" y="5285185"/>
                </a:cubicBezTo>
                <a:cubicBezTo>
                  <a:pt x="1781836" y="5512594"/>
                  <a:pt x="1981662" y="5691453"/>
                  <a:pt x="2221904" y="5821760"/>
                </a:cubicBezTo>
                <a:cubicBezTo>
                  <a:pt x="2462146" y="5952067"/>
                  <a:pt x="2741678" y="6017221"/>
                  <a:pt x="3060501" y="6017221"/>
                </a:cubicBezTo>
                <a:cubicBezTo>
                  <a:pt x="3375223" y="6017221"/>
                  <a:pt x="3651646" y="5952067"/>
                  <a:pt x="3889771" y="5821760"/>
                </a:cubicBezTo>
                <a:cubicBezTo>
                  <a:pt x="4128029" y="5691453"/>
                  <a:pt x="4325805" y="5512594"/>
                  <a:pt x="4483100" y="5285185"/>
                </a:cubicBezTo>
                <a:cubicBezTo>
                  <a:pt x="4640527" y="5057643"/>
                  <a:pt x="4759589" y="4796036"/>
                  <a:pt x="4840287" y="4500365"/>
                </a:cubicBezTo>
                <a:cubicBezTo>
                  <a:pt x="4921117" y="4204560"/>
                  <a:pt x="4961532" y="3889177"/>
                  <a:pt x="4961532" y="3554215"/>
                </a:cubicBezTo>
                <a:lnTo>
                  <a:pt x="4961532" y="3411538"/>
                </a:lnTo>
                <a:cubicBezTo>
                  <a:pt x="4961532" y="3080544"/>
                  <a:pt x="4921117" y="2767211"/>
                  <a:pt x="4840287" y="2471540"/>
                </a:cubicBezTo>
                <a:cubicBezTo>
                  <a:pt x="4759589" y="2175736"/>
                  <a:pt x="4639535" y="1913070"/>
                  <a:pt x="4480123" y="1683544"/>
                </a:cubicBezTo>
                <a:cubicBezTo>
                  <a:pt x="4320711" y="1454018"/>
                  <a:pt x="4121877" y="1273109"/>
                  <a:pt x="3883620" y="1140818"/>
                </a:cubicBezTo>
                <a:cubicBezTo>
                  <a:pt x="3645495" y="1008526"/>
                  <a:pt x="3367021" y="942380"/>
                  <a:pt x="3048198" y="942380"/>
                </a:cubicBezTo>
                <a:cubicBezTo>
                  <a:pt x="2733476" y="942380"/>
                  <a:pt x="2456987" y="1008526"/>
                  <a:pt x="2218729" y="1140818"/>
                </a:cubicBezTo>
                <a:cubicBezTo>
                  <a:pt x="1980604" y="1273109"/>
                  <a:pt x="1781836" y="1454018"/>
                  <a:pt x="1622425" y="1683544"/>
                </a:cubicBezTo>
                <a:cubicBezTo>
                  <a:pt x="1463013" y="1913070"/>
                  <a:pt x="1343951" y="2175736"/>
                  <a:pt x="1265237" y="2471540"/>
                </a:cubicBezTo>
                <a:cubicBezTo>
                  <a:pt x="1186523" y="2767211"/>
                  <a:pt x="1147167" y="3080544"/>
                  <a:pt x="1147167" y="3411538"/>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248" name="Freeform 16248"/>
          <p:cNvSpPr/>
          <p:nvPr/>
        </p:nvSpPr>
        <p:spPr>
          <a:xfrm>
            <a:off x="3313350" y="3708806"/>
            <a:ext cx="56531" cy="96158"/>
          </a:xfrm>
          <a:custGeom>
            <a:avLst/>
            <a:gdLst/>
            <a:ahLst/>
            <a:cxnLst/>
            <a:rect l="0" t="0" r="0" b="0"/>
            <a:pathLst>
              <a:path w="5681067" h="9652000">
                <a:moveTo>
                  <a:pt x="0" y="0"/>
                </a:moveTo>
                <a:lnTo>
                  <a:pt x="1147167" y="0"/>
                </a:lnTo>
                <a:lnTo>
                  <a:pt x="1147167" y="8221465"/>
                </a:lnTo>
                <a:lnTo>
                  <a:pt x="1048543" y="9525000"/>
                </a:lnTo>
                <a:lnTo>
                  <a:pt x="0" y="9525000"/>
                </a:lnTo>
                <a:close/>
                <a:moveTo>
                  <a:pt x="5681067" y="6116241"/>
                </a:moveTo>
                <a:lnTo>
                  <a:pt x="5681067" y="6246615"/>
                </a:lnTo>
                <a:cubicBezTo>
                  <a:pt x="5681067" y="6734506"/>
                  <a:pt x="5623189" y="7186282"/>
                  <a:pt x="5507434" y="7601943"/>
                </a:cubicBezTo>
                <a:cubicBezTo>
                  <a:pt x="5391811" y="8017603"/>
                  <a:pt x="5222411" y="8378429"/>
                  <a:pt x="4999235" y="8684419"/>
                </a:cubicBezTo>
                <a:cubicBezTo>
                  <a:pt x="4776192" y="8990410"/>
                  <a:pt x="4503539" y="9228204"/>
                  <a:pt x="4181276" y="9397802"/>
                </a:cubicBezTo>
                <a:cubicBezTo>
                  <a:pt x="3859014" y="9567267"/>
                  <a:pt x="3489258" y="9652000"/>
                  <a:pt x="3072010" y="9652000"/>
                </a:cubicBezTo>
                <a:cubicBezTo>
                  <a:pt x="2646428" y="9652000"/>
                  <a:pt x="2273564" y="9578578"/>
                  <a:pt x="1953418" y="9431735"/>
                </a:cubicBezTo>
                <a:cubicBezTo>
                  <a:pt x="1633272" y="9284759"/>
                  <a:pt x="1363728" y="9072563"/>
                  <a:pt x="1144785" y="8795147"/>
                </a:cubicBezTo>
                <a:cubicBezTo>
                  <a:pt x="925843" y="8517732"/>
                  <a:pt x="751284" y="8182439"/>
                  <a:pt x="621109" y="7789268"/>
                </a:cubicBezTo>
                <a:cubicBezTo>
                  <a:pt x="490934" y="7395965"/>
                  <a:pt x="401042" y="6952986"/>
                  <a:pt x="351432" y="6460332"/>
                </a:cubicBezTo>
                <a:lnTo>
                  <a:pt x="351432" y="5889824"/>
                </a:lnTo>
                <a:cubicBezTo>
                  <a:pt x="401042" y="5393995"/>
                  <a:pt x="490934" y="4949892"/>
                  <a:pt x="621109" y="4557515"/>
                </a:cubicBezTo>
                <a:cubicBezTo>
                  <a:pt x="751284" y="4165005"/>
                  <a:pt x="925843" y="3829381"/>
                  <a:pt x="1144785" y="3550643"/>
                </a:cubicBezTo>
                <a:cubicBezTo>
                  <a:pt x="1363728" y="3271772"/>
                  <a:pt x="1632214" y="3059047"/>
                  <a:pt x="1950243" y="2912468"/>
                </a:cubicBezTo>
                <a:cubicBezTo>
                  <a:pt x="2268405" y="2765756"/>
                  <a:pt x="2638226" y="2692400"/>
                  <a:pt x="3059707" y="2692400"/>
                </a:cubicBezTo>
                <a:cubicBezTo>
                  <a:pt x="3481056" y="2692400"/>
                  <a:pt x="3854913" y="2774091"/>
                  <a:pt x="4181276" y="2937471"/>
                </a:cubicBezTo>
                <a:cubicBezTo>
                  <a:pt x="4507772" y="3100719"/>
                  <a:pt x="4781483" y="3333287"/>
                  <a:pt x="5002410" y="3635177"/>
                </a:cubicBezTo>
                <a:cubicBezTo>
                  <a:pt x="5223470" y="3937067"/>
                  <a:pt x="5391811" y="4297892"/>
                  <a:pt x="5507434" y="4717654"/>
                </a:cubicBezTo>
                <a:cubicBezTo>
                  <a:pt x="5623189" y="5137283"/>
                  <a:pt x="5681067" y="5603479"/>
                  <a:pt x="5681067" y="6116241"/>
                </a:cubicBezTo>
                <a:close/>
                <a:moveTo>
                  <a:pt x="4533900" y="6243440"/>
                </a:moveTo>
                <a:lnTo>
                  <a:pt x="4533900" y="6113066"/>
                </a:lnTo>
                <a:cubicBezTo>
                  <a:pt x="4533900" y="5778368"/>
                  <a:pt x="4502811" y="5463250"/>
                  <a:pt x="4440634" y="5167710"/>
                </a:cubicBezTo>
                <a:cubicBezTo>
                  <a:pt x="4378457" y="4872038"/>
                  <a:pt x="4279039" y="4611556"/>
                  <a:pt x="4142382" y="4386263"/>
                </a:cubicBezTo>
                <a:cubicBezTo>
                  <a:pt x="4005857" y="4160838"/>
                  <a:pt x="3825808" y="3983038"/>
                  <a:pt x="3602235" y="3852863"/>
                </a:cubicBezTo>
                <a:cubicBezTo>
                  <a:pt x="3378663" y="3722688"/>
                  <a:pt x="3103297" y="3657600"/>
                  <a:pt x="2776140" y="3657600"/>
                </a:cubicBezTo>
                <a:cubicBezTo>
                  <a:pt x="2486289" y="3657600"/>
                  <a:pt x="2234737" y="3707210"/>
                  <a:pt x="2021482" y="3806429"/>
                </a:cubicBezTo>
                <a:cubicBezTo>
                  <a:pt x="1808228" y="3905515"/>
                  <a:pt x="1627055" y="4038799"/>
                  <a:pt x="1477962" y="4206280"/>
                </a:cubicBezTo>
                <a:cubicBezTo>
                  <a:pt x="1329002" y="4373629"/>
                  <a:pt x="1207955" y="4563798"/>
                  <a:pt x="1114821" y="4776788"/>
                </a:cubicBezTo>
                <a:cubicBezTo>
                  <a:pt x="1021688" y="4989645"/>
                  <a:pt x="952301" y="5209779"/>
                  <a:pt x="906660" y="5437188"/>
                </a:cubicBezTo>
                <a:lnTo>
                  <a:pt x="906660" y="6931621"/>
                </a:lnTo>
                <a:cubicBezTo>
                  <a:pt x="972939" y="7220943"/>
                  <a:pt x="1081616" y="7498954"/>
                  <a:pt x="1232693" y="7765654"/>
                </a:cubicBezTo>
                <a:cubicBezTo>
                  <a:pt x="1383770" y="8032221"/>
                  <a:pt x="1586640" y="8250304"/>
                  <a:pt x="1841301" y="8419902"/>
                </a:cubicBezTo>
                <a:cubicBezTo>
                  <a:pt x="2096095" y="8589368"/>
                  <a:pt x="2411875" y="8674100"/>
                  <a:pt x="2788642" y="8674100"/>
                </a:cubicBezTo>
                <a:cubicBezTo>
                  <a:pt x="3099130" y="8674100"/>
                  <a:pt x="3365103" y="8611130"/>
                  <a:pt x="3586559" y="8485188"/>
                </a:cubicBezTo>
                <a:cubicBezTo>
                  <a:pt x="3808147" y="8359114"/>
                  <a:pt x="3988263" y="8184423"/>
                  <a:pt x="4126904" y="7961115"/>
                </a:cubicBezTo>
                <a:cubicBezTo>
                  <a:pt x="4265678" y="7737806"/>
                  <a:pt x="4368204" y="7479441"/>
                  <a:pt x="4434482" y="7186018"/>
                </a:cubicBezTo>
                <a:cubicBezTo>
                  <a:pt x="4500760" y="6892463"/>
                  <a:pt x="4533900" y="6578270"/>
                  <a:pt x="4533900" y="624344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249" name="Freeform 16249"/>
          <p:cNvSpPr/>
          <p:nvPr/>
        </p:nvSpPr>
        <p:spPr>
          <a:xfrm>
            <a:off x="3380393" y="3735629"/>
            <a:ext cx="53118" cy="69335"/>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250" name="Freeform 16250"/>
          <p:cNvSpPr/>
          <p:nvPr/>
        </p:nvSpPr>
        <p:spPr>
          <a:xfrm>
            <a:off x="3444907" y="3735629"/>
            <a:ext cx="56679" cy="69335"/>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251" name="Freeform 16251"/>
          <p:cNvSpPr/>
          <p:nvPr/>
        </p:nvSpPr>
        <p:spPr>
          <a:xfrm>
            <a:off x="3514604" y="3735629"/>
            <a:ext cx="32301" cy="68069"/>
          </a:xfrm>
          <a:custGeom>
            <a:avLst/>
            <a:gdLst/>
            <a:ahLst/>
            <a:cxnLst/>
            <a:rect l="0" t="0" r="0" b="0"/>
            <a:pathLst>
              <a:path w="3246040" h="6832600">
                <a:moveTo>
                  <a:pt x="1150143" y="1180704"/>
                </a:moveTo>
                <a:lnTo>
                  <a:pt x="1150143" y="6832600"/>
                </a:lnTo>
                <a:lnTo>
                  <a:pt x="0" y="6832600"/>
                </a:lnTo>
                <a:lnTo>
                  <a:pt x="0" y="127000"/>
                </a:lnTo>
                <a:lnTo>
                  <a:pt x="1118989" y="127000"/>
                </a:lnTo>
                <a:close/>
                <a:moveTo>
                  <a:pt x="3246040" y="86916"/>
                </a:moveTo>
                <a:lnTo>
                  <a:pt x="3239889" y="1154510"/>
                </a:lnTo>
                <a:cubicBezTo>
                  <a:pt x="3144771" y="1133872"/>
                  <a:pt x="3054813" y="1120445"/>
                  <a:pt x="2970014" y="1114227"/>
                </a:cubicBezTo>
                <a:cubicBezTo>
                  <a:pt x="2885347" y="1108009"/>
                  <a:pt x="2789237" y="1104900"/>
                  <a:pt x="2681684" y="1104900"/>
                </a:cubicBezTo>
                <a:cubicBezTo>
                  <a:pt x="2417100" y="1104900"/>
                  <a:pt x="2183540" y="1146242"/>
                  <a:pt x="1981001" y="1228924"/>
                </a:cubicBezTo>
                <a:cubicBezTo>
                  <a:pt x="1778462" y="1311606"/>
                  <a:pt x="1606880" y="1427295"/>
                  <a:pt x="1466254" y="1575991"/>
                </a:cubicBezTo>
                <a:cubicBezTo>
                  <a:pt x="1325760" y="1724687"/>
                  <a:pt x="1215165" y="1901362"/>
                  <a:pt x="1134467" y="2106018"/>
                </a:cubicBezTo>
                <a:cubicBezTo>
                  <a:pt x="1053901" y="2310673"/>
                  <a:pt x="1001249" y="2534841"/>
                  <a:pt x="976510" y="2778522"/>
                </a:cubicBezTo>
                <a:lnTo>
                  <a:pt x="654050" y="2964458"/>
                </a:lnTo>
                <a:cubicBezTo>
                  <a:pt x="654050" y="2559249"/>
                  <a:pt x="694332" y="2178844"/>
                  <a:pt x="774898" y="1823244"/>
                </a:cubicBezTo>
                <a:cubicBezTo>
                  <a:pt x="855464" y="1467644"/>
                  <a:pt x="980479" y="1152393"/>
                  <a:pt x="1149945" y="877491"/>
                </a:cubicBezTo>
                <a:cubicBezTo>
                  <a:pt x="1319543" y="602589"/>
                  <a:pt x="1535575" y="387615"/>
                  <a:pt x="1798042" y="232569"/>
                </a:cubicBezTo>
                <a:cubicBezTo>
                  <a:pt x="2060641" y="77524"/>
                  <a:pt x="2373841" y="0"/>
                  <a:pt x="2737643" y="0"/>
                </a:cubicBezTo>
                <a:cubicBezTo>
                  <a:pt x="2820325" y="0"/>
                  <a:pt x="2915377" y="9327"/>
                  <a:pt x="3022798" y="27980"/>
                </a:cubicBezTo>
                <a:cubicBezTo>
                  <a:pt x="3130351" y="46501"/>
                  <a:pt x="3204765" y="66146"/>
                  <a:pt x="3246040" y="86916"/>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252" name="Freeform 16252"/>
          <p:cNvSpPr/>
          <p:nvPr/>
        </p:nvSpPr>
        <p:spPr>
          <a:xfrm>
            <a:off x="3550697" y="3736894"/>
            <a:ext cx="56895" cy="66804"/>
          </a:xfrm>
          <a:custGeom>
            <a:avLst/>
            <a:gdLst/>
            <a:ahLst/>
            <a:cxnLst/>
            <a:rect l="0" t="0" r="0" b="0"/>
            <a:pathLst>
              <a:path w="5717579" h="6705600">
                <a:moveTo>
                  <a:pt x="2710061" y="5670550"/>
                </a:moveTo>
                <a:lnTo>
                  <a:pt x="4545607" y="0"/>
                </a:lnTo>
                <a:lnTo>
                  <a:pt x="5717579" y="0"/>
                </a:lnTo>
                <a:lnTo>
                  <a:pt x="3305373" y="6705600"/>
                </a:lnTo>
                <a:lnTo>
                  <a:pt x="2536428" y="6705600"/>
                </a:lnTo>
                <a:close/>
                <a:moveTo>
                  <a:pt x="1178321" y="0"/>
                </a:moveTo>
                <a:lnTo>
                  <a:pt x="3069629" y="5701507"/>
                </a:lnTo>
                <a:lnTo>
                  <a:pt x="3199804" y="6705600"/>
                </a:lnTo>
                <a:lnTo>
                  <a:pt x="2430859" y="6705600"/>
                </a:lnTo>
                <a:lnTo>
                  <a:pt x="0" y="0"/>
                </a:ln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253" name="Freeform 16253"/>
          <p:cNvSpPr/>
          <p:nvPr/>
        </p:nvSpPr>
        <p:spPr>
          <a:xfrm>
            <a:off x="3614819" y="3735629"/>
            <a:ext cx="56679" cy="69335"/>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254" name="Freeform 16254"/>
          <p:cNvSpPr/>
          <p:nvPr/>
        </p:nvSpPr>
        <p:spPr>
          <a:xfrm>
            <a:off x="3684515" y="3735629"/>
            <a:ext cx="32301" cy="68069"/>
          </a:xfrm>
          <a:custGeom>
            <a:avLst/>
            <a:gdLst/>
            <a:ahLst/>
            <a:cxnLst/>
            <a:rect l="0" t="0" r="0" b="0"/>
            <a:pathLst>
              <a:path w="3246040" h="6832600">
                <a:moveTo>
                  <a:pt x="1150143" y="1180704"/>
                </a:moveTo>
                <a:lnTo>
                  <a:pt x="1150143" y="6832600"/>
                </a:lnTo>
                <a:lnTo>
                  <a:pt x="0" y="6832600"/>
                </a:lnTo>
                <a:lnTo>
                  <a:pt x="0" y="127000"/>
                </a:lnTo>
                <a:lnTo>
                  <a:pt x="1118989" y="127000"/>
                </a:lnTo>
                <a:close/>
                <a:moveTo>
                  <a:pt x="3246040" y="86916"/>
                </a:moveTo>
                <a:lnTo>
                  <a:pt x="3239889" y="1154510"/>
                </a:lnTo>
                <a:cubicBezTo>
                  <a:pt x="3144771" y="1133872"/>
                  <a:pt x="3054813" y="1120445"/>
                  <a:pt x="2970014" y="1114227"/>
                </a:cubicBezTo>
                <a:cubicBezTo>
                  <a:pt x="2885347" y="1108009"/>
                  <a:pt x="2789237" y="1104900"/>
                  <a:pt x="2681684" y="1104900"/>
                </a:cubicBezTo>
                <a:cubicBezTo>
                  <a:pt x="2417100" y="1104900"/>
                  <a:pt x="2183540" y="1146242"/>
                  <a:pt x="1981001" y="1228924"/>
                </a:cubicBezTo>
                <a:cubicBezTo>
                  <a:pt x="1778462" y="1311606"/>
                  <a:pt x="1606880" y="1427295"/>
                  <a:pt x="1466254" y="1575991"/>
                </a:cubicBezTo>
                <a:cubicBezTo>
                  <a:pt x="1325760" y="1724687"/>
                  <a:pt x="1215165" y="1901362"/>
                  <a:pt x="1134467" y="2106018"/>
                </a:cubicBezTo>
                <a:cubicBezTo>
                  <a:pt x="1053901" y="2310673"/>
                  <a:pt x="1001249" y="2534841"/>
                  <a:pt x="976510" y="2778522"/>
                </a:cubicBezTo>
                <a:lnTo>
                  <a:pt x="654050" y="2964458"/>
                </a:lnTo>
                <a:cubicBezTo>
                  <a:pt x="654050" y="2559249"/>
                  <a:pt x="694332" y="2178844"/>
                  <a:pt x="774898" y="1823244"/>
                </a:cubicBezTo>
                <a:cubicBezTo>
                  <a:pt x="855464" y="1467644"/>
                  <a:pt x="980479" y="1152393"/>
                  <a:pt x="1149945" y="877491"/>
                </a:cubicBezTo>
                <a:cubicBezTo>
                  <a:pt x="1319543" y="602589"/>
                  <a:pt x="1535575" y="387615"/>
                  <a:pt x="1798042" y="232569"/>
                </a:cubicBezTo>
                <a:cubicBezTo>
                  <a:pt x="2060641" y="77524"/>
                  <a:pt x="2373841" y="0"/>
                  <a:pt x="2737643" y="0"/>
                </a:cubicBezTo>
                <a:cubicBezTo>
                  <a:pt x="2820325" y="0"/>
                  <a:pt x="2915377" y="9327"/>
                  <a:pt x="3022798" y="27980"/>
                </a:cubicBezTo>
                <a:cubicBezTo>
                  <a:pt x="3130351" y="46501"/>
                  <a:pt x="3204765" y="66146"/>
                  <a:pt x="3246040" y="86916"/>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255" name="Freeform 16255"/>
          <p:cNvSpPr/>
          <p:nvPr/>
        </p:nvSpPr>
        <p:spPr>
          <a:xfrm>
            <a:off x="3724387" y="3735629"/>
            <a:ext cx="53118" cy="69335"/>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256" name="Freeform 16256"/>
          <p:cNvSpPr/>
          <p:nvPr/>
        </p:nvSpPr>
        <p:spPr>
          <a:xfrm>
            <a:off x="3820180" y="3735629"/>
            <a:ext cx="60786" cy="69335"/>
          </a:xfrm>
          <a:custGeom>
            <a:avLst/>
            <a:gdLst/>
            <a:ahLst/>
            <a:cxnLst/>
            <a:rect l="0" t="0" r="0" b="0"/>
            <a:pathLst>
              <a:path w="6108700" h="6959600">
                <a:moveTo>
                  <a:pt x="0" y="3554215"/>
                </a:moveTo>
                <a:lnTo>
                  <a:pt x="0" y="3411538"/>
                </a:lnTo>
                <a:cubicBezTo>
                  <a:pt x="0" y="2927615"/>
                  <a:pt x="70246" y="2477890"/>
                  <a:pt x="210740" y="2062361"/>
                </a:cubicBezTo>
                <a:cubicBezTo>
                  <a:pt x="351366" y="1646701"/>
                  <a:pt x="553971" y="1284883"/>
                  <a:pt x="818554" y="976908"/>
                </a:cubicBezTo>
                <a:cubicBezTo>
                  <a:pt x="1083270" y="668801"/>
                  <a:pt x="1403746" y="428956"/>
                  <a:pt x="1779984" y="257374"/>
                </a:cubicBezTo>
                <a:cubicBezTo>
                  <a:pt x="2156221" y="85791"/>
                  <a:pt x="2577901" y="0"/>
                  <a:pt x="3045023" y="0"/>
                </a:cubicBezTo>
                <a:cubicBezTo>
                  <a:pt x="3516378" y="0"/>
                  <a:pt x="3941167" y="85791"/>
                  <a:pt x="4319389" y="257374"/>
                </a:cubicBezTo>
                <a:cubicBezTo>
                  <a:pt x="4697743" y="428956"/>
                  <a:pt x="5020270" y="668801"/>
                  <a:pt x="5286970" y="976908"/>
                </a:cubicBezTo>
                <a:cubicBezTo>
                  <a:pt x="5553670" y="1284883"/>
                  <a:pt x="5757267" y="1646701"/>
                  <a:pt x="5897760" y="2062361"/>
                </a:cubicBezTo>
                <a:cubicBezTo>
                  <a:pt x="6038387" y="2477890"/>
                  <a:pt x="6108700" y="2927615"/>
                  <a:pt x="6108700" y="3411538"/>
                </a:cubicBezTo>
                <a:lnTo>
                  <a:pt x="6108700" y="3554215"/>
                </a:lnTo>
                <a:cubicBezTo>
                  <a:pt x="6108700" y="4038005"/>
                  <a:pt x="6038387" y="4486672"/>
                  <a:pt x="5897760" y="4900216"/>
                </a:cubicBezTo>
                <a:cubicBezTo>
                  <a:pt x="5757267" y="5313760"/>
                  <a:pt x="5553670" y="5674585"/>
                  <a:pt x="5286970" y="5982693"/>
                </a:cubicBezTo>
                <a:cubicBezTo>
                  <a:pt x="5020270" y="6290800"/>
                  <a:pt x="4699860" y="6530645"/>
                  <a:pt x="4325739" y="6702227"/>
                </a:cubicBezTo>
                <a:cubicBezTo>
                  <a:pt x="3951618" y="6873808"/>
                  <a:pt x="3528814" y="6959600"/>
                  <a:pt x="3057326" y="6959600"/>
                </a:cubicBezTo>
                <a:cubicBezTo>
                  <a:pt x="2586103" y="6959600"/>
                  <a:pt x="2162373" y="6873808"/>
                  <a:pt x="1786135" y="6702227"/>
                </a:cubicBezTo>
                <a:cubicBezTo>
                  <a:pt x="1409898" y="6530645"/>
                  <a:pt x="1088429" y="6290800"/>
                  <a:pt x="821729" y="5982693"/>
                </a:cubicBezTo>
                <a:cubicBezTo>
                  <a:pt x="555029" y="5674585"/>
                  <a:pt x="351366" y="5313760"/>
                  <a:pt x="210740" y="4900216"/>
                </a:cubicBezTo>
                <a:cubicBezTo>
                  <a:pt x="70246" y="4486672"/>
                  <a:pt x="0" y="4038005"/>
                  <a:pt x="0" y="3554215"/>
                </a:cubicBezTo>
                <a:close/>
                <a:moveTo>
                  <a:pt x="1147167" y="3411538"/>
                </a:moveTo>
                <a:lnTo>
                  <a:pt x="1147167" y="3554215"/>
                </a:lnTo>
                <a:cubicBezTo>
                  <a:pt x="1147167" y="3889177"/>
                  <a:pt x="1186523" y="4204560"/>
                  <a:pt x="1265237" y="4500365"/>
                </a:cubicBezTo>
                <a:cubicBezTo>
                  <a:pt x="1343951" y="4796036"/>
                  <a:pt x="1463013" y="5057643"/>
                  <a:pt x="1622425" y="5285185"/>
                </a:cubicBezTo>
                <a:cubicBezTo>
                  <a:pt x="1781836" y="5512594"/>
                  <a:pt x="1981662" y="5691453"/>
                  <a:pt x="2221904" y="5821760"/>
                </a:cubicBezTo>
                <a:cubicBezTo>
                  <a:pt x="2462146" y="5952067"/>
                  <a:pt x="2741678" y="6017221"/>
                  <a:pt x="3060501" y="6017221"/>
                </a:cubicBezTo>
                <a:cubicBezTo>
                  <a:pt x="3375223" y="6017221"/>
                  <a:pt x="3651646" y="5952067"/>
                  <a:pt x="3889771" y="5821760"/>
                </a:cubicBezTo>
                <a:cubicBezTo>
                  <a:pt x="4128029" y="5691453"/>
                  <a:pt x="4325805" y="5512594"/>
                  <a:pt x="4483100" y="5285185"/>
                </a:cubicBezTo>
                <a:cubicBezTo>
                  <a:pt x="4640527" y="5057643"/>
                  <a:pt x="4759589" y="4796036"/>
                  <a:pt x="4840287" y="4500365"/>
                </a:cubicBezTo>
                <a:cubicBezTo>
                  <a:pt x="4921117" y="4204560"/>
                  <a:pt x="4961532" y="3889177"/>
                  <a:pt x="4961532" y="3554215"/>
                </a:cubicBezTo>
                <a:lnTo>
                  <a:pt x="4961532" y="3411538"/>
                </a:lnTo>
                <a:cubicBezTo>
                  <a:pt x="4961532" y="3080544"/>
                  <a:pt x="4921117" y="2767211"/>
                  <a:pt x="4840287" y="2471540"/>
                </a:cubicBezTo>
                <a:cubicBezTo>
                  <a:pt x="4759589" y="2175736"/>
                  <a:pt x="4639535" y="1913070"/>
                  <a:pt x="4480123" y="1683544"/>
                </a:cubicBezTo>
                <a:cubicBezTo>
                  <a:pt x="4320711" y="1454018"/>
                  <a:pt x="4121877" y="1273109"/>
                  <a:pt x="3883620" y="1140818"/>
                </a:cubicBezTo>
                <a:cubicBezTo>
                  <a:pt x="3645495" y="1008526"/>
                  <a:pt x="3367021" y="942380"/>
                  <a:pt x="3048198" y="942380"/>
                </a:cubicBezTo>
                <a:cubicBezTo>
                  <a:pt x="2733476" y="942380"/>
                  <a:pt x="2456987" y="1008526"/>
                  <a:pt x="2218729" y="1140818"/>
                </a:cubicBezTo>
                <a:cubicBezTo>
                  <a:pt x="1980604" y="1273109"/>
                  <a:pt x="1781836" y="1454018"/>
                  <a:pt x="1622425" y="1683544"/>
                </a:cubicBezTo>
                <a:cubicBezTo>
                  <a:pt x="1463013" y="1913070"/>
                  <a:pt x="1343951" y="2175736"/>
                  <a:pt x="1265237" y="2471540"/>
                </a:cubicBezTo>
                <a:cubicBezTo>
                  <a:pt x="1186523" y="2767211"/>
                  <a:pt x="1147167" y="3080544"/>
                  <a:pt x="1147167" y="3411538"/>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257" name="Freeform 16257"/>
          <p:cNvSpPr/>
          <p:nvPr/>
        </p:nvSpPr>
        <p:spPr>
          <a:xfrm>
            <a:off x="3889054" y="3707541"/>
            <a:ext cx="40339" cy="96158"/>
          </a:xfrm>
          <a:custGeom>
            <a:avLst/>
            <a:gdLst/>
            <a:ahLst/>
            <a:cxnLst/>
            <a:rect l="0" t="0" r="0" b="0"/>
            <a:pathLst>
              <a:path w="4053879" h="9652000">
                <a:moveTo>
                  <a:pt x="2207617" y="9652000"/>
                </a:moveTo>
                <a:lnTo>
                  <a:pt x="1060450" y="9652000"/>
                </a:lnTo>
                <a:lnTo>
                  <a:pt x="1060450" y="2237979"/>
                </a:lnTo>
                <a:cubicBezTo>
                  <a:pt x="1060450" y="1754452"/>
                  <a:pt x="1148225" y="1346399"/>
                  <a:pt x="1323776" y="1013818"/>
                </a:cubicBezTo>
                <a:cubicBezTo>
                  <a:pt x="1499327" y="681104"/>
                  <a:pt x="1752335" y="428956"/>
                  <a:pt x="2082800" y="257374"/>
                </a:cubicBezTo>
                <a:cubicBezTo>
                  <a:pt x="2413396" y="85791"/>
                  <a:pt x="2805972" y="0"/>
                  <a:pt x="3260526" y="0"/>
                </a:cubicBezTo>
                <a:cubicBezTo>
                  <a:pt x="3392818" y="0"/>
                  <a:pt x="3526102" y="8269"/>
                  <a:pt x="3660378" y="24805"/>
                </a:cubicBezTo>
                <a:cubicBezTo>
                  <a:pt x="3794654" y="41210"/>
                  <a:pt x="3925821" y="65948"/>
                  <a:pt x="4053879" y="99021"/>
                </a:cubicBezTo>
                <a:lnTo>
                  <a:pt x="3991768" y="1033860"/>
                </a:lnTo>
                <a:cubicBezTo>
                  <a:pt x="3905117" y="1013090"/>
                  <a:pt x="3807023" y="998604"/>
                  <a:pt x="3697485" y="990402"/>
                </a:cubicBezTo>
                <a:cubicBezTo>
                  <a:pt x="3588080" y="982068"/>
                  <a:pt x="3479667" y="977900"/>
                  <a:pt x="3372246" y="977900"/>
                </a:cubicBezTo>
                <a:cubicBezTo>
                  <a:pt x="3128697" y="977900"/>
                  <a:pt x="2919147" y="1026452"/>
                  <a:pt x="2743596" y="1123554"/>
                </a:cubicBezTo>
                <a:cubicBezTo>
                  <a:pt x="2568045" y="1220655"/>
                  <a:pt x="2434828" y="1362208"/>
                  <a:pt x="2343943" y="1548210"/>
                </a:cubicBezTo>
                <a:cubicBezTo>
                  <a:pt x="2253059" y="1734212"/>
                  <a:pt x="2207617" y="1963672"/>
                  <a:pt x="2207617" y="2236590"/>
                </a:cubicBezTo>
                <a:close/>
                <a:moveTo>
                  <a:pt x="3632200" y="2946400"/>
                </a:moveTo>
                <a:lnTo>
                  <a:pt x="3632200" y="3822700"/>
                </a:lnTo>
                <a:lnTo>
                  <a:pt x="0" y="3822700"/>
                </a:lnTo>
                <a:lnTo>
                  <a:pt x="0" y="2946400"/>
                </a:ln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258" name="Freeform 16258"/>
          <p:cNvSpPr/>
          <p:nvPr/>
        </p:nvSpPr>
        <p:spPr>
          <a:xfrm>
            <a:off x="3960962" y="3720636"/>
            <a:ext cx="36388" cy="84328"/>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259" name="Freeform 16259"/>
          <p:cNvSpPr/>
          <p:nvPr/>
        </p:nvSpPr>
        <p:spPr>
          <a:xfrm>
            <a:off x="4009744" y="3708806"/>
            <a:ext cx="52487" cy="94829"/>
          </a:xfrm>
          <a:custGeom>
            <a:avLst/>
            <a:gdLst/>
            <a:ahLst/>
            <a:cxnLst/>
            <a:rect l="0" t="0" r="0" b="0"/>
            <a:pathLst>
              <a:path w="5274667" h="9518650">
                <a:moveTo>
                  <a:pt x="1147167" y="0"/>
                </a:moveTo>
                <a:lnTo>
                  <a:pt x="1147167" y="9518650"/>
                </a:lnTo>
                <a:lnTo>
                  <a:pt x="0" y="9518650"/>
                </a:lnTo>
                <a:lnTo>
                  <a:pt x="0" y="0"/>
                </a:lnTo>
                <a:close/>
                <a:moveTo>
                  <a:pt x="874315" y="5905500"/>
                </a:moveTo>
                <a:lnTo>
                  <a:pt x="396875" y="5905500"/>
                </a:lnTo>
                <a:cubicBezTo>
                  <a:pt x="396875" y="5445655"/>
                  <a:pt x="463086" y="5019940"/>
                  <a:pt x="595510" y="4628357"/>
                </a:cubicBezTo>
                <a:cubicBezTo>
                  <a:pt x="727934" y="4236773"/>
                  <a:pt x="914069" y="3895990"/>
                  <a:pt x="1153914" y="3606007"/>
                </a:cubicBezTo>
                <a:cubicBezTo>
                  <a:pt x="1393891" y="3315891"/>
                  <a:pt x="1680368" y="3091128"/>
                  <a:pt x="2013346" y="2931716"/>
                </a:cubicBezTo>
                <a:cubicBezTo>
                  <a:pt x="2346457" y="2772172"/>
                  <a:pt x="2715749" y="2692400"/>
                  <a:pt x="3121223" y="2692400"/>
                </a:cubicBezTo>
                <a:cubicBezTo>
                  <a:pt x="3452217" y="2692400"/>
                  <a:pt x="3750071" y="2736785"/>
                  <a:pt x="4014787" y="2825552"/>
                </a:cubicBezTo>
                <a:cubicBezTo>
                  <a:pt x="4279635" y="2914320"/>
                  <a:pt x="4506185" y="3055740"/>
                  <a:pt x="4694435" y="3249811"/>
                </a:cubicBezTo>
                <a:cubicBezTo>
                  <a:pt x="4882686" y="3443883"/>
                  <a:pt x="5026421" y="3694775"/>
                  <a:pt x="5125640" y="4002485"/>
                </a:cubicBezTo>
                <a:cubicBezTo>
                  <a:pt x="5224991" y="4310063"/>
                  <a:pt x="5274667" y="4684845"/>
                  <a:pt x="5274667" y="5126832"/>
                </a:cubicBezTo>
                <a:lnTo>
                  <a:pt x="5274667" y="9518650"/>
                </a:lnTo>
                <a:lnTo>
                  <a:pt x="4127500" y="9518650"/>
                </a:lnTo>
                <a:lnTo>
                  <a:pt x="4127500" y="5113536"/>
                </a:lnTo>
                <a:cubicBezTo>
                  <a:pt x="4127500" y="4762434"/>
                  <a:pt x="4075707" y="4480521"/>
                  <a:pt x="3972123" y="4267796"/>
                </a:cubicBezTo>
                <a:cubicBezTo>
                  <a:pt x="3868671" y="4055071"/>
                  <a:pt x="3717594" y="3900223"/>
                  <a:pt x="3518892" y="3803254"/>
                </a:cubicBezTo>
                <a:cubicBezTo>
                  <a:pt x="3320322" y="3706151"/>
                  <a:pt x="3076178" y="3657600"/>
                  <a:pt x="2786459" y="3657600"/>
                </a:cubicBezTo>
                <a:cubicBezTo>
                  <a:pt x="2500841" y="3657600"/>
                  <a:pt x="2241087" y="3717330"/>
                  <a:pt x="2007195" y="3836790"/>
                </a:cubicBezTo>
                <a:cubicBezTo>
                  <a:pt x="1773435" y="3956117"/>
                  <a:pt x="1572749" y="4120754"/>
                  <a:pt x="1405135" y="4330700"/>
                </a:cubicBezTo>
                <a:cubicBezTo>
                  <a:pt x="1237522" y="4540647"/>
                  <a:pt x="1107148" y="4780492"/>
                  <a:pt x="1014015" y="5050235"/>
                </a:cubicBezTo>
                <a:cubicBezTo>
                  <a:pt x="920882" y="5319845"/>
                  <a:pt x="874315" y="5604934"/>
                  <a:pt x="874315" y="59055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260" name="Freeform 16260"/>
          <p:cNvSpPr/>
          <p:nvPr/>
        </p:nvSpPr>
        <p:spPr>
          <a:xfrm>
            <a:off x="4075522" y="3735629"/>
            <a:ext cx="56679" cy="69335"/>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261" name="Freeform 16261"/>
          <p:cNvSpPr/>
          <p:nvPr/>
        </p:nvSpPr>
        <p:spPr>
          <a:xfrm>
            <a:off x="4178265" y="3713741"/>
            <a:ext cx="57058" cy="89958"/>
          </a:xfrm>
          <a:custGeom>
            <a:avLst/>
            <a:gdLst/>
            <a:ahLst/>
            <a:cxnLst/>
            <a:rect l="0" t="0" r="0" b="0"/>
            <a:pathLst>
              <a:path w="5734050" h="9029700">
                <a:moveTo>
                  <a:pt x="5734050" y="8051800"/>
                </a:moveTo>
                <a:lnTo>
                  <a:pt x="5734050" y="9029700"/>
                </a:lnTo>
                <a:lnTo>
                  <a:pt x="952500" y="9029700"/>
                </a:lnTo>
                <a:lnTo>
                  <a:pt x="952500" y="8051800"/>
                </a:lnTo>
                <a:close/>
                <a:moveTo>
                  <a:pt x="1193800" y="0"/>
                </a:moveTo>
                <a:lnTo>
                  <a:pt x="1193800" y="9029700"/>
                </a:lnTo>
                <a:lnTo>
                  <a:pt x="0" y="9029700"/>
                </a:lnTo>
                <a:lnTo>
                  <a:pt x="0" y="0"/>
                </a:lnTo>
                <a:close/>
                <a:moveTo>
                  <a:pt x="5105400" y="3886200"/>
                </a:moveTo>
                <a:lnTo>
                  <a:pt x="5105400" y="4864100"/>
                </a:lnTo>
                <a:lnTo>
                  <a:pt x="952500" y="4864100"/>
                </a:lnTo>
                <a:lnTo>
                  <a:pt x="952500" y="3886200"/>
                </a:lnTo>
                <a:close/>
                <a:moveTo>
                  <a:pt x="5676900" y="0"/>
                </a:moveTo>
                <a:lnTo>
                  <a:pt x="5676900" y="977900"/>
                </a:lnTo>
                <a:lnTo>
                  <a:pt x="952500" y="977900"/>
                </a:lnTo>
                <a:lnTo>
                  <a:pt x="952500" y="0"/>
                </a:ln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262" name="Freeform 16262"/>
          <p:cNvSpPr/>
          <p:nvPr/>
        </p:nvSpPr>
        <p:spPr>
          <a:xfrm>
            <a:off x="4245940" y="3712601"/>
            <a:ext cx="72286" cy="92362"/>
          </a:xfrm>
          <a:custGeom>
            <a:avLst/>
            <a:gdLst/>
            <a:ahLst/>
            <a:cxnLst/>
            <a:rect l="0" t="0" r="0" b="0"/>
            <a:pathLst>
              <a:path w="7264400" h="9271000">
                <a:moveTo>
                  <a:pt x="7264400" y="4350544"/>
                </a:moveTo>
                <a:lnTo>
                  <a:pt x="7264400" y="4920457"/>
                </a:lnTo>
                <a:cubicBezTo>
                  <a:pt x="7264400" y="5598055"/>
                  <a:pt x="7179601" y="6205406"/>
                  <a:pt x="7010003" y="6742510"/>
                </a:cubicBezTo>
                <a:cubicBezTo>
                  <a:pt x="6840404" y="7279614"/>
                  <a:pt x="6596393" y="7736153"/>
                  <a:pt x="6277967" y="8112125"/>
                </a:cubicBezTo>
                <a:cubicBezTo>
                  <a:pt x="5959540" y="8487966"/>
                  <a:pt x="5578011" y="8775105"/>
                  <a:pt x="5133379" y="8973543"/>
                </a:cubicBezTo>
                <a:cubicBezTo>
                  <a:pt x="4688879" y="9171847"/>
                  <a:pt x="4191595" y="9271000"/>
                  <a:pt x="3641526" y="9271000"/>
                </a:cubicBezTo>
                <a:cubicBezTo>
                  <a:pt x="3107861" y="9271000"/>
                  <a:pt x="2618779" y="9171847"/>
                  <a:pt x="2174279" y="8973543"/>
                </a:cubicBezTo>
                <a:cubicBezTo>
                  <a:pt x="1729779" y="8775105"/>
                  <a:pt x="1345141" y="8487966"/>
                  <a:pt x="1020365" y="8112125"/>
                </a:cubicBezTo>
                <a:cubicBezTo>
                  <a:pt x="695721" y="7736153"/>
                  <a:pt x="444500" y="7279614"/>
                  <a:pt x="266700" y="6742510"/>
                </a:cubicBezTo>
                <a:cubicBezTo>
                  <a:pt x="88900" y="6205406"/>
                  <a:pt x="0" y="5598055"/>
                  <a:pt x="0" y="4920457"/>
                </a:cubicBezTo>
                <a:lnTo>
                  <a:pt x="0" y="4350544"/>
                </a:lnTo>
                <a:cubicBezTo>
                  <a:pt x="0" y="3672946"/>
                  <a:pt x="87841" y="3066654"/>
                  <a:pt x="263525" y="2531666"/>
                </a:cubicBezTo>
                <a:cubicBezTo>
                  <a:pt x="439340" y="1996546"/>
                  <a:pt x="688511" y="1540008"/>
                  <a:pt x="1011039" y="1162050"/>
                </a:cubicBezTo>
                <a:cubicBezTo>
                  <a:pt x="1333698" y="784093"/>
                  <a:pt x="1717278" y="495962"/>
                  <a:pt x="2161778" y="297657"/>
                </a:cubicBezTo>
                <a:cubicBezTo>
                  <a:pt x="2606410" y="99219"/>
                  <a:pt x="3095492" y="0"/>
                  <a:pt x="3629025" y="0"/>
                </a:cubicBezTo>
                <a:cubicBezTo>
                  <a:pt x="4179093" y="0"/>
                  <a:pt x="4676378" y="99219"/>
                  <a:pt x="5120878" y="297657"/>
                </a:cubicBezTo>
                <a:cubicBezTo>
                  <a:pt x="5565510" y="495962"/>
                  <a:pt x="5948098" y="784093"/>
                  <a:pt x="6268640" y="1162050"/>
                </a:cubicBezTo>
                <a:cubicBezTo>
                  <a:pt x="6589183" y="1540008"/>
                  <a:pt x="6835245" y="1996546"/>
                  <a:pt x="7006828" y="2531666"/>
                </a:cubicBezTo>
                <a:cubicBezTo>
                  <a:pt x="7178542" y="3066654"/>
                  <a:pt x="7264400" y="3672946"/>
                  <a:pt x="7264400" y="4350544"/>
                </a:cubicBezTo>
                <a:close/>
                <a:moveTo>
                  <a:pt x="6083300" y="4917282"/>
                </a:moveTo>
                <a:lnTo>
                  <a:pt x="6083300" y="4335066"/>
                </a:lnTo>
                <a:cubicBezTo>
                  <a:pt x="6083300" y="3798359"/>
                  <a:pt x="6028398" y="3323630"/>
                  <a:pt x="5918596" y="2910880"/>
                </a:cubicBezTo>
                <a:cubicBezTo>
                  <a:pt x="5808926" y="2498130"/>
                  <a:pt x="5648457" y="2151394"/>
                  <a:pt x="5437187" y="1870671"/>
                </a:cubicBezTo>
                <a:cubicBezTo>
                  <a:pt x="5225917" y="1589816"/>
                  <a:pt x="4968014" y="1377157"/>
                  <a:pt x="4663479" y="1232694"/>
                </a:cubicBezTo>
                <a:cubicBezTo>
                  <a:pt x="4359076" y="1088232"/>
                  <a:pt x="4014258" y="1016000"/>
                  <a:pt x="3629025" y="1016000"/>
                </a:cubicBezTo>
                <a:cubicBezTo>
                  <a:pt x="3256359" y="1016000"/>
                  <a:pt x="2919809" y="1088232"/>
                  <a:pt x="2619375" y="1232694"/>
                </a:cubicBezTo>
                <a:cubicBezTo>
                  <a:pt x="2319072" y="1377157"/>
                  <a:pt x="2062228" y="1589816"/>
                  <a:pt x="1848842" y="1870671"/>
                </a:cubicBezTo>
                <a:cubicBezTo>
                  <a:pt x="1635587" y="2151394"/>
                  <a:pt x="1470951" y="2498130"/>
                  <a:pt x="1354931" y="2910880"/>
                </a:cubicBezTo>
                <a:cubicBezTo>
                  <a:pt x="1239043" y="3323630"/>
                  <a:pt x="1181100" y="3798359"/>
                  <a:pt x="1181100" y="4335066"/>
                </a:cubicBezTo>
                <a:lnTo>
                  <a:pt x="1181100" y="4917282"/>
                </a:lnTo>
                <a:cubicBezTo>
                  <a:pt x="1181100" y="5458090"/>
                  <a:pt x="1239043" y="5935928"/>
                  <a:pt x="1354931" y="6350794"/>
                </a:cubicBezTo>
                <a:cubicBezTo>
                  <a:pt x="1470951" y="6765661"/>
                  <a:pt x="1637704" y="7114514"/>
                  <a:pt x="1855192" y="7397354"/>
                </a:cubicBezTo>
                <a:cubicBezTo>
                  <a:pt x="2072679" y="7680193"/>
                  <a:pt x="2331574" y="7893844"/>
                  <a:pt x="2631876" y="8038307"/>
                </a:cubicBezTo>
                <a:cubicBezTo>
                  <a:pt x="2932178" y="8182769"/>
                  <a:pt x="3268728" y="8255000"/>
                  <a:pt x="3641526" y="8255000"/>
                </a:cubicBezTo>
                <a:cubicBezTo>
                  <a:pt x="4030860" y="8255000"/>
                  <a:pt x="4376737" y="8182769"/>
                  <a:pt x="4679156" y="8038307"/>
                </a:cubicBezTo>
                <a:cubicBezTo>
                  <a:pt x="4981575" y="7893844"/>
                  <a:pt x="5237360" y="7680193"/>
                  <a:pt x="5446514" y="7397354"/>
                </a:cubicBezTo>
                <a:cubicBezTo>
                  <a:pt x="5655667" y="7114514"/>
                  <a:pt x="5814086" y="6765661"/>
                  <a:pt x="5921771" y="6350794"/>
                </a:cubicBezTo>
                <a:cubicBezTo>
                  <a:pt x="6029457" y="5935928"/>
                  <a:pt x="6083300" y="5458090"/>
                  <a:pt x="6083300" y="4917282"/>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263" name="Freeform 16263"/>
          <p:cNvSpPr/>
          <p:nvPr/>
        </p:nvSpPr>
        <p:spPr>
          <a:xfrm>
            <a:off x="4330169" y="3712601"/>
            <a:ext cx="65336" cy="92362"/>
          </a:xfrm>
          <a:custGeom>
            <a:avLst/>
            <a:gdLst/>
            <a:ahLst/>
            <a:cxnLst/>
            <a:rect l="0" t="0" r="0" b="0"/>
            <a:pathLst>
              <a:path w="6565900" h="9271000">
                <a:moveTo>
                  <a:pt x="5359400" y="6862565"/>
                </a:moveTo>
                <a:cubicBezTo>
                  <a:pt x="5359400" y="6651956"/>
                  <a:pt x="5327385" y="6465094"/>
                  <a:pt x="5263356" y="6301979"/>
                </a:cubicBezTo>
                <a:cubicBezTo>
                  <a:pt x="5199459" y="6138863"/>
                  <a:pt x="5087937" y="5991292"/>
                  <a:pt x="4928790" y="5859265"/>
                </a:cubicBezTo>
                <a:cubicBezTo>
                  <a:pt x="4769775" y="5727105"/>
                  <a:pt x="4550899" y="5601164"/>
                  <a:pt x="4272160" y="5481440"/>
                </a:cubicBezTo>
                <a:cubicBezTo>
                  <a:pt x="3993554" y="5361583"/>
                  <a:pt x="3641526" y="5239743"/>
                  <a:pt x="3216076" y="5115918"/>
                </a:cubicBezTo>
                <a:cubicBezTo>
                  <a:pt x="2769989" y="4983758"/>
                  <a:pt x="2367293" y="4836187"/>
                  <a:pt x="2007989" y="4673204"/>
                </a:cubicBezTo>
                <a:cubicBezTo>
                  <a:pt x="1648684" y="4510088"/>
                  <a:pt x="1340974" y="4323226"/>
                  <a:pt x="1084857" y="4112618"/>
                </a:cubicBezTo>
                <a:cubicBezTo>
                  <a:pt x="828873" y="3902009"/>
                  <a:pt x="632751" y="3660445"/>
                  <a:pt x="496490" y="3387924"/>
                </a:cubicBezTo>
                <a:cubicBezTo>
                  <a:pt x="360230" y="3115403"/>
                  <a:pt x="292100" y="2803658"/>
                  <a:pt x="292100" y="2452688"/>
                </a:cubicBezTo>
                <a:cubicBezTo>
                  <a:pt x="292100" y="2101718"/>
                  <a:pt x="364397" y="1777604"/>
                  <a:pt x="508992" y="1480344"/>
                </a:cubicBezTo>
                <a:cubicBezTo>
                  <a:pt x="653586" y="1183085"/>
                  <a:pt x="861218" y="923991"/>
                  <a:pt x="1131887" y="703065"/>
                </a:cubicBezTo>
                <a:cubicBezTo>
                  <a:pt x="1402688" y="482138"/>
                  <a:pt x="1726075" y="309761"/>
                  <a:pt x="2102048" y="185936"/>
                </a:cubicBezTo>
                <a:cubicBezTo>
                  <a:pt x="2478153" y="61979"/>
                  <a:pt x="2897650" y="0"/>
                  <a:pt x="3360539" y="0"/>
                </a:cubicBezTo>
                <a:cubicBezTo>
                  <a:pt x="4038269" y="0"/>
                  <a:pt x="4613671" y="129051"/>
                  <a:pt x="5086746" y="387152"/>
                </a:cubicBezTo>
                <a:cubicBezTo>
                  <a:pt x="5559954" y="645121"/>
                  <a:pt x="5920514" y="981538"/>
                  <a:pt x="6168429" y="1396405"/>
                </a:cubicBezTo>
                <a:cubicBezTo>
                  <a:pt x="6416476" y="1811272"/>
                  <a:pt x="6540500" y="2254052"/>
                  <a:pt x="6540500" y="2724746"/>
                </a:cubicBezTo>
                <a:lnTo>
                  <a:pt x="5346700" y="2724746"/>
                </a:lnTo>
                <a:cubicBezTo>
                  <a:pt x="5346700" y="2386079"/>
                  <a:pt x="5274336" y="2085645"/>
                  <a:pt x="5129609" y="1823443"/>
                </a:cubicBezTo>
                <a:cubicBezTo>
                  <a:pt x="4985014" y="1561241"/>
                  <a:pt x="4766071" y="1354799"/>
                  <a:pt x="4472781" y="1204119"/>
                </a:cubicBezTo>
                <a:cubicBezTo>
                  <a:pt x="4179490" y="1053307"/>
                  <a:pt x="3807750" y="977900"/>
                  <a:pt x="3357562" y="977900"/>
                </a:cubicBezTo>
                <a:cubicBezTo>
                  <a:pt x="2931980" y="977900"/>
                  <a:pt x="2580745" y="1041930"/>
                  <a:pt x="2303859" y="1169988"/>
                </a:cubicBezTo>
                <a:cubicBezTo>
                  <a:pt x="2027105" y="1298046"/>
                  <a:pt x="1821590" y="1471613"/>
                  <a:pt x="1687314" y="1690688"/>
                </a:cubicBezTo>
                <a:cubicBezTo>
                  <a:pt x="1553037" y="1909630"/>
                  <a:pt x="1485900" y="2159596"/>
                  <a:pt x="1485900" y="2440583"/>
                </a:cubicBezTo>
                <a:cubicBezTo>
                  <a:pt x="1485900" y="2630686"/>
                  <a:pt x="1526182" y="2803195"/>
                  <a:pt x="1606748" y="2958108"/>
                </a:cubicBezTo>
                <a:cubicBezTo>
                  <a:pt x="1687446" y="3113022"/>
                  <a:pt x="1813586" y="3256625"/>
                  <a:pt x="1985168" y="3388916"/>
                </a:cubicBezTo>
                <a:cubicBezTo>
                  <a:pt x="2156883" y="3521208"/>
                  <a:pt x="2376090" y="3643115"/>
                  <a:pt x="2642790" y="3754636"/>
                </a:cubicBezTo>
                <a:cubicBezTo>
                  <a:pt x="2909490" y="3866158"/>
                  <a:pt x="3228842" y="3973579"/>
                  <a:pt x="3600846" y="4076899"/>
                </a:cubicBezTo>
                <a:cubicBezTo>
                  <a:pt x="4113609" y="4221626"/>
                  <a:pt x="4556058" y="4382823"/>
                  <a:pt x="4928195" y="4560491"/>
                </a:cubicBezTo>
                <a:cubicBezTo>
                  <a:pt x="5300464" y="4738159"/>
                  <a:pt x="5607513" y="4937522"/>
                  <a:pt x="5849342" y="5158582"/>
                </a:cubicBezTo>
                <a:cubicBezTo>
                  <a:pt x="6091303" y="5379641"/>
                  <a:pt x="6271220" y="5629672"/>
                  <a:pt x="6389092" y="5908675"/>
                </a:cubicBezTo>
                <a:cubicBezTo>
                  <a:pt x="6506964" y="6187546"/>
                  <a:pt x="6565900" y="6502599"/>
                  <a:pt x="6565900" y="6853833"/>
                </a:cubicBezTo>
                <a:cubicBezTo>
                  <a:pt x="6565900" y="7221472"/>
                  <a:pt x="6491420" y="7554053"/>
                  <a:pt x="6342459" y="7851577"/>
                </a:cubicBezTo>
                <a:cubicBezTo>
                  <a:pt x="6193631" y="8148969"/>
                  <a:pt x="5980575" y="8403101"/>
                  <a:pt x="5703292" y="8613974"/>
                </a:cubicBezTo>
                <a:cubicBezTo>
                  <a:pt x="5426008" y="8824715"/>
                  <a:pt x="5093956" y="8986904"/>
                  <a:pt x="4707135" y="9100543"/>
                </a:cubicBezTo>
                <a:cubicBezTo>
                  <a:pt x="4320447" y="9214180"/>
                  <a:pt x="3889176" y="9271000"/>
                  <a:pt x="3413323" y="9271000"/>
                </a:cubicBezTo>
                <a:cubicBezTo>
                  <a:pt x="2995546" y="9271000"/>
                  <a:pt x="2584912" y="9213056"/>
                  <a:pt x="2181423" y="9097169"/>
                </a:cubicBezTo>
                <a:cubicBezTo>
                  <a:pt x="1778066" y="8981282"/>
                  <a:pt x="1411882" y="8807517"/>
                  <a:pt x="1082873" y="8575874"/>
                </a:cubicBezTo>
                <a:cubicBezTo>
                  <a:pt x="753996" y="8344231"/>
                  <a:pt x="491265" y="8057754"/>
                  <a:pt x="294679" y="7716441"/>
                </a:cubicBezTo>
                <a:cubicBezTo>
                  <a:pt x="98226" y="7374996"/>
                  <a:pt x="0" y="6978783"/>
                  <a:pt x="0" y="6527800"/>
                </a:cubicBezTo>
                <a:lnTo>
                  <a:pt x="1193800" y="6527800"/>
                </a:lnTo>
                <a:cubicBezTo>
                  <a:pt x="1193800" y="6837495"/>
                  <a:pt x="1253728" y="7102806"/>
                  <a:pt x="1373584" y="7323733"/>
                </a:cubicBezTo>
                <a:cubicBezTo>
                  <a:pt x="1493440" y="7544660"/>
                  <a:pt x="1657680" y="7727421"/>
                  <a:pt x="1866304" y="7872016"/>
                </a:cubicBezTo>
                <a:cubicBezTo>
                  <a:pt x="2075060" y="8016479"/>
                  <a:pt x="2312722" y="8122775"/>
                  <a:pt x="2579290" y="8190905"/>
                </a:cubicBezTo>
                <a:cubicBezTo>
                  <a:pt x="2845858" y="8259035"/>
                  <a:pt x="3123803" y="8293100"/>
                  <a:pt x="3413125" y="8293100"/>
                </a:cubicBezTo>
                <a:cubicBezTo>
                  <a:pt x="3830505" y="8293100"/>
                  <a:pt x="4183789" y="8235355"/>
                  <a:pt x="4472979" y="8119865"/>
                </a:cubicBezTo>
                <a:cubicBezTo>
                  <a:pt x="4762301" y="8004242"/>
                  <a:pt x="4982368" y="7839075"/>
                  <a:pt x="5133181" y="7624366"/>
                </a:cubicBezTo>
                <a:cubicBezTo>
                  <a:pt x="5283993" y="7409524"/>
                  <a:pt x="5359400" y="7155591"/>
                  <a:pt x="5359400" y="6862565"/>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264" name="Freeform 16264"/>
          <p:cNvSpPr/>
          <p:nvPr/>
        </p:nvSpPr>
        <p:spPr>
          <a:xfrm>
            <a:off x="4406563" y="3712601"/>
            <a:ext cx="69143" cy="92362"/>
          </a:xfrm>
          <a:custGeom>
            <a:avLst/>
            <a:gdLst/>
            <a:ahLst/>
            <a:cxnLst/>
            <a:rect l="0" t="0" r="0" b="0"/>
            <a:pathLst>
              <a:path w="6948487" h="9271000">
                <a:moveTo>
                  <a:pt x="5757862" y="6273999"/>
                </a:moveTo>
                <a:lnTo>
                  <a:pt x="6948487" y="6273999"/>
                </a:lnTo>
                <a:cubicBezTo>
                  <a:pt x="6886442" y="6844838"/>
                  <a:pt x="6723062" y="7355748"/>
                  <a:pt x="6458346" y="7806730"/>
                </a:cubicBezTo>
                <a:cubicBezTo>
                  <a:pt x="6193631" y="8257580"/>
                  <a:pt x="5819312" y="8614371"/>
                  <a:pt x="5335389" y="8877102"/>
                </a:cubicBezTo>
                <a:cubicBezTo>
                  <a:pt x="4851598" y="9139701"/>
                  <a:pt x="4247753" y="9271000"/>
                  <a:pt x="3523853" y="9271000"/>
                </a:cubicBezTo>
                <a:cubicBezTo>
                  <a:pt x="2994421" y="9271000"/>
                  <a:pt x="2513607" y="9171847"/>
                  <a:pt x="2081410" y="8973543"/>
                </a:cubicBezTo>
                <a:cubicBezTo>
                  <a:pt x="1649214" y="8775105"/>
                  <a:pt x="1278003" y="8493125"/>
                  <a:pt x="967779" y="8127604"/>
                </a:cubicBezTo>
                <a:cubicBezTo>
                  <a:pt x="657555" y="7761949"/>
                  <a:pt x="418703" y="7321947"/>
                  <a:pt x="251221" y="6807597"/>
                </a:cubicBezTo>
                <a:cubicBezTo>
                  <a:pt x="83740" y="6293247"/>
                  <a:pt x="0" y="5720028"/>
                  <a:pt x="0" y="5087938"/>
                </a:cubicBezTo>
                <a:lnTo>
                  <a:pt x="0" y="4189215"/>
                </a:lnTo>
                <a:cubicBezTo>
                  <a:pt x="0" y="3557125"/>
                  <a:pt x="83740" y="2983905"/>
                  <a:pt x="251221" y="2469555"/>
                </a:cubicBezTo>
                <a:cubicBezTo>
                  <a:pt x="418703" y="1955205"/>
                  <a:pt x="660664" y="1514211"/>
                  <a:pt x="977106" y="1146572"/>
                </a:cubicBezTo>
                <a:cubicBezTo>
                  <a:pt x="1293547" y="778934"/>
                  <a:pt x="1675077" y="495962"/>
                  <a:pt x="2121693" y="297657"/>
                </a:cubicBezTo>
                <a:cubicBezTo>
                  <a:pt x="2568442" y="99219"/>
                  <a:pt x="3070952" y="0"/>
                  <a:pt x="3629223" y="0"/>
                </a:cubicBezTo>
                <a:cubicBezTo>
                  <a:pt x="4311848" y="0"/>
                  <a:pt x="4888904" y="127993"/>
                  <a:pt x="5360392" y="383977"/>
                </a:cubicBezTo>
                <a:cubicBezTo>
                  <a:pt x="5831879" y="639829"/>
                  <a:pt x="6198923" y="993841"/>
                  <a:pt x="6461521" y="1446015"/>
                </a:cubicBezTo>
                <a:cubicBezTo>
                  <a:pt x="6724120" y="1898055"/>
                  <a:pt x="6886442" y="2421269"/>
                  <a:pt x="6948487" y="3015655"/>
                </a:cubicBezTo>
                <a:lnTo>
                  <a:pt x="5757862" y="3015655"/>
                </a:lnTo>
                <a:cubicBezTo>
                  <a:pt x="5700050" y="2594438"/>
                  <a:pt x="5592564" y="2232091"/>
                  <a:pt x="5435401" y="1928615"/>
                </a:cubicBezTo>
                <a:cubicBezTo>
                  <a:pt x="5278371" y="1625138"/>
                  <a:pt x="5055129" y="1390849"/>
                  <a:pt x="4765675" y="1225749"/>
                </a:cubicBezTo>
                <a:cubicBezTo>
                  <a:pt x="4476353" y="1060516"/>
                  <a:pt x="4098064" y="977900"/>
                  <a:pt x="3630810" y="977900"/>
                </a:cubicBezTo>
                <a:cubicBezTo>
                  <a:pt x="3229835" y="977900"/>
                  <a:pt x="2877410" y="1054299"/>
                  <a:pt x="2573535" y="1207096"/>
                </a:cubicBezTo>
                <a:cubicBezTo>
                  <a:pt x="2269662" y="1359893"/>
                  <a:pt x="2015397" y="1576719"/>
                  <a:pt x="1810742" y="1857574"/>
                </a:cubicBezTo>
                <a:cubicBezTo>
                  <a:pt x="1606219" y="2138297"/>
                  <a:pt x="1452231" y="2474847"/>
                  <a:pt x="1348779" y="2867224"/>
                </a:cubicBezTo>
                <a:cubicBezTo>
                  <a:pt x="1245459" y="3259469"/>
                  <a:pt x="1193800" y="3695105"/>
                  <a:pt x="1193800" y="4174133"/>
                </a:cubicBezTo>
                <a:lnTo>
                  <a:pt x="1193800" y="5084565"/>
                </a:lnTo>
                <a:cubicBezTo>
                  <a:pt x="1193800" y="5526419"/>
                  <a:pt x="1240300" y="5941484"/>
                  <a:pt x="1333301" y="6329760"/>
                </a:cubicBezTo>
                <a:cubicBezTo>
                  <a:pt x="1426302" y="6717904"/>
                  <a:pt x="1567854" y="7058555"/>
                  <a:pt x="1757957" y="7351713"/>
                </a:cubicBezTo>
                <a:cubicBezTo>
                  <a:pt x="1948193" y="7644871"/>
                  <a:pt x="2190088" y="7875059"/>
                  <a:pt x="2483643" y="8042275"/>
                </a:cubicBezTo>
                <a:cubicBezTo>
                  <a:pt x="2777199" y="8209492"/>
                  <a:pt x="3124464" y="8293100"/>
                  <a:pt x="3525440" y="8293100"/>
                </a:cubicBezTo>
                <a:cubicBezTo>
                  <a:pt x="4033969" y="8293100"/>
                  <a:pt x="4439113" y="8212601"/>
                  <a:pt x="4740870" y="8051602"/>
                </a:cubicBezTo>
                <a:cubicBezTo>
                  <a:pt x="5042627" y="7890471"/>
                  <a:pt x="5271029" y="7659225"/>
                  <a:pt x="5426075" y="7357865"/>
                </a:cubicBezTo>
                <a:cubicBezTo>
                  <a:pt x="5581120" y="7056504"/>
                  <a:pt x="5691716" y="6695216"/>
                  <a:pt x="5757862" y="6273999"/>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265" name="Freeform 16265"/>
          <p:cNvSpPr/>
          <p:nvPr/>
        </p:nvSpPr>
        <p:spPr>
          <a:xfrm>
            <a:off x="4513453" y="3713741"/>
            <a:ext cx="78994" cy="89958"/>
          </a:xfrm>
          <a:custGeom>
            <a:avLst/>
            <a:gdLst/>
            <a:ahLst/>
            <a:cxnLst/>
            <a:rect l="0" t="0" r="0" b="0"/>
            <a:pathLst>
              <a:path w="7938492" h="9029700">
                <a:moveTo>
                  <a:pt x="4218782" y="800299"/>
                </a:moveTo>
                <a:lnTo>
                  <a:pt x="1221780" y="9029700"/>
                </a:lnTo>
                <a:lnTo>
                  <a:pt x="0" y="9029700"/>
                </a:lnTo>
                <a:lnTo>
                  <a:pt x="3443883" y="0"/>
                </a:lnTo>
                <a:lnTo>
                  <a:pt x="4218782" y="0"/>
                </a:lnTo>
                <a:close/>
                <a:moveTo>
                  <a:pt x="6710561" y="9029700"/>
                </a:moveTo>
                <a:lnTo>
                  <a:pt x="3710782" y="800299"/>
                </a:lnTo>
                <a:lnTo>
                  <a:pt x="3710782" y="0"/>
                </a:lnTo>
                <a:lnTo>
                  <a:pt x="4490839" y="0"/>
                </a:lnTo>
                <a:lnTo>
                  <a:pt x="7938492" y="9029700"/>
                </a:lnTo>
                <a:close/>
                <a:moveTo>
                  <a:pt x="6555582" y="5689600"/>
                </a:moveTo>
                <a:lnTo>
                  <a:pt x="6555582" y="6667500"/>
                </a:lnTo>
                <a:lnTo>
                  <a:pt x="1488282" y="6667500"/>
                </a:lnTo>
                <a:lnTo>
                  <a:pt x="1488282" y="5689600"/>
                </a:ln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266" name="Freeform 16266"/>
          <p:cNvSpPr/>
          <p:nvPr/>
        </p:nvSpPr>
        <p:spPr>
          <a:xfrm>
            <a:off x="4598843" y="3735629"/>
            <a:ext cx="53118" cy="69335"/>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267" name="Freeform 16267"/>
          <p:cNvSpPr/>
          <p:nvPr/>
        </p:nvSpPr>
        <p:spPr>
          <a:xfrm>
            <a:off x="4663484" y="3735629"/>
            <a:ext cx="53118" cy="69335"/>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268" name="Freeform 16268"/>
          <p:cNvSpPr/>
          <p:nvPr/>
        </p:nvSpPr>
        <p:spPr>
          <a:xfrm>
            <a:off x="4727999" y="3735629"/>
            <a:ext cx="60786" cy="69335"/>
          </a:xfrm>
          <a:custGeom>
            <a:avLst/>
            <a:gdLst/>
            <a:ahLst/>
            <a:cxnLst/>
            <a:rect l="0" t="0" r="0" b="0"/>
            <a:pathLst>
              <a:path w="6108700" h="6959600">
                <a:moveTo>
                  <a:pt x="0" y="3554215"/>
                </a:moveTo>
                <a:lnTo>
                  <a:pt x="0" y="3411538"/>
                </a:lnTo>
                <a:cubicBezTo>
                  <a:pt x="0" y="2927615"/>
                  <a:pt x="70246" y="2477890"/>
                  <a:pt x="210740" y="2062361"/>
                </a:cubicBezTo>
                <a:cubicBezTo>
                  <a:pt x="351366" y="1646701"/>
                  <a:pt x="553971" y="1284883"/>
                  <a:pt x="818554" y="976908"/>
                </a:cubicBezTo>
                <a:cubicBezTo>
                  <a:pt x="1083270" y="668801"/>
                  <a:pt x="1403746" y="428956"/>
                  <a:pt x="1779984" y="257374"/>
                </a:cubicBezTo>
                <a:cubicBezTo>
                  <a:pt x="2156221" y="85791"/>
                  <a:pt x="2577901" y="0"/>
                  <a:pt x="3045023" y="0"/>
                </a:cubicBezTo>
                <a:cubicBezTo>
                  <a:pt x="3516378" y="0"/>
                  <a:pt x="3941167" y="85791"/>
                  <a:pt x="4319389" y="257374"/>
                </a:cubicBezTo>
                <a:cubicBezTo>
                  <a:pt x="4697743" y="428956"/>
                  <a:pt x="5020270" y="668801"/>
                  <a:pt x="5286970" y="976908"/>
                </a:cubicBezTo>
                <a:cubicBezTo>
                  <a:pt x="5553670" y="1284883"/>
                  <a:pt x="5757267" y="1646701"/>
                  <a:pt x="5897760" y="2062361"/>
                </a:cubicBezTo>
                <a:cubicBezTo>
                  <a:pt x="6038387" y="2477890"/>
                  <a:pt x="6108700" y="2927615"/>
                  <a:pt x="6108700" y="3411538"/>
                </a:cubicBezTo>
                <a:lnTo>
                  <a:pt x="6108700" y="3554215"/>
                </a:lnTo>
                <a:cubicBezTo>
                  <a:pt x="6108700" y="4038005"/>
                  <a:pt x="6038387" y="4486672"/>
                  <a:pt x="5897760" y="4900216"/>
                </a:cubicBezTo>
                <a:cubicBezTo>
                  <a:pt x="5757267" y="5313760"/>
                  <a:pt x="5553670" y="5674585"/>
                  <a:pt x="5286970" y="5982693"/>
                </a:cubicBezTo>
                <a:cubicBezTo>
                  <a:pt x="5020270" y="6290800"/>
                  <a:pt x="4699860" y="6530645"/>
                  <a:pt x="4325739" y="6702227"/>
                </a:cubicBezTo>
                <a:cubicBezTo>
                  <a:pt x="3951618" y="6873808"/>
                  <a:pt x="3528814" y="6959600"/>
                  <a:pt x="3057326" y="6959600"/>
                </a:cubicBezTo>
                <a:cubicBezTo>
                  <a:pt x="2586103" y="6959600"/>
                  <a:pt x="2162373" y="6873808"/>
                  <a:pt x="1786135" y="6702227"/>
                </a:cubicBezTo>
                <a:cubicBezTo>
                  <a:pt x="1409898" y="6530645"/>
                  <a:pt x="1088429" y="6290800"/>
                  <a:pt x="821729" y="5982693"/>
                </a:cubicBezTo>
                <a:cubicBezTo>
                  <a:pt x="555029" y="5674585"/>
                  <a:pt x="351366" y="5313760"/>
                  <a:pt x="210740" y="4900216"/>
                </a:cubicBezTo>
                <a:cubicBezTo>
                  <a:pt x="70246" y="4486672"/>
                  <a:pt x="0" y="4038005"/>
                  <a:pt x="0" y="3554215"/>
                </a:cubicBezTo>
                <a:close/>
                <a:moveTo>
                  <a:pt x="1147167" y="3411538"/>
                </a:moveTo>
                <a:lnTo>
                  <a:pt x="1147167" y="3554215"/>
                </a:lnTo>
                <a:cubicBezTo>
                  <a:pt x="1147167" y="3889177"/>
                  <a:pt x="1186523" y="4204560"/>
                  <a:pt x="1265237" y="4500365"/>
                </a:cubicBezTo>
                <a:cubicBezTo>
                  <a:pt x="1343951" y="4796036"/>
                  <a:pt x="1463013" y="5057643"/>
                  <a:pt x="1622425" y="5285185"/>
                </a:cubicBezTo>
                <a:cubicBezTo>
                  <a:pt x="1781836" y="5512594"/>
                  <a:pt x="1981662" y="5691453"/>
                  <a:pt x="2221904" y="5821760"/>
                </a:cubicBezTo>
                <a:cubicBezTo>
                  <a:pt x="2462146" y="5952067"/>
                  <a:pt x="2741678" y="6017221"/>
                  <a:pt x="3060501" y="6017221"/>
                </a:cubicBezTo>
                <a:cubicBezTo>
                  <a:pt x="3375223" y="6017221"/>
                  <a:pt x="3651646" y="5952067"/>
                  <a:pt x="3889771" y="5821760"/>
                </a:cubicBezTo>
                <a:cubicBezTo>
                  <a:pt x="4128029" y="5691453"/>
                  <a:pt x="4325805" y="5512594"/>
                  <a:pt x="4483100" y="5285185"/>
                </a:cubicBezTo>
                <a:cubicBezTo>
                  <a:pt x="4640527" y="5057643"/>
                  <a:pt x="4759589" y="4796036"/>
                  <a:pt x="4840287" y="4500365"/>
                </a:cubicBezTo>
                <a:cubicBezTo>
                  <a:pt x="4921117" y="4204560"/>
                  <a:pt x="4961532" y="3889177"/>
                  <a:pt x="4961532" y="3554215"/>
                </a:cubicBezTo>
                <a:lnTo>
                  <a:pt x="4961532" y="3411538"/>
                </a:lnTo>
                <a:cubicBezTo>
                  <a:pt x="4961532" y="3080544"/>
                  <a:pt x="4921117" y="2767211"/>
                  <a:pt x="4840287" y="2471540"/>
                </a:cubicBezTo>
                <a:cubicBezTo>
                  <a:pt x="4759589" y="2175736"/>
                  <a:pt x="4639535" y="1913070"/>
                  <a:pt x="4480123" y="1683544"/>
                </a:cubicBezTo>
                <a:cubicBezTo>
                  <a:pt x="4320711" y="1454018"/>
                  <a:pt x="4121877" y="1273109"/>
                  <a:pt x="3883620" y="1140818"/>
                </a:cubicBezTo>
                <a:cubicBezTo>
                  <a:pt x="3645495" y="1008526"/>
                  <a:pt x="3367021" y="942380"/>
                  <a:pt x="3048198" y="942380"/>
                </a:cubicBezTo>
                <a:cubicBezTo>
                  <a:pt x="2733476" y="942380"/>
                  <a:pt x="2456987" y="1008526"/>
                  <a:pt x="2218729" y="1140818"/>
                </a:cubicBezTo>
                <a:cubicBezTo>
                  <a:pt x="1980604" y="1273109"/>
                  <a:pt x="1781836" y="1454018"/>
                  <a:pt x="1622425" y="1683544"/>
                </a:cubicBezTo>
                <a:cubicBezTo>
                  <a:pt x="1463013" y="1913070"/>
                  <a:pt x="1343951" y="2175736"/>
                  <a:pt x="1265237" y="2471540"/>
                </a:cubicBezTo>
                <a:cubicBezTo>
                  <a:pt x="1186523" y="2767211"/>
                  <a:pt x="1147167" y="3080544"/>
                  <a:pt x="1147167" y="3411538"/>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269" name="Freeform 16269"/>
          <p:cNvSpPr/>
          <p:nvPr/>
        </p:nvSpPr>
        <p:spPr>
          <a:xfrm>
            <a:off x="4798832" y="3735629"/>
            <a:ext cx="56275" cy="69335"/>
          </a:xfrm>
          <a:custGeom>
            <a:avLst/>
            <a:gdLst/>
            <a:ahLst/>
            <a:cxnLst/>
            <a:rect l="0" t="0" r="0" b="0"/>
            <a:pathLst>
              <a:path w="5655270" h="6959600">
                <a:moveTo>
                  <a:pt x="2982714" y="6017221"/>
                </a:moveTo>
                <a:cubicBezTo>
                  <a:pt x="3255499" y="6017221"/>
                  <a:pt x="3507647" y="5961394"/>
                  <a:pt x="3739157" y="5849740"/>
                </a:cubicBezTo>
                <a:cubicBezTo>
                  <a:pt x="3970668" y="5738085"/>
                  <a:pt x="4160837" y="5584032"/>
                  <a:pt x="4309665" y="5387579"/>
                </a:cubicBezTo>
                <a:cubicBezTo>
                  <a:pt x="4458493" y="5190993"/>
                  <a:pt x="4543226" y="4966560"/>
                  <a:pt x="4563864" y="4714280"/>
                </a:cubicBezTo>
                <a:lnTo>
                  <a:pt x="5655270" y="4714280"/>
                </a:lnTo>
                <a:cubicBezTo>
                  <a:pt x="5634632" y="5111288"/>
                  <a:pt x="5501282" y="5480381"/>
                  <a:pt x="5255220" y="5821561"/>
                </a:cubicBezTo>
                <a:cubicBezTo>
                  <a:pt x="5009289" y="6162609"/>
                  <a:pt x="4687887" y="6437578"/>
                  <a:pt x="4291012" y="6646466"/>
                </a:cubicBezTo>
                <a:cubicBezTo>
                  <a:pt x="3894137" y="6855221"/>
                  <a:pt x="3458104" y="6959600"/>
                  <a:pt x="2982912" y="6959600"/>
                </a:cubicBezTo>
                <a:cubicBezTo>
                  <a:pt x="2478484" y="6959600"/>
                  <a:pt x="2039209" y="6870700"/>
                  <a:pt x="1665089" y="6692900"/>
                </a:cubicBezTo>
                <a:cubicBezTo>
                  <a:pt x="1290968" y="6515100"/>
                  <a:pt x="980876" y="6271155"/>
                  <a:pt x="734814" y="5961063"/>
                </a:cubicBezTo>
                <a:cubicBezTo>
                  <a:pt x="488883" y="5650839"/>
                  <a:pt x="304932" y="5294115"/>
                  <a:pt x="182959" y="4890890"/>
                </a:cubicBezTo>
                <a:cubicBezTo>
                  <a:pt x="60986" y="4487665"/>
                  <a:pt x="0" y="4060693"/>
                  <a:pt x="0" y="3609975"/>
                </a:cubicBezTo>
                <a:lnTo>
                  <a:pt x="0" y="3349625"/>
                </a:lnTo>
                <a:cubicBezTo>
                  <a:pt x="0" y="2898775"/>
                  <a:pt x="60986" y="2471738"/>
                  <a:pt x="182959" y="2068513"/>
                </a:cubicBezTo>
                <a:cubicBezTo>
                  <a:pt x="304932" y="1665288"/>
                  <a:pt x="488883" y="1308630"/>
                  <a:pt x="734814" y="998538"/>
                </a:cubicBezTo>
                <a:cubicBezTo>
                  <a:pt x="980876" y="688446"/>
                  <a:pt x="1290968" y="444500"/>
                  <a:pt x="1665089" y="266700"/>
                </a:cubicBezTo>
                <a:cubicBezTo>
                  <a:pt x="2039209" y="88900"/>
                  <a:pt x="2478484" y="0"/>
                  <a:pt x="2982912" y="0"/>
                </a:cubicBezTo>
                <a:cubicBezTo>
                  <a:pt x="3507713" y="0"/>
                  <a:pt x="3966500" y="106496"/>
                  <a:pt x="4359275" y="319485"/>
                </a:cubicBezTo>
                <a:cubicBezTo>
                  <a:pt x="4752049" y="532342"/>
                  <a:pt x="5061082" y="821796"/>
                  <a:pt x="5286375" y="1187847"/>
                </a:cubicBezTo>
                <a:cubicBezTo>
                  <a:pt x="5511667" y="1553766"/>
                  <a:pt x="5634632" y="1968236"/>
                  <a:pt x="5655270" y="2431257"/>
                </a:cubicBezTo>
                <a:lnTo>
                  <a:pt x="4563864" y="2431257"/>
                </a:lnTo>
                <a:cubicBezTo>
                  <a:pt x="4543226" y="2154238"/>
                  <a:pt x="4465703" y="1904075"/>
                  <a:pt x="4331295" y="1680766"/>
                </a:cubicBezTo>
                <a:cubicBezTo>
                  <a:pt x="4197019" y="1457325"/>
                  <a:pt x="4015118" y="1278401"/>
                  <a:pt x="3785592" y="1143993"/>
                </a:cubicBezTo>
                <a:cubicBezTo>
                  <a:pt x="3556198" y="1009584"/>
                  <a:pt x="3288572" y="942380"/>
                  <a:pt x="2982714" y="942380"/>
                </a:cubicBezTo>
                <a:cubicBezTo>
                  <a:pt x="2631215" y="942380"/>
                  <a:pt x="2336601" y="1011635"/>
                  <a:pt x="2098873" y="1150144"/>
                </a:cubicBezTo>
                <a:cubicBezTo>
                  <a:pt x="1861277" y="1288654"/>
                  <a:pt x="1673225" y="1474788"/>
                  <a:pt x="1534715" y="1708547"/>
                </a:cubicBezTo>
                <a:cubicBezTo>
                  <a:pt x="1396206" y="1942307"/>
                  <a:pt x="1296987" y="2200805"/>
                  <a:pt x="1237059" y="2484041"/>
                </a:cubicBezTo>
                <a:cubicBezTo>
                  <a:pt x="1177131" y="2767278"/>
                  <a:pt x="1147167" y="3055806"/>
                  <a:pt x="1147167" y="3349625"/>
                </a:cubicBezTo>
                <a:lnTo>
                  <a:pt x="1147167" y="3609975"/>
                </a:lnTo>
                <a:cubicBezTo>
                  <a:pt x="1147167" y="3903663"/>
                  <a:pt x="1176072" y="4193249"/>
                  <a:pt x="1233884" y="4478735"/>
                </a:cubicBezTo>
                <a:cubicBezTo>
                  <a:pt x="1291828" y="4764088"/>
                  <a:pt x="1389988" y="5022586"/>
                  <a:pt x="1528365" y="5254229"/>
                </a:cubicBezTo>
                <a:cubicBezTo>
                  <a:pt x="1666875" y="5485739"/>
                  <a:pt x="1854993" y="5670815"/>
                  <a:pt x="2092721" y="5809457"/>
                </a:cubicBezTo>
                <a:cubicBezTo>
                  <a:pt x="2330450" y="5947966"/>
                  <a:pt x="2627114" y="6017221"/>
                  <a:pt x="2982714" y="6017221"/>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270" name="Freeform 16270"/>
          <p:cNvSpPr/>
          <p:nvPr/>
        </p:nvSpPr>
        <p:spPr>
          <a:xfrm>
            <a:off x="4867518" y="3712475"/>
            <a:ext cx="13522" cy="91224"/>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271" name="Freeform 16271"/>
          <p:cNvSpPr/>
          <p:nvPr/>
        </p:nvSpPr>
        <p:spPr>
          <a:xfrm>
            <a:off x="4895763" y="3735629"/>
            <a:ext cx="55085" cy="69335"/>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272" name="Freeform 16272"/>
          <p:cNvSpPr/>
          <p:nvPr/>
        </p:nvSpPr>
        <p:spPr>
          <a:xfrm>
            <a:off x="4957308" y="3720636"/>
            <a:ext cx="36388" cy="84328"/>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273" name="Freeform 16273"/>
          <p:cNvSpPr/>
          <p:nvPr/>
        </p:nvSpPr>
        <p:spPr>
          <a:xfrm>
            <a:off x="5006089" y="3712475"/>
            <a:ext cx="13522" cy="91224"/>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274" name="Freeform 16274"/>
          <p:cNvSpPr/>
          <p:nvPr/>
        </p:nvSpPr>
        <p:spPr>
          <a:xfrm>
            <a:off x="5033323" y="3735629"/>
            <a:ext cx="60786" cy="69335"/>
          </a:xfrm>
          <a:custGeom>
            <a:avLst/>
            <a:gdLst/>
            <a:ahLst/>
            <a:cxnLst/>
            <a:rect l="0" t="0" r="0" b="0"/>
            <a:pathLst>
              <a:path w="6108700" h="6959600">
                <a:moveTo>
                  <a:pt x="0" y="3554215"/>
                </a:moveTo>
                <a:lnTo>
                  <a:pt x="0" y="3411538"/>
                </a:lnTo>
                <a:cubicBezTo>
                  <a:pt x="0" y="2927615"/>
                  <a:pt x="70246" y="2477890"/>
                  <a:pt x="210740" y="2062361"/>
                </a:cubicBezTo>
                <a:cubicBezTo>
                  <a:pt x="351366" y="1646701"/>
                  <a:pt x="553971" y="1284883"/>
                  <a:pt x="818554" y="976908"/>
                </a:cubicBezTo>
                <a:cubicBezTo>
                  <a:pt x="1083270" y="668801"/>
                  <a:pt x="1403746" y="428956"/>
                  <a:pt x="1779984" y="257374"/>
                </a:cubicBezTo>
                <a:cubicBezTo>
                  <a:pt x="2156221" y="85791"/>
                  <a:pt x="2577901" y="0"/>
                  <a:pt x="3045023" y="0"/>
                </a:cubicBezTo>
                <a:cubicBezTo>
                  <a:pt x="3516378" y="0"/>
                  <a:pt x="3941167" y="85791"/>
                  <a:pt x="4319389" y="257374"/>
                </a:cubicBezTo>
                <a:cubicBezTo>
                  <a:pt x="4697743" y="428956"/>
                  <a:pt x="5020270" y="668801"/>
                  <a:pt x="5286970" y="976908"/>
                </a:cubicBezTo>
                <a:cubicBezTo>
                  <a:pt x="5553670" y="1284883"/>
                  <a:pt x="5757267" y="1646701"/>
                  <a:pt x="5897760" y="2062361"/>
                </a:cubicBezTo>
                <a:cubicBezTo>
                  <a:pt x="6038387" y="2477890"/>
                  <a:pt x="6108700" y="2927615"/>
                  <a:pt x="6108700" y="3411538"/>
                </a:cubicBezTo>
                <a:lnTo>
                  <a:pt x="6108700" y="3554215"/>
                </a:lnTo>
                <a:cubicBezTo>
                  <a:pt x="6108700" y="4038005"/>
                  <a:pt x="6038387" y="4486672"/>
                  <a:pt x="5897760" y="4900216"/>
                </a:cubicBezTo>
                <a:cubicBezTo>
                  <a:pt x="5757267" y="5313760"/>
                  <a:pt x="5553670" y="5674585"/>
                  <a:pt x="5286970" y="5982693"/>
                </a:cubicBezTo>
                <a:cubicBezTo>
                  <a:pt x="5020270" y="6290800"/>
                  <a:pt x="4699860" y="6530645"/>
                  <a:pt x="4325739" y="6702227"/>
                </a:cubicBezTo>
                <a:cubicBezTo>
                  <a:pt x="3951618" y="6873808"/>
                  <a:pt x="3528814" y="6959600"/>
                  <a:pt x="3057326" y="6959600"/>
                </a:cubicBezTo>
                <a:cubicBezTo>
                  <a:pt x="2586103" y="6959600"/>
                  <a:pt x="2162373" y="6873808"/>
                  <a:pt x="1786135" y="6702227"/>
                </a:cubicBezTo>
                <a:cubicBezTo>
                  <a:pt x="1409898" y="6530645"/>
                  <a:pt x="1088429" y="6290800"/>
                  <a:pt x="821729" y="5982693"/>
                </a:cubicBezTo>
                <a:cubicBezTo>
                  <a:pt x="555029" y="5674585"/>
                  <a:pt x="351366" y="5313760"/>
                  <a:pt x="210740" y="4900216"/>
                </a:cubicBezTo>
                <a:cubicBezTo>
                  <a:pt x="70246" y="4486672"/>
                  <a:pt x="0" y="4038005"/>
                  <a:pt x="0" y="3554215"/>
                </a:cubicBezTo>
                <a:close/>
                <a:moveTo>
                  <a:pt x="1147167" y="3411538"/>
                </a:moveTo>
                <a:lnTo>
                  <a:pt x="1147167" y="3554215"/>
                </a:lnTo>
                <a:cubicBezTo>
                  <a:pt x="1147167" y="3889177"/>
                  <a:pt x="1186523" y="4204560"/>
                  <a:pt x="1265237" y="4500365"/>
                </a:cubicBezTo>
                <a:cubicBezTo>
                  <a:pt x="1343951" y="4796036"/>
                  <a:pt x="1463013" y="5057643"/>
                  <a:pt x="1622425" y="5285185"/>
                </a:cubicBezTo>
                <a:cubicBezTo>
                  <a:pt x="1781836" y="5512594"/>
                  <a:pt x="1981662" y="5691453"/>
                  <a:pt x="2221904" y="5821760"/>
                </a:cubicBezTo>
                <a:cubicBezTo>
                  <a:pt x="2462146" y="5952067"/>
                  <a:pt x="2741678" y="6017221"/>
                  <a:pt x="3060501" y="6017221"/>
                </a:cubicBezTo>
                <a:cubicBezTo>
                  <a:pt x="3375223" y="6017221"/>
                  <a:pt x="3651646" y="5952067"/>
                  <a:pt x="3889771" y="5821760"/>
                </a:cubicBezTo>
                <a:cubicBezTo>
                  <a:pt x="4128029" y="5691453"/>
                  <a:pt x="4325805" y="5512594"/>
                  <a:pt x="4483100" y="5285185"/>
                </a:cubicBezTo>
                <a:cubicBezTo>
                  <a:pt x="4640527" y="5057643"/>
                  <a:pt x="4759589" y="4796036"/>
                  <a:pt x="4840287" y="4500365"/>
                </a:cubicBezTo>
                <a:cubicBezTo>
                  <a:pt x="4921117" y="4204560"/>
                  <a:pt x="4961532" y="3889177"/>
                  <a:pt x="4961532" y="3554215"/>
                </a:cubicBezTo>
                <a:lnTo>
                  <a:pt x="4961532" y="3411538"/>
                </a:lnTo>
                <a:cubicBezTo>
                  <a:pt x="4961532" y="3080544"/>
                  <a:pt x="4921117" y="2767211"/>
                  <a:pt x="4840287" y="2471540"/>
                </a:cubicBezTo>
                <a:cubicBezTo>
                  <a:pt x="4759589" y="2175736"/>
                  <a:pt x="4639535" y="1913070"/>
                  <a:pt x="4480123" y="1683544"/>
                </a:cubicBezTo>
                <a:cubicBezTo>
                  <a:pt x="4320711" y="1454018"/>
                  <a:pt x="4121877" y="1273109"/>
                  <a:pt x="3883620" y="1140818"/>
                </a:cubicBezTo>
                <a:cubicBezTo>
                  <a:pt x="3645495" y="1008526"/>
                  <a:pt x="3367021" y="942380"/>
                  <a:pt x="3048198" y="942380"/>
                </a:cubicBezTo>
                <a:cubicBezTo>
                  <a:pt x="2733476" y="942380"/>
                  <a:pt x="2456987" y="1008526"/>
                  <a:pt x="2218729" y="1140818"/>
                </a:cubicBezTo>
                <a:cubicBezTo>
                  <a:pt x="1980604" y="1273109"/>
                  <a:pt x="1781836" y="1454018"/>
                  <a:pt x="1622425" y="1683544"/>
                </a:cubicBezTo>
                <a:cubicBezTo>
                  <a:pt x="1463013" y="1913070"/>
                  <a:pt x="1343951" y="2175736"/>
                  <a:pt x="1265237" y="2471540"/>
                </a:cubicBezTo>
                <a:cubicBezTo>
                  <a:pt x="1186523" y="2767211"/>
                  <a:pt x="1147167" y="3080544"/>
                  <a:pt x="1147167" y="3411538"/>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275" name="Freeform 16275"/>
          <p:cNvSpPr/>
          <p:nvPr/>
        </p:nvSpPr>
        <p:spPr>
          <a:xfrm>
            <a:off x="5107126" y="3735629"/>
            <a:ext cx="52424" cy="68006"/>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276" name="Freeform 16276"/>
          <p:cNvSpPr/>
          <p:nvPr/>
        </p:nvSpPr>
        <p:spPr>
          <a:xfrm>
            <a:off x="5206774" y="3702212"/>
            <a:ext cx="32580" cy="130517"/>
          </a:xfrm>
          <a:custGeom>
            <a:avLst/>
            <a:gdLst/>
            <a:ahLst/>
            <a:cxnLst/>
            <a:rect l="0" t="0" r="0" b="0"/>
            <a:pathLst>
              <a:path w="3274218" h="13100843">
                <a:moveTo>
                  <a:pt x="0" y="6578402"/>
                </a:moveTo>
                <a:lnTo>
                  <a:pt x="0" y="6516291"/>
                </a:lnTo>
                <a:cubicBezTo>
                  <a:pt x="0" y="5615253"/>
                  <a:pt x="101269" y="4800005"/>
                  <a:pt x="303807" y="4070549"/>
                </a:cubicBezTo>
                <a:cubicBezTo>
                  <a:pt x="506346" y="3340960"/>
                  <a:pt x="764711" y="2701330"/>
                  <a:pt x="1078904" y="2151658"/>
                </a:cubicBezTo>
                <a:cubicBezTo>
                  <a:pt x="1393097" y="1601854"/>
                  <a:pt x="1723826" y="1146110"/>
                  <a:pt x="2071092" y="784424"/>
                </a:cubicBezTo>
                <a:cubicBezTo>
                  <a:pt x="2418357" y="422738"/>
                  <a:pt x="2738768" y="161264"/>
                  <a:pt x="3032323" y="0"/>
                </a:cubicBezTo>
                <a:lnTo>
                  <a:pt x="3274218" y="756444"/>
                </a:lnTo>
                <a:cubicBezTo>
                  <a:pt x="3030272" y="942446"/>
                  <a:pt x="2783218" y="1198761"/>
                  <a:pt x="2533054" y="1525389"/>
                </a:cubicBezTo>
                <a:cubicBezTo>
                  <a:pt x="2283023" y="1851885"/>
                  <a:pt x="2053563" y="2252795"/>
                  <a:pt x="1844675" y="2728119"/>
                </a:cubicBezTo>
                <a:cubicBezTo>
                  <a:pt x="1635918" y="3203443"/>
                  <a:pt x="1467445" y="3755232"/>
                  <a:pt x="1339254" y="4383485"/>
                </a:cubicBezTo>
                <a:cubicBezTo>
                  <a:pt x="1211196" y="5011738"/>
                  <a:pt x="1147167" y="5718572"/>
                  <a:pt x="1147167" y="6503988"/>
                </a:cubicBezTo>
                <a:lnTo>
                  <a:pt x="1147167" y="6590705"/>
                </a:lnTo>
                <a:cubicBezTo>
                  <a:pt x="1147167" y="7376121"/>
                  <a:pt x="1211196" y="8084013"/>
                  <a:pt x="1339254" y="8714383"/>
                </a:cubicBezTo>
                <a:cubicBezTo>
                  <a:pt x="1467445" y="9344621"/>
                  <a:pt x="1635918" y="9899452"/>
                  <a:pt x="1844675" y="10378876"/>
                </a:cubicBezTo>
                <a:cubicBezTo>
                  <a:pt x="2053563" y="10858433"/>
                  <a:pt x="2283023" y="11266619"/>
                  <a:pt x="2533054" y="11603434"/>
                </a:cubicBezTo>
                <a:cubicBezTo>
                  <a:pt x="2783218" y="11940381"/>
                  <a:pt x="3030272" y="12208073"/>
                  <a:pt x="3274218" y="12406510"/>
                </a:cubicBezTo>
                <a:lnTo>
                  <a:pt x="3032323" y="13100843"/>
                </a:lnTo>
                <a:cubicBezTo>
                  <a:pt x="2738768" y="12939580"/>
                  <a:pt x="2418357" y="12678105"/>
                  <a:pt x="2071092" y="12316420"/>
                </a:cubicBezTo>
                <a:cubicBezTo>
                  <a:pt x="1723826" y="11954867"/>
                  <a:pt x="1393097" y="11500246"/>
                  <a:pt x="1078904" y="10952559"/>
                </a:cubicBezTo>
                <a:cubicBezTo>
                  <a:pt x="764711" y="10404871"/>
                  <a:pt x="506346" y="9765242"/>
                  <a:pt x="303807" y="9033669"/>
                </a:cubicBezTo>
                <a:cubicBezTo>
                  <a:pt x="101269" y="8301964"/>
                  <a:pt x="0" y="7483542"/>
                  <a:pt x="0" y="6578402"/>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277" name="Freeform 16277"/>
          <p:cNvSpPr/>
          <p:nvPr/>
        </p:nvSpPr>
        <p:spPr>
          <a:xfrm>
            <a:off x="5251717" y="3713741"/>
            <a:ext cx="55668" cy="89958"/>
          </a:xfrm>
          <a:custGeom>
            <a:avLst/>
            <a:gdLst/>
            <a:ahLst/>
            <a:cxnLst/>
            <a:rect l="0" t="0" r="0" b="0"/>
            <a:pathLst>
              <a:path w="5594350" h="9029700">
                <a:moveTo>
                  <a:pt x="1193800" y="0"/>
                </a:moveTo>
                <a:lnTo>
                  <a:pt x="1193800" y="9029700"/>
                </a:lnTo>
                <a:lnTo>
                  <a:pt x="0" y="9029700"/>
                </a:lnTo>
                <a:lnTo>
                  <a:pt x="0" y="0"/>
                </a:lnTo>
                <a:close/>
                <a:moveTo>
                  <a:pt x="4978400" y="4064000"/>
                </a:moveTo>
                <a:lnTo>
                  <a:pt x="4978400" y="5041900"/>
                </a:lnTo>
                <a:lnTo>
                  <a:pt x="933846" y="5041900"/>
                </a:lnTo>
                <a:lnTo>
                  <a:pt x="933846" y="4064000"/>
                </a:lnTo>
                <a:close/>
                <a:moveTo>
                  <a:pt x="5594350" y="0"/>
                </a:moveTo>
                <a:lnTo>
                  <a:pt x="5594350" y="977900"/>
                </a:lnTo>
                <a:lnTo>
                  <a:pt x="933846" y="977900"/>
                </a:lnTo>
                <a:lnTo>
                  <a:pt x="933846" y="0"/>
                </a:lnTo>
                <a:close/>
              </a:path>
            </a:pathLst>
          </a:custGeom>
          <a:solidFill>
            <a:srgbClr val="0563C1">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278" name="Freeform 16278"/>
          <p:cNvSpPr/>
          <p:nvPr/>
        </p:nvSpPr>
        <p:spPr>
          <a:xfrm>
            <a:off x="5318481" y="3736895"/>
            <a:ext cx="52572" cy="68069"/>
          </a:xfrm>
          <a:custGeom>
            <a:avLst/>
            <a:gdLst/>
            <a:ahLst/>
            <a:cxnLst/>
            <a:rect l="0" t="0" r="0" b="0"/>
            <a:pathLst>
              <a:path w="5283200" h="6832600">
                <a:moveTo>
                  <a:pt x="4132460" y="5156200"/>
                </a:moveTo>
                <a:lnTo>
                  <a:pt x="4132460" y="0"/>
                </a:lnTo>
                <a:lnTo>
                  <a:pt x="5283200" y="0"/>
                </a:lnTo>
                <a:lnTo>
                  <a:pt x="5283200" y="6705600"/>
                </a:lnTo>
                <a:lnTo>
                  <a:pt x="4188420" y="6705600"/>
                </a:lnTo>
                <a:close/>
                <a:moveTo>
                  <a:pt x="4349750" y="3733800"/>
                </a:moveTo>
                <a:lnTo>
                  <a:pt x="4826000" y="3733800"/>
                </a:lnTo>
                <a:cubicBezTo>
                  <a:pt x="4826000" y="4180020"/>
                  <a:pt x="4779499" y="4592175"/>
                  <a:pt x="4686498" y="4970265"/>
                </a:cubicBezTo>
                <a:cubicBezTo>
                  <a:pt x="4593497" y="5348222"/>
                  <a:pt x="4443610" y="5675644"/>
                  <a:pt x="4236839" y="5952530"/>
                </a:cubicBezTo>
                <a:cubicBezTo>
                  <a:pt x="4030067" y="6229417"/>
                  <a:pt x="3759133" y="6445317"/>
                  <a:pt x="3424039" y="6600230"/>
                </a:cubicBezTo>
                <a:cubicBezTo>
                  <a:pt x="3089076" y="6755143"/>
                  <a:pt x="2681750" y="6832600"/>
                  <a:pt x="2202060" y="6832600"/>
                </a:cubicBezTo>
                <a:cubicBezTo>
                  <a:pt x="1875432" y="6832600"/>
                  <a:pt x="1576652" y="6785107"/>
                  <a:pt x="1305718" y="6690122"/>
                </a:cubicBezTo>
                <a:cubicBezTo>
                  <a:pt x="1034917" y="6595005"/>
                  <a:pt x="802282" y="6448227"/>
                  <a:pt x="607814" y="6249790"/>
                </a:cubicBezTo>
                <a:cubicBezTo>
                  <a:pt x="413477" y="6051352"/>
                  <a:pt x="263591" y="5793053"/>
                  <a:pt x="158154" y="5474891"/>
                </a:cubicBezTo>
                <a:cubicBezTo>
                  <a:pt x="52718" y="5156597"/>
                  <a:pt x="0" y="4774208"/>
                  <a:pt x="0" y="4327724"/>
                </a:cubicBezTo>
                <a:lnTo>
                  <a:pt x="0" y="0"/>
                </a:lnTo>
                <a:lnTo>
                  <a:pt x="1147167" y="0"/>
                </a:lnTo>
                <a:lnTo>
                  <a:pt x="1147167" y="4337050"/>
                </a:lnTo>
                <a:cubicBezTo>
                  <a:pt x="1147167" y="4638411"/>
                  <a:pt x="1181298" y="4887252"/>
                  <a:pt x="1249560" y="5083572"/>
                </a:cubicBezTo>
                <a:cubicBezTo>
                  <a:pt x="1317823" y="5279761"/>
                  <a:pt x="1410890" y="5434674"/>
                  <a:pt x="1528762" y="5548313"/>
                </a:cubicBezTo>
                <a:cubicBezTo>
                  <a:pt x="1646634" y="5661819"/>
                  <a:pt x="1778992" y="5741260"/>
                  <a:pt x="1925835" y="5786636"/>
                </a:cubicBezTo>
                <a:cubicBezTo>
                  <a:pt x="2072812" y="5832012"/>
                  <a:pt x="2224881" y="5854700"/>
                  <a:pt x="2382043" y="5854700"/>
                </a:cubicBezTo>
                <a:cubicBezTo>
                  <a:pt x="2870464" y="5854700"/>
                  <a:pt x="3257351" y="5760377"/>
                  <a:pt x="3542704" y="5571729"/>
                </a:cubicBezTo>
                <a:cubicBezTo>
                  <a:pt x="3828189" y="5383081"/>
                  <a:pt x="4034035" y="5128089"/>
                  <a:pt x="4160242" y="4806752"/>
                </a:cubicBezTo>
                <a:cubicBezTo>
                  <a:pt x="4286580" y="4485283"/>
                  <a:pt x="4349750" y="4127633"/>
                  <a:pt x="4349750" y="3733800"/>
                </a:cubicBezTo>
                <a:close/>
              </a:path>
            </a:pathLst>
          </a:custGeom>
          <a:solidFill>
            <a:srgbClr val="0563C1">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279" name="Freeform 16279"/>
          <p:cNvSpPr/>
          <p:nvPr/>
        </p:nvSpPr>
        <p:spPr>
          <a:xfrm>
            <a:off x="5388405" y="3708806"/>
            <a:ext cx="11415" cy="94892"/>
          </a:xfrm>
          <a:custGeom>
            <a:avLst/>
            <a:gdLst/>
            <a:ahLst/>
            <a:cxnLst/>
            <a:rect l="0" t="0" r="0" b="0"/>
            <a:pathLst>
              <a:path w="1147167" h="9525000">
                <a:moveTo>
                  <a:pt x="1147167" y="0"/>
                </a:moveTo>
                <a:lnTo>
                  <a:pt x="1147167" y="9525000"/>
                </a:lnTo>
                <a:lnTo>
                  <a:pt x="0" y="9525000"/>
                </a:lnTo>
                <a:lnTo>
                  <a:pt x="0" y="0"/>
                </a:lnTo>
                <a:close/>
              </a:path>
            </a:pathLst>
          </a:custGeom>
          <a:solidFill>
            <a:srgbClr val="0563C1">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280" name="Freeform 16280"/>
          <p:cNvSpPr/>
          <p:nvPr/>
        </p:nvSpPr>
        <p:spPr>
          <a:xfrm>
            <a:off x="5418646" y="3708806"/>
            <a:ext cx="11415" cy="94892"/>
          </a:xfrm>
          <a:custGeom>
            <a:avLst/>
            <a:gdLst/>
            <a:ahLst/>
            <a:cxnLst/>
            <a:rect l="0" t="0" r="0" b="0"/>
            <a:pathLst>
              <a:path w="1147167" h="9525000">
                <a:moveTo>
                  <a:pt x="1147167" y="0"/>
                </a:moveTo>
                <a:lnTo>
                  <a:pt x="1147167" y="9525000"/>
                </a:lnTo>
                <a:lnTo>
                  <a:pt x="0" y="9525000"/>
                </a:lnTo>
                <a:lnTo>
                  <a:pt x="0" y="0"/>
                </a:lnTo>
                <a:close/>
              </a:path>
            </a:pathLst>
          </a:custGeom>
          <a:solidFill>
            <a:srgbClr val="0563C1">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281" name="Freeform 16281"/>
          <p:cNvSpPr/>
          <p:nvPr/>
        </p:nvSpPr>
        <p:spPr>
          <a:xfrm>
            <a:off x="5480141" y="3708806"/>
            <a:ext cx="11415" cy="94892"/>
          </a:xfrm>
          <a:custGeom>
            <a:avLst/>
            <a:gdLst/>
            <a:ahLst/>
            <a:cxnLst/>
            <a:rect l="0" t="0" r="0" b="0"/>
            <a:pathLst>
              <a:path w="1147167" h="9525000">
                <a:moveTo>
                  <a:pt x="1147167" y="0"/>
                </a:moveTo>
                <a:lnTo>
                  <a:pt x="1147167" y="9525000"/>
                </a:lnTo>
                <a:lnTo>
                  <a:pt x="0" y="9525000"/>
                </a:lnTo>
                <a:lnTo>
                  <a:pt x="0" y="0"/>
                </a:lnTo>
                <a:close/>
              </a:path>
            </a:pathLst>
          </a:custGeom>
          <a:solidFill>
            <a:srgbClr val="0563C1">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282" name="Freeform 16282"/>
          <p:cNvSpPr/>
          <p:nvPr/>
        </p:nvSpPr>
        <p:spPr>
          <a:xfrm>
            <a:off x="5509498" y="3712475"/>
            <a:ext cx="13522" cy="91224"/>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0563C1">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283" name="Freeform 16283"/>
          <p:cNvSpPr/>
          <p:nvPr/>
        </p:nvSpPr>
        <p:spPr>
          <a:xfrm>
            <a:off x="5536833" y="3735629"/>
            <a:ext cx="53118" cy="69335"/>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0563C1">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284" name="Freeform 16284"/>
          <p:cNvSpPr/>
          <p:nvPr/>
        </p:nvSpPr>
        <p:spPr>
          <a:xfrm>
            <a:off x="5596204" y="3720636"/>
            <a:ext cx="36388" cy="84328"/>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0563C1">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285" name="Freeform 16285"/>
          <p:cNvSpPr/>
          <p:nvPr/>
        </p:nvSpPr>
        <p:spPr>
          <a:xfrm>
            <a:off x="5676213" y="3708806"/>
            <a:ext cx="52487" cy="94829"/>
          </a:xfrm>
          <a:custGeom>
            <a:avLst/>
            <a:gdLst/>
            <a:ahLst/>
            <a:cxnLst/>
            <a:rect l="0" t="0" r="0" b="0"/>
            <a:pathLst>
              <a:path w="5274667" h="9518650">
                <a:moveTo>
                  <a:pt x="1147167" y="0"/>
                </a:moveTo>
                <a:lnTo>
                  <a:pt x="1147167" y="9518650"/>
                </a:lnTo>
                <a:lnTo>
                  <a:pt x="0" y="9518650"/>
                </a:lnTo>
                <a:lnTo>
                  <a:pt x="0" y="0"/>
                </a:lnTo>
                <a:close/>
                <a:moveTo>
                  <a:pt x="874315" y="5905500"/>
                </a:moveTo>
                <a:lnTo>
                  <a:pt x="396875" y="5905500"/>
                </a:lnTo>
                <a:cubicBezTo>
                  <a:pt x="396875" y="5445655"/>
                  <a:pt x="463086" y="5019940"/>
                  <a:pt x="595510" y="4628357"/>
                </a:cubicBezTo>
                <a:cubicBezTo>
                  <a:pt x="727934" y="4236773"/>
                  <a:pt x="914069" y="3895990"/>
                  <a:pt x="1153914" y="3606007"/>
                </a:cubicBezTo>
                <a:cubicBezTo>
                  <a:pt x="1393891" y="3315891"/>
                  <a:pt x="1680368" y="3091128"/>
                  <a:pt x="2013346" y="2931716"/>
                </a:cubicBezTo>
                <a:cubicBezTo>
                  <a:pt x="2346457" y="2772172"/>
                  <a:pt x="2715749" y="2692400"/>
                  <a:pt x="3121223" y="2692400"/>
                </a:cubicBezTo>
                <a:cubicBezTo>
                  <a:pt x="3452217" y="2692400"/>
                  <a:pt x="3750071" y="2736785"/>
                  <a:pt x="4014787" y="2825552"/>
                </a:cubicBezTo>
                <a:cubicBezTo>
                  <a:pt x="4279635" y="2914320"/>
                  <a:pt x="4506185" y="3055740"/>
                  <a:pt x="4694435" y="3249811"/>
                </a:cubicBezTo>
                <a:cubicBezTo>
                  <a:pt x="4882686" y="3443883"/>
                  <a:pt x="5026421" y="3694775"/>
                  <a:pt x="5125640" y="4002485"/>
                </a:cubicBezTo>
                <a:cubicBezTo>
                  <a:pt x="5224991" y="4310063"/>
                  <a:pt x="5274667" y="4684845"/>
                  <a:pt x="5274667" y="5126832"/>
                </a:cubicBezTo>
                <a:lnTo>
                  <a:pt x="5274667" y="9518650"/>
                </a:lnTo>
                <a:lnTo>
                  <a:pt x="4127500" y="9518650"/>
                </a:lnTo>
                <a:lnTo>
                  <a:pt x="4127500" y="5113536"/>
                </a:lnTo>
                <a:cubicBezTo>
                  <a:pt x="4127500" y="4762434"/>
                  <a:pt x="4075707" y="4480521"/>
                  <a:pt x="3972123" y="4267796"/>
                </a:cubicBezTo>
                <a:cubicBezTo>
                  <a:pt x="3868671" y="4055071"/>
                  <a:pt x="3717594" y="3900223"/>
                  <a:pt x="3518892" y="3803254"/>
                </a:cubicBezTo>
                <a:cubicBezTo>
                  <a:pt x="3320322" y="3706151"/>
                  <a:pt x="3076178" y="3657600"/>
                  <a:pt x="2786459" y="3657600"/>
                </a:cubicBezTo>
                <a:cubicBezTo>
                  <a:pt x="2500841" y="3657600"/>
                  <a:pt x="2241087" y="3717330"/>
                  <a:pt x="2007195" y="3836790"/>
                </a:cubicBezTo>
                <a:cubicBezTo>
                  <a:pt x="1773435" y="3956117"/>
                  <a:pt x="1572749" y="4120754"/>
                  <a:pt x="1405135" y="4330700"/>
                </a:cubicBezTo>
                <a:cubicBezTo>
                  <a:pt x="1237522" y="4540647"/>
                  <a:pt x="1107148" y="4780492"/>
                  <a:pt x="1014015" y="5050235"/>
                </a:cubicBezTo>
                <a:cubicBezTo>
                  <a:pt x="920882" y="5319845"/>
                  <a:pt x="874315" y="5604934"/>
                  <a:pt x="874315" y="5905500"/>
                </a:cubicBezTo>
                <a:close/>
              </a:path>
            </a:pathLst>
          </a:custGeom>
          <a:solidFill>
            <a:srgbClr val="0563C1">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286" name="Freeform 16286"/>
          <p:cNvSpPr/>
          <p:nvPr/>
        </p:nvSpPr>
        <p:spPr>
          <a:xfrm>
            <a:off x="5741966" y="3735629"/>
            <a:ext cx="56679" cy="69335"/>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563C1">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287" name="Freeform 16287"/>
          <p:cNvSpPr/>
          <p:nvPr/>
        </p:nvSpPr>
        <p:spPr>
          <a:xfrm>
            <a:off x="5811636" y="3735629"/>
            <a:ext cx="32301" cy="68069"/>
          </a:xfrm>
          <a:custGeom>
            <a:avLst/>
            <a:gdLst/>
            <a:ahLst/>
            <a:cxnLst/>
            <a:rect l="0" t="0" r="0" b="0"/>
            <a:pathLst>
              <a:path w="3246040" h="6832600">
                <a:moveTo>
                  <a:pt x="1150143" y="1180704"/>
                </a:moveTo>
                <a:lnTo>
                  <a:pt x="1150143" y="6832600"/>
                </a:lnTo>
                <a:lnTo>
                  <a:pt x="0" y="6832600"/>
                </a:lnTo>
                <a:lnTo>
                  <a:pt x="0" y="127000"/>
                </a:lnTo>
                <a:lnTo>
                  <a:pt x="1118989" y="127000"/>
                </a:lnTo>
                <a:close/>
                <a:moveTo>
                  <a:pt x="3246040" y="86916"/>
                </a:moveTo>
                <a:lnTo>
                  <a:pt x="3239889" y="1154510"/>
                </a:lnTo>
                <a:cubicBezTo>
                  <a:pt x="3144771" y="1133872"/>
                  <a:pt x="3054813" y="1120445"/>
                  <a:pt x="2970014" y="1114227"/>
                </a:cubicBezTo>
                <a:cubicBezTo>
                  <a:pt x="2885347" y="1108009"/>
                  <a:pt x="2789237" y="1104900"/>
                  <a:pt x="2681684" y="1104900"/>
                </a:cubicBezTo>
                <a:cubicBezTo>
                  <a:pt x="2417100" y="1104900"/>
                  <a:pt x="2183540" y="1146242"/>
                  <a:pt x="1981001" y="1228924"/>
                </a:cubicBezTo>
                <a:cubicBezTo>
                  <a:pt x="1778462" y="1311606"/>
                  <a:pt x="1606880" y="1427295"/>
                  <a:pt x="1466254" y="1575991"/>
                </a:cubicBezTo>
                <a:cubicBezTo>
                  <a:pt x="1325760" y="1724687"/>
                  <a:pt x="1215165" y="1901362"/>
                  <a:pt x="1134467" y="2106018"/>
                </a:cubicBezTo>
                <a:cubicBezTo>
                  <a:pt x="1053901" y="2310673"/>
                  <a:pt x="1001249" y="2534841"/>
                  <a:pt x="976510" y="2778522"/>
                </a:cubicBezTo>
                <a:lnTo>
                  <a:pt x="654050" y="2964458"/>
                </a:lnTo>
                <a:cubicBezTo>
                  <a:pt x="654050" y="2559249"/>
                  <a:pt x="694332" y="2178844"/>
                  <a:pt x="774898" y="1823244"/>
                </a:cubicBezTo>
                <a:cubicBezTo>
                  <a:pt x="855464" y="1467644"/>
                  <a:pt x="980479" y="1152393"/>
                  <a:pt x="1149945" y="877491"/>
                </a:cubicBezTo>
                <a:cubicBezTo>
                  <a:pt x="1319543" y="602589"/>
                  <a:pt x="1535575" y="387615"/>
                  <a:pt x="1798042" y="232569"/>
                </a:cubicBezTo>
                <a:cubicBezTo>
                  <a:pt x="2060641" y="77524"/>
                  <a:pt x="2373841" y="0"/>
                  <a:pt x="2737643" y="0"/>
                </a:cubicBezTo>
                <a:cubicBezTo>
                  <a:pt x="2820325" y="0"/>
                  <a:pt x="2915377" y="9327"/>
                  <a:pt x="3022798" y="27980"/>
                </a:cubicBezTo>
                <a:cubicBezTo>
                  <a:pt x="3130351" y="46501"/>
                  <a:pt x="3204765" y="66146"/>
                  <a:pt x="3246040" y="86916"/>
                </a:cubicBezTo>
                <a:close/>
              </a:path>
            </a:pathLst>
          </a:custGeom>
          <a:solidFill>
            <a:srgbClr val="0563C1">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288" name="Freeform 16288"/>
          <p:cNvSpPr/>
          <p:nvPr/>
        </p:nvSpPr>
        <p:spPr>
          <a:xfrm>
            <a:off x="5851357" y="3735629"/>
            <a:ext cx="56679" cy="69335"/>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563C1">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289" name="Freeform 16289"/>
          <p:cNvSpPr/>
          <p:nvPr/>
        </p:nvSpPr>
        <p:spPr>
          <a:xfrm>
            <a:off x="5914844" y="3702212"/>
            <a:ext cx="32580" cy="130517"/>
          </a:xfrm>
          <a:custGeom>
            <a:avLst/>
            <a:gdLst/>
            <a:ahLst/>
            <a:cxnLst/>
            <a:rect l="0" t="0" r="0" b="0"/>
            <a:pathLst>
              <a:path w="3274219" h="13100843">
                <a:moveTo>
                  <a:pt x="3274219" y="6516291"/>
                </a:moveTo>
                <a:lnTo>
                  <a:pt x="3274219" y="6578402"/>
                </a:lnTo>
                <a:cubicBezTo>
                  <a:pt x="3274219" y="7483542"/>
                  <a:pt x="3172883" y="8301964"/>
                  <a:pt x="2970212" y="9033669"/>
                </a:cubicBezTo>
                <a:cubicBezTo>
                  <a:pt x="2767674" y="9765242"/>
                  <a:pt x="2509308" y="10404871"/>
                  <a:pt x="2195116" y="10952559"/>
                </a:cubicBezTo>
                <a:cubicBezTo>
                  <a:pt x="1880923" y="11500246"/>
                  <a:pt x="1550194" y="11954867"/>
                  <a:pt x="1202928" y="12316420"/>
                </a:cubicBezTo>
                <a:cubicBezTo>
                  <a:pt x="855662" y="12678105"/>
                  <a:pt x="535318" y="12939580"/>
                  <a:pt x="241895" y="13100843"/>
                </a:cubicBezTo>
                <a:lnTo>
                  <a:pt x="0" y="12406510"/>
                </a:lnTo>
                <a:cubicBezTo>
                  <a:pt x="243946" y="12220508"/>
                  <a:pt x="489942" y="11961084"/>
                  <a:pt x="737989" y="11628239"/>
                </a:cubicBezTo>
                <a:cubicBezTo>
                  <a:pt x="986036" y="11295525"/>
                  <a:pt x="1215430" y="10886347"/>
                  <a:pt x="1426170" y="10400704"/>
                </a:cubicBezTo>
                <a:cubicBezTo>
                  <a:pt x="1637043" y="9915062"/>
                  <a:pt x="1806575" y="9355006"/>
                  <a:pt x="1934766" y="8720535"/>
                </a:cubicBezTo>
                <a:cubicBezTo>
                  <a:pt x="2062956" y="8086064"/>
                  <a:pt x="2127052" y="7376121"/>
                  <a:pt x="2127052" y="6590705"/>
                </a:cubicBezTo>
                <a:lnTo>
                  <a:pt x="2127052" y="6503988"/>
                </a:lnTo>
                <a:cubicBezTo>
                  <a:pt x="2127052" y="5718572"/>
                  <a:pt x="2058789" y="5008629"/>
                  <a:pt x="1922264" y="4374158"/>
                </a:cubicBezTo>
                <a:cubicBezTo>
                  <a:pt x="1785871" y="3739687"/>
                  <a:pt x="1609130" y="3180689"/>
                  <a:pt x="1392039" y="2697163"/>
                </a:cubicBezTo>
                <a:cubicBezTo>
                  <a:pt x="1175081" y="2213505"/>
                  <a:pt x="943570" y="1805319"/>
                  <a:pt x="697508" y="1472605"/>
                </a:cubicBezTo>
                <a:cubicBezTo>
                  <a:pt x="451578" y="1139891"/>
                  <a:pt x="219075" y="882585"/>
                  <a:pt x="0" y="700683"/>
                </a:cubicBezTo>
                <a:lnTo>
                  <a:pt x="241895" y="0"/>
                </a:lnTo>
                <a:cubicBezTo>
                  <a:pt x="535318" y="161264"/>
                  <a:pt x="855662" y="422738"/>
                  <a:pt x="1202928" y="784424"/>
                </a:cubicBezTo>
                <a:cubicBezTo>
                  <a:pt x="1550194" y="1146110"/>
                  <a:pt x="1880923" y="1601854"/>
                  <a:pt x="2195116" y="2151658"/>
                </a:cubicBezTo>
                <a:cubicBezTo>
                  <a:pt x="2509308" y="2701330"/>
                  <a:pt x="2767674" y="3340960"/>
                  <a:pt x="2970212" y="4070549"/>
                </a:cubicBezTo>
                <a:cubicBezTo>
                  <a:pt x="3172883" y="4800005"/>
                  <a:pt x="3274219" y="5615253"/>
                  <a:pt x="3274219" y="6516291"/>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290" name="Rectangle 16290"/>
          <p:cNvSpPr/>
          <p:nvPr/>
        </p:nvSpPr>
        <p:spPr>
          <a:xfrm>
            <a:off x="1910477" y="3932120"/>
            <a:ext cx="2800745" cy="461026"/>
          </a:xfrm>
          <a:prstGeom prst="rect">
            <a:avLst/>
          </a:prstGeom>
        </p:spPr>
      </p:sp>
      <p:sp>
        <p:nvSpPr>
          <p:cNvPr id="16291" name="Freeform 16291"/>
          <p:cNvSpPr/>
          <p:nvPr/>
        </p:nvSpPr>
        <p:spPr>
          <a:xfrm>
            <a:off x="1917175" y="4019219"/>
            <a:ext cx="31286" cy="31323"/>
          </a:xfrm>
          <a:custGeom>
            <a:avLst/>
            <a:gdLst/>
            <a:ahLst/>
            <a:cxnLst/>
            <a:rect l="0" t="0" r="0" b="0"/>
            <a:pathLst>
              <a:path w="3144043" h="3144044">
                <a:moveTo>
                  <a:pt x="0" y="1568847"/>
                </a:moveTo>
                <a:cubicBezTo>
                  <a:pt x="0" y="1134798"/>
                  <a:pt x="153987" y="764845"/>
                  <a:pt x="461962" y="458986"/>
                </a:cubicBezTo>
                <a:cubicBezTo>
                  <a:pt x="770069" y="152996"/>
                  <a:pt x="1139097" y="0"/>
                  <a:pt x="1569045" y="0"/>
                </a:cubicBezTo>
                <a:cubicBezTo>
                  <a:pt x="2003094" y="0"/>
                  <a:pt x="2374106" y="152996"/>
                  <a:pt x="2682081" y="458986"/>
                </a:cubicBezTo>
                <a:cubicBezTo>
                  <a:pt x="2990056" y="764845"/>
                  <a:pt x="3144043" y="1134798"/>
                  <a:pt x="3144043" y="1568847"/>
                </a:cubicBezTo>
                <a:cubicBezTo>
                  <a:pt x="3144043" y="2003029"/>
                  <a:pt x="2990056" y="2374107"/>
                  <a:pt x="2682081" y="2682082"/>
                </a:cubicBezTo>
                <a:cubicBezTo>
                  <a:pt x="2374106" y="2990057"/>
                  <a:pt x="2003094" y="3144044"/>
                  <a:pt x="1569045" y="3144044"/>
                </a:cubicBezTo>
                <a:cubicBezTo>
                  <a:pt x="1139097" y="3144044"/>
                  <a:pt x="770069" y="2990057"/>
                  <a:pt x="461962" y="2682082"/>
                </a:cubicBezTo>
                <a:cubicBezTo>
                  <a:pt x="153987" y="2374107"/>
                  <a:pt x="0" y="2003029"/>
                  <a:pt x="0" y="1568847"/>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292" name="Freeform 16292"/>
          <p:cNvSpPr/>
          <p:nvPr/>
        </p:nvSpPr>
        <p:spPr>
          <a:xfrm>
            <a:off x="2108548" y="3989234"/>
            <a:ext cx="61166" cy="89958"/>
          </a:xfrm>
          <a:custGeom>
            <a:avLst/>
            <a:gdLst/>
            <a:ahLst/>
            <a:cxnLst/>
            <a:rect l="0" t="0" r="0" b="0"/>
            <a:pathLst>
              <a:path w="6146800" h="9029700">
                <a:moveTo>
                  <a:pt x="3220045" y="4813300"/>
                </a:moveTo>
                <a:lnTo>
                  <a:pt x="921742" y="4813300"/>
                </a:lnTo>
                <a:lnTo>
                  <a:pt x="921742" y="3848100"/>
                </a:lnTo>
                <a:lnTo>
                  <a:pt x="2999779" y="3848100"/>
                </a:lnTo>
                <a:cubicBezTo>
                  <a:pt x="3342944" y="3848100"/>
                  <a:pt x="3642717" y="3790090"/>
                  <a:pt x="3899098" y="3674071"/>
                </a:cubicBezTo>
                <a:cubicBezTo>
                  <a:pt x="4155479" y="3558051"/>
                  <a:pt x="4354975" y="3391364"/>
                  <a:pt x="4497585" y="3174008"/>
                </a:cubicBezTo>
                <a:cubicBezTo>
                  <a:pt x="4640328" y="2956521"/>
                  <a:pt x="4711700" y="2696568"/>
                  <a:pt x="4711700" y="2394149"/>
                </a:cubicBezTo>
                <a:cubicBezTo>
                  <a:pt x="4711700" y="2062891"/>
                  <a:pt x="4648530" y="1792685"/>
                  <a:pt x="4522192" y="1583532"/>
                </a:cubicBezTo>
                <a:cubicBezTo>
                  <a:pt x="4395853" y="1374379"/>
                  <a:pt x="4203170" y="1221185"/>
                  <a:pt x="3944143" y="1123950"/>
                </a:cubicBezTo>
                <a:cubicBezTo>
                  <a:pt x="3685249" y="1026584"/>
                  <a:pt x="3356900" y="977900"/>
                  <a:pt x="2959100" y="977900"/>
                </a:cubicBezTo>
                <a:lnTo>
                  <a:pt x="1193800" y="977900"/>
                </a:lnTo>
                <a:lnTo>
                  <a:pt x="1193800" y="9029700"/>
                </a:lnTo>
                <a:lnTo>
                  <a:pt x="0" y="9029700"/>
                </a:lnTo>
                <a:lnTo>
                  <a:pt x="0" y="0"/>
                </a:lnTo>
                <a:lnTo>
                  <a:pt x="2959100" y="0"/>
                </a:lnTo>
                <a:cubicBezTo>
                  <a:pt x="3422253" y="0"/>
                  <a:pt x="3835796" y="46567"/>
                  <a:pt x="4199731" y="139700"/>
                </a:cubicBezTo>
                <a:cubicBezTo>
                  <a:pt x="4563665" y="232834"/>
                  <a:pt x="4872764" y="377760"/>
                  <a:pt x="5127029" y="574477"/>
                </a:cubicBezTo>
                <a:cubicBezTo>
                  <a:pt x="5381294" y="771063"/>
                  <a:pt x="5574572" y="1020499"/>
                  <a:pt x="5706864" y="1322785"/>
                </a:cubicBezTo>
                <a:cubicBezTo>
                  <a:pt x="5839287" y="1625071"/>
                  <a:pt x="5905500" y="1987418"/>
                  <a:pt x="5905500" y="2409825"/>
                </a:cubicBezTo>
                <a:cubicBezTo>
                  <a:pt x="5905500" y="2782491"/>
                  <a:pt x="5810382" y="3118909"/>
                  <a:pt x="5620146" y="3419079"/>
                </a:cubicBezTo>
                <a:cubicBezTo>
                  <a:pt x="5430043" y="3719248"/>
                  <a:pt x="5166518" y="3964583"/>
                  <a:pt x="4829571" y="4155083"/>
                </a:cubicBezTo>
                <a:cubicBezTo>
                  <a:pt x="4492625" y="4345583"/>
                  <a:pt x="4098726" y="4467689"/>
                  <a:pt x="3647876" y="4521399"/>
                </a:cubicBezTo>
                <a:close/>
                <a:moveTo>
                  <a:pt x="3162696" y="9029700"/>
                </a:moveTo>
                <a:lnTo>
                  <a:pt x="457795" y="9029700"/>
                </a:lnTo>
                <a:lnTo>
                  <a:pt x="1131887" y="8051800"/>
                </a:lnTo>
                <a:lnTo>
                  <a:pt x="3160315" y="8051800"/>
                </a:lnTo>
                <a:cubicBezTo>
                  <a:pt x="3540786" y="8051800"/>
                  <a:pt x="3864371" y="7985853"/>
                  <a:pt x="4131071" y="7853958"/>
                </a:cubicBezTo>
                <a:cubicBezTo>
                  <a:pt x="4397771" y="7722064"/>
                  <a:pt x="4601435" y="7535598"/>
                  <a:pt x="4742060" y="7294563"/>
                </a:cubicBezTo>
                <a:cubicBezTo>
                  <a:pt x="4882686" y="7053528"/>
                  <a:pt x="4953000" y="6768241"/>
                  <a:pt x="4953000" y="6438702"/>
                </a:cubicBezTo>
                <a:cubicBezTo>
                  <a:pt x="4953000" y="6105063"/>
                  <a:pt x="4893138" y="5816667"/>
                  <a:pt x="4773414" y="5573515"/>
                </a:cubicBezTo>
                <a:cubicBezTo>
                  <a:pt x="4653822" y="5330362"/>
                  <a:pt x="4466034" y="5142905"/>
                  <a:pt x="4210050" y="5011143"/>
                </a:cubicBezTo>
                <a:cubicBezTo>
                  <a:pt x="3954197" y="4879248"/>
                  <a:pt x="3624064" y="4813300"/>
                  <a:pt x="3219648" y="4813300"/>
                </a:cubicBezTo>
                <a:lnTo>
                  <a:pt x="1517054" y="4813300"/>
                </a:lnTo>
                <a:lnTo>
                  <a:pt x="1517054" y="3848100"/>
                </a:lnTo>
                <a:lnTo>
                  <a:pt x="3860204" y="3848100"/>
                </a:lnTo>
                <a:lnTo>
                  <a:pt x="4114204" y="4194969"/>
                </a:lnTo>
                <a:cubicBezTo>
                  <a:pt x="4547989" y="4232143"/>
                  <a:pt x="4915693" y="4355108"/>
                  <a:pt x="5217318" y="4563865"/>
                </a:cubicBezTo>
                <a:cubicBezTo>
                  <a:pt x="5518943" y="4772489"/>
                  <a:pt x="5749263" y="5037998"/>
                  <a:pt x="5908278" y="5360393"/>
                </a:cubicBezTo>
                <a:cubicBezTo>
                  <a:pt x="6067292" y="5682655"/>
                  <a:pt x="6146800" y="6037991"/>
                  <a:pt x="6146800" y="6426399"/>
                </a:cubicBezTo>
                <a:cubicBezTo>
                  <a:pt x="6146800" y="6988506"/>
                  <a:pt x="6023702" y="7462706"/>
                  <a:pt x="5777507" y="7848997"/>
                </a:cubicBezTo>
                <a:cubicBezTo>
                  <a:pt x="5531445" y="8235289"/>
                  <a:pt x="5185039" y="8528646"/>
                  <a:pt x="4738290" y="8729068"/>
                </a:cubicBezTo>
                <a:cubicBezTo>
                  <a:pt x="4291674" y="8929490"/>
                  <a:pt x="3766475" y="9029700"/>
                  <a:pt x="3162696" y="90297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293" name="Freeform 16293"/>
          <p:cNvSpPr/>
          <p:nvPr/>
        </p:nvSpPr>
        <p:spPr>
          <a:xfrm>
            <a:off x="2181909" y="4011122"/>
            <a:ext cx="56679" cy="69335"/>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294" name="Freeform 16294"/>
          <p:cNvSpPr/>
          <p:nvPr/>
        </p:nvSpPr>
        <p:spPr>
          <a:xfrm>
            <a:off x="2251542" y="4011122"/>
            <a:ext cx="52424" cy="68006"/>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295" name="Freeform 16295"/>
          <p:cNvSpPr/>
          <p:nvPr/>
        </p:nvSpPr>
        <p:spPr>
          <a:xfrm>
            <a:off x="2317385" y="4011122"/>
            <a:ext cx="56679" cy="69335"/>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296" name="Freeform 16296"/>
          <p:cNvSpPr/>
          <p:nvPr/>
        </p:nvSpPr>
        <p:spPr>
          <a:xfrm>
            <a:off x="2382088" y="3983033"/>
            <a:ext cx="40339" cy="96158"/>
          </a:xfrm>
          <a:custGeom>
            <a:avLst/>
            <a:gdLst/>
            <a:ahLst/>
            <a:cxnLst/>
            <a:rect l="0" t="0" r="0" b="0"/>
            <a:pathLst>
              <a:path w="4053879" h="9652000">
                <a:moveTo>
                  <a:pt x="2207617" y="9652000"/>
                </a:moveTo>
                <a:lnTo>
                  <a:pt x="1060450" y="9652000"/>
                </a:lnTo>
                <a:lnTo>
                  <a:pt x="1060450" y="2237979"/>
                </a:lnTo>
                <a:cubicBezTo>
                  <a:pt x="1060450" y="1754452"/>
                  <a:pt x="1148225" y="1346399"/>
                  <a:pt x="1323776" y="1013818"/>
                </a:cubicBezTo>
                <a:cubicBezTo>
                  <a:pt x="1499327" y="681104"/>
                  <a:pt x="1752335" y="428956"/>
                  <a:pt x="2082800" y="257374"/>
                </a:cubicBezTo>
                <a:cubicBezTo>
                  <a:pt x="2413396" y="85791"/>
                  <a:pt x="2805972" y="0"/>
                  <a:pt x="3260526" y="0"/>
                </a:cubicBezTo>
                <a:cubicBezTo>
                  <a:pt x="3392818" y="0"/>
                  <a:pt x="3526102" y="8269"/>
                  <a:pt x="3660378" y="24805"/>
                </a:cubicBezTo>
                <a:cubicBezTo>
                  <a:pt x="3794654" y="41210"/>
                  <a:pt x="3925821" y="65948"/>
                  <a:pt x="4053879" y="99021"/>
                </a:cubicBezTo>
                <a:lnTo>
                  <a:pt x="3991768" y="1033860"/>
                </a:lnTo>
                <a:cubicBezTo>
                  <a:pt x="3905117" y="1013090"/>
                  <a:pt x="3807023" y="998604"/>
                  <a:pt x="3697485" y="990402"/>
                </a:cubicBezTo>
                <a:cubicBezTo>
                  <a:pt x="3588080" y="982068"/>
                  <a:pt x="3479667" y="977900"/>
                  <a:pt x="3372246" y="977900"/>
                </a:cubicBezTo>
                <a:cubicBezTo>
                  <a:pt x="3128697" y="977900"/>
                  <a:pt x="2919147" y="1026452"/>
                  <a:pt x="2743596" y="1123554"/>
                </a:cubicBezTo>
                <a:cubicBezTo>
                  <a:pt x="2568045" y="1220655"/>
                  <a:pt x="2434828" y="1362208"/>
                  <a:pt x="2343943" y="1548210"/>
                </a:cubicBezTo>
                <a:cubicBezTo>
                  <a:pt x="2253059" y="1734212"/>
                  <a:pt x="2207617" y="1963672"/>
                  <a:pt x="2207617" y="2236590"/>
                </a:cubicBezTo>
                <a:close/>
                <a:moveTo>
                  <a:pt x="3632200" y="2946400"/>
                </a:moveTo>
                <a:lnTo>
                  <a:pt x="3632200" y="3822700"/>
                </a:lnTo>
                <a:lnTo>
                  <a:pt x="0" y="3822700"/>
                </a:lnTo>
                <a:lnTo>
                  <a:pt x="0" y="2946400"/>
                </a:ln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297" name="Freeform 16297"/>
          <p:cNvSpPr/>
          <p:nvPr/>
        </p:nvSpPr>
        <p:spPr>
          <a:xfrm>
            <a:off x="2430869" y="3987968"/>
            <a:ext cx="13522" cy="91224"/>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298" name="Freeform 16298"/>
          <p:cNvSpPr/>
          <p:nvPr/>
        </p:nvSpPr>
        <p:spPr>
          <a:xfrm>
            <a:off x="2458103" y="4011122"/>
            <a:ext cx="56275" cy="69335"/>
          </a:xfrm>
          <a:custGeom>
            <a:avLst/>
            <a:gdLst/>
            <a:ahLst/>
            <a:cxnLst/>
            <a:rect l="0" t="0" r="0" b="0"/>
            <a:pathLst>
              <a:path w="5655270" h="6959600">
                <a:moveTo>
                  <a:pt x="2982714" y="6017221"/>
                </a:moveTo>
                <a:cubicBezTo>
                  <a:pt x="3255499" y="6017221"/>
                  <a:pt x="3507647" y="5961394"/>
                  <a:pt x="3739157" y="5849740"/>
                </a:cubicBezTo>
                <a:cubicBezTo>
                  <a:pt x="3970668" y="5738085"/>
                  <a:pt x="4160837" y="5584032"/>
                  <a:pt x="4309665" y="5387579"/>
                </a:cubicBezTo>
                <a:cubicBezTo>
                  <a:pt x="4458493" y="5190993"/>
                  <a:pt x="4543226" y="4966560"/>
                  <a:pt x="4563864" y="4714280"/>
                </a:cubicBezTo>
                <a:lnTo>
                  <a:pt x="5655270" y="4714280"/>
                </a:lnTo>
                <a:cubicBezTo>
                  <a:pt x="5634632" y="5111288"/>
                  <a:pt x="5501282" y="5480381"/>
                  <a:pt x="5255220" y="5821561"/>
                </a:cubicBezTo>
                <a:cubicBezTo>
                  <a:pt x="5009289" y="6162609"/>
                  <a:pt x="4687887" y="6437578"/>
                  <a:pt x="4291012" y="6646466"/>
                </a:cubicBezTo>
                <a:cubicBezTo>
                  <a:pt x="3894137" y="6855221"/>
                  <a:pt x="3458104" y="6959600"/>
                  <a:pt x="2982912" y="6959600"/>
                </a:cubicBezTo>
                <a:cubicBezTo>
                  <a:pt x="2478484" y="6959600"/>
                  <a:pt x="2039209" y="6870700"/>
                  <a:pt x="1665089" y="6692900"/>
                </a:cubicBezTo>
                <a:cubicBezTo>
                  <a:pt x="1290968" y="6515100"/>
                  <a:pt x="980876" y="6271155"/>
                  <a:pt x="734814" y="5961063"/>
                </a:cubicBezTo>
                <a:cubicBezTo>
                  <a:pt x="488883" y="5650839"/>
                  <a:pt x="304932" y="5294115"/>
                  <a:pt x="182959" y="4890890"/>
                </a:cubicBezTo>
                <a:cubicBezTo>
                  <a:pt x="60986" y="4487665"/>
                  <a:pt x="0" y="4060693"/>
                  <a:pt x="0" y="3609975"/>
                </a:cubicBezTo>
                <a:lnTo>
                  <a:pt x="0" y="3349625"/>
                </a:lnTo>
                <a:cubicBezTo>
                  <a:pt x="0" y="2898775"/>
                  <a:pt x="60986" y="2471738"/>
                  <a:pt x="182959" y="2068513"/>
                </a:cubicBezTo>
                <a:cubicBezTo>
                  <a:pt x="304932" y="1665288"/>
                  <a:pt x="488883" y="1308630"/>
                  <a:pt x="734814" y="998538"/>
                </a:cubicBezTo>
                <a:cubicBezTo>
                  <a:pt x="980876" y="688446"/>
                  <a:pt x="1290968" y="444500"/>
                  <a:pt x="1665089" y="266700"/>
                </a:cubicBezTo>
                <a:cubicBezTo>
                  <a:pt x="2039209" y="88900"/>
                  <a:pt x="2478484" y="0"/>
                  <a:pt x="2982912" y="0"/>
                </a:cubicBezTo>
                <a:cubicBezTo>
                  <a:pt x="3507713" y="0"/>
                  <a:pt x="3966500" y="106496"/>
                  <a:pt x="4359275" y="319485"/>
                </a:cubicBezTo>
                <a:cubicBezTo>
                  <a:pt x="4752049" y="532342"/>
                  <a:pt x="5061082" y="821796"/>
                  <a:pt x="5286375" y="1187847"/>
                </a:cubicBezTo>
                <a:cubicBezTo>
                  <a:pt x="5511667" y="1553766"/>
                  <a:pt x="5634632" y="1968236"/>
                  <a:pt x="5655270" y="2431257"/>
                </a:cubicBezTo>
                <a:lnTo>
                  <a:pt x="4563864" y="2431257"/>
                </a:lnTo>
                <a:cubicBezTo>
                  <a:pt x="4543226" y="2154238"/>
                  <a:pt x="4465703" y="1904075"/>
                  <a:pt x="4331295" y="1680766"/>
                </a:cubicBezTo>
                <a:cubicBezTo>
                  <a:pt x="4197019" y="1457325"/>
                  <a:pt x="4015118" y="1278401"/>
                  <a:pt x="3785592" y="1143993"/>
                </a:cubicBezTo>
                <a:cubicBezTo>
                  <a:pt x="3556198" y="1009584"/>
                  <a:pt x="3288572" y="942380"/>
                  <a:pt x="2982714" y="942380"/>
                </a:cubicBezTo>
                <a:cubicBezTo>
                  <a:pt x="2631215" y="942380"/>
                  <a:pt x="2336601" y="1011635"/>
                  <a:pt x="2098873" y="1150144"/>
                </a:cubicBezTo>
                <a:cubicBezTo>
                  <a:pt x="1861277" y="1288654"/>
                  <a:pt x="1673225" y="1474788"/>
                  <a:pt x="1534715" y="1708547"/>
                </a:cubicBezTo>
                <a:cubicBezTo>
                  <a:pt x="1396206" y="1942307"/>
                  <a:pt x="1296987" y="2200805"/>
                  <a:pt x="1237059" y="2484041"/>
                </a:cubicBezTo>
                <a:cubicBezTo>
                  <a:pt x="1177131" y="2767278"/>
                  <a:pt x="1147167" y="3055806"/>
                  <a:pt x="1147167" y="3349625"/>
                </a:cubicBezTo>
                <a:lnTo>
                  <a:pt x="1147167" y="3609975"/>
                </a:lnTo>
                <a:cubicBezTo>
                  <a:pt x="1147167" y="3903663"/>
                  <a:pt x="1176072" y="4193249"/>
                  <a:pt x="1233884" y="4478735"/>
                </a:cubicBezTo>
                <a:cubicBezTo>
                  <a:pt x="1291828" y="4764088"/>
                  <a:pt x="1389988" y="5022586"/>
                  <a:pt x="1528365" y="5254229"/>
                </a:cubicBezTo>
                <a:cubicBezTo>
                  <a:pt x="1666875" y="5485739"/>
                  <a:pt x="1854993" y="5670815"/>
                  <a:pt x="2092721" y="5809457"/>
                </a:cubicBezTo>
                <a:cubicBezTo>
                  <a:pt x="2330450" y="5947966"/>
                  <a:pt x="2627114" y="6017221"/>
                  <a:pt x="2982714" y="6017221"/>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299" name="Freeform 16299"/>
          <p:cNvSpPr/>
          <p:nvPr/>
        </p:nvSpPr>
        <p:spPr>
          <a:xfrm>
            <a:off x="2526788" y="3987968"/>
            <a:ext cx="13522" cy="91224"/>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300" name="Freeform 16300"/>
          <p:cNvSpPr/>
          <p:nvPr/>
        </p:nvSpPr>
        <p:spPr>
          <a:xfrm>
            <a:off x="2555033" y="4011122"/>
            <a:ext cx="55085" cy="69335"/>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301" name="Freeform 16301"/>
          <p:cNvSpPr/>
          <p:nvPr/>
        </p:nvSpPr>
        <p:spPr>
          <a:xfrm>
            <a:off x="2624729" y="4011122"/>
            <a:ext cx="32301" cy="68069"/>
          </a:xfrm>
          <a:custGeom>
            <a:avLst/>
            <a:gdLst/>
            <a:ahLst/>
            <a:cxnLst/>
            <a:rect l="0" t="0" r="0" b="0"/>
            <a:pathLst>
              <a:path w="3246040" h="6832600">
                <a:moveTo>
                  <a:pt x="1150143" y="1180704"/>
                </a:moveTo>
                <a:lnTo>
                  <a:pt x="1150143" y="6832600"/>
                </a:lnTo>
                <a:lnTo>
                  <a:pt x="0" y="6832600"/>
                </a:lnTo>
                <a:lnTo>
                  <a:pt x="0" y="127000"/>
                </a:lnTo>
                <a:lnTo>
                  <a:pt x="1118989" y="127000"/>
                </a:lnTo>
                <a:close/>
                <a:moveTo>
                  <a:pt x="3246040" y="86916"/>
                </a:moveTo>
                <a:lnTo>
                  <a:pt x="3239889" y="1154510"/>
                </a:lnTo>
                <a:cubicBezTo>
                  <a:pt x="3144771" y="1133872"/>
                  <a:pt x="3054813" y="1120445"/>
                  <a:pt x="2970014" y="1114227"/>
                </a:cubicBezTo>
                <a:cubicBezTo>
                  <a:pt x="2885347" y="1108009"/>
                  <a:pt x="2789237" y="1104900"/>
                  <a:pt x="2681684" y="1104900"/>
                </a:cubicBezTo>
                <a:cubicBezTo>
                  <a:pt x="2417100" y="1104900"/>
                  <a:pt x="2183540" y="1146242"/>
                  <a:pt x="1981001" y="1228924"/>
                </a:cubicBezTo>
                <a:cubicBezTo>
                  <a:pt x="1778462" y="1311606"/>
                  <a:pt x="1606880" y="1427295"/>
                  <a:pt x="1466254" y="1575991"/>
                </a:cubicBezTo>
                <a:cubicBezTo>
                  <a:pt x="1325760" y="1724687"/>
                  <a:pt x="1215165" y="1901362"/>
                  <a:pt x="1134467" y="2106018"/>
                </a:cubicBezTo>
                <a:cubicBezTo>
                  <a:pt x="1053901" y="2310673"/>
                  <a:pt x="1001249" y="2534841"/>
                  <a:pt x="976510" y="2778522"/>
                </a:cubicBezTo>
                <a:lnTo>
                  <a:pt x="654050" y="2964458"/>
                </a:lnTo>
                <a:cubicBezTo>
                  <a:pt x="654050" y="2559249"/>
                  <a:pt x="694332" y="2178844"/>
                  <a:pt x="774898" y="1823244"/>
                </a:cubicBezTo>
                <a:cubicBezTo>
                  <a:pt x="855464" y="1467644"/>
                  <a:pt x="980479" y="1152393"/>
                  <a:pt x="1149945" y="877491"/>
                </a:cubicBezTo>
                <a:cubicBezTo>
                  <a:pt x="1319543" y="602589"/>
                  <a:pt x="1535575" y="387615"/>
                  <a:pt x="1798042" y="232569"/>
                </a:cubicBezTo>
                <a:cubicBezTo>
                  <a:pt x="2060641" y="77524"/>
                  <a:pt x="2373841" y="0"/>
                  <a:pt x="2737643" y="0"/>
                </a:cubicBezTo>
                <a:cubicBezTo>
                  <a:pt x="2820325" y="0"/>
                  <a:pt x="2915377" y="9327"/>
                  <a:pt x="3022798" y="27980"/>
                </a:cubicBezTo>
                <a:cubicBezTo>
                  <a:pt x="3130351" y="46501"/>
                  <a:pt x="3204765" y="66146"/>
                  <a:pt x="3246040" y="86916"/>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302" name="Freeform 16302"/>
          <p:cNvSpPr/>
          <p:nvPr/>
        </p:nvSpPr>
        <p:spPr>
          <a:xfrm>
            <a:off x="2667508" y="3987968"/>
            <a:ext cx="13522" cy="91224"/>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303" name="Freeform 16303"/>
          <p:cNvSpPr/>
          <p:nvPr/>
        </p:nvSpPr>
        <p:spPr>
          <a:xfrm>
            <a:off x="2694742" y="4011122"/>
            <a:ext cx="56679" cy="69335"/>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304" name="Freeform 16304"/>
          <p:cNvSpPr/>
          <p:nvPr/>
        </p:nvSpPr>
        <p:spPr>
          <a:xfrm>
            <a:off x="2761532" y="4011122"/>
            <a:ext cx="53118" cy="69335"/>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305" name="Freeform 16305"/>
          <p:cNvSpPr/>
          <p:nvPr/>
        </p:nvSpPr>
        <p:spPr>
          <a:xfrm>
            <a:off x="2855365" y="3983033"/>
            <a:ext cx="40339" cy="96158"/>
          </a:xfrm>
          <a:custGeom>
            <a:avLst/>
            <a:gdLst/>
            <a:ahLst/>
            <a:cxnLst/>
            <a:rect l="0" t="0" r="0" b="0"/>
            <a:pathLst>
              <a:path w="4053879" h="9652000">
                <a:moveTo>
                  <a:pt x="2207617" y="9652000"/>
                </a:moveTo>
                <a:lnTo>
                  <a:pt x="1060450" y="9652000"/>
                </a:lnTo>
                <a:lnTo>
                  <a:pt x="1060450" y="2237979"/>
                </a:lnTo>
                <a:cubicBezTo>
                  <a:pt x="1060450" y="1754452"/>
                  <a:pt x="1148225" y="1346399"/>
                  <a:pt x="1323776" y="1013818"/>
                </a:cubicBezTo>
                <a:cubicBezTo>
                  <a:pt x="1499327" y="681104"/>
                  <a:pt x="1752335" y="428956"/>
                  <a:pt x="2082800" y="257374"/>
                </a:cubicBezTo>
                <a:cubicBezTo>
                  <a:pt x="2413396" y="85791"/>
                  <a:pt x="2805972" y="0"/>
                  <a:pt x="3260526" y="0"/>
                </a:cubicBezTo>
                <a:cubicBezTo>
                  <a:pt x="3392818" y="0"/>
                  <a:pt x="3526102" y="8269"/>
                  <a:pt x="3660378" y="24805"/>
                </a:cubicBezTo>
                <a:cubicBezTo>
                  <a:pt x="3794654" y="41210"/>
                  <a:pt x="3925821" y="65948"/>
                  <a:pt x="4053879" y="99021"/>
                </a:cubicBezTo>
                <a:lnTo>
                  <a:pt x="3991768" y="1033860"/>
                </a:lnTo>
                <a:cubicBezTo>
                  <a:pt x="3905117" y="1013090"/>
                  <a:pt x="3807023" y="998604"/>
                  <a:pt x="3697485" y="990402"/>
                </a:cubicBezTo>
                <a:cubicBezTo>
                  <a:pt x="3588080" y="982068"/>
                  <a:pt x="3479667" y="977900"/>
                  <a:pt x="3372246" y="977900"/>
                </a:cubicBezTo>
                <a:cubicBezTo>
                  <a:pt x="3128697" y="977900"/>
                  <a:pt x="2919147" y="1026452"/>
                  <a:pt x="2743596" y="1123554"/>
                </a:cubicBezTo>
                <a:cubicBezTo>
                  <a:pt x="2568045" y="1220655"/>
                  <a:pt x="2434828" y="1362208"/>
                  <a:pt x="2343943" y="1548210"/>
                </a:cubicBezTo>
                <a:cubicBezTo>
                  <a:pt x="2253059" y="1734212"/>
                  <a:pt x="2207617" y="1963672"/>
                  <a:pt x="2207617" y="2236590"/>
                </a:cubicBezTo>
                <a:close/>
                <a:moveTo>
                  <a:pt x="3632200" y="2946400"/>
                </a:moveTo>
                <a:lnTo>
                  <a:pt x="3632200" y="3822700"/>
                </a:lnTo>
                <a:lnTo>
                  <a:pt x="0" y="3822700"/>
                </a:lnTo>
                <a:lnTo>
                  <a:pt x="0" y="2946400"/>
                </a:ln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306" name="Freeform 16306"/>
          <p:cNvSpPr/>
          <p:nvPr/>
        </p:nvSpPr>
        <p:spPr>
          <a:xfrm>
            <a:off x="2904146" y="4011122"/>
            <a:ext cx="32301" cy="68069"/>
          </a:xfrm>
          <a:custGeom>
            <a:avLst/>
            <a:gdLst/>
            <a:ahLst/>
            <a:cxnLst/>
            <a:rect l="0" t="0" r="0" b="0"/>
            <a:pathLst>
              <a:path w="3246040" h="6832600">
                <a:moveTo>
                  <a:pt x="1150143" y="1180704"/>
                </a:moveTo>
                <a:lnTo>
                  <a:pt x="1150143" y="6832600"/>
                </a:lnTo>
                <a:lnTo>
                  <a:pt x="0" y="6832600"/>
                </a:lnTo>
                <a:lnTo>
                  <a:pt x="0" y="127000"/>
                </a:lnTo>
                <a:lnTo>
                  <a:pt x="1118989" y="127000"/>
                </a:lnTo>
                <a:close/>
                <a:moveTo>
                  <a:pt x="3246040" y="86916"/>
                </a:moveTo>
                <a:lnTo>
                  <a:pt x="3239889" y="1154510"/>
                </a:lnTo>
                <a:cubicBezTo>
                  <a:pt x="3144771" y="1133872"/>
                  <a:pt x="3054813" y="1120445"/>
                  <a:pt x="2970014" y="1114227"/>
                </a:cubicBezTo>
                <a:cubicBezTo>
                  <a:pt x="2885347" y="1108009"/>
                  <a:pt x="2789237" y="1104900"/>
                  <a:pt x="2681684" y="1104900"/>
                </a:cubicBezTo>
                <a:cubicBezTo>
                  <a:pt x="2417100" y="1104900"/>
                  <a:pt x="2183540" y="1146242"/>
                  <a:pt x="1981001" y="1228924"/>
                </a:cubicBezTo>
                <a:cubicBezTo>
                  <a:pt x="1778462" y="1311606"/>
                  <a:pt x="1606880" y="1427295"/>
                  <a:pt x="1466254" y="1575991"/>
                </a:cubicBezTo>
                <a:cubicBezTo>
                  <a:pt x="1325760" y="1724687"/>
                  <a:pt x="1215165" y="1901362"/>
                  <a:pt x="1134467" y="2106018"/>
                </a:cubicBezTo>
                <a:cubicBezTo>
                  <a:pt x="1053901" y="2310673"/>
                  <a:pt x="1001249" y="2534841"/>
                  <a:pt x="976510" y="2778522"/>
                </a:cubicBezTo>
                <a:lnTo>
                  <a:pt x="654050" y="2964458"/>
                </a:lnTo>
                <a:cubicBezTo>
                  <a:pt x="654050" y="2559249"/>
                  <a:pt x="694332" y="2178844"/>
                  <a:pt x="774898" y="1823244"/>
                </a:cubicBezTo>
                <a:cubicBezTo>
                  <a:pt x="855464" y="1467644"/>
                  <a:pt x="980479" y="1152393"/>
                  <a:pt x="1149945" y="877491"/>
                </a:cubicBezTo>
                <a:cubicBezTo>
                  <a:pt x="1319543" y="602589"/>
                  <a:pt x="1535575" y="387615"/>
                  <a:pt x="1798042" y="232569"/>
                </a:cubicBezTo>
                <a:cubicBezTo>
                  <a:pt x="2060641" y="77524"/>
                  <a:pt x="2373841" y="0"/>
                  <a:pt x="2737643" y="0"/>
                </a:cubicBezTo>
                <a:cubicBezTo>
                  <a:pt x="2820325" y="0"/>
                  <a:pt x="2915377" y="9327"/>
                  <a:pt x="3022798" y="27980"/>
                </a:cubicBezTo>
                <a:cubicBezTo>
                  <a:pt x="3130351" y="46501"/>
                  <a:pt x="3204765" y="66146"/>
                  <a:pt x="3246040" y="86916"/>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307" name="Freeform 16307"/>
          <p:cNvSpPr/>
          <p:nvPr/>
        </p:nvSpPr>
        <p:spPr>
          <a:xfrm>
            <a:off x="2943891" y="4011122"/>
            <a:ext cx="60786" cy="69335"/>
          </a:xfrm>
          <a:custGeom>
            <a:avLst/>
            <a:gdLst/>
            <a:ahLst/>
            <a:cxnLst/>
            <a:rect l="0" t="0" r="0" b="0"/>
            <a:pathLst>
              <a:path w="6108700" h="6959600">
                <a:moveTo>
                  <a:pt x="0" y="3554215"/>
                </a:moveTo>
                <a:lnTo>
                  <a:pt x="0" y="3411538"/>
                </a:lnTo>
                <a:cubicBezTo>
                  <a:pt x="0" y="2927615"/>
                  <a:pt x="70246" y="2477890"/>
                  <a:pt x="210740" y="2062361"/>
                </a:cubicBezTo>
                <a:cubicBezTo>
                  <a:pt x="351366" y="1646701"/>
                  <a:pt x="553971" y="1284883"/>
                  <a:pt x="818554" y="976908"/>
                </a:cubicBezTo>
                <a:cubicBezTo>
                  <a:pt x="1083270" y="668801"/>
                  <a:pt x="1403746" y="428956"/>
                  <a:pt x="1779984" y="257374"/>
                </a:cubicBezTo>
                <a:cubicBezTo>
                  <a:pt x="2156221" y="85791"/>
                  <a:pt x="2577901" y="0"/>
                  <a:pt x="3045023" y="0"/>
                </a:cubicBezTo>
                <a:cubicBezTo>
                  <a:pt x="3516378" y="0"/>
                  <a:pt x="3941167" y="85791"/>
                  <a:pt x="4319389" y="257374"/>
                </a:cubicBezTo>
                <a:cubicBezTo>
                  <a:pt x="4697743" y="428956"/>
                  <a:pt x="5020270" y="668801"/>
                  <a:pt x="5286970" y="976908"/>
                </a:cubicBezTo>
                <a:cubicBezTo>
                  <a:pt x="5553670" y="1284883"/>
                  <a:pt x="5757267" y="1646701"/>
                  <a:pt x="5897760" y="2062361"/>
                </a:cubicBezTo>
                <a:cubicBezTo>
                  <a:pt x="6038387" y="2477890"/>
                  <a:pt x="6108700" y="2927615"/>
                  <a:pt x="6108700" y="3411538"/>
                </a:cubicBezTo>
                <a:lnTo>
                  <a:pt x="6108700" y="3554215"/>
                </a:lnTo>
                <a:cubicBezTo>
                  <a:pt x="6108700" y="4038005"/>
                  <a:pt x="6038387" y="4486672"/>
                  <a:pt x="5897760" y="4900216"/>
                </a:cubicBezTo>
                <a:cubicBezTo>
                  <a:pt x="5757267" y="5313760"/>
                  <a:pt x="5553670" y="5674585"/>
                  <a:pt x="5286970" y="5982693"/>
                </a:cubicBezTo>
                <a:cubicBezTo>
                  <a:pt x="5020270" y="6290800"/>
                  <a:pt x="4699860" y="6530645"/>
                  <a:pt x="4325739" y="6702227"/>
                </a:cubicBezTo>
                <a:cubicBezTo>
                  <a:pt x="3951618" y="6873808"/>
                  <a:pt x="3528814" y="6959600"/>
                  <a:pt x="3057326" y="6959600"/>
                </a:cubicBezTo>
                <a:cubicBezTo>
                  <a:pt x="2586103" y="6959600"/>
                  <a:pt x="2162373" y="6873808"/>
                  <a:pt x="1786135" y="6702227"/>
                </a:cubicBezTo>
                <a:cubicBezTo>
                  <a:pt x="1409898" y="6530645"/>
                  <a:pt x="1088429" y="6290800"/>
                  <a:pt x="821729" y="5982693"/>
                </a:cubicBezTo>
                <a:cubicBezTo>
                  <a:pt x="555029" y="5674585"/>
                  <a:pt x="351366" y="5313760"/>
                  <a:pt x="210740" y="4900216"/>
                </a:cubicBezTo>
                <a:cubicBezTo>
                  <a:pt x="70246" y="4486672"/>
                  <a:pt x="0" y="4038005"/>
                  <a:pt x="0" y="3554215"/>
                </a:cubicBezTo>
                <a:close/>
                <a:moveTo>
                  <a:pt x="1147167" y="3411538"/>
                </a:moveTo>
                <a:lnTo>
                  <a:pt x="1147167" y="3554215"/>
                </a:lnTo>
                <a:cubicBezTo>
                  <a:pt x="1147167" y="3889177"/>
                  <a:pt x="1186523" y="4204560"/>
                  <a:pt x="1265237" y="4500365"/>
                </a:cubicBezTo>
                <a:cubicBezTo>
                  <a:pt x="1343951" y="4796036"/>
                  <a:pt x="1463013" y="5057643"/>
                  <a:pt x="1622425" y="5285185"/>
                </a:cubicBezTo>
                <a:cubicBezTo>
                  <a:pt x="1781836" y="5512594"/>
                  <a:pt x="1981662" y="5691453"/>
                  <a:pt x="2221904" y="5821760"/>
                </a:cubicBezTo>
                <a:cubicBezTo>
                  <a:pt x="2462146" y="5952067"/>
                  <a:pt x="2741678" y="6017221"/>
                  <a:pt x="3060501" y="6017221"/>
                </a:cubicBezTo>
                <a:cubicBezTo>
                  <a:pt x="3375223" y="6017221"/>
                  <a:pt x="3651646" y="5952067"/>
                  <a:pt x="3889771" y="5821760"/>
                </a:cubicBezTo>
                <a:cubicBezTo>
                  <a:pt x="4128029" y="5691453"/>
                  <a:pt x="4325805" y="5512594"/>
                  <a:pt x="4483100" y="5285185"/>
                </a:cubicBezTo>
                <a:cubicBezTo>
                  <a:pt x="4640527" y="5057643"/>
                  <a:pt x="4759589" y="4796036"/>
                  <a:pt x="4840287" y="4500365"/>
                </a:cubicBezTo>
                <a:cubicBezTo>
                  <a:pt x="4921117" y="4204560"/>
                  <a:pt x="4961532" y="3889177"/>
                  <a:pt x="4961532" y="3554215"/>
                </a:cubicBezTo>
                <a:lnTo>
                  <a:pt x="4961532" y="3411538"/>
                </a:lnTo>
                <a:cubicBezTo>
                  <a:pt x="4961532" y="3080544"/>
                  <a:pt x="4921117" y="2767211"/>
                  <a:pt x="4840287" y="2471540"/>
                </a:cubicBezTo>
                <a:cubicBezTo>
                  <a:pt x="4759589" y="2175736"/>
                  <a:pt x="4639535" y="1913070"/>
                  <a:pt x="4480123" y="1683544"/>
                </a:cubicBezTo>
                <a:cubicBezTo>
                  <a:pt x="4320711" y="1454018"/>
                  <a:pt x="4121877" y="1273109"/>
                  <a:pt x="3883620" y="1140818"/>
                </a:cubicBezTo>
                <a:cubicBezTo>
                  <a:pt x="3645495" y="1008526"/>
                  <a:pt x="3367021" y="942380"/>
                  <a:pt x="3048198" y="942380"/>
                </a:cubicBezTo>
                <a:cubicBezTo>
                  <a:pt x="2733476" y="942380"/>
                  <a:pt x="2456987" y="1008526"/>
                  <a:pt x="2218729" y="1140818"/>
                </a:cubicBezTo>
                <a:cubicBezTo>
                  <a:pt x="1980604" y="1273109"/>
                  <a:pt x="1781836" y="1454018"/>
                  <a:pt x="1622425" y="1683544"/>
                </a:cubicBezTo>
                <a:cubicBezTo>
                  <a:pt x="1463013" y="1913070"/>
                  <a:pt x="1343951" y="2175736"/>
                  <a:pt x="1265237" y="2471540"/>
                </a:cubicBezTo>
                <a:cubicBezTo>
                  <a:pt x="1186523" y="2767211"/>
                  <a:pt x="1147167" y="3080544"/>
                  <a:pt x="1147167" y="3411538"/>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308" name="Freeform 16308"/>
          <p:cNvSpPr/>
          <p:nvPr/>
        </p:nvSpPr>
        <p:spPr>
          <a:xfrm>
            <a:off x="3017631" y="4011122"/>
            <a:ext cx="93644" cy="68006"/>
          </a:xfrm>
          <a:custGeom>
            <a:avLst/>
            <a:gdLst/>
            <a:ahLst/>
            <a:cxnLst/>
            <a:rect l="0" t="0" r="0" b="0"/>
            <a:pathLst>
              <a:path w="9410700" h="6826250">
                <a:moveTo>
                  <a:pt x="1152723" y="1447999"/>
                </a:moveTo>
                <a:lnTo>
                  <a:pt x="1152723" y="6826250"/>
                </a:lnTo>
                <a:lnTo>
                  <a:pt x="0" y="6826250"/>
                </a:lnTo>
                <a:lnTo>
                  <a:pt x="0" y="114300"/>
                </a:lnTo>
                <a:lnTo>
                  <a:pt x="1090612" y="114300"/>
                </a:lnTo>
                <a:close/>
                <a:moveTo>
                  <a:pt x="917178" y="3213100"/>
                </a:moveTo>
                <a:lnTo>
                  <a:pt x="384175" y="3213100"/>
                </a:lnTo>
                <a:cubicBezTo>
                  <a:pt x="384175" y="2753255"/>
                  <a:pt x="442052" y="2327540"/>
                  <a:pt x="557807" y="1935957"/>
                </a:cubicBezTo>
                <a:cubicBezTo>
                  <a:pt x="673695" y="1544373"/>
                  <a:pt x="845409" y="1203590"/>
                  <a:pt x="1072951" y="913607"/>
                </a:cubicBezTo>
                <a:cubicBezTo>
                  <a:pt x="1300493" y="623491"/>
                  <a:pt x="1583862" y="398728"/>
                  <a:pt x="1923057" y="239316"/>
                </a:cubicBezTo>
                <a:cubicBezTo>
                  <a:pt x="2262385" y="79772"/>
                  <a:pt x="2655490" y="0"/>
                  <a:pt x="3102371" y="0"/>
                </a:cubicBezTo>
                <a:cubicBezTo>
                  <a:pt x="3416829" y="0"/>
                  <a:pt x="3706415" y="44385"/>
                  <a:pt x="3971131" y="133152"/>
                </a:cubicBezTo>
                <a:cubicBezTo>
                  <a:pt x="4235979" y="221920"/>
                  <a:pt x="4465637" y="361289"/>
                  <a:pt x="4660106" y="551260"/>
                </a:cubicBezTo>
                <a:cubicBezTo>
                  <a:pt x="4854707" y="741231"/>
                  <a:pt x="5005784" y="984912"/>
                  <a:pt x="5113337" y="1282304"/>
                </a:cubicBezTo>
                <a:cubicBezTo>
                  <a:pt x="5220890" y="1579563"/>
                  <a:pt x="5274667" y="1938801"/>
                  <a:pt x="5274667" y="2360018"/>
                </a:cubicBezTo>
                <a:lnTo>
                  <a:pt x="5274667" y="6826250"/>
                </a:lnTo>
                <a:lnTo>
                  <a:pt x="4127500" y="6826250"/>
                </a:lnTo>
                <a:lnTo>
                  <a:pt x="4127500" y="2414985"/>
                </a:lnTo>
                <a:cubicBezTo>
                  <a:pt x="4127500" y="2063883"/>
                  <a:pt x="4068630" y="1783028"/>
                  <a:pt x="3950890" y="1572419"/>
                </a:cubicBezTo>
                <a:cubicBezTo>
                  <a:pt x="3833150" y="1361679"/>
                  <a:pt x="3666860" y="1207823"/>
                  <a:pt x="3452018" y="1110854"/>
                </a:cubicBezTo>
                <a:cubicBezTo>
                  <a:pt x="3237177" y="1013751"/>
                  <a:pt x="2985161" y="965200"/>
                  <a:pt x="2695971" y="965200"/>
                </a:cubicBezTo>
                <a:cubicBezTo>
                  <a:pt x="2357040" y="965200"/>
                  <a:pt x="2073936" y="1024930"/>
                  <a:pt x="1846659" y="1144390"/>
                </a:cubicBezTo>
                <a:cubicBezTo>
                  <a:pt x="1619514" y="1263717"/>
                  <a:pt x="1437745" y="1428354"/>
                  <a:pt x="1301353" y="1638300"/>
                </a:cubicBezTo>
                <a:cubicBezTo>
                  <a:pt x="1165092" y="1848247"/>
                  <a:pt x="1066998" y="2088092"/>
                  <a:pt x="1007070" y="2357835"/>
                </a:cubicBezTo>
                <a:cubicBezTo>
                  <a:pt x="947142" y="2627445"/>
                  <a:pt x="917178" y="2912534"/>
                  <a:pt x="917178" y="3213100"/>
                </a:cubicBezTo>
                <a:close/>
                <a:moveTo>
                  <a:pt x="5262165" y="2587625"/>
                </a:moveTo>
                <a:lnTo>
                  <a:pt x="4493418" y="2822972"/>
                </a:lnTo>
                <a:cubicBezTo>
                  <a:pt x="4493418" y="2455598"/>
                  <a:pt x="4552420" y="2102711"/>
                  <a:pt x="4670425" y="1764308"/>
                </a:cubicBezTo>
                <a:cubicBezTo>
                  <a:pt x="4788429" y="1425906"/>
                  <a:pt x="4960210" y="1124678"/>
                  <a:pt x="5185767" y="860624"/>
                </a:cubicBezTo>
                <a:cubicBezTo>
                  <a:pt x="5411324" y="596437"/>
                  <a:pt x="5689665" y="386954"/>
                  <a:pt x="6020792" y="232172"/>
                </a:cubicBezTo>
                <a:cubicBezTo>
                  <a:pt x="6351918" y="77391"/>
                  <a:pt x="6730669" y="0"/>
                  <a:pt x="7157045" y="0"/>
                </a:cubicBezTo>
                <a:cubicBezTo>
                  <a:pt x="7517010" y="0"/>
                  <a:pt x="7836693" y="47493"/>
                  <a:pt x="8116093" y="142479"/>
                </a:cubicBezTo>
                <a:cubicBezTo>
                  <a:pt x="8395626" y="237464"/>
                  <a:pt x="8631568" y="383051"/>
                  <a:pt x="8823920" y="579240"/>
                </a:cubicBezTo>
                <a:cubicBezTo>
                  <a:pt x="9016404" y="775296"/>
                  <a:pt x="9162322" y="1026121"/>
                  <a:pt x="9261673" y="1331715"/>
                </a:cubicBezTo>
                <a:cubicBezTo>
                  <a:pt x="9361024" y="1637308"/>
                  <a:pt x="9410700" y="2000714"/>
                  <a:pt x="9410700" y="2421930"/>
                </a:cubicBezTo>
                <a:lnTo>
                  <a:pt x="9410700" y="6826250"/>
                </a:lnTo>
                <a:lnTo>
                  <a:pt x="8263532" y="6826250"/>
                </a:lnTo>
                <a:lnTo>
                  <a:pt x="8263532" y="2408833"/>
                </a:lnTo>
                <a:cubicBezTo>
                  <a:pt x="8263532" y="2032861"/>
                  <a:pt x="8204464" y="1740628"/>
                  <a:pt x="8086328" y="1532136"/>
                </a:cubicBezTo>
                <a:cubicBezTo>
                  <a:pt x="7968323" y="1323512"/>
                  <a:pt x="7802628" y="1176867"/>
                  <a:pt x="7589242" y="1092200"/>
                </a:cubicBezTo>
                <a:cubicBezTo>
                  <a:pt x="7375987" y="1007534"/>
                  <a:pt x="7122252" y="965200"/>
                  <a:pt x="6828035" y="965200"/>
                </a:cubicBezTo>
                <a:cubicBezTo>
                  <a:pt x="6575359" y="965200"/>
                  <a:pt x="6351653" y="1008526"/>
                  <a:pt x="6156920" y="1095177"/>
                </a:cubicBezTo>
                <a:cubicBezTo>
                  <a:pt x="5962187" y="1181828"/>
                  <a:pt x="5798542" y="1300560"/>
                  <a:pt x="5665985" y="1451372"/>
                </a:cubicBezTo>
                <a:cubicBezTo>
                  <a:pt x="5533429" y="1602053"/>
                  <a:pt x="5432954" y="1774429"/>
                  <a:pt x="5364559" y="1968500"/>
                </a:cubicBezTo>
                <a:cubicBezTo>
                  <a:pt x="5296296" y="2162440"/>
                  <a:pt x="5262165" y="2368815"/>
                  <a:pt x="5262165" y="2587625"/>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309" name="Freeform 16309"/>
          <p:cNvSpPr/>
          <p:nvPr/>
        </p:nvSpPr>
        <p:spPr>
          <a:xfrm>
            <a:off x="3160183" y="3989171"/>
            <a:ext cx="69127" cy="89958"/>
          </a:xfrm>
          <a:custGeom>
            <a:avLst/>
            <a:gdLst/>
            <a:ahLst/>
            <a:cxnLst/>
            <a:rect l="0" t="0" r="0" b="0"/>
            <a:pathLst>
              <a:path w="6946900" h="9029700">
                <a:moveTo>
                  <a:pt x="5902325" y="3879850"/>
                </a:moveTo>
                <a:lnTo>
                  <a:pt x="5902325" y="4857750"/>
                </a:lnTo>
                <a:lnTo>
                  <a:pt x="1008062" y="4857750"/>
                </a:lnTo>
                <a:lnTo>
                  <a:pt x="1008062" y="3879850"/>
                </a:lnTo>
                <a:close/>
                <a:moveTo>
                  <a:pt x="1193800" y="0"/>
                </a:moveTo>
                <a:lnTo>
                  <a:pt x="1193800" y="9029700"/>
                </a:lnTo>
                <a:lnTo>
                  <a:pt x="0" y="9029700"/>
                </a:lnTo>
                <a:lnTo>
                  <a:pt x="0" y="0"/>
                </a:lnTo>
                <a:close/>
                <a:moveTo>
                  <a:pt x="6946900" y="0"/>
                </a:moveTo>
                <a:lnTo>
                  <a:pt x="6946900" y="9029700"/>
                </a:lnTo>
                <a:lnTo>
                  <a:pt x="5753100" y="9029700"/>
                </a:lnTo>
                <a:lnTo>
                  <a:pt x="5753100" y="0"/>
                </a:ln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310" name="Freeform 16310"/>
          <p:cNvSpPr/>
          <p:nvPr/>
        </p:nvSpPr>
        <p:spPr>
          <a:xfrm>
            <a:off x="3245170" y="3988069"/>
            <a:ext cx="60534" cy="91123"/>
          </a:xfrm>
          <a:custGeom>
            <a:avLst/>
            <a:gdLst/>
            <a:ahLst/>
            <a:cxnLst/>
            <a:rect l="0" t="0" r="0" b="0"/>
            <a:pathLst>
              <a:path w="6083300" h="9146579">
                <a:moveTo>
                  <a:pt x="6083300" y="8204200"/>
                </a:moveTo>
                <a:lnTo>
                  <a:pt x="6083300" y="9146579"/>
                </a:lnTo>
                <a:lnTo>
                  <a:pt x="177800" y="9146579"/>
                </a:lnTo>
                <a:lnTo>
                  <a:pt x="177800" y="8322072"/>
                </a:lnTo>
                <a:lnTo>
                  <a:pt x="3133328" y="5031978"/>
                </a:lnTo>
                <a:cubicBezTo>
                  <a:pt x="3496733" y="4627165"/>
                  <a:pt x="3778580" y="4283273"/>
                  <a:pt x="3978870" y="4000301"/>
                </a:cubicBezTo>
                <a:cubicBezTo>
                  <a:pt x="4179292" y="3717329"/>
                  <a:pt x="4319785" y="3463263"/>
                  <a:pt x="4400351" y="3238103"/>
                </a:cubicBezTo>
                <a:cubicBezTo>
                  <a:pt x="4480917" y="3012943"/>
                  <a:pt x="4521200" y="2782689"/>
                  <a:pt x="4521200" y="2547342"/>
                </a:cubicBezTo>
                <a:cubicBezTo>
                  <a:pt x="4521200" y="2249950"/>
                  <a:pt x="4460213" y="1980406"/>
                  <a:pt x="4338240" y="1738709"/>
                </a:cubicBezTo>
                <a:cubicBezTo>
                  <a:pt x="4216267" y="1497012"/>
                  <a:pt x="4037409" y="1303867"/>
                  <a:pt x="3801665" y="1159272"/>
                </a:cubicBezTo>
                <a:cubicBezTo>
                  <a:pt x="3566054" y="1014677"/>
                  <a:pt x="3280767" y="942379"/>
                  <a:pt x="2945804" y="942379"/>
                </a:cubicBezTo>
                <a:cubicBezTo>
                  <a:pt x="2544696" y="942379"/>
                  <a:pt x="2210792" y="1019903"/>
                  <a:pt x="1944092" y="1174948"/>
                </a:cubicBezTo>
                <a:cubicBezTo>
                  <a:pt x="1677392" y="1329862"/>
                  <a:pt x="1477896" y="1545695"/>
                  <a:pt x="1345604" y="1822450"/>
                </a:cubicBezTo>
                <a:cubicBezTo>
                  <a:pt x="1213312" y="2099072"/>
                  <a:pt x="1147167" y="2417101"/>
                  <a:pt x="1147167" y="2776537"/>
                </a:cubicBezTo>
                <a:lnTo>
                  <a:pt x="0" y="2776537"/>
                </a:lnTo>
                <a:cubicBezTo>
                  <a:pt x="0" y="2268405"/>
                  <a:pt x="111588" y="1803598"/>
                  <a:pt x="334764" y="1382117"/>
                </a:cubicBezTo>
                <a:cubicBezTo>
                  <a:pt x="558072" y="960636"/>
                  <a:pt x="888867" y="624945"/>
                  <a:pt x="1327150" y="375047"/>
                </a:cubicBezTo>
                <a:cubicBezTo>
                  <a:pt x="1765432" y="125015"/>
                  <a:pt x="2304983" y="0"/>
                  <a:pt x="2945804" y="0"/>
                </a:cubicBezTo>
                <a:cubicBezTo>
                  <a:pt x="3516378" y="0"/>
                  <a:pt x="4004270" y="100211"/>
                  <a:pt x="4409479" y="300633"/>
                </a:cubicBezTo>
                <a:cubicBezTo>
                  <a:pt x="4814689" y="500922"/>
                  <a:pt x="5125772" y="781844"/>
                  <a:pt x="5342731" y="1143397"/>
                </a:cubicBezTo>
                <a:cubicBezTo>
                  <a:pt x="5559821" y="1504817"/>
                  <a:pt x="5668367" y="1927159"/>
                  <a:pt x="5668367" y="2410420"/>
                </a:cubicBezTo>
                <a:cubicBezTo>
                  <a:pt x="5668367" y="2674871"/>
                  <a:pt x="5623917" y="2942365"/>
                  <a:pt x="5535017" y="3212901"/>
                </a:cubicBezTo>
                <a:cubicBezTo>
                  <a:pt x="5446117" y="3483438"/>
                  <a:pt x="5324144" y="3752982"/>
                  <a:pt x="5169098" y="4021534"/>
                </a:cubicBezTo>
                <a:cubicBezTo>
                  <a:pt x="5014185" y="4290086"/>
                  <a:pt x="4834334" y="4554471"/>
                  <a:pt x="4629546" y="4814689"/>
                </a:cubicBezTo>
                <a:cubicBezTo>
                  <a:pt x="4424891" y="5074907"/>
                  <a:pt x="4206808" y="5331023"/>
                  <a:pt x="3975298" y="5583039"/>
                </a:cubicBezTo>
                <a:lnTo>
                  <a:pt x="1556543" y="8204200"/>
                </a:ln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311" name="Freeform 16311"/>
          <p:cNvSpPr/>
          <p:nvPr/>
        </p:nvSpPr>
        <p:spPr>
          <a:xfrm>
            <a:off x="3316257" y="3988094"/>
            <a:ext cx="56742" cy="92362"/>
          </a:xfrm>
          <a:custGeom>
            <a:avLst/>
            <a:gdLst/>
            <a:ahLst/>
            <a:cxnLst/>
            <a:rect l="0" t="0" r="0" b="0"/>
            <a:pathLst>
              <a:path w="5702300" h="9271000">
                <a:moveTo>
                  <a:pt x="5702300" y="3916760"/>
                </a:moveTo>
                <a:lnTo>
                  <a:pt x="5702300" y="5292329"/>
                </a:lnTo>
                <a:cubicBezTo>
                  <a:pt x="5702300" y="6031971"/>
                  <a:pt x="5636154" y="6655859"/>
                  <a:pt x="5503862" y="7163991"/>
                </a:cubicBezTo>
                <a:cubicBezTo>
                  <a:pt x="5371703" y="7672123"/>
                  <a:pt x="5181666" y="8081169"/>
                  <a:pt x="4933751" y="8391129"/>
                </a:cubicBezTo>
                <a:cubicBezTo>
                  <a:pt x="4685836" y="8700956"/>
                  <a:pt x="4387254" y="8925058"/>
                  <a:pt x="4038004" y="9063435"/>
                </a:cubicBezTo>
                <a:cubicBezTo>
                  <a:pt x="3688886" y="9201811"/>
                  <a:pt x="3295319" y="9271000"/>
                  <a:pt x="2857301" y="9271000"/>
                </a:cubicBezTo>
                <a:cubicBezTo>
                  <a:pt x="2510168" y="9271000"/>
                  <a:pt x="2189890" y="9227674"/>
                  <a:pt x="1896467" y="9141024"/>
                </a:cubicBezTo>
                <a:cubicBezTo>
                  <a:pt x="1603176" y="9054241"/>
                  <a:pt x="1339783" y="8914805"/>
                  <a:pt x="1106289" y="8722718"/>
                </a:cubicBezTo>
                <a:cubicBezTo>
                  <a:pt x="872794" y="8530498"/>
                  <a:pt x="673364" y="8279474"/>
                  <a:pt x="508000" y="7969647"/>
                </a:cubicBezTo>
                <a:cubicBezTo>
                  <a:pt x="342767" y="7659688"/>
                  <a:pt x="216759" y="7283715"/>
                  <a:pt x="129976" y="6841729"/>
                </a:cubicBezTo>
                <a:cubicBezTo>
                  <a:pt x="43325" y="6399610"/>
                  <a:pt x="0" y="5883143"/>
                  <a:pt x="0" y="5292329"/>
                </a:cubicBezTo>
                <a:lnTo>
                  <a:pt x="0" y="3916760"/>
                </a:lnTo>
                <a:cubicBezTo>
                  <a:pt x="0" y="3177117"/>
                  <a:pt x="67138" y="2557397"/>
                  <a:pt x="201414" y="2057599"/>
                </a:cubicBezTo>
                <a:cubicBezTo>
                  <a:pt x="335690" y="1557669"/>
                  <a:pt x="526785" y="1155899"/>
                  <a:pt x="774700" y="852290"/>
                </a:cubicBezTo>
                <a:cubicBezTo>
                  <a:pt x="1022614" y="548548"/>
                  <a:pt x="1321130" y="330597"/>
                  <a:pt x="1670248" y="198438"/>
                </a:cubicBezTo>
                <a:cubicBezTo>
                  <a:pt x="2019498" y="66146"/>
                  <a:pt x="2411081" y="0"/>
                  <a:pt x="2844998" y="0"/>
                </a:cubicBezTo>
                <a:cubicBezTo>
                  <a:pt x="3196232" y="0"/>
                  <a:pt x="3519553" y="42400"/>
                  <a:pt x="3814960" y="127199"/>
                </a:cubicBezTo>
                <a:cubicBezTo>
                  <a:pt x="4110500" y="211866"/>
                  <a:pt x="4373959" y="346141"/>
                  <a:pt x="4605337" y="530027"/>
                </a:cubicBezTo>
                <a:cubicBezTo>
                  <a:pt x="4836715" y="713780"/>
                  <a:pt x="5033962" y="957527"/>
                  <a:pt x="5197078" y="1261269"/>
                </a:cubicBezTo>
                <a:cubicBezTo>
                  <a:pt x="5360325" y="1564879"/>
                  <a:pt x="5485341" y="1935692"/>
                  <a:pt x="5572125" y="2373710"/>
                </a:cubicBezTo>
                <a:cubicBezTo>
                  <a:pt x="5658908" y="2811595"/>
                  <a:pt x="5702300" y="3325945"/>
                  <a:pt x="5702300" y="3916760"/>
                </a:cubicBezTo>
                <a:close/>
                <a:moveTo>
                  <a:pt x="4555132" y="5480447"/>
                </a:moveTo>
                <a:lnTo>
                  <a:pt x="4555132" y="3728443"/>
                </a:lnTo>
                <a:cubicBezTo>
                  <a:pt x="4555132" y="3323895"/>
                  <a:pt x="4531320" y="2967898"/>
                  <a:pt x="4483695" y="2660452"/>
                </a:cubicBezTo>
                <a:cubicBezTo>
                  <a:pt x="4436070" y="2353006"/>
                  <a:pt x="4366617" y="2089944"/>
                  <a:pt x="4275335" y="1871266"/>
                </a:cubicBezTo>
                <a:cubicBezTo>
                  <a:pt x="4184186" y="1652455"/>
                  <a:pt x="4069159" y="1474986"/>
                  <a:pt x="3930253" y="1338858"/>
                </a:cubicBezTo>
                <a:cubicBezTo>
                  <a:pt x="3791346" y="1202598"/>
                  <a:pt x="3631670" y="1102453"/>
                  <a:pt x="3451225" y="1038424"/>
                </a:cubicBezTo>
                <a:cubicBezTo>
                  <a:pt x="3270911" y="974395"/>
                  <a:pt x="3068835" y="942380"/>
                  <a:pt x="2844998" y="942380"/>
                </a:cubicBezTo>
                <a:cubicBezTo>
                  <a:pt x="2571419" y="942380"/>
                  <a:pt x="2328862" y="992982"/>
                  <a:pt x="2117328" y="1094185"/>
                </a:cubicBezTo>
                <a:cubicBezTo>
                  <a:pt x="1905926" y="1195255"/>
                  <a:pt x="1728655" y="1355196"/>
                  <a:pt x="1585515" y="1574007"/>
                </a:cubicBezTo>
                <a:cubicBezTo>
                  <a:pt x="1442508" y="1792685"/>
                  <a:pt x="1333698" y="2079493"/>
                  <a:pt x="1259085" y="2434432"/>
                </a:cubicBezTo>
                <a:cubicBezTo>
                  <a:pt x="1184473" y="2789370"/>
                  <a:pt x="1147167" y="3220707"/>
                  <a:pt x="1147167" y="3728443"/>
                </a:cubicBezTo>
                <a:lnTo>
                  <a:pt x="1147167" y="5480447"/>
                </a:lnTo>
                <a:cubicBezTo>
                  <a:pt x="1147167" y="5884995"/>
                  <a:pt x="1170979" y="6242050"/>
                  <a:pt x="1218604" y="6551613"/>
                </a:cubicBezTo>
                <a:cubicBezTo>
                  <a:pt x="1266362" y="6861175"/>
                  <a:pt x="1337931" y="7128471"/>
                  <a:pt x="1433314" y="7353499"/>
                </a:cubicBezTo>
                <a:cubicBezTo>
                  <a:pt x="1528696" y="7578527"/>
                  <a:pt x="1644782" y="7763272"/>
                  <a:pt x="1781571" y="7907735"/>
                </a:cubicBezTo>
                <a:cubicBezTo>
                  <a:pt x="1918361" y="8052065"/>
                  <a:pt x="2076912" y="8158295"/>
                  <a:pt x="2257226" y="8226425"/>
                </a:cubicBezTo>
                <a:cubicBezTo>
                  <a:pt x="2437672" y="8294556"/>
                  <a:pt x="2637763" y="8328621"/>
                  <a:pt x="2857500" y="8328621"/>
                </a:cubicBezTo>
                <a:cubicBezTo>
                  <a:pt x="3139413" y="8328621"/>
                  <a:pt x="3386071" y="8274977"/>
                  <a:pt x="3597473" y="8167688"/>
                </a:cubicBezTo>
                <a:cubicBezTo>
                  <a:pt x="3809007" y="8060267"/>
                  <a:pt x="3986278" y="7892058"/>
                  <a:pt x="4129285" y="7663061"/>
                </a:cubicBezTo>
                <a:cubicBezTo>
                  <a:pt x="4272293" y="7433932"/>
                  <a:pt x="4378986" y="7138790"/>
                  <a:pt x="4449365" y="6777633"/>
                </a:cubicBezTo>
                <a:cubicBezTo>
                  <a:pt x="4519877" y="6416477"/>
                  <a:pt x="4555132" y="5984082"/>
                  <a:pt x="4555132" y="5480447"/>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312" name="Freeform 16312"/>
          <p:cNvSpPr/>
          <p:nvPr/>
        </p:nvSpPr>
        <p:spPr>
          <a:xfrm>
            <a:off x="3384816" y="3988069"/>
            <a:ext cx="60534" cy="91123"/>
          </a:xfrm>
          <a:custGeom>
            <a:avLst/>
            <a:gdLst/>
            <a:ahLst/>
            <a:cxnLst/>
            <a:rect l="0" t="0" r="0" b="0"/>
            <a:pathLst>
              <a:path w="6083300" h="9146579">
                <a:moveTo>
                  <a:pt x="6083300" y="8204200"/>
                </a:moveTo>
                <a:lnTo>
                  <a:pt x="6083300" y="9146579"/>
                </a:lnTo>
                <a:lnTo>
                  <a:pt x="177800" y="9146579"/>
                </a:lnTo>
                <a:lnTo>
                  <a:pt x="177800" y="8322072"/>
                </a:lnTo>
                <a:lnTo>
                  <a:pt x="3133328" y="5031978"/>
                </a:lnTo>
                <a:cubicBezTo>
                  <a:pt x="3496733" y="4627165"/>
                  <a:pt x="3778580" y="4283273"/>
                  <a:pt x="3978870" y="4000301"/>
                </a:cubicBezTo>
                <a:cubicBezTo>
                  <a:pt x="4179292" y="3717329"/>
                  <a:pt x="4319785" y="3463263"/>
                  <a:pt x="4400351" y="3238103"/>
                </a:cubicBezTo>
                <a:cubicBezTo>
                  <a:pt x="4480917" y="3012943"/>
                  <a:pt x="4521200" y="2782689"/>
                  <a:pt x="4521200" y="2547342"/>
                </a:cubicBezTo>
                <a:cubicBezTo>
                  <a:pt x="4521200" y="2249950"/>
                  <a:pt x="4460213" y="1980406"/>
                  <a:pt x="4338240" y="1738709"/>
                </a:cubicBezTo>
                <a:cubicBezTo>
                  <a:pt x="4216267" y="1497012"/>
                  <a:pt x="4037409" y="1303867"/>
                  <a:pt x="3801665" y="1159272"/>
                </a:cubicBezTo>
                <a:cubicBezTo>
                  <a:pt x="3566054" y="1014677"/>
                  <a:pt x="3280767" y="942379"/>
                  <a:pt x="2945804" y="942379"/>
                </a:cubicBezTo>
                <a:cubicBezTo>
                  <a:pt x="2544696" y="942379"/>
                  <a:pt x="2210792" y="1019903"/>
                  <a:pt x="1944092" y="1174948"/>
                </a:cubicBezTo>
                <a:cubicBezTo>
                  <a:pt x="1677392" y="1329862"/>
                  <a:pt x="1477896" y="1545695"/>
                  <a:pt x="1345604" y="1822450"/>
                </a:cubicBezTo>
                <a:cubicBezTo>
                  <a:pt x="1213312" y="2099072"/>
                  <a:pt x="1147167" y="2417101"/>
                  <a:pt x="1147167" y="2776537"/>
                </a:cubicBezTo>
                <a:lnTo>
                  <a:pt x="0" y="2776537"/>
                </a:lnTo>
                <a:cubicBezTo>
                  <a:pt x="0" y="2268405"/>
                  <a:pt x="111588" y="1803598"/>
                  <a:pt x="334764" y="1382117"/>
                </a:cubicBezTo>
                <a:cubicBezTo>
                  <a:pt x="558072" y="960636"/>
                  <a:pt x="888867" y="624945"/>
                  <a:pt x="1327150" y="375047"/>
                </a:cubicBezTo>
                <a:cubicBezTo>
                  <a:pt x="1765432" y="125015"/>
                  <a:pt x="2304983" y="0"/>
                  <a:pt x="2945804" y="0"/>
                </a:cubicBezTo>
                <a:cubicBezTo>
                  <a:pt x="3516378" y="0"/>
                  <a:pt x="4004270" y="100211"/>
                  <a:pt x="4409479" y="300633"/>
                </a:cubicBezTo>
                <a:cubicBezTo>
                  <a:pt x="4814689" y="500922"/>
                  <a:pt x="5125772" y="781844"/>
                  <a:pt x="5342731" y="1143397"/>
                </a:cubicBezTo>
                <a:cubicBezTo>
                  <a:pt x="5559821" y="1504817"/>
                  <a:pt x="5668367" y="1927159"/>
                  <a:pt x="5668367" y="2410420"/>
                </a:cubicBezTo>
                <a:cubicBezTo>
                  <a:pt x="5668367" y="2674871"/>
                  <a:pt x="5623917" y="2942365"/>
                  <a:pt x="5535017" y="3212901"/>
                </a:cubicBezTo>
                <a:cubicBezTo>
                  <a:pt x="5446117" y="3483438"/>
                  <a:pt x="5324144" y="3752982"/>
                  <a:pt x="5169098" y="4021534"/>
                </a:cubicBezTo>
                <a:cubicBezTo>
                  <a:pt x="5014185" y="4290086"/>
                  <a:pt x="4834334" y="4554471"/>
                  <a:pt x="4629546" y="4814689"/>
                </a:cubicBezTo>
                <a:cubicBezTo>
                  <a:pt x="4424891" y="5074907"/>
                  <a:pt x="4206808" y="5331023"/>
                  <a:pt x="3975298" y="5583039"/>
                </a:cubicBezTo>
                <a:lnTo>
                  <a:pt x="1556543" y="8204200"/>
                </a:ln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313" name="Freeform 16313"/>
          <p:cNvSpPr/>
          <p:nvPr/>
        </p:nvSpPr>
        <p:spPr>
          <a:xfrm>
            <a:off x="3455902" y="3988094"/>
            <a:ext cx="56742" cy="92362"/>
          </a:xfrm>
          <a:custGeom>
            <a:avLst/>
            <a:gdLst/>
            <a:ahLst/>
            <a:cxnLst/>
            <a:rect l="0" t="0" r="0" b="0"/>
            <a:pathLst>
              <a:path w="5702300" h="9271000">
                <a:moveTo>
                  <a:pt x="5702300" y="3916760"/>
                </a:moveTo>
                <a:lnTo>
                  <a:pt x="5702300" y="5292329"/>
                </a:lnTo>
                <a:cubicBezTo>
                  <a:pt x="5702300" y="6031971"/>
                  <a:pt x="5636154" y="6655859"/>
                  <a:pt x="5503862" y="7163991"/>
                </a:cubicBezTo>
                <a:cubicBezTo>
                  <a:pt x="5371703" y="7672123"/>
                  <a:pt x="5181666" y="8081169"/>
                  <a:pt x="4933751" y="8391129"/>
                </a:cubicBezTo>
                <a:cubicBezTo>
                  <a:pt x="4685836" y="8700956"/>
                  <a:pt x="4387254" y="8925058"/>
                  <a:pt x="4038004" y="9063435"/>
                </a:cubicBezTo>
                <a:cubicBezTo>
                  <a:pt x="3688886" y="9201811"/>
                  <a:pt x="3295319" y="9271000"/>
                  <a:pt x="2857301" y="9271000"/>
                </a:cubicBezTo>
                <a:cubicBezTo>
                  <a:pt x="2510168" y="9271000"/>
                  <a:pt x="2189890" y="9227674"/>
                  <a:pt x="1896467" y="9141024"/>
                </a:cubicBezTo>
                <a:cubicBezTo>
                  <a:pt x="1603176" y="9054241"/>
                  <a:pt x="1339783" y="8914805"/>
                  <a:pt x="1106289" y="8722718"/>
                </a:cubicBezTo>
                <a:cubicBezTo>
                  <a:pt x="872794" y="8530498"/>
                  <a:pt x="673364" y="8279474"/>
                  <a:pt x="508000" y="7969647"/>
                </a:cubicBezTo>
                <a:cubicBezTo>
                  <a:pt x="342767" y="7659688"/>
                  <a:pt x="216759" y="7283715"/>
                  <a:pt x="129976" y="6841729"/>
                </a:cubicBezTo>
                <a:cubicBezTo>
                  <a:pt x="43325" y="6399610"/>
                  <a:pt x="0" y="5883143"/>
                  <a:pt x="0" y="5292329"/>
                </a:cubicBezTo>
                <a:lnTo>
                  <a:pt x="0" y="3916760"/>
                </a:lnTo>
                <a:cubicBezTo>
                  <a:pt x="0" y="3177117"/>
                  <a:pt x="67138" y="2557397"/>
                  <a:pt x="201414" y="2057599"/>
                </a:cubicBezTo>
                <a:cubicBezTo>
                  <a:pt x="335690" y="1557669"/>
                  <a:pt x="526785" y="1155899"/>
                  <a:pt x="774700" y="852290"/>
                </a:cubicBezTo>
                <a:cubicBezTo>
                  <a:pt x="1022614" y="548548"/>
                  <a:pt x="1321130" y="330597"/>
                  <a:pt x="1670248" y="198438"/>
                </a:cubicBezTo>
                <a:cubicBezTo>
                  <a:pt x="2019498" y="66146"/>
                  <a:pt x="2411081" y="0"/>
                  <a:pt x="2844998" y="0"/>
                </a:cubicBezTo>
                <a:cubicBezTo>
                  <a:pt x="3196232" y="0"/>
                  <a:pt x="3519553" y="42400"/>
                  <a:pt x="3814960" y="127199"/>
                </a:cubicBezTo>
                <a:cubicBezTo>
                  <a:pt x="4110500" y="211866"/>
                  <a:pt x="4373959" y="346141"/>
                  <a:pt x="4605337" y="530027"/>
                </a:cubicBezTo>
                <a:cubicBezTo>
                  <a:pt x="4836715" y="713780"/>
                  <a:pt x="5033962" y="957527"/>
                  <a:pt x="5197078" y="1261269"/>
                </a:cubicBezTo>
                <a:cubicBezTo>
                  <a:pt x="5360325" y="1564879"/>
                  <a:pt x="5485341" y="1935692"/>
                  <a:pt x="5572125" y="2373710"/>
                </a:cubicBezTo>
                <a:cubicBezTo>
                  <a:pt x="5658908" y="2811595"/>
                  <a:pt x="5702300" y="3325945"/>
                  <a:pt x="5702300" y="3916760"/>
                </a:cubicBezTo>
                <a:close/>
                <a:moveTo>
                  <a:pt x="4555132" y="5480447"/>
                </a:moveTo>
                <a:lnTo>
                  <a:pt x="4555132" y="3728443"/>
                </a:lnTo>
                <a:cubicBezTo>
                  <a:pt x="4555132" y="3323895"/>
                  <a:pt x="4531320" y="2967898"/>
                  <a:pt x="4483695" y="2660452"/>
                </a:cubicBezTo>
                <a:cubicBezTo>
                  <a:pt x="4436070" y="2353006"/>
                  <a:pt x="4366617" y="2089944"/>
                  <a:pt x="4275335" y="1871266"/>
                </a:cubicBezTo>
                <a:cubicBezTo>
                  <a:pt x="4184186" y="1652455"/>
                  <a:pt x="4069159" y="1474986"/>
                  <a:pt x="3930253" y="1338858"/>
                </a:cubicBezTo>
                <a:cubicBezTo>
                  <a:pt x="3791346" y="1202598"/>
                  <a:pt x="3631670" y="1102453"/>
                  <a:pt x="3451225" y="1038424"/>
                </a:cubicBezTo>
                <a:cubicBezTo>
                  <a:pt x="3270911" y="974395"/>
                  <a:pt x="3068835" y="942380"/>
                  <a:pt x="2844998" y="942380"/>
                </a:cubicBezTo>
                <a:cubicBezTo>
                  <a:pt x="2571419" y="942380"/>
                  <a:pt x="2328862" y="992982"/>
                  <a:pt x="2117328" y="1094185"/>
                </a:cubicBezTo>
                <a:cubicBezTo>
                  <a:pt x="1905926" y="1195255"/>
                  <a:pt x="1728655" y="1355196"/>
                  <a:pt x="1585515" y="1574007"/>
                </a:cubicBezTo>
                <a:cubicBezTo>
                  <a:pt x="1442508" y="1792685"/>
                  <a:pt x="1333698" y="2079493"/>
                  <a:pt x="1259085" y="2434432"/>
                </a:cubicBezTo>
                <a:cubicBezTo>
                  <a:pt x="1184473" y="2789370"/>
                  <a:pt x="1147167" y="3220707"/>
                  <a:pt x="1147167" y="3728443"/>
                </a:cubicBezTo>
                <a:lnTo>
                  <a:pt x="1147167" y="5480447"/>
                </a:lnTo>
                <a:cubicBezTo>
                  <a:pt x="1147167" y="5884995"/>
                  <a:pt x="1170979" y="6242050"/>
                  <a:pt x="1218604" y="6551613"/>
                </a:cubicBezTo>
                <a:cubicBezTo>
                  <a:pt x="1266362" y="6861175"/>
                  <a:pt x="1337931" y="7128471"/>
                  <a:pt x="1433314" y="7353499"/>
                </a:cubicBezTo>
                <a:cubicBezTo>
                  <a:pt x="1528696" y="7578527"/>
                  <a:pt x="1644782" y="7763272"/>
                  <a:pt x="1781571" y="7907735"/>
                </a:cubicBezTo>
                <a:cubicBezTo>
                  <a:pt x="1918361" y="8052065"/>
                  <a:pt x="2076912" y="8158295"/>
                  <a:pt x="2257226" y="8226425"/>
                </a:cubicBezTo>
                <a:cubicBezTo>
                  <a:pt x="2437672" y="8294556"/>
                  <a:pt x="2637763" y="8328621"/>
                  <a:pt x="2857500" y="8328621"/>
                </a:cubicBezTo>
                <a:cubicBezTo>
                  <a:pt x="3139413" y="8328621"/>
                  <a:pt x="3386071" y="8274977"/>
                  <a:pt x="3597473" y="8167688"/>
                </a:cubicBezTo>
                <a:cubicBezTo>
                  <a:pt x="3809007" y="8060267"/>
                  <a:pt x="3986278" y="7892058"/>
                  <a:pt x="4129285" y="7663061"/>
                </a:cubicBezTo>
                <a:cubicBezTo>
                  <a:pt x="4272293" y="7433932"/>
                  <a:pt x="4378986" y="7138790"/>
                  <a:pt x="4449365" y="6777633"/>
                </a:cubicBezTo>
                <a:cubicBezTo>
                  <a:pt x="4519877" y="6416477"/>
                  <a:pt x="4555132" y="5984082"/>
                  <a:pt x="4555132" y="5480447"/>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314" name="Freeform 16314"/>
          <p:cNvSpPr/>
          <p:nvPr/>
        </p:nvSpPr>
        <p:spPr>
          <a:xfrm>
            <a:off x="3556623" y="4011122"/>
            <a:ext cx="55085" cy="69335"/>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315" name="Freeform 16315"/>
          <p:cNvSpPr/>
          <p:nvPr/>
        </p:nvSpPr>
        <p:spPr>
          <a:xfrm>
            <a:off x="3626257" y="4011122"/>
            <a:ext cx="52424" cy="68006"/>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316" name="Freeform 16316"/>
          <p:cNvSpPr/>
          <p:nvPr/>
        </p:nvSpPr>
        <p:spPr>
          <a:xfrm>
            <a:off x="3692224" y="3984299"/>
            <a:ext cx="56364" cy="96158"/>
          </a:xfrm>
          <a:custGeom>
            <a:avLst/>
            <a:gdLst/>
            <a:ahLst/>
            <a:cxnLst/>
            <a:rect l="0" t="0" r="0" b="0"/>
            <a:pathLst>
              <a:path w="5664200" h="9652000">
                <a:moveTo>
                  <a:pt x="4517032" y="8221465"/>
                </a:moveTo>
                <a:lnTo>
                  <a:pt x="4517032" y="0"/>
                </a:lnTo>
                <a:lnTo>
                  <a:pt x="5664200" y="0"/>
                </a:lnTo>
                <a:lnTo>
                  <a:pt x="5664200" y="9525000"/>
                </a:lnTo>
                <a:lnTo>
                  <a:pt x="4615656" y="9525000"/>
                </a:lnTo>
                <a:close/>
                <a:moveTo>
                  <a:pt x="0" y="6246615"/>
                </a:moveTo>
                <a:lnTo>
                  <a:pt x="0" y="6116241"/>
                </a:lnTo>
                <a:cubicBezTo>
                  <a:pt x="0" y="5603479"/>
                  <a:pt x="62970" y="5137283"/>
                  <a:pt x="188912" y="4717654"/>
                </a:cubicBezTo>
                <a:cubicBezTo>
                  <a:pt x="314986" y="4297892"/>
                  <a:pt x="494770" y="3937067"/>
                  <a:pt x="728265" y="3635177"/>
                </a:cubicBezTo>
                <a:cubicBezTo>
                  <a:pt x="961760" y="3333287"/>
                  <a:pt x="1240697" y="3100719"/>
                  <a:pt x="1565076" y="2937471"/>
                </a:cubicBezTo>
                <a:cubicBezTo>
                  <a:pt x="1889587" y="2774091"/>
                  <a:pt x="2252265" y="2692400"/>
                  <a:pt x="2653109" y="2692400"/>
                </a:cubicBezTo>
                <a:cubicBezTo>
                  <a:pt x="3074590" y="2692400"/>
                  <a:pt x="3443419" y="2765756"/>
                  <a:pt x="3759596" y="2912468"/>
                </a:cubicBezTo>
                <a:cubicBezTo>
                  <a:pt x="4075774" y="3059047"/>
                  <a:pt x="4344392" y="3271772"/>
                  <a:pt x="4565451" y="3550643"/>
                </a:cubicBezTo>
                <a:cubicBezTo>
                  <a:pt x="4786510" y="3829381"/>
                  <a:pt x="4961069" y="4165005"/>
                  <a:pt x="5089128" y="4557515"/>
                </a:cubicBezTo>
                <a:cubicBezTo>
                  <a:pt x="5217318" y="4949892"/>
                  <a:pt x="5306218" y="5393995"/>
                  <a:pt x="5355828" y="5889824"/>
                </a:cubicBezTo>
                <a:lnTo>
                  <a:pt x="5355828" y="6460332"/>
                </a:lnTo>
                <a:cubicBezTo>
                  <a:pt x="5310319" y="6952986"/>
                  <a:pt x="5222478" y="7395965"/>
                  <a:pt x="5092303" y="7789268"/>
                </a:cubicBezTo>
                <a:cubicBezTo>
                  <a:pt x="4962128" y="8182439"/>
                  <a:pt x="4786510" y="8517732"/>
                  <a:pt x="4565451" y="8795147"/>
                </a:cubicBezTo>
                <a:cubicBezTo>
                  <a:pt x="4344392" y="9072563"/>
                  <a:pt x="4074715" y="9284759"/>
                  <a:pt x="3756421" y="9431735"/>
                </a:cubicBezTo>
                <a:cubicBezTo>
                  <a:pt x="3438260" y="9578578"/>
                  <a:pt x="3066322" y="9652000"/>
                  <a:pt x="2640607" y="9652000"/>
                </a:cubicBezTo>
                <a:cubicBezTo>
                  <a:pt x="2248098" y="9652000"/>
                  <a:pt x="1889587" y="9567267"/>
                  <a:pt x="1565076" y="9397802"/>
                </a:cubicBezTo>
                <a:cubicBezTo>
                  <a:pt x="1240697" y="9228204"/>
                  <a:pt x="961760" y="8990410"/>
                  <a:pt x="728265" y="8684419"/>
                </a:cubicBezTo>
                <a:cubicBezTo>
                  <a:pt x="494770" y="8378429"/>
                  <a:pt x="314986" y="8017603"/>
                  <a:pt x="188912" y="7601943"/>
                </a:cubicBezTo>
                <a:cubicBezTo>
                  <a:pt x="62970" y="7186282"/>
                  <a:pt x="0" y="6734506"/>
                  <a:pt x="0" y="6246615"/>
                </a:cubicBezTo>
                <a:close/>
                <a:moveTo>
                  <a:pt x="1147167" y="6113066"/>
                </a:moveTo>
                <a:lnTo>
                  <a:pt x="1147167" y="6243440"/>
                </a:lnTo>
                <a:cubicBezTo>
                  <a:pt x="1147167" y="6578270"/>
                  <a:pt x="1181364" y="6892463"/>
                  <a:pt x="1249759" y="7186018"/>
                </a:cubicBezTo>
                <a:cubicBezTo>
                  <a:pt x="1318154" y="7479441"/>
                  <a:pt x="1424781" y="7737806"/>
                  <a:pt x="1569640" y="7961115"/>
                </a:cubicBezTo>
                <a:cubicBezTo>
                  <a:pt x="1714632" y="8184423"/>
                  <a:pt x="1898980" y="8359114"/>
                  <a:pt x="2122685" y="8485188"/>
                </a:cubicBezTo>
                <a:cubicBezTo>
                  <a:pt x="2346391" y="8611130"/>
                  <a:pt x="2613554" y="8674100"/>
                  <a:pt x="2924175" y="8674100"/>
                </a:cubicBezTo>
                <a:cubicBezTo>
                  <a:pt x="3305307" y="8674100"/>
                  <a:pt x="3619103" y="8593469"/>
                  <a:pt x="3865562" y="8432205"/>
                </a:cubicBezTo>
                <a:cubicBezTo>
                  <a:pt x="4112021" y="8270942"/>
                  <a:pt x="4309797" y="8058084"/>
                  <a:pt x="4458890" y="7793633"/>
                </a:cubicBezTo>
                <a:cubicBezTo>
                  <a:pt x="4608115" y="7529050"/>
                  <a:pt x="4724135" y="7241713"/>
                  <a:pt x="4806950" y="6931621"/>
                </a:cubicBezTo>
                <a:lnTo>
                  <a:pt x="4806950" y="5437188"/>
                </a:lnTo>
                <a:cubicBezTo>
                  <a:pt x="4757208" y="5209779"/>
                  <a:pt x="4685704" y="4989645"/>
                  <a:pt x="4592439" y="4776788"/>
                </a:cubicBezTo>
                <a:cubicBezTo>
                  <a:pt x="4499173" y="4563798"/>
                  <a:pt x="4379052" y="4373629"/>
                  <a:pt x="4232076" y="4206280"/>
                </a:cubicBezTo>
                <a:cubicBezTo>
                  <a:pt x="4085100" y="4038799"/>
                  <a:pt x="3904919" y="3905515"/>
                  <a:pt x="3691532" y="3806429"/>
                </a:cubicBezTo>
                <a:cubicBezTo>
                  <a:pt x="3478278" y="3707210"/>
                  <a:pt x="3226660" y="3657600"/>
                  <a:pt x="2936676" y="3657600"/>
                </a:cubicBezTo>
                <a:cubicBezTo>
                  <a:pt x="2621822" y="3657600"/>
                  <a:pt x="2351484" y="3722688"/>
                  <a:pt x="2125662" y="3852863"/>
                </a:cubicBezTo>
                <a:cubicBezTo>
                  <a:pt x="1899972" y="3983038"/>
                  <a:pt x="1714632" y="4160838"/>
                  <a:pt x="1569640" y="4386263"/>
                </a:cubicBezTo>
                <a:cubicBezTo>
                  <a:pt x="1424781" y="4611556"/>
                  <a:pt x="1318154" y="4872038"/>
                  <a:pt x="1249759" y="5167710"/>
                </a:cubicBezTo>
                <a:cubicBezTo>
                  <a:pt x="1181364" y="5463250"/>
                  <a:pt x="1147167" y="5778368"/>
                  <a:pt x="1147167" y="6113066"/>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317" name="Freeform 16317"/>
          <p:cNvSpPr/>
          <p:nvPr/>
        </p:nvSpPr>
        <p:spPr>
          <a:xfrm>
            <a:off x="3799012" y="3989171"/>
            <a:ext cx="69127" cy="89958"/>
          </a:xfrm>
          <a:custGeom>
            <a:avLst/>
            <a:gdLst/>
            <a:ahLst/>
            <a:cxnLst/>
            <a:rect l="0" t="0" r="0" b="0"/>
            <a:pathLst>
              <a:path w="6946900" h="9029700">
                <a:moveTo>
                  <a:pt x="5902325" y="3879850"/>
                </a:moveTo>
                <a:lnTo>
                  <a:pt x="5902325" y="4857750"/>
                </a:lnTo>
                <a:lnTo>
                  <a:pt x="1008062" y="4857750"/>
                </a:lnTo>
                <a:lnTo>
                  <a:pt x="1008062" y="3879850"/>
                </a:lnTo>
                <a:close/>
                <a:moveTo>
                  <a:pt x="1193800" y="0"/>
                </a:moveTo>
                <a:lnTo>
                  <a:pt x="1193800" y="9029700"/>
                </a:lnTo>
                <a:lnTo>
                  <a:pt x="0" y="9029700"/>
                </a:lnTo>
                <a:lnTo>
                  <a:pt x="0" y="0"/>
                </a:lnTo>
                <a:close/>
                <a:moveTo>
                  <a:pt x="6946900" y="0"/>
                </a:moveTo>
                <a:lnTo>
                  <a:pt x="6946900" y="9029700"/>
                </a:lnTo>
                <a:lnTo>
                  <a:pt x="5753100" y="9029700"/>
                </a:lnTo>
                <a:lnTo>
                  <a:pt x="5753100" y="0"/>
                </a:ln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318" name="Freeform 16318"/>
          <p:cNvSpPr/>
          <p:nvPr/>
        </p:nvSpPr>
        <p:spPr>
          <a:xfrm>
            <a:off x="3888675" y="3989234"/>
            <a:ext cx="57058" cy="89958"/>
          </a:xfrm>
          <a:custGeom>
            <a:avLst/>
            <a:gdLst/>
            <a:ahLst/>
            <a:cxnLst/>
            <a:rect l="0" t="0" r="0" b="0"/>
            <a:pathLst>
              <a:path w="5734050" h="9029700">
                <a:moveTo>
                  <a:pt x="5734050" y="8051800"/>
                </a:moveTo>
                <a:lnTo>
                  <a:pt x="5734050" y="9029700"/>
                </a:lnTo>
                <a:lnTo>
                  <a:pt x="952500" y="9029700"/>
                </a:lnTo>
                <a:lnTo>
                  <a:pt x="952500" y="8051800"/>
                </a:lnTo>
                <a:close/>
                <a:moveTo>
                  <a:pt x="1193800" y="0"/>
                </a:moveTo>
                <a:lnTo>
                  <a:pt x="1193800" y="9029700"/>
                </a:lnTo>
                <a:lnTo>
                  <a:pt x="0" y="9029700"/>
                </a:lnTo>
                <a:lnTo>
                  <a:pt x="0" y="0"/>
                </a:lnTo>
                <a:close/>
                <a:moveTo>
                  <a:pt x="5105400" y="3886200"/>
                </a:moveTo>
                <a:lnTo>
                  <a:pt x="5105400" y="4864100"/>
                </a:lnTo>
                <a:lnTo>
                  <a:pt x="952500" y="4864100"/>
                </a:lnTo>
                <a:lnTo>
                  <a:pt x="952500" y="3886200"/>
                </a:lnTo>
                <a:close/>
                <a:moveTo>
                  <a:pt x="5676900" y="0"/>
                </a:moveTo>
                <a:lnTo>
                  <a:pt x="5676900" y="977900"/>
                </a:lnTo>
                <a:lnTo>
                  <a:pt x="952500" y="977900"/>
                </a:lnTo>
                <a:lnTo>
                  <a:pt x="952500" y="0"/>
                </a:ln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319" name="Freeform 16319"/>
          <p:cNvSpPr/>
          <p:nvPr/>
        </p:nvSpPr>
        <p:spPr>
          <a:xfrm>
            <a:off x="3988890" y="4011122"/>
            <a:ext cx="56405" cy="93754"/>
          </a:xfrm>
          <a:custGeom>
            <a:avLst/>
            <a:gdLst/>
            <a:ahLst/>
            <a:cxnLst/>
            <a:rect l="0" t="0" r="0" b="0"/>
            <a:pathLst>
              <a:path w="5668367" h="9410700">
                <a:moveTo>
                  <a:pt x="1147167" y="1412082"/>
                </a:moveTo>
                <a:lnTo>
                  <a:pt x="1147167" y="9410700"/>
                </a:lnTo>
                <a:lnTo>
                  <a:pt x="0" y="9410700"/>
                </a:lnTo>
                <a:lnTo>
                  <a:pt x="0" y="127000"/>
                </a:lnTo>
                <a:lnTo>
                  <a:pt x="1048345" y="127000"/>
                </a:lnTo>
                <a:close/>
                <a:moveTo>
                  <a:pt x="5668367" y="3423841"/>
                </a:moveTo>
                <a:lnTo>
                  <a:pt x="5668367" y="3554215"/>
                </a:lnTo>
                <a:cubicBezTo>
                  <a:pt x="5668367" y="4042106"/>
                  <a:pt x="5610489" y="4493882"/>
                  <a:pt x="5494734" y="4909543"/>
                </a:cubicBezTo>
                <a:cubicBezTo>
                  <a:pt x="5379111" y="5325203"/>
                  <a:pt x="5210770" y="5686029"/>
                  <a:pt x="4989710" y="5992019"/>
                </a:cubicBezTo>
                <a:cubicBezTo>
                  <a:pt x="4768783" y="6298010"/>
                  <a:pt x="4497189" y="6535804"/>
                  <a:pt x="4174926" y="6705402"/>
                </a:cubicBezTo>
                <a:cubicBezTo>
                  <a:pt x="3852796" y="6874867"/>
                  <a:pt x="3483107" y="6959600"/>
                  <a:pt x="3065859" y="6959600"/>
                </a:cubicBezTo>
                <a:cubicBezTo>
                  <a:pt x="2640409" y="6959600"/>
                  <a:pt x="2264502" y="6889286"/>
                  <a:pt x="1938139" y="6748661"/>
                </a:cubicBezTo>
                <a:cubicBezTo>
                  <a:pt x="1611775" y="6607903"/>
                  <a:pt x="1334955" y="6403116"/>
                  <a:pt x="1107678" y="6134299"/>
                </a:cubicBezTo>
                <a:cubicBezTo>
                  <a:pt x="880533" y="5865482"/>
                  <a:pt x="699822" y="5542889"/>
                  <a:pt x="565546" y="5166519"/>
                </a:cubicBezTo>
                <a:cubicBezTo>
                  <a:pt x="431403" y="4790017"/>
                  <a:pt x="339526" y="4366022"/>
                  <a:pt x="289917" y="3894535"/>
                </a:cubicBezTo>
                <a:lnTo>
                  <a:pt x="289917" y="3199607"/>
                </a:lnTo>
                <a:cubicBezTo>
                  <a:pt x="339526" y="2703513"/>
                  <a:pt x="432461" y="2259145"/>
                  <a:pt x="568721" y="1866504"/>
                </a:cubicBezTo>
                <a:cubicBezTo>
                  <a:pt x="704982" y="1473730"/>
                  <a:pt x="885692" y="1137841"/>
                  <a:pt x="1110853" y="858838"/>
                </a:cubicBezTo>
                <a:cubicBezTo>
                  <a:pt x="1336013" y="579703"/>
                  <a:pt x="1609725" y="366779"/>
                  <a:pt x="1931987" y="220068"/>
                </a:cubicBezTo>
                <a:cubicBezTo>
                  <a:pt x="2254250" y="73356"/>
                  <a:pt x="2625989" y="0"/>
                  <a:pt x="3047206" y="0"/>
                </a:cubicBezTo>
                <a:cubicBezTo>
                  <a:pt x="3468687" y="0"/>
                  <a:pt x="3842543" y="81691"/>
                  <a:pt x="4168775" y="245071"/>
                </a:cubicBezTo>
                <a:cubicBezTo>
                  <a:pt x="4495138" y="408319"/>
                  <a:pt x="4769842" y="640887"/>
                  <a:pt x="4992885" y="942777"/>
                </a:cubicBezTo>
                <a:cubicBezTo>
                  <a:pt x="5215929" y="1244667"/>
                  <a:pt x="5384270" y="1605492"/>
                  <a:pt x="5497909" y="2025254"/>
                </a:cubicBezTo>
                <a:cubicBezTo>
                  <a:pt x="5611547" y="2444883"/>
                  <a:pt x="5668367" y="2911079"/>
                  <a:pt x="5668367" y="3423841"/>
                </a:cubicBezTo>
                <a:close/>
                <a:moveTo>
                  <a:pt x="4521200" y="3553222"/>
                </a:moveTo>
                <a:lnTo>
                  <a:pt x="4521200" y="3422849"/>
                </a:lnTo>
                <a:cubicBezTo>
                  <a:pt x="4521200" y="3087754"/>
                  <a:pt x="4486010" y="2772305"/>
                  <a:pt x="4415631" y="2476500"/>
                </a:cubicBezTo>
                <a:cubicBezTo>
                  <a:pt x="4345384" y="2180564"/>
                  <a:pt x="4236706" y="1919883"/>
                  <a:pt x="4089598" y="1694458"/>
                </a:cubicBezTo>
                <a:cubicBezTo>
                  <a:pt x="3942622" y="1468901"/>
                  <a:pt x="3755297" y="1290969"/>
                  <a:pt x="3527623" y="1160661"/>
                </a:cubicBezTo>
                <a:cubicBezTo>
                  <a:pt x="3299949" y="1030354"/>
                  <a:pt x="3028817" y="965200"/>
                  <a:pt x="2714228" y="965200"/>
                </a:cubicBezTo>
                <a:cubicBezTo>
                  <a:pt x="2424377" y="965200"/>
                  <a:pt x="2172824" y="1014810"/>
                  <a:pt x="1959570" y="1114029"/>
                </a:cubicBezTo>
                <a:cubicBezTo>
                  <a:pt x="1746316" y="1213247"/>
                  <a:pt x="1565142" y="1346664"/>
                  <a:pt x="1416050" y="1514277"/>
                </a:cubicBezTo>
                <a:cubicBezTo>
                  <a:pt x="1267089" y="1681890"/>
                  <a:pt x="1146042" y="1872258"/>
                  <a:pt x="1052909" y="2085380"/>
                </a:cubicBezTo>
                <a:cubicBezTo>
                  <a:pt x="959776" y="2298370"/>
                  <a:pt x="890389" y="2518701"/>
                  <a:pt x="844748" y="2746375"/>
                </a:cubicBezTo>
                <a:lnTo>
                  <a:pt x="844748" y="4353918"/>
                </a:lnTo>
                <a:cubicBezTo>
                  <a:pt x="927562" y="4643504"/>
                  <a:pt x="1043450" y="4915562"/>
                  <a:pt x="1192410" y="5170091"/>
                </a:cubicBezTo>
                <a:cubicBezTo>
                  <a:pt x="1341503" y="5424488"/>
                  <a:pt x="1540271" y="5629275"/>
                  <a:pt x="1788715" y="5784454"/>
                </a:cubicBezTo>
                <a:cubicBezTo>
                  <a:pt x="2037159" y="5939632"/>
                  <a:pt x="2349764" y="6017221"/>
                  <a:pt x="2726531" y="6017221"/>
                </a:cubicBezTo>
                <a:cubicBezTo>
                  <a:pt x="3037019" y="6017221"/>
                  <a:pt x="3305042" y="5952067"/>
                  <a:pt x="3530600" y="5821760"/>
                </a:cubicBezTo>
                <a:cubicBezTo>
                  <a:pt x="3756289" y="5691320"/>
                  <a:pt x="3942622" y="5512330"/>
                  <a:pt x="4089598" y="5284788"/>
                </a:cubicBezTo>
                <a:cubicBezTo>
                  <a:pt x="4236706" y="5057114"/>
                  <a:pt x="4345384" y="4795375"/>
                  <a:pt x="4415631" y="4499571"/>
                </a:cubicBezTo>
                <a:cubicBezTo>
                  <a:pt x="4486010" y="4203767"/>
                  <a:pt x="4521200" y="3888317"/>
                  <a:pt x="4521200" y="3553222"/>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320" name="Freeform 16320"/>
          <p:cNvSpPr/>
          <p:nvPr/>
        </p:nvSpPr>
        <p:spPr>
          <a:xfrm>
            <a:off x="4058840" y="4011122"/>
            <a:ext cx="32301" cy="68069"/>
          </a:xfrm>
          <a:custGeom>
            <a:avLst/>
            <a:gdLst/>
            <a:ahLst/>
            <a:cxnLst/>
            <a:rect l="0" t="0" r="0" b="0"/>
            <a:pathLst>
              <a:path w="3246040" h="6832600">
                <a:moveTo>
                  <a:pt x="1150143" y="1180704"/>
                </a:moveTo>
                <a:lnTo>
                  <a:pt x="1150143" y="6832600"/>
                </a:lnTo>
                <a:lnTo>
                  <a:pt x="0" y="6832600"/>
                </a:lnTo>
                <a:lnTo>
                  <a:pt x="0" y="127000"/>
                </a:lnTo>
                <a:lnTo>
                  <a:pt x="1118989" y="127000"/>
                </a:lnTo>
                <a:close/>
                <a:moveTo>
                  <a:pt x="3246040" y="86916"/>
                </a:moveTo>
                <a:lnTo>
                  <a:pt x="3239889" y="1154510"/>
                </a:lnTo>
                <a:cubicBezTo>
                  <a:pt x="3144771" y="1133872"/>
                  <a:pt x="3054813" y="1120445"/>
                  <a:pt x="2970014" y="1114227"/>
                </a:cubicBezTo>
                <a:cubicBezTo>
                  <a:pt x="2885347" y="1108009"/>
                  <a:pt x="2789237" y="1104900"/>
                  <a:pt x="2681684" y="1104900"/>
                </a:cubicBezTo>
                <a:cubicBezTo>
                  <a:pt x="2417100" y="1104900"/>
                  <a:pt x="2183540" y="1146242"/>
                  <a:pt x="1981001" y="1228924"/>
                </a:cubicBezTo>
                <a:cubicBezTo>
                  <a:pt x="1778462" y="1311606"/>
                  <a:pt x="1606880" y="1427295"/>
                  <a:pt x="1466254" y="1575991"/>
                </a:cubicBezTo>
                <a:cubicBezTo>
                  <a:pt x="1325760" y="1724687"/>
                  <a:pt x="1215165" y="1901362"/>
                  <a:pt x="1134467" y="2106018"/>
                </a:cubicBezTo>
                <a:cubicBezTo>
                  <a:pt x="1053901" y="2310673"/>
                  <a:pt x="1001249" y="2534841"/>
                  <a:pt x="976510" y="2778522"/>
                </a:cubicBezTo>
                <a:lnTo>
                  <a:pt x="654050" y="2964458"/>
                </a:lnTo>
                <a:cubicBezTo>
                  <a:pt x="654050" y="2559249"/>
                  <a:pt x="694332" y="2178844"/>
                  <a:pt x="774898" y="1823244"/>
                </a:cubicBezTo>
                <a:cubicBezTo>
                  <a:pt x="855464" y="1467644"/>
                  <a:pt x="980479" y="1152393"/>
                  <a:pt x="1149945" y="877491"/>
                </a:cubicBezTo>
                <a:cubicBezTo>
                  <a:pt x="1319543" y="602589"/>
                  <a:pt x="1535575" y="387615"/>
                  <a:pt x="1798042" y="232569"/>
                </a:cubicBezTo>
                <a:cubicBezTo>
                  <a:pt x="2060641" y="77524"/>
                  <a:pt x="2373841" y="0"/>
                  <a:pt x="2737643" y="0"/>
                </a:cubicBezTo>
                <a:cubicBezTo>
                  <a:pt x="2820325" y="0"/>
                  <a:pt x="2915377" y="9327"/>
                  <a:pt x="3022798" y="27980"/>
                </a:cubicBezTo>
                <a:cubicBezTo>
                  <a:pt x="3130351" y="46501"/>
                  <a:pt x="3204765" y="66146"/>
                  <a:pt x="3246040" y="86916"/>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321" name="Freeform 16321"/>
          <p:cNvSpPr/>
          <p:nvPr/>
        </p:nvSpPr>
        <p:spPr>
          <a:xfrm>
            <a:off x="4098585" y="4011122"/>
            <a:ext cx="60786" cy="69335"/>
          </a:xfrm>
          <a:custGeom>
            <a:avLst/>
            <a:gdLst/>
            <a:ahLst/>
            <a:cxnLst/>
            <a:rect l="0" t="0" r="0" b="0"/>
            <a:pathLst>
              <a:path w="6108700" h="6959600">
                <a:moveTo>
                  <a:pt x="0" y="3554215"/>
                </a:moveTo>
                <a:lnTo>
                  <a:pt x="0" y="3411538"/>
                </a:lnTo>
                <a:cubicBezTo>
                  <a:pt x="0" y="2927615"/>
                  <a:pt x="70246" y="2477890"/>
                  <a:pt x="210740" y="2062361"/>
                </a:cubicBezTo>
                <a:cubicBezTo>
                  <a:pt x="351366" y="1646701"/>
                  <a:pt x="553971" y="1284883"/>
                  <a:pt x="818554" y="976908"/>
                </a:cubicBezTo>
                <a:cubicBezTo>
                  <a:pt x="1083270" y="668801"/>
                  <a:pt x="1403746" y="428956"/>
                  <a:pt x="1779984" y="257374"/>
                </a:cubicBezTo>
                <a:cubicBezTo>
                  <a:pt x="2156221" y="85791"/>
                  <a:pt x="2577901" y="0"/>
                  <a:pt x="3045023" y="0"/>
                </a:cubicBezTo>
                <a:cubicBezTo>
                  <a:pt x="3516378" y="0"/>
                  <a:pt x="3941167" y="85791"/>
                  <a:pt x="4319389" y="257374"/>
                </a:cubicBezTo>
                <a:cubicBezTo>
                  <a:pt x="4697743" y="428956"/>
                  <a:pt x="5020270" y="668801"/>
                  <a:pt x="5286970" y="976908"/>
                </a:cubicBezTo>
                <a:cubicBezTo>
                  <a:pt x="5553670" y="1284883"/>
                  <a:pt x="5757267" y="1646701"/>
                  <a:pt x="5897760" y="2062361"/>
                </a:cubicBezTo>
                <a:cubicBezTo>
                  <a:pt x="6038387" y="2477890"/>
                  <a:pt x="6108700" y="2927615"/>
                  <a:pt x="6108700" y="3411538"/>
                </a:cubicBezTo>
                <a:lnTo>
                  <a:pt x="6108700" y="3554215"/>
                </a:lnTo>
                <a:cubicBezTo>
                  <a:pt x="6108700" y="4038005"/>
                  <a:pt x="6038387" y="4486672"/>
                  <a:pt x="5897760" y="4900216"/>
                </a:cubicBezTo>
                <a:cubicBezTo>
                  <a:pt x="5757267" y="5313760"/>
                  <a:pt x="5553670" y="5674585"/>
                  <a:pt x="5286970" y="5982693"/>
                </a:cubicBezTo>
                <a:cubicBezTo>
                  <a:pt x="5020270" y="6290800"/>
                  <a:pt x="4699860" y="6530645"/>
                  <a:pt x="4325739" y="6702227"/>
                </a:cubicBezTo>
                <a:cubicBezTo>
                  <a:pt x="3951618" y="6873808"/>
                  <a:pt x="3528814" y="6959600"/>
                  <a:pt x="3057326" y="6959600"/>
                </a:cubicBezTo>
                <a:cubicBezTo>
                  <a:pt x="2586103" y="6959600"/>
                  <a:pt x="2162373" y="6873808"/>
                  <a:pt x="1786135" y="6702227"/>
                </a:cubicBezTo>
                <a:cubicBezTo>
                  <a:pt x="1409898" y="6530645"/>
                  <a:pt x="1088429" y="6290800"/>
                  <a:pt x="821729" y="5982693"/>
                </a:cubicBezTo>
                <a:cubicBezTo>
                  <a:pt x="555029" y="5674585"/>
                  <a:pt x="351366" y="5313760"/>
                  <a:pt x="210740" y="4900216"/>
                </a:cubicBezTo>
                <a:cubicBezTo>
                  <a:pt x="70246" y="4486672"/>
                  <a:pt x="0" y="4038005"/>
                  <a:pt x="0" y="3554215"/>
                </a:cubicBezTo>
                <a:close/>
                <a:moveTo>
                  <a:pt x="1147167" y="3411538"/>
                </a:moveTo>
                <a:lnTo>
                  <a:pt x="1147167" y="3554215"/>
                </a:lnTo>
                <a:cubicBezTo>
                  <a:pt x="1147167" y="3889177"/>
                  <a:pt x="1186523" y="4204560"/>
                  <a:pt x="1265237" y="4500365"/>
                </a:cubicBezTo>
                <a:cubicBezTo>
                  <a:pt x="1343951" y="4796036"/>
                  <a:pt x="1463013" y="5057643"/>
                  <a:pt x="1622425" y="5285185"/>
                </a:cubicBezTo>
                <a:cubicBezTo>
                  <a:pt x="1781836" y="5512594"/>
                  <a:pt x="1981662" y="5691453"/>
                  <a:pt x="2221904" y="5821760"/>
                </a:cubicBezTo>
                <a:cubicBezTo>
                  <a:pt x="2462146" y="5952067"/>
                  <a:pt x="2741678" y="6017221"/>
                  <a:pt x="3060501" y="6017221"/>
                </a:cubicBezTo>
                <a:cubicBezTo>
                  <a:pt x="3375223" y="6017221"/>
                  <a:pt x="3651646" y="5952067"/>
                  <a:pt x="3889771" y="5821760"/>
                </a:cubicBezTo>
                <a:cubicBezTo>
                  <a:pt x="4128029" y="5691453"/>
                  <a:pt x="4325805" y="5512594"/>
                  <a:pt x="4483100" y="5285185"/>
                </a:cubicBezTo>
                <a:cubicBezTo>
                  <a:pt x="4640527" y="5057643"/>
                  <a:pt x="4759589" y="4796036"/>
                  <a:pt x="4840287" y="4500365"/>
                </a:cubicBezTo>
                <a:cubicBezTo>
                  <a:pt x="4921117" y="4204560"/>
                  <a:pt x="4961532" y="3889177"/>
                  <a:pt x="4961532" y="3554215"/>
                </a:cubicBezTo>
                <a:lnTo>
                  <a:pt x="4961532" y="3411538"/>
                </a:lnTo>
                <a:cubicBezTo>
                  <a:pt x="4961532" y="3080544"/>
                  <a:pt x="4921117" y="2767211"/>
                  <a:pt x="4840287" y="2471540"/>
                </a:cubicBezTo>
                <a:cubicBezTo>
                  <a:pt x="4759589" y="2175736"/>
                  <a:pt x="4639535" y="1913070"/>
                  <a:pt x="4480123" y="1683544"/>
                </a:cubicBezTo>
                <a:cubicBezTo>
                  <a:pt x="4320711" y="1454018"/>
                  <a:pt x="4121877" y="1273109"/>
                  <a:pt x="3883620" y="1140818"/>
                </a:cubicBezTo>
                <a:cubicBezTo>
                  <a:pt x="3645495" y="1008526"/>
                  <a:pt x="3367021" y="942380"/>
                  <a:pt x="3048198" y="942380"/>
                </a:cubicBezTo>
                <a:cubicBezTo>
                  <a:pt x="2733476" y="942380"/>
                  <a:pt x="2456987" y="1008526"/>
                  <a:pt x="2218729" y="1140818"/>
                </a:cubicBezTo>
                <a:cubicBezTo>
                  <a:pt x="1980604" y="1273109"/>
                  <a:pt x="1781836" y="1454018"/>
                  <a:pt x="1622425" y="1683544"/>
                </a:cubicBezTo>
                <a:cubicBezTo>
                  <a:pt x="1463013" y="1913070"/>
                  <a:pt x="1343951" y="2175736"/>
                  <a:pt x="1265237" y="2471540"/>
                </a:cubicBezTo>
                <a:cubicBezTo>
                  <a:pt x="1186523" y="2767211"/>
                  <a:pt x="1147167" y="3080544"/>
                  <a:pt x="1147167" y="3411538"/>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322" name="Freeform 16322"/>
          <p:cNvSpPr/>
          <p:nvPr/>
        </p:nvSpPr>
        <p:spPr>
          <a:xfrm>
            <a:off x="4159688" y="3987969"/>
            <a:ext cx="25401" cy="118173"/>
          </a:xfrm>
          <a:custGeom>
            <a:avLst/>
            <a:gdLst/>
            <a:ahLst/>
            <a:cxnLst/>
            <a:rect l="0" t="0" r="0" b="0"/>
            <a:pathLst>
              <a:path w="2552700" h="11861800">
                <a:moveTo>
                  <a:pt x="1316632" y="2442171"/>
                </a:moveTo>
                <a:lnTo>
                  <a:pt x="2463800" y="2442171"/>
                </a:lnTo>
                <a:lnTo>
                  <a:pt x="2463800" y="9951839"/>
                </a:lnTo>
                <a:cubicBezTo>
                  <a:pt x="2463800" y="10361149"/>
                  <a:pt x="2398778" y="10708415"/>
                  <a:pt x="2268735" y="10993635"/>
                </a:cubicBezTo>
                <a:cubicBezTo>
                  <a:pt x="2138693" y="11278989"/>
                  <a:pt x="1944687" y="11495021"/>
                  <a:pt x="1686718" y="11641732"/>
                </a:cubicBezTo>
                <a:cubicBezTo>
                  <a:pt x="1428882" y="11788444"/>
                  <a:pt x="1103973" y="11861800"/>
                  <a:pt x="711993" y="11861800"/>
                </a:cubicBezTo>
                <a:cubicBezTo>
                  <a:pt x="608806" y="11861800"/>
                  <a:pt x="488090" y="11851348"/>
                  <a:pt x="349846" y="11830446"/>
                </a:cubicBezTo>
                <a:cubicBezTo>
                  <a:pt x="211601" y="11809677"/>
                  <a:pt x="94986" y="11784806"/>
                  <a:pt x="0" y="11755834"/>
                </a:cubicBezTo>
                <a:lnTo>
                  <a:pt x="0" y="10828139"/>
                </a:lnTo>
                <a:cubicBezTo>
                  <a:pt x="78979" y="10844675"/>
                  <a:pt x="168408" y="10858103"/>
                  <a:pt x="268288" y="10868421"/>
                </a:cubicBezTo>
                <a:cubicBezTo>
                  <a:pt x="368168" y="10878740"/>
                  <a:pt x="455480" y="10883900"/>
                  <a:pt x="530225" y="10883900"/>
                </a:cubicBezTo>
                <a:cubicBezTo>
                  <a:pt x="700748" y="10883900"/>
                  <a:pt x="844219" y="10852877"/>
                  <a:pt x="960635" y="10790832"/>
                </a:cubicBezTo>
                <a:cubicBezTo>
                  <a:pt x="1077184" y="10728920"/>
                  <a:pt x="1165621" y="10629767"/>
                  <a:pt x="1225946" y="10493375"/>
                </a:cubicBezTo>
                <a:cubicBezTo>
                  <a:pt x="1286404" y="10357114"/>
                  <a:pt x="1316632" y="10175411"/>
                  <a:pt x="1316632" y="9948267"/>
                </a:cubicBezTo>
                <a:close/>
                <a:moveTo>
                  <a:pt x="1193800" y="663179"/>
                </a:moveTo>
                <a:cubicBezTo>
                  <a:pt x="1193800" y="477309"/>
                  <a:pt x="1251677" y="320345"/>
                  <a:pt x="1367432" y="192286"/>
                </a:cubicBezTo>
                <a:cubicBezTo>
                  <a:pt x="1483320" y="64096"/>
                  <a:pt x="1650867" y="0"/>
                  <a:pt x="1870075" y="0"/>
                </a:cubicBezTo>
                <a:cubicBezTo>
                  <a:pt x="2093515" y="0"/>
                  <a:pt x="2263113" y="64096"/>
                  <a:pt x="2378868" y="192286"/>
                </a:cubicBezTo>
                <a:cubicBezTo>
                  <a:pt x="2494756" y="320345"/>
                  <a:pt x="2552700" y="477309"/>
                  <a:pt x="2552700" y="663179"/>
                </a:cubicBezTo>
                <a:cubicBezTo>
                  <a:pt x="2552700" y="840979"/>
                  <a:pt x="2494756" y="992916"/>
                  <a:pt x="2378868" y="1118990"/>
                </a:cubicBezTo>
                <a:cubicBezTo>
                  <a:pt x="2263113" y="1245063"/>
                  <a:pt x="2093515" y="1308100"/>
                  <a:pt x="1870075" y="1308100"/>
                </a:cubicBezTo>
                <a:cubicBezTo>
                  <a:pt x="1650867" y="1308100"/>
                  <a:pt x="1483320" y="1245063"/>
                  <a:pt x="1367432" y="1118990"/>
                </a:cubicBezTo>
                <a:cubicBezTo>
                  <a:pt x="1251677" y="992916"/>
                  <a:pt x="1193800" y="840979"/>
                  <a:pt x="1193800" y="663179"/>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323" name="Freeform 16323"/>
          <p:cNvSpPr/>
          <p:nvPr/>
        </p:nvSpPr>
        <p:spPr>
          <a:xfrm>
            <a:off x="4199686" y="4011122"/>
            <a:ext cx="56679" cy="69335"/>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324" name="Freeform 16324"/>
          <p:cNvSpPr/>
          <p:nvPr/>
        </p:nvSpPr>
        <p:spPr>
          <a:xfrm>
            <a:off x="4266349" y="4011122"/>
            <a:ext cx="56275" cy="69335"/>
          </a:xfrm>
          <a:custGeom>
            <a:avLst/>
            <a:gdLst/>
            <a:ahLst/>
            <a:cxnLst/>
            <a:rect l="0" t="0" r="0" b="0"/>
            <a:pathLst>
              <a:path w="5655270" h="6959600">
                <a:moveTo>
                  <a:pt x="2982714" y="6017221"/>
                </a:moveTo>
                <a:cubicBezTo>
                  <a:pt x="3255499" y="6017221"/>
                  <a:pt x="3507647" y="5961394"/>
                  <a:pt x="3739157" y="5849740"/>
                </a:cubicBezTo>
                <a:cubicBezTo>
                  <a:pt x="3970668" y="5738085"/>
                  <a:pt x="4160837" y="5584032"/>
                  <a:pt x="4309665" y="5387579"/>
                </a:cubicBezTo>
                <a:cubicBezTo>
                  <a:pt x="4458493" y="5190993"/>
                  <a:pt x="4543226" y="4966560"/>
                  <a:pt x="4563864" y="4714280"/>
                </a:cubicBezTo>
                <a:lnTo>
                  <a:pt x="5655270" y="4714280"/>
                </a:lnTo>
                <a:cubicBezTo>
                  <a:pt x="5634632" y="5111288"/>
                  <a:pt x="5501282" y="5480381"/>
                  <a:pt x="5255220" y="5821561"/>
                </a:cubicBezTo>
                <a:cubicBezTo>
                  <a:pt x="5009289" y="6162609"/>
                  <a:pt x="4687887" y="6437578"/>
                  <a:pt x="4291012" y="6646466"/>
                </a:cubicBezTo>
                <a:cubicBezTo>
                  <a:pt x="3894137" y="6855221"/>
                  <a:pt x="3458104" y="6959600"/>
                  <a:pt x="2982912" y="6959600"/>
                </a:cubicBezTo>
                <a:cubicBezTo>
                  <a:pt x="2478484" y="6959600"/>
                  <a:pt x="2039209" y="6870700"/>
                  <a:pt x="1665089" y="6692900"/>
                </a:cubicBezTo>
                <a:cubicBezTo>
                  <a:pt x="1290968" y="6515100"/>
                  <a:pt x="980876" y="6271155"/>
                  <a:pt x="734814" y="5961063"/>
                </a:cubicBezTo>
                <a:cubicBezTo>
                  <a:pt x="488883" y="5650839"/>
                  <a:pt x="304932" y="5294115"/>
                  <a:pt x="182959" y="4890890"/>
                </a:cubicBezTo>
                <a:cubicBezTo>
                  <a:pt x="60986" y="4487665"/>
                  <a:pt x="0" y="4060693"/>
                  <a:pt x="0" y="3609975"/>
                </a:cubicBezTo>
                <a:lnTo>
                  <a:pt x="0" y="3349625"/>
                </a:lnTo>
                <a:cubicBezTo>
                  <a:pt x="0" y="2898775"/>
                  <a:pt x="60986" y="2471738"/>
                  <a:pt x="182959" y="2068513"/>
                </a:cubicBezTo>
                <a:cubicBezTo>
                  <a:pt x="304932" y="1665288"/>
                  <a:pt x="488883" y="1308630"/>
                  <a:pt x="734814" y="998538"/>
                </a:cubicBezTo>
                <a:cubicBezTo>
                  <a:pt x="980876" y="688446"/>
                  <a:pt x="1290968" y="444500"/>
                  <a:pt x="1665089" y="266700"/>
                </a:cubicBezTo>
                <a:cubicBezTo>
                  <a:pt x="2039209" y="88900"/>
                  <a:pt x="2478484" y="0"/>
                  <a:pt x="2982912" y="0"/>
                </a:cubicBezTo>
                <a:cubicBezTo>
                  <a:pt x="3507713" y="0"/>
                  <a:pt x="3966500" y="106496"/>
                  <a:pt x="4359275" y="319485"/>
                </a:cubicBezTo>
                <a:cubicBezTo>
                  <a:pt x="4752049" y="532342"/>
                  <a:pt x="5061082" y="821796"/>
                  <a:pt x="5286375" y="1187847"/>
                </a:cubicBezTo>
                <a:cubicBezTo>
                  <a:pt x="5511667" y="1553766"/>
                  <a:pt x="5634632" y="1968236"/>
                  <a:pt x="5655270" y="2431257"/>
                </a:cubicBezTo>
                <a:lnTo>
                  <a:pt x="4563864" y="2431257"/>
                </a:lnTo>
                <a:cubicBezTo>
                  <a:pt x="4543226" y="2154238"/>
                  <a:pt x="4465703" y="1904075"/>
                  <a:pt x="4331295" y="1680766"/>
                </a:cubicBezTo>
                <a:cubicBezTo>
                  <a:pt x="4197019" y="1457325"/>
                  <a:pt x="4015118" y="1278401"/>
                  <a:pt x="3785592" y="1143993"/>
                </a:cubicBezTo>
                <a:cubicBezTo>
                  <a:pt x="3556198" y="1009584"/>
                  <a:pt x="3288572" y="942380"/>
                  <a:pt x="2982714" y="942380"/>
                </a:cubicBezTo>
                <a:cubicBezTo>
                  <a:pt x="2631215" y="942380"/>
                  <a:pt x="2336601" y="1011635"/>
                  <a:pt x="2098873" y="1150144"/>
                </a:cubicBezTo>
                <a:cubicBezTo>
                  <a:pt x="1861277" y="1288654"/>
                  <a:pt x="1673225" y="1474788"/>
                  <a:pt x="1534715" y="1708547"/>
                </a:cubicBezTo>
                <a:cubicBezTo>
                  <a:pt x="1396206" y="1942307"/>
                  <a:pt x="1296987" y="2200805"/>
                  <a:pt x="1237059" y="2484041"/>
                </a:cubicBezTo>
                <a:cubicBezTo>
                  <a:pt x="1177131" y="2767278"/>
                  <a:pt x="1147167" y="3055806"/>
                  <a:pt x="1147167" y="3349625"/>
                </a:cubicBezTo>
                <a:lnTo>
                  <a:pt x="1147167" y="3609975"/>
                </a:lnTo>
                <a:cubicBezTo>
                  <a:pt x="1147167" y="3903663"/>
                  <a:pt x="1176072" y="4193249"/>
                  <a:pt x="1233884" y="4478735"/>
                </a:cubicBezTo>
                <a:cubicBezTo>
                  <a:pt x="1291828" y="4764088"/>
                  <a:pt x="1389988" y="5022586"/>
                  <a:pt x="1528365" y="5254229"/>
                </a:cubicBezTo>
                <a:cubicBezTo>
                  <a:pt x="1666875" y="5485739"/>
                  <a:pt x="1854993" y="5670815"/>
                  <a:pt x="2092721" y="5809457"/>
                </a:cubicBezTo>
                <a:cubicBezTo>
                  <a:pt x="2330450" y="5947966"/>
                  <a:pt x="2627114" y="6017221"/>
                  <a:pt x="2982714" y="6017221"/>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325" name="Freeform 16325"/>
          <p:cNvSpPr/>
          <p:nvPr/>
        </p:nvSpPr>
        <p:spPr>
          <a:xfrm>
            <a:off x="4326883" y="3996130"/>
            <a:ext cx="36388" cy="84328"/>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326" name="Freeform 16326"/>
          <p:cNvSpPr/>
          <p:nvPr/>
        </p:nvSpPr>
        <p:spPr>
          <a:xfrm>
            <a:off x="4372757" y="4011122"/>
            <a:ext cx="53118" cy="69335"/>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327" name="Freeform 16327"/>
          <p:cNvSpPr/>
          <p:nvPr/>
        </p:nvSpPr>
        <p:spPr>
          <a:xfrm>
            <a:off x="1917175" y="4302302"/>
            <a:ext cx="31286" cy="31323"/>
          </a:xfrm>
          <a:custGeom>
            <a:avLst/>
            <a:gdLst/>
            <a:ahLst/>
            <a:cxnLst/>
            <a:rect l="0" t="0" r="0" b="0"/>
            <a:pathLst>
              <a:path w="3144043" h="3144044">
                <a:moveTo>
                  <a:pt x="0" y="1568847"/>
                </a:moveTo>
                <a:cubicBezTo>
                  <a:pt x="0" y="1134798"/>
                  <a:pt x="153987" y="764845"/>
                  <a:pt x="461962" y="458986"/>
                </a:cubicBezTo>
                <a:cubicBezTo>
                  <a:pt x="770069" y="152996"/>
                  <a:pt x="1139097" y="0"/>
                  <a:pt x="1569045" y="0"/>
                </a:cubicBezTo>
                <a:cubicBezTo>
                  <a:pt x="2003094" y="0"/>
                  <a:pt x="2374106" y="152996"/>
                  <a:pt x="2682081" y="458986"/>
                </a:cubicBezTo>
                <a:cubicBezTo>
                  <a:pt x="2990056" y="764845"/>
                  <a:pt x="3144043" y="1134798"/>
                  <a:pt x="3144043" y="1568847"/>
                </a:cubicBezTo>
                <a:cubicBezTo>
                  <a:pt x="3144043" y="2003029"/>
                  <a:pt x="2990056" y="2374107"/>
                  <a:pt x="2682081" y="2682082"/>
                </a:cubicBezTo>
                <a:cubicBezTo>
                  <a:pt x="2374106" y="2990057"/>
                  <a:pt x="2003094" y="3144044"/>
                  <a:pt x="1569045" y="3144044"/>
                </a:cubicBezTo>
                <a:cubicBezTo>
                  <a:pt x="1139097" y="3144044"/>
                  <a:pt x="770069" y="2990057"/>
                  <a:pt x="461962" y="2682082"/>
                </a:cubicBezTo>
                <a:cubicBezTo>
                  <a:pt x="153987" y="2374107"/>
                  <a:pt x="0" y="2003029"/>
                  <a:pt x="0" y="1568847"/>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328" name="Freeform 16328"/>
          <p:cNvSpPr/>
          <p:nvPr/>
        </p:nvSpPr>
        <p:spPr>
          <a:xfrm>
            <a:off x="2108549" y="4272317"/>
            <a:ext cx="65083" cy="89958"/>
          </a:xfrm>
          <a:custGeom>
            <a:avLst/>
            <a:gdLst/>
            <a:ahLst/>
            <a:cxnLst/>
            <a:rect l="0" t="0" r="0" b="0"/>
            <a:pathLst>
              <a:path w="6540500" h="9029700">
                <a:moveTo>
                  <a:pt x="2447925" y="9029700"/>
                </a:moveTo>
                <a:lnTo>
                  <a:pt x="562768" y="9029700"/>
                </a:lnTo>
                <a:lnTo>
                  <a:pt x="562768" y="8051800"/>
                </a:lnTo>
                <a:lnTo>
                  <a:pt x="2441773" y="8051800"/>
                </a:lnTo>
                <a:cubicBezTo>
                  <a:pt x="3088679" y="8051800"/>
                  <a:pt x="3627768" y="7916466"/>
                  <a:pt x="4059039" y="7645797"/>
                </a:cubicBezTo>
                <a:cubicBezTo>
                  <a:pt x="4490442" y="7374996"/>
                  <a:pt x="4815019" y="6994724"/>
                  <a:pt x="5032771" y="6504980"/>
                </a:cubicBezTo>
                <a:cubicBezTo>
                  <a:pt x="5250524" y="6015236"/>
                  <a:pt x="5359400" y="5441752"/>
                  <a:pt x="5359400" y="4784527"/>
                </a:cubicBezTo>
                <a:lnTo>
                  <a:pt x="5359400" y="4232672"/>
                </a:lnTo>
                <a:cubicBezTo>
                  <a:pt x="5359400" y="3715941"/>
                  <a:pt x="5297289" y="3256161"/>
                  <a:pt x="5173067" y="2853333"/>
                </a:cubicBezTo>
                <a:cubicBezTo>
                  <a:pt x="5048845" y="2450373"/>
                  <a:pt x="4866613" y="2109391"/>
                  <a:pt x="4626371" y="1830388"/>
                </a:cubicBezTo>
                <a:cubicBezTo>
                  <a:pt x="4386130" y="1551385"/>
                  <a:pt x="4093038" y="1339586"/>
                  <a:pt x="3747095" y="1194991"/>
                </a:cubicBezTo>
                <a:cubicBezTo>
                  <a:pt x="3401285" y="1050264"/>
                  <a:pt x="3004674" y="977900"/>
                  <a:pt x="2557264" y="977900"/>
                </a:cubicBezTo>
                <a:lnTo>
                  <a:pt x="519509" y="977900"/>
                </a:lnTo>
                <a:lnTo>
                  <a:pt x="519509" y="0"/>
                </a:lnTo>
                <a:lnTo>
                  <a:pt x="2555478" y="0"/>
                </a:lnTo>
                <a:cubicBezTo>
                  <a:pt x="3147218" y="0"/>
                  <a:pt x="3687233" y="98227"/>
                  <a:pt x="4175521" y="294680"/>
                </a:cubicBezTo>
                <a:cubicBezTo>
                  <a:pt x="4663810" y="491001"/>
                  <a:pt x="5084828" y="774171"/>
                  <a:pt x="5438576" y="1144191"/>
                </a:cubicBezTo>
                <a:cubicBezTo>
                  <a:pt x="5792456" y="1514211"/>
                  <a:pt x="6064580" y="1960761"/>
                  <a:pt x="6254948" y="2483843"/>
                </a:cubicBezTo>
                <a:cubicBezTo>
                  <a:pt x="6445315" y="3006792"/>
                  <a:pt x="6540500" y="3594894"/>
                  <a:pt x="6540500" y="4248150"/>
                </a:cubicBezTo>
                <a:lnTo>
                  <a:pt x="6540500" y="4787702"/>
                </a:lnTo>
                <a:cubicBezTo>
                  <a:pt x="6540500" y="5440958"/>
                  <a:pt x="6445382" y="6029127"/>
                  <a:pt x="6255146" y="6552208"/>
                </a:cubicBezTo>
                <a:cubicBezTo>
                  <a:pt x="6065043" y="7075157"/>
                  <a:pt x="5791200" y="7520649"/>
                  <a:pt x="5433615" y="7888685"/>
                </a:cubicBezTo>
                <a:cubicBezTo>
                  <a:pt x="5076031" y="8256588"/>
                  <a:pt x="4646083" y="8538766"/>
                  <a:pt x="4143771" y="8735219"/>
                </a:cubicBezTo>
                <a:cubicBezTo>
                  <a:pt x="3641592" y="8931540"/>
                  <a:pt x="3076310" y="9029700"/>
                  <a:pt x="2447925" y="9029700"/>
                </a:cubicBezTo>
                <a:close/>
                <a:moveTo>
                  <a:pt x="1193800" y="0"/>
                </a:moveTo>
                <a:lnTo>
                  <a:pt x="1193800" y="9029700"/>
                </a:lnTo>
                <a:lnTo>
                  <a:pt x="0" y="9029700"/>
                </a:lnTo>
                <a:lnTo>
                  <a:pt x="0" y="0"/>
                </a:ln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329" name="Freeform 16329"/>
          <p:cNvSpPr/>
          <p:nvPr/>
        </p:nvSpPr>
        <p:spPr>
          <a:xfrm>
            <a:off x="2187091" y="4294206"/>
            <a:ext cx="55085" cy="69335"/>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330" name="Freeform 16330"/>
          <p:cNvSpPr/>
          <p:nvPr/>
        </p:nvSpPr>
        <p:spPr>
          <a:xfrm>
            <a:off x="2248635" y="4279213"/>
            <a:ext cx="36388" cy="84328"/>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331" name="Freeform 16331"/>
          <p:cNvSpPr/>
          <p:nvPr/>
        </p:nvSpPr>
        <p:spPr>
          <a:xfrm>
            <a:off x="2295395" y="4294206"/>
            <a:ext cx="55085" cy="69335"/>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332" name="Freeform 16332"/>
          <p:cNvSpPr/>
          <p:nvPr/>
        </p:nvSpPr>
        <p:spPr>
          <a:xfrm>
            <a:off x="2358097" y="4348737"/>
            <a:ext cx="17230" cy="31564"/>
          </a:xfrm>
          <a:custGeom>
            <a:avLst/>
            <a:gdLst/>
            <a:ahLst/>
            <a:cxnLst/>
            <a:rect l="0" t="0" r="0" b="0"/>
            <a:pathLst>
              <a:path w="1731566" h="3168253">
                <a:moveTo>
                  <a:pt x="1731566" y="0"/>
                </a:moveTo>
                <a:lnTo>
                  <a:pt x="1731566" y="923925"/>
                </a:lnTo>
                <a:cubicBezTo>
                  <a:pt x="1731566" y="1300031"/>
                  <a:pt x="1636845" y="1697831"/>
                  <a:pt x="1447403" y="2117328"/>
                </a:cubicBezTo>
                <a:cubicBezTo>
                  <a:pt x="1258094" y="2536957"/>
                  <a:pt x="992650" y="2887265"/>
                  <a:pt x="651073" y="3168253"/>
                </a:cubicBezTo>
                <a:lnTo>
                  <a:pt x="0" y="2715617"/>
                </a:lnTo>
                <a:cubicBezTo>
                  <a:pt x="132292" y="2533848"/>
                  <a:pt x="243880" y="2348904"/>
                  <a:pt x="334764" y="2160785"/>
                </a:cubicBezTo>
                <a:cubicBezTo>
                  <a:pt x="425781" y="1972667"/>
                  <a:pt x="495035" y="1778396"/>
                  <a:pt x="542528" y="1577975"/>
                </a:cubicBezTo>
                <a:cubicBezTo>
                  <a:pt x="590153" y="1377553"/>
                  <a:pt x="613966" y="1165689"/>
                  <a:pt x="613966" y="942380"/>
                </a:cubicBezTo>
                <a:lnTo>
                  <a:pt x="613966" y="0"/>
                </a:ln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333" name="Freeform 16333"/>
          <p:cNvSpPr/>
          <p:nvPr/>
        </p:nvSpPr>
        <p:spPr>
          <a:xfrm>
            <a:off x="2423097" y="4272317"/>
            <a:ext cx="65178" cy="89958"/>
          </a:xfrm>
          <a:custGeom>
            <a:avLst/>
            <a:gdLst/>
            <a:ahLst/>
            <a:cxnLst/>
            <a:rect l="0" t="0" r="0" b="0"/>
            <a:pathLst>
              <a:path w="6550025" h="9029700">
                <a:moveTo>
                  <a:pt x="0" y="0"/>
                </a:moveTo>
                <a:lnTo>
                  <a:pt x="2986682" y="0"/>
                </a:lnTo>
                <a:cubicBezTo>
                  <a:pt x="3664148" y="0"/>
                  <a:pt x="4237302" y="103386"/>
                  <a:pt x="4706143" y="310158"/>
                </a:cubicBezTo>
                <a:cubicBezTo>
                  <a:pt x="5175117" y="516930"/>
                  <a:pt x="5532437" y="821929"/>
                  <a:pt x="5778103" y="1225154"/>
                </a:cubicBezTo>
                <a:cubicBezTo>
                  <a:pt x="6023901" y="1628379"/>
                  <a:pt x="6146800" y="2123613"/>
                  <a:pt x="6146800" y="2710855"/>
                </a:cubicBezTo>
                <a:cubicBezTo>
                  <a:pt x="6146800" y="3124399"/>
                  <a:pt x="6062993" y="3501761"/>
                  <a:pt x="5895379" y="3842941"/>
                </a:cubicBezTo>
                <a:cubicBezTo>
                  <a:pt x="5727898" y="4184121"/>
                  <a:pt x="5487987" y="4473642"/>
                  <a:pt x="5175646" y="4711502"/>
                </a:cubicBezTo>
                <a:cubicBezTo>
                  <a:pt x="4863306" y="4949230"/>
                  <a:pt x="4489913" y="5126038"/>
                  <a:pt x="4055467" y="5241925"/>
                </a:cubicBezTo>
                <a:lnTo>
                  <a:pt x="3720504" y="5372100"/>
                </a:lnTo>
                <a:lnTo>
                  <a:pt x="909240" y="5372100"/>
                </a:lnTo>
                <a:lnTo>
                  <a:pt x="909240" y="4394200"/>
                </a:lnTo>
                <a:lnTo>
                  <a:pt x="3023790" y="4394200"/>
                </a:lnTo>
                <a:cubicBezTo>
                  <a:pt x="3452547" y="4394200"/>
                  <a:pt x="3809139" y="4318794"/>
                  <a:pt x="4093567" y="4167982"/>
                </a:cubicBezTo>
                <a:cubicBezTo>
                  <a:pt x="4377994" y="4017037"/>
                  <a:pt x="4592306" y="3813440"/>
                  <a:pt x="4736504" y="3557191"/>
                </a:cubicBezTo>
                <a:cubicBezTo>
                  <a:pt x="4880835" y="3300942"/>
                  <a:pt x="4953000" y="3017772"/>
                  <a:pt x="4953000" y="2707680"/>
                </a:cubicBezTo>
                <a:cubicBezTo>
                  <a:pt x="4953000" y="2360415"/>
                  <a:pt x="4884869" y="2056607"/>
                  <a:pt x="4748609" y="1796257"/>
                </a:cubicBezTo>
                <a:cubicBezTo>
                  <a:pt x="4612481" y="1535774"/>
                  <a:pt x="4398830" y="1334294"/>
                  <a:pt x="4107656" y="1191816"/>
                </a:cubicBezTo>
                <a:cubicBezTo>
                  <a:pt x="3816614" y="1049205"/>
                  <a:pt x="3441964" y="977900"/>
                  <a:pt x="2983706" y="977900"/>
                </a:cubicBezTo>
                <a:lnTo>
                  <a:pt x="1193800" y="977900"/>
                </a:lnTo>
                <a:lnTo>
                  <a:pt x="1193800" y="9029700"/>
                </a:lnTo>
                <a:lnTo>
                  <a:pt x="0" y="9029700"/>
                </a:lnTo>
                <a:close/>
                <a:moveTo>
                  <a:pt x="5270103" y="9029700"/>
                </a:moveTo>
                <a:lnTo>
                  <a:pt x="3076575" y="4936133"/>
                </a:lnTo>
                <a:lnTo>
                  <a:pt x="4321373" y="4936133"/>
                </a:lnTo>
                <a:lnTo>
                  <a:pt x="6550025" y="8955286"/>
                </a:lnTo>
                <a:lnTo>
                  <a:pt x="6550025" y="9029700"/>
                </a:ln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334" name="Freeform 16334"/>
          <p:cNvSpPr/>
          <p:nvPr/>
        </p:nvSpPr>
        <p:spPr>
          <a:xfrm>
            <a:off x="2501163" y="4272317"/>
            <a:ext cx="11879" cy="89958"/>
          </a:xfrm>
          <a:custGeom>
            <a:avLst/>
            <a:gdLst/>
            <a:ahLst/>
            <a:cxnLst/>
            <a:rect l="0" t="0" r="0" b="0"/>
            <a:pathLst>
              <a:path w="1193800" h="9029700">
                <a:moveTo>
                  <a:pt x="1193800" y="0"/>
                </a:moveTo>
                <a:lnTo>
                  <a:pt x="1193800" y="9029700"/>
                </a:lnTo>
                <a:lnTo>
                  <a:pt x="0" y="9029700"/>
                </a:lnTo>
                <a:lnTo>
                  <a:pt x="0" y="0"/>
                </a:ln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335" name="Freeform 16335"/>
          <p:cNvSpPr/>
          <p:nvPr/>
        </p:nvSpPr>
        <p:spPr>
          <a:xfrm>
            <a:off x="2530123" y="4294206"/>
            <a:ext cx="53118" cy="69335"/>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336" name="Freeform 16336"/>
          <p:cNvSpPr/>
          <p:nvPr/>
        </p:nvSpPr>
        <p:spPr>
          <a:xfrm>
            <a:off x="2590650" y="4348737"/>
            <a:ext cx="17230" cy="31564"/>
          </a:xfrm>
          <a:custGeom>
            <a:avLst/>
            <a:gdLst/>
            <a:ahLst/>
            <a:cxnLst/>
            <a:rect l="0" t="0" r="0" b="0"/>
            <a:pathLst>
              <a:path w="1731566" h="3168253">
                <a:moveTo>
                  <a:pt x="1731566" y="0"/>
                </a:moveTo>
                <a:lnTo>
                  <a:pt x="1731566" y="923925"/>
                </a:lnTo>
                <a:cubicBezTo>
                  <a:pt x="1731566" y="1300031"/>
                  <a:pt x="1636845" y="1697831"/>
                  <a:pt x="1447403" y="2117328"/>
                </a:cubicBezTo>
                <a:cubicBezTo>
                  <a:pt x="1258094" y="2536957"/>
                  <a:pt x="992650" y="2887265"/>
                  <a:pt x="651073" y="3168253"/>
                </a:cubicBezTo>
                <a:lnTo>
                  <a:pt x="0" y="2715617"/>
                </a:lnTo>
                <a:cubicBezTo>
                  <a:pt x="132292" y="2533848"/>
                  <a:pt x="243880" y="2348904"/>
                  <a:pt x="334764" y="2160785"/>
                </a:cubicBezTo>
                <a:cubicBezTo>
                  <a:pt x="425781" y="1972667"/>
                  <a:pt x="495035" y="1778396"/>
                  <a:pt x="542528" y="1577975"/>
                </a:cubicBezTo>
                <a:cubicBezTo>
                  <a:pt x="590153" y="1377553"/>
                  <a:pt x="613966" y="1165689"/>
                  <a:pt x="613966" y="942380"/>
                </a:cubicBezTo>
                <a:lnTo>
                  <a:pt x="613966" y="0"/>
                </a:ln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337" name="Freeform 16337"/>
          <p:cNvSpPr/>
          <p:nvPr/>
        </p:nvSpPr>
        <p:spPr>
          <a:xfrm>
            <a:off x="2650924" y="4294206"/>
            <a:ext cx="56679" cy="69335"/>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338" name="Freeform 16338"/>
          <p:cNvSpPr/>
          <p:nvPr/>
        </p:nvSpPr>
        <p:spPr>
          <a:xfrm>
            <a:off x="2714292" y="4319358"/>
            <a:ext cx="30077" cy="9388"/>
          </a:xfrm>
          <a:custGeom>
            <a:avLst/>
            <a:gdLst/>
            <a:ahLst/>
            <a:cxnLst/>
            <a:rect l="0" t="0" r="0" b="0"/>
            <a:pathLst>
              <a:path w="3022600" h="942379">
                <a:moveTo>
                  <a:pt x="3022600" y="0"/>
                </a:moveTo>
                <a:lnTo>
                  <a:pt x="3022600" y="942379"/>
                </a:lnTo>
                <a:lnTo>
                  <a:pt x="0" y="942379"/>
                </a:lnTo>
                <a:lnTo>
                  <a:pt x="0" y="0"/>
                </a:ln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339" name="Freeform 16339"/>
          <p:cNvSpPr/>
          <p:nvPr/>
        </p:nvSpPr>
        <p:spPr>
          <a:xfrm>
            <a:off x="2755004" y="4271052"/>
            <a:ext cx="13522" cy="91224"/>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340" name="Freeform 16340"/>
          <p:cNvSpPr/>
          <p:nvPr/>
        </p:nvSpPr>
        <p:spPr>
          <a:xfrm>
            <a:off x="2785157" y="4294206"/>
            <a:ext cx="52424" cy="68006"/>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341" name="Freeform 16341"/>
          <p:cNvSpPr/>
          <p:nvPr/>
        </p:nvSpPr>
        <p:spPr>
          <a:xfrm>
            <a:off x="2848989" y="4266117"/>
            <a:ext cx="40339" cy="96158"/>
          </a:xfrm>
          <a:custGeom>
            <a:avLst/>
            <a:gdLst/>
            <a:ahLst/>
            <a:cxnLst/>
            <a:rect l="0" t="0" r="0" b="0"/>
            <a:pathLst>
              <a:path w="4053879" h="9652000">
                <a:moveTo>
                  <a:pt x="2207617" y="9652000"/>
                </a:moveTo>
                <a:lnTo>
                  <a:pt x="1060450" y="9652000"/>
                </a:lnTo>
                <a:lnTo>
                  <a:pt x="1060450" y="2237979"/>
                </a:lnTo>
                <a:cubicBezTo>
                  <a:pt x="1060450" y="1754452"/>
                  <a:pt x="1148225" y="1346399"/>
                  <a:pt x="1323776" y="1013818"/>
                </a:cubicBezTo>
                <a:cubicBezTo>
                  <a:pt x="1499327" y="681104"/>
                  <a:pt x="1752335" y="428956"/>
                  <a:pt x="2082800" y="257374"/>
                </a:cubicBezTo>
                <a:cubicBezTo>
                  <a:pt x="2413396" y="85791"/>
                  <a:pt x="2805972" y="0"/>
                  <a:pt x="3260526" y="0"/>
                </a:cubicBezTo>
                <a:cubicBezTo>
                  <a:pt x="3392818" y="0"/>
                  <a:pt x="3526102" y="8269"/>
                  <a:pt x="3660378" y="24805"/>
                </a:cubicBezTo>
                <a:cubicBezTo>
                  <a:pt x="3794654" y="41210"/>
                  <a:pt x="3925821" y="65948"/>
                  <a:pt x="4053879" y="99021"/>
                </a:cubicBezTo>
                <a:lnTo>
                  <a:pt x="3991768" y="1033860"/>
                </a:lnTo>
                <a:cubicBezTo>
                  <a:pt x="3905117" y="1013090"/>
                  <a:pt x="3807023" y="998604"/>
                  <a:pt x="3697485" y="990402"/>
                </a:cubicBezTo>
                <a:cubicBezTo>
                  <a:pt x="3588080" y="982068"/>
                  <a:pt x="3479667" y="977900"/>
                  <a:pt x="3372246" y="977900"/>
                </a:cubicBezTo>
                <a:cubicBezTo>
                  <a:pt x="3128697" y="977900"/>
                  <a:pt x="2919147" y="1026452"/>
                  <a:pt x="2743596" y="1123554"/>
                </a:cubicBezTo>
                <a:cubicBezTo>
                  <a:pt x="2568045" y="1220655"/>
                  <a:pt x="2434828" y="1362208"/>
                  <a:pt x="2343943" y="1548210"/>
                </a:cubicBezTo>
                <a:cubicBezTo>
                  <a:pt x="2253059" y="1734212"/>
                  <a:pt x="2207617" y="1963672"/>
                  <a:pt x="2207617" y="2236590"/>
                </a:cubicBezTo>
                <a:close/>
                <a:moveTo>
                  <a:pt x="3632200" y="2946400"/>
                </a:moveTo>
                <a:lnTo>
                  <a:pt x="3632200" y="3822700"/>
                </a:lnTo>
                <a:lnTo>
                  <a:pt x="0" y="3822700"/>
                </a:lnTo>
                <a:lnTo>
                  <a:pt x="0" y="2946400"/>
                </a:ln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342" name="Freeform 16342"/>
          <p:cNvSpPr/>
          <p:nvPr/>
        </p:nvSpPr>
        <p:spPr>
          <a:xfrm>
            <a:off x="2897719" y="4294206"/>
            <a:ext cx="32301" cy="68069"/>
          </a:xfrm>
          <a:custGeom>
            <a:avLst/>
            <a:gdLst/>
            <a:ahLst/>
            <a:cxnLst/>
            <a:rect l="0" t="0" r="0" b="0"/>
            <a:pathLst>
              <a:path w="3246040" h="6832600">
                <a:moveTo>
                  <a:pt x="1150143" y="1180704"/>
                </a:moveTo>
                <a:lnTo>
                  <a:pt x="1150143" y="6832600"/>
                </a:lnTo>
                <a:lnTo>
                  <a:pt x="0" y="6832600"/>
                </a:lnTo>
                <a:lnTo>
                  <a:pt x="0" y="127000"/>
                </a:lnTo>
                <a:lnTo>
                  <a:pt x="1118989" y="127000"/>
                </a:lnTo>
                <a:close/>
                <a:moveTo>
                  <a:pt x="3246040" y="86916"/>
                </a:moveTo>
                <a:lnTo>
                  <a:pt x="3239889" y="1154510"/>
                </a:lnTo>
                <a:cubicBezTo>
                  <a:pt x="3144771" y="1133872"/>
                  <a:pt x="3054813" y="1120445"/>
                  <a:pt x="2970014" y="1114227"/>
                </a:cubicBezTo>
                <a:cubicBezTo>
                  <a:pt x="2885347" y="1108009"/>
                  <a:pt x="2789237" y="1104900"/>
                  <a:pt x="2681684" y="1104900"/>
                </a:cubicBezTo>
                <a:cubicBezTo>
                  <a:pt x="2417100" y="1104900"/>
                  <a:pt x="2183540" y="1146242"/>
                  <a:pt x="1981001" y="1228924"/>
                </a:cubicBezTo>
                <a:cubicBezTo>
                  <a:pt x="1778462" y="1311606"/>
                  <a:pt x="1606880" y="1427295"/>
                  <a:pt x="1466254" y="1575991"/>
                </a:cubicBezTo>
                <a:cubicBezTo>
                  <a:pt x="1325760" y="1724687"/>
                  <a:pt x="1215165" y="1901362"/>
                  <a:pt x="1134467" y="2106018"/>
                </a:cubicBezTo>
                <a:cubicBezTo>
                  <a:pt x="1053901" y="2310673"/>
                  <a:pt x="1001249" y="2534841"/>
                  <a:pt x="976510" y="2778522"/>
                </a:cubicBezTo>
                <a:lnTo>
                  <a:pt x="654050" y="2964458"/>
                </a:lnTo>
                <a:cubicBezTo>
                  <a:pt x="654050" y="2559249"/>
                  <a:pt x="694332" y="2178844"/>
                  <a:pt x="774898" y="1823244"/>
                </a:cubicBezTo>
                <a:cubicBezTo>
                  <a:pt x="855464" y="1467644"/>
                  <a:pt x="980479" y="1152393"/>
                  <a:pt x="1149945" y="877491"/>
                </a:cubicBezTo>
                <a:cubicBezTo>
                  <a:pt x="1319543" y="602589"/>
                  <a:pt x="1535575" y="387615"/>
                  <a:pt x="1798042" y="232569"/>
                </a:cubicBezTo>
                <a:cubicBezTo>
                  <a:pt x="2060641" y="77524"/>
                  <a:pt x="2373841" y="0"/>
                  <a:pt x="2737643" y="0"/>
                </a:cubicBezTo>
                <a:cubicBezTo>
                  <a:pt x="2820325" y="0"/>
                  <a:pt x="2915377" y="9327"/>
                  <a:pt x="3022798" y="27980"/>
                </a:cubicBezTo>
                <a:cubicBezTo>
                  <a:pt x="3130351" y="46501"/>
                  <a:pt x="3204765" y="66146"/>
                  <a:pt x="3246040" y="86916"/>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343" name="Freeform 16343"/>
          <p:cNvSpPr/>
          <p:nvPr/>
        </p:nvSpPr>
        <p:spPr>
          <a:xfrm>
            <a:off x="2938426" y="4294206"/>
            <a:ext cx="55085" cy="69335"/>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344" name="Freeform 16344"/>
          <p:cNvSpPr/>
          <p:nvPr/>
        </p:nvSpPr>
        <p:spPr>
          <a:xfrm>
            <a:off x="3005292" y="4294206"/>
            <a:ext cx="53118" cy="69335"/>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345" name="Freeform 16345"/>
          <p:cNvSpPr/>
          <p:nvPr/>
        </p:nvSpPr>
        <p:spPr>
          <a:xfrm>
            <a:off x="3064636" y="4279213"/>
            <a:ext cx="36388" cy="84328"/>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346" name="Freeform 16346"/>
          <p:cNvSpPr/>
          <p:nvPr/>
        </p:nvSpPr>
        <p:spPr>
          <a:xfrm>
            <a:off x="3113367" y="4294206"/>
            <a:ext cx="32301" cy="68069"/>
          </a:xfrm>
          <a:custGeom>
            <a:avLst/>
            <a:gdLst/>
            <a:ahLst/>
            <a:cxnLst/>
            <a:rect l="0" t="0" r="0" b="0"/>
            <a:pathLst>
              <a:path w="3246040" h="6832600">
                <a:moveTo>
                  <a:pt x="1150143" y="1180704"/>
                </a:moveTo>
                <a:lnTo>
                  <a:pt x="1150143" y="6832600"/>
                </a:lnTo>
                <a:lnTo>
                  <a:pt x="0" y="6832600"/>
                </a:lnTo>
                <a:lnTo>
                  <a:pt x="0" y="127000"/>
                </a:lnTo>
                <a:lnTo>
                  <a:pt x="1118989" y="127000"/>
                </a:lnTo>
                <a:close/>
                <a:moveTo>
                  <a:pt x="3246040" y="86916"/>
                </a:moveTo>
                <a:lnTo>
                  <a:pt x="3239889" y="1154510"/>
                </a:lnTo>
                <a:cubicBezTo>
                  <a:pt x="3144771" y="1133872"/>
                  <a:pt x="3054813" y="1120445"/>
                  <a:pt x="2970014" y="1114227"/>
                </a:cubicBezTo>
                <a:cubicBezTo>
                  <a:pt x="2885347" y="1108009"/>
                  <a:pt x="2789237" y="1104900"/>
                  <a:pt x="2681684" y="1104900"/>
                </a:cubicBezTo>
                <a:cubicBezTo>
                  <a:pt x="2417100" y="1104900"/>
                  <a:pt x="2183540" y="1146242"/>
                  <a:pt x="1981001" y="1228924"/>
                </a:cubicBezTo>
                <a:cubicBezTo>
                  <a:pt x="1778462" y="1311606"/>
                  <a:pt x="1606880" y="1427295"/>
                  <a:pt x="1466254" y="1575991"/>
                </a:cubicBezTo>
                <a:cubicBezTo>
                  <a:pt x="1325760" y="1724687"/>
                  <a:pt x="1215165" y="1901362"/>
                  <a:pt x="1134467" y="2106018"/>
                </a:cubicBezTo>
                <a:cubicBezTo>
                  <a:pt x="1053901" y="2310673"/>
                  <a:pt x="1001249" y="2534841"/>
                  <a:pt x="976510" y="2778522"/>
                </a:cubicBezTo>
                <a:lnTo>
                  <a:pt x="654050" y="2964458"/>
                </a:lnTo>
                <a:cubicBezTo>
                  <a:pt x="654050" y="2559249"/>
                  <a:pt x="694332" y="2178844"/>
                  <a:pt x="774898" y="1823244"/>
                </a:cubicBezTo>
                <a:cubicBezTo>
                  <a:pt x="855464" y="1467644"/>
                  <a:pt x="980479" y="1152393"/>
                  <a:pt x="1149945" y="877491"/>
                </a:cubicBezTo>
                <a:cubicBezTo>
                  <a:pt x="1319543" y="602589"/>
                  <a:pt x="1535575" y="387615"/>
                  <a:pt x="1798042" y="232569"/>
                </a:cubicBezTo>
                <a:cubicBezTo>
                  <a:pt x="2060641" y="77524"/>
                  <a:pt x="2373841" y="0"/>
                  <a:pt x="2737643" y="0"/>
                </a:cubicBezTo>
                <a:cubicBezTo>
                  <a:pt x="2820325" y="0"/>
                  <a:pt x="2915377" y="9327"/>
                  <a:pt x="3022798" y="27980"/>
                </a:cubicBezTo>
                <a:cubicBezTo>
                  <a:pt x="3130351" y="46501"/>
                  <a:pt x="3204765" y="66146"/>
                  <a:pt x="3246040" y="86916"/>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347" name="Freeform 16347"/>
          <p:cNvSpPr/>
          <p:nvPr/>
        </p:nvSpPr>
        <p:spPr>
          <a:xfrm>
            <a:off x="3155842" y="4295471"/>
            <a:ext cx="52572" cy="68069"/>
          </a:xfrm>
          <a:custGeom>
            <a:avLst/>
            <a:gdLst/>
            <a:ahLst/>
            <a:cxnLst/>
            <a:rect l="0" t="0" r="0" b="0"/>
            <a:pathLst>
              <a:path w="5283200" h="6832600">
                <a:moveTo>
                  <a:pt x="4132460" y="5156200"/>
                </a:moveTo>
                <a:lnTo>
                  <a:pt x="4132460" y="0"/>
                </a:lnTo>
                <a:lnTo>
                  <a:pt x="5283200" y="0"/>
                </a:lnTo>
                <a:lnTo>
                  <a:pt x="5283200" y="6705600"/>
                </a:lnTo>
                <a:lnTo>
                  <a:pt x="4188420" y="6705600"/>
                </a:lnTo>
                <a:close/>
                <a:moveTo>
                  <a:pt x="4349750" y="3733800"/>
                </a:moveTo>
                <a:lnTo>
                  <a:pt x="4826000" y="3733800"/>
                </a:lnTo>
                <a:cubicBezTo>
                  <a:pt x="4826000" y="4180020"/>
                  <a:pt x="4779499" y="4592175"/>
                  <a:pt x="4686498" y="4970265"/>
                </a:cubicBezTo>
                <a:cubicBezTo>
                  <a:pt x="4593497" y="5348222"/>
                  <a:pt x="4443610" y="5675644"/>
                  <a:pt x="4236839" y="5952530"/>
                </a:cubicBezTo>
                <a:cubicBezTo>
                  <a:pt x="4030067" y="6229417"/>
                  <a:pt x="3759133" y="6445317"/>
                  <a:pt x="3424039" y="6600230"/>
                </a:cubicBezTo>
                <a:cubicBezTo>
                  <a:pt x="3089076" y="6755143"/>
                  <a:pt x="2681750" y="6832600"/>
                  <a:pt x="2202060" y="6832600"/>
                </a:cubicBezTo>
                <a:cubicBezTo>
                  <a:pt x="1875432" y="6832600"/>
                  <a:pt x="1576652" y="6785107"/>
                  <a:pt x="1305718" y="6690122"/>
                </a:cubicBezTo>
                <a:cubicBezTo>
                  <a:pt x="1034917" y="6595005"/>
                  <a:pt x="802282" y="6448227"/>
                  <a:pt x="607814" y="6249790"/>
                </a:cubicBezTo>
                <a:cubicBezTo>
                  <a:pt x="413477" y="6051352"/>
                  <a:pt x="263591" y="5793053"/>
                  <a:pt x="158154" y="5474891"/>
                </a:cubicBezTo>
                <a:cubicBezTo>
                  <a:pt x="52718" y="5156597"/>
                  <a:pt x="0" y="4774208"/>
                  <a:pt x="0" y="4327724"/>
                </a:cubicBezTo>
                <a:lnTo>
                  <a:pt x="0" y="0"/>
                </a:lnTo>
                <a:lnTo>
                  <a:pt x="1147167" y="0"/>
                </a:lnTo>
                <a:lnTo>
                  <a:pt x="1147167" y="4337050"/>
                </a:lnTo>
                <a:cubicBezTo>
                  <a:pt x="1147167" y="4638411"/>
                  <a:pt x="1181298" y="4887252"/>
                  <a:pt x="1249560" y="5083572"/>
                </a:cubicBezTo>
                <a:cubicBezTo>
                  <a:pt x="1317823" y="5279761"/>
                  <a:pt x="1410890" y="5434674"/>
                  <a:pt x="1528762" y="5548313"/>
                </a:cubicBezTo>
                <a:cubicBezTo>
                  <a:pt x="1646634" y="5661819"/>
                  <a:pt x="1778992" y="5741260"/>
                  <a:pt x="1925835" y="5786636"/>
                </a:cubicBezTo>
                <a:cubicBezTo>
                  <a:pt x="2072812" y="5832012"/>
                  <a:pt x="2224881" y="5854700"/>
                  <a:pt x="2382043" y="5854700"/>
                </a:cubicBezTo>
                <a:cubicBezTo>
                  <a:pt x="2870464" y="5854700"/>
                  <a:pt x="3257351" y="5760377"/>
                  <a:pt x="3542704" y="5571729"/>
                </a:cubicBezTo>
                <a:cubicBezTo>
                  <a:pt x="3828189" y="5383081"/>
                  <a:pt x="4034035" y="5128089"/>
                  <a:pt x="4160242" y="4806752"/>
                </a:cubicBezTo>
                <a:cubicBezTo>
                  <a:pt x="4286580" y="4485283"/>
                  <a:pt x="4349750" y="4127633"/>
                  <a:pt x="4349750" y="37338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348" name="Freeform 16348"/>
          <p:cNvSpPr/>
          <p:nvPr/>
        </p:nvSpPr>
        <p:spPr>
          <a:xfrm>
            <a:off x="3221823" y="4294206"/>
            <a:ext cx="56275" cy="69335"/>
          </a:xfrm>
          <a:custGeom>
            <a:avLst/>
            <a:gdLst/>
            <a:ahLst/>
            <a:cxnLst/>
            <a:rect l="0" t="0" r="0" b="0"/>
            <a:pathLst>
              <a:path w="5655270" h="6959600">
                <a:moveTo>
                  <a:pt x="2982714" y="6017221"/>
                </a:moveTo>
                <a:cubicBezTo>
                  <a:pt x="3255499" y="6017221"/>
                  <a:pt x="3507647" y="5961394"/>
                  <a:pt x="3739157" y="5849740"/>
                </a:cubicBezTo>
                <a:cubicBezTo>
                  <a:pt x="3970668" y="5738085"/>
                  <a:pt x="4160837" y="5584032"/>
                  <a:pt x="4309665" y="5387579"/>
                </a:cubicBezTo>
                <a:cubicBezTo>
                  <a:pt x="4458493" y="5190993"/>
                  <a:pt x="4543226" y="4966560"/>
                  <a:pt x="4563864" y="4714280"/>
                </a:cubicBezTo>
                <a:lnTo>
                  <a:pt x="5655270" y="4714280"/>
                </a:lnTo>
                <a:cubicBezTo>
                  <a:pt x="5634632" y="5111288"/>
                  <a:pt x="5501282" y="5480381"/>
                  <a:pt x="5255220" y="5821561"/>
                </a:cubicBezTo>
                <a:cubicBezTo>
                  <a:pt x="5009289" y="6162609"/>
                  <a:pt x="4687887" y="6437578"/>
                  <a:pt x="4291012" y="6646466"/>
                </a:cubicBezTo>
                <a:cubicBezTo>
                  <a:pt x="3894137" y="6855221"/>
                  <a:pt x="3458104" y="6959600"/>
                  <a:pt x="2982912" y="6959600"/>
                </a:cubicBezTo>
                <a:cubicBezTo>
                  <a:pt x="2478484" y="6959600"/>
                  <a:pt x="2039209" y="6870700"/>
                  <a:pt x="1665089" y="6692900"/>
                </a:cubicBezTo>
                <a:cubicBezTo>
                  <a:pt x="1290968" y="6515100"/>
                  <a:pt x="980876" y="6271155"/>
                  <a:pt x="734814" y="5961063"/>
                </a:cubicBezTo>
                <a:cubicBezTo>
                  <a:pt x="488883" y="5650839"/>
                  <a:pt x="304932" y="5294115"/>
                  <a:pt x="182959" y="4890890"/>
                </a:cubicBezTo>
                <a:cubicBezTo>
                  <a:pt x="60986" y="4487665"/>
                  <a:pt x="0" y="4060693"/>
                  <a:pt x="0" y="3609975"/>
                </a:cubicBezTo>
                <a:lnTo>
                  <a:pt x="0" y="3349625"/>
                </a:lnTo>
                <a:cubicBezTo>
                  <a:pt x="0" y="2898775"/>
                  <a:pt x="60986" y="2471738"/>
                  <a:pt x="182959" y="2068513"/>
                </a:cubicBezTo>
                <a:cubicBezTo>
                  <a:pt x="304932" y="1665288"/>
                  <a:pt x="488883" y="1308630"/>
                  <a:pt x="734814" y="998538"/>
                </a:cubicBezTo>
                <a:cubicBezTo>
                  <a:pt x="980876" y="688446"/>
                  <a:pt x="1290968" y="444500"/>
                  <a:pt x="1665089" y="266700"/>
                </a:cubicBezTo>
                <a:cubicBezTo>
                  <a:pt x="2039209" y="88900"/>
                  <a:pt x="2478484" y="0"/>
                  <a:pt x="2982912" y="0"/>
                </a:cubicBezTo>
                <a:cubicBezTo>
                  <a:pt x="3507713" y="0"/>
                  <a:pt x="3966500" y="106496"/>
                  <a:pt x="4359275" y="319485"/>
                </a:cubicBezTo>
                <a:cubicBezTo>
                  <a:pt x="4752049" y="532342"/>
                  <a:pt x="5061082" y="821796"/>
                  <a:pt x="5286375" y="1187847"/>
                </a:cubicBezTo>
                <a:cubicBezTo>
                  <a:pt x="5511667" y="1553766"/>
                  <a:pt x="5634632" y="1968236"/>
                  <a:pt x="5655270" y="2431257"/>
                </a:cubicBezTo>
                <a:lnTo>
                  <a:pt x="4563864" y="2431257"/>
                </a:lnTo>
                <a:cubicBezTo>
                  <a:pt x="4543226" y="2154238"/>
                  <a:pt x="4465703" y="1904075"/>
                  <a:pt x="4331295" y="1680766"/>
                </a:cubicBezTo>
                <a:cubicBezTo>
                  <a:pt x="4197019" y="1457325"/>
                  <a:pt x="4015118" y="1278401"/>
                  <a:pt x="3785592" y="1143993"/>
                </a:cubicBezTo>
                <a:cubicBezTo>
                  <a:pt x="3556198" y="1009584"/>
                  <a:pt x="3288572" y="942380"/>
                  <a:pt x="2982714" y="942380"/>
                </a:cubicBezTo>
                <a:cubicBezTo>
                  <a:pt x="2631215" y="942380"/>
                  <a:pt x="2336601" y="1011635"/>
                  <a:pt x="2098873" y="1150144"/>
                </a:cubicBezTo>
                <a:cubicBezTo>
                  <a:pt x="1861277" y="1288654"/>
                  <a:pt x="1673225" y="1474788"/>
                  <a:pt x="1534715" y="1708547"/>
                </a:cubicBezTo>
                <a:cubicBezTo>
                  <a:pt x="1396206" y="1942307"/>
                  <a:pt x="1296987" y="2200805"/>
                  <a:pt x="1237059" y="2484041"/>
                </a:cubicBezTo>
                <a:cubicBezTo>
                  <a:pt x="1177131" y="2767278"/>
                  <a:pt x="1147167" y="3055806"/>
                  <a:pt x="1147167" y="3349625"/>
                </a:cubicBezTo>
                <a:lnTo>
                  <a:pt x="1147167" y="3609975"/>
                </a:lnTo>
                <a:cubicBezTo>
                  <a:pt x="1147167" y="3903663"/>
                  <a:pt x="1176072" y="4193249"/>
                  <a:pt x="1233884" y="4478735"/>
                </a:cubicBezTo>
                <a:cubicBezTo>
                  <a:pt x="1291828" y="4764088"/>
                  <a:pt x="1389988" y="5022586"/>
                  <a:pt x="1528365" y="5254229"/>
                </a:cubicBezTo>
                <a:cubicBezTo>
                  <a:pt x="1666875" y="5485739"/>
                  <a:pt x="1854993" y="5670815"/>
                  <a:pt x="2092721" y="5809457"/>
                </a:cubicBezTo>
                <a:cubicBezTo>
                  <a:pt x="2330450" y="5947966"/>
                  <a:pt x="2627114" y="6017221"/>
                  <a:pt x="2982714" y="6017221"/>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349" name="Freeform 16349"/>
          <p:cNvSpPr/>
          <p:nvPr/>
        </p:nvSpPr>
        <p:spPr>
          <a:xfrm>
            <a:off x="3282306" y="4279213"/>
            <a:ext cx="36388" cy="84328"/>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350" name="Freeform 16350"/>
          <p:cNvSpPr/>
          <p:nvPr/>
        </p:nvSpPr>
        <p:spPr>
          <a:xfrm>
            <a:off x="3330784" y="4295471"/>
            <a:ext cx="52572" cy="68069"/>
          </a:xfrm>
          <a:custGeom>
            <a:avLst/>
            <a:gdLst/>
            <a:ahLst/>
            <a:cxnLst/>
            <a:rect l="0" t="0" r="0" b="0"/>
            <a:pathLst>
              <a:path w="5283200" h="6832600">
                <a:moveTo>
                  <a:pt x="4132460" y="5156200"/>
                </a:moveTo>
                <a:lnTo>
                  <a:pt x="4132460" y="0"/>
                </a:lnTo>
                <a:lnTo>
                  <a:pt x="5283200" y="0"/>
                </a:lnTo>
                <a:lnTo>
                  <a:pt x="5283200" y="6705600"/>
                </a:lnTo>
                <a:lnTo>
                  <a:pt x="4188420" y="6705600"/>
                </a:lnTo>
                <a:close/>
                <a:moveTo>
                  <a:pt x="4349750" y="3733800"/>
                </a:moveTo>
                <a:lnTo>
                  <a:pt x="4826000" y="3733800"/>
                </a:lnTo>
                <a:cubicBezTo>
                  <a:pt x="4826000" y="4180020"/>
                  <a:pt x="4779499" y="4592175"/>
                  <a:pt x="4686498" y="4970265"/>
                </a:cubicBezTo>
                <a:cubicBezTo>
                  <a:pt x="4593497" y="5348222"/>
                  <a:pt x="4443610" y="5675644"/>
                  <a:pt x="4236839" y="5952530"/>
                </a:cubicBezTo>
                <a:cubicBezTo>
                  <a:pt x="4030067" y="6229417"/>
                  <a:pt x="3759133" y="6445317"/>
                  <a:pt x="3424039" y="6600230"/>
                </a:cubicBezTo>
                <a:cubicBezTo>
                  <a:pt x="3089076" y="6755143"/>
                  <a:pt x="2681750" y="6832600"/>
                  <a:pt x="2202060" y="6832600"/>
                </a:cubicBezTo>
                <a:cubicBezTo>
                  <a:pt x="1875432" y="6832600"/>
                  <a:pt x="1576652" y="6785107"/>
                  <a:pt x="1305718" y="6690122"/>
                </a:cubicBezTo>
                <a:cubicBezTo>
                  <a:pt x="1034917" y="6595005"/>
                  <a:pt x="802282" y="6448227"/>
                  <a:pt x="607814" y="6249790"/>
                </a:cubicBezTo>
                <a:cubicBezTo>
                  <a:pt x="413477" y="6051352"/>
                  <a:pt x="263591" y="5793053"/>
                  <a:pt x="158154" y="5474891"/>
                </a:cubicBezTo>
                <a:cubicBezTo>
                  <a:pt x="52718" y="5156597"/>
                  <a:pt x="0" y="4774208"/>
                  <a:pt x="0" y="4327724"/>
                </a:cubicBezTo>
                <a:lnTo>
                  <a:pt x="0" y="0"/>
                </a:lnTo>
                <a:lnTo>
                  <a:pt x="1147167" y="0"/>
                </a:lnTo>
                <a:lnTo>
                  <a:pt x="1147167" y="4337050"/>
                </a:lnTo>
                <a:cubicBezTo>
                  <a:pt x="1147167" y="4638411"/>
                  <a:pt x="1181298" y="4887252"/>
                  <a:pt x="1249560" y="5083572"/>
                </a:cubicBezTo>
                <a:cubicBezTo>
                  <a:pt x="1317823" y="5279761"/>
                  <a:pt x="1410890" y="5434674"/>
                  <a:pt x="1528762" y="5548313"/>
                </a:cubicBezTo>
                <a:cubicBezTo>
                  <a:pt x="1646634" y="5661819"/>
                  <a:pt x="1778992" y="5741260"/>
                  <a:pt x="1925835" y="5786636"/>
                </a:cubicBezTo>
                <a:cubicBezTo>
                  <a:pt x="2072812" y="5832012"/>
                  <a:pt x="2224881" y="5854700"/>
                  <a:pt x="2382043" y="5854700"/>
                </a:cubicBezTo>
                <a:cubicBezTo>
                  <a:pt x="2870464" y="5854700"/>
                  <a:pt x="3257351" y="5760377"/>
                  <a:pt x="3542704" y="5571729"/>
                </a:cubicBezTo>
                <a:cubicBezTo>
                  <a:pt x="3828189" y="5383081"/>
                  <a:pt x="4034035" y="5128089"/>
                  <a:pt x="4160242" y="4806752"/>
                </a:cubicBezTo>
                <a:cubicBezTo>
                  <a:pt x="4286580" y="4485283"/>
                  <a:pt x="4349750" y="4127633"/>
                  <a:pt x="4349750" y="37338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351" name="Freeform 16351"/>
          <p:cNvSpPr/>
          <p:nvPr/>
        </p:nvSpPr>
        <p:spPr>
          <a:xfrm>
            <a:off x="3399797" y="4294206"/>
            <a:ext cx="32301" cy="68069"/>
          </a:xfrm>
          <a:custGeom>
            <a:avLst/>
            <a:gdLst/>
            <a:ahLst/>
            <a:cxnLst/>
            <a:rect l="0" t="0" r="0" b="0"/>
            <a:pathLst>
              <a:path w="3246040" h="6832600">
                <a:moveTo>
                  <a:pt x="1150143" y="1180704"/>
                </a:moveTo>
                <a:lnTo>
                  <a:pt x="1150143" y="6832600"/>
                </a:lnTo>
                <a:lnTo>
                  <a:pt x="0" y="6832600"/>
                </a:lnTo>
                <a:lnTo>
                  <a:pt x="0" y="127000"/>
                </a:lnTo>
                <a:lnTo>
                  <a:pt x="1118989" y="127000"/>
                </a:lnTo>
                <a:close/>
                <a:moveTo>
                  <a:pt x="3246040" y="86916"/>
                </a:moveTo>
                <a:lnTo>
                  <a:pt x="3239889" y="1154510"/>
                </a:lnTo>
                <a:cubicBezTo>
                  <a:pt x="3144771" y="1133872"/>
                  <a:pt x="3054813" y="1120445"/>
                  <a:pt x="2970014" y="1114227"/>
                </a:cubicBezTo>
                <a:cubicBezTo>
                  <a:pt x="2885347" y="1108009"/>
                  <a:pt x="2789237" y="1104900"/>
                  <a:pt x="2681684" y="1104900"/>
                </a:cubicBezTo>
                <a:cubicBezTo>
                  <a:pt x="2417100" y="1104900"/>
                  <a:pt x="2183540" y="1146242"/>
                  <a:pt x="1981001" y="1228924"/>
                </a:cubicBezTo>
                <a:cubicBezTo>
                  <a:pt x="1778462" y="1311606"/>
                  <a:pt x="1606880" y="1427295"/>
                  <a:pt x="1466254" y="1575991"/>
                </a:cubicBezTo>
                <a:cubicBezTo>
                  <a:pt x="1325760" y="1724687"/>
                  <a:pt x="1215165" y="1901362"/>
                  <a:pt x="1134467" y="2106018"/>
                </a:cubicBezTo>
                <a:cubicBezTo>
                  <a:pt x="1053901" y="2310673"/>
                  <a:pt x="1001249" y="2534841"/>
                  <a:pt x="976510" y="2778522"/>
                </a:cubicBezTo>
                <a:lnTo>
                  <a:pt x="654050" y="2964458"/>
                </a:lnTo>
                <a:cubicBezTo>
                  <a:pt x="654050" y="2559249"/>
                  <a:pt x="694332" y="2178844"/>
                  <a:pt x="774898" y="1823244"/>
                </a:cubicBezTo>
                <a:cubicBezTo>
                  <a:pt x="855464" y="1467644"/>
                  <a:pt x="980479" y="1152393"/>
                  <a:pt x="1149945" y="877491"/>
                </a:cubicBezTo>
                <a:cubicBezTo>
                  <a:pt x="1319543" y="602589"/>
                  <a:pt x="1535575" y="387615"/>
                  <a:pt x="1798042" y="232569"/>
                </a:cubicBezTo>
                <a:cubicBezTo>
                  <a:pt x="2060641" y="77524"/>
                  <a:pt x="2373841" y="0"/>
                  <a:pt x="2737643" y="0"/>
                </a:cubicBezTo>
                <a:cubicBezTo>
                  <a:pt x="2820325" y="0"/>
                  <a:pt x="2915377" y="9327"/>
                  <a:pt x="3022798" y="27980"/>
                </a:cubicBezTo>
                <a:cubicBezTo>
                  <a:pt x="3130351" y="46501"/>
                  <a:pt x="3204765" y="66146"/>
                  <a:pt x="3246040" y="86916"/>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352" name="Freeform 16352"/>
          <p:cNvSpPr/>
          <p:nvPr/>
        </p:nvSpPr>
        <p:spPr>
          <a:xfrm>
            <a:off x="3439493" y="4294206"/>
            <a:ext cx="56679" cy="69335"/>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353" name="Freeform 16353"/>
          <p:cNvSpPr/>
          <p:nvPr/>
        </p:nvSpPr>
        <p:spPr>
          <a:xfrm>
            <a:off x="3540429" y="4294206"/>
            <a:ext cx="52424" cy="68006"/>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354" name="Freeform 16354"/>
          <p:cNvSpPr/>
          <p:nvPr/>
        </p:nvSpPr>
        <p:spPr>
          <a:xfrm>
            <a:off x="3606219" y="4294206"/>
            <a:ext cx="60786" cy="69335"/>
          </a:xfrm>
          <a:custGeom>
            <a:avLst/>
            <a:gdLst/>
            <a:ahLst/>
            <a:cxnLst/>
            <a:rect l="0" t="0" r="0" b="0"/>
            <a:pathLst>
              <a:path w="6108700" h="6959600">
                <a:moveTo>
                  <a:pt x="0" y="3554215"/>
                </a:moveTo>
                <a:lnTo>
                  <a:pt x="0" y="3411538"/>
                </a:lnTo>
                <a:cubicBezTo>
                  <a:pt x="0" y="2927615"/>
                  <a:pt x="70246" y="2477890"/>
                  <a:pt x="210740" y="2062361"/>
                </a:cubicBezTo>
                <a:cubicBezTo>
                  <a:pt x="351366" y="1646701"/>
                  <a:pt x="553971" y="1284883"/>
                  <a:pt x="818554" y="976908"/>
                </a:cubicBezTo>
                <a:cubicBezTo>
                  <a:pt x="1083270" y="668801"/>
                  <a:pt x="1403746" y="428956"/>
                  <a:pt x="1779984" y="257374"/>
                </a:cubicBezTo>
                <a:cubicBezTo>
                  <a:pt x="2156221" y="85791"/>
                  <a:pt x="2577901" y="0"/>
                  <a:pt x="3045023" y="0"/>
                </a:cubicBezTo>
                <a:cubicBezTo>
                  <a:pt x="3516378" y="0"/>
                  <a:pt x="3941167" y="85791"/>
                  <a:pt x="4319389" y="257374"/>
                </a:cubicBezTo>
                <a:cubicBezTo>
                  <a:pt x="4697743" y="428956"/>
                  <a:pt x="5020270" y="668801"/>
                  <a:pt x="5286970" y="976908"/>
                </a:cubicBezTo>
                <a:cubicBezTo>
                  <a:pt x="5553670" y="1284883"/>
                  <a:pt x="5757267" y="1646701"/>
                  <a:pt x="5897760" y="2062361"/>
                </a:cubicBezTo>
                <a:cubicBezTo>
                  <a:pt x="6038387" y="2477890"/>
                  <a:pt x="6108700" y="2927615"/>
                  <a:pt x="6108700" y="3411538"/>
                </a:cubicBezTo>
                <a:lnTo>
                  <a:pt x="6108700" y="3554215"/>
                </a:lnTo>
                <a:cubicBezTo>
                  <a:pt x="6108700" y="4038005"/>
                  <a:pt x="6038387" y="4486672"/>
                  <a:pt x="5897760" y="4900216"/>
                </a:cubicBezTo>
                <a:cubicBezTo>
                  <a:pt x="5757267" y="5313760"/>
                  <a:pt x="5553670" y="5674585"/>
                  <a:pt x="5286970" y="5982693"/>
                </a:cubicBezTo>
                <a:cubicBezTo>
                  <a:pt x="5020270" y="6290800"/>
                  <a:pt x="4699860" y="6530645"/>
                  <a:pt x="4325739" y="6702227"/>
                </a:cubicBezTo>
                <a:cubicBezTo>
                  <a:pt x="3951618" y="6873808"/>
                  <a:pt x="3528814" y="6959600"/>
                  <a:pt x="3057326" y="6959600"/>
                </a:cubicBezTo>
                <a:cubicBezTo>
                  <a:pt x="2586103" y="6959600"/>
                  <a:pt x="2162373" y="6873808"/>
                  <a:pt x="1786135" y="6702227"/>
                </a:cubicBezTo>
                <a:cubicBezTo>
                  <a:pt x="1409898" y="6530645"/>
                  <a:pt x="1088429" y="6290800"/>
                  <a:pt x="821729" y="5982693"/>
                </a:cubicBezTo>
                <a:cubicBezTo>
                  <a:pt x="555029" y="5674585"/>
                  <a:pt x="351366" y="5313760"/>
                  <a:pt x="210740" y="4900216"/>
                </a:cubicBezTo>
                <a:cubicBezTo>
                  <a:pt x="70246" y="4486672"/>
                  <a:pt x="0" y="4038005"/>
                  <a:pt x="0" y="3554215"/>
                </a:cubicBezTo>
                <a:close/>
                <a:moveTo>
                  <a:pt x="1147167" y="3411538"/>
                </a:moveTo>
                <a:lnTo>
                  <a:pt x="1147167" y="3554215"/>
                </a:lnTo>
                <a:cubicBezTo>
                  <a:pt x="1147167" y="3889177"/>
                  <a:pt x="1186523" y="4204560"/>
                  <a:pt x="1265237" y="4500365"/>
                </a:cubicBezTo>
                <a:cubicBezTo>
                  <a:pt x="1343951" y="4796036"/>
                  <a:pt x="1463013" y="5057643"/>
                  <a:pt x="1622425" y="5285185"/>
                </a:cubicBezTo>
                <a:cubicBezTo>
                  <a:pt x="1781836" y="5512594"/>
                  <a:pt x="1981662" y="5691453"/>
                  <a:pt x="2221904" y="5821760"/>
                </a:cubicBezTo>
                <a:cubicBezTo>
                  <a:pt x="2462146" y="5952067"/>
                  <a:pt x="2741678" y="6017221"/>
                  <a:pt x="3060501" y="6017221"/>
                </a:cubicBezTo>
                <a:cubicBezTo>
                  <a:pt x="3375223" y="6017221"/>
                  <a:pt x="3651646" y="5952067"/>
                  <a:pt x="3889771" y="5821760"/>
                </a:cubicBezTo>
                <a:cubicBezTo>
                  <a:pt x="4128029" y="5691453"/>
                  <a:pt x="4325805" y="5512594"/>
                  <a:pt x="4483100" y="5285185"/>
                </a:cubicBezTo>
                <a:cubicBezTo>
                  <a:pt x="4640527" y="5057643"/>
                  <a:pt x="4759589" y="4796036"/>
                  <a:pt x="4840287" y="4500365"/>
                </a:cubicBezTo>
                <a:cubicBezTo>
                  <a:pt x="4921117" y="4204560"/>
                  <a:pt x="4961532" y="3889177"/>
                  <a:pt x="4961532" y="3554215"/>
                </a:cubicBezTo>
                <a:lnTo>
                  <a:pt x="4961532" y="3411538"/>
                </a:lnTo>
                <a:cubicBezTo>
                  <a:pt x="4961532" y="3080544"/>
                  <a:pt x="4921117" y="2767211"/>
                  <a:pt x="4840287" y="2471540"/>
                </a:cubicBezTo>
                <a:cubicBezTo>
                  <a:pt x="4759589" y="2175736"/>
                  <a:pt x="4639535" y="1913070"/>
                  <a:pt x="4480123" y="1683544"/>
                </a:cubicBezTo>
                <a:cubicBezTo>
                  <a:pt x="4320711" y="1454018"/>
                  <a:pt x="4121877" y="1273109"/>
                  <a:pt x="3883620" y="1140818"/>
                </a:cubicBezTo>
                <a:cubicBezTo>
                  <a:pt x="3645495" y="1008526"/>
                  <a:pt x="3367021" y="942380"/>
                  <a:pt x="3048198" y="942380"/>
                </a:cubicBezTo>
                <a:cubicBezTo>
                  <a:pt x="2733476" y="942380"/>
                  <a:pt x="2456987" y="1008526"/>
                  <a:pt x="2218729" y="1140818"/>
                </a:cubicBezTo>
                <a:cubicBezTo>
                  <a:pt x="1980604" y="1273109"/>
                  <a:pt x="1781836" y="1454018"/>
                  <a:pt x="1622425" y="1683544"/>
                </a:cubicBezTo>
                <a:cubicBezTo>
                  <a:pt x="1463013" y="1913070"/>
                  <a:pt x="1343951" y="2175736"/>
                  <a:pt x="1265237" y="2471540"/>
                </a:cubicBezTo>
                <a:cubicBezTo>
                  <a:pt x="1186523" y="2767211"/>
                  <a:pt x="1147167" y="3080544"/>
                  <a:pt x="1147167" y="3411538"/>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355" name="Freeform 16355"/>
          <p:cNvSpPr/>
          <p:nvPr/>
        </p:nvSpPr>
        <p:spPr>
          <a:xfrm>
            <a:off x="3677255" y="4267383"/>
            <a:ext cx="56364" cy="96158"/>
          </a:xfrm>
          <a:custGeom>
            <a:avLst/>
            <a:gdLst/>
            <a:ahLst/>
            <a:cxnLst/>
            <a:rect l="0" t="0" r="0" b="0"/>
            <a:pathLst>
              <a:path w="5664200" h="9652000">
                <a:moveTo>
                  <a:pt x="4517032" y="8221465"/>
                </a:moveTo>
                <a:lnTo>
                  <a:pt x="4517032" y="0"/>
                </a:lnTo>
                <a:lnTo>
                  <a:pt x="5664200" y="0"/>
                </a:lnTo>
                <a:lnTo>
                  <a:pt x="5664200" y="9525000"/>
                </a:lnTo>
                <a:lnTo>
                  <a:pt x="4615656" y="9525000"/>
                </a:lnTo>
                <a:close/>
                <a:moveTo>
                  <a:pt x="0" y="6246615"/>
                </a:moveTo>
                <a:lnTo>
                  <a:pt x="0" y="6116241"/>
                </a:lnTo>
                <a:cubicBezTo>
                  <a:pt x="0" y="5603479"/>
                  <a:pt x="62970" y="5137283"/>
                  <a:pt x="188912" y="4717654"/>
                </a:cubicBezTo>
                <a:cubicBezTo>
                  <a:pt x="314986" y="4297892"/>
                  <a:pt x="494770" y="3937067"/>
                  <a:pt x="728265" y="3635177"/>
                </a:cubicBezTo>
                <a:cubicBezTo>
                  <a:pt x="961760" y="3333287"/>
                  <a:pt x="1240697" y="3100719"/>
                  <a:pt x="1565076" y="2937471"/>
                </a:cubicBezTo>
                <a:cubicBezTo>
                  <a:pt x="1889587" y="2774091"/>
                  <a:pt x="2252265" y="2692400"/>
                  <a:pt x="2653109" y="2692400"/>
                </a:cubicBezTo>
                <a:cubicBezTo>
                  <a:pt x="3074590" y="2692400"/>
                  <a:pt x="3443419" y="2765756"/>
                  <a:pt x="3759596" y="2912468"/>
                </a:cubicBezTo>
                <a:cubicBezTo>
                  <a:pt x="4075774" y="3059047"/>
                  <a:pt x="4344392" y="3271772"/>
                  <a:pt x="4565451" y="3550643"/>
                </a:cubicBezTo>
                <a:cubicBezTo>
                  <a:pt x="4786510" y="3829381"/>
                  <a:pt x="4961069" y="4165005"/>
                  <a:pt x="5089128" y="4557515"/>
                </a:cubicBezTo>
                <a:cubicBezTo>
                  <a:pt x="5217318" y="4949892"/>
                  <a:pt x="5306218" y="5393995"/>
                  <a:pt x="5355828" y="5889824"/>
                </a:cubicBezTo>
                <a:lnTo>
                  <a:pt x="5355828" y="6460332"/>
                </a:lnTo>
                <a:cubicBezTo>
                  <a:pt x="5310319" y="6952986"/>
                  <a:pt x="5222478" y="7395965"/>
                  <a:pt x="5092303" y="7789268"/>
                </a:cubicBezTo>
                <a:cubicBezTo>
                  <a:pt x="4962128" y="8182439"/>
                  <a:pt x="4786510" y="8517732"/>
                  <a:pt x="4565451" y="8795147"/>
                </a:cubicBezTo>
                <a:cubicBezTo>
                  <a:pt x="4344392" y="9072563"/>
                  <a:pt x="4074715" y="9284759"/>
                  <a:pt x="3756421" y="9431735"/>
                </a:cubicBezTo>
                <a:cubicBezTo>
                  <a:pt x="3438260" y="9578578"/>
                  <a:pt x="3066322" y="9652000"/>
                  <a:pt x="2640607" y="9652000"/>
                </a:cubicBezTo>
                <a:cubicBezTo>
                  <a:pt x="2248098" y="9652000"/>
                  <a:pt x="1889587" y="9567267"/>
                  <a:pt x="1565076" y="9397802"/>
                </a:cubicBezTo>
                <a:cubicBezTo>
                  <a:pt x="1240697" y="9228204"/>
                  <a:pt x="961760" y="8990410"/>
                  <a:pt x="728265" y="8684419"/>
                </a:cubicBezTo>
                <a:cubicBezTo>
                  <a:pt x="494770" y="8378429"/>
                  <a:pt x="314986" y="8017603"/>
                  <a:pt x="188912" y="7601943"/>
                </a:cubicBezTo>
                <a:cubicBezTo>
                  <a:pt x="62970" y="7186282"/>
                  <a:pt x="0" y="6734506"/>
                  <a:pt x="0" y="6246615"/>
                </a:cubicBezTo>
                <a:close/>
                <a:moveTo>
                  <a:pt x="1147167" y="6113066"/>
                </a:moveTo>
                <a:lnTo>
                  <a:pt x="1147167" y="6243440"/>
                </a:lnTo>
                <a:cubicBezTo>
                  <a:pt x="1147167" y="6578270"/>
                  <a:pt x="1181364" y="6892463"/>
                  <a:pt x="1249759" y="7186018"/>
                </a:cubicBezTo>
                <a:cubicBezTo>
                  <a:pt x="1318154" y="7479441"/>
                  <a:pt x="1424781" y="7737806"/>
                  <a:pt x="1569640" y="7961115"/>
                </a:cubicBezTo>
                <a:cubicBezTo>
                  <a:pt x="1714632" y="8184423"/>
                  <a:pt x="1898980" y="8359114"/>
                  <a:pt x="2122685" y="8485188"/>
                </a:cubicBezTo>
                <a:cubicBezTo>
                  <a:pt x="2346391" y="8611130"/>
                  <a:pt x="2613554" y="8674100"/>
                  <a:pt x="2924175" y="8674100"/>
                </a:cubicBezTo>
                <a:cubicBezTo>
                  <a:pt x="3305307" y="8674100"/>
                  <a:pt x="3619103" y="8593469"/>
                  <a:pt x="3865562" y="8432205"/>
                </a:cubicBezTo>
                <a:cubicBezTo>
                  <a:pt x="4112021" y="8270942"/>
                  <a:pt x="4309797" y="8058084"/>
                  <a:pt x="4458890" y="7793633"/>
                </a:cubicBezTo>
                <a:cubicBezTo>
                  <a:pt x="4608115" y="7529050"/>
                  <a:pt x="4724135" y="7241713"/>
                  <a:pt x="4806950" y="6931621"/>
                </a:cubicBezTo>
                <a:lnTo>
                  <a:pt x="4806950" y="5437188"/>
                </a:lnTo>
                <a:cubicBezTo>
                  <a:pt x="4757208" y="5209779"/>
                  <a:pt x="4685704" y="4989645"/>
                  <a:pt x="4592439" y="4776788"/>
                </a:cubicBezTo>
                <a:cubicBezTo>
                  <a:pt x="4499173" y="4563798"/>
                  <a:pt x="4379052" y="4373629"/>
                  <a:pt x="4232076" y="4206280"/>
                </a:cubicBezTo>
                <a:cubicBezTo>
                  <a:pt x="4085100" y="4038799"/>
                  <a:pt x="3904919" y="3905515"/>
                  <a:pt x="3691532" y="3806429"/>
                </a:cubicBezTo>
                <a:cubicBezTo>
                  <a:pt x="3478278" y="3707210"/>
                  <a:pt x="3226660" y="3657600"/>
                  <a:pt x="2936676" y="3657600"/>
                </a:cubicBezTo>
                <a:cubicBezTo>
                  <a:pt x="2621822" y="3657600"/>
                  <a:pt x="2351484" y="3722688"/>
                  <a:pt x="2125662" y="3852863"/>
                </a:cubicBezTo>
                <a:cubicBezTo>
                  <a:pt x="1899972" y="3983038"/>
                  <a:pt x="1714632" y="4160838"/>
                  <a:pt x="1569640" y="4386263"/>
                </a:cubicBezTo>
                <a:cubicBezTo>
                  <a:pt x="1424781" y="4611556"/>
                  <a:pt x="1318154" y="4872038"/>
                  <a:pt x="1249759" y="5167710"/>
                </a:cubicBezTo>
                <a:cubicBezTo>
                  <a:pt x="1181364" y="5463250"/>
                  <a:pt x="1147167" y="5778368"/>
                  <a:pt x="1147167" y="6113066"/>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356" name="Freeform 16356"/>
          <p:cNvSpPr/>
          <p:nvPr/>
        </p:nvSpPr>
        <p:spPr>
          <a:xfrm>
            <a:off x="3748038" y="4294206"/>
            <a:ext cx="56679" cy="69335"/>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357" name="Freeform 16357"/>
          <p:cNvSpPr/>
          <p:nvPr/>
        </p:nvSpPr>
        <p:spPr>
          <a:xfrm>
            <a:off x="3814904" y="4294206"/>
            <a:ext cx="53118" cy="69335"/>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358" name="Freeform 16358"/>
          <p:cNvSpPr/>
          <p:nvPr/>
        </p:nvSpPr>
        <p:spPr>
          <a:xfrm>
            <a:off x="3911607" y="4294206"/>
            <a:ext cx="55085" cy="69335"/>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359" name="Freeform 16359"/>
          <p:cNvSpPr/>
          <p:nvPr/>
        </p:nvSpPr>
        <p:spPr>
          <a:xfrm>
            <a:off x="3978344" y="4294206"/>
            <a:ext cx="56275" cy="69335"/>
          </a:xfrm>
          <a:custGeom>
            <a:avLst/>
            <a:gdLst/>
            <a:ahLst/>
            <a:cxnLst/>
            <a:rect l="0" t="0" r="0" b="0"/>
            <a:pathLst>
              <a:path w="5655270" h="6959600">
                <a:moveTo>
                  <a:pt x="2982714" y="6017221"/>
                </a:moveTo>
                <a:cubicBezTo>
                  <a:pt x="3255499" y="6017221"/>
                  <a:pt x="3507647" y="5961394"/>
                  <a:pt x="3739157" y="5849740"/>
                </a:cubicBezTo>
                <a:cubicBezTo>
                  <a:pt x="3970668" y="5738085"/>
                  <a:pt x="4160837" y="5584032"/>
                  <a:pt x="4309665" y="5387579"/>
                </a:cubicBezTo>
                <a:cubicBezTo>
                  <a:pt x="4458493" y="5190993"/>
                  <a:pt x="4543226" y="4966560"/>
                  <a:pt x="4563864" y="4714280"/>
                </a:cubicBezTo>
                <a:lnTo>
                  <a:pt x="5655270" y="4714280"/>
                </a:lnTo>
                <a:cubicBezTo>
                  <a:pt x="5634632" y="5111288"/>
                  <a:pt x="5501282" y="5480381"/>
                  <a:pt x="5255220" y="5821561"/>
                </a:cubicBezTo>
                <a:cubicBezTo>
                  <a:pt x="5009289" y="6162609"/>
                  <a:pt x="4687887" y="6437578"/>
                  <a:pt x="4291012" y="6646466"/>
                </a:cubicBezTo>
                <a:cubicBezTo>
                  <a:pt x="3894137" y="6855221"/>
                  <a:pt x="3458104" y="6959600"/>
                  <a:pt x="2982912" y="6959600"/>
                </a:cubicBezTo>
                <a:cubicBezTo>
                  <a:pt x="2478484" y="6959600"/>
                  <a:pt x="2039209" y="6870700"/>
                  <a:pt x="1665089" y="6692900"/>
                </a:cubicBezTo>
                <a:cubicBezTo>
                  <a:pt x="1290968" y="6515100"/>
                  <a:pt x="980876" y="6271155"/>
                  <a:pt x="734814" y="5961063"/>
                </a:cubicBezTo>
                <a:cubicBezTo>
                  <a:pt x="488883" y="5650839"/>
                  <a:pt x="304932" y="5294115"/>
                  <a:pt x="182959" y="4890890"/>
                </a:cubicBezTo>
                <a:cubicBezTo>
                  <a:pt x="60986" y="4487665"/>
                  <a:pt x="0" y="4060693"/>
                  <a:pt x="0" y="3609975"/>
                </a:cubicBezTo>
                <a:lnTo>
                  <a:pt x="0" y="3349625"/>
                </a:lnTo>
                <a:cubicBezTo>
                  <a:pt x="0" y="2898775"/>
                  <a:pt x="60986" y="2471738"/>
                  <a:pt x="182959" y="2068513"/>
                </a:cubicBezTo>
                <a:cubicBezTo>
                  <a:pt x="304932" y="1665288"/>
                  <a:pt x="488883" y="1308630"/>
                  <a:pt x="734814" y="998538"/>
                </a:cubicBezTo>
                <a:cubicBezTo>
                  <a:pt x="980876" y="688446"/>
                  <a:pt x="1290968" y="444500"/>
                  <a:pt x="1665089" y="266700"/>
                </a:cubicBezTo>
                <a:cubicBezTo>
                  <a:pt x="2039209" y="88900"/>
                  <a:pt x="2478484" y="0"/>
                  <a:pt x="2982912" y="0"/>
                </a:cubicBezTo>
                <a:cubicBezTo>
                  <a:pt x="3507713" y="0"/>
                  <a:pt x="3966500" y="106496"/>
                  <a:pt x="4359275" y="319485"/>
                </a:cubicBezTo>
                <a:cubicBezTo>
                  <a:pt x="4752049" y="532342"/>
                  <a:pt x="5061082" y="821796"/>
                  <a:pt x="5286375" y="1187847"/>
                </a:cubicBezTo>
                <a:cubicBezTo>
                  <a:pt x="5511667" y="1553766"/>
                  <a:pt x="5634632" y="1968236"/>
                  <a:pt x="5655270" y="2431257"/>
                </a:cubicBezTo>
                <a:lnTo>
                  <a:pt x="4563864" y="2431257"/>
                </a:lnTo>
                <a:cubicBezTo>
                  <a:pt x="4543226" y="2154238"/>
                  <a:pt x="4465703" y="1904075"/>
                  <a:pt x="4331295" y="1680766"/>
                </a:cubicBezTo>
                <a:cubicBezTo>
                  <a:pt x="4197019" y="1457325"/>
                  <a:pt x="4015118" y="1278401"/>
                  <a:pt x="3785592" y="1143993"/>
                </a:cubicBezTo>
                <a:cubicBezTo>
                  <a:pt x="3556198" y="1009584"/>
                  <a:pt x="3288572" y="942380"/>
                  <a:pt x="2982714" y="942380"/>
                </a:cubicBezTo>
                <a:cubicBezTo>
                  <a:pt x="2631215" y="942380"/>
                  <a:pt x="2336601" y="1011635"/>
                  <a:pt x="2098873" y="1150144"/>
                </a:cubicBezTo>
                <a:cubicBezTo>
                  <a:pt x="1861277" y="1288654"/>
                  <a:pt x="1673225" y="1474788"/>
                  <a:pt x="1534715" y="1708547"/>
                </a:cubicBezTo>
                <a:cubicBezTo>
                  <a:pt x="1396206" y="1942307"/>
                  <a:pt x="1296987" y="2200805"/>
                  <a:pt x="1237059" y="2484041"/>
                </a:cubicBezTo>
                <a:cubicBezTo>
                  <a:pt x="1177131" y="2767278"/>
                  <a:pt x="1147167" y="3055806"/>
                  <a:pt x="1147167" y="3349625"/>
                </a:cubicBezTo>
                <a:lnTo>
                  <a:pt x="1147167" y="3609975"/>
                </a:lnTo>
                <a:cubicBezTo>
                  <a:pt x="1147167" y="3903663"/>
                  <a:pt x="1176072" y="4193249"/>
                  <a:pt x="1233884" y="4478735"/>
                </a:cubicBezTo>
                <a:cubicBezTo>
                  <a:pt x="1291828" y="4764088"/>
                  <a:pt x="1389988" y="5022586"/>
                  <a:pt x="1528365" y="5254229"/>
                </a:cubicBezTo>
                <a:cubicBezTo>
                  <a:pt x="1666875" y="5485739"/>
                  <a:pt x="1854993" y="5670815"/>
                  <a:pt x="2092721" y="5809457"/>
                </a:cubicBezTo>
                <a:cubicBezTo>
                  <a:pt x="2330450" y="5947966"/>
                  <a:pt x="2627114" y="6017221"/>
                  <a:pt x="2982714" y="6017221"/>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360" name="Freeform 16360"/>
          <p:cNvSpPr/>
          <p:nvPr/>
        </p:nvSpPr>
        <p:spPr>
          <a:xfrm>
            <a:off x="4038829" y="4279213"/>
            <a:ext cx="36388" cy="84328"/>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361" name="Freeform 16361"/>
          <p:cNvSpPr/>
          <p:nvPr/>
        </p:nvSpPr>
        <p:spPr>
          <a:xfrm>
            <a:off x="4087559" y="4271052"/>
            <a:ext cx="13522" cy="91224"/>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362" name="Freeform 16362"/>
          <p:cNvSpPr/>
          <p:nvPr/>
        </p:nvSpPr>
        <p:spPr>
          <a:xfrm>
            <a:off x="4111092" y="4295471"/>
            <a:ext cx="56895" cy="66804"/>
          </a:xfrm>
          <a:custGeom>
            <a:avLst/>
            <a:gdLst/>
            <a:ahLst/>
            <a:cxnLst/>
            <a:rect l="0" t="0" r="0" b="0"/>
            <a:pathLst>
              <a:path w="5717579" h="6705600">
                <a:moveTo>
                  <a:pt x="2710061" y="5670550"/>
                </a:moveTo>
                <a:lnTo>
                  <a:pt x="4545607" y="0"/>
                </a:lnTo>
                <a:lnTo>
                  <a:pt x="5717579" y="0"/>
                </a:lnTo>
                <a:lnTo>
                  <a:pt x="3305373" y="6705600"/>
                </a:lnTo>
                <a:lnTo>
                  <a:pt x="2536428" y="6705600"/>
                </a:lnTo>
                <a:close/>
                <a:moveTo>
                  <a:pt x="1178321" y="0"/>
                </a:moveTo>
                <a:lnTo>
                  <a:pt x="3069629" y="5701507"/>
                </a:lnTo>
                <a:lnTo>
                  <a:pt x="3199804" y="6705600"/>
                </a:lnTo>
                <a:lnTo>
                  <a:pt x="2430859" y="6705600"/>
                </a:lnTo>
                <a:lnTo>
                  <a:pt x="0" y="0"/>
                </a:ln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363" name="Freeform 16363"/>
          <p:cNvSpPr/>
          <p:nvPr/>
        </p:nvSpPr>
        <p:spPr>
          <a:xfrm>
            <a:off x="4175163" y="4294206"/>
            <a:ext cx="56679" cy="69335"/>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364" name="Freeform 16364"/>
          <p:cNvSpPr/>
          <p:nvPr/>
        </p:nvSpPr>
        <p:spPr>
          <a:xfrm>
            <a:off x="4276162" y="4271052"/>
            <a:ext cx="13522" cy="91224"/>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365" name="Freeform 16365"/>
          <p:cNvSpPr/>
          <p:nvPr/>
        </p:nvSpPr>
        <p:spPr>
          <a:xfrm>
            <a:off x="4306315" y="4294206"/>
            <a:ext cx="52424" cy="68006"/>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366" name="Freeform 16366"/>
          <p:cNvSpPr/>
          <p:nvPr/>
        </p:nvSpPr>
        <p:spPr>
          <a:xfrm>
            <a:off x="4408136" y="4272317"/>
            <a:ext cx="57058" cy="89958"/>
          </a:xfrm>
          <a:custGeom>
            <a:avLst/>
            <a:gdLst/>
            <a:ahLst/>
            <a:cxnLst/>
            <a:rect l="0" t="0" r="0" b="0"/>
            <a:pathLst>
              <a:path w="5734050" h="9029700">
                <a:moveTo>
                  <a:pt x="5734050" y="8051800"/>
                </a:moveTo>
                <a:lnTo>
                  <a:pt x="5734050" y="9029700"/>
                </a:lnTo>
                <a:lnTo>
                  <a:pt x="952500" y="9029700"/>
                </a:lnTo>
                <a:lnTo>
                  <a:pt x="952500" y="8051800"/>
                </a:lnTo>
                <a:close/>
                <a:moveTo>
                  <a:pt x="1193800" y="0"/>
                </a:moveTo>
                <a:lnTo>
                  <a:pt x="1193800" y="9029700"/>
                </a:lnTo>
                <a:lnTo>
                  <a:pt x="0" y="9029700"/>
                </a:lnTo>
                <a:lnTo>
                  <a:pt x="0" y="0"/>
                </a:lnTo>
                <a:close/>
                <a:moveTo>
                  <a:pt x="5105400" y="3886200"/>
                </a:moveTo>
                <a:lnTo>
                  <a:pt x="5105400" y="4864100"/>
                </a:lnTo>
                <a:lnTo>
                  <a:pt x="952500" y="4864100"/>
                </a:lnTo>
                <a:lnTo>
                  <a:pt x="952500" y="3886200"/>
                </a:lnTo>
                <a:close/>
                <a:moveTo>
                  <a:pt x="5676900" y="0"/>
                </a:moveTo>
                <a:lnTo>
                  <a:pt x="5676900" y="977900"/>
                </a:lnTo>
                <a:lnTo>
                  <a:pt x="952500" y="977900"/>
                </a:lnTo>
                <a:lnTo>
                  <a:pt x="952500" y="0"/>
                </a:ln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367" name="Freeform 16367"/>
          <p:cNvSpPr/>
          <p:nvPr/>
        </p:nvSpPr>
        <p:spPr>
          <a:xfrm>
            <a:off x="4475887" y="4271178"/>
            <a:ext cx="72286" cy="92362"/>
          </a:xfrm>
          <a:custGeom>
            <a:avLst/>
            <a:gdLst/>
            <a:ahLst/>
            <a:cxnLst/>
            <a:rect l="0" t="0" r="0" b="0"/>
            <a:pathLst>
              <a:path w="7264400" h="9271000">
                <a:moveTo>
                  <a:pt x="7264400" y="4350544"/>
                </a:moveTo>
                <a:lnTo>
                  <a:pt x="7264400" y="4920457"/>
                </a:lnTo>
                <a:cubicBezTo>
                  <a:pt x="7264400" y="5598055"/>
                  <a:pt x="7179601" y="6205406"/>
                  <a:pt x="7010003" y="6742510"/>
                </a:cubicBezTo>
                <a:cubicBezTo>
                  <a:pt x="6840404" y="7279614"/>
                  <a:pt x="6596393" y="7736153"/>
                  <a:pt x="6277967" y="8112125"/>
                </a:cubicBezTo>
                <a:cubicBezTo>
                  <a:pt x="5959540" y="8487966"/>
                  <a:pt x="5578011" y="8775105"/>
                  <a:pt x="5133379" y="8973543"/>
                </a:cubicBezTo>
                <a:cubicBezTo>
                  <a:pt x="4688879" y="9171847"/>
                  <a:pt x="4191595" y="9271000"/>
                  <a:pt x="3641526" y="9271000"/>
                </a:cubicBezTo>
                <a:cubicBezTo>
                  <a:pt x="3107861" y="9271000"/>
                  <a:pt x="2618779" y="9171847"/>
                  <a:pt x="2174279" y="8973543"/>
                </a:cubicBezTo>
                <a:cubicBezTo>
                  <a:pt x="1729779" y="8775105"/>
                  <a:pt x="1345141" y="8487966"/>
                  <a:pt x="1020365" y="8112125"/>
                </a:cubicBezTo>
                <a:cubicBezTo>
                  <a:pt x="695721" y="7736153"/>
                  <a:pt x="444500" y="7279614"/>
                  <a:pt x="266700" y="6742510"/>
                </a:cubicBezTo>
                <a:cubicBezTo>
                  <a:pt x="88900" y="6205406"/>
                  <a:pt x="0" y="5598055"/>
                  <a:pt x="0" y="4920457"/>
                </a:cubicBezTo>
                <a:lnTo>
                  <a:pt x="0" y="4350544"/>
                </a:lnTo>
                <a:cubicBezTo>
                  <a:pt x="0" y="3672946"/>
                  <a:pt x="87841" y="3066654"/>
                  <a:pt x="263525" y="2531666"/>
                </a:cubicBezTo>
                <a:cubicBezTo>
                  <a:pt x="439340" y="1996546"/>
                  <a:pt x="688511" y="1540008"/>
                  <a:pt x="1011039" y="1162050"/>
                </a:cubicBezTo>
                <a:cubicBezTo>
                  <a:pt x="1333698" y="784093"/>
                  <a:pt x="1717278" y="495962"/>
                  <a:pt x="2161778" y="297657"/>
                </a:cubicBezTo>
                <a:cubicBezTo>
                  <a:pt x="2606410" y="99219"/>
                  <a:pt x="3095492" y="0"/>
                  <a:pt x="3629025" y="0"/>
                </a:cubicBezTo>
                <a:cubicBezTo>
                  <a:pt x="4179093" y="0"/>
                  <a:pt x="4676378" y="99219"/>
                  <a:pt x="5120878" y="297657"/>
                </a:cubicBezTo>
                <a:cubicBezTo>
                  <a:pt x="5565510" y="495962"/>
                  <a:pt x="5948098" y="784093"/>
                  <a:pt x="6268640" y="1162050"/>
                </a:cubicBezTo>
                <a:cubicBezTo>
                  <a:pt x="6589183" y="1540008"/>
                  <a:pt x="6835245" y="1996546"/>
                  <a:pt x="7006828" y="2531666"/>
                </a:cubicBezTo>
                <a:cubicBezTo>
                  <a:pt x="7178542" y="3066654"/>
                  <a:pt x="7264400" y="3672946"/>
                  <a:pt x="7264400" y="4350544"/>
                </a:cubicBezTo>
                <a:close/>
                <a:moveTo>
                  <a:pt x="6083300" y="4917282"/>
                </a:moveTo>
                <a:lnTo>
                  <a:pt x="6083300" y="4335066"/>
                </a:lnTo>
                <a:cubicBezTo>
                  <a:pt x="6083300" y="3798359"/>
                  <a:pt x="6028398" y="3323630"/>
                  <a:pt x="5918596" y="2910880"/>
                </a:cubicBezTo>
                <a:cubicBezTo>
                  <a:pt x="5808926" y="2498130"/>
                  <a:pt x="5648457" y="2151394"/>
                  <a:pt x="5437187" y="1870671"/>
                </a:cubicBezTo>
                <a:cubicBezTo>
                  <a:pt x="5225917" y="1589816"/>
                  <a:pt x="4968014" y="1377157"/>
                  <a:pt x="4663479" y="1232694"/>
                </a:cubicBezTo>
                <a:cubicBezTo>
                  <a:pt x="4359076" y="1088232"/>
                  <a:pt x="4014258" y="1016000"/>
                  <a:pt x="3629025" y="1016000"/>
                </a:cubicBezTo>
                <a:cubicBezTo>
                  <a:pt x="3256359" y="1016000"/>
                  <a:pt x="2919809" y="1088232"/>
                  <a:pt x="2619375" y="1232694"/>
                </a:cubicBezTo>
                <a:cubicBezTo>
                  <a:pt x="2319072" y="1377157"/>
                  <a:pt x="2062228" y="1589816"/>
                  <a:pt x="1848842" y="1870671"/>
                </a:cubicBezTo>
                <a:cubicBezTo>
                  <a:pt x="1635587" y="2151394"/>
                  <a:pt x="1470951" y="2498130"/>
                  <a:pt x="1354931" y="2910880"/>
                </a:cubicBezTo>
                <a:cubicBezTo>
                  <a:pt x="1239043" y="3323630"/>
                  <a:pt x="1181100" y="3798359"/>
                  <a:pt x="1181100" y="4335066"/>
                </a:cubicBezTo>
                <a:lnTo>
                  <a:pt x="1181100" y="4917282"/>
                </a:lnTo>
                <a:cubicBezTo>
                  <a:pt x="1181100" y="5458090"/>
                  <a:pt x="1239043" y="5935928"/>
                  <a:pt x="1354931" y="6350794"/>
                </a:cubicBezTo>
                <a:cubicBezTo>
                  <a:pt x="1470951" y="6765661"/>
                  <a:pt x="1637704" y="7114514"/>
                  <a:pt x="1855192" y="7397354"/>
                </a:cubicBezTo>
                <a:cubicBezTo>
                  <a:pt x="2072679" y="7680193"/>
                  <a:pt x="2331574" y="7893844"/>
                  <a:pt x="2631876" y="8038307"/>
                </a:cubicBezTo>
                <a:cubicBezTo>
                  <a:pt x="2932178" y="8182769"/>
                  <a:pt x="3268728" y="8255000"/>
                  <a:pt x="3641526" y="8255000"/>
                </a:cubicBezTo>
                <a:cubicBezTo>
                  <a:pt x="4030860" y="8255000"/>
                  <a:pt x="4376737" y="8182769"/>
                  <a:pt x="4679156" y="8038307"/>
                </a:cubicBezTo>
                <a:cubicBezTo>
                  <a:pt x="4981575" y="7893844"/>
                  <a:pt x="5237360" y="7680193"/>
                  <a:pt x="5446514" y="7397354"/>
                </a:cubicBezTo>
                <a:cubicBezTo>
                  <a:pt x="5655667" y="7114514"/>
                  <a:pt x="5814086" y="6765661"/>
                  <a:pt x="5921771" y="6350794"/>
                </a:cubicBezTo>
                <a:cubicBezTo>
                  <a:pt x="6029457" y="5935928"/>
                  <a:pt x="6083300" y="5458090"/>
                  <a:pt x="6083300" y="4917282"/>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368" name="Freeform 16368"/>
          <p:cNvSpPr/>
          <p:nvPr/>
        </p:nvSpPr>
        <p:spPr>
          <a:xfrm>
            <a:off x="4560066" y="4271178"/>
            <a:ext cx="65336" cy="92362"/>
          </a:xfrm>
          <a:custGeom>
            <a:avLst/>
            <a:gdLst/>
            <a:ahLst/>
            <a:cxnLst/>
            <a:rect l="0" t="0" r="0" b="0"/>
            <a:pathLst>
              <a:path w="6565900" h="9271000">
                <a:moveTo>
                  <a:pt x="5359400" y="6862565"/>
                </a:moveTo>
                <a:cubicBezTo>
                  <a:pt x="5359400" y="6651956"/>
                  <a:pt x="5327385" y="6465094"/>
                  <a:pt x="5263356" y="6301979"/>
                </a:cubicBezTo>
                <a:cubicBezTo>
                  <a:pt x="5199459" y="6138863"/>
                  <a:pt x="5087937" y="5991292"/>
                  <a:pt x="4928790" y="5859265"/>
                </a:cubicBezTo>
                <a:cubicBezTo>
                  <a:pt x="4769775" y="5727105"/>
                  <a:pt x="4550899" y="5601164"/>
                  <a:pt x="4272160" y="5481440"/>
                </a:cubicBezTo>
                <a:cubicBezTo>
                  <a:pt x="3993554" y="5361583"/>
                  <a:pt x="3641526" y="5239743"/>
                  <a:pt x="3216076" y="5115918"/>
                </a:cubicBezTo>
                <a:cubicBezTo>
                  <a:pt x="2769989" y="4983758"/>
                  <a:pt x="2367293" y="4836187"/>
                  <a:pt x="2007989" y="4673204"/>
                </a:cubicBezTo>
                <a:cubicBezTo>
                  <a:pt x="1648684" y="4510088"/>
                  <a:pt x="1340974" y="4323226"/>
                  <a:pt x="1084857" y="4112618"/>
                </a:cubicBezTo>
                <a:cubicBezTo>
                  <a:pt x="828873" y="3902009"/>
                  <a:pt x="632751" y="3660445"/>
                  <a:pt x="496490" y="3387924"/>
                </a:cubicBezTo>
                <a:cubicBezTo>
                  <a:pt x="360230" y="3115403"/>
                  <a:pt x="292100" y="2803658"/>
                  <a:pt x="292100" y="2452688"/>
                </a:cubicBezTo>
                <a:cubicBezTo>
                  <a:pt x="292100" y="2101718"/>
                  <a:pt x="364397" y="1777604"/>
                  <a:pt x="508992" y="1480344"/>
                </a:cubicBezTo>
                <a:cubicBezTo>
                  <a:pt x="653586" y="1183085"/>
                  <a:pt x="861218" y="923991"/>
                  <a:pt x="1131887" y="703065"/>
                </a:cubicBezTo>
                <a:cubicBezTo>
                  <a:pt x="1402688" y="482138"/>
                  <a:pt x="1726075" y="309761"/>
                  <a:pt x="2102048" y="185936"/>
                </a:cubicBezTo>
                <a:cubicBezTo>
                  <a:pt x="2478153" y="61979"/>
                  <a:pt x="2897650" y="0"/>
                  <a:pt x="3360539" y="0"/>
                </a:cubicBezTo>
                <a:cubicBezTo>
                  <a:pt x="4038269" y="0"/>
                  <a:pt x="4613671" y="129051"/>
                  <a:pt x="5086746" y="387152"/>
                </a:cubicBezTo>
                <a:cubicBezTo>
                  <a:pt x="5559954" y="645121"/>
                  <a:pt x="5920514" y="981538"/>
                  <a:pt x="6168429" y="1396405"/>
                </a:cubicBezTo>
                <a:cubicBezTo>
                  <a:pt x="6416476" y="1811272"/>
                  <a:pt x="6540500" y="2254052"/>
                  <a:pt x="6540500" y="2724746"/>
                </a:cubicBezTo>
                <a:lnTo>
                  <a:pt x="5346700" y="2724746"/>
                </a:lnTo>
                <a:cubicBezTo>
                  <a:pt x="5346700" y="2386079"/>
                  <a:pt x="5274336" y="2085645"/>
                  <a:pt x="5129609" y="1823443"/>
                </a:cubicBezTo>
                <a:cubicBezTo>
                  <a:pt x="4985014" y="1561241"/>
                  <a:pt x="4766071" y="1354799"/>
                  <a:pt x="4472781" y="1204119"/>
                </a:cubicBezTo>
                <a:cubicBezTo>
                  <a:pt x="4179490" y="1053307"/>
                  <a:pt x="3807750" y="977900"/>
                  <a:pt x="3357562" y="977900"/>
                </a:cubicBezTo>
                <a:cubicBezTo>
                  <a:pt x="2931980" y="977900"/>
                  <a:pt x="2580745" y="1041930"/>
                  <a:pt x="2303859" y="1169988"/>
                </a:cubicBezTo>
                <a:cubicBezTo>
                  <a:pt x="2027105" y="1298046"/>
                  <a:pt x="1821590" y="1471613"/>
                  <a:pt x="1687314" y="1690688"/>
                </a:cubicBezTo>
                <a:cubicBezTo>
                  <a:pt x="1553037" y="1909630"/>
                  <a:pt x="1485900" y="2159596"/>
                  <a:pt x="1485900" y="2440583"/>
                </a:cubicBezTo>
                <a:cubicBezTo>
                  <a:pt x="1485900" y="2630686"/>
                  <a:pt x="1526182" y="2803195"/>
                  <a:pt x="1606748" y="2958108"/>
                </a:cubicBezTo>
                <a:cubicBezTo>
                  <a:pt x="1687446" y="3113022"/>
                  <a:pt x="1813586" y="3256625"/>
                  <a:pt x="1985168" y="3388916"/>
                </a:cubicBezTo>
                <a:cubicBezTo>
                  <a:pt x="2156883" y="3521208"/>
                  <a:pt x="2376090" y="3643115"/>
                  <a:pt x="2642790" y="3754636"/>
                </a:cubicBezTo>
                <a:cubicBezTo>
                  <a:pt x="2909490" y="3866158"/>
                  <a:pt x="3228842" y="3973579"/>
                  <a:pt x="3600846" y="4076899"/>
                </a:cubicBezTo>
                <a:cubicBezTo>
                  <a:pt x="4113609" y="4221626"/>
                  <a:pt x="4556058" y="4382823"/>
                  <a:pt x="4928195" y="4560491"/>
                </a:cubicBezTo>
                <a:cubicBezTo>
                  <a:pt x="5300464" y="4738159"/>
                  <a:pt x="5607513" y="4937522"/>
                  <a:pt x="5849342" y="5158582"/>
                </a:cubicBezTo>
                <a:cubicBezTo>
                  <a:pt x="6091303" y="5379641"/>
                  <a:pt x="6271220" y="5629672"/>
                  <a:pt x="6389092" y="5908675"/>
                </a:cubicBezTo>
                <a:cubicBezTo>
                  <a:pt x="6506964" y="6187546"/>
                  <a:pt x="6565900" y="6502599"/>
                  <a:pt x="6565900" y="6853833"/>
                </a:cubicBezTo>
                <a:cubicBezTo>
                  <a:pt x="6565900" y="7221472"/>
                  <a:pt x="6491420" y="7554053"/>
                  <a:pt x="6342459" y="7851577"/>
                </a:cubicBezTo>
                <a:cubicBezTo>
                  <a:pt x="6193631" y="8148969"/>
                  <a:pt x="5980575" y="8403101"/>
                  <a:pt x="5703292" y="8613974"/>
                </a:cubicBezTo>
                <a:cubicBezTo>
                  <a:pt x="5426008" y="8824715"/>
                  <a:pt x="5093956" y="8986904"/>
                  <a:pt x="4707135" y="9100543"/>
                </a:cubicBezTo>
                <a:cubicBezTo>
                  <a:pt x="4320447" y="9214180"/>
                  <a:pt x="3889176" y="9271000"/>
                  <a:pt x="3413323" y="9271000"/>
                </a:cubicBezTo>
                <a:cubicBezTo>
                  <a:pt x="2995546" y="9271000"/>
                  <a:pt x="2584912" y="9213056"/>
                  <a:pt x="2181423" y="9097169"/>
                </a:cubicBezTo>
                <a:cubicBezTo>
                  <a:pt x="1778066" y="8981282"/>
                  <a:pt x="1411882" y="8807517"/>
                  <a:pt x="1082873" y="8575874"/>
                </a:cubicBezTo>
                <a:cubicBezTo>
                  <a:pt x="753996" y="8344231"/>
                  <a:pt x="491265" y="8057754"/>
                  <a:pt x="294679" y="7716441"/>
                </a:cubicBezTo>
                <a:cubicBezTo>
                  <a:pt x="98226" y="7374996"/>
                  <a:pt x="0" y="6978783"/>
                  <a:pt x="0" y="6527800"/>
                </a:cubicBezTo>
                <a:lnTo>
                  <a:pt x="1193800" y="6527800"/>
                </a:lnTo>
                <a:cubicBezTo>
                  <a:pt x="1193800" y="6837495"/>
                  <a:pt x="1253728" y="7102806"/>
                  <a:pt x="1373584" y="7323733"/>
                </a:cubicBezTo>
                <a:cubicBezTo>
                  <a:pt x="1493440" y="7544660"/>
                  <a:pt x="1657680" y="7727421"/>
                  <a:pt x="1866304" y="7872016"/>
                </a:cubicBezTo>
                <a:cubicBezTo>
                  <a:pt x="2075060" y="8016479"/>
                  <a:pt x="2312722" y="8122775"/>
                  <a:pt x="2579290" y="8190905"/>
                </a:cubicBezTo>
                <a:cubicBezTo>
                  <a:pt x="2845858" y="8259035"/>
                  <a:pt x="3123803" y="8293100"/>
                  <a:pt x="3413125" y="8293100"/>
                </a:cubicBezTo>
                <a:cubicBezTo>
                  <a:pt x="3830505" y="8293100"/>
                  <a:pt x="4183789" y="8235355"/>
                  <a:pt x="4472979" y="8119865"/>
                </a:cubicBezTo>
                <a:cubicBezTo>
                  <a:pt x="4762301" y="8004242"/>
                  <a:pt x="4982368" y="7839075"/>
                  <a:pt x="5133181" y="7624366"/>
                </a:cubicBezTo>
                <a:cubicBezTo>
                  <a:pt x="5283993" y="7409524"/>
                  <a:pt x="5359400" y="7155591"/>
                  <a:pt x="5359400" y="6862565"/>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369" name="Freeform 16369"/>
          <p:cNvSpPr/>
          <p:nvPr/>
        </p:nvSpPr>
        <p:spPr>
          <a:xfrm>
            <a:off x="4636409" y="4271178"/>
            <a:ext cx="69143" cy="92362"/>
          </a:xfrm>
          <a:custGeom>
            <a:avLst/>
            <a:gdLst/>
            <a:ahLst/>
            <a:cxnLst/>
            <a:rect l="0" t="0" r="0" b="0"/>
            <a:pathLst>
              <a:path w="6948487" h="9271000">
                <a:moveTo>
                  <a:pt x="5757862" y="6273999"/>
                </a:moveTo>
                <a:lnTo>
                  <a:pt x="6948487" y="6273999"/>
                </a:lnTo>
                <a:cubicBezTo>
                  <a:pt x="6886442" y="6844838"/>
                  <a:pt x="6723062" y="7355748"/>
                  <a:pt x="6458346" y="7806730"/>
                </a:cubicBezTo>
                <a:cubicBezTo>
                  <a:pt x="6193631" y="8257580"/>
                  <a:pt x="5819312" y="8614371"/>
                  <a:pt x="5335389" y="8877102"/>
                </a:cubicBezTo>
                <a:cubicBezTo>
                  <a:pt x="4851598" y="9139701"/>
                  <a:pt x="4247753" y="9271000"/>
                  <a:pt x="3523853" y="9271000"/>
                </a:cubicBezTo>
                <a:cubicBezTo>
                  <a:pt x="2994421" y="9271000"/>
                  <a:pt x="2513607" y="9171847"/>
                  <a:pt x="2081410" y="8973543"/>
                </a:cubicBezTo>
                <a:cubicBezTo>
                  <a:pt x="1649214" y="8775105"/>
                  <a:pt x="1278003" y="8493125"/>
                  <a:pt x="967779" y="8127604"/>
                </a:cubicBezTo>
                <a:cubicBezTo>
                  <a:pt x="657555" y="7761949"/>
                  <a:pt x="418703" y="7321947"/>
                  <a:pt x="251221" y="6807597"/>
                </a:cubicBezTo>
                <a:cubicBezTo>
                  <a:pt x="83740" y="6293247"/>
                  <a:pt x="0" y="5720028"/>
                  <a:pt x="0" y="5087938"/>
                </a:cubicBezTo>
                <a:lnTo>
                  <a:pt x="0" y="4189215"/>
                </a:lnTo>
                <a:cubicBezTo>
                  <a:pt x="0" y="3557125"/>
                  <a:pt x="83740" y="2983905"/>
                  <a:pt x="251221" y="2469555"/>
                </a:cubicBezTo>
                <a:cubicBezTo>
                  <a:pt x="418703" y="1955205"/>
                  <a:pt x="660664" y="1514211"/>
                  <a:pt x="977106" y="1146572"/>
                </a:cubicBezTo>
                <a:cubicBezTo>
                  <a:pt x="1293547" y="778934"/>
                  <a:pt x="1675077" y="495962"/>
                  <a:pt x="2121693" y="297657"/>
                </a:cubicBezTo>
                <a:cubicBezTo>
                  <a:pt x="2568442" y="99219"/>
                  <a:pt x="3070952" y="0"/>
                  <a:pt x="3629223" y="0"/>
                </a:cubicBezTo>
                <a:cubicBezTo>
                  <a:pt x="4311848" y="0"/>
                  <a:pt x="4888904" y="127993"/>
                  <a:pt x="5360392" y="383977"/>
                </a:cubicBezTo>
                <a:cubicBezTo>
                  <a:pt x="5831879" y="639829"/>
                  <a:pt x="6198923" y="993841"/>
                  <a:pt x="6461521" y="1446015"/>
                </a:cubicBezTo>
                <a:cubicBezTo>
                  <a:pt x="6724120" y="1898055"/>
                  <a:pt x="6886442" y="2421269"/>
                  <a:pt x="6948487" y="3015655"/>
                </a:cubicBezTo>
                <a:lnTo>
                  <a:pt x="5757862" y="3015655"/>
                </a:lnTo>
                <a:cubicBezTo>
                  <a:pt x="5700050" y="2594438"/>
                  <a:pt x="5592564" y="2232091"/>
                  <a:pt x="5435401" y="1928615"/>
                </a:cubicBezTo>
                <a:cubicBezTo>
                  <a:pt x="5278371" y="1625138"/>
                  <a:pt x="5055129" y="1390849"/>
                  <a:pt x="4765675" y="1225749"/>
                </a:cubicBezTo>
                <a:cubicBezTo>
                  <a:pt x="4476353" y="1060516"/>
                  <a:pt x="4098064" y="977900"/>
                  <a:pt x="3630810" y="977900"/>
                </a:cubicBezTo>
                <a:cubicBezTo>
                  <a:pt x="3229835" y="977900"/>
                  <a:pt x="2877410" y="1054299"/>
                  <a:pt x="2573535" y="1207096"/>
                </a:cubicBezTo>
                <a:cubicBezTo>
                  <a:pt x="2269662" y="1359893"/>
                  <a:pt x="2015397" y="1576719"/>
                  <a:pt x="1810742" y="1857574"/>
                </a:cubicBezTo>
                <a:cubicBezTo>
                  <a:pt x="1606219" y="2138297"/>
                  <a:pt x="1452231" y="2474847"/>
                  <a:pt x="1348779" y="2867224"/>
                </a:cubicBezTo>
                <a:cubicBezTo>
                  <a:pt x="1245459" y="3259469"/>
                  <a:pt x="1193800" y="3695105"/>
                  <a:pt x="1193800" y="4174133"/>
                </a:cubicBezTo>
                <a:lnTo>
                  <a:pt x="1193800" y="5084565"/>
                </a:lnTo>
                <a:cubicBezTo>
                  <a:pt x="1193800" y="5526419"/>
                  <a:pt x="1240300" y="5941484"/>
                  <a:pt x="1333301" y="6329760"/>
                </a:cubicBezTo>
                <a:cubicBezTo>
                  <a:pt x="1426302" y="6717904"/>
                  <a:pt x="1567854" y="7058555"/>
                  <a:pt x="1757957" y="7351713"/>
                </a:cubicBezTo>
                <a:cubicBezTo>
                  <a:pt x="1948193" y="7644871"/>
                  <a:pt x="2190088" y="7875059"/>
                  <a:pt x="2483643" y="8042275"/>
                </a:cubicBezTo>
                <a:cubicBezTo>
                  <a:pt x="2777199" y="8209492"/>
                  <a:pt x="3124464" y="8293100"/>
                  <a:pt x="3525440" y="8293100"/>
                </a:cubicBezTo>
                <a:cubicBezTo>
                  <a:pt x="4033969" y="8293100"/>
                  <a:pt x="4439113" y="8212601"/>
                  <a:pt x="4740870" y="8051602"/>
                </a:cubicBezTo>
                <a:cubicBezTo>
                  <a:pt x="5042627" y="7890471"/>
                  <a:pt x="5271029" y="7659225"/>
                  <a:pt x="5426075" y="7357865"/>
                </a:cubicBezTo>
                <a:cubicBezTo>
                  <a:pt x="5581120" y="7056504"/>
                  <a:pt x="5691716" y="6695216"/>
                  <a:pt x="5757862" y="6273999"/>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370" name="Rectangle 16370"/>
          <p:cNvSpPr/>
          <p:nvPr/>
        </p:nvSpPr>
        <p:spPr>
          <a:xfrm>
            <a:off x="1910477" y="4776311"/>
            <a:ext cx="4196252" cy="367512"/>
          </a:xfrm>
          <a:prstGeom prst="rect">
            <a:avLst/>
          </a:prstGeom>
        </p:spPr>
      </p:sp>
      <p:sp>
        <p:nvSpPr>
          <p:cNvPr id="16371" name="Freeform 16371"/>
          <p:cNvSpPr/>
          <p:nvPr/>
        </p:nvSpPr>
        <p:spPr>
          <a:xfrm>
            <a:off x="1914981" y="4833361"/>
            <a:ext cx="27214" cy="90021"/>
          </a:xfrm>
          <a:custGeom>
            <a:avLst/>
            <a:gdLst/>
            <a:ahLst/>
            <a:cxnLst/>
            <a:rect l="0" t="0" r="0" b="0"/>
            <a:pathLst>
              <a:path w="2734866" h="9036050">
                <a:moveTo>
                  <a:pt x="2734866" y="0"/>
                </a:moveTo>
                <a:lnTo>
                  <a:pt x="1165821" y="9036050"/>
                </a:lnTo>
                <a:lnTo>
                  <a:pt x="0" y="9036050"/>
                </a:lnTo>
                <a:lnTo>
                  <a:pt x="1569046" y="0"/>
                </a:ln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372" name="Freeform 16372"/>
          <p:cNvSpPr/>
          <p:nvPr/>
        </p:nvSpPr>
        <p:spPr>
          <a:xfrm>
            <a:off x="1951047" y="4826972"/>
            <a:ext cx="45169" cy="96474"/>
          </a:xfrm>
          <a:custGeom>
            <a:avLst/>
            <a:gdLst/>
            <a:ahLst/>
            <a:cxnLst/>
            <a:rect l="0" t="0" r="0" b="0"/>
            <a:pathLst>
              <a:path w="4539258" h="9683750">
                <a:moveTo>
                  <a:pt x="1141016" y="9683750"/>
                </a:moveTo>
                <a:lnTo>
                  <a:pt x="18653" y="9683750"/>
                </a:lnTo>
                <a:lnTo>
                  <a:pt x="1283692" y="2270522"/>
                </a:lnTo>
                <a:cubicBezTo>
                  <a:pt x="1341636" y="1819805"/>
                  <a:pt x="1473928" y="1423855"/>
                  <a:pt x="1680567" y="1082675"/>
                </a:cubicBezTo>
                <a:cubicBezTo>
                  <a:pt x="1887339" y="741363"/>
                  <a:pt x="2162241" y="475589"/>
                  <a:pt x="2505273" y="285354"/>
                </a:cubicBezTo>
                <a:cubicBezTo>
                  <a:pt x="2848438" y="95118"/>
                  <a:pt x="3255698" y="0"/>
                  <a:pt x="3727053" y="0"/>
                </a:cubicBezTo>
                <a:cubicBezTo>
                  <a:pt x="3863446" y="0"/>
                  <a:pt x="3999838" y="9856"/>
                  <a:pt x="4136231" y="29568"/>
                </a:cubicBezTo>
                <a:cubicBezTo>
                  <a:pt x="4272624" y="49279"/>
                  <a:pt x="4406966" y="74480"/>
                  <a:pt x="4539258" y="105172"/>
                </a:cubicBezTo>
                <a:lnTo>
                  <a:pt x="4402931" y="1046361"/>
                </a:lnTo>
                <a:cubicBezTo>
                  <a:pt x="4307813" y="1025591"/>
                  <a:pt x="4209587" y="1008989"/>
                  <a:pt x="4108252" y="996554"/>
                </a:cubicBezTo>
                <a:cubicBezTo>
                  <a:pt x="4007048" y="984118"/>
                  <a:pt x="3906838" y="977900"/>
                  <a:pt x="3807619" y="977900"/>
                </a:cubicBezTo>
                <a:cubicBezTo>
                  <a:pt x="3543035" y="977900"/>
                  <a:pt x="3313576" y="1032735"/>
                  <a:pt x="3119239" y="1142405"/>
                </a:cubicBezTo>
                <a:cubicBezTo>
                  <a:pt x="2924902" y="1251943"/>
                  <a:pt x="2768798" y="1402954"/>
                  <a:pt x="2650927" y="1595438"/>
                </a:cubicBezTo>
                <a:cubicBezTo>
                  <a:pt x="2533187" y="1787790"/>
                  <a:pt x="2453680" y="2010106"/>
                  <a:pt x="2412405" y="2262386"/>
                </a:cubicBezTo>
                <a:close/>
                <a:moveTo>
                  <a:pt x="3689747" y="2971800"/>
                </a:moveTo>
                <a:lnTo>
                  <a:pt x="3534767" y="3848100"/>
                </a:lnTo>
                <a:lnTo>
                  <a:pt x="0" y="3848100"/>
                </a:lnTo>
                <a:lnTo>
                  <a:pt x="161330" y="2971800"/>
                </a:ln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373" name="Freeform 16373"/>
          <p:cNvSpPr/>
          <p:nvPr/>
        </p:nvSpPr>
        <p:spPr>
          <a:xfrm>
            <a:off x="2010402" y="4856515"/>
            <a:ext cx="67261" cy="94197"/>
          </a:xfrm>
          <a:custGeom>
            <a:avLst/>
            <a:gdLst/>
            <a:ahLst/>
            <a:cxnLst/>
            <a:rect l="0" t="0" r="0" b="0"/>
            <a:pathLst>
              <a:path w="6759376" h="9455150">
                <a:moveTo>
                  <a:pt x="2691407" y="5951141"/>
                </a:moveTo>
                <a:lnTo>
                  <a:pt x="5519142" y="0"/>
                </a:lnTo>
                <a:lnTo>
                  <a:pt x="6759376" y="0"/>
                </a:lnTo>
                <a:lnTo>
                  <a:pt x="2821582" y="7760295"/>
                </a:lnTo>
                <a:cubicBezTo>
                  <a:pt x="2718262" y="7979634"/>
                  <a:pt x="2597348" y="8190706"/>
                  <a:pt x="2458839" y="8393509"/>
                </a:cubicBezTo>
                <a:cubicBezTo>
                  <a:pt x="2320329" y="8596312"/>
                  <a:pt x="2163233" y="8778412"/>
                  <a:pt x="1987550" y="8939807"/>
                </a:cubicBezTo>
                <a:cubicBezTo>
                  <a:pt x="1811866" y="9101335"/>
                  <a:pt x="1614487" y="9227608"/>
                  <a:pt x="1395412" y="9318625"/>
                </a:cubicBezTo>
                <a:cubicBezTo>
                  <a:pt x="1176337" y="9409641"/>
                  <a:pt x="934508" y="9455150"/>
                  <a:pt x="669925" y="9455150"/>
                </a:cubicBezTo>
                <a:cubicBezTo>
                  <a:pt x="558270" y="9455150"/>
                  <a:pt x="445625" y="9444169"/>
                  <a:pt x="331986" y="9422209"/>
                </a:cubicBezTo>
                <a:cubicBezTo>
                  <a:pt x="218216" y="9400248"/>
                  <a:pt x="107554" y="9376105"/>
                  <a:pt x="0" y="9349779"/>
                </a:cubicBezTo>
                <a:lnTo>
                  <a:pt x="68263" y="8408392"/>
                </a:lnTo>
                <a:cubicBezTo>
                  <a:pt x="117872" y="8420033"/>
                  <a:pt x="167482" y="8430154"/>
                  <a:pt x="217091" y="8438753"/>
                </a:cubicBezTo>
                <a:cubicBezTo>
                  <a:pt x="266700" y="8447484"/>
                  <a:pt x="314259" y="8451850"/>
                  <a:pt x="359768" y="8451850"/>
                </a:cubicBezTo>
                <a:cubicBezTo>
                  <a:pt x="636785" y="8451850"/>
                  <a:pt x="875506" y="8408392"/>
                  <a:pt x="1075928" y="8321476"/>
                </a:cubicBezTo>
                <a:cubicBezTo>
                  <a:pt x="1276482" y="8234693"/>
                  <a:pt x="1450115" y="8106502"/>
                  <a:pt x="1596826" y="7936904"/>
                </a:cubicBezTo>
                <a:cubicBezTo>
                  <a:pt x="1743670" y="7767306"/>
                  <a:pt x="1874969" y="7564569"/>
                  <a:pt x="1990725" y="7328693"/>
                </a:cubicBezTo>
                <a:close/>
                <a:moveTo>
                  <a:pt x="2381448" y="0"/>
                </a:moveTo>
                <a:lnTo>
                  <a:pt x="3181350" y="5278438"/>
                </a:lnTo>
                <a:lnTo>
                  <a:pt x="3255764" y="6464697"/>
                </a:lnTo>
                <a:lnTo>
                  <a:pt x="2418556" y="6874470"/>
                </a:lnTo>
                <a:lnTo>
                  <a:pt x="1203126" y="0"/>
                </a:ln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374" name="Freeform 16374"/>
          <p:cNvSpPr/>
          <p:nvPr/>
        </p:nvSpPr>
        <p:spPr>
          <a:xfrm>
            <a:off x="2077578" y="4855122"/>
            <a:ext cx="59896" cy="69620"/>
          </a:xfrm>
          <a:custGeom>
            <a:avLst/>
            <a:gdLst/>
            <a:ahLst/>
            <a:cxnLst/>
            <a:rect l="0" t="0" r="0" b="0"/>
            <a:pathLst>
              <a:path w="6019204" h="6988307">
                <a:moveTo>
                  <a:pt x="37174" y="3605940"/>
                </a:moveTo>
                <a:lnTo>
                  <a:pt x="55827" y="3463065"/>
                </a:lnTo>
                <a:cubicBezTo>
                  <a:pt x="105436" y="3012083"/>
                  <a:pt x="218083" y="2577637"/>
                  <a:pt x="393766" y="2159728"/>
                </a:cubicBezTo>
                <a:cubicBezTo>
                  <a:pt x="569449" y="1741818"/>
                  <a:pt x="801952" y="1369483"/>
                  <a:pt x="1091274" y="1042723"/>
                </a:cubicBezTo>
                <a:cubicBezTo>
                  <a:pt x="1380728" y="715830"/>
                  <a:pt x="1723892" y="459317"/>
                  <a:pt x="2120767" y="273182"/>
                </a:cubicBezTo>
                <a:cubicBezTo>
                  <a:pt x="2517642" y="86916"/>
                  <a:pt x="2959960" y="0"/>
                  <a:pt x="3447719" y="12436"/>
                </a:cubicBezTo>
                <a:cubicBezTo>
                  <a:pt x="3919074" y="20637"/>
                  <a:pt x="4323225" y="121973"/>
                  <a:pt x="4660172" y="316442"/>
                </a:cubicBezTo>
                <a:cubicBezTo>
                  <a:pt x="4997119" y="510911"/>
                  <a:pt x="5269971" y="768482"/>
                  <a:pt x="5478727" y="1089157"/>
                </a:cubicBezTo>
                <a:cubicBezTo>
                  <a:pt x="5687483" y="1409832"/>
                  <a:pt x="5833202" y="1770857"/>
                  <a:pt x="5915885" y="2172229"/>
                </a:cubicBezTo>
                <a:cubicBezTo>
                  <a:pt x="5998567" y="2573602"/>
                  <a:pt x="6019204" y="2987344"/>
                  <a:pt x="5977797" y="3413456"/>
                </a:cubicBezTo>
                <a:lnTo>
                  <a:pt x="5965494" y="3556132"/>
                </a:lnTo>
                <a:cubicBezTo>
                  <a:pt x="5911784" y="4007115"/>
                  <a:pt x="5796028" y="4439510"/>
                  <a:pt x="5618228" y="4853318"/>
                </a:cubicBezTo>
                <a:cubicBezTo>
                  <a:pt x="5440428" y="5267127"/>
                  <a:pt x="5205809" y="5635427"/>
                  <a:pt x="4914371" y="5958218"/>
                </a:cubicBezTo>
                <a:cubicBezTo>
                  <a:pt x="4622932" y="6280878"/>
                  <a:pt x="4278775" y="6534282"/>
                  <a:pt x="3881900" y="6718432"/>
                </a:cubicBezTo>
                <a:cubicBezTo>
                  <a:pt x="3485025" y="6902449"/>
                  <a:pt x="3044759" y="6988307"/>
                  <a:pt x="2561100" y="6976003"/>
                </a:cubicBezTo>
                <a:cubicBezTo>
                  <a:pt x="2093846" y="6967669"/>
                  <a:pt x="1691746" y="6867326"/>
                  <a:pt x="1354799" y="6674975"/>
                </a:cubicBezTo>
                <a:cubicBezTo>
                  <a:pt x="1017984" y="6482490"/>
                  <a:pt x="746191" y="6226969"/>
                  <a:pt x="539419" y="5908411"/>
                </a:cubicBezTo>
                <a:cubicBezTo>
                  <a:pt x="332779" y="5589852"/>
                  <a:pt x="188118" y="5232003"/>
                  <a:pt x="105436" y="4834864"/>
                </a:cubicBezTo>
                <a:cubicBezTo>
                  <a:pt x="22754" y="4437592"/>
                  <a:pt x="0" y="4027951"/>
                  <a:pt x="37174" y="3605940"/>
                </a:cubicBezTo>
                <a:close/>
                <a:moveTo>
                  <a:pt x="1172038" y="3463065"/>
                </a:moveTo>
                <a:lnTo>
                  <a:pt x="1159536" y="3612092"/>
                </a:lnTo>
                <a:cubicBezTo>
                  <a:pt x="1130564" y="3872706"/>
                  <a:pt x="1129506" y="4143706"/>
                  <a:pt x="1156361" y="4425090"/>
                </a:cubicBezTo>
                <a:cubicBezTo>
                  <a:pt x="1183349" y="4706475"/>
                  <a:pt x="1249494" y="4967155"/>
                  <a:pt x="1354799" y="5207132"/>
                </a:cubicBezTo>
                <a:cubicBezTo>
                  <a:pt x="1460235" y="5447110"/>
                  <a:pt x="1614223" y="5643629"/>
                  <a:pt x="1816761" y="5796690"/>
                </a:cubicBezTo>
                <a:cubicBezTo>
                  <a:pt x="2019432" y="5949752"/>
                  <a:pt x="2281965" y="6030450"/>
                  <a:pt x="2604360" y="6038784"/>
                </a:cubicBezTo>
                <a:cubicBezTo>
                  <a:pt x="2947524" y="6046986"/>
                  <a:pt x="3249348" y="5979716"/>
                  <a:pt x="3509830" y="5836973"/>
                </a:cubicBezTo>
                <a:cubicBezTo>
                  <a:pt x="3770312" y="5694230"/>
                  <a:pt x="3992496" y="5500820"/>
                  <a:pt x="4176382" y="5256742"/>
                </a:cubicBezTo>
                <a:cubicBezTo>
                  <a:pt x="4360399" y="5012664"/>
                  <a:pt x="4507177" y="4741664"/>
                  <a:pt x="4616714" y="4443743"/>
                </a:cubicBezTo>
                <a:cubicBezTo>
                  <a:pt x="4726252" y="4145823"/>
                  <a:pt x="4799607" y="3849952"/>
                  <a:pt x="4836782" y="3556132"/>
                </a:cubicBezTo>
                <a:lnTo>
                  <a:pt x="4849283" y="3413456"/>
                </a:lnTo>
                <a:cubicBezTo>
                  <a:pt x="4878255" y="3152841"/>
                  <a:pt x="4879247" y="2880850"/>
                  <a:pt x="4852260" y="2597481"/>
                </a:cubicBezTo>
                <a:cubicBezTo>
                  <a:pt x="4825404" y="2313980"/>
                  <a:pt x="4759259" y="2049132"/>
                  <a:pt x="4653822" y="1802937"/>
                </a:cubicBezTo>
                <a:cubicBezTo>
                  <a:pt x="4548518" y="1556743"/>
                  <a:pt x="4394531" y="1356056"/>
                  <a:pt x="4191860" y="1200878"/>
                </a:cubicBezTo>
                <a:cubicBezTo>
                  <a:pt x="3989321" y="1045700"/>
                  <a:pt x="3726854" y="964010"/>
                  <a:pt x="3404460" y="955807"/>
                </a:cubicBezTo>
                <a:cubicBezTo>
                  <a:pt x="3061295" y="943372"/>
                  <a:pt x="2758413" y="1010576"/>
                  <a:pt x="2495814" y="1157420"/>
                </a:cubicBezTo>
                <a:cubicBezTo>
                  <a:pt x="2233348" y="1304264"/>
                  <a:pt x="2011164" y="1501841"/>
                  <a:pt x="1829263" y="1750153"/>
                </a:cubicBezTo>
                <a:cubicBezTo>
                  <a:pt x="1647362" y="1998464"/>
                  <a:pt x="1501642" y="2272639"/>
                  <a:pt x="1392105" y="2572676"/>
                </a:cubicBezTo>
                <a:cubicBezTo>
                  <a:pt x="1282567" y="2872582"/>
                  <a:pt x="1209212" y="3169378"/>
                  <a:pt x="1172038" y="3463065"/>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375" name="Freeform 16375"/>
          <p:cNvSpPr/>
          <p:nvPr/>
        </p:nvSpPr>
        <p:spPr>
          <a:xfrm>
            <a:off x="2147587" y="4856452"/>
            <a:ext cx="58642" cy="68488"/>
          </a:xfrm>
          <a:custGeom>
            <a:avLst/>
            <a:gdLst/>
            <a:ahLst/>
            <a:cxnLst/>
            <a:rect l="0" t="0" r="0" b="0"/>
            <a:pathLst>
              <a:path w="5893131" h="6874602">
                <a:moveTo>
                  <a:pt x="3883951" y="5103813"/>
                </a:moveTo>
                <a:lnTo>
                  <a:pt x="4764617" y="0"/>
                </a:lnTo>
                <a:lnTo>
                  <a:pt x="5893131" y="0"/>
                </a:lnTo>
                <a:lnTo>
                  <a:pt x="4727311" y="6718300"/>
                </a:lnTo>
                <a:lnTo>
                  <a:pt x="3654558" y="6718300"/>
                </a:lnTo>
                <a:close/>
                <a:moveTo>
                  <a:pt x="4305631" y="3746500"/>
                </a:moveTo>
                <a:lnTo>
                  <a:pt x="4764617" y="3746500"/>
                </a:lnTo>
                <a:cubicBezTo>
                  <a:pt x="4710774" y="4168511"/>
                  <a:pt x="4615657" y="4568825"/>
                  <a:pt x="4479264" y="4947444"/>
                </a:cubicBezTo>
                <a:cubicBezTo>
                  <a:pt x="4342871" y="5326063"/>
                  <a:pt x="4157861" y="5661224"/>
                  <a:pt x="3924234" y="5952927"/>
                </a:cubicBezTo>
                <a:cubicBezTo>
                  <a:pt x="3690739" y="6244630"/>
                  <a:pt x="3401351" y="6472238"/>
                  <a:pt x="3056070" y="6635750"/>
                </a:cubicBezTo>
                <a:cubicBezTo>
                  <a:pt x="2710921" y="6799130"/>
                  <a:pt x="2302669" y="6874602"/>
                  <a:pt x="1831314" y="6862167"/>
                </a:cubicBezTo>
                <a:cubicBezTo>
                  <a:pt x="1463411" y="6849731"/>
                  <a:pt x="1156428" y="6775251"/>
                  <a:pt x="910365" y="6638727"/>
                </a:cubicBezTo>
                <a:cubicBezTo>
                  <a:pt x="664435" y="6502202"/>
                  <a:pt x="471157" y="6318118"/>
                  <a:pt x="330531" y="6086475"/>
                </a:cubicBezTo>
                <a:cubicBezTo>
                  <a:pt x="190037" y="5854700"/>
                  <a:pt x="97036" y="5589853"/>
                  <a:pt x="51528" y="5291932"/>
                </a:cubicBezTo>
                <a:cubicBezTo>
                  <a:pt x="6152" y="4994011"/>
                  <a:pt x="0" y="4679554"/>
                  <a:pt x="33073" y="4348560"/>
                </a:cubicBezTo>
                <a:lnTo>
                  <a:pt x="758561" y="0"/>
                </a:lnTo>
                <a:lnTo>
                  <a:pt x="1880923" y="0"/>
                </a:lnTo>
                <a:lnTo>
                  <a:pt x="1155436" y="4348560"/>
                </a:lnTo>
                <a:cubicBezTo>
                  <a:pt x="1138899" y="4530593"/>
                  <a:pt x="1136849" y="4709518"/>
                  <a:pt x="1149284" y="4885333"/>
                </a:cubicBezTo>
                <a:cubicBezTo>
                  <a:pt x="1161720" y="5061149"/>
                  <a:pt x="1198893" y="5221486"/>
                  <a:pt x="1260806" y="5366346"/>
                </a:cubicBezTo>
                <a:cubicBezTo>
                  <a:pt x="1322851" y="5511205"/>
                  <a:pt x="1418961" y="5628151"/>
                  <a:pt x="1549136" y="5717183"/>
                </a:cubicBezTo>
                <a:cubicBezTo>
                  <a:pt x="1679443" y="5806083"/>
                  <a:pt x="1852084" y="5854634"/>
                  <a:pt x="2067058" y="5862836"/>
                </a:cubicBezTo>
                <a:cubicBezTo>
                  <a:pt x="2513542" y="5879373"/>
                  <a:pt x="2891764" y="5795632"/>
                  <a:pt x="3201723" y="5611615"/>
                </a:cubicBezTo>
                <a:cubicBezTo>
                  <a:pt x="3511815" y="5427465"/>
                  <a:pt x="3757811" y="5171943"/>
                  <a:pt x="3939712" y="4845050"/>
                </a:cubicBezTo>
                <a:cubicBezTo>
                  <a:pt x="4121613" y="4518158"/>
                  <a:pt x="4243586" y="4151974"/>
                  <a:pt x="4305631" y="37465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376" name="Freeform 16376"/>
          <p:cNvSpPr/>
          <p:nvPr/>
        </p:nvSpPr>
        <p:spPr>
          <a:xfrm>
            <a:off x="2243279" y="4828426"/>
            <a:ext cx="65903" cy="96384"/>
          </a:xfrm>
          <a:custGeom>
            <a:avLst/>
            <a:gdLst/>
            <a:ahLst/>
            <a:cxnLst/>
            <a:rect l="0" t="0" r="0" b="0"/>
            <a:pathLst>
              <a:path w="6622918" h="9674754">
                <a:moveTo>
                  <a:pt x="4080338" y="8159949"/>
                </a:moveTo>
                <a:lnTo>
                  <a:pt x="5494206" y="0"/>
                </a:lnTo>
                <a:lnTo>
                  <a:pt x="6622918" y="0"/>
                </a:lnTo>
                <a:lnTo>
                  <a:pt x="4967156" y="9531350"/>
                </a:lnTo>
                <a:lnTo>
                  <a:pt x="3944012" y="9531350"/>
                </a:lnTo>
                <a:close/>
                <a:moveTo>
                  <a:pt x="37174" y="6298407"/>
                </a:moveTo>
                <a:lnTo>
                  <a:pt x="49676" y="6168033"/>
                </a:lnTo>
                <a:cubicBezTo>
                  <a:pt x="103386" y="5754357"/>
                  <a:pt x="203597" y="5340615"/>
                  <a:pt x="350309" y="4926807"/>
                </a:cubicBezTo>
                <a:cubicBezTo>
                  <a:pt x="497152" y="4512998"/>
                  <a:pt x="696648" y="4134446"/>
                  <a:pt x="948796" y="3791149"/>
                </a:cubicBezTo>
                <a:cubicBezTo>
                  <a:pt x="1200944" y="3447720"/>
                  <a:pt x="1506868" y="3174604"/>
                  <a:pt x="1866570" y="2971800"/>
                </a:cubicBezTo>
                <a:cubicBezTo>
                  <a:pt x="2226271" y="2768997"/>
                  <a:pt x="2645900" y="2673813"/>
                  <a:pt x="3125457" y="2686249"/>
                </a:cubicBezTo>
                <a:cubicBezTo>
                  <a:pt x="3555405" y="2698685"/>
                  <a:pt x="3915040" y="2800086"/>
                  <a:pt x="4204362" y="2990454"/>
                </a:cubicBezTo>
                <a:cubicBezTo>
                  <a:pt x="4493816" y="3180821"/>
                  <a:pt x="4722217" y="3432175"/>
                  <a:pt x="4889566" y="3744516"/>
                </a:cubicBezTo>
                <a:cubicBezTo>
                  <a:pt x="5057048" y="4056857"/>
                  <a:pt x="5170752" y="4399228"/>
                  <a:pt x="5230681" y="4771629"/>
                </a:cubicBezTo>
                <a:cubicBezTo>
                  <a:pt x="5290609" y="5144030"/>
                  <a:pt x="5308203" y="5518481"/>
                  <a:pt x="5283465" y="5894983"/>
                </a:cubicBezTo>
                <a:lnTo>
                  <a:pt x="5215202" y="6466086"/>
                </a:lnTo>
                <a:cubicBezTo>
                  <a:pt x="5144956" y="6867327"/>
                  <a:pt x="5029200" y="7260366"/>
                  <a:pt x="4867937" y="7645202"/>
                </a:cubicBezTo>
                <a:cubicBezTo>
                  <a:pt x="4706673" y="8030039"/>
                  <a:pt x="4498909" y="8376577"/>
                  <a:pt x="4244645" y="8684816"/>
                </a:cubicBezTo>
                <a:cubicBezTo>
                  <a:pt x="3990380" y="8993056"/>
                  <a:pt x="3686506" y="9236142"/>
                  <a:pt x="3333023" y="9414074"/>
                </a:cubicBezTo>
                <a:cubicBezTo>
                  <a:pt x="2979672" y="9592005"/>
                  <a:pt x="2575587" y="9674754"/>
                  <a:pt x="2120768" y="9662318"/>
                </a:cubicBezTo>
                <a:cubicBezTo>
                  <a:pt x="1682618" y="9645782"/>
                  <a:pt x="1319874" y="9532011"/>
                  <a:pt x="1032537" y="9321007"/>
                </a:cubicBezTo>
                <a:cubicBezTo>
                  <a:pt x="745199" y="9110002"/>
                  <a:pt x="521957" y="8837944"/>
                  <a:pt x="362810" y="8504833"/>
                </a:cubicBezTo>
                <a:cubicBezTo>
                  <a:pt x="203663" y="8171723"/>
                  <a:pt x="100277" y="7811757"/>
                  <a:pt x="52652" y="7424936"/>
                </a:cubicBezTo>
                <a:cubicBezTo>
                  <a:pt x="5160" y="7037983"/>
                  <a:pt x="0" y="6662473"/>
                  <a:pt x="37174" y="6298407"/>
                </a:cubicBezTo>
                <a:close/>
                <a:moveTo>
                  <a:pt x="1190691" y="6155730"/>
                </a:moveTo>
                <a:lnTo>
                  <a:pt x="1178190" y="6286104"/>
                </a:lnTo>
                <a:cubicBezTo>
                  <a:pt x="1149218" y="6534283"/>
                  <a:pt x="1139891" y="6795956"/>
                  <a:pt x="1150210" y="7071122"/>
                </a:cubicBezTo>
                <a:cubicBezTo>
                  <a:pt x="1160661" y="7346289"/>
                  <a:pt x="1207228" y="7604919"/>
                  <a:pt x="1289910" y="7847013"/>
                </a:cubicBezTo>
                <a:cubicBezTo>
                  <a:pt x="1372593" y="8088974"/>
                  <a:pt x="1506935" y="8287544"/>
                  <a:pt x="1692937" y="8442722"/>
                </a:cubicBezTo>
                <a:cubicBezTo>
                  <a:pt x="1878939" y="8597900"/>
                  <a:pt x="2131087" y="8681707"/>
                  <a:pt x="2449381" y="8694143"/>
                </a:cubicBezTo>
                <a:cubicBezTo>
                  <a:pt x="2788444" y="8702345"/>
                  <a:pt x="3102637" y="8625814"/>
                  <a:pt x="3391959" y="8464550"/>
                </a:cubicBezTo>
                <a:cubicBezTo>
                  <a:pt x="3681413" y="8303155"/>
                  <a:pt x="3929460" y="8087982"/>
                  <a:pt x="4136099" y="7819033"/>
                </a:cubicBezTo>
                <a:cubicBezTo>
                  <a:pt x="4342871" y="7550084"/>
                  <a:pt x="4491699" y="7258381"/>
                  <a:pt x="4582584" y="6943924"/>
                </a:cubicBezTo>
                <a:lnTo>
                  <a:pt x="4824479" y="5435799"/>
                </a:lnTo>
                <a:cubicBezTo>
                  <a:pt x="4836914" y="5208125"/>
                  <a:pt x="4810059" y="4989844"/>
                  <a:pt x="4743913" y="4780955"/>
                </a:cubicBezTo>
                <a:cubicBezTo>
                  <a:pt x="4677767" y="4572067"/>
                  <a:pt x="4579541" y="4384874"/>
                  <a:pt x="4449234" y="4219377"/>
                </a:cubicBezTo>
                <a:cubicBezTo>
                  <a:pt x="4319059" y="4053748"/>
                  <a:pt x="4159912" y="3920265"/>
                  <a:pt x="3971793" y="3818930"/>
                </a:cubicBezTo>
                <a:cubicBezTo>
                  <a:pt x="3783674" y="3717595"/>
                  <a:pt x="3573860" y="3664876"/>
                  <a:pt x="3342349" y="3660775"/>
                </a:cubicBezTo>
                <a:cubicBezTo>
                  <a:pt x="2995084" y="3648340"/>
                  <a:pt x="2695377" y="3715544"/>
                  <a:pt x="2443229" y="3862388"/>
                </a:cubicBezTo>
                <a:cubicBezTo>
                  <a:pt x="2191081" y="4009232"/>
                  <a:pt x="1979216" y="4205751"/>
                  <a:pt x="1807634" y="4451946"/>
                </a:cubicBezTo>
                <a:cubicBezTo>
                  <a:pt x="1636051" y="4698140"/>
                  <a:pt x="1500651" y="4970198"/>
                  <a:pt x="1401432" y="5268119"/>
                </a:cubicBezTo>
                <a:cubicBezTo>
                  <a:pt x="1302213" y="5566040"/>
                  <a:pt x="1231966" y="5861911"/>
                  <a:pt x="1190691" y="615573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377" name="Freeform 16377"/>
          <p:cNvSpPr/>
          <p:nvPr/>
        </p:nvSpPr>
        <p:spPr>
          <a:xfrm>
            <a:off x="2311954" y="4855122"/>
            <a:ext cx="59896" cy="69620"/>
          </a:xfrm>
          <a:custGeom>
            <a:avLst/>
            <a:gdLst/>
            <a:ahLst/>
            <a:cxnLst/>
            <a:rect l="0" t="0" r="0" b="0"/>
            <a:pathLst>
              <a:path w="6019204" h="6988307">
                <a:moveTo>
                  <a:pt x="37174" y="3605940"/>
                </a:moveTo>
                <a:lnTo>
                  <a:pt x="55827" y="3463065"/>
                </a:lnTo>
                <a:cubicBezTo>
                  <a:pt x="105436" y="3012083"/>
                  <a:pt x="218083" y="2577637"/>
                  <a:pt x="393766" y="2159728"/>
                </a:cubicBezTo>
                <a:cubicBezTo>
                  <a:pt x="569449" y="1741818"/>
                  <a:pt x="801952" y="1369483"/>
                  <a:pt x="1091274" y="1042723"/>
                </a:cubicBezTo>
                <a:cubicBezTo>
                  <a:pt x="1380728" y="715830"/>
                  <a:pt x="1723892" y="459317"/>
                  <a:pt x="2120767" y="273182"/>
                </a:cubicBezTo>
                <a:cubicBezTo>
                  <a:pt x="2517642" y="86916"/>
                  <a:pt x="2959960" y="0"/>
                  <a:pt x="3447719" y="12436"/>
                </a:cubicBezTo>
                <a:cubicBezTo>
                  <a:pt x="3919074" y="20637"/>
                  <a:pt x="4323225" y="121973"/>
                  <a:pt x="4660172" y="316442"/>
                </a:cubicBezTo>
                <a:cubicBezTo>
                  <a:pt x="4997119" y="510911"/>
                  <a:pt x="5269971" y="768482"/>
                  <a:pt x="5478727" y="1089157"/>
                </a:cubicBezTo>
                <a:cubicBezTo>
                  <a:pt x="5687483" y="1409832"/>
                  <a:pt x="5833202" y="1770857"/>
                  <a:pt x="5915885" y="2172229"/>
                </a:cubicBezTo>
                <a:cubicBezTo>
                  <a:pt x="5998567" y="2573602"/>
                  <a:pt x="6019204" y="2987344"/>
                  <a:pt x="5977797" y="3413456"/>
                </a:cubicBezTo>
                <a:lnTo>
                  <a:pt x="5965494" y="3556132"/>
                </a:lnTo>
                <a:cubicBezTo>
                  <a:pt x="5911784" y="4007115"/>
                  <a:pt x="5796028" y="4439510"/>
                  <a:pt x="5618228" y="4853318"/>
                </a:cubicBezTo>
                <a:cubicBezTo>
                  <a:pt x="5440428" y="5267127"/>
                  <a:pt x="5205809" y="5635427"/>
                  <a:pt x="4914371" y="5958218"/>
                </a:cubicBezTo>
                <a:cubicBezTo>
                  <a:pt x="4622932" y="6280878"/>
                  <a:pt x="4278775" y="6534282"/>
                  <a:pt x="3881900" y="6718432"/>
                </a:cubicBezTo>
                <a:cubicBezTo>
                  <a:pt x="3485025" y="6902449"/>
                  <a:pt x="3044759" y="6988307"/>
                  <a:pt x="2561100" y="6976003"/>
                </a:cubicBezTo>
                <a:cubicBezTo>
                  <a:pt x="2093846" y="6967669"/>
                  <a:pt x="1691746" y="6867326"/>
                  <a:pt x="1354799" y="6674975"/>
                </a:cubicBezTo>
                <a:cubicBezTo>
                  <a:pt x="1017984" y="6482490"/>
                  <a:pt x="746191" y="6226969"/>
                  <a:pt x="539419" y="5908411"/>
                </a:cubicBezTo>
                <a:cubicBezTo>
                  <a:pt x="332779" y="5589852"/>
                  <a:pt x="188118" y="5232003"/>
                  <a:pt x="105436" y="4834864"/>
                </a:cubicBezTo>
                <a:cubicBezTo>
                  <a:pt x="22754" y="4437592"/>
                  <a:pt x="0" y="4027951"/>
                  <a:pt x="37174" y="3605940"/>
                </a:cubicBezTo>
                <a:close/>
                <a:moveTo>
                  <a:pt x="1172038" y="3463065"/>
                </a:moveTo>
                <a:lnTo>
                  <a:pt x="1159536" y="3612092"/>
                </a:lnTo>
                <a:cubicBezTo>
                  <a:pt x="1130564" y="3872706"/>
                  <a:pt x="1129506" y="4143706"/>
                  <a:pt x="1156361" y="4425090"/>
                </a:cubicBezTo>
                <a:cubicBezTo>
                  <a:pt x="1183349" y="4706475"/>
                  <a:pt x="1249494" y="4967155"/>
                  <a:pt x="1354799" y="5207132"/>
                </a:cubicBezTo>
                <a:cubicBezTo>
                  <a:pt x="1460235" y="5447110"/>
                  <a:pt x="1614223" y="5643629"/>
                  <a:pt x="1816761" y="5796690"/>
                </a:cubicBezTo>
                <a:cubicBezTo>
                  <a:pt x="2019432" y="5949752"/>
                  <a:pt x="2281965" y="6030450"/>
                  <a:pt x="2604360" y="6038784"/>
                </a:cubicBezTo>
                <a:cubicBezTo>
                  <a:pt x="2947524" y="6046986"/>
                  <a:pt x="3249348" y="5979716"/>
                  <a:pt x="3509830" y="5836973"/>
                </a:cubicBezTo>
                <a:cubicBezTo>
                  <a:pt x="3770312" y="5694230"/>
                  <a:pt x="3992496" y="5500820"/>
                  <a:pt x="4176382" y="5256742"/>
                </a:cubicBezTo>
                <a:cubicBezTo>
                  <a:pt x="4360399" y="5012664"/>
                  <a:pt x="4507177" y="4741664"/>
                  <a:pt x="4616714" y="4443743"/>
                </a:cubicBezTo>
                <a:cubicBezTo>
                  <a:pt x="4726252" y="4145823"/>
                  <a:pt x="4799607" y="3849952"/>
                  <a:pt x="4836782" y="3556132"/>
                </a:cubicBezTo>
                <a:lnTo>
                  <a:pt x="4849283" y="3413456"/>
                </a:lnTo>
                <a:cubicBezTo>
                  <a:pt x="4878255" y="3152841"/>
                  <a:pt x="4879247" y="2880850"/>
                  <a:pt x="4852260" y="2597481"/>
                </a:cubicBezTo>
                <a:cubicBezTo>
                  <a:pt x="4825404" y="2313980"/>
                  <a:pt x="4759259" y="2049132"/>
                  <a:pt x="4653822" y="1802937"/>
                </a:cubicBezTo>
                <a:cubicBezTo>
                  <a:pt x="4548518" y="1556743"/>
                  <a:pt x="4394531" y="1356056"/>
                  <a:pt x="4191860" y="1200878"/>
                </a:cubicBezTo>
                <a:cubicBezTo>
                  <a:pt x="3989321" y="1045700"/>
                  <a:pt x="3726854" y="964010"/>
                  <a:pt x="3404460" y="955807"/>
                </a:cubicBezTo>
                <a:cubicBezTo>
                  <a:pt x="3061295" y="943372"/>
                  <a:pt x="2758413" y="1010576"/>
                  <a:pt x="2495814" y="1157420"/>
                </a:cubicBezTo>
                <a:cubicBezTo>
                  <a:pt x="2233348" y="1304264"/>
                  <a:pt x="2011164" y="1501841"/>
                  <a:pt x="1829263" y="1750153"/>
                </a:cubicBezTo>
                <a:cubicBezTo>
                  <a:pt x="1647362" y="1998464"/>
                  <a:pt x="1501642" y="2272639"/>
                  <a:pt x="1392105" y="2572676"/>
                </a:cubicBezTo>
                <a:cubicBezTo>
                  <a:pt x="1282567" y="2872582"/>
                  <a:pt x="1209212" y="3169378"/>
                  <a:pt x="1172038" y="3463065"/>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378" name="Freeform 16378"/>
          <p:cNvSpPr/>
          <p:nvPr/>
        </p:nvSpPr>
        <p:spPr>
          <a:xfrm>
            <a:off x="2378159" y="4855172"/>
            <a:ext cx="58683" cy="68211"/>
          </a:xfrm>
          <a:custGeom>
            <a:avLst/>
            <a:gdLst/>
            <a:ahLst/>
            <a:cxnLst/>
            <a:rect l="0" t="0" r="0" b="0"/>
            <a:pathLst>
              <a:path w="5897364" h="6846821">
                <a:moveTo>
                  <a:pt x="2027833" y="1631090"/>
                </a:moveTo>
                <a:lnTo>
                  <a:pt x="1122363" y="6846821"/>
                </a:lnTo>
                <a:lnTo>
                  <a:pt x="0" y="6846821"/>
                </a:lnTo>
                <a:lnTo>
                  <a:pt x="1165820" y="128521"/>
                </a:lnTo>
                <a:lnTo>
                  <a:pt x="2226270" y="128521"/>
                </a:lnTo>
                <a:close/>
                <a:moveTo>
                  <a:pt x="1506934" y="3227321"/>
                </a:moveTo>
                <a:lnTo>
                  <a:pt x="1047948" y="3227321"/>
                </a:lnTo>
                <a:cubicBezTo>
                  <a:pt x="1105892" y="2825949"/>
                  <a:pt x="1212387" y="2431852"/>
                  <a:pt x="1367433" y="2045031"/>
                </a:cubicBezTo>
                <a:cubicBezTo>
                  <a:pt x="1522479" y="1658078"/>
                  <a:pt x="1727068" y="1309489"/>
                  <a:pt x="1981200" y="999265"/>
                </a:cubicBezTo>
                <a:cubicBezTo>
                  <a:pt x="2235465" y="688909"/>
                  <a:pt x="2539339" y="443772"/>
                  <a:pt x="2892822" y="263856"/>
                </a:cubicBezTo>
                <a:cubicBezTo>
                  <a:pt x="3246305" y="83807"/>
                  <a:pt x="3650456" y="0"/>
                  <a:pt x="4105275" y="12436"/>
                </a:cubicBezTo>
                <a:cubicBezTo>
                  <a:pt x="4464844" y="20637"/>
                  <a:pt x="4765543" y="89959"/>
                  <a:pt x="5007372" y="220398"/>
                </a:cubicBezTo>
                <a:cubicBezTo>
                  <a:pt x="5249333" y="350705"/>
                  <a:pt x="5438510" y="527579"/>
                  <a:pt x="5574903" y="751020"/>
                </a:cubicBezTo>
                <a:cubicBezTo>
                  <a:pt x="5711296" y="974328"/>
                  <a:pt x="5802246" y="1231834"/>
                  <a:pt x="5847755" y="1523537"/>
                </a:cubicBezTo>
                <a:cubicBezTo>
                  <a:pt x="5893263" y="1815240"/>
                  <a:pt x="5897364" y="2124538"/>
                  <a:pt x="5860058" y="2451431"/>
                </a:cubicBezTo>
                <a:lnTo>
                  <a:pt x="5128419" y="6846821"/>
                </a:lnTo>
                <a:lnTo>
                  <a:pt x="3999706" y="6846821"/>
                </a:lnTo>
                <a:lnTo>
                  <a:pt x="4743847" y="2420475"/>
                </a:lnTo>
                <a:cubicBezTo>
                  <a:pt x="4772819" y="2151526"/>
                  <a:pt x="4763492" y="1908440"/>
                  <a:pt x="4715867" y="1691217"/>
                </a:cubicBezTo>
                <a:cubicBezTo>
                  <a:pt x="4668374" y="1473994"/>
                  <a:pt x="4565055" y="1300229"/>
                  <a:pt x="4405908" y="1169921"/>
                </a:cubicBezTo>
                <a:cubicBezTo>
                  <a:pt x="4246761" y="1039614"/>
                  <a:pt x="4018359" y="970293"/>
                  <a:pt x="3720703" y="961959"/>
                </a:cubicBezTo>
                <a:cubicBezTo>
                  <a:pt x="3406510" y="953757"/>
                  <a:pt x="3123340" y="1013817"/>
                  <a:pt x="2871192" y="1142140"/>
                </a:cubicBezTo>
                <a:cubicBezTo>
                  <a:pt x="2619044" y="1270331"/>
                  <a:pt x="2398911" y="1445154"/>
                  <a:pt x="2210792" y="1666611"/>
                </a:cubicBezTo>
                <a:cubicBezTo>
                  <a:pt x="2022673" y="1887935"/>
                  <a:pt x="1869678" y="2134129"/>
                  <a:pt x="1751806" y="2405195"/>
                </a:cubicBezTo>
                <a:cubicBezTo>
                  <a:pt x="1634067" y="2676128"/>
                  <a:pt x="1552443" y="2950171"/>
                  <a:pt x="1506934" y="3227321"/>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379" name="Freeform 16379"/>
          <p:cNvSpPr/>
          <p:nvPr/>
        </p:nvSpPr>
        <p:spPr>
          <a:xfrm>
            <a:off x="2451351" y="4828363"/>
            <a:ext cx="21226" cy="30357"/>
          </a:xfrm>
          <a:custGeom>
            <a:avLst/>
            <a:gdLst/>
            <a:ahLst/>
            <a:cxnLst/>
            <a:rect l="0" t="0" r="0" b="0"/>
            <a:pathLst>
              <a:path w="2133204" h="3047207">
                <a:moveTo>
                  <a:pt x="2133204" y="0"/>
                </a:moveTo>
                <a:lnTo>
                  <a:pt x="2009180" y="788194"/>
                </a:lnTo>
                <a:cubicBezTo>
                  <a:pt x="1963804" y="1090216"/>
                  <a:pt x="1878013" y="1377752"/>
                  <a:pt x="1751807" y="1650802"/>
                </a:cubicBezTo>
                <a:cubicBezTo>
                  <a:pt x="1625733" y="1923852"/>
                  <a:pt x="1468636" y="2178315"/>
                  <a:pt x="1280518" y="2414191"/>
                </a:cubicBezTo>
                <a:cubicBezTo>
                  <a:pt x="1092531" y="2650067"/>
                  <a:pt x="882783" y="2861072"/>
                  <a:pt x="651272" y="3047207"/>
                </a:cubicBezTo>
                <a:lnTo>
                  <a:pt x="0" y="2575521"/>
                </a:lnTo>
                <a:cubicBezTo>
                  <a:pt x="214974" y="2310805"/>
                  <a:pt x="399984" y="2034646"/>
                  <a:pt x="555030" y="1747044"/>
                </a:cubicBezTo>
                <a:cubicBezTo>
                  <a:pt x="710076" y="1459442"/>
                  <a:pt x="818621" y="1148094"/>
                  <a:pt x="880666" y="812999"/>
                </a:cubicBezTo>
                <a:lnTo>
                  <a:pt x="1023343" y="0"/>
                </a:ln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380" name="Freeform 16380"/>
          <p:cNvSpPr/>
          <p:nvPr/>
        </p:nvSpPr>
        <p:spPr>
          <a:xfrm>
            <a:off x="2471031" y="4840257"/>
            <a:ext cx="36652" cy="84265"/>
          </a:xfrm>
          <a:custGeom>
            <a:avLst/>
            <a:gdLst/>
            <a:ahLst/>
            <a:cxnLst/>
            <a:rect l="0" t="0" r="0" b="0"/>
            <a:pathLst>
              <a:path w="3683397" h="8458200">
                <a:moveTo>
                  <a:pt x="3683397" y="1638300"/>
                </a:moveTo>
                <a:lnTo>
                  <a:pt x="3528417" y="2514600"/>
                </a:lnTo>
                <a:lnTo>
                  <a:pt x="0" y="2514600"/>
                </a:lnTo>
                <a:lnTo>
                  <a:pt x="154979" y="1638300"/>
                </a:lnTo>
                <a:close/>
                <a:moveTo>
                  <a:pt x="1630957" y="0"/>
                </a:moveTo>
                <a:lnTo>
                  <a:pt x="2747168" y="0"/>
                </a:lnTo>
                <a:lnTo>
                  <a:pt x="1612304" y="6697861"/>
                </a:lnTo>
                <a:cubicBezTo>
                  <a:pt x="1599869" y="6842721"/>
                  <a:pt x="1603970" y="6973094"/>
                  <a:pt x="1624607" y="7088982"/>
                </a:cubicBezTo>
                <a:cubicBezTo>
                  <a:pt x="1645377" y="7204869"/>
                  <a:pt x="1694987" y="7296944"/>
                  <a:pt x="1773436" y="7365207"/>
                </a:cubicBezTo>
                <a:cubicBezTo>
                  <a:pt x="1852017" y="7433469"/>
                  <a:pt x="1971939" y="7467600"/>
                  <a:pt x="2133203" y="7467600"/>
                </a:cubicBezTo>
                <a:cubicBezTo>
                  <a:pt x="2224087" y="7467600"/>
                  <a:pt x="2313979" y="7460391"/>
                  <a:pt x="2402879" y="7445971"/>
                </a:cubicBezTo>
                <a:cubicBezTo>
                  <a:pt x="2491779" y="7431551"/>
                  <a:pt x="2581738" y="7418123"/>
                  <a:pt x="2672754" y="7405688"/>
                </a:cubicBezTo>
                <a:lnTo>
                  <a:pt x="2591990" y="8346678"/>
                </a:lnTo>
                <a:cubicBezTo>
                  <a:pt x="2459699" y="8383984"/>
                  <a:pt x="2324298" y="8411897"/>
                  <a:pt x="2185789" y="8430418"/>
                </a:cubicBezTo>
                <a:cubicBezTo>
                  <a:pt x="2047412" y="8448939"/>
                  <a:pt x="1909961" y="8458200"/>
                  <a:pt x="1773436" y="8458200"/>
                </a:cubicBezTo>
                <a:cubicBezTo>
                  <a:pt x="1430403" y="8458200"/>
                  <a:pt x="1161719" y="8373334"/>
                  <a:pt x="967382" y="8203605"/>
                </a:cubicBezTo>
                <a:cubicBezTo>
                  <a:pt x="773046" y="8033875"/>
                  <a:pt x="640754" y="7814469"/>
                  <a:pt x="570507" y="7545388"/>
                </a:cubicBezTo>
                <a:cubicBezTo>
                  <a:pt x="500261" y="7276174"/>
                  <a:pt x="479557" y="6988440"/>
                  <a:pt x="508397" y="6682185"/>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381" name="Freeform 16381"/>
          <p:cNvSpPr/>
          <p:nvPr/>
        </p:nvSpPr>
        <p:spPr>
          <a:xfrm>
            <a:off x="2519728" y="4828426"/>
            <a:ext cx="28695" cy="18156"/>
          </a:xfrm>
          <a:custGeom>
            <a:avLst/>
            <a:gdLst/>
            <a:ahLst/>
            <a:cxnLst/>
            <a:rect l="0" t="0" r="0" b="0"/>
            <a:pathLst>
              <a:path w="2883693" h="1822450">
                <a:moveTo>
                  <a:pt x="0" y="1822450"/>
                </a:moveTo>
                <a:lnTo>
                  <a:pt x="1457325" y="0"/>
                </a:lnTo>
                <a:lnTo>
                  <a:pt x="2883693" y="0"/>
                </a:lnTo>
                <a:lnTo>
                  <a:pt x="986035" y="1822450"/>
                </a:ln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382" name="Freeform 16382"/>
          <p:cNvSpPr/>
          <p:nvPr/>
        </p:nvSpPr>
        <p:spPr>
          <a:xfrm>
            <a:off x="2547123" y="4828427"/>
            <a:ext cx="62879" cy="94955"/>
          </a:xfrm>
          <a:custGeom>
            <a:avLst/>
            <a:gdLst/>
            <a:ahLst/>
            <a:cxnLst/>
            <a:rect l="0" t="0" r="0" b="0"/>
            <a:pathLst>
              <a:path w="6319044" h="9531350">
                <a:moveTo>
                  <a:pt x="2784277" y="0"/>
                </a:moveTo>
                <a:lnTo>
                  <a:pt x="1128713" y="9531350"/>
                </a:lnTo>
                <a:lnTo>
                  <a:pt x="0" y="9531350"/>
                </a:lnTo>
                <a:lnTo>
                  <a:pt x="1655763" y="0"/>
                </a:lnTo>
                <a:close/>
                <a:moveTo>
                  <a:pt x="6319044" y="2813050"/>
                </a:moveTo>
                <a:lnTo>
                  <a:pt x="2995216" y="5892602"/>
                </a:lnTo>
                <a:lnTo>
                  <a:pt x="992188" y="7699574"/>
                </a:lnTo>
                <a:lnTo>
                  <a:pt x="1128713" y="6370638"/>
                </a:lnTo>
                <a:lnTo>
                  <a:pt x="2468166" y="5004793"/>
                </a:lnTo>
                <a:lnTo>
                  <a:pt x="4855567" y="2813050"/>
                </a:lnTo>
                <a:close/>
                <a:moveTo>
                  <a:pt x="4130080" y="9531350"/>
                </a:moveTo>
                <a:lnTo>
                  <a:pt x="2319338" y="6265268"/>
                </a:lnTo>
                <a:lnTo>
                  <a:pt x="3032323" y="5302846"/>
                </a:lnTo>
                <a:lnTo>
                  <a:pt x="5357813" y="9531350"/>
                </a:ln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383" name="Freeform 16383"/>
          <p:cNvSpPr/>
          <p:nvPr/>
        </p:nvSpPr>
        <p:spPr>
          <a:xfrm>
            <a:off x="2608605" y="4855172"/>
            <a:ext cx="58683" cy="68211"/>
          </a:xfrm>
          <a:custGeom>
            <a:avLst/>
            <a:gdLst/>
            <a:ahLst/>
            <a:cxnLst/>
            <a:rect l="0" t="0" r="0" b="0"/>
            <a:pathLst>
              <a:path w="5897364" h="6846821">
                <a:moveTo>
                  <a:pt x="2027833" y="1631090"/>
                </a:moveTo>
                <a:lnTo>
                  <a:pt x="1122363" y="6846821"/>
                </a:lnTo>
                <a:lnTo>
                  <a:pt x="0" y="6846821"/>
                </a:lnTo>
                <a:lnTo>
                  <a:pt x="1165820" y="128521"/>
                </a:lnTo>
                <a:lnTo>
                  <a:pt x="2226270" y="128521"/>
                </a:lnTo>
                <a:close/>
                <a:moveTo>
                  <a:pt x="1506934" y="3227321"/>
                </a:moveTo>
                <a:lnTo>
                  <a:pt x="1047948" y="3227321"/>
                </a:lnTo>
                <a:cubicBezTo>
                  <a:pt x="1105892" y="2825949"/>
                  <a:pt x="1212387" y="2431852"/>
                  <a:pt x="1367433" y="2045031"/>
                </a:cubicBezTo>
                <a:cubicBezTo>
                  <a:pt x="1522479" y="1658078"/>
                  <a:pt x="1727068" y="1309489"/>
                  <a:pt x="1981200" y="999265"/>
                </a:cubicBezTo>
                <a:cubicBezTo>
                  <a:pt x="2235465" y="688909"/>
                  <a:pt x="2539339" y="443772"/>
                  <a:pt x="2892822" y="263856"/>
                </a:cubicBezTo>
                <a:cubicBezTo>
                  <a:pt x="3246305" y="83807"/>
                  <a:pt x="3650456" y="0"/>
                  <a:pt x="4105275" y="12436"/>
                </a:cubicBezTo>
                <a:cubicBezTo>
                  <a:pt x="4464844" y="20637"/>
                  <a:pt x="4765543" y="89959"/>
                  <a:pt x="5007372" y="220398"/>
                </a:cubicBezTo>
                <a:cubicBezTo>
                  <a:pt x="5249333" y="350705"/>
                  <a:pt x="5438510" y="527579"/>
                  <a:pt x="5574903" y="751020"/>
                </a:cubicBezTo>
                <a:cubicBezTo>
                  <a:pt x="5711296" y="974328"/>
                  <a:pt x="5802246" y="1231834"/>
                  <a:pt x="5847755" y="1523537"/>
                </a:cubicBezTo>
                <a:cubicBezTo>
                  <a:pt x="5893263" y="1815240"/>
                  <a:pt x="5897364" y="2124538"/>
                  <a:pt x="5860058" y="2451431"/>
                </a:cubicBezTo>
                <a:lnTo>
                  <a:pt x="5128419" y="6846821"/>
                </a:lnTo>
                <a:lnTo>
                  <a:pt x="3999706" y="6846821"/>
                </a:lnTo>
                <a:lnTo>
                  <a:pt x="4743847" y="2420475"/>
                </a:lnTo>
                <a:cubicBezTo>
                  <a:pt x="4772819" y="2151526"/>
                  <a:pt x="4763492" y="1908440"/>
                  <a:pt x="4715867" y="1691217"/>
                </a:cubicBezTo>
                <a:cubicBezTo>
                  <a:pt x="4668374" y="1473994"/>
                  <a:pt x="4565055" y="1300229"/>
                  <a:pt x="4405908" y="1169921"/>
                </a:cubicBezTo>
                <a:cubicBezTo>
                  <a:pt x="4246761" y="1039614"/>
                  <a:pt x="4018359" y="970293"/>
                  <a:pt x="3720703" y="961959"/>
                </a:cubicBezTo>
                <a:cubicBezTo>
                  <a:pt x="3406510" y="953757"/>
                  <a:pt x="3123340" y="1013817"/>
                  <a:pt x="2871192" y="1142140"/>
                </a:cubicBezTo>
                <a:cubicBezTo>
                  <a:pt x="2619044" y="1270331"/>
                  <a:pt x="2398911" y="1445154"/>
                  <a:pt x="2210792" y="1666611"/>
                </a:cubicBezTo>
                <a:cubicBezTo>
                  <a:pt x="2022673" y="1887935"/>
                  <a:pt x="1869678" y="2134129"/>
                  <a:pt x="1751806" y="2405195"/>
                </a:cubicBezTo>
                <a:cubicBezTo>
                  <a:pt x="1634067" y="2676128"/>
                  <a:pt x="1552443" y="2950171"/>
                  <a:pt x="1506934" y="3227321"/>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384" name="Freeform 16384"/>
          <p:cNvSpPr/>
          <p:nvPr/>
        </p:nvSpPr>
        <p:spPr>
          <a:xfrm>
            <a:off x="2677799" y="4855122"/>
            <a:ext cx="59896" cy="69620"/>
          </a:xfrm>
          <a:custGeom>
            <a:avLst/>
            <a:gdLst/>
            <a:ahLst/>
            <a:cxnLst/>
            <a:rect l="0" t="0" r="0" b="0"/>
            <a:pathLst>
              <a:path w="6019204" h="6988307">
                <a:moveTo>
                  <a:pt x="37174" y="3605940"/>
                </a:moveTo>
                <a:lnTo>
                  <a:pt x="55827" y="3463065"/>
                </a:lnTo>
                <a:cubicBezTo>
                  <a:pt x="105436" y="3012083"/>
                  <a:pt x="218083" y="2577637"/>
                  <a:pt x="393766" y="2159728"/>
                </a:cubicBezTo>
                <a:cubicBezTo>
                  <a:pt x="569449" y="1741818"/>
                  <a:pt x="801952" y="1369483"/>
                  <a:pt x="1091274" y="1042723"/>
                </a:cubicBezTo>
                <a:cubicBezTo>
                  <a:pt x="1380728" y="715830"/>
                  <a:pt x="1723892" y="459317"/>
                  <a:pt x="2120767" y="273182"/>
                </a:cubicBezTo>
                <a:cubicBezTo>
                  <a:pt x="2517642" y="86916"/>
                  <a:pt x="2959960" y="0"/>
                  <a:pt x="3447719" y="12436"/>
                </a:cubicBezTo>
                <a:cubicBezTo>
                  <a:pt x="3919074" y="20637"/>
                  <a:pt x="4323225" y="121973"/>
                  <a:pt x="4660172" y="316442"/>
                </a:cubicBezTo>
                <a:cubicBezTo>
                  <a:pt x="4997119" y="510911"/>
                  <a:pt x="5269971" y="768482"/>
                  <a:pt x="5478727" y="1089157"/>
                </a:cubicBezTo>
                <a:cubicBezTo>
                  <a:pt x="5687483" y="1409832"/>
                  <a:pt x="5833202" y="1770857"/>
                  <a:pt x="5915885" y="2172229"/>
                </a:cubicBezTo>
                <a:cubicBezTo>
                  <a:pt x="5998567" y="2573602"/>
                  <a:pt x="6019204" y="2987344"/>
                  <a:pt x="5977797" y="3413456"/>
                </a:cubicBezTo>
                <a:lnTo>
                  <a:pt x="5965494" y="3556132"/>
                </a:lnTo>
                <a:cubicBezTo>
                  <a:pt x="5911784" y="4007115"/>
                  <a:pt x="5796028" y="4439510"/>
                  <a:pt x="5618228" y="4853318"/>
                </a:cubicBezTo>
                <a:cubicBezTo>
                  <a:pt x="5440428" y="5267127"/>
                  <a:pt x="5205809" y="5635427"/>
                  <a:pt x="4914371" y="5958218"/>
                </a:cubicBezTo>
                <a:cubicBezTo>
                  <a:pt x="4622932" y="6280878"/>
                  <a:pt x="4278775" y="6534282"/>
                  <a:pt x="3881900" y="6718432"/>
                </a:cubicBezTo>
                <a:cubicBezTo>
                  <a:pt x="3485025" y="6902449"/>
                  <a:pt x="3044759" y="6988307"/>
                  <a:pt x="2561100" y="6976003"/>
                </a:cubicBezTo>
                <a:cubicBezTo>
                  <a:pt x="2093846" y="6967669"/>
                  <a:pt x="1691746" y="6867326"/>
                  <a:pt x="1354799" y="6674975"/>
                </a:cubicBezTo>
                <a:cubicBezTo>
                  <a:pt x="1017984" y="6482490"/>
                  <a:pt x="746191" y="6226969"/>
                  <a:pt x="539419" y="5908411"/>
                </a:cubicBezTo>
                <a:cubicBezTo>
                  <a:pt x="332779" y="5589852"/>
                  <a:pt x="188118" y="5232003"/>
                  <a:pt x="105436" y="4834864"/>
                </a:cubicBezTo>
                <a:cubicBezTo>
                  <a:pt x="22754" y="4437592"/>
                  <a:pt x="0" y="4027951"/>
                  <a:pt x="37174" y="3605940"/>
                </a:cubicBezTo>
                <a:close/>
                <a:moveTo>
                  <a:pt x="1172038" y="3463065"/>
                </a:moveTo>
                <a:lnTo>
                  <a:pt x="1159536" y="3612092"/>
                </a:lnTo>
                <a:cubicBezTo>
                  <a:pt x="1130564" y="3872706"/>
                  <a:pt x="1129506" y="4143706"/>
                  <a:pt x="1156361" y="4425090"/>
                </a:cubicBezTo>
                <a:cubicBezTo>
                  <a:pt x="1183349" y="4706475"/>
                  <a:pt x="1249494" y="4967155"/>
                  <a:pt x="1354799" y="5207132"/>
                </a:cubicBezTo>
                <a:cubicBezTo>
                  <a:pt x="1460235" y="5447110"/>
                  <a:pt x="1614223" y="5643629"/>
                  <a:pt x="1816761" y="5796690"/>
                </a:cubicBezTo>
                <a:cubicBezTo>
                  <a:pt x="2019432" y="5949752"/>
                  <a:pt x="2281965" y="6030450"/>
                  <a:pt x="2604360" y="6038784"/>
                </a:cubicBezTo>
                <a:cubicBezTo>
                  <a:pt x="2947524" y="6046986"/>
                  <a:pt x="3249348" y="5979716"/>
                  <a:pt x="3509830" y="5836973"/>
                </a:cubicBezTo>
                <a:cubicBezTo>
                  <a:pt x="3770312" y="5694230"/>
                  <a:pt x="3992496" y="5500820"/>
                  <a:pt x="4176382" y="5256742"/>
                </a:cubicBezTo>
                <a:cubicBezTo>
                  <a:pt x="4360399" y="5012664"/>
                  <a:pt x="4507177" y="4741664"/>
                  <a:pt x="4616714" y="4443743"/>
                </a:cubicBezTo>
                <a:cubicBezTo>
                  <a:pt x="4726252" y="4145823"/>
                  <a:pt x="4799607" y="3849952"/>
                  <a:pt x="4836782" y="3556132"/>
                </a:cubicBezTo>
                <a:lnTo>
                  <a:pt x="4849283" y="3413456"/>
                </a:lnTo>
                <a:cubicBezTo>
                  <a:pt x="4878255" y="3152841"/>
                  <a:pt x="4879247" y="2880850"/>
                  <a:pt x="4852260" y="2597481"/>
                </a:cubicBezTo>
                <a:cubicBezTo>
                  <a:pt x="4825404" y="2313980"/>
                  <a:pt x="4759259" y="2049132"/>
                  <a:pt x="4653822" y="1802937"/>
                </a:cubicBezTo>
                <a:cubicBezTo>
                  <a:pt x="4548518" y="1556743"/>
                  <a:pt x="4394531" y="1356056"/>
                  <a:pt x="4191860" y="1200878"/>
                </a:cubicBezTo>
                <a:cubicBezTo>
                  <a:pt x="3989321" y="1045700"/>
                  <a:pt x="3726854" y="964010"/>
                  <a:pt x="3404460" y="955807"/>
                </a:cubicBezTo>
                <a:cubicBezTo>
                  <a:pt x="3061295" y="943372"/>
                  <a:pt x="2758413" y="1010576"/>
                  <a:pt x="2495814" y="1157420"/>
                </a:cubicBezTo>
                <a:cubicBezTo>
                  <a:pt x="2233348" y="1304264"/>
                  <a:pt x="2011164" y="1501841"/>
                  <a:pt x="1829263" y="1750153"/>
                </a:cubicBezTo>
                <a:cubicBezTo>
                  <a:pt x="1647362" y="1998464"/>
                  <a:pt x="1501642" y="2272639"/>
                  <a:pt x="1392105" y="2572676"/>
                </a:cubicBezTo>
                <a:cubicBezTo>
                  <a:pt x="1282567" y="2872582"/>
                  <a:pt x="1209212" y="3169378"/>
                  <a:pt x="1172038" y="3463065"/>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385" name="Freeform 16385"/>
          <p:cNvSpPr/>
          <p:nvPr/>
        </p:nvSpPr>
        <p:spPr>
          <a:xfrm>
            <a:off x="2750004" y="4856451"/>
            <a:ext cx="86760" cy="66931"/>
          </a:xfrm>
          <a:custGeom>
            <a:avLst/>
            <a:gdLst/>
            <a:ahLst/>
            <a:cxnLst/>
            <a:rect l="0" t="0" r="0" b="0"/>
            <a:pathLst>
              <a:path w="8718946" h="6718300">
                <a:moveTo>
                  <a:pt x="1265039" y="5470129"/>
                </a:moveTo>
                <a:lnTo>
                  <a:pt x="3869531" y="0"/>
                </a:lnTo>
                <a:lnTo>
                  <a:pt x="4644628" y="0"/>
                </a:lnTo>
                <a:lnTo>
                  <a:pt x="4285059" y="1161257"/>
                </a:lnTo>
                <a:lnTo>
                  <a:pt x="1643260" y="6718300"/>
                </a:lnTo>
                <a:lnTo>
                  <a:pt x="886817" y="6718300"/>
                </a:lnTo>
                <a:close/>
                <a:moveTo>
                  <a:pt x="1085254" y="0"/>
                </a:moveTo>
                <a:lnTo>
                  <a:pt x="1550392" y="5656660"/>
                </a:lnTo>
                <a:lnTo>
                  <a:pt x="1457325" y="6718300"/>
                </a:lnTo>
                <a:lnTo>
                  <a:pt x="725487" y="6718300"/>
                </a:lnTo>
                <a:lnTo>
                  <a:pt x="0" y="0"/>
                </a:lnTo>
                <a:close/>
                <a:moveTo>
                  <a:pt x="5277246" y="5482630"/>
                </a:moveTo>
                <a:lnTo>
                  <a:pt x="7565429" y="0"/>
                </a:lnTo>
                <a:lnTo>
                  <a:pt x="8718946" y="0"/>
                </a:lnTo>
                <a:lnTo>
                  <a:pt x="5667970" y="6718300"/>
                </a:lnTo>
                <a:lnTo>
                  <a:pt x="4880371" y="6718300"/>
                </a:lnTo>
                <a:close/>
                <a:moveTo>
                  <a:pt x="4775001" y="0"/>
                </a:moveTo>
                <a:lnTo>
                  <a:pt x="5481835" y="5501283"/>
                </a:lnTo>
                <a:lnTo>
                  <a:pt x="5444728" y="6718300"/>
                </a:lnTo>
                <a:lnTo>
                  <a:pt x="4756348" y="6718300"/>
                </a:lnTo>
                <a:lnTo>
                  <a:pt x="3974901" y="1018382"/>
                </a:lnTo>
                <a:lnTo>
                  <a:pt x="4018359" y="0"/>
                </a:ln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386" name="Freeform 16386"/>
          <p:cNvSpPr/>
          <p:nvPr/>
        </p:nvSpPr>
        <p:spPr>
          <a:xfrm>
            <a:off x="2865022" y="4828427"/>
            <a:ext cx="58683" cy="94955"/>
          </a:xfrm>
          <a:custGeom>
            <a:avLst/>
            <a:gdLst/>
            <a:ahLst/>
            <a:cxnLst/>
            <a:rect l="0" t="0" r="0" b="0"/>
            <a:pathLst>
              <a:path w="5897364" h="9531350">
                <a:moveTo>
                  <a:pt x="2778125" y="0"/>
                </a:moveTo>
                <a:lnTo>
                  <a:pt x="1122363" y="9531350"/>
                </a:lnTo>
                <a:lnTo>
                  <a:pt x="0" y="9531350"/>
                </a:lnTo>
                <a:lnTo>
                  <a:pt x="1655763" y="0"/>
                </a:lnTo>
                <a:close/>
                <a:moveTo>
                  <a:pt x="1506934" y="5911850"/>
                </a:moveTo>
                <a:lnTo>
                  <a:pt x="1047948" y="5911850"/>
                </a:lnTo>
                <a:cubicBezTo>
                  <a:pt x="1105892" y="5510478"/>
                  <a:pt x="1212387" y="5116381"/>
                  <a:pt x="1367433" y="4729560"/>
                </a:cubicBezTo>
                <a:cubicBezTo>
                  <a:pt x="1522479" y="4342607"/>
                  <a:pt x="1727068" y="3994018"/>
                  <a:pt x="1981200" y="3683794"/>
                </a:cubicBezTo>
                <a:cubicBezTo>
                  <a:pt x="2235465" y="3373438"/>
                  <a:pt x="2539339" y="3128301"/>
                  <a:pt x="2892822" y="2948385"/>
                </a:cubicBezTo>
                <a:cubicBezTo>
                  <a:pt x="3246305" y="2768336"/>
                  <a:pt x="3650456" y="2684529"/>
                  <a:pt x="4105275" y="2696965"/>
                </a:cubicBezTo>
                <a:cubicBezTo>
                  <a:pt x="4464844" y="2705166"/>
                  <a:pt x="4765543" y="2774488"/>
                  <a:pt x="5007372" y="2904927"/>
                </a:cubicBezTo>
                <a:cubicBezTo>
                  <a:pt x="5249333" y="3035234"/>
                  <a:pt x="5438510" y="3212108"/>
                  <a:pt x="5574903" y="3435549"/>
                </a:cubicBezTo>
                <a:cubicBezTo>
                  <a:pt x="5711296" y="3658857"/>
                  <a:pt x="5802246" y="3916363"/>
                  <a:pt x="5847755" y="4208066"/>
                </a:cubicBezTo>
                <a:cubicBezTo>
                  <a:pt x="5893263" y="4499769"/>
                  <a:pt x="5897364" y="4809067"/>
                  <a:pt x="5860058" y="5135960"/>
                </a:cubicBezTo>
                <a:lnTo>
                  <a:pt x="5128419" y="9531350"/>
                </a:lnTo>
                <a:lnTo>
                  <a:pt x="3999706" y="9531350"/>
                </a:lnTo>
                <a:lnTo>
                  <a:pt x="4743847" y="5105004"/>
                </a:lnTo>
                <a:cubicBezTo>
                  <a:pt x="4772819" y="4836055"/>
                  <a:pt x="4763492" y="4592969"/>
                  <a:pt x="4715867" y="4375746"/>
                </a:cubicBezTo>
                <a:cubicBezTo>
                  <a:pt x="4668374" y="4158523"/>
                  <a:pt x="4565055" y="3984758"/>
                  <a:pt x="4405908" y="3854450"/>
                </a:cubicBezTo>
                <a:cubicBezTo>
                  <a:pt x="4246761" y="3724143"/>
                  <a:pt x="4018359" y="3654822"/>
                  <a:pt x="3720703" y="3646488"/>
                </a:cubicBezTo>
                <a:cubicBezTo>
                  <a:pt x="3406510" y="3638286"/>
                  <a:pt x="3123340" y="3698346"/>
                  <a:pt x="2871192" y="3826669"/>
                </a:cubicBezTo>
                <a:cubicBezTo>
                  <a:pt x="2619044" y="3954860"/>
                  <a:pt x="2398911" y="4129683"/>
                  <a:pt x="2210792" y="4351140"/>
                </a:cubicBezTo>
                <a:cubicBezTo>
                  <a:pt x="2022673" y="4572464"/>
                  <a:pt x="1869678" y="4818658"/>
                  <a:pt x="1751806" y="5089724"/>
                </a:cubicBezTo>
                <a:cubicBezTo>
                  <a:pt x="1634067" y="5360657"/>
                  <a:pt x="1552443" y="5634700"/>
                  <a:pt x="1506934" y="591185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387" name="Freeform 16387"/>
          <p:cNvSpPr/>
          <p:nvPr/>
        </p:nvSpPr>
        <p:spPr>
          <a:xfrm>
            <a:off x="2934215" y="4855122"/>
            <a:ext cx="59896" cy="69620"/>
          </a:xfrm>
          <a:custGeom>
            <a:avLst/>
            <a:gdLst/>
            <a:ahLst/>
            <a:cxnLst/>
            <a:rect l="0" t="0" r="0" b="0"/>
            <a:pathLst>
              <a:path w="6019204" h="6988307">
                <a:moveTo>
                  <a:pt x="37174" y="3605940"/>
                </a:moveTo>
                <a:lnTo>
                  <a:pt x="55827" y="3463065"/>
                </a:lnTo>
                <a:cubicBezTo>
                  <a:pt x="105436" y="3012083"/>
                  <a:pt x="218083" y="2577637"/>
                  <a:pt x="393766" y="2159728"/>
                </a:cubicBezTo>
                <a:cubicBezTo>
                  <a:pt x="569449" y="1741818"/>
                  <a:pt x="801952" y="1369483"/>
                  <a:pt x="1091274" y="1042723"/>
                </a:cubicBezTo>
                <a:cubicBezTo>
                  <a:pt x="1380728" y="715830"/>
                  <a:pt x="1723892" y="459317"/>
                  <a:pt x="2120767" y="273182"/>
                </a:cubicBezTo>
                <a:cubicBezTo>
                  <a:pt x="2517642" y="86916"/>
                  <a:pt x="2959960" y="0"/>
                  <a:pt x="3447719" y="12436"/>
                </a:cubicBezTo>
                <a:cubicBezTo>
                  <a:pt x="3919074" y="20637"/>
                  <a:pt x="4323225" y="121973"/>
                  <a:pt x="4660172" y="316442"/>
                </a:cubicBezTo>
                <a:cubicBezTo>
                  <a:pt x="4997119" y="510911"/>
                  <a:pt x="5269971" y="768482"/>
                  <a:pt x="5478727" y="1089157"/>
                </a:cubicBezTo>
                <a:cubicBezTo>
                  <a:pt x="5687483" y="1409832"/>
                  <a:pt x="5833202" y="1770857"/>
                  <a:pt x="5915885" y="2172229"/>
                </a:cubicBezTo>
                <a:cubicBezTo>
                  <a:pt x="5998567" y="2573602"/>
                  <a:pt x="6019204" y="2987344"/>
                  <a:pt x="5977797" y="3413456"/>
                </a:cubicBezTo>
                <a:lnTo>
                  <a:pt x="5965494" y="3556132"/>
                </a:lnTo>
                <a:cubicBezTo>
                  <a:pt x="5911784" y="4007115"/>
                  <a:pt x="5796028" y="4439510"/>
                  <a:pt x="5618228" y="4853318"/>
                </a:cubicBezTo>
                <a:cubicBezTo>
                  <a:pt x="5440428" y="5267127"/>
                  <a:pt x="5205809" y="5635427"/>
                  <a:pt x="4914371" y="5958218"/>
                </a:cubicBezTo>
                <a:cubicBezTo>
                  <a:pt x="4622932" y="6280878"/>
                  <a:pt x="4278775" y="6534282"/>
                  <a:pt x="3881900" y="6718432"/>
                </a:cubicBezTo>
                <a:cubicBezTo>
                  <a:pt x="3485025" y="6902449"/>
                  <a:pt x="3044759" y="6988307"/>
                  <a:pt x="2561100" y="6976003"/>
                </a:cubicBezTo>
                <a:cubicBezTo>
                  <a:pt x="2093846" y="6967669"/>
                  <a:pt x="1691746" y="6867326"/>
                  <a:pt x="1354799" y="6674975"/>
                </a:cubicBezTo>
                <a:cubicBezTo>
                  <a:pt x="1017984" y="6482490"/>
                  <a:pt x="746191" y="6226969"/>
                  <a:pt x="539419" y="5908411"/>
                </a:cubicBezTo>
                <a:cubicBezTo>
                  <a:pt x="332779" y="5589852"/>
                  <a:pt x="188118" y="5232003"/>
                  <a:pt x="105436" y="4834864"/>
                </a:cubicBezTo>
                <a:cubicBezTo>
                  <a:pt x="22754" y="4437592"/>
                  <a:pt x="0" y="4027951"/>
                  <a:pt x="37174" y="3605940"/>
                </a:cubicBezTo>
                <a:close/>
                <a:moveTo>
                  <a:pt x="1172038" y="3463065"/>
                </a:moveTo>
                <a:lnTo>
                  <a:pt x="1159536" y="3612092"/>
                </a:lnTo>
                <a:cubicBezTo>
                  <a:pt x="1130564" y="3872706"/>
                  <a:pt x="1129506" y="4143706"/>
                  <a:pt x="1156361" y="4425090"/>
                </a:cubicBezTo>
                <a:cubicBezTo>
                  <a:pt x="1183349" y="4706475"/>
                  <a:pt x="1249494" y="4967155"/>
                  <a:pt x="1354799" y="5207132"/>
                </a:cubicBezTo>
                <a:cubicBezTo>
                  <a:pt x="1460235" y="5447110"/>
                  <a:pt x="1614223" y="5643629"/>
                  <a:pt x="1816761" y="5796690"/>
                </a:cubicBezTo>
                <a:cubicBezTo>
                  <a:pt x="2019432" y="5949752"/>
                  <a:pt x="2281965" y="6030450"/>
                  <a:pt x="2604360" y="6038784"/>
                </a:cubicBezTo>
                <a:cubicBezTo>
                  <a:pt x="2947524" y="6046986"/>
                  <a:pt x="3249348" y="5979716"/>
                  <a:pt x="3509830" y="5836973"/>
                </a:cubicBezTo>
                <a:cubicBezTo>
                  <a:pt x="3770312" y="5694230"/>
                  <a:pt x="3992496" y="5500820"/>
                  <a:pt x="4176382" y="5256742"/>
                </a:cubicBezTo>
                <a:cubicBezTo>
                  <a:pt x="4360399" y="5012664"/>
                  <a:pt x="4507177" y="4741664"/>
                  <a:pt x="4616714" y="4443743"/>
                </a:cubicBezTo>
                <a:cubicBezTo>
                  <a:pt x="4726252" y="4145823"/>
                  <a:pt x="4799607" y="3849952"/>
                  <a:pt x="4836782" y="3556132"/>
                </a:cubicBezTo>
                <a:lnTo>
                  <a:pt x="4849283" y="3413456"/>
                </a:lnTo>
                <a:cubicBezTo>
                  <a:pt x="4878255" y="3152841"/>
                  <a:pt x="4879247" y="2880850"/>
                  <a:pt x="4852260" y="2597481"/>
                </a:cubicBezTo>
                <a:cubicBezTo>
                  <a:pt x="4825404" y="2313980"/>
                  <a:pt x="4759259" y="2049132"/>
                  <a:pt x="4653822" y="1802937"/>
                </a:cubicBezTo>
                <a:cubicBezTo>
                  <a:pt x="4548518" y="1556743"/>
                  <a:pt x="4394531" y="1356056"/>
                  <a:pt x="4191860" y="1200878"/>
                </a:cubicBezTo>
                <a:cubicBezTo>
                  <a:pt x="3989321" y="1045700"/>
                  <a:pt x="3726854" y="964010"/>
                  <a:pt x="3404460" y="955807"/>
                </a:cubicBezTo>
                <a:cubicBezTo>
                  <a:pt x="3061295" y="943372"/>
                  <a:pt x="2758413" y="1010576"/>
                  <a:pt x="2495814" y="1157420"/>
                </a:cubicBezTo>
                <a:cubicBezTo>
                  <a:pt x="2233348" y="1304264"/>
                  <a:pt x="2011164" y="1501841"/>
                  <a:pt x="1829263" y="1750153"/>
                </a:cubicBezTo>
                <a:cubicBezTo>
                  <a:pt x="1647362" y="1998464"/>
                  <a:pt x="1501642" y="2272639"/>
                  <a:pt x="1392105" y="2572676"/>
                </a:cubicBezTo>
                <a:cubicBezTo>
                  <a:pt x="1282567" y="2872582"/>
                  <a:pt x="1209212" y="3169378"/>
                  <a:pt x="1172038" y="3463065"/>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388" name="Freeform 16388"/>
          <p:cNvSpPr/>
          <p:nvPr/>
        </p:nvSpPr>
        <p:spPr>
          <a:xfrm>
            <a:off x="3006420" y="4856451"/>
            <a:ext cx="86760" cy="66931"/>
          </a:xfrm>
          <a:custGeom>
            <a:avLst/>
            <a:gdLst/>
            <a:ahLst/>
            <a:cxnLst/>
            <a:rect l="0" t="0" r="0" b="0"/>
            <a:pathLst>
              <a:path w="8718946" h="6718300">
                <a:moveTo>
                  <a:pt x="1265039" y="5470129"/>
                </a:moveTo>
                <a:lnTo>
                  <a:pt x="3869531" y="0"/>
                </a:lnTo>
                <a:lnTo>
                  <a:pt x="4644628" y="0"/>
                </a:lnTo>
                <a:lnTo>
                  <a:pt x="4285059" y="1161257"/>
                </a:lnTo>
                <a:lnTo>
                  <a:pt x="1643260" y="6718300"/>
                </a:lnTo>
                <a:lnTo>
                  <a:pt x="886817" y="6718300"/>
                </a:lnTo>
                <a:close/>
                <a:moveTo>
                  <a:pt x="1085254" y="0"/>
                </a:moveTo>
                <a:lnTo>
                  <a:pt x="1550392" y="5656660"/>
                </a:lnTo>
                <a:lnTo>
                  <a:pt x="1457325" y="6718300"/>
                </a:lnTo>
                <a:lnTo>
                  <a:pt x="725487" y="6718300"/>
                </a:lnTo>
                <a:lnTo>
                  <a:pt x="0" y="0"/>
                </a:lnTo>
                <a:close/>
                <a:moveTo>
                  <a:pt x="5277246" y="5482630"/>
                </a:moveTo>
                <a:lnTo>
                  <a:pt x="7565429" y="0"/>
                </a:lnTo>
                <a:lnTo>
                  <a:pt x="8718946" y="0"/>
                </a:lnTo>
                <a:lnTo>
                  <a:pt x="5667970" y="6718300"/>
                </a:lnTo>
                <a:lnTo>
                  <a:pt x="4880371" y="6718300"/>
                </a:lnTo>
                <a:close/>
                <a:moveTo>
                  <a:pt x="4775001" y="0"/>
                </a:moveTo>
                <a:lnTo>
                  <a:pt x="5481835" y="5501283"/>
                </a:lnTo>
                <a:lnTo>
                  <a:pt x="5444728" y="6718300"/>
                </a:lnTo>
                <a:lnTo>
                  <a:pt x="4756348" y="6718300"/>
                </a:lnTo>
                <a:lnTo>
                  <a:pt x="3974901" y="1018382"/>
                </a:lnTo>
                <a:lnTo>
                  <a:pt x="4018359" y="0"/>
                </a:ln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389" name="Freeform 16389"/>
          <p:cNvSpPr/>
          <p:nvPr/>
        </p:nvSpPr>
        <p:spPr>
          <a:xfrm>
            <a:off x="3123598" y="4840257"/>
            <a:ext cx="36652" cy="84265"/>
          </a:xfrm>
          <a:custGeom>
            <a:avLst/>
            <a:gdLst/>
            <a:ahLst/>
            <a:cxnLst/>
            <a:rect l="0" t="0" r="0" b="0"/>
            <a:pathLst>
              <a:path w="3683397" h="8458200">
                <a:moveTo>
                  <a:pt x="3683397" y="1638300"/>
                </a:moveTo>
                <a:lnTo>
                  <a:pt x="3528417" y="2514600"/>
                </a:lnTo>
                <a:lnTo>
                  <a:pt x="0" y="2514600"/>
                </a:lnTo>
                <a:lnTo>
                  <a:pt x="154979" y="1638300"/>
                </a:lnTo>
                <a:close/>
                <a:moveTo>
                  <a:pt x="1630957" y="0"/>
                </a:moveTo>
                <a:lnTo>
                  <a:pt x="2747168" y="0"/>
                </a:lnTo>
                <a:lnTo>
                  <a:pt x="1612304" y="6697861"/>
                </a:lnTo>
                <a:cubicBezTo>
                  <a:pt x="1599869" y="6842721"/>
                  <a:pt x="1603970" y="6973094"/>
                  <a:pt x="1624607" y="7088982"/>
                </a:cubicBezTo>
                <a:cubicBezTo>
                  <a:pt x="1645377" y="7204869"/>
                  <a:pt x="1694987" y="7296944"/>
                  <a:pt x="1773436" y="7365207"/>
                </a:cubicBezTo>
                <a:cubicBezTo>
                  <a:pt x="1852017" y="7433469"/>
                  <a:pt x="1971939" y="7467600"/>
                  <a:pt x="2133203" y="7467600"/>
                </a:cubicBezTo>
                <a:cubicBezTo>
                  <a:pt x="2224087" y="7467600"/>
                  <a:pt x="2313979" y="7460391"/>
                  <a:pt x="2402879" y="7445971"/>
                </a:cubicBezTo>
                <a:cubicBezTo>
                  <a:pt x="2491779" y="7431551"/>
                  <a:pt x="2581738" y="7418123"/>
                  <a:pt x="2672754" y="7405688"/>
                </a:cubicBezTo>
                <a:lnTo>
                  <a:pt x="2591990" y="8346678"/>
                </a:lnTo>
                <a:cubicBezTo>
                  <a:pt x="2459699" y="8383984"/>
                  <a:pt x="2324298" y="8411897"/>
                  <a:pt x="2185789" y="8430418"/>
                </a:cubicBezTo>
                <a:cubicBezTo>
                  <a:pt x="2047412" y="8448939"/>
                  <a:pt x="1909961" y="8458200"/>
                  <a:pt x="1773436" y="8458200"/>
                </a:cubicBezTo>
                <a:cubicBezTo>
                  <a:pt x="1430403" y="8458200"/>
                  <a:pt x="1161719" y="8373334"/>
                  <a:pt x="967382" y="8203605"/>
                </a:cubicBezTo>
                <a:cubicBezTo>
                  <a:pt x="773046" y="8033875"/>
                  <a:pt x="640754" y="7814469"/>
                  <a:pt x="570507" y="7545388"/>
                </a:cubicBezTo>
                <a:cubicBezTo>
                  <a:pt x="500261" y="7276174"/>
                  <a:pt x="479557" y="6988440"/>
                  <a:pt x="508397" y="6682185"/>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390" name="Freeform 16390"/>
          <p:cNvSpPr/>
          <p:nvPr/>
        </p:nvSpPr>
        <p:spPr>
          <a:xfrm>
            <a:off x="3163587" y="4855122"/>
            <a:ext cx="59896" cy="69620"/>
          </a:xfrm>
          <a:custGeom>
            <a:avLst/>
            <a:gdLst/>
            <a:ahLst/>
            <a:cxnLst/>
            <a:rect l="0" t="0" r="0" b="0"/>
            <a:pathLst>
              <a:path w="6019204" h="6988307">
                <a:moveTo>
                  <a:pt x="37174" y="3605940"/>
                </a:moveTo>
                <a:lnTo>
                  <a:pt x="55827" y="3463065"/>
                </a:lnTo>
                <a:cubicBezTo>
                  <a:pt x="105436" y="3012083"/>
                  <a:pt x="218083" y="2577637"/>
                  <a:pt x="393766" y="2159728"/>
                </a:cubicBezTo>
                <a:cubicBezTo>
                  <a:pt x="569449" y="1741818"/>
                  <a:pt x="801952" y="1369483"/>
                  <a:pt x="1091274" y="1042723"/>
                </a:cubicBezTo>
                <a:cubicBezTo>
                  <a:pt x="1380728" y="715830"/>
                  <a:pt x="1723892" y="459317"/>
                  <a:pt x="2120767" y="273182"/>
                </a:cubicBezTo>
                <a:cubicBezTo>
                  <a:pt x="2517642" y="86916"/>
                  <a:pt x="2959960" y="0"/>
                  <a:pt x="3447719" y="12436"/>
                </a:cubicBezTo>
                <a:cubicBezTo>
                  <a:pt x="3919074" y="20637"/>
                  <a:pt x="4323225" y="121973"/>
                  <a:pt x="4660172" y="316442"/>
                </a:cubicBezTo>
                <a:cubicBezTo>
                  <a:pt x="4997119" y="510911"/>
                  <a:pt x="5269971" y="768482"/>
                  <a:pt x="5478727" y="1089157"/>
                </a:cubicBezTo>
                <a:cubicBezTo>
                  <a:pt x="5687483" y="1409832"/>
                  <a:pt x="5833202" y="1770857"/>
                  <a:pt x="5915885" y="2172229"/>
                </a:cubicBezTo>
                <a:cubicBezTo>
                  <a:pt x="5998567" y="2573602"/>
                  <a:pt x="6019204" y="2987344"/>
                  <a:pt x="5977797" y="3413456"/>
                </a:cubicBezTo>
                <a:lnTo>
                  <a:pt x="5965494" y="3556132"/>
                </a:lnTo>
                <a:cubicBezTo>
                  <a:pt x="5911784" y="4007115"/>
                  <a:pt x="5796028" y="4439510"/>
                  <a:pt x="5618228" y="4853318"/>
                </a:cubicBezTo>
                <a:cubicBezTo>
                  <a:pt x="5440428" y="5267127"/>
                  <a:pt x="5205809" y="5635427"/>
                  <a:pt x="4914371" y="5958218"/>
                </a:cubicBezTo>
                <a:cubicBezTo>
                  <a:pt x="4622932" y="6280878"/>
                  <a:pt x="4278775" y="6534282"/>
                  <a:pt x="3881900" y="6718432"/>
                </a:cubicBezTo>
                <a:cubicBezTo>
                  <a:pt x="3485025" y="6902449"/>
                  <a:pt x="3044759" y="6988307"/>
                  <a:pt x="2561100" y="6976003"/>
                </a:cubicBezTo>
                <a:cubicBezTo>
                  <a:pt x="2093846" y="6967669"/>
                  <a:pt x="1691746" y="6867326"/>
                  <a:pt x="1354799" y="6674975"/>
                </a:cubicBezTo>
                <a:cubicBezTo>
                  <a:pt x="1017984" y="6482490"/>
                  <a:pt x="746191" y="6226969"/>
                  <a:pt x="539419" y="5908411"/>
                </a:cubicBezTo>
                <a:cubicBezTo>
                  <a:pt x="332779" y="5589852"/>
                  <a:pt x="188118" y="5232003"/>
                  <a:pt x="105436" y="4834864"/>
                </a:cubicBezTo>
                <a:cubicBezTo>
                  <a:pt x="22754" y="4437592"/>
                  <a:pt x="0" y="4027951"/>
                  <a:pt x="37174" y="3605940"/>
                </a:cubicBezTo>
                <a:close/>
                <a:moveTo>
                  <a:pt x="1172038" y="3463065"/>
                </a:moveTo>
                <a:lnTo>
                  <a:pt x="1159536" y="3612092"/>
                </a:lnTo>
                <a:cubicBezTo>
                  <a:pt x="1130564" y="3872706"/>
                  <a:pt x="1129506" y="4143706"/>
                  <a:pt x="1156361" y="4425090"/>
                </a:cubicBezTo>
                <a:cubicBezTo>
                  <a:pt x="1183349" y="4706475"/>
                  <a:pt x="1249494" y="4967155"/>
                  <a:pt x="1354799" y="5207132"/>
                </a:cubicBezTo>
                <a:cubicBezTo>
                  <a:pt x="1460235" y="5447110"/>
                  <a:pt x="1614223" y="5643629"/>
                  <a:pt x="1816761" y="5796690"/>
                </a:cubicBezTo>
                <a:cubicBezTo>
                  <a:pt x="2019432" y="5949752"/>
                  <a:pt x="2281965" y="6030450"/>
                  <a:pt x="2604360" y="6038784"/>
                </a:cubicBezTo>
                <a:cubicBezTo>
                  <a:pt x="2947524" y="6046986"/>
                  <a:pt x="3249348" y="5979716"/>
                  <a:pt x="3509830" y="5836973"/>
                </a:cubicBezTo>
                <a:cubicBezTo>
                  <a:pt x="3770312" y="5694230"/>
                  <a:pt x="3992496" y="5500820"/>
                  <a:pt x="4176382" y="5256742"/>
                </a:cubicBezTo>
                <a:cubicBezTo>
                  <a:pt x="4360399" y="5012664"/>
                  <a:pt x="4507177" y="4741664"/>
                  <a:pt x="4616714" y="4443743"/>
                </a:cubicBezTo>
                <a:cubicBezTo>
                  <a:pt x="4726252" y="4145823"/>
                  <a:pt x="4799607" y="3849952"/>
                  <a:pt x="4836782" y="3556132"/>
                </a:cubicBezTo>
                <a:lnTo>
                  <a:pt x="4849283" y="3413456"/>
                </a:lnTo>
                <a:cubicBezTo>
                  <a:pt x="4878255" y="3152841"/>
                  <a:pt x="4879247" y="2880850"/>
                  <a:pt x="4852260" y="2597481"/>
                </a:cubicBezTo>
                <a:cubicBezTo>
                  <a:pt x="4825404" y="2313980"/>
                  <a:pt x="4759259" y="2049132"/>
                  <a:pt x="4653822" y="1802937"/>
                </a:cubicBezTo>
                <a:cubicBezTo>
                  <a:pt x="4548518" y="1556743"/>
                  <a:pt x="4394531" y="1356056"/>
                  <a:pt x="4191860" y="1200878"/>
                </a:cubicBezTo>
                <a:cubicBezTo>
                  <a:pt x="3989321" y="1045700"/>
                  <a:pt x="3726854" y="964010"/>
                  <a:pt x="3404460" y="955807"/>
                </a:cubicBezTo>
                <a:cubicBezTo>
                  <a:pt x="3061295" y="943372"/>
                  <a:pt x="2758413" y="1010576"/>
                  <a:pt x="2495814" y="1157420"/>
                </a:cubicBezTo>
                <a:cubicBezTo>
                  <a:pt x="2233348" y="1304264"/>
                  <a:pt x="2011164" y="1501841"/>
                  <a:pt x="1829263" y="1750153"/>
                </a:cubicBezTo>
                <a:cubicBezTo>
                  <a:pt x="1647362" y="1998464"/>
                  <a:pt x="1501642" y="2272639"/>
                  <a:pt x="1392105" y="2572676"/>
                </a:cubicBezTo>
                <a:cubicBezTo>
                  <a:pt x="1282567" y="2872582"/>
                  <a:pt x="1209212" y="3169378"/>
                  <a:pt x="1172038" y="3463065"/>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391" name="Freeform 16391"/>
          <p:cNvSpPr/>
          <p:nvPr/>
        </p:nvSpPr>
        <p:spPr>
          <a:xfrm>
            <a:off x="3262685" y="4855120"/>
            <a:ext cx="56812" cy="69660"/>
          </a:xfrm>
          <a:custGeom>
            <a:avLst/>
            <a:gdLst/>
            <a:ahLst/>
            <a:cxnLst/>
            <a:rect l="0" t="0" r="0" b="0"/>
            <a:pathLst>
              <a:path w="5709246" h="6992341">
                <a:moveTo>
                  <a:pt x="2540397" y="6039180"/>
                </a:moveTo>
                <a:cubicBezTo>
                  <a:pt x="2813182" y="6039180"/>
                  <a:pt x="3067381" y="5985735"/>
                  <a:pt x="3302992" y="5878843"/>
                </a:cubicBezTo>
                <a:cubicBezTo>
                  <a:pt x="3538736" y="5771951"/>
                  <a:pt x="3739290" y="5619750"/>
                  <a:pt x="3904655" y="5422238"/>
                </a:cubicBezTo>
                <a:cubicBezTo>
                  <a:pt x="4070020" y="5224727"/>
                  <a:pt x="4187825" y="4996458"/>
                  <a:pt x="4258072" y="4737430"/>
                </a:cubicBezTo>
                <a:lnTo>
                  <a:pt x="5324674" y="4737430"/>
                </a:lnTo>
                <a:cubicBezTo>
                  <a:pt x="5258528" y="5188413"/>
                  <a:pt x="5083837" y="5583568"/>
                  <a:pt x="4800600" y="5922896"/>
                </a:cubicBezTo>
                <a:cubicBezTo>
                  <a:pt x="4517496" y="6262092"/>
                  <a:pt x="4172347" y="6525815"/>
                  <a:pt x="3765153" y="6714066"/>
                </a:cubicBezTo>
                <a:cubicBezTo>
                  <a:pt x="3357960" y="6902316"/>
                  <a:pt x="2933171" y="6992341"/>
                  <a:pt x="2490788" y="6984139"/>
                </a:cubicBezTo>
                <a:cubicBezTo>
                  <a:pt x="2019433" y="6975805"/>
                  <a:pt x="1619449" y="6877512"/>
                  <a:pt x="1290836" y="6689262"/>
                </a:cubicBezTo>
                <a:cubicBezTo>
                  <a:pt x="962224" y="6501011"/>
                  <a:pt x="698699" y="6249657"/>
                  <a:pt x="500261" y="5935199"/>
                </a:cubicBezTo>
                <a:cubicBezTo>
                  <a:pt x="301824" y="5620742"/>
                  <a:pt x="165365" y="5265671"/>
                  <a:pt x="90885" y="4869987"/>
                </a:cubicBezTo>
                <a:cubicBezTo>
                  <a:pt x="16537" y="4474302"/>
                  <a:pt x="0" y="4066712"/>
                  <a:pt x="41275" y="3647215"/>
                </a:cubicBezTo>
                <a:lnTo>
                  <a:pt x="66080" y="3379523"/>
                </a:lnTo>
                <a:cubicBezTo>
                  <a:pt x="115689" y="2926820"/>
                  <a:pt x="225227" y="2496608"/>
                  <a:pt x="394692" y="2088885"/>
                </a:cubicBezTo>
                <a:cubicBezTo>
                  <a:pt x="564290" y="1681030"/>
                  <a:pt x="790641" y="1318881"/>
                  <a:pt x="1073746" y="1002440"/>
                </a:cubicBezTo>
                <a:cubicBezTo>
                  <a:pt x="1356982" y="685866"/>
                  <a:pt x="1692871" y="438613"/>
                  <a:pt x="2081411" y="260680"/>
                </a:cubicBezTo>
                <a:cubicBezTo>
                  <a:pt x="2470084" y="82748"/>
                  <a:pt x="2906250" y="0"/>
                  <a:pt x="3389908" y="12435"/>
                </a:cubicBezTo>
                <a:cubicBezTo>
                  <a:pt x="3861263" y="20637"/>
                  <a:pt x="4270574" y="131299"/>
                  <a:pt x="4617839" y="344421"/>
                </a:cubicBezTo>
                <a:cubicBezTo>
                  <a:pt x="4965105" y="557543"/>
                  <a:pt x="5233789" y="846137"/>
                  <a:pt x="5423892" y="1210204"/>
                </a:cubicBezTo>
                <a:cubicBezTo>
                  <a:pt x="5614128" y="1574270"/>
                  <a:pt x="5709246" y="1988013"/>
                  <a:pt x="5709246" y="2451430"/>
                </a:cubicBezTo>
                <a:lnTo>
                  <a:pt x="4654947" y="2451430"/>
                </a:lnTo>
                <a:cubicBezTo>
                  <a:pt x="4650846" y="2186583"/>
                  <a:pt x="4599186" y="1942438"/>
                  <a:pt x="4499967" y="1718998"/>
                </a:cubicBezTo>
                <a:cubicBezTo>
                  <a:pt x="4400749" y="1495557"/>
                  <a:pt x="4253971" y="1315574"/>
                  <a:pt x="4059635" y="1179049"/>
                </a:cubicBezTo>
                <a:cubicBezTo>
                  <a:pt x="3865298" y="1042524"/>
                  <a:pt x="3625520" y="968044"/>
                  <a:pt x="3340299" y="955609"/>
                </a:cubicBezTo>
                <a:cubicBezTo>
                  <a:pt x="2997134" y="947406"/>
                  <a:pt x="2698419" y="1011568"/>
                  <a:pt x="2444155" y="1148093"/>
                </a:cubicBezTo>
                <a:cubicBezTo>
                  <a:pt x="2190023" y="1284618"/>
                  <a:pt x="1975049" y="1471877"/>
                  <a:pt x="1799233" y="1709870"/>
                </a:cubicBezTo>
                <a:cubicBezTo>
                  <a:pt x="1623550" y="1947730"/>
                  <a:pt x="1485040" y="2211652"/>
                  <a:pt x="1383705" y="2501635"/>
                </a:cubicBezTo>
                <a:cubicBezTo>
                  <a:pt x="1282502" y="2791486"/>
                  <a:pt x="1213313" y="3085637"/>
                  <a:pt x="1176139" y="3384087"/>
                </a:cubicBezTo>
                <a:lnTo>
                  <a:pt x="1145183" y="3645230"/>
                </a:lnTo>
                <a:cubicBezTo>
                  <a:pt x="1120312" y="3910608"/>
                  <a:pt x="1117137" y="4182202"/>
                  <a:pt x="1135658" y="4460015"/>
                </a:cubicBezTo>
                <a:cubicBezTo>
                  <a:pt x="1154311" y="4737695"/>
                  <a:pt x="1211197" y="4995730"/>
                  <a:pt x="1306314" y="5234120"/>
                </a:cubicBezTo>
                <a:cubicBezTo>
                  <a:pt x="1401432" y="5472377"/>
                  <a:pt x="1548210" y="5666118"/>
                  <a:pt x="1746647" y="5815343"/>
                </a:cubicBezTo>
                <a:cubicBezTo>
                  <a:pt x="1945085" y="5964568"/>
                  <a:pt x="2209668" y="6039180"/>
                  <a:pt x="2540397" y="603918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392" name="Freeform 16392"/>
          <p:cNvSpPr/>
          <p:nvPr/>
        </p:nvSpPr>
        <p:spPr>
          <a:xfrm>
            <a:off x="3326296" y="4855122"/>
            <a:ext cx="59896" cy="69620"/>
          </a:xfrm>
          <a:custGeom>
            <a:avLst/>
            <a:gdLst/>
            <a:ahLst/>
            <a:cxnLst/>
            <a:rect l="0" t="0" r="0" b="0"/>
            <a:pathLst>
              <a:path w="6019204" h="6988307">
                <a:moveTo>
                  <a:pt x="37174" y="3605940"/>
                </a:moveTo>
                <a:lnTo>
                  <a:pt x="55827" y="3463065"/>
                </a:lnTo>
                <a:cubicBezTo>
                  <a:pt x="105436" y="3012083"/>
                  <a:pt x="218083" y="2577637"/>
                  <a:pt x="393766" y="2159728"/>
                </a:cubicBezTo>
                <a:cubicBezTo>
                  <a:pt x="569449" y="1741818"/>
                  <a:pt x="801952" y="1369483"/>
                  <a:pt x="1091274" y="1042723"/>
                </a:cubicBezTo>
                <a:cubicBezTo>
                  <a:pt x="1380728" y="715830"/>
                  <a:pt x="1723892" y="459317"/>
                  <a:pt x="2120767" y="273182"/>
                </a:cubicBezTo>
                <a:cubicBezTo>
                  <a:pt x="2517642" y="86916"/>
                  <a:pt x="2959960" y="0"/>
                  <a:pt x="3447719" y="12436"/>
                </a:cubicBezTo>
                <a:cubicBezTo>
                  <a:pt x="3919074" y="20637"/>
                  <a:pt x="4323225" y="121973"/>
                  <a:pt x="4660172" y="316442"/>
                </a:cubicBezTo>
                <a:cubicBezTo>
                  <a:pt x="4997119" y="510911"/>
                  <a:pt x="5269971" y="768482"/>
                  <a:pt x="5478727" y="1089157"/>
                </a:cubicBezTo>
                <a:cubicBezTo>
                  <a:pt x="5687483" y="1409832"/>
                  <a:pt x="5833202" y="1770857"/>
                  <a:pt x="5915885" y="2172229"/>
                </a:cubicBezTo>
                <a:cubicBezTo>
                  <a:pt x="5998567" y="2573602"/>
                  <a:pt x="6019204" y="2987344"/>
                  <a:pt x="5977797" y="3413456"/>
                </a:cubicBezTo>
                <a:lnTo>
                  <a:pt x="5965494" y="3556132"/>
                </a:lnTo>
                <a:cubicBezTo>
                  <a:pt x="5911784" y="4007115"/>
                  <a:pt x="5796028" y="4439510"/>
                  <a:pt x="5618228" y="4853318"/>
                </a:cubicBezTo>
                <a:cubicBezTo>
                  <a:pt x="5440428" y="5267127"/>
                  <a:pt x="5205809" y="5635427"/>
                  <a:pt x="4914371" y="5958218"/>
                </a:cubicBezTo>
                <a:cubicBezTo>
                  <a:pt x="4622932" y="6280878"/>
                  <a:pt x="4278775" y="6534282"/>
                  <a:pt x="3881900" y="6718432"/>
                </a:cubicBezTo>
                <a:cubicBezTo>
                  <a:pt x="3485025" y="6902449"/>
                  <a:pt x="3044759" y="6988307"/>
                  <a:pt x="2561100" y="6976003"/>
                </a:cubicBezTo>
                <a:cubicBezTo>
                  <a:pt x="2093846" y="6967669"/>
                  <a:pt x="1691746" y="6867326"/>
                  <a:pt x="1354799" y="6674975"/>
                </a:cubicBezTo>
                <a:cubicBezTo>
                  <a:pt x="1017984" y="6482490"/>
                  <a:pt x="746191" y="6226969"/>
                  <a:pt x="539419" y="5908411"/>
                </a:cubicBezTo>
                <a:cubicBezTo>
                  <a:pt x="332779" y="5589852"/>
                  <a:pt x="188118" y="5232003"/>
                  <a:pt x="105436" y="4834864"/>
                </a:cubicBezTo>
                <a:cubicBezTo>
                  <a:pt x="22754" y="4437592"/>
                  <a:pt x="0" y="4027951"/>
                  <a:pt x="37174" y="3605940"/>
                </a:cubicBezTo>
                <a:close/>
                <a:moveTo>
                  <a:pt x="1172038" y="3463065"/>
                </a:moveTo>
                <a:lnTo>
                  <a:pt x="1159536" y="3612092"/>
                </a:lnTo>
                <a:cubicBezTo>
                  <a:pt x="1130564" y="3872706"/>
                  <a:pt x="1129506" y="4143706"/>
                  <a:pt x="1156361" y="4425090"/>
                </a:cubicBezTo>
                <a:cubicBezTo>
                  <a:pt x="1183349" y="4706475"/>
                  <a:pt x="1249494" y="4967155"/>
                  <a:pt x="1354799" y="5207132"/>
                </a:cubicBezTo>
                <a:cubicBezTo>
                  <a:pt x="1460235" y="5447110"/>
                  <a:pt x="1614223" y="5643629"/>
                  <a:pt x="1816761" y="5796690"/>
                </a:cubicBezTo>
                <a:cubicBezTo>
                  <a:pt x="2019432" y="5949752"/>
                  <a:pt x="2281965" y="6030450"/>
                  <a:pt x="2604360" y="6038784"/>
                </a:cubicBezTo>
                <a:cubicBezTo>
                  <a:pt x="2947524" y="6046986"/>
                  <a:pt x="3249348" y="5979716"/>
                  <a:pt x="3509830" y="5836973"/>
                </a:cubicBezTo>
                <a:cubicBezTo>
                  <a:pt x="3770312" y="5694230"/>
                  <a:pt x="3992496" y="5500820"/>
                  <a:pt x="4176382" y="5256742"/>
                </a:cubicBezTo>
                <a:cubicBezTo>
                  <a:pt x="4360399" y="5012664"/>
                  <a:pt x="4507177" y="4741664"/>
                  <a:pt x="4616714" y="4443743"/>
                </a:cubicBezTo>
                <a:cubicBezTo>
                  <a:pt x="4726252" y="4145823"/>
                  <a:pt x="4799607" y="3849952"/>
                  <a:pt x="4836782" y="3556132"/>
                </a:cubicBezTo>
                <a:lnTo>
                  <a:pt x="4849283" y="3413456"/>
                </a:lnTo>
                <a:cubicBezTo>
                  <a:pt x="4878255" y="3152841"/>
                  <a:pt x="4879247" y="2880850"/>
                  <a:pt x="4852260" y="2597481"/>
                </a:cubicBezTo>
                <a:cubicBezTo>
                  <a:pt x="4825404" y="2313980"/>
                  <a:pt x="4759259" y="2049132"/>
                  <a:pt x="4653822" y="1802937"/>
                </a:cubicBezTo>
                <a:cubicBezTo>
                  <a:pt x="4548518" y="1556743"/>
                  <a:pt x="4394531" y="1356056"/>
                  <a:pt x="4191860" y="1200878"/>
                </a:cubicBezTo>
                <a:cubicBezTo>
                  <a:pt x="3989321" y="1045700"/>
                  <a:pt x="3726854" y="964010"/>
                  <a:pt x="3404460" y="955807"/>
                </a:cubicBezTo>
                <a:cubicBezTo>
                  <a:pt x="3061295" y="943372"/>
                  <a:pt x="2758413" y="1010576"/>
                  <a:pt x="2495814" y="1157420"/>
                </a:cubicBezTo>
                <a:cubicBezTo>
                  <a:pt x="2233348" y="1304264"/>
                  <a:pt x="2011164" y="1501841"/>
                  <a:pt x="1829263" y="1750153"/>
                </a:cubicBezTo>
                <a:cubicBezTo>
                  <a:pt x="1647362" y="1998464"/>
                  <a:pt x="1501642" y="2272639"/>
                  <a:pt x="1392105" y="2572676"/>
                </a:cubicBezTo>
                <a:cubicBezTo>
                  <a:pt x="1282567" y="2872582"/>
                  <a:pt x="1209212" y="3169378"/>
                  <a:pt x="1172038" y="3463065"/>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393" name="Freeform 16393"/>
          <p:cNvSpPr/>
          <p:nvPr/>
        </p:nvSpPr>
        <p:spPr>
          <a:xfrm>
            <a:off x="3392577" y="4855172"/>
            <a:ext cx="58683" cy="68211"/>
          </a:xfrm>
          <a:custGeom>
            <a:avLst/>
            <a:gdLst/>
            <a:ahLst/>
            <a:cxnLst/>
            <a:rect l="0" t="0" r="0" b="0"/>
            <a:pathLst>
              <a:path w="5897364" h="6846821">
                <a:moveTo>
                  <a:pt x="2027833" y="1631090"/>
                </a:moveTo>
                <a:lnTo>
                  <a:pt x="1122363" y="6846821"/>
                </a:lnTo>
                <a:lnTo>
                  <a:pt x="0" y="6846821"/>
                </a:lnTo>
                <a:lnTo>
                  <a:pt x="1165820" y="128521"/>
                </a:lnTo>
                <a:lnTo>
                  <a:pt x="2226270" y="128521"/>
                </a:lnTo>
                <a:close/>
                <a:moveTo>
                  <a:pt x="1506934" y="3227321"/>
                </a:moveTo>
                <a:lnTo>
                  <a:pt x="1047948" y="3227321"/>
                </a:lnTo>
                <a:cubicBezTo>
                  <a:pt x="1105892" y="2825949"/>
                  <a:pt x="1212387" y="2431852"/>
                  <a:pt x="1367433" y="2045031"/>
                </a:cubicBezTo>
                <a:cubicBezTo>
                  <a:pt x="1522479" y="1658078"/>
                  <a:pt x="1727068" y="1309489"/>
                  <a:pt x="1981200" y="999265"/>
                </a:cubicBezTo>
                <a:cubicBezTo>
                  <a:pt x="2235465" y="688909"/>
                  <a:pt x="2539339" y="443772"/>
                  <a:pt x="2892822" y="263856"/>
                </a:cubicBezTo>
                <a:cubicBezTo>
                  <a:pt x="3246305" y="83807"/>
                  <a:pt x="3650456" y="0"/>
                  <a:pt x="4105275" y="12436"/>
                </a:cubicBezTo>
                <a:cubicBezTo>
                  <a:pt x="4464844" y="20637"/>
                  <a:pt x="4765543" y="89959"/>
                  <a:pt x="5007372" y="220398"/>
                </a:cubicBezTo>
                <a:cubicBezTo>
                  <a:pt x="5249333" y="350705"/>
                  <a:pt x="5438510" y="527579"/>
                  <a:pt x="5574903" y="751020"/>
                </a:cubicBezTo>
                <a:cubicBezTo>
                  <a:pt x="5711296" y="974328"/>
                  <a:pt x="5802246" y="1231834"/>
                  <a:pt x="5847755" y="1523537"/>
                </a:cubicBezTo>
                <a:cubicBezTo>
                  <a:pt x="5893263" y="1815240"/>
                  <a:pt x="5897364" y="2124538"/>
                  <a:pt x="5860058" y="2451431"/>
                </a:cubicBezTo>
                <a:lnTo>
                  <a:pt x="5128419" y="6846821"/>
                </a:lnTo>
                <a:lnTo>
                  <a:pt x="3999706" y="6846821"/>
                </a:lnTo>
                <a:lnTo>
                  <a:pt x="4743847" y="2420475"/>
                </a:lnTo>
                <a:cubicBezTo>
                  <a:pt x="4772819" y="2151526"/>
                  <a:pt x="4763492" y="1908440"/>
                  <a:pt x="4715867" y="1691217"/>
                </a:cubicBezTo>
                <a:cubicBezTo>
                  <a:pt x="4668374" y="1473994"/>
                  <a:pt x="4565055" y="1300229"/>
                  <a:pt x="4405908" y="1169921"/>
                </a:cubicBezTo>
                <a:cubicBezTo>
                  <a:pt x="4246761" y="1039614"/>
                  <a:pt x="4018359" y="970293"/>
                  <a:pt x="3720703" y="961959"/>
                </a:cubicBezTo>
                <a:cubicBezTo>
                  <a:pt x="3406510" y="953757"/>
                  <a:pt x="3123340" y="1013817"/>
                  <a:pt x="2871192" y="1142140"/>
                </a:cubicBezTo>
                <a:cubicBezTo>
                  <a:pt x="2619044" y="1270331"/>
                  <a:pt x="2398911" y="1445154"/>
                  <a:pt x="2210792" y="1666611"/>
                </a:cubicBezTo>
                <a:cubicBezTo>
                  <a:pt x="2022673" y="1887935"/>
                  <a:pt x="1869678" y="2134129"/>
                  <a:pt x="1751806" y="2405195"/>
                </a:cubicBezTo>
                <a:cubicBezTo>
                  <a:pt x="1634067" y="2676128"/>
                  <a:pt x="1552443" y="2950171"/>
                  <a:pt x="1506934" y="3227321"/>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394" name="Freeform 16394"/>
          <p:cNvSpPr/>
          <p:nvPr/>
        </p:nvSpPr>
        <p:spPr>
          <a:xfrm>
            <a:off x="3459240" y="4855172"/>
            <a:ext cx="58683" cy="68211"/>
          </a:xfrm>
          <a:custGeom>
            <a:avLst/>
            <a:gdLst/>
            <a:ahLst/>
            <a:cxnLst/>
            <a:rect l="0" t="0" r="0" b="0"/>
            <a:pathLst>
              <a:path w="5897364" h="6846821">
                <a:moveTo>
                  <a:pt x="2027833" y="1631090"/>
                </a:moveTo>
                <a:lnTo>
                  <a:pt x="1122363" y="6846821"/>
                </a:lnTo>
                <a:lnTo>
                  <a:pt x="0" y="6846821"/>
                </a:lnTo>
                <a:lnTo>
                  <a:pt x="1165820" y="128521"/>
                </a:lnTo>
                <a:lnTo>
                  <a:pt x="2226270" y="128521"/>
                </a:lnTo>
                <a:close/>
                <a:moveTo>
                  <a:pt x="1506934" y="3227321"/>
                </a:moveTo>
                <a:lnTo>
                  <a:pt x="1047948" y="3227321"/>
                </a:lnTo>
                <a:cubicBezTo>
                  <a:pt x="1105892" y="2825949"/>
                  <a:pt x="1212387" y="2431852"/>
                  <a:pt x="1367433" y="2045031"/>
                </a:cubicBezTo>
                <a:cubicBezTo>
                  <a:pt x="1522479" y="1658078"/>
                  <a:pt x="1727068" y="1309489"/>
                  <a:pt x="1981200" y="999265"/>
                </a:cubicBezTo>
                <a:cubicBezTo>
                  <a:pt x="2235465" y="688909"/>
                  <a:pt x="2539339" y="443772"/>
                  <a:pt x="2892822" y="263856"/>
                </a:cubicBezTo>
                <a:cubicBezTo>
                  <a:pt x="3246305" y="83807"/>
                  <a:pt x="3650456" y="0"/>
                  <a:pt x="4105275" y="12436"/>
                </a:cubicBezTo>
                <a:cubicBezTo>
                  <a:pt x="4464844" y="20637"/>
                  <a:pt x="4765543" y="89959"/>
                  <a:pt x="5007372" y="220398"/>
                </a:cubicBezTo>
                <a:cubicBezTo>
                  <a:pt x="5249333" y="350705"/>
                  <a:pt x="5438510" y="527579"/>
                  <a:pt x="5574903" y="751020"/>
                </a:cubicBezTo>
                <a:cubicBezTo>
                  <a:pt x="5711296" y="974328"/>
                  <a:pt x="5802246" y="1231834"/>
                  <a:pt x="5847755" y="1523537"/>
                </a:cubicBezTo>
                <a:cubicBezTo>
                  <a:pt x="5893263" y="1815240"/>
                  <a:pt x="5897364" y="2124538"/>
                  <a:pt x="5860058" y="2451431"/>
                </a:cubicBezTo>
                <a:lnTo>
                  <a:pt x="5128419" y="6846821"/>
                </a:lnTo>
                <a:lnTo>
                  <a:pt x="3999706" y="6846821"/>
                </a:lnTo>
                <a:lnTo>
                  <a:pt x="4743847" y="2420475"/>
                </a:lnTo>
                <a:cubicBezTo>
                  <a:pt x="4772819" y="2151526"/>
                  <a:pt x="4763492" y="1908440"/>
                  <a:pt x="4715867" y="1691217"/>
                </a:cubicBezTo>
                <a:cubicBezTo>
                  <a:pt x="4668374" y="1473994"/>
                  <a:pt x="4565055" y="1300229"/>
                  <a:pt x="4405908" y="1169921"/>
                </a:cubicBezTo>
                <a:cubicBezTo>
                  <a:pt x="4246761" y="1039614"/>
                  <a:pt x="4018359" y="970293"/>
                  <a:pt x="3720703" y="961959"/>
                </a:cubicBezTo>
                <a:cubicBezTo>
                  <a:pt x="3406510" y="953757"/>
                  <a:pt x="3123340" y="1013817"/>
                  <a:pt x="2871192" y="1142140"/>
                </a:cubicBezTo>
                <a:cubicBezTo>
                  <a:pt x="2619044" y="1270331"/>
                  <a:pt x="2398911" y="1445154"/>
                  <a:pt x="2210792" y="1666611"/>
                </a:cubicBezTo>
                <a:cubicBezTo>
                  <a:pt x="2022673" y="1887935"/>
                  <a:pt x="1869678" y="2134129"/>
                  <a:pt x="1751806" y="2405195"/>
                </a:cubicBezTo>
                <a:cubicBezTo>
                  <a:pt x="1634067" y="2676128"/>
                  <a:pt x="1552443" y="2950171"/>
                  <a:pt x="1506934" y="3227321"/>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395" name="Freeform 16395"/>
          <p:cNvSpPr/>
          <p:nvPr/>
        </p:nvSpPr>
        <p:spPr>
          <a:xfrm>
            <a:off x="3528370" y="4855118"/>
            <a:ext cx="56175" cy="69466"/>
          </a:xfrm>
          <a:custGeom>
            <a:avLst/>
            <a:gdLst/>
            <a:ahLst/>
            <a:cxnLst/>
            <a:rect l="0" t="0" r="0" b="0"/>
            <a:pathLst>
              <a:path w="5645216" h="6972829">
                <a:moveTo>
                  <a:pt x="2592189" y="6972829"/>
                </a:moveTo>
                <a:cubicBezTo>
                  <a:pt x="2133269" y="6972829"/>
                  <a:pt x="1735336" y="6884656"/>
                  <a:pt x="1398389" y="6708312"/>
                </a:cubicBezTo>
                <a:cubicBezTo>
                  <a:pt x="1061442" y="6531835"/>
                  <a:pt x="786474" y="6293181"/>
                  <a:pt x="573484" y="5992350"/>
                </a:cubicBezTo>
                <a:cubicBezTo>
                  <a:pt x="360627" y="5691519"/>
                  <a:pt x="208690" y="5348156"/>
                  <a:pt x="117673" y="4962261"/>
                </a:cubicBezTo>
                <a:cubicBezTo>
                  <a:pt x="26789" y="4576234"/>
                  <a:pt x="0" y="4171686"/>
                  <a:pt x="37306" y="3748617"/>
                </a:cubicBezTo>
                <a:lnTo>
                  <a:pt x="62111" y="3481719"/>
                </a:lnTo>
                <a:cubicBezTo>
                  <a:pt x="103386" y="3051374"/>
                  <a:pt x="208756" y="2628305"/>
                  <a:pt x="378222" y="2212512"/>
                </a:cubicBezTo>
                <a:cubicBezTo>
                  <a:pt x="547820" y="1796719"/>
                  <a:pt x="774171" y="1421276"/>
                  <a:pt x="1057275" y="1086181"/>
                </a:cubicBezTo>
                <a:cubicBezTo>
                  <a:pt x="1340511" y="750954"/>
                  <a:pt x="1675408" y="485114"/>
                  <a:pt x="2061964" y="288661"/>
                </a:cubicBezTo>
                <a:cubicBezTo>
                  <a:pt x="2448520" y="92075"/>
                  <a:pt x="2877410" y="0"/>
                  <a:pt x="3348633" y="12436"/>
                </a:cubicBezTo>
                <a:cubicBezTo>
                  <a:pt x="3815755" y="20638"/>
                  <a:pt x="4204361" y="119923"/>
                  <a:pt x="4514453" y="310290"/>
                </a:cubicBezTo>
                <a:cubicBezTo>
                  <a:pt x="4824545" y="500658"/>
                  <a:pt x="5067432" y="752012"/>
                  <a:pt x="5243116" y="1064353"/>
                </a:cubicBezTo>
                <a:cubicBezTo>
                  <a:pt x="5418799" y="1376694"/>
                  <a:pt x="5533496" y="1726340"/>
                  <a:pt x="5587206" y="2113294"/>
                </a:cubicBezTo>
                <a:cubicBezTo>
                  <a:pt x="5641049" y="2500115"/>
                  <a:pt x="5645216" y="2896262"/>
                  <a:pt x="5599708" y="3301736"/>
                </a:cubicBezTo>
                <a:lnTo>
                  <a:pt x="5531445" y="3816879"/>
                </a:lnTo>
                <a:lnTo>
                  <a:pt x="663575" y="3816879"/>
                </a:lnTo>
                <a:lnTo>
                  <a:pt x="812403" y="2889779"/>
                </a:lnTo>
                <a:lnTo>
                  <a:pt x="4526955" y="2889779"/>
                </a:lnTo>
                <a:lnTo>
                  <a:pt x="4545409" y="2790561"/>
                </a:lnTo>
                <a:cubicBezTo>
                  <a:pt x="4586816" y="2492640"/>
                  <a:pt x="4570280" y="2205104"/>
                  <a:pt x="4495800" y="1927953"/>
                </a:cubicBezTo>
                <a:cubicBezTo>
                  <a:pt x="4421452" y="1650669"/>
                  <a:pt x="4286051" y="1422069"/>
                  <a:pt x="4089598" y="1242153"/>
                </a:cubicBezTo>
                <a:cubicBezTo>
                  <a:pt x="3893277" y="1062104"/>
                  <a:pt x="3629752" y="967979"/>
                  <a:pt x="3299023" y="959776"/>
                </a:cubicBezTo>
                <a:cubicBezTo>
                  <a:pt x="2955859" y="947341"/>
                  <a:pt x="2658203" y="1016662"/>
                  <a:pt x="2406055" y="1167739"/>
                </a:cubicBezTo>
                <a:cubicBezTo>
                  <a:pt x="2153907" y="1318684"/>
                  <a:pt x="1943034" y="1521421"/>
                  <a:pt x="1773436" y="1775950"/>
                </a:cubicBezTo>
                <a:cubicBezTo>
                  <a:pt x="1603970" y="2030347"/>
                  <a:pt x="1470686" y="2307498"/>
                  <a:pt x="1373584" y="2607403"/>
                </a:cubicBezTo>
                <a:cubicBezTo>
                  <a:pt x="1276482" y="2907176"/>
                  <a:pt x="1209278" y="3199474"/>
                  <a:pt x="1171972" y="3484298"/>
                </a:cubicBezTo>
                <a:lnTo>
                  <a:pt x="1147167" y="3744450"/>
                </a:lnTo>
                <a:cubicBezTo>
                  <a:pt x="1122429" y="4008504"/>
                  <a:pt x="1130697" y="4274675"/>
                  <a:pt x="1171972" y="4542962"/>
                </a:cubicBezTo>
                <a:cubicBezTo>
                  <a:pt x="1213379" y="4811250"/>
                  <a:pt x="1292953" y="5056056"/>
                  <a:pt x="1410692" y="5277379"/>
                </a:cubicBezTo>
                <a:cubicBezTo>
                  <a:pt x="1528564" y="5498571"/>
                  <a:pt x="1692936" y="5678488"/>
                  <a:pt x="1903809" y="5817129"/>
                </a:cubicBezTo>
                <a:cubicBezTo>
                  <a:pt x="2114682" y="5955639"/>
                  <a:pt x="2375098" y="6029061"/>
                  <a:pt x="2685058" y="6037395"/>
                </a:cubicBezTo>
                <a:cubicBezTo>
                  <a:pt x="3061295" y="6045597"/>
                  <a:pt x="3399234" y="5963841"/>
                  <a:pt x="3698875" y="5792126"/>
                </a:cubicBezTo>
                <a:cubicBezTo>
                  <a:pt x="3998648" y="5620412"/>
                  <a:pt x="4272558" y="5402197"/>
                  <a:pt x="4520605" y="5137481"/>
                </a:cubicBezTo>
                <a:lnTo>
                  <a:pt x="5159375" y="5683184"/>
                </a:lnTo>
                <a:cubicBezTo>
                  <a:pt x="4965038" y="5966950"/>
                  <a:pt x="4733528" y="6205538"/>
                  <a:pt x="4464844" y="6398948"/>
                </a:cubicBezTo>
                <a:cubicBezTo>
                  <a:pt x="4196159" y="6592226"/>
                  <a:pt x="3902604" y="6736226"/>
                  <a:pt x="3584178" y="6830947"/>
                </a:cubicBezTo>
                <a:cubicBezTo>
                  <a:pt x="3265884" y="6925534"/>
                  <a:pt x="2935221" y="6972829"/>
                  <a:pt x="2592189" y="6972829"/>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396" name="Freeform 16396"/>
          <p:cNvSpPr/>
          <p:nvPr/>
        </p:nvSpPr>
        <p:spPr>
          <a:xfrm>
            <a:off x="3593094" y="4855120"/>
            <a:ext cx="56812" cy="69660"/>
          </a:xfrm>
          <a:custGeom>
            <a:avLst/>
            <a:gdLst/>
            <a:ahLst/>
            <a:cxnLst/>
            <a:rect l="0" t="0" r="0" b="0"/>
            <a:pathLst>
              <a:path w="5709246" h="6992341">
                <a:moveTo>
                  <a:pt x="2540397" y="6039180"/>
                </a:moveTo>
                <a:cubicBezTo>
                  <a:pt x="2813182" y="6039180"/>
                  <a:pt x="3067381" y="5985735"/>
                  <a:pt x="3302992" y="5878843"/>
                </a:cubicBezTo>
                <a:cubicBezTo>
                  <a:pt x="3538736" y="5771951"/>
                  <a:pt x="3739290" y="5619750"/>
                  <a:pt x="3904655" y="5422238"/>
                </a:cubicBezTo>
                <a:cubicBezTo>
                  <a:pt x="4070020" y="5224727"/>
                  <a:pt x="4187825" y="4996458"/>
                  <a:pt x="4258072" y="4737430"/>
                </a:cubicBezTo>
                <a:lnTo>
                  <a:pt x="5324674" y="4737430"/>
                </a:lnTo>
                <a:cubicBezTo>
                  <a:pt x="5258528" y="5188413"/>
                  <a:pt x="5083837" y="5583568"/>
                  <a:pt x="4800600" y="5922896"/>
                </a:cubicBezTo>
                <a:cubicBezTo>
                  <a:pt x="4517496" y="6262092"/>
                  <a:pt x="4172347" y="6525815"/>
                  <a:pt x="3765153" y="6714066"/>
                </a:cubicBezTo>
                <a:cubicBezTo>
                  <a:pt x="3357960" y="6902316"/>
                  <a:pt x="2933171" y="6992341"/>
                  <a:pt x="2490788" y="6984139"/>
                </a:cubicBezTo>
                <a:cubicBezTo>
                  <a:pt x="2019433" y="6975805"/>
                  <a:pt x="1619449" y="6877512"/>
                  <a:pt x="1290836" y="6689262"/>
                </a:cubicBezTo>
                <a:cubicBezTo>
                  <a:pt x="962224" y="6501011"/>
                  <a:pt x="698699" y="6249657"/>
                  <a:pt x="500261" y="5935199"/>
                </a:cubicBezTo>
                <a:cubicBezTo>
                  <a:pt x="301824" y="5620742"/>
                  <a:pt x="165365" y="5265671"/>
                  <a:pt x="90885" y="4869987"/>
                </a:cubicBezTo>
                <a:cubicBezTo>
                  <a:pt x="16537" y="4474302"/>
                  <a:pt x="0" y="4066712"/>
                  <a:pt x="41275" y="3647215"/>
                </a:cubicBezTo>
                <a:lnTo>
                  <a:pt x="66080" y="3379523"/>
                </a:lnTo>
                <a:cubicBezTo>
                  <a:pt x="115689" y="2926820"/>
                  <a:pt x="225227" y="2496608"/>
                  <a:pt x="394692" y="2088885"/>
                </a:cubicBezTo>
                <a:cubicBezTo>
                  <a:pt x="564290" y="1681030"/>
                  <a:pt x="790641" y="1318881"/>
                  <a:pt x="1073746" y="1002440"/>
                </a:cubicBezTo>
                <a:cubicBezTo>
                  <a:pt x="1356982" y="685866"/>
                  <a:pt x="1692871" y="438613"/>
                  <a:pt x="2081411" y="260680"/>
                </a:cubicBezTo>
                <a:cubicBezTo>
                  <a:pt x="2470084" y="82748"/>
                  <a:pt x="2906250" y="0"/>
                  <a:pt x="3389908" y="12435"/>
                </a:cubicBezTo>
                <a:cubicBezTo>
                  <a:pt x="3861263" y="20637"/>
                  <a:pt x="4270574" y="131299"/>
                  <a:pt x="4617839" y="344421"/>
                </a:cubicBezTo>
                <a:cubicBezTo>
                  <a:pt x="4965105" y="557543"/>
                  <a:pt x="5233789" y="846137"/>
                  <a:pt x="5423892" y="1210204"/>
                </a:cubicBezTo>
                <a:cubicBezTo>
                  <a:pt x="5614128" y="1574270"/>
                  <a:pt x="5709246" y="1988013"/>
                  <a:pt x="5709246" y="2451430"/>
                </a:cubicBezTo>
                <a:lnTo>
                  <a:pt x="4654947" y="2451430"/>
                </a:lnTo>
                <a:cubicBezTo>
                  <a:pt x="4650846" y="2186583"/>
                  <a:pt x="4599186" y="1942438"/>
                  <a:pt x="4499967" y="1718998"/>
                </a:cubicBezTo>
                <a:cubicBezTo>
                  <a:pt x="4400749" y="1495557"/>
                  <a:pt x="4253971" y="1315574"/>
                  <a:pt x="4059635" y="1179049"/>
                </a:cubicBezTo>
                <a:cubicBezTo>
                  <a:pt x="3865298" y="1042524"/>
                  <a:pt x="3625520" y="968044"/>
                  <a:pt x="3340299" y="955609"/>
                </a:cubicBezTo>
                <a:cubicBezTo>
                  <a:pt x="2997134" y="947406"/>
                  <a:pt x="2698419" y="1011568"/>
                  <a:pt x="2444155" y="1148093"/>
                </a:cubicBezTo>
                <a:cubicBezTo>
                  <a:pt x="2190023" y="1284618"/>
                  <a:pt x="1975049" y="1471877"/>
                  <a:pt x="1799233" y="1709870"/>
                </a:cubicBezTo>
                <a:cubicBezTo>
                  <a:pt x="1623550" y="1947730"/>
                  <a:pt x="1485040" y="2211652"/>
                  <a:pt x="1383705" y="2501635"/>
                </a:cubicBezTo>
                <a:cubicBezTo>
                  <a:pt x="1282502" y="2791486"/>
                  <a:pt x="1213313" y="3085637"/>
                  <a:pt x="1176139" y="3384087"/>
                </a:cubicBezTo>
                <a:lnTo>
                  <a:pt x="1145183" y="3645230"/>
                </a:lnTo>
                <a:cubicBezTo>
                  <a:pt x="1120312" y="3910608"/>
                  <a:pt x="1117137" y="4182202"/>
                  <a:pt x="1135658" y="4460015"/>
                </a:cubicBezTo>
                <a:cubicBezTo>
                  <a:pt x="1154311" y="4737695"/>
                  <a:pt x="1211197" y="4995730"/>
                  <a:pt x="1306314" y="5234120"/>
                </a:cubicBezTo>
                <a:cubicBezTo>
                  <a:pt x="1401432" y="5472377"/>
                  <a:pt x="1548210" y="5666118"/>
                  <a:pt x="1746647" y="5815343"/>
                </a:cubicBezTo>
                <a:cubicBezTo>
                  <a:pt x="1945085" y="5964568"/>
                  <a:pt x="2209668" y="6039180"/>
                  <a:pt x="2540397" y="603918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397" name="Freeform 16397"/>
          <p:cNvSpPr/>
          <p:nvPr/>
        </p:nvSpPr>
        <p:spPr>
          <a:xfrm>
            <a:off x="3656334" y="4840257"/>
            <a:ext cx="36652" cy="84265"/>
          </a:xfrm>
          <a:custGeom>
            <a:avLst/>
            <a:gdLst/>
            <a:ahLst/>
            <a:cxnLst/>
            <a:rect l="0" t="0" r="0" b="0"/>
            <a:pathLst>
              <a:path w="3683397" h="8458200">
                <a:moveTo>
                  <a:pt x="3683397" y="1638300"/>
                </a:moveTo>
                <a:lnTo>
                  <a:pt x="3528417" y="2514600"/>
                </a:lnTo>
                <a:lnTo>
                  <a:pt x="0" y="2514600"/>
                </a:lnTo>
                <a:lnTo>
                  <a:pt x="154979" y="1638300"/>
                </a:lnTo>
                <a:close/>
                <a:moveTo>
                  <a:pt x="1630957" y="0"/>
                </a:moveTo>
                <a:lnTo>
                  <a:pt x="2747168" y="0"/>
                </a:lnTo>
                <a:lnTo>
                  <a:pt x="1612304" y="6697861"/>
                </a:lnTo>
                <a:cubicBezTo>
                  <a:pt x="1599869" y="6842721"/>
                  <a:pt x="1603970" y="6973094"/>
                  <a:pt x="1624607" y="7088982"/>
                </a:cubicBezTo>
                <a:cubicBezTo>
                  <a:pt x="1645377" y="7204869"/>
                  <a:pt x="1694987" y="7296944"/>
                  <a:pt x="1773436" y="7365207"/>
                </a:cubicBezTo>
                <a:cubicBezTo>
                  <a:pt x="1852017" y="7433469"/>
                  <a:pt x="1971939" y="7467600"/>
                  <a:pt x="2133203" y="7467600"/>
                </a:cubicBezTo>
                <a:cubicBezTo>
                  <a:pt x="2224087" y="7467600"/>
                  <a:pt x="2313979" y="7460391"/>
                  <a:pt x="2402879" y="7445971"/>
                </a:cubicBezTo>
                <a:cubicBezTo>
                  <a:pt x="2491779" y="7431551"/>
                  <a:pt x="2581738" y="7418123"/>
                  <a:pt x="2672754" y="7405688"/>
                </a:cubicBezTo>
                <a:lnTo>
                  <a:pt x="2591990" y="8346678"/>
                </a:lnTo>
                <a:cubicBezTo>
                  <a:pt x="2459699" y="8383984"/>
                  <a:pt x="2324298" y="8411897"/>
                  <a:pt x="2185789" y="8430418"/>
                </a:cubicBezTo>
                <a:cubicBezTo>
                  <a:pt x="2047412" y="8448939"/>
                  <a:pt x="1909961" y="8458200"/>
                  <a:pt x="1773436" y="8458200"/>
                </a:cubicBezTo>
                <a:cubicBezTo>
                  <a:pt x="1430403" y="8458200"/>
                  <a:pt x="1161719" y="8373334"/>
                  <a:pt x="967382" y="8203605"/>
                </a:cubicBezTo>
                <a:cubicBezTo>
                  <a:pt x="773046" y="8033875"/>
                  <a:pt x="640754" y="7814469"/>
                  <a:pt x="570507" y="7545388"/>
                </a:cubicBezTo>
                <a:cubicBezTo>
                  <a:pt x="500261" y="7276174"/>
                  <a:pt x="479557" y="6988440"/>
                  <a:pt x="508397" y="6682185"/>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398" name="Freeform 16398"/>
          <p:cNvSpPr/>
          <p:nvPr/>
        </p:nvSpPr>
        <p:spPr>
          <a:xfrm>
            <a:off x="3726220" y="4840257"/>
            <a:ext cx="36652" cy="84265"/>
          </a:xfrm>
          <a:custGeom>
            <a:avLst/>
            <a:gdLst/>
            <a:ahLst/>
            <a:cxnLst/>
            <a:rect l="0" t="0" r="0" b="0"/>
            <a:pathLst>
              <a:path w="3683397" h="8458200">
                <a:moveTo>
                  <a:pt x="3683397" y="1638300"/>
                </a:moveTo>
                <a:lnTo>
                  <a:pt x="3528417" y="2514600"/>
                </a:lnTo>
                <a:lnTo>
                  <a:pt x="0" y="2514600"/>
                </a:lnTo>
                <a:lnTo>
                  <a:pt x="154979" y="1638300"/>
                </a:lnTo>
                <a:close/>
                <a:moveTo>
                  <a:pt x="1630957" y="0"/>
                </a:moveTo>
                <a:lnTo>
                  <a:pt x="2747168" y="0"/>
                </a:lnTo>
                <a:lnTo>
                  <a:pt x="1612304" y="6697861"/>
                </a:lnTo>
                <a:cubicBezTo>
                  <a:pt x="1599869" y="6842721"/>
                  <a:pt x="1603970" y="6973094"/>
                  <a:pt x="1624607" y="7088982"/>
                </a:cubicBezTo>
                <a:cubicBezTo>
                  <a:pt x="1645377" y="7204869"/>
                  <a:pt x="1694987" y="7296944"/>
                  <a:pt x="1773436" y="7365207"/>
                </a:cubicBezTo>
                <a:cubicBezTo>
                  <a:pt x="1852017" y="7433469"/>
                  <a:pt x="1971939" y="7467600"/>
                  <a:pt x="2133203" y="7467600"/>
                </a:cubicBezTo>
                <a:cubicBezTo>
                  <a:pt x="2224087" y="7467600"/>
                  <a:pt x="2313979" y="7460391"/>
                  <a:pt x="2402879" y="7445971"/>
                </a:cubicBezTo>
                <a:cubicBezTo>
                  <a:pt x="2491779" y="7431551"/>
                  <a:pt x="2581738" y="7418123"/>
                  <a:pt x="2672754" y="7405688"/>
                </a:cubicBezTo>
                <a:lnTo>
                  <a:pt x="2591990" y="8346678"/>
                </a:lnTo>
                <a:cubicBezTo>
                  <a:pt x="2459699" y="8383984"/>
                  <a:pt x="2324298" y="8411897"/>
                  <a:pt x="2185789" y="8430418"/>
                </a:cubicBezTo>
                <a:cubicBezTo>
                  <a:pt x="2047412" y="8448939"/>
                  <a:pt x="1909961" y="8458200"/>
                  <a:pt x="1773436" y="8458200"/>
                </a:cubicBezTo>
                <a:cubicBezTo>
                  <a:pt x="1430403" y="8458200"/>
                  <a:pt x="1161719" y="8373334"/>
                  <a:pt x="967382" y="8203605"/>
                </a:cubicBezTo>
                <a:cubicBezTo>
                  <a:pt x="773046" y="8033875"/>
                  <a:pt x="640754" y="7814469"/>
                  <a:pt x="570507" y="7545388"/>
                </a:cubicBezTo>
                <a:cubicBezTo>
                  <a:pt x="500261" y="7276174"/>
                  <a:pt x="479557" y="6988440"/>
                  <a:pt x="508397" y="6682185"/>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399" name="Freeform 16399"/>
          <p:cNvSpPr/>
          <p:nvPr/>
        </p:nvSpPr>
        <p:spPr>
          <a:xfrm>
            <a:off x="3766209" y="4855122"/>
            <a:ext cx="59896" cy="69620"/>
          </a:xfrm>
          <a:custGeom>
            <a:avLst/>
            <a:gdLst/>
            <a:ahLst/>
            <a:cxnLst/>
            <a:rect l="0" t="0" r="0" b="0"/>
            <a:pathLst>
              <a:path w="6019204" h="6988307">
                <a:moveTo>
                  <a:pt x="37174" y="3605940"/>
                </a:moveTo>
                <a:lnTo>
                  <a:pt x="55827" y="3463065"/>
                </a:lnTo>
                <a:cubicBezTo>
                  <a:pt x="105436" y="3012083"/>
                  <a:pt x="218083" y="2577637"/>
                  <a:pt x="393766" y="2159728"/>
                </a:cubicBezTo>
                <a:cubicBezTo>
                  <a:pt x="569449" y="1741818"/>
                  <a:pt x="801952" y="1369483"/>
                  <a:pt x="1091274" y="1042723"/>
                </a:cubicBezTo>
                <a:cubicBezTo>
                  <a:pt x="1380728" y="715830"/>
                  <a:pt x="1723892" y="459317"/>
                  <a:pt x="2120767" y="273182"/>
                </a:cubicBezTo>
                <a:cubicBezTo>
                  <a:pt x="2517642" y="86916"/>
                  <a:pt x="2959960" y="0"/>
                  <a:pt x="3447719" y="12436"/>
                </a:cubicBezTo>
                <a:cubicBezTo>
                  <a:pt x="3919074" y="20637"/>
                  <a:pt x="4323225" y="121973"/>
                  <a:pt x="4660172" y="316442"/>
                </a:cubicBezTo>
                <a:cubicBezTo>
                  <a:pt x="4997119" y="510911"/>
                  <a:pt x="5269971" y="768482"/>
                  <a:pt x="5478727" y="1089157"/>
                </a:cubicBezTo>
                <a:cubicBezTo>
                  <a:pt x="5687483" y="1409832"/>
                  <a:pt x="5833202" y="1770857"/>
                  <a:pt x="5915885" y="2172229"/>
                </a:cubicBezTo>
                <a:cubicBezTo>
                  <a:pt x="5998567" y="2573602"/>
                  <a:pt x="6019204" y="2987344"/>
                  <a:pt x="5977797" y="3413456"/>
                </a:cubicBezTo>
                <a:lnTo>
                  <a:pt x="5965494" y="3556132"/>
                </a:lnTo>
                <a:cubicBezTo>
                  <a:pt x="5911784" y="4007115"/>
                  <a:pt x="5796028" y="4439510"/>
                  <a:pt x="5618228" y="4853318"/>
                </a:cubicBezTo>
                <a:cubicBezTo>
                  <a:pt x="5440428" y="5267127"/>
                  <a:pt x="5205809" y="5635427"/>
                  <a:pt x="4914371" y="5958218"/>
                </a:cubicBezTo>
                <a:cubicBezTo>
                  <a:pt x="4622932" y="6280878"/>
                  <a:pt x="4278775" y="6534282"/>
                  <a:pt x="3881900" y="6718432"/>
                </a:cubicBezTo>
                <a:cubicBezTo>
                  <a:pt x="3485025" y="6902449"/>
                  <a:pt x="3044759" y="6988307"/>
                  <a:pt x="2561100" y="6976003"/>
                </a:cubicBezTo>
                <a:cubicBezTo>
                  <a:pt x="2093846" y="6967669"/>
                  <a:pt x="1691746" y="6867326"/>
                  <a:pt x="1354799" y="6674975"/>
                </a:cubicBezTo>
                <a:cubicBezTo>
                  <a:pt x="1017984" y="6482490"/>
                  <a:pt x="746191" y="6226969"/>
                  <a:pt x="539419" y="5908411"/>
                </a:cubicBezTo>
                <a:cubicBezTo>
                  <a:pt x="332779" y="5589852"/>
                  <a:pt x="188118" y="5232003"/>
                  <a:pt x="105436" y="4834864"/>
                </a:cubicBezTo>
                <a:cubicBezTo>
                  <a:pt x="22754" y="4437592"/>
                  <a:pt x="0" y="4027951"/>
                  <a:pt x="37174" y="3605940"/>
                </a:cubicBezTo>
                <a:close/>
                <a:moveTo>
                  <a:pt x="1172038" y="3463065"/>
                </a:moveTo>
                <a:lnTo>
                  <a:pt x="1159536" y="3612092"/>
                </a:lnTo>
                <a:cubicBezTo>
                  <a:pt x="1130564" y="3872706"/>
                  <a:pt x="1129506" y="4143706"/>
                  <a:pt x="1156361" y="4425090"/>
                </a:cubicBezTo>
                <a:cubicBezTo>
                  <a:pt x="1183349" y="4706475"/>
                  <a:pt x="1249494" y="4967155"/>
                  <a:pt x="1354799" y="5207132"/>
                </a:cubicBezTo>
                <a:cubicBezTo>
                  <a:pt x="1460235" y="5447110"/>
                  <a:pt x="1614223" y="5643629"/>
                  <a:pt x="1816761" y="5796690"/>
                </a:cubicBezTo>
                <a:cubicBezTo>
                  <a:pt x="2019432" y="5949752"/>
                  <a:pt x="2281965" y="6030450"/>
                  <a:pt x="2604360" y="6038784"/>
                </a:cubicBezTo>
                <a:cubicBezTo>
                  <a:pt x="2947524" y="6046986"/>
                  <a:pt x="3249348" y="5979716"/>
                  <a:pt x="3509830" y="5836973"/>
                </a:cubicBezTo>
                <a:cubicBezTo>
                  <a:pt x="3770312" y="5694230"/>
                  <a:pt x="3992496" y="5500820"/>
                  <a:pt x="4176382" y="5256742"/>
                </a:cubicBezTo>
                <a:cubicBezTo>
                  <a:pt x="4360399" y="5012664"/>
                  <a:pt x="4507177" y="4741664"/>
                  <a:pt x="4616714" y="4443743"/>
                </a:cubicBezTo>
                <a:cubicBezTo>
                  <a:pt x="4726252" y="4145823"/>
                  <a:pt x="4799607" y="3849952"/>
                  <a:pt x="4836782" y="3556132"/>
                </a:cubicBezTo>
                <a:lnTo>
                  <a:pt x="4849283" y="3413456"/>
                </a:lnTo>
                <a:cubicBezTo>
                  <a:pt x="4878255" y="3152841"/>
                  <a:pt x="4879247" y="2880850"/>
                  <a:pt x="4852260" y="2597481"/>
                </a:cubicBezTo>
                <a:cubicBezTo>
                  <a:pt x="4825404" y="2313980"/>
                  <a:pt x="4759259" y="2049132"/>
                  <a:pt x="4653822" y="1802937"/>
                </a:cubicBezTo>
                <a:cubicBezTo>
                  <a:pt x="4548518" y="1556743"/>
                  <a:pt x="4394531" y="1356056"/>
                  <a:pt x="4191860" y="1200878"/>
                </a:cubicBezTo>
                <a:cubicBezTo>
                  <a:pt x="3989321" y="1045700"/>
                  <a:pt x="3726854" y="964010"/>
                  <a:pt x="3404460" y="955807"/>
                </a:cubicBezTo>
                <a:cubicBezTo>
                  <a:pt x="3061295" y="943372"/>
                  <a:pt x="2758413" y="1010576"/>
                  <a:pt x="2495814" y="1157420"/>
                </a:cubicBezTo>
                <a:cubicBezTo>
                  <a:pt x="2233348" y="1304264"/>
                  <a:pt x="2011164" y="1501841"/>
                  <a:pt x="1829263" y="1750153"/>
                </a:cubicBezTo>
                <a:cubicBezTo>
                  <a:pt x="1647362" y="1998464"/>
                  <a:pt x="1501642" y="2272639"/>
                  <a:pt x="1392105" y="2572676"/>
                </a:cubicBezTo>
                <a:cubicBezTo>
                  <a:pt x="1282567" y="2872582"/>
                  <a:pt x="1209212" y="3169378"/>
                  <a:pt x="1172038" y="3463065"/>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400" name="Freeform 16400"/>
          <p:cNvSpPr/>
          <p:nvPr/>
        </p:nvSpPr>
        <p:spPr>
          <a:xfrm>
            <a:off x="3864423" y="4833425"/>
            <a:ext cx="70468" cy="89958"/>
          </a:xfrm>
          <a:custGeom>
            <a:avLst/>
            <a:gdLst/>
            <a:ahLst/>
            <a:cxnLst/>
            <a:rect l="0" t="0" r="0" b="0"/>
            <a:pathLst>
              <a:path w="7081639" h="9029700">
                <a:moveTo>
                  <a:pt x="5748536" y="8051800"/>
                </a:moveTo>
                <a:lnTo>
                  <a:pt x="5574903" y="9029700"/>
                </a:lnTo>
                <a:lnTo>
                  <a:pt x="930077" y="9029700"/>
                </a:lnTo>
                <a:lnTo>
                  <a:pt x="1097558" y="8051800"/>
                </a:lnTo>
                <a:close/>
                <a:moveTo>
                  <a:pt x="2740819" y="0"/>
                </a:moveTo>
                <a:lnTo>
                  <a:pt x="1171972" y="9029700"/>
                </a:lnTo>
                <a:lnTo>
                  <a:pt x="0" y="9029700"/>
                </a:lnTo>
                <a:lnTo>
                  <a:pt x="1568847" y="0"/>
                </a:lnTo>
                <a:close/>
                <a:moveTo>
                  <a:pt x="5853907" y="3873500"/>
                </a:moveTo>
                <a:lnTo>
                  <a:pt x="5686425" y="4851400"/>
                </a:lnTo>
                <a:lnTo>
                  <a:pt x="1649413" y="4851400"/>
                </a:lnTo>
                <a:lnTo>
                  <a:pt x="1823046" y="3873500"/>
                </a:lnTo>
                <a:close/>
                <a:moveTo>
                  <a:pt x="7081639" y="0"/>
                </a:moveTo>
                <a:lnTo>
                  <a:pt x="6908007" y="977900"/>
                </a:lnTo>
                <a:lnTo>
                  <a:pt x="2325489" y="977900"/>
                </a:lnTo>
                <a:lnTo>
                  <a:pt x="2499122" y="0"/>
                </a:ln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401" name="Freeform 16401"/>
          <p:cNvSpPr/>
          <p:nvPr/>
        </p:nvSpPr>
        <p:spPr>
          <a:xfrm>
            <a:off x="3937019" y="4831995"/>
            <a:ext cx="72227" cy="92747"/>
          </a:xfrm>
          <a:custGeom>
            <a:avLst/>
            <a:gdLst/>
            <a:ahLst/>
            <a:cxnLst/>
            <a:rect l="0" t="0" r="0" b="0"/>
            <a:pathLst>
              <a:path w="7258380" h="9309629">
                <a:moveTo>
                  <a:pt x="7191243" y="4369329"/>
                </a:moveTo>
                <a:lnTo>
                  <a:pt x="7116828" y="4934083"/>
                </a:lnTo>
                <a:cubicBezTo>
                  <a:pt x="7034146" y="5488517"/>
                  <a:pt x="6886310" y="6028532"/>
                  <a:pt x="6673321" y="6554126"/>
                </a:cubicBezTo>
                <a:cubicBezTo>
                  <a:pt x="6460463" y="7079589"/>
                  <a:pt x="6180402" y="7551275"/>
                  <a:pt x="5833136" y="7969184"/>
                </a:cubicBezTo>
                <a:cubicBezTo>
                  <a:pt x="5485871" y="8386961"/>
                  <a:pt x="5070409" y="8715838"/>
                  <a:pt x="4586750" y="8955815"/>
                </a:cubicBezTo>
                <a:cubicBezTo>
                  <a:pt x="4103092" y="9195792"/>
                  <a:pt x="3549121" y="9309629"/>
                  <a:pt x="2924836" y="9297325"/>
                </a:cubicBezTo>
                <a:cubicBezTo>
                  <a:pt x="2329524" y="9284890"/>
                  <a:pt x="1832372" y="9149358"/>
                  <a:pt x="1433380" y="8890728"/>
                </a:cubicBezTo>
                <a:cubicBezTo>
                  <a:pt x="1034521" y="8632098"/>
                  <a:pt x="724495" y="8291777"/>
                  <a:pt x="503303" y="7869767"/>
                </a:cubicBezTo>
                <a:cubicBezTo>
                  <a:pt x="282112" y="7447757"/>
                  <a:pt x="137385" y="6982288"/>
                  <a:pt x="69122" y="6473362"/>
                </a:cubicBezTo>
                <a:cubicBezTo>
                  <a:pt x="992" y="5964436"/>
                  <a:pt x="0" y="5453460"/>
                  <a:pt x="66146" y="4940433"/>
                </a:cubicBezTo>
                <a:lnTo>
                  <a:pt x="146711" y="4375481"/>
                </a:lnTo>
                <a:cubicBezTo>
                  <a:pt x="225293" y="3821047"/>
                  <a:pt x="373062" y="3282157"/>
                  <a:pt x="590021" y="2758811"/>
                </a:cubicBezTo>
                <a:cubicBezTo>
                  <a:pt x="807111" y="2235465"/>
                  <a:pt x="1090282" y="1764837"/>
                  <a:pt x="1439532" y="1346928"/>
                </a:cubicBezTo>
                <a:cubicBezTo>
                  <a:pt x="1788914" y="929019"/>
                  <a:pt x="2205434" y="599017"/>
                  <a:pt x="2689093" y="356923"/>
                </a:cubicBezTo>
                <a:cubicBezTo>
                  <a:pt x="3172883" y="114829"/>
                  <a:pt x="3722753" y="0"/>
                  <a:pt x="4338703" y="12436"/>
                </a:cubicBezTo>
                <a:cubicBezTo>
                  <a:pt x="4942350" y="24871"/>
                  <a:pt x="5443603" y="159345"/>
                  <a:pt x="5842463" y="415859"/>
                </a:cubicBezTo>
                <a:cubicBezTo>
                  <a:pt x="6241455" y="672373"/>
                  <a:pt x="6550488" y="1011701"/>
                  <a:pt x="6769563" y="1433844"/>
                </a:cubicBezTo>
                <a:cubicBezTo>
                  <a:pt x="6988638" y="1855854"/>
                  <a:pt x="7130190" y="2321322"/>
                  <a:pt x="7194219" y="2830248"/>
                </a:cubicBezTo>
                <a:cubicBezTo>
                  <a:pt x="7258380" y="3339174"/>
                  <a:pt x="7257388" y="3852201"/>
                  <a:pt x="7191243" y="4369329"/>
                </a:cubicBezTo>
                <a:close/>
                <a:moveTo>
                  <a:pt x="5957160" y="4940433"/>
                </a:moveTo>
                <a:lnTo>
                  <a:pt x="6037924" y="4350676"/>
                </a:lnTo>
                <a:cubicBezTo>
                  <a:pt x="6083300" y="3999045"/>
                  <a:pt x="6099770" y="3632928"/>
                  <a:pt x="6087335" y="3252325"/>
                </a:cubicBezTo>
                <a:cubicBezTo>
                  <a:pt x="6075032" y="2871590"/>
                  <a:pt x="6011994" y="2514733"/>
                  <a:pt x="5898224" y="2181754"/>
                </a:cubicBezTo>
                <a:cubicBezTo>
                  <a:pt x="5784585" y="1848644"/>
                  <a:pt x="5599575" y="1576586"/>
                  <a:pt x="5343194" y="1365581"/>
                </a:cubicBezTo>
                <a:cubicBezTo>
                  <a:pt x="5086945" y="1154444"/>
                  <a:pt x="4733528" y="1040606"/>
                  <a:pt x="4282943" y="1024070"/>
                </a:cubicBezTo>
                <a:cubicBezTo>
                  <a:pt x="3824023" y="1011634"/>
                  <a:pt x="3420930" y="1101659"/>
                  <a:pt x="3073664" y="1294144"/>
                </a:cubicBezTo>
                <a:cubicBezTo>
                  <a:pt x="2726399" y="1486495"/>
                  <a:pt x="2431851" y="1747176"/>
                  <a:pt x="2190022" y="2076186"/>
                </a:cubicBezTo>
                <a:cubicBezTo>
                  <a:pt x="1948193" y="2405063"/>
                  <a:pt x="1754915" y="2768137"/>
                  <a:pt x="1610188" y="3165409"/>
                </a:cubicBezTo>
                <a:cubicBezTo>
                  <a:pt x="1465461" y="3562549"/>
                  <a:pt x="1364191" y="3959754"/>
                  <a:pt x="1306380" y="4357026"/>
                </a:cubicBezTo>
                <a:lnTo>
                  <a:pt x="1225814" y="4946584"/>
                </a:lnTo>
                <a:cubicBezTo>
                  <a:pt x="1180306" y="5290013"/>
                  <a:pt x="1164762" y="5653088"/>
                  <a:pt x="1179182" y="6035808"/>
                </a:cubicBezTo>
                <a:cubicBezTo>
                  <a:pt x="1193734" y="6418527"/>
                  <a:pt x="1258887" y="6777501"/>
                  <a:pt x="1374643" y="7112728"/>
                </a:cubicBezTo>
                <a:cubicBezTo>
                  <a:pt x="1490398" y="7447823"/>
                  <a:pt x="1676400" y="7723982"/>
                  <a:pt x="1932649" y="7941204"/>
                </a:cubicBezTo>
                <a:cubicBezTo>
                  <a:pt x="2189030" y="8158427"/>
                  <a:pt x="2538346" y="8275307"/>
                  <a:pt x="2980597" y="8291844"/>
                </a:cubicBezTo>
                <a:cubicBezTo>
                  <a:pt x="3451953" y="8304279"/>
                  <a:pt x="3861263" y="8214321"/>
                  <a:pt x="4208528" y="8021969"/>
                </a:cubicBezTo>
                <a:cubicBezTo>
                  <a:pt x="4555794" y="7829484"/>
                  <a:pt x="4848291" y="7569796"/>
                  <a:pt x="5086019" y="7242903"/>
                </a:cubicBezTo>
                <a:cubicBezTo>
                  <a:pt x="5323747" y="6916010"/>
                  <a:pt x="5513917" y="6551944"/>
                  <a:pt x="5656527" y="6150703"/>
                </a:cubicBezTo>
                <a:cubicBezTo>
                  <a:pt x="5799138" y="5749330"/>
                  <a:pt x="5899348" y="5345907"/>
                  <a:pt x="5957160" y="4940433"/>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402" name="Freeform 16402"/>
          <p:cNvSpPr/>
          <p:nvPr/>
        </p:nvSpPr>
        <p:spPr>
          <a:xfrm>
            <a:off x="4015571" y="4832012"/>
            <a:ext cx="70469" cy="92635"/>
          </a:xfrm>
          <a:custGeom>
            <a:avLst/>
            <a:gdLst/>
            <a:ahLst/>
            <a:cxnLst/>
            <a:rect l="0" t="0" r="0" b="0"/>
            <a:pathLst>
              <a:path w="7081771" h="9298450">
                <a:moveTo>
                  <a:pt x="5167643" y="6833658"/>
                </a:moveTo>
                <a:cubicBezTo>
                  <a:pt x="5204817" y="6561138"/>
                  <a:pt x="5177896" y="6333000"/>
                  <a:pt x="5086879" y="6149247"/>
                </a:cubicBezTo>
                <a:cubicBezTo>
                  <a:pt x="4995995" y="5965494"/>
                  <a:pt x="4863703" y="5810647"/>
                  <a:pt x="4690004" y="5684705"/>
                </a:cubicBezTo>
                <a:cubicBezTo>
                  <a:pt x="4516437" y="5558764"/>
                  <a:pt x="4322167" y="5453459"/>
                  <a:pt x="4107193" y="5368793"/>
                </a:cubicBezTo>
                <a:cubicBezTo>
                  <a:pt x="3892219" y="5283994"/>
                  <a:pt x="3677245" y="5204420"/>
                  <a:pt x="3462271" y="5130072"/>
                </a:cubicBezTo>
                <a:cubicBezTo>
                  <a:pt x="3152312" y="5022784"/>
                  <a:pt x="2847446" y="4896908"/>
                  <a:pt x="2547673" y="4752446"/>
                </a:cubicBezTo>
                <a:cubicBezTo>
                  <a:pt x="2247900" y="4607851"/>
                  <a:pt x="1978091" y="4433358"/>
                  <a:pt x="1738246" y="4228968"/>
                </a:cubicBezTo>
                <a:cubicBezTo>
                  <a:pt x="1498534" y="4024577"/>
                  <a:pt x="1311473" y="3781954"/>
                  <a:pt x="1177065" y="3501099"/>
                </a:cubicBezTo>
                <a:cubicBezTo>
                  <a:pt x="1042789" y="3220244"/>
                  <a:pt x="990137" y="2891764"/>
                  <a:pt x="1019109" y="2515658"/>
                </a:cubicBezTo>
                <a:cubicBezTo>
                  <a:pt x="1052182" y="2097749"/>
                  <a:pt x="1169987" y="1730574"/>
                  <a:pt x="1372526" y="1414132"/>
                </a:cubicBezTo>
                <a:cubicBezTo>
                  <a:pt x="1575064" y="1097558"/>
                  <a:pt x="1833430" y="833768"/>
                  <a:pt x="2147623" y="622763"/>
                </a:cubicBezTo>
                <a:cubicBezTo>
                  <a:pt x="2461815" y="411758"/>
                  <a:pt x="2807031" y="254529"/>
                  <a:pt x="3183268" y="151077"/>
                </a:cubicBezTo>
                <a:cubicBezTo>
                  <a:pt x="3559506" y="47625"/>
                  <a:pt x="3939844" y="0"/>
                  <a:pt x="4324284" y="8202"/>
                </a:cubicBezTo>
                <a:cubicBezTo>
                  <a:pt x="4857552" y="20638"/>
                  <a:pt x="5334992" y="139634"/>
                  <a:pt x="5756606" y="365191"/>
                </a:cubicBezTo>
                <a:cubicBezTo>
                  <a:pt x="6178352" y="590616"/>
                  <a:pt x="6507030" y="906066"/>
                  <a:pt x="6742642" y="1311540"/>
                </a:cubicBezTo>
                <a:cubicBezTo>
                  <a:pt x="6978385" y="1717013"/>
                  <a:pt x="7081771" y="2194917"/>
                  <a:pt x="7052799" y="2745250"/>
                </a:cubicBezTo>
                <a:lnTo>
                  <a:pt x="5886979" y="2745250"/>
                </a:lnTo>
                <a:cubicBezTo>
                  <a:pt x="5915951" y="2385285"/>
                  <a:pt x="5870442" y="2075987"/>
                  <a:pt x="5750454" y="1817357"/>
                </a:cubicBezTo>
                <a:cubicBezTo>
                  <a:pt x="5630598" y="1558727"/>
                  <a:pt x="5445588" y="1359099"/>
                  <a:pt x="5195424" y="1218472"/>
                </a:cubicBezTo>
                <a:cubicBezTo>
                  <a:pt x="4945393" y="1077714"/>
                  <a:pt x="4638477" y="1003234"/>
                  <a:pt x="4274674" y="995032"/>
                </a:cubicBezTo>
                <a:cubicBezTo>
                  <a:pt x="3943945" y="986697"/>
                  <a:pt x="3628694" y="1036373"/>
                  <a:pt x="3328921" y="1144058"/>
                </a:cubicBezTo>
                <a:cubicBezTo>
                  <a:pt x="3029281" y="1251611"/>
                  <a:pt x="2776074" y="1418166"/>
                  <a:pt x="2569302" y="1643724"/>
                </a:cubicBezTo>
                <a:cubicBezTo>
                  <a:pt x="2362663" y="1869149"/>
                  <a:pt x="2236589" y="2157677"/>
                  <a:pt x="2191081" y="2509308"/>
                </a:cubicBezTo>
                <a:cubicBezTo>
                  <a:pt x="2158008" y="2753386"/>
                  <a:pt x="2191081" y="2962143"/>
                  <a:pt x="2290299" y="3135577"/>
                </a:cubicBezTo>
                <a:cubicBezTo>
                  <a:pt x="2389518" y="3309011"/>
                  <a:pt x="2526969" y="3455590"/>
                  <a:pt x="2702652" y="3575315"/>
                </a:cubicBezTo>
                <a:cubicBezTo>
                  <a:pt x="2878336" y="3695039"/>
                  <a:pt x="3070556" y="3796175"/>
                  <a:pt x="3279312" y="3878725"/>
                </a:cubicBezTo>
                <a:cubicBezTo>
                  <a:pt x="3488200" y="3961275"/>
                  <a:pt x="3687696" y="4033573"/>
                  <a:pt x="3877799" y="4095618"/>
                </a:cubicBezTo>
                <a:cubicBezTo>
                  <a:pt x="4208528" y="4207007"/>
                  <a:pt x="4527881" y="4338108"/>
                  <a:pt x="4835856" y="4488921"/>
                </a:cubicBezTo>
                <a:cubicBezTo>
                  <a:pt x="5143831" y="4639601"/>
                  <a:pt x="5416682" y="4821304"/>
                  <a:pt x="5654410" y="5034029"/>
                </a:cubicBezTo>
                <a:cubicBezTo>
                  <a:pt x="5892138" y="5246621"/>
                  <a:pt x="6074039" y="5499497"/>
                  <a:pt x="6200113" y="5792655"/>
                </a:cubicBezTo>
                <a:cubicBezTo>
                  <a:pt x="6326187" y="6085813"/>
                  <a:pt x="6372688" y="6430632"/>
                  <a:pt x="6339615" y="6827110"/>
                </a:cubicBezTo>
                <a:cubicBezTo>
                  <a:pt x="6302441" y="7256529"/>
                  <a:pt x="6180468" y="7628202"/>
                  <a:pt x="5973696" y="7942130"/>
                </a:cubicBezTo>
                <a:cubicBezTo>
                  <a:pt x="5767056" y="8255926"/>
                  <a:pt x="5502473" y="8512969"/>
                  <a:pt x="5179946" y="8713258"/>
                </a:cubicBezTo>
                <a:cubicBezTo>
                  <a:pt x="4857552" y="8913416"/>
                  <a:pt x="4504134" y="9060987"/>
                  <a:pt x="4119695" y="9155972"/>
                </a:cubicBezTo>
                <a:cubicBezTo>
                  <a:pt x="3735255" y="9250957"/>
                  <a:pt x="3348699" y="9298450"/>
                  <a:pt x="2960026" y="9298450"/>
                </a:cubicBezTo>
                <a:cubicBezTo>
                  <a:pt x="2554949" y="9298450"/>
                  <a:pt x="2171501" y="9235214"/>
                  <a:pt x="1809684" y="9108744"/>
                </a:cubicBezTo>
                <a:cubicBezTo>
                  <a:pt x="1447998" y="8982273"/>
                  <a:pt x="1128646" y="8800835"/>
                  <a:pt x="851627" y="8564430"/>
                </a:cubicBezTo>
                <a:cubicBezTo>
                  <a:pt x="574609" y="8328025"/>
                  <a:pt x="361685" y="8040820"/>
                  <a:pt x="212857" y="7702815"/>
                </a:cubicBezTo>
                <a:cubicBezTo>
                  <a:pt x="64029" y="7364809"/>
                  <a:pt x="0" y="6980171"/>
                  <a:pt x="20770" y="6548900"/>
                </a:cubicBezTo>
                <a:lnTo>
                  <a:pt x="1180240" y="6548900"/>
                </a:lnTo>
                <a:cubicBezTo>
                  <a:pt x="1159602" y="6840074"/>
                  <a:pt x="1190625" y="7095860"/>
                  <a:pt x="1273307" y="7316258"/>
                </a:cubicBezTo>
                <a:cubicBezTo>
                  <a:pt x="1355989" y="7536656"/>
                  <a:pt x="1481005" y="7720674"/>
                  <a:pt x="1648354" y="7868311"/>
                </a:cubicBezTo>
                <a:cubicBezTo>
                  <a:pt x="1815835" y="8015949"/>
                  <a:pt x="2015331" y="8128265"/>
                  <a:pt x="2246842" y="8205258"/>
                </a:cubicBezTo>
                <a:cubicBezTo>
                  <a:pt x="2478352" y="8282120"/>
                  <a:pt x="2732617" y="8320550"/>
                  <a:pt x="3009635" y="8320550"/>
                </a:cubicBezTo>
                <a:cubicBezTo>
                  <a:pt x="3336263" y="8320550"/>
                  <a:pt x="3655616" y="8271007"/>
                  <a:pt x="3967692" y="8171921"/>
                </a:cubicBezTo>
                <a:cubicBezTo>
                  <a:pt x="4279900" y="8072702"/>
                  <a:pt x="4545542" y="7913687"/>
                  <a:pt x="4764617" y="7694877"/>
                </a:cubicBezTo>
                <a:cubicBezTo>
                  <a:pt x="4983692" y="7475934"/>
                  <a:pt x="5118034" y="7188861"/>
                  <a:pt x="5167643" y="6833658"/>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403" name="Freeform 16403"/>
          <p:cNvSpPr/>
          <p:nvPr/>
        </p:nvSpPr>
        <p:spPr>
          <a:xfrm>
            <a:off x="4092024" y="4832037"/>
            <a:ext cx="71312" cy="92842"/>
          </a:xfrm>
          <a:custGeom>
            <a:avLst/>
            <a:gdLst/>
            <a:ahLst/>
            <a:cxnLst/>
            <a:rect l="0" t="0" r="0" b="0"/>
            <a:pathLst>
              <a:path w="7166438" h="9319220">
                <a:moveTo>
                  <a:pt x="5399153" y="6298737"/>
                </a:moveTo>
                <a:lnTo>
                  <a:pt x="6546321" y="6298737"/>
                </a:lnTo>
                <a:cubicBezTo>
                  <a:pt x="6422363" y="6919318"/>
                  <a:pt x="6189861" y="7457216"/>
                  <a:pt x="5848813" y="7912431"/>
                </a:cubicBezTo>
                <a:cubicBezTo>
                  <a:pt x="5507765" y="8367515"/>
                  <a:pt x="5079867" y="8717161"/>
                  <a:pt x="4565121" y="8961372"/>
                </a:cubicBezTo>
                <a:cubicBezTo>
                  <a:pt x="4050374" y="9205449"/>
                  <a:pt x="3474706" y="9319220"/>
                  <a:pt x="2838119" y="9302683"/>
                </a:cubicBezTo>
                <a:cubicBezTo>
                  <a:pt x="2267545" y="9290248"/>
                  <a:pt x="1788980" y="9159942"/>
                  <a:pt x="1402424" y="8911762"/>
                </a:cubicBezTo>
                <a:cubicBezTo>
                  <a:pt x="1016000" y="8663451"/>
                  <a:pt x="714242" y="8336558"/>
                  <a:pt x="497152" y="7931084"/>
                </a:cubicBezTo>
                <a:cubicBezTo>
                  <a:pt x="280061" y="7525478"/>
                  <a:pt x="137385" y="7078465"/>
                  <a:pt x="69122" y="6590044"/>
                </a:cubicBezTo>
                <a:cubicBezTo>
                  <a:pt x="992" y="6101491"/>
                  <a:pt x="0" y="5608572"/>
                  <a:pt x="66146" y="5111287"/>
                </a:cubicBezTo>
                <a:lnTo>
                  <a:pt x="196321" y="4209984"/>
                </a:lnTo>
                <a:cubicBezTo>
                  <a:pt x="279003" y="3662958"/>
                  <a:pt x="428889" y="3135908"/>
                  <a:pt x="645980" y="2628834"/>
                </a:cubicBezTo>
                <a:cubicBezTo>
                  <a:pt x="863071" y="2121761"/>
                  <a:pt x="1146241" y="1669653"/>
                  <a:pt x="1495491" y="1272514"/>
                </a:cubicBezTo>
                <a:cubicBezTo>
                  <a:pt x="1844873" y="875242"/>
                  <a:pt x="2258285" y="562836"/>
                  <a:pt x="2735725" y="335294"/>
                </a:cubicBezTo>
                <a:cubicBezTo>
                  <a:pt x="3213298" y="107620"/>
                  <a:pt x="3755892" y="0"/>
                  <a:pt x="4363508" y="12436"/>
                </a:cubicBezTo>
                <a:cubicBezTo>
                  <a:pt x="4971256" y="24872"/>
                  <a:pt x="5479785" y="161462"/>
                  <a:pt x="5889096" y="422209"/>
                </a:cubicBezTo>
                <a:cubicBezTo>
                  <a:pt x="6298406" y="682824"/>
                  <a:pt x="6609490" y="1038622"/>
                  <a:pt x="6822347" y="1489605"/>
                </a:cubicBezTo>
                <a:cubicBezTo>
                  <a:pt x="7035205" y="1940587"/>
                  <a:pt x="7149901" y="2457781"/>
                  <a:pt x="7166438" y="3041187"/>
                </a:cubicBezTo>
                <a:lnTo>
                  <a:pt x="6013119" y="3041187"/>
                </a:lnTo>
                <a:cubicBezTo>
                  <a:pt x="6000683" y="2660584"/>
                  <a:pt x="5940689" y="2317222"/>
                  <a:pt x="5833136" y="2011098"/>
                </a:cubicBezTo>
                <a:cubicBezTo>
                  <a:pt x="5725715" y="1704843"/>
                  <a:pt x="5550032" y="1460699"/>
                  <a:pt x="5306086" y="1278666"/>
                </a:cubicBezTo>
                <a:cubicBezTo>
                  <a:pt x="5062273" y="1096500"/>
                  <a:pt x="4731543" y="999266"/>
                  <a:pt x="4313899" y="986962"/>
                </a:cubicBezTo>
                <a:cubicBezTo>
                  <a:pt x="3859212" y="974527"/>
                  <a:pt x="3461345" y="1059326"/>
                  <a:pt x="3120297" y="1241359"/>
                </a:cubicBezTo>
                <a:cubicBezTo>
                  <a:pt x="2779249" y="1423392"/>
                  <a:pt x="2488803" y="1670646"/>
                  <a:pt x="2248958" y="1983119"/>
                </a:cubicBezTo>
                <a:cubicBezTo>
                  <a:pt x="2009246" y="2295459"/>
                  <a:pt x="1817026" y="2643850"/>
                  <a:pt x="1672299" y="3028289"/>
                </a:cubicBezTo>
                <a:cubicBezTo>
                  <a:pt x="1527572" y="3412596"/>
                  <a:pt x="1424186" y="3800873"/>
                  <a:pt x="1362141" y="4193117"/>
                </a:cubicBezTo>
                <a:lnTo>
                  <a:pt x="1225814" y="5109700"/>
                </a:lnTo>
                <a:cubicBezTo>
                  <a:pt x="1180306" y="5435799"/>
                  <a:pt x="1163769" y="5781742"/>
                  <a:pt x="1176205" y="6147528"/>
                </a:cubicBezTo>
                <a:cubicBezTo>
                  <a:pt x="1188640" y="6513182"/>
                  <a:pt x="1249627" y="6858397"/>
                  <a:pt x="1359164" y="7183173"/>
                </a:cubicBezTo>
                <a:cubicBezTo>
                  <a:pt x="1468702" y="7507950"/>
                  <a:pt x="1646436" y="7774848"/>
                  <a:pt x="1892366" y="7983869"/>
                </a:cubicBezTo>
                <a:cubicBezTo>
                  <a:pt x="2138428" y="8192757"/>
                  <a:pt x="2472266" y="8303419"/>
                  <a:pt x="2893880" y="8315855"/>
                </a:cubicBezTo>
                <a:cubicBezTo>
                  <a:pt x="3356901" y="8332391"/>
                  <a:pt x="3751725" y="8260028"/>
                  <a:pt x="4078353" y="8098764"/>
                </a:cubicBezTo>
                <a:cubicBezTo>
                  <a:pt x="4404981" y="7937368"/>
                  <a:pt x="4675782" y="7702551"/>
                  <a:pt x="4890756" y="7394311"/>
                </a:cubicBezTo>
                <a:cubicBezTo>
                  <a:pt x="5105731" y="7086071"/>
                  <a:pt x="5275196" y="6720880"/>
                  <a:pt x="5399153" y="6298737"/>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404" name="Freeform 16404"/>
          <p:cNvSpPr/>
          <p:nvPr/>
        </p:nvSpPr>
        <p:spPr>
          <a:xfrm>
            <a:off x="4197125" y="4832032"/>
            <a:ext cx="27006" cy="91287"/>
          </a:xfrm>
          <a:custGeom>
            <a:avLst/>
            <a:gdLst/>
            <a:ahLst/>
            <a:cxnLst/>
            <a:rect l="0" t="0" r="0" b="0"/>
            <a:pathLst>
              <a:path w="2713964" h="9163050">
                <a:moveTo>
                  <a:pt x="2288183" y="2449910"/>
                </a:moveTo>
                <a:lnTo>
                  <a:pt x="1122363" y="9163050"/>
                </a:lnTo>
                <a:lnTo>
                  <a:pt x="0" y="9163050"/>
                </a:lnTo>
                <a:lnTo>
                  <a:pt x="1165821" y="2449910"/>
                </a:lnTo>
                <a:close/>
                <a:moveTo>
                  <a:pt x="1389063" y="682229"/>
                </a:moveTo>
                <a:cubicBezTo>
                  <a:pt x="1389063" y="487892"/>
                  <a:pt x="1450049" y="325636"/>
                  <a:pt x="1572022" y="195461"/>
                </a:cubicBezTo>
                <a:cubicBezTo>
                  <a:pt x="1693995" y="65154"/>
                  <a:pt x="1852083" y="0"/>
                  <a:pt x="2046288" y="0"/>
                </a:cubicBezTo>
                <a:cubicBezTo>
                  <a:pt x="2240624" y="0"/>
                  <a:pt x="2400829" y="61979"/>
                  <a:pt x="2526903" y="185936"/>
                </a:cubicBezTo>
                <a:cubicBezTo>
                  <a:pt x="2652977" y="309894"/>
                  <a:pt x="2713964" y="466990"/>
                  <a:pt x="2709863" y="657225"/>
                </a:cubicBezTo>
                <a:cubicBezTo>
                  <a:pt x="2709863" y="847461"/>
                  <a:pt x="2646826" y="1005616"/>
                  <a:pt x="2520752" y="1131690"/>
                </a:cubicBezTo>
                <a:cubicBezTo>
                  <a:pt x="2394678" y="1257763"/>
                  <a:pt x="2236523" y="1320800"/>
                  <a:pt x="2046288" y="1320800"/>
                </a:cubicBezTo>
                <a:cubicBezTo>
                  <a:pt x="1856185" y="1320800"/>
                  <a:pt x="1699088" y="1261930"/>
                  <a:pt x="1574999" y="1144191"/>
                </a:cubicBezTo>
                <a:cubicBezTo>
                  <a:pt x="1451041" y="1026319"/>
                  <a:pt x="1389063" y="872332"/>
                  <a:pt x="1389063" y="682229"/>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405" name="Freeform 16405"/>
          <p:cNvSpPr/>
          <p:nvPr/>
        </p:nvSpPr>
        <p:spPr>
          <a:xfrm>
            <a:off x="4225328" y="4855172"/>
            <a:ext cx="58683" cy="68211"/>
          </a:xfrm>
          <a:custGeom>
            <a:avLst/>
            <a:gdLst/>
            <a:ahLst/>
            <a:cxnLst/>
            <a:rect l="0" t="0" r="0" b="0"/>
            <a:pathLst>
              <a:path w="5897364" h="6846821">
                <a:moveTo>
                  <a:pt x="2027833" y="1631090"/>
                </a:moveTo>
                <a:lnTo>
                  <a:pt x="1122363" y="6846821"/>
                </a:lnTo>
                <a:lnTo>
                  <a:pt x="0" y="6846821"/>
                </a:lnTo>
                <a:lnTo>
                  <a:pt x="1165820" y="128521"/>
                </a:lnTo>
                <a:lnTo>
                  <a:pt x="2226270" y="128521"/>
                </a:lnTo>
                <a:close/>
                <a:moveTo>
                  <a:pt x="1506934" y="3227321"/>
                </a:moveTo>
                <a:lnTo>
                  <a:pt x="1047948" y="3227321"/>
                </a:lnTo>
                <a:cubicBezTo>
                  <a:pt x="1105892" y="2825949"/>
                  <a:pt x="1212387" y="2431852"/>
                  <a:pt x="1367433" y="2045031"/>
                </a:cubicBezTo>
                <a:cubicBezTo>
                  <a:pt x="1522479" y="1658078"/>
                  <a:pt x="1727068" y="1309489"/>
                  <a:pt x="1981200" y="999265"/>
                </a:cubicBezTo>
                <a:cubicBezTo>
                  <a:pt x="2235465" y="688909"/>
                  <a:pt x="2539339" y="443772"/>
                  <a:pt x="2892822" y="263856"/>
                </a:cubicBezTo>
                <a:cubicBezTo>
                  <a:pt x="3246305" y="83807"/>
                  <a:pt x="3650456" y="0"/>
                  <a:pt x="4105275" y="12436"/>
                </a:cubicBezTo>
                <a:cubicBezTo>
                  <a:pt x="4464844" y="20637"/>
                  <a:pt x="4765543" y="89959"/>
                  <a:pt x="5007372" y="220398"/>
                </a:cubicBezTo>
                <a:cubicBezTo>
                  <a:pt x="5249333" y="350705"/>
                  <a:pt x="5438510" y="527579"/>
                  <a:pt x="5574903" y="751020"/>
                </a:cubicBezTo>
                <a:cubicBezTo>
                  <a:pt x="5711296" y="974328"/>
                  <a:pt x="5802246" y="1231834"/>
                  <a:pt x="5847755" y="1523537"/>
                </a:cubicBezTo>
                <a:cubicBezTo>
                  <a:pt x="5893263" y="1815240"/>
                  <a:pt x="5897364" y="2124538"/>
                  <a:pt x="5860058" y="2451431"/>
                </a:cubicBezTo>
                <a:lnTo>
                  <a:pt x="5128419" y="6846821"/>
                </a:lnTo>
                <a:lnTo>
                  <a:pt x="3999706" y="6846821"/>
                </a:lnTo>
                <a:lnTo>
                  <a:pt x="4743847" y="2420475"/>
                </a:lnTo>
                <a:cubicBezTo>
                  <a:pt x="4772819" y="2151526"/>
                  <a:pt x="4763492" y="1908440"/>
                  <a:pt x="4715867" y="1691217"/>
                </a:cubicBezTo>
                <a:cubicBezTo>
                  <a:pt x="4668374" y="1473994"/>
                  <a:pt x="4565055" y="1300229"/>
                  <a:pt x="4405908" y="1169921"/>
                </a:cubicBezTo>
                <a:cubicBezTo>
                  <a:pt x="4246761" y="1039614"/>
                  <a:pt x="4018359" y="970293"/>
                  <a:pt x="3720703" y="961959"/>
                </a:cubicBezTo>
                <a:cubicBezTo>
                  <a:pt x="3406510" y="953757"/>
                  <a:pt x="3123340" y="1013817"/>
                  <a:pt x="2871192" y="1142140"/>
                </a:cubicBezTo>
                <a:cubicBezTo>
                  <a:pt x="2619044" y="1270331"/>
                  <a:pt x="2398911" y="1445154"/>
                  <a:pt x="2210792" y="1666611"/>
                </a:cubicBezTo>
                <a:cubicBezTo>
                  <a:pt x="2022673" y="1887935"/>
                  <a:pt x="1869678" y="2134129"/>
                  <a:pt x="1751806" y="2405195"/>
                </a:cubicBezTo>
                <a:cubicBezTo>
                  <a:pt x="1634067" y="2676128"/>
                  <a:pt x="1552443" y="2950171"/>
                  <a:pt x="1506934" y="3227321"/>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406" name="Freeform 16406"/>
          <p:cNvSpPr/>
          <p:nvPr/>
        </p:nvSpPr>
        <p:spPr>
          <a:xfrm>
            <a:off x="4314976" y="4856515"/>
            <a:ext cx="67261" cy="94197"/>
          </a:xfrm>
          <a:custGeom>
            <a:avLst/>
            <a:gdLst/>
            <a:ahLst/>
            <a:cxnLst/>
            <a:rect l="0" t="0" r="0" b="0"/>
            <a:pathLst>
              <a:path w="6759376" h="9455150">
                <a:moveTo>
                  <a:pt x="2691407" y="5951141"/>
                </a:moveTo>
                <a:lnTo>
                  <a:pt x="5519142" y="0"/>
                </a:lnTo>
                <a:lnTo>
                  <a:pt x="6759376" y="0"/>
                </a:lnTo>
                <a:lnTo>
                  <a:pt x="2821582" y="7760295"/>
                </a:lnTo>
                <a:cubicBezTo>
                  <a:pt x="2718262" y="7979634"/>
                  <a:pt x="2597348" y="8190706"/>
                  <a:pt x="2458839" y="8393509"/>
                </a:cubicBezTo>
                <a:cubicBezTo>
                  <a:pt x="2320329" y="8596312"/>
                  <a:pt x="2163233" y="8778412"/>
                  <a:pt x="1987550" y="8939807"/>
                </a:cubicBezTo>
                <a:cubicBezTo>
                  <a:pt x="1811866" y="9101335"/>
                  <a:pt x="1614487" y="9227608"/>
                  <a:pt x="1395412" y="9318625"/>
                </a:cubicBezTo>
                <a:cubicBezTo>
                  <a:pt x="1176337" y="9409641"/>
                  <a:pt x="934508" y="9455150"/>
                  <a:pt x="669925" y="9455150"/>
                </a:cubicBezTo>
                <a:cubicBezTo>
                  <a:pt x="558270" y="9455150"/>
                  <a:pt x="445625" y="9444169"/>
                  <a:pt x="331986" y="9422209"/>
                </a:cubicBezTo>
                <a:cubicBezTo>
                  <a:pt x="218216" y="9400248"/>
                  <a:pt x="107554" y="9376105"/>
                  <a:pt x="0" y="9349779"/>
                </a:cubicBezTo>
                <a:lnTo>
                  <a:pt x="68263" y="8408392"/>
                </a:lnTo>
                <a:cubicBezTo>
                  <a:pt x="117872" y="8420033"/>
                  <a:pt x="167482" y="8430154"/>
                  <a:pt x="217091" y="8438753"/>
                </a:cubicBezTo>
                <a:cubicBezTo>
                  <a:pt x="266700" y="8447484"/>
                  <a:pt x="314259" y="8451850"/>
                  <a:pt x="359768" y="8451850"/>
                </a:cubicBezTo>
                <a:cubicBezTo>
                  <a:pt x="636785" y="8451850"/>
                  <a:pt x="875506" y="8408392"/>
                  <a:pt x="1075928" y="8321476"/>
                </a:cubicBezTo>
                <a:cubicBezTo>
                  <a:pt x="1276482" y="8234693"/>
                  <a:pt x="1450115" y="8106502"/>
                  <a:pt x="1596826" y="7936904"/>
                </a:cubicBezTo>
                <a:cubicBezTo>
                  <a:pt x="1743670" y="7767306"/>
                  <a:pt x="1874969" y="7564569"/>
                  <a:pt x="1990725" y="7328693"/>
                </a:cubicBezTo>
                <a:close/>
                <a:moveTo>
                  <a:pt x="2381448" y="0"/>
                </a:moveTo>
                <a:lnTo>
                  <a:pt x="3181350" y="5278438"/>
                </a:lnTo>
                <a:lnTo>
                  <a:pt x="3255764" y="6464697"/>
                </a:lnTo>
                <a:lnTo>
                  <a:pt x="2418556" y="6874470"/>
                </a:lnTo>
                <a:lnTo>
                  <a:pt x="1203126" y="0"/>
                </a:ln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407" name="Freeform 16407"/>
          <p:cNvSpPr/>
          <p:nvPr/>
        </p:nvSpPr>
        <p:spPr>
          <a:xfrm>
            <a:off x="4382101" y="4855122"/>
            <a:ext cx="59896" cy="69620"/>
          </a:xfrm>
          <a:custGeom>
            <a:avLst/>
            <a:gdLst/>
            <a:ahLst/>
            <a:cxnLst/>
            <a:rect l="0" t="0" r="0" b="0"/>
            <a:pathLst>
              <a:path w="6019204" h="6988307">
                <a:moveTo>
                  <a:pt x="37174" y="3605940"/>
                </a:moveTo>
                <a:lnTo>
                  <a:pt x="55827" y="3463065"/>
                </a:lnTo>
                <a:cubicBezTo>
                  <a:pt x="105436" y="3012083"/>
                  <a:pt x="218083" y="2577637"/>
                  <a:pt x="393766" y="2159728"/>
                </a:cubicBezTo>
                <a:cubicBezTo>
                  <a:pt x="569449" y="1741818"/>
                  <a:pt x="801952" y="1369483"/>
                  <a:pt x="1091274" y="1042723"/>
                </a:cubicBezTo>
                <a:cubicBezTo>
                  <a:pt x="1380728" y="715830"/>
                  <a:pt x="1723892" y="459317"/>
                  <a:pt x="2120767" y="273182"/>
                </a:cubicBezTo>
                <a:cubicBezTo>
                  <a:pt x="2517642" y="86916"/>
                  <a:pt x="2959960" y="0"/>
                  <a:pt x="3447719" y="12436"/>
                </a:cubicBezTo>
                <a:cubicBezTo>
                  <a:pt x="3919074" y="20637"/>
                  <a:pt x="4323225" y="121973"/>
                  <a:pt x="4660172" y="316442"/>
                </a:cubicBezTo>
                <a:cubicBezTo>
                  <a:pt x="4997119" y="510911"/>
                  <a:pt x="5269971" y="768482"/>
                  <a:pt x="5478727" y="1089157"/>
                </a:cubicBezTo>
                <a:cubicBezTo>
                  <a:pt x="5687483" y="1409832"/>
                  <a:pt x="5833202" y="1770857"/>
                  <a:pt x="5915885" y="2172229"/>
                </a:cubicBezTo>
                <a:cubicBezTo>
                  <a:pt x="5998567" y="2573602"/>
                  <a:pt x="6019204" y="2987344"/>
                  <a:pt x="5977797" y="3413456"/>
                </a:cubicBezTo>
                <a:lnTo>
                  <a:pt x="5965494" y="3556132"/>
                </a:lnTo>
                <a:cubicBezTo>
                  <a:pt x="5911784" y="4007115"/>
                  <a:pt x="5796028" y="4439510"/>
                  <a:pt x="5618228" y="4853318"/>
                </a:cubicBezTo>
                <a:cubicBezTo>
                  <a:pt x="5440428" y="5267127"/>
                  <a:pt x="5205809" y="5635427"/>
                  <a:pt x="4914371" y="5958218"/>
                </a:cubicBezTo>
                <a:cubicBezTo>
                  <a:pt x="4622932" y="6280878"/>
                  <a:pt x="4278775" y="6534282"/>
                  <a:pt x="3881900" y="6718432"/>
                </a:cubicBezTo>
                <a:cubicBezTo>
                  <a:pt x="3485025" y="6902449"/>
                  <a:pt x="3044759" y="6988307"/>
                  <a:pt x="2561100" y="6976003"/>
                </a:cubicBezTo>
                <a:cubicBezTo>
                  <a:pt x="2093846" y="6967669"/>
                  <a:pt x="1691746" y="6867326"/>
                  <a:pt x="1354799" y="6674975"/>
                </a:cubicBezTo>
                <a:cubicBezTo>
                  <a:pt x="1017984" y="6482490"/>
                  <a:pt x="746191" y="6226969"/>
                  <a:pt x="539419" y="5908411"/>
                </a:cubicBezTo>
                <a:cubicBezTo>
                  <a:pt x="332779" y="5589852"/>
                  <a:pt x="188118" y="5232003"/>
                  <a:pt x="105436" y="4834864"/>
                </a:cubicBezTo>
                <a:cubicBezTo>
                  <a:pt x="22754" y="4437592"/>
                  <a:pt x="0" y="4027951"/>
                  <a:pt x="37174" y="3605940"/>
                </a:cubicBezTo>
                <a:close/>
                <a:moveTo>
                  <a:pt x="1172038" y="3463065"/>
                </a:moveTo>
                <a:lnTo>
                  <a:pt x="1159536" y="3612092"/>
                </a:lnTo>
                <a:cubicBezTo>
                  <a:pt x="1130564" y="3872706"/>
                  <a:pt x="1129506" y="4143706"/>
                  <a:pt x="1156361" y="4425090"/>
                </a:cubicBezTo>
                <a:cubicBezTo>
                  <a:pt x="1183349" y="4706475"/>
                  <a:pt x="1249494" y="4967155"/>
                  <a:pt x="1354799" y="5207132"/>
                </a:cubicBezTo>
                <a:cubicBezTo>
                  <a:pt x="1460235" y="5447110"/>
                  <a:pt x="1614223" y="5643629"/>
                  <a:pt x="1816761" y="5796690"/>
                </a:cubicBezTo>
                <a:cubicBezTo>
                  <a:pt x="2019432" y="5949752"/>
                  <a:pt x="2281965" y="6030450"/>
                  <a:pt x="2604360" y="6038784"/>
                </a:cubicBezTo>
                <a:cubicBezTo>
                  <a:pt x="2947524" y="6046986"/>
                  <a:pt x="3249348" y="5979716"/>
                  <a:pt x="3509830" y="5836973"/>
                </a:cubicBezTo>
                <a:cubicBezTo>
                  <a:pt x="3770312" y="5694230"/>
                  <a:pt x="3992496" y="5500820"/>
                  <a:pt x="4176382" y="5256742"/>
                </a:cubicBezTo>
                <a:cubicBezTo>
                  <a:pt x="4360399" y="5012664"/>
                  <a:pt x="4507177" y="4741664"/>
                  <a:pt x="4616714" y="4443743"/>
                </a:cubicBezTo>
                <a:cubicBezTo>
                  <a:pt x="4726252" y="4145823"/>
                  <a:pt x="4799607" y="3849952"/>
                  <a:pt x="4836782" y="3556132"/>
                </a:cubicBezTo>
                <a:lnTo>
                  <a:pt x="4849283" y="3413456"/>
                </a:lnTo>
                <a:cubicBezTo>
                  <a:pt x="4878255" y="3152841"/>
                  <a:pt x="4879247" y="2880850"/>
                  <a:pt x="4852260" y="2597481"/>
                </a:cubicBezTo>
                <a:cubicBezTo>
                  <a:pt x="4825404" y="2313980"/>
                  <a:pt x="4759259" y="2049132"/>
                  <a:pt x="4653822" y="1802937"/>
                </a:cubicBezTo>
                <a:cubicBezTo>
                  <a:pt x="4548518" y="1556743"/>
                  <a:pt x="4394531" y="1356056"/>
                  <a:pt x="4191860" y="1200878"/>
                </a:cubicBezTo>
                <a:cubicBezTo>
                  <a:pt x="3989321" y="1045700"/>
                  <a:pt x="3726854" y="964010"/>
                  <a:pt x="3404460" y="955807"/>
                </a:cubicBezTo>
                <a:cubicBezTo>
                  <a:pt x="3061295" y="943372"/>
                  <a:pt x="2758413" y="1010576"/>
                  <a:pt x="2495814" y="1157420"/>
                </a:cubicBezTo>
                <a:cubicBezTo>
                  <a:pt x="2233348" y="1304264"/>
                  <a:pt x="2011164" y="1501841"/>
                  <a:pt x="1829263" y="1750153"/>
                </a:cubicBezTo>
                <a:cubicBezTo>
                  <a:pt x="1647362" y="1998464"/>
                  <a:pt x="1501642" y="2272639"/>
                  <a:pt x="1392105" y="2572676"/>
                </a:cubicBezTo>
                <a:cubicBezTo>
                  <a:pt x="1282567" y="2872582"/>
                  <a:pt x="1209212" y="3169378"/>
                  <a:pt x="1172038" y="3463065"/>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408" name="Freeform 16408"/>
          <p:cNvSpPr/>
          <p:nvPr/>
        </p:nvSpPr>
        <p:spPr>
          <a:xfrm>
            <a:off x="4452186" y="4856452"/>
            <a:ext cx="58642" cy="68488"/>
          </a:xfrm>
          <a:custGeom>
            <a:avLst/>
            <a:gdLst/>
            <a:ahLst/>
            <a:cxnLst/>
            <a:rect l="0" t="0" r="0" b="0"/>
            <a:pathLst>
              <a:path w="5893131" h="6874602">
                <a:moveTo>
                  <a:pt x="3883951" y="5103813"/>
                </a:moveTo>
                <a:lnTo>
                  <a:pt x="4764617" y="0"/>
                </a:lnTo>
                <a:lnTo>
                  <a:pt x="5893131" y="0"/>
                </a:lnTo>
                <a:lnTo>
                  <a:pt x="4727311" y="6718300"/>
                </a:lnTo>
                <a:lnTo>
                  <a:pt x="3654558" y="6718300"/>
                </a:lnTo>
                <a:close/>
                <a:moveTo>
                  <a:pt x="4305631" y="3746500"/>
                </a:moveTo>
                <a:lnTo>
                  <a:pt x="4764617" y="3746500"/>
                </a:lnTo>
                <a:cubicBezTo>
                  <a:pt x="4710774" y="4168511"/>
                  <a:pt x="4615657" y="4568825"/>
                  <a:pt x="4479264" y="4947444"/>
                </a:cubicBezTo>
                <a:cubicBezTo>
                  <a:pt x="4342871" y="5326063"/>
                  <a:pt x="4157861" y="5661224"/>
                  <a:pt x="3924234" y="5952927"/>
                </a:cubicBezTo>
                <a:cubicBezTo>
                  <a:pt x="3690739" y="6244630"/>
                  <a:pt x="3401351" y="6472238"/>
                  <a:pt x="3056070" y="6635750"/>
                </a:cubicBezTo>
                <a:cubicBezTo>
                  <a:pt x="2710921" y="6799130"/>
                  <a:pt x="2302669" y="6874602"/>
                  <a:pt x="1831314" y="6862167"/>
                </a:cubicBezTo>
                <a:cubicBezTo>
                  <a:pt x="1463411" y="6849731"/>
                  <a:pt x="1156428" y="6775251"/>
                  <a:pt x="910365" y="6638727"/>
                </a:cubicBezTo>
                <a:cubicBezTo>
                  <a:pt x="664435" y="6502202"/>
                  <a:pt x="471157" y="6318118"/>
                  <a:pt x="330531" y="6086475"/>
                </a:cubicBezTo>
                <a:cubicBezTo>
                  <a:pt x="190037" y="5854700"/>
                  <a:pt x="97036" y="5589853"/>
                  <a:pt x="51528" y="5291932"/>
                </a:cubicBezTo>
                <a:cubicBezTo>
                  <a:pt x="6152" y="4994011"/>
                  <a:pt x="0" y="4679554"/>
                  <a:pt x="33073" y="4348560"/>
                </a:cubicBezTo>
                <a:lnTo>
                  <a:pt x="758561" y="0"/>
                </a:lnTo>
                <a:lnTo>
                  <a:pt x="1880923" y="0"/>
                </a:lnTo>
                <a:lnTo>
                  <a:pt x="1155436" y="4348560"/>
                </a:lnTo>
                <a:cubicBezTo>
                  <a:pt x="1138899" y="4530593"/>
                  <a:pt x="1136849" y="4709518"/>
                  <a:pt x="1149284" y="4885333"/>
                </a:cubicBezTo>
                <a:cubicBezTo>
                  <a:pt x="1161720" y="5061149"/>
                  <a:pt x="1198893" y="5221486"/>
                  <a:pt x="1260806" y="5366346"/>
                </a:cubicBezTo>
                <a:cubicBezTo>
                  <a:pt x="1322851" y="5511205"/>
                  <a:pt x="1418961" y="5628151"/>
                  <a:pt x="1549136" y="5717183"/>
                </a:cubicBezTo>
                <a:cubicBezTo>
                  <a:pt x="1679443" y="5806083"/>
                  <a:pt x="1852084" y="5854634"/>
                  <a:pt x="2067058" y="5862836"/>
                </a:cubicBezTo>
                <a:cubicBezTo>
                  <a:pt x="2513542" y="5879373"/>
                  <a:pt x="2891764" y="5795632"/>
                  <a:pt x="3201723" y="5611615"/>
                </a:cubicBezTo>
                <a:cubicBezTo>
                  <a:pt x="3511815" y="5427465"/>
                  <a:pt x="3757811" y="5171943"/>
                  <a:pt x="3939712" y="4845050"/>
                </a:cubicBezTo>
                <a:cubicBezTo>
                  <a:pt x="4121613" y="4518158"/>
                  <a:pt x="4243586" y="4151974"/>
                  <a:pt x="4305631" y="37465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409" name="Freeform 16409"/>
          <p:cNvSpPr/>
          <p:nvPr/>
        </p:nvSpPr>
        <p:spPr>
          <a:xfrm>
            <a:off x="4515045" y="4855060"/>
            <a:ext cx="42515" cy="68322"/>
          </a:xfrm>
          <a:custGeom>
            <a:avLst/>
            <a:gdLst/>
            <a:ahLst/>
            <a:cxnLst/>
            <a:rect l="0" t="0" r="0" b="0"/>
            <a:pathLst>
              <a:path w="4272558" h="6858000">
                <a:moveTo>
                  <a:pt x="2096095" y="1251943"/>
                </a:moveTo>
                <a:lnTo>
                  <a:pt x="1122363" y="6858000"/>
                </a:lnTo>
                <a:lnTo>
                  <a:pt x="0" y="6858000"/>
                </a:lnTo>
                <a:lnTo>
                  <a:pt x="1165820" y="148233"/>
                </a:lnTo>
                <a:lnTo>
                  <a:pt x="2257227" y="148233"/>
                </a:lnTo>
                <a:close/>
                <a:moveTo>
                  <a:pt x="4272558" y="92671"/>
                </a:moveTo>
                <a:lnTo>
                  <a:pt x="4167188" y="1167011"/>
                </a:lnTo>
                <a:cubicBezTo>
                  <a:pt x="4080404" y="1150475"/>
                  <a:pt x="3992563" y="1135989"/>
                  <a:pt x="3903663" y="1123554"/>
                </a:cubicBezTo>
                <a:cubicBezTo>
                  <a:pt x="3814763" y="1111118"/>
                  <a:pt x="3726921" y="1104900"/>
                  <a:pt x="3640138" y="1104900"/>
                </a:cubicBezTo>
                <a:cubicBezTo>
                  <a:pt x="3371453" y="1104900"/>
                  <a:pt x="3130616" y="1147168"/>
                  <a:pt x="2917627" y="1231702"/>
                </a:cubicBezTo>
                <a:cubicBezTo>
                  <a:pt x="2704769" y="1316236"/>
                  <a:pt x="2516650" y="1434770"/>
                  <a:pt x="2353270" y="1587302"/>
                </a:cubicBezTo>
                <a:cubicBezTo>
                  <a:pt x="2190022" y="1739834"/>
                  <a:pt x="2051513" y="1919222"/>
                  <a:pt x="1937742" y="2125465"/>
                </a:cubicBezTo>
                <a:cubicBezTo>
                  <a:pt x="1824104" y="2331707"/>
                  <a:pt x="1734211" y="2554420"/>
                  <a:pt x="1668066" y="2793604"/>
                </a:cubicBezTo>
                <a:lnTo>
                  <a:pt x="1314648" y="2979143"/>
                </a:lnTo>
                <a:cubicBezTo>
                  <a:pt x="1360157" y="2646165"/>
                  <a:pt x="1435629" y="2304918"/>
                  <a:pt x="1541066" y="1955404"/>
                </a:cubicBezTo>
                <a:cubicBezTo>
                  <a:pt x="1646502" y="1605757"/>
                  <a:pt x="1793214" y="1282899"/>
                  <a:pt x="1981200" y="986830"/>
                </a:cubicBezTo>
                <a:cubicBezTo>
                  <a:pt x="2169319" y="690761"/>
                  <a:pt x="2407047" y="452306"/>
                  <a:pt x="2694384" y="271463"/>
                </a:cubicBezTo>
                <a:cubicBezTo>
                  <a:pt x="2981722" y="90488"/>
                  <a:pt x="3327995" y="0"/>
                  <a:pt x="3733205" y="0"/>
                </a:cubicBezTo>
                <a:cubicBezTo>
                  <a:pt x="3824089" y="0"/>
                  <a:pt x="3913981" y="8864"/>
                  <a:pt x="4002881" y="26591"/>
                </a:cubicBezTo>
                <a:cubicBezTo>
                  <a:pt x="4091781" y="44186"/>
                  <a:pt x="4181673" y="66213"/>
                  <a:pt x="4272558" y="92671"/>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410" name="Freeform 16410"/>
          <p:cNvSpPr/>
          <p:nvPr/>
        </p:nvSpPr>
        <p:spPr>
          <a:xfrm>
            <a:off x="4588492" y="4855120"/>
            <a:ext cx="56812" cy="69660"/>
          </a:xfrm>
          <a:custGeom>
            <a:avLst/>
            <a:gdLst/>
            <a:ahLst/>
            <a:cxnLst/>
            <a:rect l="0" t="0" r="0" b="0"/>
            <a:pathLst>
              <a:path w="5709246" h="6992341">
                <a:moveTo>
                  <a:pt x="2540397" y="6039180"/>
                </a:moveTo>
                <a:cubicBezTo>
                  <a:pt x="2813182" y="6039180"/>
                  <a:pt x="3067381" y="5985735"/>
                  <a:pt x="3302992" y="5878843"/>
                </a:cubicBezTo>
                <a:cubicBezTo>
                  <a:pt x="3538736" y="5771951"/>
                  <a:pt x="3739290" y="5619750"/>
                  <a:pt x="3904655" y="5422238"/>
                </a:cubicBezTo>
                <a:cubicBezTo>
                  <a:pt x="4070020" y="5224727"/>
                  <a:pt x="4187825" y="4996458"/>
                  <a:pt x="4258072" y="4737430"/>
                </a:cubicBezTo>
                <a:lnTo>
                  <a:pt x="5324674" y="4737430"/>
                </a:lnTo>
                <a:cubicBezTo>
                  <a:pt x="5258528" y="5188413"/>
                  <a:pt x="5083837" y="5583568"/>
                  <a:pt x="4800600" y="5922896"/>
                </a:cubicBezTo>
                <a:cubicBezTo>
                  <a:pt x="4517496" y="6262092"/>
                  <a:pt x="4172347" y="6525815"/>
                  <a:pt x="3765153" y="6714066"/>
                </a:cubicBezTo>
                <a:cubicBezTo>
                  <a:pt x="3357960" y="6902316"/>
                  <a:pt x="2933171" y="6992341"/>
                  <a:pt x="2490788" y="6984139"/>
                </a:cubicBezTo>
                <a:cubicBezTo>
                  <a:pt x="2019433" y="6975805"/>
                  <a:pt x="1619449" y="6877512"/>
                  <a:pt x="1290836" y="6689262"/>
                </a:cubicBezTo>
                <a:cubicBezTo>
                  <a:pt x="962224" y="6501011"/>
                  <a:pt x="698699" y="6249657"/>
                  <a:pt x="500261" y="5935199"/>
                </a:cubicBezTo>
                <a:cubicBezTo>
                  <a:pt x="301824" y="5620742"/>
                  <a:pt x="165365" y="5265671"/>
                  <a:pt x="90885" y="4869987"/>
                </a:cubicBezTo>
                <a:cubicBezTo>
                  <a:pt x="16537" y="4474302"/>
                  <a:pt x="0" y="4066712"/>
                  <a:pt x="41275" y="3647215"/>
                </a:cubicBezTo>
                <a:lnTo>
                  <a:pt x="66080" y="3379523"/>
                </a:lnTo>
                <a:cubicBezTo>
                  <a:pt x="115689" y="2926820"/>
                  <a:pt x="225227" y="2496608"/>
                  <a:pt x="394692" y="2088885"/>
                </a:cubicBezTo>
                <a:cubicBezTo>
                  <a:pt x="564290" y="1681030"/>
                  <a:pt x="790641" y="1318881"/>
                  <a:pt x="1073746" y="1002440"/>
                </a:cubicBezTo>
                <a:cubicBezTo>
                  <a:pt x="1356982" y="685866"/>
                  <a:pt x="1692871" y="438613"/>
                  <a:pt x="2081411" y="260680"/>
                </a:cubicBezTo>
                <a:cubicBezTo>
                  <a:pt x="2470084" y="82748"/>
                  <a:pt x="2906250" y="0"/>
                  <a:pt x="3389908" y="12435"/>
                </a:cubicBezTo>
                <a:cubicBezTo>
                  <a:pt x="3861263" y="20637"/>
                  <a:pt x="4270574" y="131299"/>
                  <a:pt x="4617839" y="344421"/>
                </a:cubicBezTo>
                <a:cubicBezTo>
                  <a:pt x="4965105" y="557543"/>
                  <a:pt x="5233789" y="846137"/>
                  <a:pt x="5423892" y="1210204"/>
                </a:cubicBezTo>
                <a:cubicBezTo>
                  <a:pt x="5614128" y="1574270"/>
                  <a:pt x="5709246" y="1988013"/>
                  <a:pt x="5709246" y="2451430"/>
                </a:cubicBezTo>
                <a:lnTo>
                  <a:pt x="4654947" y="2451430"/>
                </a:lnTo>
                <a:cubicBezTo>
                  <a:pt x="4650846" y="2186583"/>
                  <a:pt x="4599186" y="1942438"/>
                  <a:pt x="4499967" y="1718998"/>
                </a:cubicBezTo>
                <a:cubicBezTo>
                  <a:pt x="4400749" y="1495557"/>
                  <a:pt x="4253971" y="1315574"/>
                  <a:pt x="4059635" y="1179049"/>
                </a:cubicBezTo>
                <a:cubicBezTo>
                  <a:pt x="3865298" y="1042524"/>
                  <a:pt x="3625520" y="968044"/>
                  <a:pt x="3340299" y="955609"/>
                </a:cubicBezTo>
                <a:cubicBezTo>
                  <a:pt x="2997134" y="947406"/>
                  <a:pt x="2698419" y="1011568"/>
                  <a:pt x="2444155" y="1148093"/>
                </a:cubicBezTo>
                <a:cubicBezTo>
                  <a:pt x="2190023" y="1284618"/>
                  <a:pt x="1975049" y="1471877"/>
                  <a:pt x="1799233" y="1709870"/>
                </a:cubicBezTo>
                <a:cubicBezTo>
                  <a:pt x="1623550" y="1947730"/>
                  <a:pt x="1485040" y="2211652"/>
                  <a:pt x="1383705" y="2501635"/>
                </a:cubicBezTo>
                <a:cubicBezTo>
                  <a:pt x="1282502" y="2791486"/>
                  <a:pt x="1213313" y="3085637"/>
                  <a:pt x="1176139" y="3384087"/>
                </a:cubicBezTo>
                <a:lnTo>
                  <a:pt x="1145183" y="3645230"/>
                </a:lnTo>
                <a:cubicBezTo>
                  <a:pt x="1120312" y="3910608"/>
                  <a:pt x="1117137" y="4182202"/>
                  <a:pt x="1135658" y="4460015"/>
                </a:cubicBezTo>
                <a:cubicBezTo>
                  <a:pt x="1154311" y="4737695"/>
                  <a:pt x="1211197" y="4995730"/>
                  <a:pt x="1306314" y="5234120"/>
                </a:cubicBezTo>
                <a:cubicBezTo>
                  <a:pt x="1401432" y="5472377"/>
                  <a:pt x="1548210" y="5666118"/>
                  <a:pt x="1746647" y="5815343"/>
                </a:cubicBezTo>
                <a:cubicBezTo>
                  <a:pt x="1945085" y="5964568"/>
                  <a:pt x="2209668" y="6039180"/>
                  <a:pt x="2540397" y="603918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411" name="Freeform 16411"/>
          <p:cNvSpPr/>
          <p:nvPr/>
        </p:nvSpPr>
        <p:spPr>
          <a:xfrm>
            <a:off x="4652103" y="4855122"/>
            <a:ext cx="59896" cy="69620"/>
          </a:xfrm>
          <a:custGeom>
            <a:avLst/>
            <a:gdLst/>
            <a:ahLst/>
            <a:cxnLst/>
            <a:rect l="0" t="0" r="0" b="0"/>
            <a:pathLst>
              <a:path w="6019204" h="6988307">
                <a:moveTo>
                  <a:pt x="37174" y="3605940"/>
                </a:moveTo>
                <a:lnTo>
                  <a:pt x="55827" y="3463065"/>
                </a:lnTo>
                <a:cubicBezTo>
                  <a:pt x="105436" y="3012083"/>
                  <a:pt x="218083" y="2577637"/>
                  <a:pt x="393766" y="2159728"/>
                </a:cubicBezTo>
                <a:cubicBezTo>
                  <a:pt x="569449" y="1741818"/>
                  <a:pt x="801952" y="1369483"/>
                  <a:pt x="1091274" y="1042723"/>
                </a:cubicBezTo>
                <a:cubicBezTo>
                  <a:pt x="1380728" y="715830"/>
                  <a:pt x="1723892" y="459317"/>
                  <a:pt x="2120767" y="273182"/>
                </a:cubicBezTo>
                <a:cubicBezTo>
                  <a:pt x="2517642" y="86916"/>
                  <a:pt x="2959960" y="0"/>
                  <a:pt x="3447719" y="12436"/>
                </a:cubicBezTo>
                <a:cubicBezTo>
                  <a:pt x="3919074" y="20637"/>
                  <a:pt x="4323225" y="121973"/>
                  <a:pt x="4660172" y="316442"/>
                </a:cubicBezTo>
                <a:cubicBezTo>
                  <a:pt x="4997119" y="510911"/>
                  <a:pt x="5269971" y="768482"/>
                  <a:pt x="5478727" y="1089157"/>
                </a:cubicBezTo>
                <a:cubicBezTo>
                  <a:pt x="5687483" y="1409832"/>
                  <a:pt x="5833202" y="1770857"/>
                  <a:pt x="5915885" y="2172229"/>
                </a:cubicBezTo>
                <a:cubicBezTo>
                  <a:pt x="5998567" y="2573602"/>
                  <a:pt x="6019204" y="2987344"/>
                  <a:pt x="5977797" y="3413456"/>
                </a:cubicBezTo>
                <a:lnTo>
                  <a:pt x="5965494" y="3556132"/>
                </a:lnTo>
                <a:cubicBezTo>
                  <a:pt x="5911784" y="4007115"/>
                  <a:pt x="5796028" y="4439510"/>
                  <a:pt x="5618228" y="4853318"/>
                </a:cubicBezTo>
                <a:cubicBezTo>
                  <a:pt x="5440428" y="5267127"/>
                  <a:pt x="5205809" y="5635427"/>
                  <a:pt x="4914371" y="5958218"/>
                </a:cubicBezTo>
                <a:cubicBezTo>
                  <a:pt x="4622932" y="6280878"/>
                  <a:pt x="4278775" y="6534282"/>
                  <a:pt x="3881900" y="6718432"/>
                </a:cubicBezTo>
                <a:cubicBezTo>
                  <a:pt x="3485025" y="6902449"/>
                  <a:pt x="3044759" y="6988307"/>
                  <a:pt x="2561100" y="6976003"/>
                </a:cubicBezTo>
                <a:cubicBezTo>
                  <a:pt x="2093846" y="6967669"/>
                  <a:pt x="1691746" y="6867326"/>
                  <a:pt x="1354799" y="6674975"/>
                </a:cubicBezTo>
                <a:cubicBezTo>
                  <a:pt x="1017984" y="6482490"/>
                  <a:pt x="746191" y="6226969"/>
                  <a:pt x="539419" y="5908411"/>
                </a:cubicBezTo>
                <a:cubicBezTo>
                  <a:pt x="332779" y="5589852"/>
                  <a:pt x="188118" y="5232003"/>
                  <a:pt x="105436" y="4834864"/>
                </a:cubicBezTo>
                <a:cubicBezTo>
                  <a:pt x="22754" y="4437592"/>
                  <a:pt x="0" y="4027951"/>
                  <a:pt x="37174" y="3605940"/>
                </a:cubicBezTo>
                <a:close/>
                <a:moveTo>
                  <a:pt x="1172038" y="3463065"/>
                </a:moveTo>
                <a:lnTo>
                  <a:pt x="1159536" y="3612092"/>
                </a:lnTo>
                <a:cubicBezTo>
                  <a:pt x="1130564" y="3872706"/>
                  <a:pt x="1129506" y="4143706"/>
                  <a:pt x="1156361" y="4425090"/>
                </a:cubicBezTo>
                <a:cubicBezTo>
                  <a:pt x="1183349" y="4706475"/>
                  <a:pt x="1249494" y="4967155"/>
                  <a:pt x="1354799" y="5207132"/>
                </a:cubicBezTo>
                <a:cubicBezTo>
                  <a:pt x="1460235" y="5447110"/>
                  <a:pt x="1614223" y="5643629"/>
                  <a:pt x="1816761" y="5796690"/>
                </a:cubicBezTo>
                <a:cubicBezTo>
                  <a:pt x="2019432" y="5949752"/>
                  <a:pt x="2281965" y="6030450"/>
                  <a:pt x="2604360" y="6038784"/>
                </a:cubicBezTo>
                <a:cubicBezTo>
                  <a:pt x="2947524" y="6046986"/>
                  <a:pt x="3249348" y="5979716"/>
                  <a:pt x="3509830" y="5836973"/>
                </a:cubicBezTo>
                <a:cubicBezTo>
                  <a:pt x="3770312" y="5694230"/>
                  <a:pt x="3992496" y="5500820"/>
                  <a:pt x="4176382" y="5256742"/>
                </a:cubicBezTo>
                <a:cubicBezTo>
                  <a:pt x="4360399" y="5012664"/>
                  <a:pt x="4507177" y="4741664"/>
                  <a:pt x="4616714" y="4443743"/>
                </a:cubicBezTo>
                <a:cubicBezTo>
                  <a:pt x="4726252" y="4145823"/>
                  <a:pt x="4799607" y="3849952"/>
                  <a:pt x="4836782" y="3556132"/>
                </a:cubicBezTo>
                <a:lnTo>
                  <a:pt x="4849283" y="3413456"/>
                </a:lnTo>
                <a:cubicBezTo>
                  <a:pt x="4878255" y="3152841"/>
                  <a:pt x="4879247" y="2880850"/>
                  <a:pt x="4852260" y="2597481"/>
                </a:cubicBezTo>
                <a:cubicBezTo>
                  <a:pt x="4825404" y="2313980"/>
                  <a:pt x="4759259" y="2049132"/>
                  <a:pt x="4653822" y="1802937"/>
                </a:cubicBezTo>
                <a:cubicBezTo>
                  <a:pt x="4548518" y="1556743"/>
                  <a:pt x="4394531" y="1356056"/>
                  <a:pt x="4191860" y="1200878"/>
                </a:cubicBezTo>
                <a:cubicBezTo>
                  <a:pt x="3989321" y="1045700"/>
                  <a:pt x="3726854" y="964010"/>
                  <a:pt x="3404460" y="955807"/>
                </a:cubicBezTo>
                <a:cubicBezTo>
                  <a:pt x="3061295" y="943372"/>
                  <a:pt x="2758413" y="1010576"/>
                  <a:pt x="2495814" y="1157420"/>
                </a:cubicBezTo>
                <a:cubicBezTo>
                  <a:pt x="2233348" y="1304264"/>
                  <a:pt x="2011164" y="1501841"/>
                  <a:pt x="1829263" y="1750153"/>
                </a:cubicBezTo>
                <a:cubicBezTo>
                  <a:pt x="1647362" y="1998464"/>
                  <a:pt x="1501642" y="2272639"/>
                  <a:pt x="1392105" y="2572676"/>
                </a:cubicBezTo>
                <a:cubicBezTo>
                  <a:pt x="1282567" y="2872582"/>
                  <a:pt x="1209212" y="3169378"/>
                  <a:pt x="1172038" y="3463065"/>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412" name="Freeform 16412"/>
          <p:cNvSpPr/>
          <p:nvPr/>
        </p:nvSpPr>
        <p:spPr>
          <a:xfrm>
            <a:off x="4722188" y="4856452"/>
            <a:ext cx="58642" cy="68488"/>
          </a:xfrm>
          <a:custGeom>
            <a:avLst/>
            <a:gdLst/>
            <a:ahLst/>
            <a:cxnLst/>
            <a:rect l="0" t="0" r="0" b="0"/>
            <a:pathLst>
              <a:path w="5893131" h="6874602">
                <a:moveTo>
                  <a:pt x="3883951" y="5103813"/>
                </a:moveTo>
                <a:lnTo>
                  <a:pt x="4764617" y="0"/>
                </a:lnTo>
                <a:lnTo>
                  <a:pt x="5893131" y="0"/>
                </a:lnTo>
                <a:lnTo>
                  <a:pt x="4727311" y="6718300"/>
                </a:lnTo>
                <a:lnTo>
                  <a:pt x="3654558" y="6718300"/>
                </a:lnTo>
                <a:close/>
                <a:moveTo>
                  <a:pt x="4305631" y="3746500"/>
                </a:moveTo>
                <a:lnTo>
                  <a:pt x="4764617" y="3746500"/>
                </a:lnTo>
                <a:cubicBezTo>
                  <a:pt x="4710774" y="4168511"/>
                  <a:pt x="4615657" y="4568825"/>
                  <a:pt x="4479264" y="4947444"/>
                </a:cubicBezTo>
                <a:cubicBezTo>
                  <a:pt x="4342871" y="5326063"/>
                  <a:pt x="4157861" y="5661224"/>
                  <a:pt x="3924234" y="5952927"/>
                </a:cubicBezTo>
                <a:cubicBezTo>
                  <a:pt x="3690739" y="6244630"/>
                  <a:pt x="3401351" y="6472238"/>
                  <a:pt x="3056070" y="6635750"/>
                </a:cubicBezTo>
                <a:cubicBezTo>
                  <a:pt x="2710921" y="6799130"/>
                  <a:pt x="2302669" y="6874602"/>
                  <a:pt x="1831314" y="6862167"/>
                </a:cubicBezTo>
                <a:cubicBezTo>
                  <a:pt x="1463411" y="6849731"/>
                  <a:pt x="1156428" y="6775251"/>
                  <a:pt x="910365" y="6638727"/>
                </a:cubicBezTo>
                <a:cubicBezTo>
                  <a:pt x="664435" y="6502202"/>
                  <a:pt x="471157" y="6318118"/>
                  <a:pt x="330531" y="6086475"/>
                </a:cubicBezTo>
                <a:cubicBezTo>
                  <a:pt x="190037" y="5854700"/>
                  <a:pt x="97036" y="5589853"/>
                  <a:pt x="51528" y="5291932"/>
                </a:cubicBezTo>
                <a:cubicBezTo>
                  <a:pt x="6152" y="4994011"/>
                  <a:pt x="0" y="4679554"/>
                  <a:pt x="33073" y="4348560"/>
                </a:cubicBezTo>
                <a:lnTo>
                  <a:pt x="758561" y="0"/>
                </a:lnTo>
                <a:lnTo>
                  <a:pt x="1880923" y="0"/>
                </a:lnTo>
                <a:lnTo>
                  <a:pt x="1155436" y="4348560"/>
                </a:lnTo>
                <a:cubicBezTo>
                  <a:pt x="1138899" y="4530593"/>
                  <a:pt x="1136849" y="4709518"/>
                  <a:pt x="1149284" y="4885333"/>
                </a:cubicBezTo>
                <a:cubicBezTo>
                  <a:pt x="1161720" y="5061149"/>
                  <a:pt x="1198893" y="5221486"/>
                  <a:pt x="1260806" y="5366346"/>
                </a:cubicBezTo>
                <a:cubicBezTo>
                  <a:pt x="1322851" y="5511205"/>
                  <a:pt x="1418961" y="5628151"/>
                  <a:pt x="1549136" y="5717183"/>
                </a:cubicBezTo>
                <a:cubicBezTo>
                  <a:pt x="1679443" y="5806083"/>
                  <a:pt x="1852084" y="5854634"/>
                  <a:pt x="2067058" y="5862836"/>
                </a:cubicBezTo>
                <a:cubicBezTo>
                  <a:pt x="2513542" y="5879373"/>
                  <a:pt x="2891764" y="5795632"/>
                  <a:pt x="3201723" y="5611615"/>
                </a:cubicBezTo>
                <a:cubicBezTo>
                  <a:pt x="3511815" y="5427465"/>
                  <a:pt x="3757811" y="5171943"/>
                  <a:pt x="3939712" y="4845050"/>
                </a:cubicBezTo>
                <a:cubicBezTo>
                  <a:pt x="4121613" y="4518158"/>
                  <a:pt x="4243586" y="4151974"/>
                  <a:pt x="4305631" y="37465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413" name="Freeform 16413"/>
          <p:cNvSpPr/>
          <p:nvPr/>
        </p:nvSpPr>
        <p:spPr>
          <a:xfrm>
            <a:off x="4785046" y="4855172"/>
            <a:ext cx="58683" cy="68211"/>
          </a:xfrm>
          <a:custGeom>
            <a:avLst/>
            <a:gdLst/>
            <a:ahLst/>
            <a:cxnLst/>
            <a:rect l="0" t="0" r="0" b="0"/>
            <a:pathLst>
              <a:path w="5897364" h="6846821">
                <a:moveTo>
                  <a:pt x="2027833" y="1631090"/>
                </a:moveTo>
                <a:lnTo>
                  <a:pt x="1122363" y="6846821"/>
                </a:lnTo>
                <a:lnTo>
                  <a:pt x="0" y="6846821"/>
                </a:lnTo>
                <a:lnTo>
                  <a:pt x="1165820" y="128521"/>
                </a:lnTo>
                <a:lnTo>
                  <a:pt x="2226270" y="128521"/>
                </a:lnTo>
                <a:close/>
                <a:moveTo>
                  <a:pt x="1506934" y="3227321"/>
                </a:moveTo>
                <a:lnTo>
                  <a:pt x="1047948" y="3227321"/>
                </a:lnTo>
                <a:cubicBezTo>
                  <a:pt x="1105892" y="2825949"/>
                  <a:pt x="1212387" y="2431852"/>
                  <a:pt x="1367433" y="2045031"/>
                </a:cubicBezTo>
                <a:cubicBezTo>
                  <a:pt x="1522479" y="1658078"/>
                  <a:pt x="1727068" y="1309489"/>
                  <a:pt x="1981200" y="999265"/>
                </a:cubicBezTo>
                <a:cubicBezTo>
                  <a:pt x="2235465" y="688909"/>
                  <a:pt x="2539339" y="443772"/>
                  <a:pt x="2892822" y="263856"/>
                </a:cubicBezTo>
                <a:cubicBezTo>
                  <a:pt x="3246305" y="83807"/>
                  <a:pt x="3650456" y="0"/>
                  <a:pt x="4105275" y="12436"/>
                </a:cubicBezTo>
                <a:cubicBezTo>
                  <a:pt x="4464844" y="20637"/>
                  <a:pt x="4765543" y="89959"/>
                  <a:pt x="5007372" y="220398"/>
                </a:cubicBezTo>
                <a:cubicBezTo>
                  <a:pt x="5249333" y="350705"/>
                  <a:pt x="5438510" y="527579"/>
                  <a:pt x="5574903" y="751020"/>
                </a:cubicBezTo>
                <a:cubicBezTo>
                  <a:pt x="5711296" y="974328"/>
                  <a:pt x="5802246" y="1231834"/>
                  <a:pt x="5847755" y="1523537"/>
                </a:cubicBezTo>
                <a:cubicBezTo>
                  <a:pt x="5893263" y="1815240"/>
                  <a:pt x="5897364" y="2124538"/>
                  <a:pt x="5860058" y="2451431"/>
                </a:cubicBezTo>
                <a:lnTo>
                  <a:pt x="5128419" y="6846821"/>
                </a:lnTo>
                <a:lnTo>
                  <a:pt x="3999706" y="6846821"/>
                </a:lnTo>
                <a:lnTo>
                  <a:pt x="4743847" y="2420475"/>
                </a:lnTo>
                <a:cubicBezTo>
                  <a:pt x="4772819" y="2151526"/>
                  <a:pt x="4763492" y="1908440"/>
                  <a:pt x="4715867" y="1691217"/>
                </a:cubicBezTo>
                <a:cubicBezTo>
                  <a:pt x="4668374" y="1473994"/>
                  <a:pt x="4565055" y="1300229"/>
                  <a:pt x="4405908" y="1169921"/>
                </a:cubicBezTo>
                <a:cubicBezTo>
                  <a:pt x="4246761" y="1039614"/>
                  <a:pt x="4018359" y="970293"/>
                  <a:pt x="3720703" y="961959"/>
                </a:cubicBezTo>
                <a:cubicBezTo>
                  <a:pt x="3406510" y="953757"/>
                  <a:pt x="3123340" y="1013817"/>
                  <a:pt x="2871192" y="1142140"/>
                </a:cubicBezTo>
                <a:cubicBezTo>
                  <a:pt x="2619044" y="1270331"/>
                  <a:pt x="2398911" y="1445154"/>
                  <a:pt x="2210792" y="1666611"/>
                </a:cubicBezTo>
                <a:cubicBezTo>
                  <a:pt x="2022673" y="1887935"/>
                  <a:pt x="1869678" y="2134129"/>
                  <a:pt x="1751806" y="2405195"/>
                </a:cubicBezTo>
                <a:cubicBezTo>
                  <a:pt x="1634067" y="2676128"/>
                  <a:pt x="1552443" y="2950171"/>
                  <a:pt x="1506934" y="3227321"/>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414" name="Freeform 16414"/>
          <p:cNvSpPr/>
          <p:nvPr/>
        </p:nvSpPr>
        <p:spPr>
          <a:xfrm>
            <a:off x="4853870" y="4840257"/>
            <a:ext cx="36652" cy="84265"/>
          </a:xfrm>
          <a:custGeom>
            <a:avLst/>
            <a:gdLst/>
            <a:ahLst/>
            <a:cxnLst/>
            <a:rect l="0" t="0" r="0" b="0"/>
            <a:pathLst>
              <a:path w="3683397" h="8458200">
                <a:moveTo>
                  <a:pt x="3683397" y="1638300"/>
                </a:moveTo>
                <a:lnTo>
                  <a:pt x="3528417" y="2514600"/>
                </a:lnTo>
                <a:lnTo>
                  <a:pt x="0" y="2514600"/>
                </a:lnTo>
                <a:lnTo>
                  <a:pt x="154979" y="1638300"/>
                </a:lnTo>
                <a:close/>
                <a:moveTo>
                  <a:pt x="1630957" y="0"/>
                </a:moveTo>
                <a:lnTo>
                  <a:pt x="2747168" y="0"/>
                </a:lnTo>
                <a:lnTo>
                  <a:pt x="1612304" y="6697861"/>
                </a:lnTo>
                <a:cubicBezTo>
                  <a:pt x="1599869" y="6842721"/>
                  <a:pt x="1603970" y="6973094"/>
                  <a:pt x="1624607" y="7088982"/>
                </a:cubicBezTo>
                <a:cubicBezTo>
                  <a:pt x="1645377" y="7204869"/>
                  <a:pt x="1694987" y="7296944"/>
                  <a:pt x="1773436" y="7365207"/>
                </a:cubicBezTo>
                <a:cubicBezTo>
                  <a:pt x="1852017" y="7433469"/>
                  <a:pt x="1971939" y="7467600"/>
                  <a:pt x="2133203" y="7467600"/>
                </a:cubicBezTo>
                <a:cubicBezTo>
                  <a:pt x="2224087" y="7467600"/>
                  <a:pt x="2313979" y="7460391"/>
                  <a:pt x="2402879" y="7445971"/>
                </a:cubicBezTo>
                <a:cubicBezTo>
                  <a:pt x="2491779" y="7431551"/>
                  <a:pt x="2581738" y="7418123"/>
                  <a:pt x="2672754" y="7405688"/>
                </a:cubicBezTo>
                <a:lnTo>
                  <a:pt x="2591990" y="8346678"/>
                </a:lnTo>
                <a:cubicBezTo>
                  <a:pt x="2459699" y="8383984"/>
                  <a:pt x="2324298" y="8411897"/>
                  <a:pt x="2185789" y="8430418"/>
                </a:cubicBezTo>
                <a:cubicBezTo>
                  <a:pt x="2047412" y="8448939"/>
                  <a:pt x="1909961" y="8458200"/>
                  <a:pt x="1773436" y="8458200"/>
                </a:cubicBezTo>
                <a:cubicBezTo>
                  <a:pt x="1430403" y="8458200"/>
                  <a:pt x="1161719" y="8373334"/>
                  <a:pt x="967382" y="8203605"/>
                </a:cubicBezTo>
                <a:cubicBezTo>
                  <a:pt x="773046" y="8033875"/>
                  <a:pt x="640754" y="7814469"/>
                  <a:pt x="570507" y="7545388"/>
                </a:cubicBezTo>
                <a:cubicBezTo>
                  <a:pt x="500261" y="7276174"/>
                  <a:pt x="479557" y="6988440"/>
                  <a:pt x="508397" y="6682185"/>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415" name="Freeform 16415"/>
          <p:cNvSpPr/>
          <p:nvPr/>
        </p:nvSpPr>
        <p:spPr>
          <a:xfrm>
            <a:off x="4891328" y="4855060"/>
            <a:ext cx="42515" cy="68322"/>
          </a:xfrm>
          <a:custGeom>
            <a:avLst/>
            <a:gdLst/>
            <a:ahLst/>
            <a:cxnLst/>
            <a:rect l="0" t="0" r="0" b="0"/>
            <a:pathLst>
              <a:path w="4272558" h="6858000">
                <a:moveTo>
                  <a:pt x="2096095" y="1251943"/>
                </a:moveTo>
                <a:lnTo>
                  <a:pt x="1122363" y="6858000"/>
                </a:lnTo>
                <a:lnTo>
                  <a:pt x="0" y="6858000"/>
                </a:lnTo>
                <a:lnTo>
                  <a:pt x="1165820" y="148233"/>
                </a:lnTo>
                <a:lnTo>
                  <a:pt x="2257227" y="148233"/>
                </a:lnTo>
                <a:close/>
                <a:moveTo>
                  <a:pt x="4272558" y="92671"/>
                </a:moveTo>
                <a:lnTo>
                  <a:pt x="4167188" y="1167011"/>
                </a:lnTo>
                <a:cubicBezTo>
                  <a:pt x="4080404" y="1150475"/>
                  <a:pt x="3992563" y="1135989"/>
                  <a:pt x="3903663" y="1123554"/>
                </a:cubicBezTo>
                <a:cubicBezTo>
                  <a:pt x="3814763" y="1111118"/>
                  <a:pt x="3726921" y="1104900"/>
                  <a:pt x="3640138" y="1104900"/>
                </a:cubicBezTo>
                <a:cubicBezTo>
                  <a:pt x="3371453" y="1104900"/>
                  <a:pt x="3130616" y="1147168"/>
                  <a:pt x="2917627" y="1231702"/>
                </a:cubicBezTo>
                <a:cubicBezTo>
                  <a:pt x="2704769" y="1316236"/>
                  <a:pt x="2516650" y="1434770"/>
                  <a:pt x="2353270" y="1587302"/>
                </a:cubicBezTo>
                <a:cubicBezTo>
                  <a:pt x="2190022" y="1739834"/>
                  <a:pt x="2051513" y="1919222"/>
                  <a:pt x="1937742" y="2125465"/>
                </a:cubicBezTo>
                <a:cubicBezTo>
                  <a:pt x="1824104" y="2331707"/>
                  <a:pt x="1734211" y="2554420"/>
                  <a:pt x="1668066" y="2793604"/>
                </a:cubicBezTo>
                <a:lnTo>
                  <a:pt x="1314648" y="2979143"/>
                </a:lnTo>
                <a:cubicBezTo>
                  <a:pt x="1360157" y="2646165"/>
                  <a:pt x="1435629" y="2304918"/>
                  <a:pt x="1541066" y="1955404"/>
                </a:cubicBezTo>
                <a:cubicBezTo>
                  <a:pt x="1646502" y="1605757"/>
                  <a:pt x="1793214" y="1282899"/>
                  <a:pt x="1981200" y="986830"/>
                </a:cubicBezTo>
                <a:cubicBezTo>
                  <a:pt x="2169319" y="690761"/>
                  <a:pt x="2407047" y="452306"/>
                  <a:pt x="2694384" y="271463"/>
                </a:cubicBezTo>
                <a:cubicBezTo>
                  <a:pt x="2981722" y="90488"/>
                  <a:pt x="3327995" y="0"/>
                  <a:pt x="3733205" y="0"/>
                </a:cubicBezTo>
                <a:cubicBezTo>
                  <a:pt x="3824089" y="0"/>
                  <a:pt x="3913981" y="8864"/>
                  <a:pt x="4002881" y="26591"/>
                </a:cubicBezTo>
                <a:cubicBezTo>
                  <a:pt x="4091781" y="44186"/>
                  <a:pt x="4181673" y="66213"/>
                  <a:pt x="4272558" y="92671"/>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416" name="Freeform 16416"/>
          <p:cNvSpPr/>
          <p:nvPr/>
        </p:nvSpPr>
        <p:spPr>
          <a:xfrm>
            <a:off x="4924675" y="4856515"/>
            <a:ext cx="67261" cy="94197"/>
          </a:xfrm>
          <a:custGeom>
            <a:avLst/>
            <a:gdLst/>
            <a:ahLst/>
            <a:cxnLst/>
            <a:rect l="0" t="0" r="0" b="0"/>
            <a:pathLst>
              <a:path w="6759376" h="9455150">
                <a:moveTo>
                  <a:pt x="2691407" y="5951141"/>
                </a:moveTo>
                <a:lnTo>
                  <a:pt x="5519142" y="0"/>
                </a:lnTo>
                <a:lnTo>
                  <a:pt x="6759376" y="0"/>
                </a:lnTo>
                <a:lnTo>
                  <a:pt x="2821582" y="7760295"/>
                </a:lnTo>
                <a:cubicBezTo>
                  <a:pt x="2718262" y="7979634"/>
                  <a:pt x="2597348" y="8190706"/>
                  <a:pt x="2458839" y="8393509"/>
                </a:cubicBezTo>
                <a:cubicBezTo>
                  <a:pt x="2320329" y="8596312"/>
                  <a:pt x="2163233" y="8778412"/>
                  <a:pt x="1987550" y="8939807"/>
                </a:cubicBezTo>
                <a:cubicBezTo>
                  <a:pt x="1811866" y="9101335"/>
                  <a:pt x="1614487" y="9227608"/>
                  <a:pt x="1395412" y="9318625"/>
                </a:cubicBezTo>
                <a:cubicBezTo>
                  <a:pt x="1176337" y="9409641"/>
                  <a:pt x="934508" y="9455150"/>
                  <a:pt x="669925" y="9455150"/>
                </a:cubicBezTo>
                <a:cubicBezTo>
                  <a:pt x="558270" y="9455150"/>
                  <a:pt x="445625" y="9444169"/>
                  <a:pt x="331986" y="9422209"/>
                </a:cubicBezTo>
                <a:cubicBezTo>
                  <a:pt x="218216" y="9400248"/>
                  <a:pt x="107554" y="9376105"/>
                  <a:pt x="0" y="9349779"/>
                </a:cubicBezTo>
                <a:lnTo>
                  <a:pt x="68263" y="8408392"/>
                </a:lnTo>
                <a:cubicBezTo>
                  <a:pt x="117872" y="8420033"/>
                  <a:pt x="167482" y="8430154"/>
                  <a:pt x="217091" y="8438753"/>
                </a:cubicBezTo>
                <a:cubicBezTo>
                  <a:pt x="266700" y="8447484"/>
                  <a:pt x="314259" y="8451850"/>
                  <a:pt x="359768" y="8451850"/>
                </a:cubicBezTo>
                <a:cubicBezTo>
                  <a:pt x="636785" y="8451850"/>
                  <a:pt x="875506" y="8408392"/>
                  <a:pt x="1075928" y="8321476"/>
                </a:cubicBezTo>
                <a:cubicBezTo>
                  <a:pt x="1276482" y="8234693"/>
                  <a:pt x="1450115" y="8106502"/>
                  <a:pt x="1596826" y="7936904"/>
                </a:cubicBezTo>
                <a:cubicBezTo>
                  <a:pt x="1743670" y="7767306"/>
                  <a:pt x="1874969" y="7564569"/>
                  <a:pt x="1990725" y="7328693"/>
                </a:cubicBezTo>
                <a:close/>
                <a:moveTo>
                  <a:pt x="2381448" y="0"/>
                </a:moveTo>
                <a:lnTo>
                  <a:pt x="3181350" y="5278438"/>
                </a:lnTo>
                <a:lnTo>
                  <a:pt x="3255764" y="6464697"/>
                </a:lnTo>
                <a:lnTo>
                  <a:pt x="2418556" y="6874470"/>
                </a:lnTo>
                <a:lnTo>
                  <a:pt x="1203126" y="0"/>
                </a:ln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417" name="Freeform 16417"/>
          <p:cNvSpPr/>
          <p:nvPr/>
        </p:nvSpPr>
        <p:spPr>
          <a:xfrm>
            <a:off x="5012253" y="4856515"/>
            <a:ext cx="67261" cy="94197"/>
          </a:xfrm>
          <a:custGeom>
            <a:avLst/>
            <a:gdLst/>
            <a:ahLst/>
            <a:cxnLst/>
            <a:rect l="0" t="0" r="0" b="0"/>
            <a:pathLst>
              <a:path w="6759376" h="9455150">
                <a:moveTo>
                  <a:pt x="2691407" y="5951141"/>
                </a:moveTo>
                <a:lnTo>
                  <a:pt x="5519142" y="0"/>
                </a:lnTo>
                <a:lnTo>
                  <a:pt x="6759376" y="0"/>
                </a:lnTo>
                <a:lnTo>
                  <a:pt x="2821582" y="7760295"/>
                </a:lnTo>
                <a:cubicBezTo>
                  <a:pt x="2718262" y="7979634"/>
                  <a:pt x="2597348" y="8190706"/>
                  <a:pt x="2458839" y="8393509"/>
                </a:cubicBezTo>
                <a:cubicBezTo>
                  <a:pt x="2320329" y="8596312"/>
                  <a:pt x="2163233" y="8778412"/>
                  <a:pt x="1987550" y="8939807"/>
                </a:cubicBezTo>
                <a:cubicBezTo>
                  <a:pt x="1811866" y="9101335"/>
                  <a:pt x="1614487" y="9227608"/>
                  <a:pt x="1395412" y="9318625"/>
                </a:cubicBezTo>
                <a:cubicBezTo>
                  <a:pt x="1176337" y="9409641"/>
                  <a:pt x="934508" y="9455150"/>
                  <a:pt x="669925" y="9455150"/>
                </a:cubicBezTo>
                <a:cubicBezTo>
                  <a:pt x="558270" y="9455150"/>
                  <a:pt x="445625" y="9444169"/>
                  <a:pt x="331986" y="9422209"/>
                </a:cubicBezTo>
                <a:cubicBezTo>
                  <a:pt x="218216" y="9400248"/>
                  <a:pt x="107554" y="9376105"/>
                  <a:pt x="0" y="9349779"/>
                </a:cubicBezTo>
                <a:lnTo>
                  <a:pt x="68263" y="8408392"/>
                </a:lnTo>
                <a:cubicBezTo>
                  <a:pt x="117872" y="8420033"/>
                  <a:pt x="167482" y="8430154"/>
                  <a:pt x="217091" y="8438753"/>
                </a:cubicBezTo>
                <a:cubicBezTo>
                  <a:pt x="266700" y="8447484"/>
                  <a:pt x="314259" y="8451850"/>
                  <a:pt x="359768" y="8451850"/>
                </a:cubicBezTo>
                <a:cubicBezTo>
                  <a:pt x="636785" y="8451850"/>
                  <a:pt x="875506" y="8408392"/>
                  <a:pt x="1075928" y="8321476"/>
                </a:cubicBezTo>
                <a:cubicBezTo>
                  <a:pt x="1276482" y="8234693"/>
                  <a:pt x="1450115" y="8106502"/>
                  <a:pt x="1596826" y="7936904"/>
                </a:cubicBezTo>
                <a:cubicBezTo>
                  <a:pt x="1743670" y="7767306"/>
                  <a:pt x="1874969" y="7564569"/>
                  <a:pt x="1990725" y="7328693"/>
                </a:cubicBezTo>
                <a:close/>
                <a:moveTo>
                  <a:pt x="2381448" y="0"/>
                </a:moveTo>
                <a:lnTo>
                  <a:pt x="3181350" y="5278438"/>
                </a:lnTo>
                <a:lnTo>
                  <a:pt x="3255764" y="6464697"/>
                </a:lnTo>
                <a:lnTo>
                  <a:pt x="2418556" y="6874470"/>
                </a:lnTo>
                <a:lnTo>
                  <a:pt x="1203126" y="0"/>
                </a:ln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418" name="Freeform 16418"/>
          <p:cNvSpPr/>
          <p:nvPr/>
        </p:nvSpPr>
        <p:spPr>
          <a:xfrm>
            <a:off x="5079378" y="4855122"/>
            <a:ext cx="59896" cy="69620"/>
          </a:xfrm>
          <a:custGeom>
            <a:avLst/>
            <a:gdLst/>
            <a:ahLst/>
            <a:cxnLst/>
            <a:rect l="0" t="0" r="0" b="0"/>
            <a:pathLst>
              <a:path w="6019204" h="6988307">
                <a:moveTo>
                  <a:pt x="37174" y="3605940"/>
                </a:moveTo>
                <a:lnTo>
                  <a:pt x="55827" y="3463065"/>
                </a:lnTo>
                <a:cubicBezTo>
                  <a:pt x="105436" y="3012083"/>
                  <a:pt x="218083" y="2577637"/>
                  <a:pt x="393766" y="2159728"/>
                </a:cubicBezTo>
                <a:cubicBezTo>
                  <a:pt x="569449" y="1741818"/>
                  <a:pt x="801952" y="1369483"/>
                  <a:pt x="1091274" y="1042723"/>
                </a:cubicBezTo>
                <a:cubicBezTo>
                  <a:pt x="1380728" y="715830"/>
                  <a:pt x="1723892" y="459317"/>
                  <a:pt x="2120767" y="273182"/>
                </a:cubicBezTo>
                <a:cubicBezTo>
                  <a:pt x="2517642" y="86916"/>
                  <a:pt x="2959960" y="0"/>
                  <a:pt x="3447719" y="12436"/>
                </a:cubicBezTo>
                <a:cubicBezTo>
                  <a:pt x="3919074" y="20637"/>
                  <a:pt x="4323225" y="121973"/>
                  <a:pt x="4660172" y="316442"/>
                </a:cubicBezTo>
                <a:cubicBezTo>
                  <a:pt x="4997119" y="510911"/>
                  <a:pt x="5269971" y="768482"/>
                  <a:pt x="5478727" y="1089157"/>
                </a:cubicBezTo>
                <a:cubicBezTo>
                  <a:pt x="5687483" y="1409832"/>
                  <a:pt x="5833202" y="1770857"/>
                  <a:pt x="5915885" y="2172229"/>
                </a:cubicBezTo>
                <a:cubicBezTo>
                  <a:pt x="5998567" y="2573602"/>
                  <a:pt x="6019204" y="2987344"/>
                  <a:pt x="5977797" y="3413456"/>
                </a:cubicBezTo>
                <a:lnTo>
                  <a:pt x="5965494" y="3556132"/>
                </a:lnTo>
                <a:cubicBezTo>
                  <a:pt x="5911784" y="4007115"/>
                  <a:pt x="5796028" y="4439510"/>
                  <a:pt x="5618228" y="4853318"/>
                </a:cubicBezTo>
                <a:cubicBezTo>
                  <a:pt x="5440428" y="5267127"/>
                  <a:pt x="5205809" y="5635427"/>
                  <a:pt x="4914371" y="5958218"/>
                </a:cubicBezTo>
                <a:cubicBezTo>
                  <a:pt x="4622932" y="6280878"/>
                  <a:pt x="4278775" y="6534282"/>
                  <a:pt x="3881900" y="6718432"/>
                </a:cubicBezTo>
                <a:cubicBezTo>
                  <a:pt x="3485025" y="6902449"/>
                  <a:pt x="3044759" y="6988307"/>
                  <a:pt x="2561100" y="6976003"/>
                </a:cubicBezTo>
                <a:cubicBezTo>
                  <a:pt x="2093846" y="6967669"/>
                  <a:pt x="1691746" y="6867326"/>
                  <a:pt x="1354799" y="6674975"/>
                </a:cubicBezTo>
                <a:cubicBezTo>
                  <a:pt x="1017984" y="6482490"/>
                  <a:pt x="746191" y="6226969"/>
                  <a:pt x="539419" y="5908411"/>
                </a:cubicBezTo>
                <a:cubicBezTo>
                  <a:pt x="332779" y="5589852"/>
                  <a:pt x="188118" y="5232003"/>
                  <a:pt x="105436" y="4834864"/>
                </a:cubicBezTo>
                <a:cubicBezTo>
                  <a:pt x="22754" y="4437592"/>
                  <a:pt x="0" y="4027951"/>
                  <a:pt x="37174" y="3605940"/>
                </a:cubicBezTo>
                <a:close/>
                <a:moveTo>
                  <a:pt x="1172038" y="3463065"/>
                </a:moveTo>
                <a:lnTo>
                  <a:pt x="1159536" y="3612092"/>
                </a:lnTo>
                <a:cubicBezTo>
                  <a:pt x="1130564" y="3872706"/>
                  <a:pt x="1129506" y="4143706"/>
                  <a:pt x="1156361" y="4425090"/>
                </a:cubicBezTo>
                <a:cubicBezTo>
                  <a:pt x="1183349" y="4706475"/>
                  <a:pt x="1249494" y="4967155"/>
                  <a:pt x="1354799" y="5207132"/>
                </a:cubicBezTo>
                <a:cubicBezTo>
                  <a:pt x="1460235" y="5447110"/>
                  <a:pt x="1614223" y="5643629"/>
                  <a:pt x="1816761" y="5796690"/>
                </a:cubicBezTo>
                <a:cubicBezTo>
                  <a:pt x="2019432" y="5949752"/>
                  <a:pt x="2281965" y="6030450"/>
                  <a:pt x="2604360" y="6038784"/>
                </a:cubicBezTo>
                <a:cubicBezTo>
                  <a:pt x="2947524" y="6046986"/>
                  <a:pt x="3249348" y="5979716"/>
                  <a:pt x="3509830" y="5836973"/>
                </a:cubicBezTo>
                <a:cubicBezTo>
                  <a:pt x="3770312" y="5694230"/>
                  <a:pt x="3992496" y="5500820"/>
                  <a:pt x="4176382" y="5256742"/>
                </a:cubicBezTo>
                <a:cubicBezTo>
                  <a:pt x="4360399" y="5012664"/>
                  <a:pt x="4507177" y="4741664"/>
                  <a:pt x="4616714" y="4443743"/>
                </a:cubicBezTo>
                <a:cubicBezTo>
                  <a:pt x="4726252" y="4145823"/>
                  <a:pt x="4799607" y="3849952"/>
                  <a:pt x="4836782" y="3556132"/>
                </a:cubicBezTo>
                <a:lnTo>
                  <a:pt x="4849283" y="3413456"/>
                </a:lnTo>
                <a:cubicBezTo>
                  <a:pt x="4878255" y="3152841"/>
                  <a:pt x="4879247" y="2880850"/>
                  <a:pt x="4852260" y="2597481"/>
                </a:cubicBezTo>
                <a:cubicBezTo>
                  <a:pt x="4825404" y="2313980"/>
                  <a:pt x="4759259" y="2049132"/>
                  <a:pt x="4653822" y="1802937"/>
                </a:cubicBezTo>
                <a:cubicBezTo>
                  <a:pt x="4548518" y="1556743"/>
                  <a:pt x="4394531" y="1356056"/>
                  <a:pt x="4191860" y="1200878"/>
                </a:cubicBezTo>
                <a:cubicBezTo>
                  <a:pt x="3989321" y="1045700"/>
                  <a:pt x="3726854" y="964010"/>
                  <a:pt x="3404460" y="955807"/>
                </a:cubicBezTo>
                <a:cubicBezTo>
                  <a:pt x="3061295" y="943372"/>
                  <a:pt x="2758413" y="1010576"/>
                  <a:pt x="2495814" y="1157420"/>
                </a:cubicBezTo>
                <a:cubicBezTo>
                  <a:pt x="2233348" y="1304264"/>
                  <a:pt x="2011164" y="1501841"/>
                  <a:pt x="1829263" y="1750153"/>
                </a:cubicBezTo>
                <a:cubicBezTo>
                  <a:pt x="1647362" y="1998464"/>
                  <a:pt x="1501642" y="2272639"/>
                  <a:pt x="1392105" y="2572676"/>
                </a:cubicBezTo>
                <a:cubicBezTo>
                  <a:pt x="1282567" y="2872582"/>
                  <a:pt x="1209212" y="3169378"/>
                  <a:pt x="1172038" y="3463065"/>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419" name="Freeform 16419"/>
          <p:cNvSpPr/>
          <p:nvPr/>
        </p:nvSpPr>
        <p:spPr>
          <a:xfrm>
            <a:off x="5149464" y="4856452"/>
            <a:ext cx="58642" cy="68488"/>
          </a:xfrm>
          <a:custGeom>
            <a:avLst/>
            <a:gdLst/>
            <a:ahLst/>
            <a:cxnLst/>
            <a:rect l="0" t="0" r="0" b="0"/>
            <a:pathLst>
              <a:path w="5893131" h="6874602">
                <a:moveTo>
                  <a:pt x="3883951" y="5103813"/>
                </a:moveTo>
                <a:lnTo>
                  <a:pt x="4764617" y="0"/>
                </a:lnTo>
                <a:lnTo>
                  <a:pt x="5893131" y="0"/>
                </a:lnTo>
                <a:lnTo>
                  <a:pt x="4727311" y="6718300"/>
                </a:lnTo>
                <a:lnTo>
                  <a:pt x="3654558" y="6718300"/>
                </a:lnTo>
                <a:close/>
                <a:moveTo>
                  <a:pt x="4305631" y="3746500"/>
                </a:moveTo>
                <a:lnTo>
                  <a:pt x="4764617" y="3746500"/>
                </a:lnTo>
                <a:cubicBezTo>
                  <a:pt x="4710774" y="4168511"/>
                  <a:pt x="4615657" y="4568825"/>
                  <a:pt x="4479264" y="4947444"/>
                </a:cubicBezTo>
                <a:cubicBezTo>
                  <a:pt x="4342871" y="5326063"/>
                  <a:pt x="4157861" y="5661224"/>
                  <a:pt x="3924234" y="5952927"/>
                </a:cubicBezTo>
                <a:cubicBezTo>
                  <a:pt x="3690739" y="6244630"/>
                  <a:pt x="3401351" y="6472238"/>
                  <a:pt x="3056070" y="6635750"/>
                </a:cubicBezTo>
                <a:cubicBezTo>
                  <a:pt x="2710921" y="6799130"/>
                  <a:pt x="2302669" y="6874602"/>
                  <a:pt x="1831314" y="6862167"/>
                </a:cubicBezTo>
                <a:cubicBezTo>
                  <a:pt x="1463411" y="6849731"/>
                  <a:pt x="1156428" y="6775251"/>
                  <a:pt x="910365" y="6638727"/>
                </a:cubicBezTo>
                <a:cubicBezTo>
                  <a:pt x="664435" y="6502202"/>
                  <a:pt x="471157" y="6318118"/>
                  <a:pt x="330531" y="6086475"/>
                </a:cubicBezTo>
                <a:cubicBezTo>
                  <a:pt x="190037" y="5854700"/>
                  <a:pt x="97036" y="5589853"/>
                  <a:pt x="51528" y="5291932"/>
                </a:cubicBezTo>
                <a:cubicBezTo>
                  <a:pt x="6152" y="4994011"/>
                  <a:pt x="0" y="4679554"/>
                  <a:pt x="33073" y="4348560"/>
                </a:cubicBezTo>
                <a:lnTo>
                  <a:pt x="758561" y="0"/>
                </a:lnTo>
                <a:lnTo>
                  <a:pt x="1880923" y="0"/>
                </a:lnTo>
                <a:lnTo>
                  <a:pt x="1155436" y="4348560"/>
                </a:lnTo>
                <a:cubicBezTo>
                  <a:pt x="1138899" y="4530593"/>
                  <a:pt x="1136849" y="4709518"/>
                  <a:pt x="1149284" y="4885333"/>
                </a:cubicBezTo>
                <a:cubicBezTo>
                  <a:pt x="1161720" y="5061149"/>
                  <a:pt x="1198893" y="5221486"/>
                  <a:pt x="1260806" y="5366346"/>
                </a:cubicBezTo>
                <a:cubicBezTo>
                  <a:pt x="1322851" y="5511205"/>
                  <a:pt x="1418961" y="5628151"/>
                  <a:pt x="1549136" y="5717183"/>
                </a:cubicBezTo>
                <a:cubicBezTo>
                  <a:pt x="1679443" y="5806083"/>
                  <a:pt x="1852084" y="5854634"/>
                  <a:pt x="2067058" y="5862836"/>
                </a:cubicBezTo>
                <a:cubicBezTo>
                  <a:pt x="2513542" y="5879373"/>
                  <a:pt x="2891764" y="5795632"/>
                  <a:pt x="3201723" y="5611615"/>
                </a:cubicBezTo>
                <a:cubicBezTo>
                  <a:pt x="3511815" y="5427465"/>
                  <a:pt x="3757811" y="5171943"/>
                  <a:pt x="3939712" y="4845050"/>
                </a:cubicBezTo>
                <a:cubicBezTo>
                  <a:pt x="4121613" y="4518158"/>
                  <a:pt x="4243586" y="4151974"/>
                  <a:pt x="4305631" y="37465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420" name="Freeform 16420"/>
          <p:cNvSpPr/>
          <p:nvPr/>
        </p:nvSpPr>
        <p:spPr>
          <a:xfrm>
            <a:off x="5245140" y="4855120"/>
            <a:ext cx="56812" cy="69660"/>
          </a:xfrm>
          <a:custGeom>
            <a:avLst/>
            <a:gdLst/>
            <a:ahLst/>
            <a:cxnLst/>
            <a:rect l="0" t="0" r="0" b="0"/>
            <a:pathLst>
              <a:path w="5709246" h="6992341">
                <a:moveTo>
                  <a:pt x="2540397" y="6039180"/>
                </a:moveTo>
                <a:cubicBezTo>
                  <a:pt x="2813182" y="6039180"/>
                  <a:pt x="3067381" y="5985735"/>
                  <a:pt x="3302992" y="5878843"/>
                </a:cubicBezTo>
                <a:cubicBezTo>
                  <a:pt x="3538736" y="5771951"/>
                  <a:pt x="3739290" y="5619750"/>
                  <a:pt x="3904655" y="5422238"/>
                </a:cubicBezTo>
                <a:cubicBezTo>
                  <a:pt x="4070020" y="5224727"/>
                  <a:pt x="4187825" y="4996458"/>
                  <a:pt x="4258072" y="4737430"/>
                </a:cubicBezTo>
                <a:lnTo>
                  <a:pt x="5324674" y="4737430"/>
                </a:lnTo>
                <a:cubicBezTo>
                  <a:pt x="5258528" y="5188413"/>
                  <a:pt x="5083837" y="5583568"/>
                  <a:pt x="4800600" y="5922896"/>
                </a:cubicBezTo>
                <a:cubicBezTo>
                  <a:pt x="4517496" y="6262092"/>
                  <a:pt x="4172347" y="6525815"/>
                  <a:pt x="3765153" y="6714066"/>
                </a:cubicBezTo>
                <a:cubicBezTo>
                  <a:pt x="3357960" y="6902316"/>
                  <a:pt x="2933171" y="6992341"/>
                  <a:pt x="2490788" y="6984139"/>
                </a:cubicBezTo>
                <a:cubicBezTo>
                  <a:pt x="2019433" y="6975805"/>
                  <a:pt x="1619449" y="6877512"/>
                  <a:pt x="1290836" y="6689262"/>
                </a:cubicBezTo>
                <a:cubicBezTo>
                  <a:pt x="962224" y="6501011"/>
                  <a:pt x="698699" y="6249657"/>
                  <a:pt x="500261" y="5935199"/>
                </a:cubicBezTo>
                <a:cubicBezTo>
                  <a:pt x="301824" y="5620742"/>
                  <a:pt x="165365" y="5265671"/>
                  <a:pt x="90885" y="4869987"/>
                </a:cubicBezTo>
                <a:cubicBezTo>
                  <a:pt x="16537" y="4474302"/>
                  <a:pt x="0" y="4066712"/>
                  <a:pt x="41275" y="3647215"/>
                </a:cubicBezTo>
                <a:lnTo>
                  <a:pt x="66080" y="3379523"/>
                </a:lnTo>
                <a:cubicBezTo>
                  <a:pt x="115689" y="2926820"/>
                  <a:pt x="225227" y="2496608"/>
                  <a:pt x="394692" y="2088885"/>
                </a:cubicBezTo>
                <a:cubicBezTo>
                  <a:pt x="564290" y="1681030"/>
                  <a:pt x="790641" y="1318881"/>
                  <a:pt x="1073746" y="1002440"/>
                </a:cubicBezTo>
                <a:cubicBezTo>
                  <a:pt x="1356982" y="685866"/>
                  <a:pt x="1692871" y="438613"/>
                  <a:pt x="2081411" y="260680"/>
                </a:cubicBezTo>
                <a:cubicBezTo>
                  <a:pt x="2470084" y="82748"/>
                  <a:pt x="2906250" y="0"/>
                  <a:pt x="3389908" y="12435"/>
                </a:cubicBezTo>
                <a:cubicBezTo>
                  <a:pt x="3861263" y="20637"/>
                  <a:pt x="4270574" y="131299"/>
                  <a:pt x="4617839" y="344421"/>
                </a:cubicBezTo>
                <a:cubicBezTo>
                  <a:pt x="4965105" y="557543"/>
                  <a:pt x="5233789" y="846137"/>
                  <a:pt x="5423892" y="1210204"/>
                </a:cubicBezTo>
                <a:cubicBezTo>
                  <a:pt x="5614128" y="1574270"/>
                  <a:pt x="5709246" y="1988013"/>
                  <a:pt x="5709246" y="2451430"/>
                </a:cubicBezTo>
                <a:lnTo>
                  <a:pt x="4654947" y="2451430"/>
                </a:lnTo>
                <a:cubicBezTo>
                  <a:pt x="4650846" y="2186583"/>
                  <a:pt x="4599186" y="1942438"/>
                  <a:pt x="4499967" y="1718998"/>
                </a:cubicBezTo>
                <a:cubicBezTo>
                  <a:pt x="4400749" y="1495557"/>
                  <a:pt x="4253971" y="1315574"/>
                  <a:pt x="4059635" y="1179049"/>
                </a:cubicBezTo>
                <a:cubicBezTo>
                  <a:pt x="3865298" y="1042524"/>
                  <a:pt x="3625520" y="968044"/>
                  <a:pt x="3340299" y="955609"/>
                </a:cubicBezTo>
                <a:cubicBezTo>
                  <a:pt x="2997134" y="947406"/>
                  <a:pt x="2698419" y="1011568"/>
                  <a:pt x="2444155" y="1148093"/>
                </a:cubicBezTo>
                <a:cubicBezTo>
                  <a:pt x="2190023" y="1284618"/>
                  <a:pt x="1975049" y="1471877"/>
                  <a:pt x="1799233" y="1709870"/>
                </a:cubicBezTo>
                <a:cubicBezTo>
                  <a:pt x="1623550" y="1947730"/>
                  <a:pt x="1485040" y="2211652"/>
                  <a:pt x="1383705" y="2501635"/>
                </a:cubicBezTo>
                <a:cubicBezTo>
                  <a:pt x="1282502" y="2791486"/>
                  <a:pt x="1213313" y="3085637"/>
                  <a:pt x="1176139" y="3384087"/>
                </a:cubicBezTo>
                <a:lnTo>
                  <a:pt x="1145183" y="3645230"/>
                </a:lnTo>
                <a:cubicBezTo>
                  <a:pt x="1120312" y="3910608"/>
                  <a:pt x="1117137" y="4182202"/>
                  <a:pt x="1135658" y="4460015"/>
                </a:cubicBezTo>
                <a:cubicBezTo>
                  <a:pt x="1154311" y="4737695"/>
                  <a:pt x="1211197" y="4995730"/>
                  <a:pt x="1306314" y="5234120"/>
                </a:cubicBezTo>
                <a:cubicBezTo>
                  <a:pt x="1401432" y="5472377"/>
                  <a:pt x="1548210" y="5666118"/>
                  <a:pt x="1746647" y="5815343"/>
                </a:cubicBezTo>
                <a:cubicBezTo>
                  <a:pt x="1945085" y="5964568"/>
                  <a:pt x="2209668" y="6039180"/>
                  <a:pt x="2540397" y="603918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421" name="Freeform 16421"/>
          <p:cNvSpPr/>
          <p:nvPr/>
        </p:nvSpPr>
        <p:spPr>
          <a:xfrm>
            <a:off x="5307391" y="4855313"/>
            <a:ext cx="56298" cy="69461"/>
          </a:xfrm>
          <a:custGeom>
            <a:avLst/>
            <a:gdLst/>
            <a:ahLst/>
            <a:cxnLst/>
            <a:rect l="0" t="0" r="0" b="0"/>
            <a:pathLst>
              <a:path w="5657585" h="6972300">
                <a:moveTo>
                  <a:pt x="3937860" y="5687815"/>
                </a:moveTo>
                <a:lnTo>
                  <a:pt x="4495866" y="2218135"/>
                </a:lnTo>
                <a:cubicBezTo>
                  <a:pt x="4524838" y="1961489"/>
                  <a:pt x="4501092" y="1735932"/>
                  <a:pt x="4424627" y="1541463"/>
                </a:cubicBezTo>
                <a:cubicBezTo>
                  <a:pt x="4348162" y="1346994"/>
                  <a:pt x="4222022" y="1195983"/>
                  <a:pt x="4046207" y="1088430"/>
                </a:cubicBezTo>
                <a:cubicBezTo>
                  <a:pt x="3870523" y="980877"/>
                  <a:pt x="3650390" y="927100"/>
                  <a:pt x="3385807" y="927100"/>
                </a:cubicBezTo>
                <a:cubicBezTo>
                  <a:pt x="3154296" y="927100"/>
                  <a:pt x="2927945" y="965928"/>
                  <a:pt x="2706753" y="1043583"/>
                </a:cubicBezTo>
                <a:cubicBezTo>
                  <a:pt x="2485694" y="1121106"/>
                  <a:pt x="2294533" y="1237390"/>
                  <a:pt x="2133269" y="1392436"/>
                </a:cubicBezTo>
                <a:cubicBezTo>
                  <a:pt x="1972005" y="1547482"/>
                  <a:pt x="1866569" y="1743340"/>
                  <a:pt x="1816960" y="1980010"/>
                </a:cubicBezTo>
                <a:lnTo>
                  <a:pt x="700749" y="1980010"/>
                </a:lnTo>
                <a:cubicBezTo>
                  <a:pt x="729721" y="1647958"/>
                  <a:pt x="835157" y="1357908"/>
                  <a:pt x="1017058" y="1109861"/>
                </a:cubicBezTo>
                <a:cubicBezTo>
                  <a:pt x="1198959" y="861815"/>
                  <a:pt x="1426302" y="654844"/>
                  <a:pt x="1699088" y="488950"/>
                </a:cubicBezTo>
                <a:cubicBezTo>
                  <a:pt x="1972005" y="322924"/>
                  <a:pt x="2265561" y="199960"/>
                  <a:pt x="2579753" y="120055"/>
                </a:cubicBezTo>
                <a:cubicBezTo>
                  <a:pt x="2893946" y="40019"/>
                  <a:pt x="3199871" y="0"/>
                  <a:pt x="3497527" y="0"/>
                </a:cubicBezTo>
                <a:cubicBezTo>
                  <a:pt x="3948112" y="0"/>
                  <a:pt x="4339762" y="92075"/>
                  <a:pt x="4672475" y="276225"/>
                </a:cubicBezTo>
                <a:cubicBezTo>
                  <a:pt x="5005321" y="460375"/>
                  <a:pt x="5256477" y="718080"/>
                  <a:pt x="5425942" y="1049338"/>
                </a:cubicBezTo>
                <a:cubicBezTo>
                  <a:pt x="5595540" y="1380596"/>
                  <a:pt x="5657585" y="1778000"/>
                  <a:pt x="5612077" y="2241550"/>
                </a:cubicBezTo>
                <a:lnTo>
                  <a:pt x="5097330" y="5371108"/>
                </a:lnTo>
                <a:cubicBezTo>
                  <a:pt x="5060156" y="5598782"/>
                  <a:pt x="5038460" y="5827515"/>
                  <a:pt x="5032242" y="6057305"/>
                </a:cubicBezTo>
                <a:cubicBezTo>
                  <a:pt x="5026025" y="6286964"/>
                  <a:pt x="5051888" y="6511462"/>
                  <a:pt x="5109832" y="6730802"/>
                </a:cubicBezTo>
                <a:lnTo>
                  <a:pt x="5097330" y="6836171"/>
                </a:lnTo>
                <a:lnTo>
                  <a:pt x="3962664" y="6842323"/>
                </a:lnTo>
                <a:cubicBezTo>
                  <a:pt x="3917156" y="6652089"/>
                  <a:pt x="3895394" y="6459736"/>
                  <a:pt x="3897378" y="6265268"/>
                </a:cubicBezTo>
                <a:cubicBezTo>
                  <a:pt x="3899495" y="6070799"/>
                  <a:pt x="3912989" y="5878315"/>
                  <a:pt x="3937860" y="5687815"/>
                </a:cubicBezTo>
                <a:close/>
                <a:moveTo>
                  <a:pt x="4626041" y="2755900"/>
                </a:moveTo>
                <a:lnTo>
                  <a:pt x="4495866" y="3568700"/>
                </a:lnTo>
                <a:lnTo>
                  <a:pt x="3435416" y="3568700"/>
                </a:lnTo>
                <a:cubicBezTo>
                  <a:pt x="3212240" y="3568700"/>
                  <a:pt x="2976628" y="3585303"/>
                  <a:pt x="2728582" y="3618508"/>
                </a:cubicBezTo>
                <a:cubicBezTo>
                  <a:pt x="2480535" y="3651713"/>
                  <a:pt x="2244857" y="3713957"/>
                  <a:pt x="2021549" y="3805238"/>
                </a:cubicBezTo>
                <a:cubicBezTo>
                  <a:pt x="1798373" y="3896387"/>
                  <a:pt x="1610254" y="4028017"/>
                  <a:pt x="1457192" y="4200129"/>
                </a:cubicBezTo>
                <a:cubicBezTo>
                  <a:pt x="1304263" y="4372108"/>
                  <a:pt x="1211262" y="4594821"/>
                  <a:pt x="1178189" y="4868268"/>
                </a:cubicBezTo>
                <a:cubicBezTo>
                  <a:pt x="1153451" y="5092238"/>
                  <a:pt x="1181364" y="5286111"/>
                  <a:pt x="1261930" y="5449888"/>
                </a:cubicBezTo>
                <a:cubicBezTo>
                  <a:pt x="1342628" y="5613533"/>
                  <a:pt x="1465659" y="5740996"/>
                  <a:pt x="1631024" y="5832277"/>
                </a:cubicBezTo>
                <a:cubicBezTo>
                  <a:pt x="1796388" y="5923426"/>
                  <a:pt x="1988608" y="5969000"/>
                  <a:pt x="2207683" y="5969000"/>
                </a:cubicBezTo>
                <a:cubicBezTo>
                  <a:pt x="2492904" y="5969000"/>
                  <a:pt x="2774024" y="5911189"/>
                  <a:pt x="3051042" y="5795566"/>
                </a:cubicBezTo>
                <a:cubicBezTo>
                  <a:pt x="3328061" y="5679943"/>
                  <a:pt x="3569890" y="5514843"/>
                  <a:pt x="3776530" y="5300266"/>
                </a:cubicBezTo>
                <a:cubicBezTo>
                  <a:pt x="3983302" y="5085689"/>
                  <a:pt x="4125912" y="4838105"/>
                  <a:pt x="4204361" y="4557515"/>
                </a:cubicBezTo>
                <a:lnTo>
                  <a:pt x="4613738" y="5110957"/>
                </a:lnTo>
                <a:cubicBezTo>
                  <a:pt x="4535157" y="5383081"/>
                  <a:pt x="4406966" y="5633575"/>
                  <a:pt x="4229166" y="5862440"/>
                </a:cubicBezTo>
                <a:cubicBezTo>
                  <a:pt x="4051498" y="6091172"/>
                  <a:pt x="3841684" y="6288022"/>
                  <a:pt x="3599722" y="6452990"/>
                </a:cubicBezTo>
                <a:cubicBezTo>
                  <a:pt x="3357893" y="6617825"/>
                  <a:pt x="3098469" y="6745553"/>
                  <a:pt x="2821450" y="6836171"/>
                </a:cubicBezTo>
                <a:cubicBezTo>
                  <a:pt x="2544564" y="6926923"/>
                  <a:pt x="2267611" y="6972300"/>
                  <a:pt x="1990592" y="6972300"/>
                </a:cubicBezTo>
                <a:cubicBezTo>
                  <a:pt x="1614355" y="6972300"/>
                  <a:pt x="1274299" y="6891337"/>
                  <a:pt x="970425" y="6729413"/>
                </a:cubicBezTo>
                <a:cubicBezTo>
                  <a:pt x="666684" y="6567356"/>
                  <a:pt x="426905" y="6340012"/>
                  <a:pt x="251089" y="6047383"/>
                </a:cubicBezTo>
                <a:cubicBezTo>
                  <a:pt x="75406" y="5754622"/>
                  <a:pt x="0" y="5413111"/>
                  <a:pt x="24871" y="5022850"/>
                </a:cubicBezTo>
                <a:cubicBezTo>
                  <a:pt x="49609" y="4595284"/>
                  <a:pt x="161197" y="4236178"/>
                  <a:pt x="359635" y="3945533"/>
                </a:cubicBezTo>
                <a:cubicBezTo>
                  <a:pt x="558072" y="3654756"/>
                  <a:pt x="813329" y="3422187"/>
                  <a:pt x="1125405" y="3247827"/>
                </a:cubicBezTo>
                <a:cubicBezTo>
                  <a:pt x="1437613" y="3073467"/>
                  <a:pt x="1779719" y="2947922"/>
                  <a:pt x="2151724" y="2871193"/>
                </a:cubicBezTo>
                <a:cubicBezTo>
                  <a:pt x="2523860" y="2794331"/>
                  <a:pt x="2891829" y="2755900"/>
                  <a:pt x="3255632" y="27559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422" name="Freeform 16422"/>
          <p:cNvSpPr/>
          <p:nvPr/>
        </p:nvSpPr>
        <p:spPr>
          <a:xfrm>
            <a:off x="5371871" y="4855172"/>
            <a:ext cx="58683" cy="68211"/>
          </a:xfrm>
          <a:custGeom>
            <a:avLst/>
            <a:gdLst/>
            <a:ahLst/>
            <a:cxnLst/>
            <a:rect l="0" t="0" r="0" b="0"/>
            <a:pathLst>
              <a:path w="5897364" h="6846821">
                <a:moveTo>
                  <a:pt x="2027833" y="1631090"/>
                </a:moveTo>
                <a:lnTo>
                  <a:pt x="1122363" y="6846821"/>
                </a:lnTo>
                <a:lnTo>
                  <a:pt x="0" y="6846821"/>
                </a:lnTo>
                <a:lnTo>
                  <a:pt x="1165820" y="128521"/>
                </a:lnTo>
                <a:lnTo>
                  <a:pt x="2226270" y="128521"/>
                </a:lnTo>
                <a:close/>
                <a:moveTo>
                  <a:pt x="1506934" y="3227321"/>
                </a:moveTo>
                <a:lnTo>
                  <a:pt x="1047948" y="3227321"/>
                </a:lnTo>
                <a:cubicBezTo>
                  <a:pt x="1105892" y="2825949"/>
                  <a:pt x="1212387" y="2431852"/>
                  <a:pt x="1367433" y="2045031"/>
                </a:cubicBezTo>
                <a:cubicBezTo>
                  <a:pt x="1522479" y="1658078"/>
                  <a:pt x="1727068" y="1309489"/>
                  <a:pt x="1981200" y="999265"/>
                </a:cubicBezTo>
                <a:cubicBezTo>
                  <a:pt x="2235465" y="688909"/>
                  <a:pt x="2539339" y="443772"/>
                  <a:pt x="2892822" y="263856"/>
                </a:cubicBezTo>
                <a:cubicBezTo>
                  <a:pt x="3246305" y="83807"/>
                  <a:pt x="3650456" y="0"/>
                  <a:pt x="4105275" y="12436"/>
                </a:cubicBezTo>
                <a:cubicBezTo>
                  <a:pt x="4464844" y="20637"/>
                  <a:pt x="4765543" y="89959"/>
                  <a:pt x="5007372" y="220398"/>
                </a:cubicBezTo>
                <a:cubicBezTo>
                  <a:pt x="5249333" y="350705"/>
                  <a:pt x="5438510" y="527579"/>
                  <a:pt x="5574903" y="751020"/>
                </a:cubicBezTo>
                <a:cubicBezTo>
                  <a:pt x="5711296" y="974328"/>
                  <a:pt x="5802246" y="1231834"/>
                  <a:pt x="5847755" y="1523537"/>
                </a:cubicBezTo>
                <a:cubicBezTo>
                  <a:pt x="5893263" y="1815240"/>
                  <a:pt x="5897364" y="2124538"/>
                  <a:pt x="5860058" y="2451431"/>
                </a:cubicBezTo>
                <a:lnTo>
                  <a:pt x="5128419" y="6846821"/>
                </a:lnTo>
                <a:lnTo>
                  <a:pt x="3999706" y="6846821"/>
                </a:lnTo>
                <a:lnTo>
                  <a:pt x="4743847" y="2420475"/>
                </a:lnTo>
                <a:cubicBezTo>
                  <a:pt x="4772819" y="2151526"/>
                  <a:pt x="4763492" y="1908440"/>
                  <a:pt x="4715867" y="1691217"/>
                </a:cubicBezTo>
                <a:cubicBezTo>
                  <a:pt x="4668374" y="1473994"/>
                  <a:pt x="4565055" y="1300229"/>
                  <a:pt x="4405908" y="1169921"/>
                </a:cubicBezTo>
                <a:cubicBezTo>
                  <a:pt x="4246761" y="1039614"/>
                  <a:pt x="4018359" y="970293"/>
                  <a:pt x="3720703" y="961959"/>
                </a:cubicBezTo>
                <a:cubicBezTo>
                  <a:pt x="3406510" y="953757"/>
                  <a:pt x="3123340" y="1013817"/>
                  <a:pt x="2871192" y="1142140"/>
                </a:cubicBezTo>
                <a:cubicBezTo>
                  <a:pt x="2619044" y="1270331"/>
                  <a:pt x="2398911" y="1445154"/>
                  <a:pt x="2210792" y="1666611"/>
                </a:cubicBezTo>
                <a:cubicBezTo>
                  <a:pt x="2022673" y="1887935"/>
                  <a:pt x="1869678" y="2134129"/>
                  <a:pt x="1751806" y="2405195"/>
                </a:cubicBezTo>
                <a:cubicBezTo>
                  <a:pt x="1634067" y="2676128"/>
                  <a:pt x="1552443" y="2950171"/>
                  <a:pt x="1506934" y="3227321"/>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423" name="Freeform 16423"/>
          <p:cNvSpPr/>
          <p:nvPr/>
        </p:nvSpPr>
        <p:spPr>
          <a:xfrm>
            <a:off x="5471352" y="4855120"/>
            <a:ext cx="56812" cy="69660"/>
          </a:xfrm>
          <a:custGeom>
            <a:avLst/>
            <a:gdLst/>
            <a:ahLst/>
            <a:cxnLst/>
            <a:rect l="0" t="0" r="0" b="0"/>
            <a:pathLst>
              <a:path w="5709246" h="6992341">
                <a:moveTo>
                  <a:pt x="2540397" y="6039180"/>
                </a:moveTo>
                <a:cubicBezTo>
                  <a:pt x="2813182" y="6039180"/>
                  <a:pt x="3067381" y="5985735"/>
                  <a:pt x="3302992" y="5878843"/>
                </a:cubicBezTo>
                <a:cubicBezTo>
                  <a:pt x="3538736" y="5771951"/>
                  <a:pt x="3739290" y="5619750"/>
                  <a:pt x="3904655" y="5422238"/>
                </a:cubicBezTo>
                <a:cubicBezTo>
                  <a:pt x="4070020" y="5224727"/>
                  <a:pt x="4187825" y="4996458"/>
                  <a:pt x="4258072" y="4737430"/>
                </a:cubicBezTo>
                <a:lnTo>
                  <a:pt x="5324674" y="4737430"/>
                </a:lnTo>
                <a:cubicBezTo>
                  <a:pt x="5258528" y="5188413"/>
                  <a:pt x="5083837" y="5583568"/>
                  <a:pt x="4800600" y="5922896"/>
                </a:cubicBezTo>
                <a:cubicBezTo>
                  <a:pt x="4517496" y="6262092"/>
                  <a:pt x="4172347" y="6525815"/>
                  <a:pt x="3765153" y="6714066"/>
                </a:cubicBezTo>
                <a:cubicBezTo>
                  <a:pt x="3357960" y="6902316"/>
                  <a:pt x="2933171" y="6992341"/>
                  <a:pt x="2490788" y="6984139"/>
                </a:cubicBezTo>
                <a:cubicBezTo>
                  <a:pt x="2019433" y="6975805"/>
                  <a:pt x="1619449" y="6877512"/>
                  <a:pt x="1290836" y="6689262"/>
                </a:cubicBezTo>
                <a:cubicBezTo>
                  <a:pt x="962224" y="6501011"/>
                  <a:pt x="698699" y="6249657"/>
                  <a:pt x="500261" y="5935199"/>
                </a:cubicBezTo>
                <a:cubicBezTo>
                  <a:pt x="301824" y="5620742"/>
                  <a:pt x="165365" y="5265671"/>
                  <a:pt x="90885" y="4869987"/>
                </a:cubicBezTo>
                <a:cubicBezTo>
                  <a:pt x="16537" y="4474302"/>
                  <a:pt x="0" y="4066712"/>
                  <a:pt x="41275" y="3647215"/>
                </a:cubicBezTo>
                <a:lnTo>
                  <a:pt x="66080" y="3379523"/>
                </a:lnTo>
                <a:cubicBezTo>
                  <a:pt x="115689" y="2926820"/>
                  <a:pt x="225227" y="2496608"/>
                  <a:pt x="394692" y="2088885"/>
                </a:cubicBezTo>
                <a:cubicBezTo>
                  <a:pt x="564290" y="1681030"/>
                  <a:pt x="790641" y="1318881"/>
                  <a:pt x="1073746" y="1002440"/>
                </a:cubicBezTo>
                <a:cubicBezTo>
                  <a:pt x="1356982" y="685866"/>
                  <a:pt x="1692871" y="438613"/>
                  <a:pt x="2081411" y="260680"/>
                </a:cubicBezTo>
                <a:cubicBezTo>
                  <a:pt x="2470084" y="82748"/>
                  <a:pt x="2906250" y="0"/>
                  <a:pt x="3389908" y="12435"/>
                </a:cubicBezTo>
                <a:cubicBezTo>
                  <a:pt x="3861263" y="20637"/>
                  <a:pt x="4270574" y="131299"/>
                  <a:pt x="4617839" y="344421"/>
                </a:cubicBezTo>
                <a:cubicBezTo>
                  <a:pt x="4965105" y="557543"/>
                  <a:pt x="5233789" y="846137"/>
                  <a:pt x="5423892" y="1210204"/>
                </a:cubicBezTo>
                <a:cubicBezTo>
                  <a:pt x="5614128" y="1574270"/>
                  <a:pt x="5709246" y="1988013"/>
                  <a:pt x="5709246" y="2451430"/>
                </a:cubicBezTo>
                <a:lnTo>
                  <a:pt x="4654947" y="2451430"/>
                </a:lnTo>
                <a:cubicBezTo>
                  <a:pt x="4650846" y="2186583"/>
                  <a:pt x="4599186" y="1942438"/>
                  <a:pt x="4499967" y="1718998"/>
                </a:cubicBezTo>
                <a:cubicBezTo>
                  <a:pt x="4400749" y="1495557"/>
                  <a:pt x="4253971" y="1315574"/>
                  <a:pt x="4059635" y="1179049"/>
                </a:cubicBezTo>
                <a:cubicBezTo>
                  <a:pt x="3865298" y="1042524"/>
                  <a:pt x="3625520" y="968044"/>
                  <a:pt x="3340299" y="955609"/>
                </a:cubicBezTo>
                <a:cubicBezTo>
                  <a:pt x="2997134" y="947406"/>
                  <a:pt x="2698419" y="1011568"/>
                  <a:pt x="2444155" y="1148093"/>
                </a:cubicBezTo>
                <a:cubicBezTo>
                  <a:pt x="2190023" y="1284618"/>
                  <a:pt x="1975049" y="1471877"/>
                  <a:pt x="1799233" y="1709870"/>
                </a:cubicBezTo>
                <a:cubicBezTo>
                  <a:pt x="1623550" y="1947730"/>
                  <a:pt x="1485040" y="2211652"/>
                  <a:pt x="1383705" y="2501635"/>
                </a:cubicBezTo>
                <a:cubicBezTo>
                  <a:pt x="1282502" y="2791486"/>
                  <a:pt x="1213313" y="3085637"/>
                  <a:pt x="1176139" y="3384087"/>
                </a:cubicBezTo>
                <a:lnTo>
                  <a:pt x="1145183" y="3645230"/>
                </a:lnTo>
                <a:cubicBezTo>
                  <a:pt x="1120312" y="3910608"/>
                  <a:pt x="1117137" y="4182202"/>
                  <a:pt x="1135658" y="4460015"/>
                </a:cubicBezTo>
                <a:cubicBezTo>
                  <a:pt x="1154311" y="4737695"/>
                  <a:pt x="1211197" y="4995730"/>
                  <a:pt x="1306314" y="5234120"/>
                </a:cubicBezTo>
                <a:cubicBezTo>
                  <a:pt x="1401432" y="5472377"/>
                  <a:pt x="1548210" y="5666118"/>
                  <a:pt x="1746647" y="5815343"/>
                </a:cubicBezTo>
                <a:cubicBezTo>
                  <a:pt x="1945085" y="5964568"/>
                  <a:pt x="2209668" y="6039180"/>
                  <a:pt x="2540397" y="603918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424" name="Freeform 16424"/>
          <p:cNvSpPr/>
          <p:nvPr/>
        </p:nvSpPr>
        <p:spPr>
          <a:xfrm>
            <a:off x="5534963" y="4855122"/>
            <a:ext cx="59896" cy="69620"/>
          </a:xfrm>
          <a:custGeom>
            <a:avLst/>
            <a:gdLst/>
            <a:ahLst/>
            <a:cxnLst/>
            <a:rect l="0" t="0" r="0" b="0"/>
            <a:pathLst>
              <a:path w="6019204" h="6988307">
                <a:moveTo>
                  <a:pt x="37174" y="3605940"/>
                </a:moveTo>
                <a:lnTo>
                  <a:pt x="55827" y="3463065"/>
                </a:lnTo>
                <a:cubicBezTo>
                  <a:pt x="105436" y="3012083"/>
                  <a:pt x="218083" y="2577637"/>
                  <a:pt x="393766" y="2159728"/>
                </a:cubicBezTo>
                <a:cubicBezTo>
                  <a:pt x="569449" y="1741818"/>
                  <a:pt x="801952" y="1369483"/>
                  <a:pt x="1091274" y="1042723"/>
                </a:cubicBezTo>
                <a:cubicBezTo>
                  <a:pt x="1380728" y="715830"/>
                  <a:pt x="1723892" y="459317"/>
                  <a:pt x="2120767" y="273182"/>
                </a:cubicBezTo>
                <a:cubicBezTo>
                  <a:pt x="2517642" y="86916"/>
                  <a:pt x="2959960" y="0"/>
                  <a:pt x="3447719" y="12436"/>
                </a:cubicBezTo>
                <a:cubicBezTo>
                  <a:pt x="3919074" y="20637"/>
                  <a:pt x="4323225" y="121973"/>
                  <a:pt x="4660172" y="316442"/>
                </a:cubicBezTo>
                <a:cubicBezTo>
                  <a:pt x="4997119" y="510911"/>
                  <a:pt x="5269971" y="768482"/>
                  <a:pt x="5478727" y="1089157"/>
                </a:cubicBezTo>
                <a:cubicBezTo>
                  <a:pt x="5687483" y="1409832"/>
                  <a:pt x="5833202" y="1770857"/>
                  <a:pt x="5915885" y="2172229"/>
                </a:cubicBezTo>
                <a:cubicBezTo>
                  <a:pt x="5998567" y="2573602"/>
                  <a:pt x="6019204" y="2987344"/>
                  <a:pt x="5977797" y="3413456"/>
                </a:cubicBezTo>
                <a:lnTo>
                  <a:pt x="5965494" y="3556132"/>
                </a:lnTo>
                <a:cubicBezTo>
                  <a:pt x="5911784" y="4007115"/>
                  <a:pt x="5796028" y="4439510"/>
                  <a:pt x="5618228" y="4853318"/>
                </a:cubicBezTo>
                <a:cubicBezTo>
                  <a:pt x="5440428" y="5267127"/>
                  <a:pt x="5205809" y="5635427"/>
                  <a:pt x="4914371" y="5958218"/>
                </a:cubicBezTo>
                <a:cubicBezTo>
                  <a:pt x="4622932" y="6280878"/>
                  <a:pt x="4278775" y="6534282"/>
                  <a:pt x="3881900" y="6718432"/>
                </a:cubicBezTo>
                <a:cubicBezTo>
                  <a:pt x="3485025" y="6902449"/>
                  <a:pt x="3044759" y="6988307"/>
                  <a:pt x="2561100" y="6976003"/>
                </a:cubicBezTo>
                <a:cubicBezTo>
                  <a:pt x="2093846" y="6967669"/>
                  <a:pt x="1691746" y="6867326"/>
                  <a:pt x="1354799" y="6674975"/>
                </a:cubicBezTo>
                <a:cubicBezTo>
                  <a:pt x="1017984" y="6482490"/>
                  <a:pt x="746191" y="6226969"/>
                  <a:pt x="539419" y="5908411"/>
                </a:cubicBezTo>
                <a:cubicBezTo>
                  <a:pt x="332779" y="5589852"/>
                  <a:pt x="188118" y="5232003"/>
                  <a:pt x="105436" y="4834864"/>
                </a:cubicBezTo>
                <a:cubicBezTo>
                  <a:pt x="22754" y="4437592"/>
                  <a:pt x="0" y="4027951"/>
                  <a:pt x="37174" y="3605940"/>
                </a:cubicBezTo>
                <a:close/>
                <a:moveTo>
                  <a:pt x="1172038" y="3463065"/>
                </a:moveTo>
                <a:lnTo>
                  <a:pt x="1159536" y="3612092"/>
                </a:lnTo>
                <a:cubicBezTo>
                  <a:pt x="1130564" y="3872706"/>
                  <a:pt x="1129506" y="4143706"/>
                  <a:pt x="1156361" y="4425090"/>
                </a:cubicBezTo>
                <a:cubicBezTo>
                  <a:pt x="1183349" y="4706475"/>
                  <a:pt x="1249494" y="4967155"/>
                  <a:pt x="1354799" y="5207132"/>
                </a:cubicBezTo>
                <a:cubicBezTo>
                  <a:pt x="1460235" y="5447110"/>
                  <a:pt x="1614223" y="5643629"/>
                  <a:pt x="1816761" y="5796690"/>
                </a:cubicBezTo>
                <a:cubicBezTo>
                  <a:pt x="2019432" y="5949752"/>
                  <a:pt x="2281965" y="6030450"/>
                  <a:pt x="2604360" y="6038784"/>
                </a:cubicBezTo>
                <a:cubicBezTo>
                  <a:pt x="2947524" y="6046986"/>
                  <a:pt x="3249348" y="5979716"/>
                  <a:pt x="3509830" y="5836973"/>
                </a:cubicBezTo>
                <a:cubicBezTo>
                  <a:pt x="3770312" y="5694230"/>
                  <a:pt x="3992496" y="5500820"/>
                  <a:pt x="4176382" y="5256742"/>
                </a:cubicBezTo>
                <a:cubicBezTo>
                  <a:pt x="4360399" y="5012664"/>
                  <a:pt x="4507177" y="4741664"/>
                  <a:pt x="4616714" y="4443743"/>
                </a:cubicBezTo>
                <a:cubicBezTo>
                  <a:pt x="4726252" y="4145823"/>
                  <a:pt x="4799607" y="3849952"/>
                  <a:pt x="4836782" y="3556132"/>
                </a:cubicBezTo>
                <a:lnTo>
                  <a:pt x="4849283" y="3413456"/>
                </a:lnTo>
                <a:cubicBezTo>
                  <a:pt x="4878255" y="3152841"/>
                  <a:pt x="4879247" y="2880850"/>
                  <a:pt x="4852260" y="2597481"/>
                </a:cubicBezTo>
                <a:cubicBezTo>
                  <a:pt x="4825404" y="2313980"/>
                  <a:pt x="4759259" y="2049132"/>
                  <a:pt x="4653822" y="1802937"/>
                </a:cubicBezTo>
                <a:cubicBezTo>
                  <a:pt x="4548518" y="1556743"/>
                  <a:pt x="4394531" y="1356056"/>
                  <a:pt x="4191860" y="1200878"/>
                </a:cubicBezTo>
                <a:cubicBezTo>
                  <a:pt x="3989321" y="1045700"/>
                  <a:pt x="3726854" y="964010"/>
                  <a:pt x="3404460" y="955807"/>
                </a:cubicBezTo>
                <a:cubicBezTo>
                  <a:pt x="3061295" y="943372"/>
                  <a:pt x="2758413" y="1010576"/>
                  <a:pt x="2495814" y="1157420"/>
                </a:cubicBezTo>
                <a:cubicBezTo>
                  <a:pt x="2233348" y="1304264"/>
                  <a:pt x="2011164" y="1501841"/>
                  <a:pt x="1829263" y="1750153"/>
                </a:cubicBezTo>
                <a:cubicBezTo>
                  <a:pt x="1647362" y="1998464"/>
                  <a:pt x="1501642" y="2272639"/>
                  <a:pt x="1392105" y="2572676"/>
                </a:cubicBezTo>
                <a:cubicBezTo>
                  <a:pt x="1282567" y="2872582"/>
                  <a:pt x="1209212" y="3169378"/>
                  <a:pt x="1172038" y="3463065"/>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425" name="Freeform 16425"/>
          <p:cNvSpPr/>
          <p:nvPr/>
        </p:nvSpPr>
        <p:spPr>
          <a:xfrm>
            <a:off x="5601243" y="4855172"/>
            <a:ext cx="58683" cy="68211"/>
          </a:xfrm>
          <a:custGeom>
            <a:avLst/>
            <a:gdLst/>
            <a:ahLst/>
            <a:cxnLst/>
            <a:rect l="0" t="0" r="0" b="0"/>
            <a:pathLst>
              <a:path w="5897364" h="6846821">
                <a:moveTo>
                  <a:pt x="2027833" y="1631090"/>
                </a:moveTo>
                <a:lnTo>
                  <a:pt x="1122363" y="6846821"/>
                </a:lnTo>
                <a:lnTo>
                  <a:pt x="0" y="6846821"/>
                </a:lnTo>
                <a:lnTo>
                  <a:pt x="1165820" y="128521"/>
                </a:lnTo>
                <a:lnTo>
                  <a:pt x="2226270" y="128521"/>
                </a:lnTo>
                <a:close/>
                <a:moveTo>
                  <a:pt x="1506934" y="3227321"/>
                </a:moveTo>
                <a:lnTo>
                  <a:pt x="1047948" y="3227321"/>
                </a:lnTo>
                <a:cubicBezTo>
                  <a:pt x="1105892" y="2825949"/>
                  <a:pt x="1212387" y="2431852"/>
                  <a:pt x="1367433" y="2045031"/>
                </a:cubicBezTo>
                <a:cubicBezTo>
                  <a:pt x="1522479" y="1658078"/>
                  <a:pt x="1727068" y="1309489"/>
                  <a:pt x="1981200" y="999265"/>
                </a:cubicBezTo>
                <a:cubicBezTo>
                  <a:pt x="2235465" y="688909"/>
                  <a:pt x="2539339" y="443772"/>
                  <a:pt x="2892822" y="263856"/>
                </a:cubicBezTo>
                <a:cubicBezTo>
                  <a:pt x="3246305" y="83807"/>
                  <a:pt x="3650456" y="0"/>
                  <a:pt x="4105275" y="12436"/>
                </a:cubicBezTo>
                <a:cubicBezTo>
                  <a:pt x="4464844" y="20637"/>
                  <a:pt x="4765543" y="89959"/>
                  <a:pt x="5007372" y="220398"/>
                </a:cubicBezTo>
                <a:cubicBezTo>
                  <a:pt x="5249333" y="350705"/>
                  <a:pt x="5438510" y="527579"/>
                  <a:pt x="5574903" y="751020"/>
                </a:cubicBezTo>
                <a:cubicBezTo>
                  <a:pt x="5711296" y="974328"/>
                  <a:pt x="5802246" y="1231834"/>
                  <a:pt x="5847755" y="1523537"/>
                </a:cubicBezTo>
                <a:cubicBezTo>
                  <a:pt x="5893263" y="1815240"/>
                  <a:pt x="5897364" y="2124538"/>
                  <a:pt x="5860058" y="2451431"/>
                </a:cubicBezTo>
                <a:lnTo>
                  <a:pt x="5128419" y="6846821"/>
                </a:lnTo>
                <a:lnTo>
                  <a:pt x="3999706" y="6846821"/>
                </a:lnTo>
                <a:lnTo>
                  <a:pt x="4743847" y="2420475"/>
                </a:lnTo>
                <a:cubicBezTo>
                  <a:pt x="4772819" y="2151526"/>
                  <a:pt x="4763492" y="1908440"/>
                  <a:pt x="4715867" y="1691217"/>
                </a:cubicBezTo>
                <a:cubicBezTo>
                  <a:pt x="4668374" y="1473994"/>
                  <a:pt x="4565055" y="1300229"/>
                  <a:pt x="4405908" y="1169921"/>
                </a:cubicBezTo>
                <a:cubicBezTo>
                  <a:pt x="4246761" y="1039614"/>
                  <a:pt x="4018359" y="970293"/>
                  <a:pt x="3720703" y="961959"/>
                </a:cubicBezTo>
                <a:cubicBezTo>
                  <a:pt x="3406510" y="953757"/>
                  <a:pt x="3123340" y="1013817"/>
                  <a:pt x="2871192" y="1142140"/>
                </a:cubicBezTo>
                <a:cubicBezTo>
                  <a:pt x="2619044" y="1270331"/>
                  <a:pt x="2398911" y="1445154"/>
                  <a:pt x="2210792" y="1666611"/>
                </a:cubicBezTo>
                <a:cubicBezTo>
                  <a:pt x="2022673" y="1887935"/>
                  <a:pt x="1869678" y="2134129"/>
                  <a:pt x="1751806" y="2405195"/>
                </a:cubicBezTo>
                <a:cubicBezTo>
                  <a:pt x="1634067" y="2676128"/>
                  <a:pt x="1552443" y="2950171"/>
                  <a:pt x="1506934" y="3227321"/>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426" name="Freeform 16426"/>
          <p:cNvSpPr/>
          <p:nvPr/>
        </p:nvSpPr>
        <p:spPr>
          <a:xfrm>
            <a:off x="5670066" y="4840257"/>
            <a:ext cx="36652" cy="84265"/>
          </a:xfrm>
          <a:custGeom>
            <a:avLst/>
            <a:gdLst/>
            <a:ahLst/>
            <a:cxnLst/>
            <a:rect l="0" t="0" r="0" b="0"/>
            <a:pathLst>
              <a:path w="3683397" h="8458200">
                <a:moveTo>
                  <a:pt x="3683397" y="1638300"/>
                </a:moveTo>
                <a:lnTo>
                  <a:pt x="3528417" y="2514600"/>
                </a:lnTo>
                <a:lnTo>
                  <a:pt x="0" y="2514600"/>
                </a:lnTo>
                <a:lnTo>
                  <a:pt x="154979" y="1638300"/>
                </a:lnTo>
                <a:close/>
                <a:moveTo>
                  <a:pt x="1630957" y="0"/>
                </a:moveTo>
                <a:lnTo>
                  <a:pt x="2747168" y="0"/>
                </a:lnTo>
                <a:lnTo>
                  <a:pt x="1612304" y="6697861"/>
                </a:lnTo>
                <a:cubicBezTo>
                  <a:pt x="1599869" y="6842721"/>
                  <a:pt x="1603970" y="6973094"/>
                  <a:pt x="1624607" y="7088982"/>
                </a:cubicBezTo>
                <a:cubicBezTo>
                  <a:pt x="1645377" y="7204869"/>
                  <a:pt x="1694987" y="7296944"/>
                  <a:pt x="1773436" y="7365207"/>
                </a:cubicBezTo>
                <a:cubicBezTo>
                  <a:pt x="1852017" y="7433469"/>
                  <a:pt x="1971939" y="7467600"/>
                  <a:pt x="2133203" y="7467600"/>
                </a:cubicBezTo>
                <a:cubicBezTo>
                  <a:pt x="2224087" y="7467600"/>
                  <a:pt x="2313979" y="7460391"/>
                  <a:pt x="2402879" y="7445971"/>
                </a:cubicBezTo>
                <a:cubicBezTo>
                  <a:pt x="2491779" y="7431551"/>
                  <a:pt x="2581738" y="7418123"/>
                  <a:pt x="2672754" y="7405688"/>
                </a:cubicBezTo>
                <a:lnTo>
                  <a:pt x="2591990" y="8346678"/>
                </a:lnTo>
                <a:cubicBezTo>
                  <a:pt x="2459699" y="8383984"/>
                  <a:pt x="2324298" y="8411897"/>
                  <a:pt x="2185789" y="8430418"/>
                </a:cubicBezTo>
                <a:cubicBezTo>
                  <a:pt x="2047412" y="8448939"/>
                  <a:pt x="1909961" y="8458200"/>
                  <a:pt x="1773436" y="8458200"/>
                </a:cubicBezTo>
                <a:cubicBezTo>
                  <a:pt x="1430403" y="8458200"/>
                  <a:pt x="1161719" y="8373334"/>
                  <a:pt x="967382" y="8203605"/>
                </a:cubicBezTo>
                <a:cubicBezTo>
                  <a:pt x="773046" y="8033875"/>
                  <a:pt x="640754" y="7814469"/>
                  <a:pt x="570507" y="7545388"/>
                </a:cubicBezTo>
                <a:cubicBezTo>
                  <a:pt x="500261" y="7276174"/>
                  <a:pt x="479557" y="6988440"/>
                  <a:pt x="508397" y="6682185"/>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427" name="Freeform 16427"/>
          <p:cNvSpPr/>
          <p:nvPr/>
        </p:nvSpPr>
        <p:spPr>
          <a:xfrm>
            <a:off x="5708697" y="4855313"/>
            <a:ext cx="56298" cy="69461"/>
          </a:xfrm>
          <a:custGeom>
            <a:avLst/>
            <a:gdLst/>
            <a:ahLst/>
            <a:cxnLst/>
            <a:rect l="0" t="0" r="0" b="0"/>
            <a:pathLst>
              <a:path w="5657585" h="6972300">
                <a:moveTo>
                  <a:pt x="3937860" y="5687815"/>
                </a:moveTo>
                <a:lnTo>
                  <a:pt x="4495866" y="2218135"/>
                </a:lnTo>
                <a:cubicBezTo>
                  <a:pt x="4524838" y="1961489"/>
                  <a:pt x="4501092" y="1735932"/>
                  <a:pt x="4424627" y="1541463"/>
                </a:cubicBezTo>
                <a:cubicBezTo>
                  <a:pt x="4348162" y="1346994"/>
                  <a:pt x="4222022" y="1195983"/>
                  <a:pt x="4046207" y="1088430"/>
                </a:cubicBezTo>
                <a:cubicBezTo>
                  <a:pt x="3870523" y="980877"/>
                  <a:pt x="3650390" y="927100"/>
                  <a:pt x="3385807" y="927100"/>
                </a:cubicBezTo>
                <a:cubicBezTo>
                  <a:pt x="3154296" y="927100"/>
                  <a:pt x="2927945" y="965928"/>
                  <a:pt x="2706753" y="1043583"/>
                </a:cubicBezTo>
                <a:cubicBezTo>
                  <a:pt x="2485694" y="1121106"/>
                  <a:pt x="2294533" y="1237390"/>
                  <a:pt x="2133269" y="1392436"/>
                </a:cubicBezTo>
                <a:cubicBezTo>
                  <a:pt x="1972005" y="1547482"/>
                  <a:pt x="1866569" y="1743340"/>
                  <a:pt x="1816960" y="1980010"/>
                </a:cubicBezTo>
                <a:lnTo>
                  <a:pt x="700749" y="1980010"/>
                </a:lnTo>
                <a:cubicBezTo>
                  <a:pt x="729721" y="1647958"/>
                  <a:pt x="835157" y="1357908"/>
                  <a:pt x="1017058" y="1109861"/>
                </a:cubicBezTo>
                <a:cubicBezTo>
                  <a:pt x="1198959" y="861815"/>
                  <a:pt x="1426302" y="654844"/>
                  <a:pt x="1699088" y="488950"/>
                </a:cubicBezTo>
                <a:cubicBezTo>
                  <a:pt x="1972005" y="322924"/>
                  <a:pt x="2265561" y="199960"/>
                  <a:pt x="2579753" y="120055"/>
                </a:cubicBezTo>
                <a:cubicBezTo>
                  <a:pt x="2893946" y="40019"/>
                  <a:pt x="3199871" y="0"/>
                  <a:pt x="3497527" y="0"/>
                </a:cubicBezTo>
                <a:cubicBezTo>
                  <a:pt x="3948112" y="0"/>
                  <a:pt x="4339762" y="92075"/>
                  <a:pt x="4672475" y="276225"/>
                </a:cubicBezTo>
                <a:cubicBezTo>
                  <a:pt x="5005321" y="460375"/>
                  <a:pt x="5256477" y="718080"/>
                  <a:pt x="5425942" y="1049338"/>
                </a:cubicBezTo>
                <a:cubicBezTo>
                  <a:pt x="5595540" y="1380596"/>
                  <a:pt x="5657585" y="1778000"/>
                  <a:pt x="5612077" y="2241550"/>
                </a:cubicBezTo>
                <a:lnTo>
                  <a:pt x="5097330" y="5371108"/>
                </a:lnTo>
                <a:cubicBezTo>
                  <a:pt x="5060156" y="5598782"/>
                  <a:pt x="5038460" y="5827515"/>
                  <a:pt x="5032242" y="6057305"/>
                </a:cubicBezTo>
                <a:cubicBezTo>
                  <a:pt x="5026025" y="6286964"/>
                  <a:pt x="5051888" y="6511462"/>
                  <a:pt x="5109832" y="6730802"/>
                </a:cubicBezTo>
                <a:lnTo>
                  <a:pt x="5097330" y="6836171"/>
                </a:lnTo>
                <a:lnTo>
                  <a:pt x="3962664" y="6842323"/>
                </a:lnTo>
                <a:cubicBezTo>
                  <a:pt x="3917156" y="6652089"/>
                  <a:pt x="3895394" y="6459736"/>
                  <a:pt x="3897378" y="6265268"/>
                </a:cubicBezTo>
                <a:cubicBezTo>
                  <a:pt x="3899495" y="6070799"/>
                  <a:pt x="3912989" y="5878315"/>
                  <a:pt x="3937860" y="5687815"/>
                </a:cubicBezTo>
                <a:close/>
                <a:moveTo>
                  <a:pt x="4626041" y="2755900"/>
                </a:moveTo>
                <a:lnTo>
                  <a:pt x="4495866" y="3568700"/>
                </a:lnTo>
                <a:lnTo>
                  <a:pt x="3435416" y="3568700"/>
                </a:lnTo>
                <a:cubicBezTo>
                  <a:pt x="3212240" y="3568700"/>
                  <a:pt x="2976628" y="3585303"/>
                  <a:pt x="2728582" y="3618508"/>
                </a:cubicBezTo>
                <a:cubicBezTo>
                  <a:pt x="2480535" y="3651713"/>
                  <a:pt x="2244857" y="3713957"/>
                  <a:pt x="2021549" y="3805238"/>
                </a:cubicBezTo>
                <a:cubicBezTo>
                  <a:pt x="1798373" y="3896387"/>
                  <a:pt x="1610254" y="4028017"/>
                  <a:pt x="1457192" y="4200129"/>
                </a:cubicBezTo>
                <a:cubicBezTo>
                  <a:pt x="1304263" y="4372108"/>
                  <a:pt x="1211262" y="4594821"/>
                  <a:pt x="1178189" y="4868268"/>
                </a:cubicBezTo>
                <a:cubicBezTo>
                  <a:pt x="1153451" y="5092238"/>
                  <a:pt x="1181364" y="5286111"/>
                  <a:pt x="1261930" y="5449888"/>
                </a:cubicBezTo>
                <a:cubicBezTo>
                  <a:pt x="1342628" y="5613533"/>
                  <a:pt x="1465659" y="5740996"/>
                  <a:pt x="1631024" y="5832277"/>
                </a:cubicBezTo>
                <a:cubicBezTo>
                  <a:pt x="1796388" y="5923426"/>
                  <a:pt x="1988608" y="5969000"/>
                  <a:pt x="2207683" y="5969000"/>
                </a:cubicBezTo>
                <a:cubicBezTo>
                  <a:pt x="2492904" y="5969000"/>
                  <a:pt x="2774024" y="5911189"/>
                  <a:pt x="3051042" y="5795566"/>
                </a:cubicBezTo>
                <a:cubicBezTo>
                  <a:pt x="3328061" y="5679943"/>
                  <a:pt x="3569890" y="5514843"/>
                  <a:pt x="3776530" y="5300266"/>
                </a:cubicBezTo>
                <a:cubicBezTo>
                  <a:pt x="3983302" y="5085689"/>
                  <a:pt x="4125912" y="4838105"/>
                  <a:pt x="4204361" y="4557515"/>
                </a:cubicBezTo>
                <a:lnTo>
                  <a:pt x="4613738" y="5110957"/>
                </a:lnTo>
                <a:cubicBezTo>
                  <a:pt x="4535157" y="5383081"/>
                  <a:pt x="4406966" y="5633575"/>
                  <a:pt x="4229166" y="5862440"/>
                </a:cubicBezTo>
                <a:cubicBezTo>
                  <a:pt x="4051498" y="6091172"/>
                  <a:pt x="3841684" y="6288022"/>
                  <a:pt x="3599722" y="6452990"/>
                </a:cubicBezTo>
                <a:cubicBezTo>
                  <a:pt x="3357893" y="6617825"/>
                  <a:pt x="3098469" y="6745553"/>
                  <a:pt x="2821450" y="6836171"/>
                </a:cubicBezTo>
                <a:cubicBezTo>
                  <a:pt x="2544564" y="6926923"/>
                  <a:pt x="2267611" y="6972300"/>
                  <a:pt x="1990592" y="6972300"/>
                </a:cubicBezTo>
                <a:cubicBezTo>
                  <a:pt x="1614355" y="6972300"/>
                  <a:pt x="1274299" y="6891337"/>
                  <a:pt x="970425" y="6729413"/>
                </a:cubicBezTo>
                <a:cubicBezTo>
                  <a:pt x="666684" y="6567356"/>
                  <a:pt x="426905" y="6340012"/>
                  <a:pt x="251089" y="6047383"/>
                </a:cubicBezTo>
                <a:cubicBezTo>
                  <a:pt x="75406" y="5754622"/>
                  <a:pt x="0" y="5413111"/>
                  <a:pt x="24871" y="5022850"/>
                </a:cubicBezTo>
                <a:cubicBezTo>
                  <a:pt x="49609" y="4595284"/>
                  <a:pt x="161197" y="4236178"/>
                  <a:pt x="359635" y="3945533"/>
                </a:cubicBezTo>
                <a:cubicBezTo>
                  <a:pt x="558072" y="3654756"/>
                  <a:pt x="813329" y="3422187"/>
                  <a:pt x="1125405" y="3247827"/>
                </a:cubicBezTo>
                <a:cubicBezTo>
                  <a:pt x="1437613" y="3073467"/>
                  <a:pt x="1779719" y="2947922"/>
                  <a:pt x="2151724" y="2871193"/>
                </a:cubicBezTo>
                <a:cubicBezTo>
                  <a:pt x="2523860" y="2794331"/>
                  <a:pt x="2891829" y="2755900"/>
                  <a:pt x="3255632" y="27559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428" name="Freeform 16428"/>
          <p:cNvSpPr/>
          <p:nvPr/>
        </p:nvSpPr>
        <p:spPr>
          <a:xfrm>
            <a:off x="5775728" y="4855120"/>
            <a:ext cx="56812" cy="69660"/>
          </a:xfrm>
          <a:custGeom>
            <a:avLst/>
            <a:gdLst/>
            <a:ahLst/>
            <a:cxnLst/>
            <a:rect l="0" t="0" r="0" b="0"/>
            <a:pathLst>
              <a:path w="5709246" h="6992341">
                <a:moveTo>
                  <a:pt x="2540397" y="6039180"/>
                </a:moveTo>
                <a:cubicBezTo>
                  <a:pt x="2813182" y="6039180"/>
                  <a:pt x="3067381" y="5985735"/>
                  <a:pt x="3302992" y="5878843"/>
                </a:cubicBezTo>
                <a:cubicBezTo>
                  <a:pt x="3538736" y="5771951"/>
                  <a:pt x="3739290" y="5619750"/>
                  <a:pt x="3904655" y="5422238"/>
                </a:cubicBezTo>
                <a:cubicBezTo>
                  <a:pt x="4070020" y="5224727"/>
                  <a:pt x="4187825" y="4996458"/>
                  <a:pt x="4258072" y="4737430"/>
                </a:cubicBezTo>
                <a:lnTo>
                  <a:pt x="5324674" y="4737430"/>
                </a:lnTo>
                <a:cubicBezTo>
                  <a:pt x="5258528" y="5188413"/>
                  <a:pt x="5083837" y="5583568"/>
                  <a:pt x="4800600" y="5922896"/>
                </a:cubicBezTo>
                <a:cubicBezTo>
                  <a:pt x="4517496" y="6262092"/>
                  <a:pt x="4172347" y="6525815"/>
                  <a:pt x="3765153" y="6714066"/>
                </a:cubicBezTo>
                <a:cubicBezTo>
                  <a:pt x="3357960" y="6902316"/>
                  <a:pt x="2933171" y="6992341"/>
                  <a:pt x="2490788" y="6984139"/>
                </a:cubicBezTo>
                <a:cubicBezTo>
                  <a:pt x="2019433" y="6975805"/>
                  <a:pt x="1619449" y="6877512"/>
                  <a:pt x="1290836" y="6689262"/>
                </a:cubicBezTo>
                <a:cubicBezTo>
                  <a:pt x="962224" y="6501011"/>
                  <a:pt x="698699" y="6249657"/>
                  <a:pt x="500261" y="5935199"/>
                </a:cubicBezTo>
                <a:cubicBezTo>
                  <a:pt x="301824" y="5620742"/>
                  <a:pt x="165365" y="5265671"/>
                  <a:pt x="90885" y="4869987"/>
                </a:cubicBezTo>
                <a:cubicBezTo>
                  <a:pt x="16537" y="4474302"/>
                  <a:pt x="0" y="4066712"/>
                  <a:pt x="41275" y="3647215"/>
                </a:cubicBezTo>
                <a:lnTo>
                  <a:pt x="66080" y="3379523"/>
                </a:lnTo>
                <a:cubicBezTo>
                  <a:pt x="115689" y="2926820"/>
                  <a:pt x="225227" y="2496608"/>
                  <a:pt x="394692" y="2088885"/>
                </a:cubicBezTo>
                <a:cubicBezTo>
                  <a:pt x="564290" y="1681030"/>
                  <a:pt x="790641" y="1318881"/>
                  <a:pt x="1073746" y="1002440"/>
                </a:cubicBezTo>
                <a:cubicBezTo>
                  <a:pt x="1356982" y="685866"/>
                  <a:pt x="1692871" y="438613"/>
                  <a:pt x="2081411" y="260680"/>
                </a:cubicBezTo>
                <a:cubicBezTo>
                  <a:pt x="2470084" y="82748"/>
                  <a:pt x="2906250" y="0"/>
                  <a:pt x="3389908" y="12435"/>
                </a:cubicBezTo>
                <a:cubicBezTo>
                  <a:pt x="3861263" y="20637"/>
                  <a:pt x="4270574" y="131299"/>
                  <a:pt x="4617839" y="344421"/>
                </a:cubicBezTo>
                <a:cubicBezTo>
                  <a:pt x="4965105" y="557543"/>
                  <a:pt x="5233789" y="846137"/>
                  <a:pt x="5423892" y="1210204"/>
                </a:cubicBezTo>
                <a:cubicBezTo>
                  <a:pt x="5614128" y="1574270"/>
                  <a:pt x="5709246" y="1988013"/>
                  <a:pt x="5709246" y="2451430"/>
                </a:cubicBezTo>
                <a:lnTo>
                  <a:pt x="4654947" y="2451430"/>
                </a:lnTo>
                <a:cubicBezTo>
                  <a:pt x="4650846" y="2186583"/>
                  <a:pt x="4599186" y="1942438"/>
                  <a:pt x="4499967" y="1718998"/>
                </a:cubicBezTo>
                <a:cubicBezTo>
                  <a:pt x="4400749" y="1495557"/>
                  <a:pt x="4253971" y="1315574"/>
                  <a:pt x="4059635" y="1179049"/>
                </a:cubicBezTo>
                <a:cubicBezTo>
                  <a:pt x="3865298" y="1042524"/>
                  <a:pt x="3625520" y="968044"/>
                  <a:pt x="3340299" y="955609"/>
                </a:cubicBezTo>
                <a:cubicBezTo>
                  <a:pt x="2997134" y="947406"/>
                  <a:pt x="2698419" y="1011568"/>
                  <a:pt x="2444155" y="1148093"/>
                </a:cubicBezTo>
                <a:cubicBezTo>
                  <a:pt x="2190023" y="1284618"/>
                  <a:pt x="1975049" y="1471877"/>
                  <a:pt x="1799233" y="1709870"/>
                </a:cubicBezTo>
                <a:cubicBezTo>
                  <a:pt x="1623550" y="1947730"/>
                  <a:pt x="1485040" y="2211652"/>
                  <a:pt x="1383705" y="2501635"/>
                </a:cubicBezTo>
                <a:cubicBezTo>
                  <a:pt x="1282502" y="2791486"/>
                  <a:pt x="1213313" y="3085637"/>
                  <a:pt x="1176139" y="3384087"/>
                </a:cubicBezTo>
                <a:lnTo>
                  <a:pt x="1145183" y="3645230"/>
                </a:lnTo>
                <a:cubicBezTo>
                  <a:pt x="1120312" y="3910608"/>
                  <a:pt x="1117137" y="4182202"/>
                  <a:pt x="1135658" y="4460015"/>
                </a:cubicBezTo>
                <a:cubicBezTo>
                  <a:pt x="1154311" y="4737695"/>
                  <a:pt x="1211197" y="4995730"/>
                  <a:pt x="1306314" y="5234120"/>
                </a:cubicBezTo>
                <a:cubicBezTo>
                  <a:pt x="1401432" y="5472377"/>
                  <a:pt x="1548210" y="5666118"/>
                  <a:pt x="1746647" y="5815343"/>
                </a:cubicBezTo>
                <a:cubicBezTo>
                  <a:pt x="1945085" y="5964568"/>
                  <a:pt x="2209668" y="6039180"/>
                  <a:pt x="2540397" y="603918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429" name="Freeform 16429"/>
          <p:cNvSpPr/>
          <p:nvPr/>
        </p:nvSpPr>
        <p:spPr>
          <a:xfrm>
            <a:off x="5838967" y="4840257"/>
            <a:ext cx="36652" cy="84265"/>
          </a:xfrm>
          <a:custGeom>
            <a:avLst/>
            <a:gdLst/>
            <a:ahLst/>
            <a:cxnLst/>
            <a:rect l="0" t="0" r="0" b="0"/>
            <a:pathLst>
              <a:path w="3683397" h="8458200">
                <a:moveTo>
                  <a:pt x="3683397" y="1638300"/>
                </a:moveTo>
                <a:lnTo>
                  <a:pt x="3528417" y="2514600"/>
                </a:lnTo>
                <a:lnTo>
                  <a:pt x="0" y="2514600"/>
                </a:lnTo>
                <a:lnTo>
                  <a:pt x="154979" y="1638300"/>
                </a:lnTo>
                <a:close/>
                <a:moveTo>
                  <a:pt x="1630957" y="0"/>
                </a:moveTo>
                <a:lnTo>
                  <a:pt x="2747168" y="0"/>
                </a:lnTo>
                <a:lnTo>
                  <a:pt x="1612304" y="6697861"/>
                </a:lnTo>
                <a:cubicBezTo>
                  <a:pt x="1599869" y="6842721"/>
                  <a:pt x="1603970" y="6973094"/>
                  <a:pt x="1624607" y="7088982"/>
                </a:cubicBezTo>
                <a:cubicBezTo>
                  <a:pt x="1645377" y="7204869"/>
                  <a:pt x="1694987" y="7296944"/>
                  <a:pt x="1773436" y="7365207"/>
                </a:cubicBezTo>
                <a:cubicBezTo>
                  <a:pt x="1852017" y="7433469"/>
                  <a:pt x="1971939" y="7467600"/>
                  <a:pt x="2133203" y="7467600"/>
                </a:cubicBezTo>
                <a:cubicBezTo>
                  <a:pt x="2224087" y="7467600"/>
                  <a:pt x="2313979" y="7460391"/>
                  <a:pt x="2402879" y="7445971"/>
                </a:cubicBezTo>
                <a:cubicBezTo>
                  <a:pt x="2491779" y="7431551"/>
                  <a:pt x="2581738" y="7418123"/>
                  <a:pt x="2672754" y="7405688"/>
                </a:cubicBezTo>
                <a:lnTo>
                  <a:pt x="2591990" y="8346678"/>
                </a:lnTo>
                <a:cubicBezTo>
                  <a:pt x="2459699" y="8383984"/>
                  <a:pt x="2324298" y="8411897"/>
                  <a:pt x="2185789" y="8430418"/>
                </a:cubicBezTo>
                <a:cubicBezTo>
                  <a:pt x="2047412" y="8448939"/>
                  <a:pt x="1909961" y="8458200"/>
                  <a:pt x="1773436" y="8458200"/>
                </a:cubicBezTo>
                <a:cubicBezTo>
                  <a:pt x="1430403" y="8458200"/>
                  <a:pt x="1161719" y="8373334"/>
                  <a:pt x="967382" y="8203605"/>
                </a:cubicBezTo>
                <a:cubicBezTo>
                  <a:pt x="773046" y="8033875"/>
                  <a:pt x="640754" y="7814469"/>
                  <a:pt x="570507" y="7545388"/>
                </a:cubicBezTo>
                <a:cubicBezTo>
                  <a:pt x="500261" y="7276174"/>
                  <a:pt x="479557" y="6988440"/>
                  <a:pt x="508397" y="6682185"/>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430" name="Freeform 16430"/>
          <p:cNvSpPr/>
          <p:nvPr/>
        </p:nvSpPr>
        <p:spPr>
          <a:xfrm>
            <a:off x="5908854" y="4840257"/>
            <a:ext cx="36652" cy="84265"/>
          </a:xfrm>
          <a:custGeom>
            <a:avLst/>
            <a:gdLst/>
            <a:ahLst/>
            <a:cxnLst/>
            <a:rect l="0" t="0" r="0" b="0"/>
            <a:pathLst>
              <a:path w="3683397" h="8458200">
                <a:moveTo>
                  <a:pt x="3683397" y="1638300"/>
                </a:moveTo>
                <a:lnTo>
                  <a:pt x="3528417" y="2514600"/>
                </a:lnTo>
                <a:lnTo>
                  <a:pt x="0" y="2514600"/>
                </a:lnTo>
                <a:lnTo>
                  <a:pt x="154979" y="1638300"/>
                </a:lnTo>
                <a:close/>
                <a:moveTo>
                  <a:pt x="1630957" y="0"/>
                </a:moveTo>
                <a:lnTo>
                  <a:pt x="2747168" y="0"/>
                </a:lnTo>
                <a:lnTo>
                  <a:pt x="1612304" y="6697861"/>
                </a:lnTo>
                <a:cubicBezTo>
                  <a:pt x="1599869" y="6842721"/>
                  <a:pt x="1603970" y="6973094"/>
                  <a:pt x="1624607" y="7088982"/>
                </a:cubicBezTo>
                <a:cubicBezTo>
                  <a:pt x="1645377" y="7204869"/>
                  <a:pt x="1694987" y="7296944"/>
                  <a:pt x="1773436" y="7365207"/>
                </a:cubicBezTo>
                <a:cubicBezTo>
                  <a:pt x="1852017" y="7433469"/>
                  <a:pt x="1971939" y="7467600"/>
                  <a:pt x="2133203" y="7467600"/>
                </a:cubicBezTo>
                <a:cubicBezTo>
                  <a:pt x="2224087" y="7467600"/>
                  <a:pt x="2313979" y="7460391"/>
                  <a:pt x="2402879" y="7445971"/>
                </a:cubicBezTo>
                <a:cubicBezTo>
                  <a:pt x="2491779" y="7431551"/>
                  <a:pt x="2581738" y="7418123"/>
                  <a:pt x="2672754" y="7405688"/>
                </a:cubicBezTo>
                <a:lnTo>
                  <a:pt x="2591990" y="8346678"/>
                </a:lnTo>
                <a:cubicBezTo>
                  <a:pt x="2459699" y="8383984"/>
                  <a:pt x="2324298" y="8411897"/>
                  <a:pt x="2185789" y="8430418"/>
                </a:cubicBezTo>
                <a:cubicBezTo>
                  <a:pt x="2047412" y="8448939"/>
                  <a:pt x="1909961" y="8458200"/>
                  <a:pt x="1773436" y="8458200"/>
                </a:cubicBezTo>
                <a:cubicBezTo>
                  <a:pt x="1430403" y="8458200"/>
                  <a:pt x="1161719" y="8373334"/>
                  <a:pt x="967382" y="8203605"/>
                </a:cubicBezTo>
                <a:cubicBezTo>
                  <a:pt x="773046" y="8033875"/>
                  <a:pt x="640754" y="7814469"/>
                  <a:pt x="570507" y="7545388"/>
                </a:cubicBezTo>
                <a:cubicBezTo>
                  <a:pt x="500261" y="7276174"/>
                  <a:pt x="479557" y="6988440"/>
                  <a:pt x="508397" y="6682185"/>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431" name="Freeform 16431"/>
          <p:cNvSpPr/>
          <p:nvPr/>
        </p:nvSpPr>
        <p:spPr>
          <a:xfrm>
            <a:off x="5946312" y="4828427"/>
            <a:ext cx="58683" cy="94955"/>
          </a:xfrm>
          <a:custGeom>
            <a:avLst/>
            <a:gdLst/>
            <a:ahLst/>
            <a:cxnLst/>
            <a:rect l="0" t="0" r="0" b="0"/>
            <a:pathLst>
              <a:path w="5897364" h="9531350">
                <a:moveTo>
                  <a:pt x="2778125" y="0"/>
                </a:moveTo>
                <a:lnTo>
                  <a:pt x="1122363" y="9531350"/>
                </a:lnTo>
                <a:lnTo>
                  <a:pt x="0" y="9531350"/>
                </a:lnTo>
                <a:lnTo>
                  <a:pt x="1655763" y="0"/>
                </a:lnTo>
                <a:close/>
                <a:moveTo>
                  <a:pt x="1506934" y="5911850"/>
                </a:moveTo>
                <a:lnTo>
                  <a:pt x="1047948" y="5911850"/>
                </a:lnTo>
                <a:cubicBezTo>
                  <a:pt x="1105892" y="5510478"/>
                  <a:pt x="1212387" y="5116381"/>
                  <a:pt x="1367433" y="4729560"/>
                </a:cubicBezTo>
                <a:cubicBezTo>
                  <a:pt x="1522479" y="4342607"/>
                  <a:pt x="1727068" y="3994018"/>
                  <a:pt x="1981200" y="3683794"/>
                </a:cubicBezTo>
                <a:cubicBezTo>
                  <a:pt x="2235465" y="3373438"/>
                  <a:pt x="2539339" y="3128301"/>
                  <a:pt x="2892822" y="2948385"/>
                </a:cubicBezTo>
                <a:cubicBezTo>
                  <a:pt x="3246305" y="2768336"/>
                  <a:pt x="3650456" y="2684529"/>
                  <a:pt x="4105275" y="2696965"/>
                </a:cubicBezTo>
                <a:cubicBezTo>
                  <a:pt x="4464844" y="2705166"/>
                  <a:pt x="4765543" y="2774488"/>
                  <a:pt x="5007372" y="2904927"/>
                </a:cubicBezTo>
                <a:cubicBezTo>
                  <a:pt x="5249333" y="3035234"/>
                  <a:pt x="5438510" y="3212108"/>
                  <a:pt x="5574903" y="3435549"/>
                </a:cubicBezTo>
                <a:cubicBezTo>
                  <a:pt x="5711296" y="3658857"/>
                  <a:pt x="5802246" y="3916363"/>
                  <a:pt x="5847755" y="4208066"/>
                </a:cubicBezTo>
                <a:cubicBezTo>
                  <a:pt x="5893263" y="4499769"/>
                  <a:pt x="5897364" y="4809067"/>
                  <a:pt x="5860058" y="5135960"/>
                </a:cubicBezTo>
                <a:lnTo>
                  <a:pt x="5128419" y="9531350"/>
                </a:lnTo>
                <a:lnTo>
                  <a:pt x="3999706" y="9531350"/>
                </a:lnTo>
                <a:lnTo>
                  <a:pt x="4743847" y="5105004"/>
                </a:lnTo>
                <a:cubicBezTo>
                  <a:pt x="4772819" y="4836055"/>
                  <a:pt x="4763492" y="4592969"/>
                  <a:pt x="4715867" y="4375746"/>
                </a:cubicBezTo>
                <a:cubicBezTo>
                  <a:pt x="4668374" y="4158523"/>
                  <a:pt x="4565055" y="3984758"/>
                  <a:pt x="4405908" y="3854450"/>
                </a:cubicBezTo>
                <a:cubicBezTo>
                  <a:pt x="4246761" y="3724143"/>
                  <a:pt x="4018359" y="3654822"/>
                  <a:pt x="3720703" y="3646488"/>
                </a:cubicBezTo>
                <a:cubicBezTo>
                  <a:pt x="3406510" y="3638286"/>
                  <a:pt x="3123340" y="3698346"/>
                  <a:pt x="2871192" y="3826669"/>
                </a:cubicBezTo>
                <a:cubicBezTo>
                  <a:pt x="2619044" y="3954860"/>
                  <a:pt x="2398911" y="4129683"/>
                  <a:pt x="2210792" y="4351140"/>
                </a:cubicBezTo>
                <a:cubicBezTo>
                  <a:pt x="2022673" y="4572464"/>
                  <a:pt x="1869678" y="4818658"/>
                  <a:pt x="1751806" y="5089724"/>
                </a:cubicBezTo>
                <a:cubicBezTo>
                  <a:pt x="1634067" y="5360657"/>
                  <a:pt x="1552443" y="5634700"/>
                  <a:pt x="1506934" y="591185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432" name="Freeform 16432"/>
          <p:cNvSpPr/>
          <p:nvPr/>
        </p:nvSpPr>
        <p:spPr>
          <a:xfrm>
            <a:off x="6015443" y="4855118"/>
            <a:ext cx="56175" cy="69466"/>
          </a:xfrm>
          <a:custGeom>
            <a:avLst/>
            <a:gdLst/>
            <a:ahLst/>
            <a:cxnLst/>
            <a:rect l="0" t="0" r="0" b="0"/>
            <a:pathLst>
              <a:path w="5645216" h="6972829">
                <a:moveTo>
                  <a:pt x="2592189" y="6972829"/>
                </a:moveTo>
                <a:cubicBezTo>
                  <a:pt x="2133269" y="6972829"/>
                  <a:pt x="1735336" y="6884656"/>
                  <a:pt x="1398389" y="6708312"/>
                </a:cubicBezTo>
                <a:cubicBezTo>
                  <a:pt x="1061442" y="6531835"/>
                  <a:pt x="786474" y="6293181"/>
                  <a:pt x="573484" y="5992350"/>
                </a:cubicBezTo>
                <a:cubicBezTo>
                  <a:pt x="360627" y="5691519"/>
                  <a:pt x="208690" y="5348156"/>
                  <a:pt x="117673" y="4962261"/>
                </a:cubicBezTo>
                <a:cubicBezTo>
                  <a:pt x="26789" y="4576234"/>
                  <a:pt x="0" y="4171686"/>
                  <a:pt x="37306" y="3748617"/>
                </a:cubicBezTo>
                <a:lnTo>
                  <a:pt x="62111" y="3481719"/>
                </a:lnTo>
                <a:cubicBezTo>
                  <a:pt x="103386" y="3051374"/>
                  <a:pt x="208756" y="2628305"/>
                  <a:pt x="378222" y="2212512"/>
                </a:cubicBezTo>
                <a:cubicBezTo>
                  <a:pt x="547820" y="1796719"/>
                  <a:pt x="774171" y="1421276"/>
                  <a:pt x="1057275" y="1086181"/>
                </a:cubicBezTo>
                <a:cubicBezTo>
                  <a:pt x="1340511" y="750954"/>
                  <a:pt x="1675408" y="485114"/>
                  <a:pt x="2061964" y="288661"/>
                </a:cubicBezTo>
                <a:cubicBezTo>
                  <a:pt x="2448520" y="92075"/>
                  <a:pt x="2877410" y="0"/>
                  <a:pt x="3348633" y="12436"/>
                </a:cubicBezTo>
                <a:cubicBezTo>
                  <a:pt x="3815755" y="20638"/>
                  <a:pt x="4204361" y="119923"/>
                  <a:pt x="4514453" y="310290"/>
                </a:cubicBezTo>
                <a:cubicBezTo>
                  <a:pt x="4824545" y="500658"/>
                  <a:pt x="5067432" y="752012"/>
                  <a:pt x="5243116" y="1064353"/>
                </a:cubicBezTo>
                <a:cubicBezTo>
                  <a:pt x="5418799" y="1376694"/>
                  <a:pt x="5533496" y="1726340"/>
                  <a:pt x="5587206" y="2113294"/>
                </a:cubicBezTo>
                <a:cubicBezTo>
                  <a:pt x="5641049" y="2500115"/>
                  <a:pt x="5645216" y="2896262"/>
                  <a:pt x="5599708" y="3301736"/>
                </a:cubicBezTo>
                <a:lnTo>
                  <a:pt x="5531445" y="3816879"/>
                </a:lnTo>
                <a:lnTo>
                  <a:pt x="663575" y="3816879"/>
                </a:lnTo>
                <a:lnTo>
                  <a:pt x="812403" y="2889779"/>
                </a:lnTo>
                <a:lnTo>
                  <a:pt x="4526955" y="2889779"/>
                </a:lnTo>
                <a:lnTo>
                  <a:pt x="4545409" y="2790561"/>
                </a:lnTo>
                <a:cubicBezTo>
                  <a:pt x="4586816" y="2492640"/>
                  <a:pt x="4570280" y="2205104"/>
                  <a:pt x="4495800" y="1927953"/>
                </a:cubicBezTo>
                <a:cubicBezTo>
                  <a:pt x="4421452" y="1650669"/>
                  <a:pt x="4286051" y="1422069"/>
                  <a:pt x="4089598" y="1242153"/>
                </a:cubicBezTo>
                <a:cubicBezTo>
                  <a:pt x="3893277" y="1062104"/>
                  <a:pt x="3629752" y="967979"/>
                  <a:pt x="3299023" y="959776"/>
                </a:cubicBezTo>
                <a:cubicBezTo>
                  <a:pt x="2955859" y="947341"/>
                  <a:pt x="2658203" y="1016662"/>
                  <a:pt x="2406055" y="1167739"/>
                </a:cubicBezTo>
                <a:cubicBezTo>
                  <a:pt x="2153907" y="1318684"/>
                  <a:pt x="1943034" y="1521421"/>
                  <a:pt x="1773436" y="1775950"/>
                </a:cubicBezTo>
                <a:cubicBezTo>
                  <a:pt x="1603970" y="2030347"/>
                  <a:pt x="1470686" y="2307498"/>
                  <a:pt x="1373584" y="2607403"/>
                </a:cubicBezTo>
                <a:cubicBezTo>
                  <a:pt x="1276482" y="2907176"/>
                  <a:pt x="1209278" y="3199474"/>
                  <a:pt x="1171972" y="3484298"/>
                </a:cubicBezTo>
                <a:lnTo>
                  <a:pt x="1147167" y="3744450"/>
                </a:lnTo>
                <a:cubicBezTo>
                  <a:pt x="1122429" y="4008504"/>
                  <a:pt x="1130697" y="4274675"/>
                  <a:pt x="1171972" y="4542962"/>
                </a:cubicBezTo>
                <a:cubicBezTo>
                  <a:pt x="1213379" y="4811250"/>
                  <a:pt x="1292953" y="5056056"/>
                  <a:pt x="1410692" y="5277379"/>
                </a:cubicBezTo>
                <a:cubicBezTo>
                  <a:pt x="1528564" y="5498571"/>
                  <a:pt x="1692936" y="5678488"/>
                  <a:pt x="1903809" y="5817129"/>
                </a:cubicBezTo>
                <a:cubicBezTo>
                  <a:pt x="2114682" y="5955639"/>
                  <a:pt x="2375098" y="6029061"/>
                  <a:pt x="2685058" y="6037395"/>
                </a:cubicBezTo>
                <a:cubicBezTo>
                  <a:pt x="3061295" y="6045597"/>
                  <a:pt x="3399234" y="5963841"/>
                  <a:pt x="3698875" y="5792126"/>
                </a:cubicBezTo>
                <a:cubicBezTo>
                  <a:pt x="3998648" y="5620412"/>
                  <a:pt x="4272558" y="5402197"/>
                  <a:pt x="4520605" y="5137481"/>
                </a:cubicBezTo>
                <a:lnTo>
                  <a:pt x="5159375" y="5683184"/>
                </a:lnTo>
                <a:cubicBezTo>
                  <a:pt x="4965038" y="5966950"/>
                  <a:pt x="4733528" y="6205538"/>
                  <a:pt x="4464844" y="6398948"/>
                </a:cubicBezTo>
                <a:cubicBezTo>
                  <a:pt x="4196159" y="6592226"/>
                  <a:pt x="3902604" y="6736226"/>
                  <a:pt x="3584178" y="6830947"/>
                </a:cubicBezTo>
                <a:cubicBezTo>
                  <a:pt x="3265884" y="6925534"/>
                  <a:pt x="2935221" y="6972829"/>
                  <a:pt x="2592189" y="6972829"/>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433" name="Freeform 16433"/>
          <p:cNvSpPr/>
          <p:nvPr/>
        </p:nvSpPr>
        <p:spPr>
          <a:xfrm>
            <a:off x="1914117" y="5022994"/>
            <a:ext cx="70468" cy="89958"/>
          </a:xfrm>
          <a:custGeom>
            <a:avLst/>
            <a:gdLst/>
            <a:ahLst/>
            <a:cxnLst/>
            <a:rect l="0" t="0" r="0" b="0"/>
            <a:pathLst>
              <a:path w="7081639" h="9029700">
                <a:moveTo>
                  <a:pt x="5748536" y="8051800"/>
                </a:moveTo>
                <a:lnTo>
                  <a:pt x="5574903" y="9029700"/>
                </a:lnTo>
                <a:lnTo>
                  <a:pt x="930077" y="9029700"/>
                </a:lnTo>
                <a:lnTo>
                  <a:pt x="1097558" y="8051800"/>
                </a:lnTo>
                <a:close/>
                <a:moveTo>
                  <a:pt x="2740819" y="0"/>
                </a:moveTo>
                <a:lnTo>
                  <a:pt x="1171972" y="9029700"/>
                </a:lnTo>
                <a:lnTo>
                  <a:pt x="0" y="9029700"/>
                </a:lnTo>
                <a:lnTo>
                  <a:pt x="1568847" y="0"/>
                </a:lnTo>
                <a:close/>
                <a:moveTo>
                  <a:pt x="5853907" y="3873500"/>
                </a:moveTo>
                <a:lnTo>
                  <a:pt x="5686425" y="4851400"/>
                </a:lnTo>
                <a:lnTo>
                  <a:pt x="1649413" y="4851400"/>
                </a:lnTo>
                <a:lnTo>
                  <a:pt x="1823046" y="3873500"/>
                </a:lnTo>
                <a:close/>
                <a:moveTo>
                  <a:pt x="7081639" y="0"/>
                </a:moveTo>
                <a:lnTo>
                  <a:pt x="6908007" y="977900"/>
                </a:lnTo>
                <a:lnTo>
                  <a:pt x="2325489" y="977900"/>
                </a:lnTo>
                <a:lnTo>
                  <a:pt x="2499122" y="0"/>
                </a:ln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434" name="Freeform 16434"/>
          <p:cNvSpPr/>
          <p:nvPr/>
        </p:nvSpPr>
        <p:spPr>
          <a:xfrm>
            <a:off x="1986689" y="5021565"/>
            <a:ext cx="72227" cy="92747"/>
          </a:xfrm>
          <a:custGeom>
            <a:avLst/>
            <a:gdLst/>
            <a:ahLst/>
            <a:cxnLst/>
            <a:rect l="0" t="0" r="0" b="0"/>
            <a:pathLst>
              <a:path w="7258380" h="9309629">
                <a:moveTo>
                  <a:pt x="7191243" y="4369329"/>
                </a:moveTo>
                <a:lnTo>
                  <a:pt x="7116828" y="4934083"/>
                </a:lnTo>
                <a:cubicBezTo>
                  <a:pt x="7034146" y="5488517"/>
                  <a:pt x="6886310" y="6028532"/>
                  <a:pt x="6673321" y="6554126"/>
                </a:cubicBezTo>
                <a:cubicBezTo>
                  <a:pt x="6460463" y="7079589"/>
                  <a:pt x="6180402" y="7551275"/>
                  <a:pt x="5833136" y="7969184"/>
                </a:cubicBezTo>
                <a:cubicBezTo>
                  <a:pt x="5485871" y="8386961"/>
                  <a:pt x="5070409" y="8715838"/>
                  <a:pt x="4586750" y="8955815"/>
                </a:cubicBezTo>
                <a:cubicBezTo>
                  <a:pt x="4103092" y="9195792"/>
                  <a:pt x="3549121" y="9309629"/>
                  <a:pt x="2924836" y="9297325"/>
                </a:cubicBezTo>
                <a:cubicBezTo>
                  <a:pt x="2329524" y="9284890"/>
                  <a:pt x="1832372" y="9149358"/>
                  <a:pt x="1433380" y="8890728"/>
                </a:cubicBezTo>
                <a:cubicBezTo>
                  <a:pt x="1034521" y="8632098"/>
                  <a:pt x="724495" y="8291777"/>
                  <a:pt x="503303" y="7869767"/>
                </a:cubicBezTo>
                <a:cubicBezTo>
                  <a:pt x="282112" y="7447757"/>
                  <a:pt x="137385" y="6982288"/>
                  <a:pt x="69122" y="6473362"/>
                </a:cubicBezTo>
                <a:cubicBezTo>
                  <a:pt x="992" y="5964436"/>
                  <a:pt x="0" y="5453460"/>
                  <a:pt x="66146" y="4940433"/>
                </a:cubicBezTo>
                <a:lnTo>
                  <a:pt x="146711" y="4375481"/>
                </a:lnTo>
                <a:cubicBezTo>
                  <a:pt x="225293" y="3821047"/>
                  <a:pt x="373062" y="3282157"/>
                  <a:pt x="590021" y="2758811"/>
                </a:cubicBezTo>
                <a:cubicBezTo>
                  <a:pt x="807111" y="2235465"/>
                  <a:pt x="1090282" y="1764837"/>
                  <a:pt x="1439532" y="1346928"/>
                </a:cubicBezTo>
                <a:cubicBezTo>
                  <a:pt x="1788914" y="929019"/>
                  <a:pt x="2205434" y="599017"/>
                  <a:pt x="2689093" y="356923"/>
                </a:cubicBezTo>
                <a:cubicBezTo>
                  <a:pt x="3172883" y="114829"/>
                  <a:pt x="3722753" y="0"/>
                  <a:pt x="4338703" y="12436"/>
                </a:cubicBezTo>
                <a:cubicBezTo>
                  <a:pt x="4942350" y="24871"/>
                  <a:pt x="5443603" y="159345"/>
                  <a:pt x="5842463" y="415859"/>
                </a:cubicBezTo>
                <a:cubicBezTo>
                  <a:pt x="6241455" y="672373"/>
                  <a:pt x="6550488" y="1011701"/>
                  <a:pt x="6769563" y="1433844"/>
                </a:cubicBezTo>
                <a:cubicBezTo>
                  <a:pt x="6988638" y="1855854"/>
                  <a:pt x="7130190" y="2321322"/>
                  <a:pt x="7194219" y="2830248"/>
                </a:cubicBezTo>
                <a:cubicBezTo>
                  <a:pt x="7258380" y="3339174"/>
                  <a:pt x="7257388" y="3852201"/>
                  <a:pt x="7191243" y="4369329"/>
                </a:cubicBezTo>
                <a:close/>
                <a:moveTo>
                  <a:pt x="5957160" y="4940433"/>
                </a:moveTo>
                <a:lnTo>
                  <a:pt x="6037924" y="4350676"/>
                </a:lnTo>
                <a:cubicBezTo>
                  <a:pt x="6083300" y="3999045"/>
                  <a:pt x="6099770" y="3632928"/>
                  <a:pt x="6087335" y="3252325"/>
                </a:cubicBezTo>
                <a:cubicBezTo>
                  <a:pt x="6075032" y="2871590"/>
                  <a:pt x="6011994" y="2514733"/>
                  <a:pt x="5898224" y="2181754"/>
                </a:cubicBezTo>
                <a:cubicBezTo>
                  <a:pt x="5784585" y="1848644"/>
                  <a:pt x="5599575" y="1576586"/>
                  <a:pt x="5343194" y="1365581"/>
                </a:cubicBezTo>
                <a:cubicBezTo>
                  <a:pt x="5086945" y="1154444"/>
                  <a:pt x="4733528" y="1040606"/>
                  <a:pt x="4282943" y="1024070"/>
                </a:cubicBezTo>
                <a:cubicBezTo>
                  <a:pt x="3824023" y="1011634"/>
                  <a:pt x="3420930" y="1101659"/>
                  <a:pt x="3073664" y="1294144"/>
                </a:cubicBezTo>
                <a:cubicBezTo>
                  <a:pt x="2726399" y="1486495"/>
                  <a:pt x="2431851" y="1747176"/>
                  <a:pt x="2190022" y="2076186"/>
                </a:cubicBezTo>
                <a:cubicBezTo>
                  <a:pt x="1948193" y="2405063"/>
                  <a:pt x="1754915" y="2768137"/>
                  <a:pt x="1610188" y="3165409"/>
                </a:cubicBezTo>
                <a:cubicBezTo>
                  <a:pt x="1465461" y="3562549"/>
                  <a:pt x="1364191" y="3959754"/>
                  <a:pt x="1306380" y="4357026"/>
                </a:cubicBezTo>
                <a:lnTo>
                  <a:pt x="1225814" y="4946584"/>
                </a:lnTo>
                <a:cubicBezTo>
                  <a:pt x="1180306" y="5290013"/>
                  <a:pt x="1164762" y="5653088"/>
                  <a:pt x="1179182" y="6035808"/>
                </a:cubicBezTo>
                <a:cubicBezTo>
                  <a:pt x="1193734" y="6418527"/>
                  <a:pt x="1258887" y="6777501"/>
                  <a:pt x="1374643" y="7112728"/>
                </a:cubicBezTo>
                <a:cubicBezTo>
                  <a:pt x="1490398" y="7447823"/>
                  <a:pt x="1676400" y="7723982"/>
                  <a:pt x="1932649" y="7941204"/>
                </a:cubicBezTo>
                <a:cubicBezTo>
                  <a:pt x="2189030" y="8158427"/>
                  <a:pt x="2538346" y="8275307"/>
                  <a:pt x="2980597" y="8291844"/>
                </a:cubicBezTo>
                <a:cubicBezTo>
                  <a:pt x="3451953" y="8304279"/>
                  <a:pt x="3861263" y="8214321"/>
                  <a:pt x="4208528" y="8021969"/>
                </a:cubicBezTo>
                <a:cubicBezTo>
                  <a:pt x="4555794" y="7829484"/>
                  <a:pt x="4848291" y="7569796"/>
                  <a:pt x="5086019" y="7242903"/>
                </a:cubicBezTo>
                <a:cubicBezTo>
                  <a:pt x="5323747" y="6916010"/>
                  <a:pt x="5513917" y="6551944"/>
                  <a:pt x="5656527" y="6150703"/>
                </a:cubicBezTo>
                <a:cubicBezTo>
                  <a:pt x="5799138" y="5749330"/>
                  <a:pt x="5899348" y="5345907"/>
                  <a:pt x="5957160" y="4940433"/>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435" name="Freeform 16435"/>
          <p:cNvSpPr/>
          <p:nvPr/>
        </p:nvSpPr>
        <p:spPr>
          <a:xfrm>
            <a:off x="2065215" y="5021582"/>
            <a:ext cx="70469" cy="92635"/>
          </a:xfrm>
          <a:custGeom>
            <a:avLst/>
            <a:gdLst/>
            <a:ahLst/>
            <a:cxnLst/>
            <a:rect l="0" t="0" r="0" b="0"/>
            <a:pathLst>
              <a:path w="7081771" h="9298450">
                <a:moveTo>
                  <a:pt x="5167643" y="6833658"/>
                </a:moveTo>
                <a:cubicBezTo>
                  <a:pt x="5204817" y="6561138"/>
                  <a:pt x="5177896" y="6333000"/>
                  <a:pt x="5086879" y="6149247"/>
                </a:cubicBezTo>
                <a:cubicBezTo>
                  <a:pt x="4995995" y="5965494"/>
                  <a:pt x="4863703" y="5810647"/>
                  <a:pt x="4690004" y="5684705"/>
                </a:cubicBezTo>
                <a:cubicBezTo>
                  <a:pt x="4516437" y="5558764"/>
                  <a:pt x="4322167" y="5453459"/>
                  <a:pt x="4107193" y="5368793"/>
                </a:cubicBezTo>
                <a:cubicBezTo>
                  <a:pt x="3892219" y="5283994"/>
                  <a:pt x="3677245" y="5204420"/>
                  <a:pt x="3462271" y="5130072"/>
                </a:cubicBezTo>
                <a:cubicBezTo>
                  <a:pt x="3152312" y="5022784"/>
                  <a:pt x="2847446" y="4896908"/>
                  <a:pt x="2547673" y="4752446"/>
                </a:cubicBezTo>
                <a:cubicBezTo>
                  <a:pt x="2247900" y="4607851"/>
                  <a:pt x="1978091" y="4433358"/>
                  <a:pt x="1738246" y="4228968"/>
                </a:cubicBezTo>
                <a:cubicBezTo>
                  <a:pt x="1498534" y="4024577"/>
                  <a:pt x="1311473" y="3781954"/>
                  <a:pt x="1177065" y="3501099"/>
                </a:cubicBezTo>
                <a:cubicBezTo>
                  <a:pt x="1042789" y="3220244"/>
                  <a:pt x="990137" y="2891764"/>
                  <a:pt x="1019109" y="2515658"/>
                </a:cubicBezTo>
                <a:cubicBezTo>
                  <a:pt x="1052182" y="2097749"/>
                  <a:pt x="1169987" y="1730574"/>
                  <a:pt x="1372526" y="1414132"/>
                </a:cubicBezTo>
                <a:cubicBezTo>
                  <a:pt x="1575064" y="1097558"/>
                  <a:pt x="1833430" y="833768"/>
                  <a:pt x="2147623" y="622763"/>
                </a:cubicBezTo>
                <a:cubicBezTo>
                  <a:pt x="2461815" y="411758"/>
                  <a:pt x="2807031" y="254529"/>
                  <a:pt x="3183268" y="151077"/>
                </a:cubicBezTo>
                <a:cubicBezTo>
                  <a:pt x="3559506" y="47625"/>
                  <a:pt x="3939844" y="0"/>
                  <a:pt x="4324284" y="8202"/>
                </a:cubicBezTo>
                <a:cubicBezTo>
                  <a:pt x="4857552" y="20638"/>
                  <a:pt x="5334992" y="139634"/>
                  <a:pt x="5756606" y="365191"/>
                </a:cubicBezTo>
                <a:cubicBezTo>
                  <a:pt x="6178352" y="590616"/>
                  <a:pt x="6507030" y="906066"/>
                  <a:pt x="6742642" y="1311540"/>
                </a:cubicBezTo>
                <a:cubicBezTo>
                  <a:pt x="6978385" y="1717013"/>
                  <a:pt x="7081771" y="2194917"/>
                  <a:pt x="7052799" y="2745250"/>
                </a:cubicBezTo>
                <a:lnTo>
                  <a:pt x="5886979" y="2745250"/>
                </a:lnTo>
                <a:cubicBezTo>
                  <a:pt x="5915951" y="2385285"/>
                  <a:pt x="5870442" y="2075987"/>
                  <a:pt x="5750454" y="1817357"/>
                </a:cubicBezTo>
                <a:cubicBezTo>
                  <a:pt x="5630598" y="1558727"/>
                  <a:pt x="5445588" y="1359099"/>
                  <a:pt x="5195424" y="1218472"/>
                </a:cubicBezTo>
                <a:cubicBezTo>
                  <a:pt x="4945393" y="1077714"/>
                  <a:pt x="4638477" y="1003234"/>
                  <a:pt x="4274674" y="995032"/>
                </a:cubicBezTo>
                <a:cubicBezTo>
                  <a:pt x="3943945" y="986697"/>
                  <a:pt x="3628694" y="1036373"/>
                  <a:pt x="3328921" y="1144058"/>
                </a:cubicBezTo>
                <a:cubicBezTo>
                  <a:pt x="3029281" y="1251611"/>
                  <a:pt x="2776074" y="1418166"/>
                  <a:pt x="2569302" y="1643724"/>
                </a:cubicBezTo>
                <a:cubicBezTo>
                  <a:pt x="2362663" y="1869149"/>
                  <a:pt x="2236589" y="2157677"/>
                  <a:pt x="2191081" y="2509308"/>
                </a:cubicBezTo>
                <a:cubicBezTo>
                  <a:pt x="2158008" y="2753386"/>
                  <a:pt x="2191081" y="2962143"/>
                  <a:pt x="2290299" y="3135577"/>
                </a:cubicBezTo>
                <a:cubicBezTo>
                  <a:pt x="2389518" y="3309011"/>
                  <a:pt x="2526969" y="3455590"/>
                  <a:pt x="2702652" y="3575315"/>
                </a:cubicBezTo>
                <a:cubicBezTo>
                  <a:pt x="2878336" y="3695039"/>
                  <a:pt x="3070556" y="3796175"/>
                  <a:pt x="3279312" y="3878725"/>
                </a:cubicBezTo>
                <a:cubicBezTo>
                  <a:pt x="3488200" y="3961275"/>
                  <a:pt x="3687696" y="4033573"/>
                  <a:pt x="3877799" y="4095618"/>
                </a:cubicBezTo>
                <a:cubicBezTo>
                  <a:pt x="4208528" y="4207007"/>
                  <a:pt x="4527881" y="4338108"/>
                  <a:pt x="4835856" y="4488921"/>
                </a:cubicBezTo>
                <a:cubicBezTo>
                  <a:pt x="5143831" y="4639601"/>
                  <a:pt x="5416682" y="4821304"/>
                  <a:pt x="5654410" y="5034029"/>
                </a:cubicBezTo>
                <a:cubicBezTo>
                  <a:pt x="5892138" y="5246621"/>
                  <a:pt x="6074039" y="5499497"/>
                  <a:pt x="6200113" y="5792655"/>
                </a:cubicBezTo>
                <a:cubicBezTo>
                  <a:pt x="6326187" y="6085813"/>
                  <a:pt x="6372688" y="6430632"/>
                  <a:pt x="6339615" y="6827110"/>
                </a:cubicBezTo>
                <a:cubicBezTo>
                  <a:pt x="6302441" y="7256529"/>
                  <a:pt x="6180468" y="7628202"/>
                  <a:pt x="5973696" y="7942130"/>
                </a:cubicBezTo>
                <a:cubicBezTo>
                  <a:pt x="5767056" y="8255926"/>
                  <a:pt x="5502473" y="8512969"/>
                  <a:pt x="5179946" y="8713258"/>
                </a:cubicBezTo>
                <a:cubicBezTo>
                  <a:pt x="4857552" y="8913416"/>
                  <a:pt x="4504134" y="9060987"/>
                  <a:pt x="4119695" y="9155972"/>
                </a:cubicBezTo>
                <a:cubicBezTo>
                  <a:pt x="3735255" y="9250957"/>
                  <a:pt x="3348699" y="9298450"/>
                  <a:pt x="2960026" y="9298450"/>
                </a:cubicBezTo>
                <a:cubicBezTo>
                  <a:pt x="2554949" y="9298450"/>
                  <a:pt x="2171501" y="9235214"/>
                  <a:pt x="1809684" y="9108744"/>
                </a:cubicBezTo>
                <a:cubicBezTo>
                  <a:pt x="1447998" y="8982273"/>
                  <a:pt x="1128646" y="8800835"/>
                  <a:pt x="851627" y="8564430"/>
                </a:cubicBezTo>
                <a:cubicBezTo>
                  <a:pt x="574609" y="8328025"/>
                  <a:pt x="361685" y="8040820"/>
                  <a:pt x="212857" y="7702815"/>
                </a:cubicBezTo>
                <a:cubicBezTo>
                  <a:pt x="64029" y="7364809"/>
                  <a:pt x="0" y="6980171"/>
                  <a:pt x="20770" y="6548900"/>
                </a:cubicBezTo>
                <a:lnTo>
                  <a:pt x="1180240" y="6548900"/>
                </a:lnTo>
                <a:cubicBezTo>
                  <a:pt x="1159602" y="6840074"/>
                  <a:pt x="1190625" y="7095860"/>
                  <a:pt x="1273307" y="7316258"/>
                </a:cubicBezTo>
                <a:cubicBezTo>
                  <a:pt x="1355989" y="7536656"/>
                  <a:pt x="1481005" y="7720674"/>
                  <a:pt x="1648354" y="7868311"/>
                </a:cubicBezTo>
                <a:cubicBezTo>
                  <a:pt x="1815835" y="8015949"/>
                  <a:pt x="2015331" y="8128265"/>
                  <a:pt x="2246842" y="8205258"/>
                </a:cubicBezTo>
                <a:cubicBezTo>
                  <a:pt x="2478352" y="8282120"/>
                  <a:pt x="2732617" y="8320550"/>
                  <a:pt x="3009635" y="8320550"/>
                </a:cubicBezTo>
                <a:cubicBezTo>
                  <a:pt x="3336263" y="8320550"/>
                  <a:pt x="3655616" y="8271007"/>
                  <a:pt x="3967692" y="8171921"/>
                </a:cubicBezTo>
                <a:cubicBezTo>
                  <a:pt x="4279900" y="8072702"/>
                  <a:pt x="4545542" y="7913687"/>
                  <a:pt x="4764617" y="7694877"/>
                </a:cubicBezTo>
                <a:cubicBezTo>
                  <a:pt x="4983692" y="7475934"/>
                  <a:pt x="5118034" y="7188861"/>
                  <a:pt x="5167643" y="6833658"/>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436" name="Freeform 16436"/>
          <p:cNvSpPr/>
          <p:nvPr/>
        </p:nvSpPr>
        <p:spPr>
          <a:xfrm>
            <a:off x="2141769" y="5021607"/>
            <a:ext cx="71312" cy="92842"/>
          </a:xfrm>
          <a:custGeom>
            <a:avLst/>
            <a:gdLst/>
            <a:ahLst/>
            <a:cxnLst/>
            <a:rect l="0" t="0" r="0" b="0"/>
            <a:pathLst>
              <a:path w="7166438" h="9319220">
                <a:moveTo>
                  <a:pt x="5399153" y="6298737"/>
                </a:moveTo>
                <a:lnTo>
                  <a:pt x="6546321" y="6298737"/>
                </a:lnTo>
                <a:cubicBezTo>
                  <a:pt x="6422363" y="6919318"/>
                  <a:pt x="6189861" y="7457216"/>
                  <a:pt x="5848813" y="7912431"/>
                </a:cubicBezTo>
                <a:cubicBezTo>
                  <a:pt x="5507765" y="8367515"/>
                  <a:pt x="5079867" y="8717161"/>
                  <a:pt x="4565121" y="8961372"/>
                </a:cubicBezTo>
                <a:cubicBezTo>
                  <a:pt x="4050374" y="9205449"/>
                  <a:pt x="3474706" y="9319220"/>
                  <a:pt x="2838119" y="9302683"/>
                </a:cubicBezTo>
                <a:cubicBezTo>
                  <a:pt x="2267545" y="9290248"/>
                  <a:pt x="1788980" y="9159942"/>
                  <a:pt x="1402424" y="8911762"/>
                </a:cubicBezTo>
                <a:cubicBezTo>
                  <a:pt x="1016000" y="8663451"/>
                  <a:pt x="714242" y="8336558"/>
                  <a:pt x="497152" y="7931084"/>
                </a:cubicBezTo>
                <a:cubicBezTo>
                  <a:pt x="280061" y="7525478"/>
                  <a:pt x="137385" y="7078465"/>
                  <a:pt x="69122" y="6590044"/>
                </a:cubicBezTo>
                <a:cubicBezTo>
                  <a:pt x="992" y="6101491"/>
                  <a:pt x="0" y="5608572"/>
                  <a:pt x="66146" y="5111287"/>
                </a:cubicBezTo>
                <a:lnTo>
                  <a:pt x="196321" y="4209984"/>
                </a:lnTo>
                <a:cubicBezTo>
                  <a:pt x="279003" y="3662958"/>
                  <a:pt x="428889" y="3135908"/>
                  <a:pt x="645980" y="2628834"/>
                </a:cubicBezTo>
                <a:cubicBezTo>
                  <a:pt x="863071" y="2121761"/>
                  <a:pt x="1146241" y="1669653"/>
                  <a:pt x="1495491" y="1272514"/>
                </a:cubicBezTo>
                <a:cubicBezTo>
                  <a:pt x="1844873" y="875242"/>
                  <a:pt x="2258285" y="562836"/>
                  <a:pt x="2735725" y="335294"/>
                </a:cubicBezTo>
                <a:cubicBezTo>
                  <a:pt x="3213298" y="107620"/>
                  <a:pt x="3755892" y="0"/>
                  <a:pt x="4363508" y="12436"/>
                </a:cubicBezTo>
                <a:cubicBezTo>
                  <a:pt x="4971256" y="24872"/>
                  <a:pt x="5479785" y="161462"/>
                  <a:pt x="5889096" y="422209"/>
                </a:cubicBezTo>
                <a:cubicBezTo>
                  <a:pt x="6298406" y="682824"/>
                  <a:pt x="6609490" y="1038622"/>
                  <a:pt x="6822347" y="1489605"/>
                </a:cubicBezTo>
                <a:cubicBezTo>
                  <a:pt x="7035205" y="1940587"/>
                  <a:pt x="7149901" y="2457781"/>
                  <a:pt x="7166438" y="3041187"/>
                </a:cubicBezTo>
                <a:lnTo>
                  <a:pt x="6013119" y="3041187"/>
                </a:lnTo>
                <a:cubicBezTo>
                  <a:pt x="6000683" y="2660584"/>
                  <a:pt x="5940689" y="2317222"/>
                  <a:pt x="5833136" y="2011098"/>
                </a:cubicBezTo>
                <a:cubicBezTo>
                  <a:pt x="5725715" y="1704843"/>
                  <a:pt x="5550032" y="1460699"/>
                  <a:pt x="5306086" y="1278666"/>
                </a:cubicBezTo>
                <a:cubicBezTo>
                  <a:pt x="5062273" y="1096500"/>
                  <a:pt x="4731543" y="999266"/>
                  <a:pt x="4313899" y="986962"/>
                </a:cubicBezTo>
                <a:cubicBezTo>
                  <a:pt x="3859212" y="974527"/>
                  <a:pt x="3461345" y="1059326"/>
                  <a:pt x="3120297" y="1241359"/>
                </a:cubicBezTo>
                <a:cubicBezTo>
                  <a:pt x="2779249" y="1423392"/>
                  <a:pt x="2488803" y="1670646"/>
                  <a:pt x="2248958" y="1983119"/>
                </a:cubicBezTo>
                <a:cubicBezTo>
                  <a:pt x="2009246" y="2295459"/>
                  <a:pt x="1817026" y="2643850"/>
                  <a:pt x="1672299" y="3028289"/>
                </a:cubicBezTo>
                <a:cubicBezTo>
                  <a:pt x="1527572" y="3412596"/>
                  <a:pt x="1424186" y="3800873"/>
                  <a:pt x="1362141" y="4193117"/>
                </a:cubicBezTo>
                <a:lnTo>
                  <a:pt x="1225814" y="5109700"/>
                </a:lnTo>
                <a:cubicBezTo>
                  <a:pt x="1180306" y="5435799"/>
                  <a:pt x="1163769" y="5781742"/>
                  <a:pt x="1176205" y="6147528"/>
                </a:cubicBezTo>
                <a:cubicBezTo>
                  <a:pt x="1188640" y="6513182"/>
                  <a:pt x="1249627" y="6858397"/>
                  <a:pt x="1359164" y="7183173"/>
                </a:cubicBezTo>
                <a:cubicBezTo>
                  <a:pt x="1468702" y="7507950"/>
                  <a:pt x="1646436" y="7774848"/>
                  <a:pt x="1892366" y="7983869"/>
                </a:cubicBezTo>
                <a:cubicBezTo>
                  <a:pt x="2138428" y="8192757"/>
                  <a:pt x="2472266" y="8303419"/>
                  <a:pt x="2893880" y="8315855"/>
                </a:cubicBezTo>
                <a:cubicBezTo>
                  <a:pt x="3356901" y="8332391"/>
                  <a:pt x="3751725" y="8260028"/>
                  <a:pt x="4078353" y="8098764"/>
                </a:cubicBezTo>
                <a:cubicBezTo>
                  <a:pt x="4404981" y="7937368"/>
                  <a:pt x="4675782" y="7702551"/>
                  <a:pt x="4890756" y="7394311"/>
                </a:cubicBezTo>
                <a:cubicBezTo>
                  <a:pt x="5105731" y="7086071"/>
                  <a:pt x="5275196" y="6720880"/>
                  <a:pt x="5399153" y="6298737"/>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437" name="Freeform 16437"/>
          <p:cNvSpPr/>
          <p:nvPr/>
        </p:nvSpPr>
        <p:spPr>
          <a:xfrm>
            <a:off x="2238921" y="5022931"/>
            <a:ext cx="76763" cy="90021"/>
          </a:xfrm>
          <a:custGeom>
            <a:avLst/>
            <a:gdLst/>
            <a:ahLst/>
            <a:cxnLst/>
            <a:rect l="0" t="0" r="0" b="0"/>
            <a:pathLst>
              <a:path w="7714257" h="9036050">
                <a:moveTo>
                  <a:pt x="5537596" y="868760"/>
                </a:moveTo>
                <a:lnTo>
                  <a:pt x="1246385" y="9036050"/>
                </a:lnTo>
                <a:lnTo>
                  <a:pt x="0" y="9036050"/>
                </a:lnTo>
                <a:lnTo>
                  <a:pt x="4911327" y="0"/>
                </a:lnTo>
                <a:lnTo>
                  <a:pt x="5711229" y="0"/>
                </a:lnTo>
                <a:close/>
                <a:moveTo>
                  <a:pt x="6567090" y="9036050"/>
                </a:moveTo>
                <a:lnTo>
                  <a:pt x="5072459" y="732235"/>
                </a:lnTo>
                <a:lnTo>
                  <a:pt x="5190330" y="0"/>
                </a:lnTo>
                <a:lnTo>
                  <a:pt x="5934471" y="0"/>
                </a:lnTo>
                <a:lnTo>
                  <a:pt x="7714257" y="9036050"/>
                </a:lnTo>
                <a:close/>
                <a:moveTo>
                  <a:pt x="6982420" y="5695950"/>
                </a:moveTo>
                <a:lnTo>
                  <a:pt x="6808787" y="6673850"/>
                </a:lnTo>
                <a:lnTo>
                  <a:pt x="1879004" y="6673850"/>
                </a:lnTo>
                <a:lnTo>
                  <a:pt x="2052637" y="5695950"/>
                </a:ln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438" name="Freeform 16438"/>
          <p:cNvSpPr/>
          <p:nvPr/>
        </p:nvSpPr>
        <p:spPr>
          <a:xfrm>
            <a:off x="2325969" y="5044883"/>
            <a:ext cx="55474" cy="69335"/>
          </a:xfrm>
          <a:custGeom>
            <a:avLst/>
            <a:gdLst/>
            <a:ahLst/>
            <a:cxnLst/>
            <a:rect l="0" t="0" r="0" b="0"/>
            <a:pathLst>
              <a:path w="5574837" h="6959600">
                <a:moveTo>
                  <a:pt x="4049316" y="5018683"/>
                </a:moveTo>
                <a:cubicBezTo>
                  <a:pt x="4086490" y="4762567"/>
                  <a:pt x="4039989" y="4562277"/>
                  <a:pt x="3909814" y="4417815"/>
                </a:cubicBezTo>
                <a:cubicBezTo>
                  <a:pt x="3779639" y="4273220"/>
                  <a:pt x="3610107" y="4162690"/>
                  <a:pt x="3401219" y="4086225"/>
                </a:cubicBezTo>
                <a:cubicBezTo>
                  <a:pt x="3192463" y="4009761"/>
                  <a:pt x="2988866" y="3946724"/>
                  <a:pt x="2790428" y="3897115"/>
                </a:cubicBezTo>
                <a:cubicBezTo>
                  <a:pt x="2542381" y="3835202"/>
                  <a:pt x="2292284" y="3758804"/>
                  <a:pt x="2040136" y="3667919"/>
                </a:cubicBezTo>
                <a:cubicBezTo>
                  <a:pt x="1787988" y="3577035"/>
                  <a:pt x="1557536" y="3460354"/>
                  <a:pt x="1348780" y="3317875"/>
                </a:cubicBezTo>
                <a:cubicBezTo>
                  <a:pt x="1140024" y="3175397"/>
                  <a:pt x="974659" y="2997796"/>
                  <a:pt x="852686" y="2785071"/>
                </a:cubicBezTo>
                <a:cubicBezTo>
                  <a:pt x="730713" y="2572346"/>
                  <a:pt x="675944" y="2313186"/>
                  <a:pt x="688380" y="2007593"/>
                </a:cubicBezTo>
                <a:cubicBezTo>
                  <a:pt x="704916" y="1677128"/>
                  <a:pt x="792758" y="1385888"/>
                  <a:pt x="951905" y="1133872"/>
                </a:cubicBezTo>
                <a:cubicBezTo>
                  <a:pt x="1111052" y="881857"/>
                  <a:pt x="1317757" y="671182"/>
                  <a:pt x="1572022" y="501849"/>
                </a:cubicBezTo>
                <a:cubicBezTo>
                  <a:pt x="1826287" y="332515"/>
                  <a:pt x="2104298" y="206574"/>
                  <a:pt x="2406055" y="124024"/>
                </a:cubicBezTo>
                <a:cubicBezTo>
                  <a:pt x="2707812" y="41341"/>
                  <a:pt x="3007519" y="0"/>
                  <a:pt x="3305175" y="0"/>
                </a:cubicBezTo>
                <a:cubicBezTo>
                  <a:pt x="3726921" y="0"/>
                  <a:pt x="4110368" y="83080"/>
                  <a:pt x="4455517" y="249238"/>
                </a:cubicBezTo>
                <a:cubicBezTo>
                  <a:pt x="4800666" y="415396"/>
                  <a:pt x="5074510" y="654249"/>
                  <a:pt x="5277049" y="965796"/>
                </a:cubicBezTo>
                <a:cubicBezTo>
                  <a:pt x="5479720" y="1277343"/>
                  <a:pt x="5574837" y="1655300"/>
                  <a:pt x="5562402" y="2099668"/>
                </a:cubicBezTo>
                <a:lnTo>
                  <a:pt x="4452342" y="2099668"/>
                </a:lnTo>
                <a:cubicBezTo>
                  <a:pt x="4460677" y="1860881"/>
                  <a:pt x="4413118" y="1655631"/>
                  <a:pt x="4309666" y="1483916"/>
                </a:cubicBezTo>
                <a:cubicBezTo>
                  <a:pt x="4206346" y="1312201"/>
                  <a:pt x="4063735" y="1179182"/>
                  <a:pt x="3881835" y="1084858"/>
                </a:cubicBezTo>
                <a:cubicBezTo>
                  <a:pt x="3699934" y="990534"/>
                  <a:pt x="3493228" y="943372"/>
                  <a:pt x="3261717" y="943372"/>
                </a:cubicBezTo>
                <a:cubicBezTo>
                  <a:pt x="3042642" y="943372"/>
                  <a:pt x="2827668" y="979488"/>
                  <a:pt x="2616796" y="1051719"/>
                </a:cubicBezTo>
                <a:cubicBezTo>
                  <a:pt x="2406055" y="1123950"/>
                  <a:pt x="2226271" y="1235472"/>
                  <a:pt x="2077442" y="1386285"/>
                </a:cubicBezTo>
                <a:cubicBezTo>
                  <a:pt x="1928614" y="1536965"/>
                  <a:pt x="1837664" y="1732095"/>
                  <a:pt x="1804591" y="1971675"/>
                </a:cubicBezTo>
                <a:cubicBezTo>
                  <a:pt x="1779720" y="2149343"/>
                  <a:pt x="1806575" y="2294996"/>
                  <a:pt x="1885156" y="2408635"/>
                </a:cubicBezTo>
                <a:cubicBezTo>
                  <a:pt x="1963738" y="2522141"/>
                  <a:pt x="2072217" y="2613025"/>
                  <a:pt x="2210594" y="2681288"/>
                </a:cubicBezTo>
                <a:cubicBezTo>
                  <a:pt x="2349103" y="2749418"/>
                  <a:pt x="2495881" y="2805179"/>
                  <a:pt x="2650927" y="2848571"/>
                </a:cubicBezTo>
                <a:cubicBezTo>
                  <a:pt x="2805973" y="2891830"/>
                  <a:pt x="2947591" y="2930062"/>
                  <a:pt x="3075781" y="2963268"/>
                </a:cubicBezTo>
                <a:cubicBezTo>
                  <a:pt x="3414713" y="3058253"/>
                  <a:pt x="3749543" y="3178043"/>
                  <a:pt x="4080272" y="3322638"/>
                </a:cubicBezTo>
                <a:cubicBezTo>
                  <a:pt x="4411001" y="3467100"/>
                  <a:pt x="4679685" y="3666398"/>
                  <a:pt x="4886325" y="3920530"/>
                </a:cubicBezTo>
                <a:cubicBezTo>
                  <a:pt x="5093097" y="4174530"/>
                  <a:pt x="5186164" y="4508038"/>
                  <a:pt x="5165527" y="4921052"/>
                </a:cubicBezTo>
                <a:cubicBezTo>
                  <a:pt x="5148990" y="5272154"/>
                  <a:pt x="5056981" y="5576822"/>
                  <a:pt x="4889500" y="5835055"/>
                </a:cubicBezTo>
                <a:cubicBezTo>
                  <a:pt x="4722151" y="6093156"/>
                  <a:pt x="4507177" y="6305881"/>
                  <a:pt x="4244578" y="6473230"/>
                </a:cubicBezTo>
                <a:cubicBezTo>
                  <a:pt x="3982112" y="6640447"/>
                  <a:pt x="3693782" y="6763280"/>
                  <a:pt x="3379589" y="6841728"/>
                </a:cubicBezTo>
                <a:cubicBezTo>
                  <a:pt x="3065396" y="6920309"/>
                  <a:pt x="2751204" y="6959600"/>
                  <a:pt x="2437011" y="6959600"/>
                </a:cubicBezTo>
                <a:cubicBezTo>
                  <a:pt x="2002962" y="6959600"/>
                  <a:pt x="1598877" y="6873676"/>
                  <a:pt x="1224756" y="6701830"/>
                </a:cubicBezTo>
                <a:cubicBezTo>
                  <a:pt x="850636" y="6529983"/>
                  <a:pt x="551921" y="6281540"/>
                  <a:pt x="328613" y="5956499"/>
                </a:cubicBezTo>
                <a:cubicBezTo>
                  <a:pt x="105437" y="5631326"/>
                  <a:pt x="0" y="5234716"/>
                  <a:pt x="12303" y="4766668"/>
                </a:cubicBezTo>
                <a:lnTo>
                  <a:pt x="1134864" y="4766668"/>
                </a:lnTo>
                <a:cubicBezTo>
                  <a:pt x="1134864" y="5037469"/>
                  <a:pt x="1191684" y="5265540"/>
                  <a:pt x="1305322" y="5450880"/>
                </a:cubicBezTo>
                <a:cubicBezTo>
                  <a:pt x="1418961" y="5636089"/>
                  <a:pt x="1577049" y="5776648"/>
                  <a:pt x="1779588" y="5872560"/>
                </a:cubicBezTo>
                <a:cubicBezTo>
                  <a:pt x="1982258" y="5968339"/>
                  <a:pt x="2213835" y="6016229"/>
                  <a:pt x="2474317" y="6016229"/>
                </a:cubicBezTo>
                <a:cubicBezTo>
                  <a:pt x="2693392" y="6016229"/>
                  <a:pt x="2917627" y="5985272"/>
                  <a:pt x="3147021" y="5923360"/>
                </a:cubicBezTo>
                <a:cubicBezTo>
                  <a:pt x="3376546" y="5861315"/>
                  <a:pt x="3574984" y="5757003"/>
                  <a:pt x="3742333" y="5610424"/>
                </a:cubicBezTo>
                <a:cubicBezTo>
                  <a:pt x="3909814" y="5463712"/>
                  <a:pt x="4012142" y="5266466"/>
                  <a:pt x="4049316" y="5018683"/>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439" name="Freeform 16439"/>
          <p:cNvSpPr/>
          <p:nvPr/>
        </p:nvSpPr>
        <p:spPr>
          <a:xfrm>
            <a:off x="2388562" y="5044883"/>
            <a:ext cx="55474" cy="69335"/>
          </a:xfrm>
          <a:custGeom>
            <a:avLst/>
            <a:gdLst/>
            <a:ahLst/>
            <a:cxnLst/>
            <a:rect l="0" t="0" r="0" b="0"/>
            <a:pathLst>
              <a:path w="5574837" h="6959600">
                <a:moveTo>
                  <a:pt x="4049316" y="5018683"/>
                </a:moveTo>
                <a:cubicBezTo>
                  <a:pt x="4086490" y="4762567"/>
                  <a:pt x="4039989" y="4562277"/>
                  <a:pt x="3909814" y="4417815"/>
                </a:cubicBezTo>
                <a:cubicBezTo>
                  <a:pt x="3779639" y="4273220"/>
                  <a:pt x="3610107" y="4162690"/>
                  <a:pt x="3401219" y="4086225"/>
                </a:cubicBezTo>
                <a:cubicBezTo>
                  <a:pt x="3192463" y="4009761"/>
                  <a:pt x="2988866" y="3946724"/>
                  <a:pt x="2790428" y="3897115"/>
                </a:cubicBezTo>
                <a:cubicBezTo>
                  <a:pt x="2542381" y="3835202"/>
                  <a:pt x="2292284" y="3758804"/>
                  <a:pt x="2040136" y="3667919"/>
                </a:cubicBezTo>
                <a:cubicBezTo>
                  <a:pt x="1787988" y="3577035"/>
                  <a:pt x="1557536" y="3460354"/>
                  <a:pt x="1348780" y="3317875"/>
                </a:cubicBezTo>
                <a:cubicBezTo>
                  <a:pt x="1140024" y="3175397"/>
                  <a:pt x="974659" y="2997796"/>
                  <a:pt x="852686" y="2785071"/>
                </a:cubicBezTo>
                <a:cubicBezTo>
                  <a:pt x="730713" y="2572346"/>
                  <a:pt x="675944" y="2313186"/>
                  <a:pt x="688380" y="2007593"/>
                </a:cubicBezTo>
                <a:cubicBezTo>
                  <a:pt x="704916" y="1677128"/>
                  <a:pt x="792758" y="1385888"/>
                  <a:pt x="951905" y="1133872"/>
                </a:cubicBezTo>
                <a:cubicBezTo>
                  <a:pt x="1111052" y="881857"/>
                  <a:pt x="1317757" y="671182"/>
                  <a:pt x="1572022" y="501849"/>
                </a:cubicBezTo>
                <a:cubicBezTo>
                  <a:pt x="1826287" y="332515"/>
                  <a:pt x="2104298" y="206574"/>
                  <a:pt x="2406055" y="124024"/>
                </a:cubicBezTo>
                <a:cubicBezTo>
                  <a:pt x="2707812" y="41341"/>
                  <a:pt x="3007519" y="0"/>
                  <a:pt x="3305175" y="0"/>
                </a:cubicBezTo>
                <a:cubicBezTo>
                  <a:pt x="3726921" y="0"/>
                  <a:pt x="4110368" y="83080"/>
                  <a:pt x="4455517" y="249238"/>
                </a:cubicBezTo>
                <a:cubicBezTo>
                  <a:pt x="4800666" y="415396"/>
                  <a:pt x="5074510" y="654249"/>
                  <a:pt x="5277049" y="965796"/>
                </a:cubicBezTo>
                <a:cubicBezTo>
                  <a:pt x="5479720" y="1277343"/>
                  <a:pt x="5574837" y="1655300"/>
                  <a:pt x="5562402" y="2099668"/>
                </a:cubicBezTo>
                <a:lnTo>
                  <a:pt x="4452342" y="2099668"/>
                </a:lnTo>
                <a:cubicBezTo>
                  <a:pt x="4460677" y="1860881"/>
                  <a:pt x="4413118" y="1655631"/>
                  <a:pt x="4309666" y="1483916"/>
                </a:cubicBezTo>
                <a:cubicBezTo>
                  <a:pt x="4206346" y="1312201"/>
                  <a:pt x="4063735" y="1179182"/>
                  <a:pt x="3881835" y="1084858"/>
                </a:cubicBezTo>
                <a:cubicBezTo>
                  <a:pt x="3699934" y="990534"/>
                  <a:pt x="3493228" y="943372"/>
                  <a:pt x="3261717" y="943372"/>
                </a:cubicBezTo>
                <a:cubicBezTo>
                  <a:pt x="3042642" y="943372"/>
                  <a:pt x="2827668" y="979488"/>
                  <a:pt x="2616796" y="1051719"/>
                </a:cubicBezTo>
                <a:cubicBezTo>
                  <a:pt x="2406055" y="1123950"/>
                  <a:pt x="2226271" y="1235472"/>
                  <a:pt x="2077442" y="1386285"/>
                </a:cubicBezTo>
                <a:cubicBezTo>
                  <a:pt x="1928614" y="1536965"/>
                  <a:pt x="1837664" y="1732095"/>
                  <a:pt x="1804591" y="1971675"/>
                </a:cubicBezTo>
                <a:cubicBezTo>
                  <a:pt x="1779720" y="2149343"/>
                  <a:pt x="1806575" y="2294996"/>
                  <a:pt x="1885156" y="2408635"/>
                </a:cubicBezTo>
                <a:cubicBezTo>
                  <a:pt x="1963738" y="2522141"/>
                  <a:pt x="2072217" y="2613025"/>
                  <a:pt x="2210594" y="2681288"/>
                </a:cubicBezTo>
                <a:cubicBezTo>
                  <a:pt x="2349103" y="2749418"/>
                  <a:pt x="2495881" y="2805179"/>
                  <a:pt x="2650927" y="2848571"/>
                </a:cubicBezTo>
                <a:cubicBezTo>
                  <a:pt x="2805973" y="2891830"/>
                  <a:pt x="2947591" y="2930062"/>
                  <a:pt x="3075781" y="2963268"/>
                </a:cubicBezTo>
                <a:cubicBezTo>
                  <a:pt x="3414713" y="3058253"/>
                  <a:pt x="3749543" y="3178043"/>
                  <a:pt x="4080272" y="3322638"/>
                </a:cubicBezTo>
                <a:cubicBezTo>
                  <a:pt x="4411001" y="3467100"/>
                  <a:pt x="4679685" y="3666398"/>
                  <a:pt x="4886325" y="3920530"/>
                </a:cubicBezTo>
                <a:cubicBezTo>
                  <a:pt x="5093097" y="4174530"/>
                  <a:pt x="5186164" y="4508038"/>
                  <a:pt x="5165527" y="4921052"/>
                </a:cubicBezTo>
                <a:cubicBezTo>
                  <a:pt x="5148990" y="5272154"/>
                  <a:pt x="5056981" y="5576822"/>
                  <a:pt x="4889500" y="5835055"/>
                </a:cubicBezTo>
                <a:cubicBezTo>
                  <a:pt x="4722151" y="6093156"/>
                  <a:pt x="4507177" y="6305881"/>
                  <a:pt x="4244578" y="6473230"/>
                </a:cubicBezTo>
                <a:cubicBezTo>
                  <a:pt x="3982112" y="6640447"/>
                  <a:pt x="3693782" y="6763280"/>
                  <a:pt x="3379589" y="6841728"/>
                </a:cubicBezTo>
                <a:cubicBezTo>
                  <a:pt x="3065396" y="6920309"/>
                  <a:pt x="2751204" y="6959600"/>
                  <a:pt x="2437011" y="6959600"/>
                </a:cubicBezTo>
                <a:cubicBezTo>
                  <a:pt x="2002962" y="6959600"/>
                  <a:pt x="1598877" y="6873676"/>
                  <a:pt x="1224756" y="6701830"/>
                </a:cubicBezTo>
                <a:cubicBezTo>
                  <a:pt x="850636" y="6529983"/>
                  <a:pt x="551921" y="6281540"/>
                  <a:pt x="328613" y="5956499"/>
                </a:cubicBezTo>
                <a:cubicBezTo>
                  <a:pt x="105437" y="5631326"/>
                  <a:pt x="0" y="5234716"/>
                  <a:pt x="12303" y="4766668"/>
                </a:cubicBezTo>
                <a:lnTo>
                  <a:pt x="1134864" y="4766668"/>
                </a:lnTo>
                <a:cubicBezTo>
                  <a:pt x="1134864" y="5037469"/>
                  <a:pt x="1191684" y="5265540"/>
                  <a:pt x="1305322" y="5450880"/>
                </a:cubicBezTo>
                <a:cubicBezTo>
                  <a:pt x="1418961" y="5636089"/>
                  <a:pt x="1577049" y="5776648"/>
                  <a:pt x="1779588" y="5872560"/>
                </a:cubicBezTo>
                <a:cubicBezTo>
                  <a:pt x="1982258" y="5968339"/>
                  <a:pt x="2213835" y="6016229"/>
                  <a:pt x="2474317" y="6016229"/>
                </a:cubicBezTo>
                <a:cubicBezTo>
                  <a:pt x="2693392" y="6016229"/>
                  <a:pt x="2917627" y="5985272"/>
                  <a:pt x="3147021" y="5923360"/>
                </a:cubicBezTo>
                <a:cubicBezTo>
                  <a:pt x="3376546" y="5861315"/>
                  <a:pt x="3574984" y="5757003"/>
                  <a:pt x="3742333" y="5610424"/>
                </a:cubicBezTo>
                <a:cubicBezTo>
                  <a:pt x="3909814" y="5463712"/>
                  <a:pt x="4012142" y="5266466"/>
                  <a:pt x="4049316" y="5018683"/>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440" name="Freeform 16440"/>
          <p:cNvSpPr/>
          <p:nvPr/>
        </p:nvSpPr>
        <p:spPr>
          <a:xfrm>
            <a:off x="2452762" y="5044692"/>
            <a:ext cx="59896" cy="69620"/>
          </a:xfrm>
          <a:custGeom>
            <a:avLst/>
            <a:gdLst/>
            <a:ahLst/>
            <a:cxnLst/>
            <a:rect l="0" t="0" r="0" b="0"/>
            <a:pathLst>
              <a:path w="6019204" h="6988307">
                <a:moveTo>
                  <a:pt x="37174" y="3605940"/>
                </a:moveTo>
                <a:lnTo>
                  <a:pt x="55827" y="3463065"/>
                </a:lnTo>
                <a:cubicBezTo>
                  <a:pt x="105436" y="3012083"/>
                  <a:pt x="218083" y="2577637"/>
                  <a:pt x="393766" y="2159728"/>
                </a:cubicBezTo>
                <a:cubicBezTo>
                  <a:pt x="569449" y="1741818"/>
                  <a:pt x="801952" y="1369483"/>
                  <a:pt x="1091274" y="1042723"/>
                </a:cubicBezTo>
                <a:cubicBezTo>
                  <a:pt x="1380728" y="715830"/>
                  <a:pt x="1723892" y="459317"/>
                  <a:pt x="2120767" y="273182"/>
                </a:cubicBezTo>
                <a:cubicBezTo>
                  <a:pt x="2517642" y="86916"/>
                  <a:pt x="2959960" y="0"/>
                  <a:pt x="3447719" y="12436"/>
                </a:cubicBezTo>
                <a:cubicBezTo>
                  <a:pt x="3919074" y="20637"/>
                  <a:pt x="4323225" y="121973"/>
                  <a:pt x="4660172" y="316442"/>
                </a:cubicBezTo>
                <a:cubicBezTo>
                  <a:pt x="4997119" y="510911"/>
                  <a:pt x="5269971" y="768482"/>
                  <a:pt x="5478727" y="1089157"/>
                </a:cubicBezTo>
                <a:cubicBezTo>
                  <a:pt x="5687483" y="1409832"/>
                  <a:pt x="5833202" y="1770857"/>
                  <a:pt x="5915885" y="2172229"/>
                </a:cubicBezTo>
                <a:cubicBezTo>
                  <a:pt x="5998567" y="2573602"/>
                  <a:pt x="6019204" y="2987344"/>
                  <a:pt x="5977797" y="3413456"/>
                </a:cubicBezTo>
                <a:lnTo>
                  <a:pt x="5965494" y="3556132"/>
                </a:lnTo>
                <a:cubicBezTo>
                  <a:pt x="5911784" y="4007115"/>
                  <a:pt x="5796028" y="4439510"/>
                  <a:pt x="5618228" y="4853318"/>
                </a:cubicBezTo>
                <a:cubicBezTo>
                  <a:pt x="5440428" y="5267127"/>
                  <a:pt x="5205809" y="5635427"/>
                  <a:pt x="4914371" y="5958218"/>
                </a:cubicBezTo>
                <a:cubicBezTo>
                  <a:pt x="4622932" y="6280878"/>
                  <a:pt x="4278775" y="6534282"/>
                  <a:pt x="3881900" y="6718432"/>
                </a:cubicBezTo>
                <a:cubicBezTo>
                  <a:pt x="3485025" y="6902449"/>
                  <a:pt x="3044759" y="6988307"/>
                  <a:pt x="2561100" y="6976003"/>
                </a:cubicBezTo>
                <a:cubicBezTo>
                  <a:pt x="2093846" y="6967669"/>
                  <a:pt x="1691746" y="6867326"/>
                  <a:pt x="1354799" y="6674975"/>
                </a:cubicBezTo>
                <a:cubicBezTo>
                  <a:pt x="1017984" y="6482490"/>
                  <a:pt x="746191" y="6226969"/>
                  <a:pt x="539419" y="5908411"/>
                </a:cubicBezTo>
                <a:cubicBezTo>
                  <a:pt x="332779" y="5589852"/>
                  <a:pt x="188118" y="5232003"/>
                  <a:pt x="105436" y="4834864"/>
                </a:cubicBezTo>
                <a:cubicBezTo>
                  <a:pt x="22754" y="4437592"/>
                  <a:pt x="0" y="4027951"/>
                  <a:pt x="37174" y="3605940"/>
                </a:cubicBezTo>
                <a:close/>
                <a:moveTo>
                  <a:pt x="1172038" y="3463065"/>
                </a:moveTo>
                <a:lnTo>
                  <a:pt x="1159536" y="3612092"/>
                </a:lnTo>
                <a:cubicBezTo>
                  <a:pt x="1130564" y="3872706"/>
                  <a:pt x="1129506" y="4143706"/>
                  <a:pt x="1156361" y="4425090"/>
                </a:cubicBezTo>
                <a:cubicBezTo>
                  <a:pt x="1183349" y="4706475"/>
                  <a:pt x="1249494" y="4967155"/>
                  <a:pt x="1354799" y="5207132"/>
                </a:cubicBezTo>
                <a:cubicBezTo>
                  <a:pt x="1460235" y="5447110"/>
                  <a:pt x="1614223" y="5643629"/>
                  <a:pt x="1816761" y="5796690"/>
                </a:cubicBezTo>
                <a:cubicBezTo>
                  <a:pt x="2019432" y="5949752"/>
                  <a:pt x="2281965" y="6030450"/>
                  <a:pt x="2604360" y="6038784"/>
                </a:cubicBezTo>
                <a:cubicBezTo>
                  <a:pt x="2947524" y="6046986"/>
                  <a:pt x="3249348" y="5979716"/>
                  <a:pt x="3509830" y="5836973"/>
                </a:cubicBezTo>
                <a:cubicBezTo>
                  <a:pt x="3770312" y="5694230"/>
                  <a:pt x="3992496" y="5500820"/>
                  <a:pt x="4176382" y="5256742"/>
                </a:cubicBezTo>
                <a:cubicBezTo>
                  <a:pt x="4360399" y="5012664"/>
                  <a:pt x="4507177" y="4741664"/>
                  <a:pt x="4616714" y="4443743"/>
                </a:cubicBezTo>
                <a:cubicBezTo>
                  <a:pt x="4726252" y="4145823"/>
                  <a:pt x="4799607" y="3849952"/>
                  <a:pt x="4836782" y="3556132"/>
                </a:cubicBezTo>
                <a:lnTo>
                  <a:pt x="4849283" y="3413456"/>
                </a:lnTo>
                <a:cubicBezTo>
                  <a:pt x="4878255" y="3152841"/>
                  <a:pt x="4879247" y="2880850"/>
                  <a:pt x="4852260" y="2597481"/>
                </a:cubicBezTo>
                <a:cubicBezTo>
                  <a:pt x="4825404" y="2313980"/>
                  <a:pt x="4759259" y="2049132"/>
                  <a:pt x="4653822" y="1802937"/>
                </a:cubicBezTo>
                <a:cubicBezTo>
                  <a:pt x="4548518" y="1556743"/>
                  <a:pt x="4394531" y="1356056"/>
                  <a:pt x="4191860" y="1200878"/>
                </a:cubicBezTo>
                <a:cubicBezTo>
                  <a:pt x="3989321" y="1045700"/>
                  <a:pt x="3726854" y="964010"/>
                  <a:pt x="3404460" y="955807"/>
                </a:cubicBezTo>
                <a:cubicBezTo>
                  <a:pt x="3061295" y="943372"/>
                  <a:pt x="2758413" y="1010576"/>
                  <a:pt x="2495814" y="1157420"/>
                </a:cubicBezTo>
                <a:cubicBezTo>
                  <a:pt x="2233348" y="1304264"/>
                  <a:pt x="2011164" y="1501841"/>
                  <a:pt x="1829263" y="1750153"/>
                </a:cubicBezTo>
                <a:cubicBezTo>
                  <a:pt x="1647362" y="1998464"/>
                  <a:pt x="1501642" y="2272639"/>
                  <a:pt x="1392105" y="2572676"/>
                </a:cubicBezTo>
                <a:cubicBezTo>
                  <a:pt x="1282567" y="2872582"/>
                  <a:pt x="1209212" y="3169378"/>
                  <a:pt x="1172038" y="3463065"/>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441" name="Freeform 16441"/>
          <p:cNvSpPr/>
          <p:nvPr/>
        </p:nvSpPr>
        <p:spPr>
          <a:xfrm>
            <a:off x="2521567" y="5044690"/>
            <a:ext cx="56812" cy="69660"/>
          </a:xfrm>
          <a:custGeom>
            <a:avLst/>
            <a:gdLst/>
            <a:ahLst/>
            <a:cxnLst/>
            <a:rect l="0" t="0" r="0" b="0"/>
            <a:pathLst>
              <a:path w="5709246" h="6992341">
                <a:moveTo>
                  <a:pt x="2540397" y="6039180"/>
                </a:moveTo>
                <a:cubicBezTo>
                  <a:pt x="2813182" y="6039180"/>
                  <a:pt x="3067381" y="5985735"/>
                  <a:pt x="3302992" y="5878843"/>
                </a:cubicBezTo>
                <a:cubicBezTo>
                  <a:pt x="3538736" y="5771951"/>
                  <a:pt x="3739290" y="5619750"/>
                  <a:pt x="3904655" y="5422238"/>
                </a:cubicBezTo>
                <a:cubicBezTo>
                  <a:pt x="4070020" y="5224727"/>
                  <a:pt x="4187825" y="4996458"/>
                  <a:pt x="4258072" y="4737430"/>
                </a:cubicBezTo>
                <a:lnTo>
                  <a:pt x="5324674" y="4737430"/>
                </a:lnTo>
                <a:cubicBezTo>
                  <a:pt x="5258528" y="5188413"/>
                  <a:pt x="5083837" y="5583568"/>
                  <a:pt x="4800600" y="5922896"/>
                </a:cubicBezTo>
                <a:cubicBezTo>
                  <a:pt x="4517496" y="6262092"/>
                  <a:pt x="4172347" y="6525815"/>
                  <a:pt x="3765153" y="6714066"/>
                </a:cubicBezTo>
                <a:cubicBezTo>
                  <a:pt x="3357960" y="6902316"/>
                  <a:pt x="2933171" y="6992341"/>
                  <a:pt x="2490788" y="6984139"/>
                </a:cubicBezTo>
                <a:cubicBezTo>
                  <a:pt x="2019433" y="6975805"/>
                  <a:pt x="1619449" y="6877512"/>
                  <a:pt x="1290836" y="6689262"/>
                </a:cubicBezTo>
                <a:cubicBezTo>
                  <a:pt x="962224" y="6501011"/>
                  <a:pt x="698699" y="6249657"/>
                  <a:pt x="500261" y="5935199"/>
                </a:cubicBezTo>
                <a:cubicBezTo>
                  <a:pt x="301824" y="5620742"/>
                  <a:pt x="165365" y="5265671"/>
                  <a:pt x="90885" y="4869987"/>
                </a:cubicBezTo>
                <a:cubicBezTo>
                  <a:pt x="16537" y="4474302"/>
                  <a:pt x="0" y="4066712"/>
                  <a:pt x="41275" y="3647215"/>
                </a:cubicBezTo>
                <a:lnTo>
                  <a:pt x="66080" y="3379523"/>
                </a:lnTo>
                <a:cubicBezTo>
                  <a:pt x="115689" y="2926820"/>
                  <a:pt x="225227" y="2496608"/>
                  <a:pt x="394692" y="2088885"/>
                </a:cubicBezTo>
                <a:cubicBezTo>
                  <a:pt x="564290" y="1681030"/>
                  <a:pt x="790641" y="1318881"/>
                  <a:pt x="1073746" y="1002440"/>
                </a:cubicBezTo>
                <a:cubicBezTo>
                  <a:pt x="1356982" y="685866"/>
                  <a:pt x="1692871" y="438613"/>
                  <a:pt x="2081411" y="260680"/>
                </a:cubicBezTo>
                <a:cubicBezTo>
                  <a:pt x="2470084" y="82748"/>
                  <a:pt x="2906250" y="0"/>
                  <a:pt x="3389908" y="12435"/>
                </a:cubicBezTo>
                <a:cubicBezTo>
                  <a:pt x="3861263" y="20637"/>
                  <a:pt x="4270574" y="131299"/>
                  <a:pt x="4617839" y="344421"/>
                </a:cubicBezTo>
                <a:cubicBezTo>
                  <a:pt x="4965105" y="557543"/>
                  <a:pt x="5233789" y="846137"/>
                  <a:pt x="5423892" y="1210204"/>
                </a:cubicBezTo>
                <a:cubicBezTo>
                  <a:pt x="5614128" y="1574270"/>
                  <a:pt x="5709246" y="1988013"/>
                  <a:pt x="5709246" y="2451430"/>
                </a:cubicBezTo>
                <a:lnTo>
                  <a:pt x="4654947" y="2451430"/>
                </a:lnTo>
                <a:cubicBezTo>
                  <a:pt x="4650846" y="2186583"/>
                  <a:pt x="4599186" y="1942438"/>
                  <a:pt x="4499967" y="1718998"/>
                </a:cubicBezTo>
                <a:cubicBezTo>
                  <a:pt x="4400749" y="1495557"/>
                  <a:pt x="4253971" y="1315574"/>
                  <a:pt x="4059635" y="1179049"/>
                </a:cubicBezTo>
                <a:cubicBezTo>
                  <a:pt x="3865298" y="1042524"/>
                  <a:pt x="3625520" y="968044"/>
                  <a:pt x="3340299" y="955609"/>
                </a:cubicBezTo>
                <a:cubicBezTo>
                  <a:pt x="2997134" y="947406"/>
                  <a:pt x="2698419" y="1011568"/>
                  <a:pt x="2444155" y="1148093"/>
                </a:cubicBezTo>
                <a:cubicBezTo>
                  <a:pt x="2190023" y="1284618"/>
                  <a:pt x="1975049" y="1471877"/>
                  <a:pt x="1799233" y="1709870"/>
                </a:cubicBezTo>
                <a:cubicBezTo>
                  <a:pt x="1623550" y="1947730"/>
                  <a:pt x="1485040" y="2211652"/>
                  <a:pt x="1383705" y="2501635"/>
                </a:cubicBezTo>
                <a:cubicBezTo>
                  <a:pt x="1282502" y="2791486"/>
                  <a:pt x="1213313" y="3085637"/>
                  <a:pt x="1176139" y="3384087"/>
                </a:cubicBezTo>
                <a:lnTo>
                  <a:pt x="1145183" y="3645230"/>
                </a:lnTo>
                <a:cubicBezTo>
                  <a:pt x="1120312" y="3910608"/>
                  <a:pt x="1117137" y="4182202"/>
                  <a:pt x="1135658" y="4460015"/>
                </a:cubicBezTo>
                <a:cubicBezTo>
                  <a:pt x="1154311" y="4737695"/>
                  <a:pt x="1211197" y="4995730"/>
                  <a:pt x="1306314" y="5234120"/>
                </a:cubicBezTo>
                <a:cubicBezTo>
                  <a:pt x="1401432" y="5472377"/>
                  <a:pt x="1548210" y="5666118"/>
                  <a:pt x="1746647" y="5815343"/>
                </a:cubicBezTo>
                <a:cubicBezTo>
                  <a:pt x="1945085" y="5964568"/>
                  <a:pt x="2209668" y="6039180"/>
                  <a:pt x="2540397" y="603918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442" name="Freeform 16442"/>
          <p:cNvSpPr/>
          <p:nvPr/>
        </p:nvSpPr>
        <p:spPr>
          <a:xfrm>
            <a:off x="2583547" y="5021603"/>
            <a:ext cx="27006" cy="91287"/>
          </a:xfrm>
          <a:custGeom>
            <a:avLst/>
            <a:gdLst/>
            <a:ahLst/>
            <a:cxnLst/>
            <a:rect l="0" t="0" r="0" b="0"/>
            <a:pathLst>
              <a:path w="2713964" h="9163050">
                <a:moveTo>
                  <a:pt x="2288183" y="2449910"/>
                </a:moveTo>
                <a:lnTo>
                  <a:pt x="1122363" y="9163050"/>
                </a:lnTo>
                <a:lnTo>
                  <a:pt x="0" y="9163050"/>
                </a:lnTo>
                <a:lnTo>
                  <a:pt x="1165821" y="2449910"/>
                </a:lnTo>
                <a:close/>
                <a:moveTo>
                  <a:pt x="1389063" y="682229"/>
                </a:moveTo>
                <a:cubicBezTo>
                  <a:pt x="1389063" y="487892"/>
                  <a:pt x="1450049" y="325636"/>
                  <a:pt x="1572022" y="195461"/>
                </a:cubicBezTo>
                <a:cubicBezTo>
                  <a:pt x="1693995" y="65154"/>
                  <a:pt x="1852083" y="0"/>
                  <a:pt x="2046288" y="0"/>
                </a:cubicBezTo>
                <a:cubicBezTo>
                  <a:pt x="2240624" y="0"/>
                  <a:pt x="2400829" y="61979"/>
                  <a:pt x="2526903" y="185936"/>
                </a:cubicBezTo>
                <a:cubicBezTo>
                  <a:pt x="2652977" y="309894"/>
                  <a:pt x="2713964" y="466990"/>
                  <a:pt x="2709863" y="657225"/>
                </a:cubicBezTo>
                <a:cubicBezTo>
                  <a:pt x="2709863" y="847461"/>
                  <a:pt x="2646826" y="1005616"/>
                  <a:pt x="2520752" y="1131690"/>
                </a:cubicBezTo>
                <a:cubicBezTo>
                  <a:pt x="2394678" y="1257763"/>
                  <a:pt x="2236523" y="1320800"/>
                  <a:pt x="2046288" y="1320800"/>
                </a:cubicBezTo>
                <a:cubicBezTo>
                  <a:pt x="1856185" y="1320800"/>
                  <a:pt x="1699088" y="1261930"/>
                  <a:pt x="1574999" y="1144191"/>
                </a:cubicBezTo>
                <a:cubicBezTo>
                  <a:pt x="1451041" y="1026319"/>
                  <a:pt x="1389063" y="872332"/>
                  <a:pt x="1389063" y="682229"/>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443" name="Freeform 16443"/>
          <p:cNvSpPr/>
          <p:nvPr/>
        </p:nvSpPr>
        <p:spPr>
          <a:xfrm>
            <a:off x="2613025" y="5044883"/>
            <a:ext cx="56298" cy="69461"/>
          </a:xfrm>
          <a:custGeom>
            <a:avLst/>
            <a:gdLst/>
            <a:ahLst/>
            <a:cxnLst/>
            <a:rect l="0" t="0" r="0" b="0"/>
            <a:pathLst>
              <a:path w="5657585" h="6972300">
                <a:moveTo>
                  <a:pt x="3937860" y="5687815"/>
                </a:moveTo>
                <a:lnTo>
                  <a:pt x="4495866" y="2218135"/>
                </a:lnTo>
                <a:cubicBezTo>
                  <a:pt x="4524838" y="1961489"/>
                  <a:pt x="4501092" y="1735932"/>
                  <a:pt x="4424627" y="1541463"/>
                </a:cubicBezTo>
                <a:cubicBezTo>
                  <a:pt x="4348162" y="1346994"/>
                  <a:pt x="4222022" y="1195983"/>
                  <a:pt x="4046207" y="1088430"/>
                </a:cubicBezTo>
                <a:cubicBezTo>
                  <a:pt x="3870523" y="980877"/>
                  <a:pt x="3650390" y="927100"/>
                  <a:pt x="3385807" y="927100"/>
                </a:cubicBezTo>
                <a:cubicBezTo>
                  <a:pt x="3154296" y="927100"/>
                  <a:pt x="2927945" y="965928"/>
                  <a:pt x="2706753" y="1043583"/>
                </a:cubicBezTo>
                <a:cubicBezTo>
                  <a:pt x="2485694" y="1121106"/>
                  <a:pt x="2294533" y="1237390"/>
                  <a:pt x="2133269" y="1392436"/>
                </a:cubicBezTo>
                <a:cubicBezTo>
                  <a:pt x="1972005" y="1547482"/>
                  <a:pt x="1866569" y="1743340"/>
                  <a:pt x="1816960" y="1980010"/>
                </a:cubicBezTo>
                <a:lnTo>
                  <a:pt x="700749" y="1980010"/>
                </a:lnTo>
                <a:cubicBezTo>
                  <a:pt x="729721" y="1647958"/>
                  <a:pt x="835157" y="1357908"/>
                  <a:pt x="1017058" y="1109861"/>
                </a:cubicBezTo>
                <a:cubicBezTo>
                  <a:pt x="1198959" y="861815"/>
                  <a:pt x="1426302" y="654844"/>
                  <a:pt x="1699088" y="488950"/>
                </a:cubicBezTo>
                <a:cubicBezTo>
                  <a:pt x="1972005" y="322924"/>
                  <a:pt x="2265561" y="199960"/>
                  <a:pt x="2579753" y="120055"/>
                </a:cubicBezTo>
                <a:cubicBezTo>
                  <a:pt x="2893946" y="40019"/>
                  <a:pt x="3199871" y="0"/>
                  <a:pt x="3497527" y="0"/>
                </a:cubicBezTo>
                <a:cubicBezTo>
                  <a:pt x="3948112" y="0"/>
                  <a:pt x="4339762" y="92075"/>
                  <a:pt x="4672475" y="276225"/>
                </a:cubicBezTo>
                <a:cubicBezTo>
                  <a:pt x="5005321" y="460375"/>
                  <a:pt x="5256477" y="718080"/>
                  <a:pt x="5425942" y="1049338"/>
                </a:cubicBezTo>
                <a:cubicBezTo>
                  <a:pt x="5595540" y="1380596"/>
                  <a:pt x="5657585" y="1778000"/>
                  <a:pt x="5612077" y="2241550"/>
                </a:cubicBezTo>
                <a:lnTo>
                  <a:pt x="5097330" y="5371108"/>
                </a:lnTo>
                <a:cubicBezTo>
                  <a:pt x="5060156" y="5598782"/>
                  <a:pt x="5038460" y="5827515"/>
                  <a:pt x="5032242" y="6057305"/>
                </a:cubicBezTo>
                <a:cubicBezTo>
                  <a:pt x="5026025" y="6286964"/>
                  <a:pt x="5051888" y="6511462"/>
                  <a:pt x="5109832" y="6730802"/>
                </a:cubicBezTo>
                <a:lnTo>
                  <a:pt x="5097330" y="6836171"/>
                </a:lnTo>
                <a:lnTo>
                  <a:pt x="3962664" y="6842323"/>
                </a:lnTo>
                <a:cubicBezTo>
                  <a:pt x="3917156" y="6652089"/>
                  <a:pt x="3895394" y="6459736"/>
                  <a:pt x="3897378" y="6265268"/>
                </a:cubicBezTo>
                <a:cubicBezTo>
                  <a:pt x="3899495" y="6070799"/>
                  <a:pt x="3912989" y="5878315"/>
                  <a:pt x="3937860" y="5687815"/>
                </a:cubicBezTo>
                <a:close/>
                <a:moveTo>
                  <a:pt x="4626041" y="2755900"/>
                </a:moveTo>
                <a:lnTo>
                  <a:pt x="4495866" y="3568700"/>
                </a:lnTo>
                <a:lnTo>
                  <a:pt x="3435416" y="3568700"/>
                </a:lnTo>
                <a:cubicBezTo>
                  <a:pt x="3212240" y="3568700"/>
                  <a:pt x="2976628" y="3585303"/>
                  <a:pt x="2728582" y="3618508"/>
                </a:cubicBezTo>
                <a:cubicBezTo>
                  <a:pt x="2480535" y="3651713"/>
                  <a:pt x="2244857" y="3713957"/>
                  <a:pt x="2021549" y="3805238"/>
                </a:cubicBezTo>
                <a:cubicBezTo>
                  <a:pt x="1798373" y="3896387"/>
                  <a:pt x="1610254" y="4028017"/>
                  <a:pt x="1457192" y="4200129"/>
                </a:cubicBezTo>
                <a:cubicBezTo>
                  <a:pt x="1304263" y="4372108"/>
                  <a:pt x="1211262" y="4594821"/>
                  <a:pt x="1178189" y="4868268"/>
                </a:cubicBezTo>
                <a:cubicBezTo>
                  <a:pt x="1153451" y="5092238"/>
                  <a:pt x="1181364" y="5286111"/>
                  <a:pt x="1261930" y="5449888"/>
                </a:cubicBezTo>
                <a:cubicBezTo>
                  <a:pt x="1342628" y="5613533"/>
                  <a:pt x="1465659" y="5740996"/>
                  <a:pt x="1631024" y="5832277"/>
                </a:cubicBezTo>
                <a:cubicBezTo>
                  <a:pt x="1796388" y="5923426"/>
                  <a:pt x="1988608" y="5969000"/>
                  <a:pt x="2207683" y="5969000"/>
                </a:cubicBezTo>
                <a:cubicBezTo>
                  <a:pt x="2492904" y="5969000"/>
                  <a:pt x="2774024" y="5911189"/>
                  <a:pt x="3051042" y="5795566"/>
                </a:cubicBezTo>
                <a:cubicBezTo>
                  <a:pt x="3328061" y="5679943"/>
                  <a:pt x="3569890" y="5514843"/>
                  <a:pt x="3776530" y="5300266"/>
                </a:cubicBezTo>
                <a:cubicBezTo>
                  <a:pt x="3983302" y="5085689"/>
                  <a:pt x="4125912" y="4838105"/>
                  <a:pt x="4204361" y="4557515"/>
                </a:cubicBezTo>
                <a:lnTo>
                  <a:pt x="4613738" y="5110957"/>
                </a:lnTo>
                <a:cubicBezTo>
                  <a:pt x="4535157" y="5383081"/>
                  <a:pt x="4406966" y="5633575"/>
                  <a:pt x="4229166" y="5862440"/>
                </a:cubicBezTo>
                <a:cubicBezTo>
                  <a:pt x="4051498" y="6091172"/>
                  <a:pt x="3841684" y="6288022"/>
                  <a:pt x="3599722" y="6452990"/>
                </a:cubicBezTo>
                <a:cubicBezTo>
                  <a:pt x="3357893" y="6617825"/>
                  <a:pt x="3098469" y="6745553"/>
                  <a:pt x="2821450" y="6836171"/>
                </a:cubicBezTo>
                <a:cubicBezTo>
                  <a:pt x="2544564" y="6926923"/>
                  <a:pt x="2267611" y="6972300"/>
                  <a:pt x="1990592" y="6972300"/>
                </a:cubicBezTo>
                <a:cubicBezTo>
                  <a:pt x="1614355" y="6972300"/>
                  <a:pt x="1274299" y="6891337"/>
                  <a:pt x="970425" y="6729413"/>
                </a:cubicBezTo>
                <a:cubicBezTo>
                  <a:pt x="666684" y="6567356"/>
                  <a:pt x="426905" y="6340012"/>
                  <a:pt x="251089" y="6047383"/>
                </a:cubicBezTo>
                <a:cubicBezTo>
                  <a:pt x="75406" y="5754622"/>
                  <a:pt x="0" y="5413111"/>
                  <a:pt x="24871" y="5022850"/>
                </a:cubicBezTo>
                <a:cubicBezTo>
                  <a:pt x="49609" y="4595284"/>
                  <a:pt x="161197" y="4236178"/>
                  <a:pt x="359635" y="3945533"/>
                </a:cubicBezTo>
                <a:cubicBezTo>
                  <a:pt x="558072" y="3654756"/>
                  <a:pt x="813329" y="3422187"/>
                  <a:pt x="1125405" y="3247827"/>
                </a:cubicBezTo>
                <a:cubicBezTo>
                  <a:pt x="1437613" y="3073467"/>
                  <a:pt x="1779719" y="2947922"/>
                  <a:pt x="2151724" y="2871193"/>
                </a:cubicBezTo>
                <a:cubicBezTo>
                  <a:pt x="2523860" y="2794331"/>
                  <a:pt x="2891829" y="2755900"/>
                  <a:pt x="3255632" y="27559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444" name="Freeform 16444"/>
          <p:cNvSpPr/>
          <p:nvPr/>
        </p:nvSpPr>
        <p:spPr>
          <a:xfrm>
            <a:off x="2679640" y="5029826"/>
            <a:ext cx="36652" cy="84265"/>
          </a:xfrm>
          <a:custGeom>
            <a:avLst/>
            <a:gdLst/>
            <a:ahLst/>
            <a:cxnLst/>
            <a:rect l="0" t="0" r="0" b="0"/>
            <a:pathLst>
              <a:path w="3683397" h="8458200">
                <a:moveTo>
                  <a:pt x="3683397" y="1638300"/>
                </a:moveTo>
                <a:lnTo>
                  <a:pt x="3528417" y="2514600"/>
                </a:lnTo>
                <a:lnTo>
                  <a:pt x="0" y="2514600"/>
                </a:lnTo>
                <a:lnTo>
                  <a:pt x="154979" y="1638300"/>
                </a:lnTo>
                <a:close/>
                <a:moveTo>
                  <a:pt x="1630957" y="0"/>
                </a:moveTo>
                <a:lnTo>
                  <a:pt x="2747168" y="0"/>
                </a:lnTo>
                <a:lnTo>
                  <a:pt x="1612304" y="6697861"/>
                </a:lnTo>
                <a:cubicBezTo>
                  <a:pt x="1599869" y="6842721"/>
                  <a:pt x="1603970" y="6973094"/>
                  <a:pt x="1624607" y="7088982"/>
                </a:cubicBezTo>
                <a:cubicBezTo>
                  <a:pt x="1645377" y="7204869"/>
                  <a:pt x="1694987" y="7296944"/>
                  <a:pt x="1773436" y="7365207"/>
                </a:cubicBezTo>
                <a:cubicBezTo>
                  <a:pt x="1852017" y="7433469"/>
                  <a:pt x="1971939" y="7467600"/>
                  <a:pt x="2133203" y="7467600"/>
                </a:cubicBezTo>
                <a:cubicBezTo>
                  <a:pt x="2224087" y="7467600"/>
                  <a:pt x="2313979" y="7460391"/>
                  <a:pt x="2402879" y="7445971"/>
                </a:cubicBezTo>
                <a:cubicBezTo>
                  <a:pt x="2491779" y="7431551"/>
                  <a:pt x="2581738" y="7418123"/>
                  <a:pt x="2672754" y="7405688"/>
                </a:cubicBezTo>
                <a:lnTo>
                  <a:pt x="2591990" y="8346678"/>
                </a:lnTo>
                <a:cubicBezTo>
                  <a:pt x="2459699" y="8383984"/>
                  <a:pt x="2324298" y="8411897"/>
                  <a:pt x="2185789" y="8430418"/>
                </a:cubicBezTo>
                <a:cubicBezTo>
                  <a:pt x="2047412" y="8448939"/>
                  <a:pt x="1909961" y="8458200"/>
                  <a:pt x="1773436" y="8458200"/>
                </a:cubicBezTo>
                <a:cubicBezTo>
                  <a:pt x="1430403" y="8458200"/>
                  <a:pt x="1161719" y="8373334"/>
                  <a:pt x="967382" y="8203605"/>
                </a:cubicBezTo>
                <a:cubicBezTo>
                  <a:pt x="773046" y="8033875"/>
                  <a:pt x="640754" y="7814469"/>
                  <a:pt x="570507" y="7545388"/>
                </a:cubicBezTo>
                <a:cubicBezTo>
                  <a:pt x="500261" y="7276174"/>
                  <a:pt x="479557" y="6988440"/>
                  <a:pt x="508397" y="6682185"/>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445" name="Freeform 16445"/>
          <p:cNvSpPr/>
          <p:nvPr/>
        </p:nvSpPr>
        <p:spPr>
          <a:xfrm>
            <a:off x="2717998" y="5021603"/>
            <a:ext cx="27006" cy="91287"/>
          </a:xfrm>
          <a:custGeom>
            <a:avLst/>
            <a:gdLst/>
            <a:ahLst/>
            <a:cxnLst/>
            <a:rect l="0" t="0" r="0" b="0"/>
            <a:pathLst>
              <a:path w="2713964" h="9163050">
                <a:moveTo>
                  <a:pt x="2288183" y="2449910"/>
                </a:moveTo>
                <a:lnTo>
                  <a:pt x="1122363" y="9163050"/>
                </a:lnTo>
                <a:lnTo>
                  <a:pt x="0" y="9163050"/>
                </a:lnTo>
                <a:lnTo>
                  <a:pt x="1165821" y="2449910"/>
                </a:lnTo>
                <a:close/>
                <a:moveTo>
                  <a:pt x="1389063" y="682229"/>
                </a:moveTo>
                <a:cubicBezTo>
                  <a:pt x="1389063" y="487892"/>
                  <a:pt x="1450049" y="325636"/>
                  <a:pt x="1572022" y="195461"/>
                </a:cubicBezTo>
                <a:cubicBezTo>
                  <a:pt x="1693995" y="65154"/>
                  <a:pt x="1852083" y="0"/>
                  <a:pt x="2046288" y="0"/>
                </a:cubicBezTo>
                <a:cubicBezTo>
                  <a:pt x="2240624" y="0"/>
                  <a:pt x="2400829" y="61979"/>
                  <a:pt x="2526903" y="185936"/>
                </a:cubicBezTo>
                <a:cubicBezTo>
                  <a:pt x="2652977" y="309894"/>
                  <a:pt x="2713964" y="466990"/>
                  <a:pt x="2709863" y="657225"/>
                </a:cubicBezTo>
                <a:cubicBezTo>
                  <a:pt x="2709863" y="847461"/>
                  <a:pt x="2646826" y="1005616"/>
                  <a:pt x="2520752" y="1131690"/>
                </a:cubicBezTo>
                <a:cubicBezTo>
                  <a:pt x="2394678" y="1257763"/>
                  <a:pt x="2236523" y="1320800"/>
                  <a:pt x="2046288" y="1320800"/>
                </a:cubicBezTo>
                <a:cubicBezTo>
                  <a:pt x="1856185" y="1320800"/>
                  <a:pt x="1699088" y="1261930"/>
                  <a:pt x="1574999" y="1144191"/>
                </a:cubicBezTo>
                <a:cubicBezTo>
                  <a:pt x="1451041" y="1026319"/>
                  <a:pt x="1389063" y="872332"/>
                  <a:pt x="1389063" y="682229"/>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446" name="Freeform 16446"/>
          <p:cNvSpPr/>
          <p:nvPr/>
        </p:nvSpPr>
        <p:spPr>
          <a:xfrm>
            <a:off x="2748834" y="5044692"/>
            <a:ext cx="59896" cy="69620"/>
          </a:xfrm>
          <a:custGeom>
            <a:avLst/>
            <a:gdLst/>
            <a:ahLst/>
            <a:cxnLst/>
            <a:rect l="0" t="0" r="0" b="0"/>
            <a:pathLst>
              <a:path w="6019204" h="6988307">
                <a:moveTo>
                  <a:pt x="37174" y="3605940"/>
                </a:moveTo>
                <a:lnTo>
                  <a:pt x="55827" y="3463065"/>
                </a:lnTo>
                <a:cubicBezTo>
                  <a:pt x="105436" y="3012083"/>
                  <a:pt x="218083" y="2577637"/>
                  <a:pt x="393766" y="2159728"/>
                </a:cubicBezTo>
                <a:cubicBezTo>
                  <a:pt x="569449" y="1741818"/>
                  <a:pt x="801952" y="1369483"/>
                  <a:pt x="1091274" y="1042723"/>
                </a:cubicBezTo>
                <a:cubicBezTo>
                  <a:pt x="1380728" y="715830"/>
                  <a:pt x="1723892" y="459317"/>
                  <a:pt x="2120767" y="273182"/>
                </a:cubicBezTo>
                <a:cubicBezTo>
                  <a:pt x="2517642" y="86916"/>
                  <a:pt x="2959960" y="0"/>
                  <a:pt x="3447719" y="12436"/>
                </a:cubicBezTo>
                <a:cubicBezTo>
                  <a:pt x="3919074" y="20637"/>
                  <a:pt x="4323225" y="121973"/>
                  <a:pt x="4660172" y="316442"/>
                </a:cubicBezTo>
                <a:cubicBezTo>
                  <a:pt x="4997119" y="510911"/>
                  <a:pt x="5269971" y="768482"/>
                  <a:pt x="5478727" y="1089157"/>
                </a:cubicBezTo>
                <a:cubicBezTo>
                  <a:pt x="5687483" y="1409832"/>
                  <a:pt x="5833202" y="1770857"/>
                  <a:pt x="5915885" y="2172229"/>
                </a:cubicBezTo>
                <a:cubicBezTo>
                  <a:pt x="5998567" y="2573602"/>
                  <a:pt x="6019204" y="2987344"/>
                  <a:pt x="5977797" y="3413456"/>
                </a:cubicBezTo>
                <a:lnTo>
                  <a:pt x="5965494" y="3556132"/>
                </a:lnTo>
                <a:cubicBezTo>
                  <a:pt x="5911784" y="4007115"/>
                  <a:pt x="5796028" y="4439510"/>
                  <a:pt x="5618228" y="4853318"/>
                </a:cubicBezTo>
                <a:cubicBezTo>
                  <a:pt x="5440428" y="5267127"/>
                  <a:pt x="5205809" y="5635427"/>
                  <a:pt x="4914371" y="5958218"/>
                </a:cubicBezTo>
                <a:cubicBezTo>
                  <a:pt x="4622932" y="6280878"/>
                  <a:pt x="4278775" y="6534282"/>
                  <a:pt x="3881900" y="6718432"/>
                </a:cubicBezTo>
                <a:cubicBezTo>
                  <a:pt x="3485025" y="6902449"/>
                  <a:pt x="3044759" y="6988307"/>
                  <a:pt x="2561100" y="6976003"/>
                </a:cubicBezTo>
                <a:cubicBezTo>
                  <a:pt x="2093846" y="6967669"/>
                  <a:pt x="1691746" y="6867326"/>
                  <a:pt x="1354799" y="6674975"/>
                </a:cubicBezTo>
                <a:cubicBezTo>
                  <a:pt x="1017984" y="6482490"/>
                  <a:pt x="746191" y="6226969"/>
                  <a:pt x="539419" y="5908411"/>
                </a:cubicBezTo>
                <a:cubicBezTo>
                  <a:pt x="332779" y="5589852"/>
                  <a:pt x="188118" y="5232003"/>
                  <a:pt x="105436" y="4834864"/>
                </a:cubicBezTo>
                <a:cubicBezTo>
                  <a:pt x="22754" y="4437592"/>
                  <a:pt x="0" y="4027951"/>
                  <a:pt x="37174" y="3605940"/>
                </a:cubicBezTo>
                <a:close/>
                <a:moveTo>
                  <a:pt x="1172038" y="3463065"/>
                </a:moveTo>
                <a:lnTo>
                  <a:pt x="1159536" y="3612092"/>
                </a:lnTo>
                <a:cubicBezTo>
                  <a:pt x="1130564" y="3872706"/>
                  <a:pt x="1129506" y="4143706"/>
                  <a:pt x="1156361" y="4425090"/>
                </a:cubicBezTo>
                <a:cubicBezTo>
                  <a:pt x="1183349" y="4706475"/>
                  <a:pt x="1249494" y="4967155"/>
                  <a:pt x="1354799" y="5207132"/>
                </a:cubicBezTo>
                <a:cubicBezTo>
                  <a:pt x="1460235" y="5447110"/>
                  <a:pt x="1614223" y="5643629"/>
                  <a:pt x="1816761" y="5796690"/>
                </a:cubicBezTo>
                <a:cubicBezTo>
                  <a:pt x="2019432" y="5949752"/>
                  <a:pt x="2281965" y="6030450"/>
                  <a:pt x="2604360" y="6038784"/>
                </a:cubicBezTo>
                <a:cubicBezTo>
                  <a:pt x="2947524" y="6046986"/>
                  <a:pt x="3249348" y="5979716"/>
                  <a:pt x="3509830" y="5836973"/>
                </a:cubicBezTo>
                <a:cubicBezTo>
                  <a:pt x="3770312" y="5694230"/>
                  <a:pt x="3992496" y="5500820"/>
                  <a:pt x="4176382" y="5256742"/>
                </a:cubicBezTo>
                <a:cubicBezTo>
                  <a:pt x="4360399" y="5012664"/>
                  <a:pt x="4507177" y="4741664"/>
                  <a:pt x="4616714" y="4443743"/>
                </a:cubicBezTo>
                <a:cubicBezTo>
                  <a:pt x="4726252" y="4145823"/>
                  <a:pt x="4799607" y="3849952"/>
                  <a:pt x="4836782" y="3556132"/>
                </a:cubicBezTo>
                <a:lnTo>
                  <a:pt x="4849283" y="3413456"/>
                </a:lnTo>
                <a:cubicBezTo>
                  <a:pt x="4878255" y="3152841"/>
                  <a:pt x="4879247" y="2880850"/>
                  <a:pt x="4852260" y="2597481"/>
                </a:cubicBezTo>
                <a:cubicBezTo>
                  <a:pt x="4825404" y="2313980"/>
                  <a:pt x="4759259" y="2049132"/>
                  <a:pt x="4653822" y="1802937"/>
                </a:cubicBezTo>
                <a:cubicBezTo>
                  <a:pt x="4548518" y="1556743"/>
                  <a:pt x="4394531" y="1356056"/>
                  <a:pt x="4191860" y="1200878"/>
                </a:cubicBezTo>
                <a:cubicBezTo>
                  <a:pt x="3989321" y="1045700"/>
                  <a:pt x="3726854" y="964010"/>
                  <a:pt x="3404460" y="955807"/>
                </a:cubicBezTo>
                <a:cubicBezTo>
                  <a:pt x="3061295" y="943372"/>
                  <a:pt x="2758413" y="1010576"/>
                  <a:pt x="2495814" y="1157420"/>
                </a:cubicBezTo>
                <a:cubicBezTo>
                  <a:pt x="2233348" y="1304264"/>
                  <a:pt x="2011164" y="1501841"/>
                  <a:pt x="1829263" y="1750153"/>
                </a:cubicBezTo>
                <a:cubicBezTo>
                  <a:pt x="1647362" y="1998464"/>
                  <a:pt x="1501642" y="2272639"/>
                  <a:pt x="1392105" y="2572676"/>
                </a:cubicBezTo>
                <a:cubicBezTo>
                  <a:pt x="1282567" y="2872582"/>
                  <a:pt x="1209212" y="3169378"/>
                  <a:pt x="1172038" y="3463065"/>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447" name="Freeform 16447"/>
          <p:cNvSpPr/>
          <p:nvPr/>
        </p:nvSpPr>
        <p:spPr>
          <a:xfrm>
            <a:off x="2815089" y="5044741"/>
            <a:ext cx="58683" cy="68211"/>
          </a:xfrm>
          <a:custGeom>
            <a:avLst/>
            <a:gdLst/>
            <a:ahLst/>
            <a:cxnLst/>
            <a:rect l="0" t="0" r="0" b="0"/>
            <a:pathLst>
              <a:path w="5897364" h="6846821">
                <a:moveTo>
                  <a:pt x="2027833" y="1631090"/>
                </a:moveTo>
                <a:lnTo>
                  <a:pt x="1122363" y="6846821"/>
                </a:lnTo>
                <a:lnTo>
                  <a:pt x="0" y="6846821"/>
                </a:lnTo>
                <a:lnTo>
                  <a:pt x="1165820" y="128521"/>
                </a:lnTo>
                <a:lnTo>
                  <a:pt x="2226270" y="128521"/>
                </a:lnTo>
                <a:close/>
                <a:moveTo>
                  <a:pt x="1506934" y="3227321"/>
                </a:moveTo>
                <a:lnTo>
                  <a:pt x="1047948" y="3227321"/>
                </a:lnTo>
                <a:cubicBezTo>
                  <a:pt x="1105892" y="2825949"/>
                  <a:pt x="1212387" y="2431852"/>
                  <a:pt x="1367433" y="2045031"/>
                </a:cubicBezTo>
                <a:cubicBezTo>
                  <a:pt x="1522479" y="1658078"/>
                  <a:pt x="1727068" y="1309489"/>
                  <a:pt x="1981200" y="999265"/>
                </a:cubicBezTo>
                <a:cubicBezTo>
                  <a:pt x="2235465" y="688909"/>
                  <a:pt x="2539339" y="443772"/>
                  <a:pt x="2892822" y="263856"/>
                </a:cubicBezTo>
                <a:cubicBezTo>
                  <a:pt x="3246305" y="83807"/>
                  <a:pt x="3650456" y="0"/>
                  <a:pt x="4105275" y="12436"/>
                </a:cubicBezTo>
                <a:cubicBezTo>
                  <a:pt x="4464844" y="20637"/>
                  <a:pt x="4765543" y="89959"/>
                  <a:pt x="5007372" y="220398"/>
                </a:cubicBezTo>
                <a:cubicBezTo>
                  <a:pt x="5249333" y="350705"/>
                  <a:pt x="5438510" y="527579"/>
                  <a:pt x="5574903" y="751020"/>
                </a:cubicBezTo>
                <a:cubicBezTo>
                  <a:pt x="5711296" y="974328"/>
                  <a:pt x="5802246" y="1231834"/>
                  <a:pt x="5847755" y="1523537"/>
                </a:cubicBezTo>
                <a:cubicBezTo>
                  <a:pt x="5893263" y="1815240"/>
                  <a:pt x="5897364" y="2124538"/>
                  <a:pt x="5860058" y="2451431"/>
                </a:cubicBezTo>
                <a:lnTo>
                  <a:pt x="5128419" y="6846821"/>
                </a:lnTo>
                <a:lnTo>
                  <a:pt x="3999706" y="6846821"/>
                </a:lnTo>
                <a:lnTo>
                  <a:pt x="4743847" y="2420475"/>
                </a:lnTo>
                <a:cubicBezTo>
                  <a:pt x="4772819" y="2151526"/>
                  <a:pt x="4763492" y="1908440"/>
                  <a:pt x="4715867" y="1691217"/>
                </a:cubicBezTo>
                <a:cubicBezTo>
                  <a:pt x="4668374" y="1473994"/>
                  <a:pt x="4565055" y="1300229"/>
                  <a:pt x="4405908" y="1169921"/>
                </a:cubicBezTo>
                <a:cubicBezTo>
                  <a:pt x="4246761" y="1039614"/>
                  <a:pt x="4018359" y="970293"/>
                  <a:pt x="3720703" y="961959"/>
                </a:cubicBezTo>
                <a:cubicBezTo>
                  <a:pt x="3406510" y="953757"/>
                  <a:pt x="3123340" y="1013817"/>
                  <a:pt x="2871192" y="1142140"/>
                </a:cubicBezTo>
                <a:cubicBezTo>
                  <a:pt x="2619044" y="1270331"/>
                  <a:pt x="2398911" y="1445154"/>
                  <a:pt x="2210792" y="1666611"/>
                </a:cubicBezTo>
                <a:cubicBezTo>
                  <a:pt x="2022673" y="1887935"/>
                  <a:pt x="1869678" y="2134129"/>
                  <a:pt x="1751806" y="2405195"/>
                </a:cubicBezTo>
                <a:cubicBezTo>
                  <a:pt x="1634067" y="2676128"/>
                  <a:pt x="1552443" y="2950171"/>
                  <a:pt x="1506934" y="3227321"/>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448" name="Freeform 16448"/>
          <p:cNvSpPr/>
          <p:nvPr/>
        </p:nvSpPr>
        <p:spPr>
          <a:xfrm>
            <a:off x="2913267" y="5044883"/>
            <a:ext cx="56298" cy="69461"/>
          </a:xfrm>
          <a:custGeom>
            <a:avLst/>
            <a:gdLst/>
            <a:ahLst/>
            <a:cxnLst/>
            <a:rect l="0" t="0" r="0" b="0"/>
            <a:pathLst>
              <a:path w="5657585" h="6972300">
                <a:moveTo>
                  <a:pt x="3937860" y="5687815"/>
                </a:moveTo>
                <a:lnTo>
                  <a:pt x="4495866" y="2218135"/>
                </a:lnTo>
                <a:cubicBezTo>
                  <a:pt x="4524838" y="1961489"/>
                  <a:pt x="4501092" y="1735932"/>
                  <a:pt x="4424627" y="1541463"/>
                </a:cubicBezTo>
                <a:cubicBezTo>
                  <a:pt x="4348162" y="1346994"/>
                  <a:pt x="4222022" y="1195983"/>
                  <a:pt x="4046207" y="1088430"/>
                </a:cubicBezTo>
                <a:cubicBezTo>
                  <a:pt x="3870523" y="980877"/>
                  <a:pt x="3650390" y="927100"/>
                  <a:pt x="3385807" y="927100"/>
                </a:cubicBezTo>
                <a:cubicBezTo>
                  <a:pt x="3154296" y="927100"/>
                  <a:pt x="2927945" y="965928"/>
                  <a:pt x="2706753" y="1043583"/>
                </a:cubicBezTo>
                <a:cubicBezTo>
                  <a:pt x="2485694" y="1121106"/>
                  <a:pt x="2294533" y="1237390"/>
                  <a:pt x="2133269" y="1392436"/>
                </a:cubicBezTo>
                <a:cubicBezTo>
                  <a:pt x="1972005" y="1547482"/>
                  <a:pt x="1866569" y="1743340"/>
                  <a:pt x="1816960" y="1980010"/>
                </a:cubicBezTo>
                <a:lnTo>
                  <a:pt x="700749" y="1980010"/>
                </a:lnTo>
                <a:cubicBezTo>
                  <a:pt x="729721" y="1647958"/>
                  <a:pt x="835157" y="1357908"/>
                  <a:pt x="1017058" y="1109861"/>
                </a:cubicBezTo>
                <a:cubicBezTo>
                  <a:pt x="1198959" y="861815"/>
                  <a:pt x="1426302" y="654844"/>
                  <a:pt x="1699088" y="488950"/>
                </a:cubicBezTo>
                <a:cubicBezTo>
                  <a:pt x="1972005" y="322924"/>
                  <a:pt x="2265561" y="199960"/>
                  <a:pt x="2579753" y="120055"/>
                </a:cubicBezTo>
                <a:cubicBezTo>
                  <a:pt x="2893946" y="40019"/>
                  <a:pt x="3199871" y="0"/>
                  <a:pt x="3497527" y="0"/>
                </a:cubicBezTo>
                <a:cubicBezTo>
                  <a:pt x="3948112" y="0"/>
                  <a:pt x="4339762" y="92075"/>
                  <a:pt x="4672475" y="276225"/>
                </a:cubicBezTo>
                <a:cubicBezTo>
                  <a:pt x="5005321" y="460375"/>
                  <a:pt x="5256477" y="718080"/>
                  <a:pt x="5425942" y="1049338"/>
                </a:cubicBezTo>
                <a:cubicBezTo>
                  <a:pt x="5595540" y="1380596"/>
                  <a:pt x="5657585" y="1778000"/>
                  <a:pt x="5612077" y="2241550"/>
                </a:cubicBezTo>
                <a:lnTo>
                  <a:pt x="5097330" y="5371108"/>
                </a:lnTo>
                <a:cubicBezTo>
                  <a:pt x="5060156" y="5598782"/>
                  <a:pt x="5038460" y="5827515"/>
                  <a:pt x="5032242" y="6057305"/>
                </a:cubicBezTo>
                <a:cubicBezTo>
                  <a:pt x="5026025" y="6286964"/>
                  <a:pt x="5051888" y="6511462"/>
                  <a:pt x="5109832" y="6730802"/>
                </a:cubicBezTo>
                <a:lnTo>
                  <a:pt x="5097330" y="6836171"/>
                </a:lnTo>
                <a:lnTo>
                  <a:pt x="3962664" y="6842323"/>
                </a:lnTo>
                <a:cubicBezTo>
                  <a:pt x="3917156" y="6652089"/>
                  <a:pt x="3895394" y="6459736"/>
                  <a:pt x="3897378" y="6265268"/>
                </a:cubicBezTo>
                <a:cubicBezTo>
                  <a:pt x="3899495" y="6070799"/>
                  <a:pt x="3912989" y="5878315"/>
                  <a:pt x="3937860" y="5687815"/>
                </a:cubicBezTo>
                <a:close/>
                <a:moveTo>
                  <a:pt x="4626041" y="2755900"/>
                </a:moveTo>
                <a:lnTo>
                  <a:pt x="4495866" y="3568700"/>
                </a:lnTo>
                <a:lnTo>
                  <a:pt x="3435416" y="3568700"/>
                </a:lnTo>
                <a:cubicBezTo>
                  <a:pt x="3212240" y="3568700"/>
                  <a:pt x="2976628" y="3585303"/>
                  <a:pt x="2728582" y="3618508"/>
                </a:cubicBezTo>
                <a:cubicBezTo>
                  <a:pt x="2480535" y="3651713"/>
                  <a:pt x="2244857" y="3713957"/>
                  <a:pt x="2021549" y="3805238"/>
                </a:cubicBezTo>
                <a:cubicBezTo>
                  <a:pt x="1798373" y="3896387"/>
                  <a:pt x="1610254" y="4028017"/>
                  <a:pt x="1457192" y="4200129"/>
                </a:cubicBezTo>
                <a:cubicBezTo>
                  <a:pt x="1304263" y="4372108"/>
                  <a:pt x="1211262" y="4594821"/>
                  <a:pt x="1178189" y="4868268"/>
                </a:cubicBezTo>
                <a:cubicBezTo>
                  <a:pt x="1153451" y="5092238"/>
                  <a:pt x="1181364" y="5286111"/>
                  <a:pt x="1261930" y="5449888"/>
                </a:cubicBezTo>
                <a:cubicBezTo>
                  <a:pt x="1342628" y="5613533"/>
                  <a:pt x="1465659" y="5740996"/>
                  <a:pt x="1631024" y="5832277"/>
                </a:cubicBezTo>
                <a:cubicBezTo>
                  <a:pt x="1796388" y="5923426"/>
                  <a:pt x="1988608" y="5969000"/>
                  <a:pt x="2207683" y="5969000"/>
                </a:cubicBezTo>
                <a:cubicBezTo>
                  <a:pt x="2492904" y="5969000"/>
                  <a:pt x="2774024" y="5911189"/>
                  <a:pt x="3051042" y="5795566"/>
                </a:cubicBezTo>
                <a:cubicBezTo>
                  <a:pt x="3328061" y="5679943"/>
                  <a:pt x="3569890" y="5514843"/>
                  <a:pt x="3776530" y="5300266"/>
                </a:cubicBezTo>
                <a:cubicBezTo>
                  <a:pt x="3983302" y="5085689"/>
                  <a:pt x="4125912" y="4838105"/>
                  <a:pt x="4204361" y="4557515"/>
                </a:cubicBezTo>
                <a:lnTo>
                  <a:pt x="4613738" y="5110957"/>
                </a:lnTo>
                <a:cubicBezTo>
                  <a:pt x="4535157" y="5383081"/>
                  <a:pt x="4406966" y="5633575"/>
                  <a:pt x="4229166" y="5862440"/>
                </a:cubicBezTo>
                <a:cubicBezTo>
                  <a:pt x="4051498" y="6091172"/>
                  <a:pt x="3841684" y="6288022"/>
                  <a:pt x="3599722" y="6452990"/>
                </a:cubicBezTo>
                <a:cubicBezTo>
                  <a:pt x="3357893" y="6617825"/>
                  <a:pt x="3098469" y="6745553"/>
                  <a:pt x="2821450" y="6836171"/>
                </a:cubicBezTo>
                <a:cubicBezTo>
                  <a:pt x="2544564" y="6926923"/>
                  <a:pt x="2267611" y="6972300"/>
                  <a:pt x="1990592" y="6972300"/>
                </a:cubicBezTo>
                <a:cubicBezTo>
                  <a:pt x="1614355" y="6972300"/>
                  <a:pt x="1274299" y="6891337"/>
                  <a:pt x="970425" y="6729413"/>
                </a:cubicBezTo>
                <a:cubicBezTo>
                  <a:pt x="666684" y="6567356"/>
                  <a:pt x="426905" y="6340012"/>
                  <a:pt x="251089" y="6047383"/>
                </a:cubicBezTo>
                <a:cubicBezTo>
                  <a:pt x="75406" y="5754622"/>
                  <a:pt x="0" y="5413111"/>
                  <a:pt x="24871" y="5022850"/>
                </a:cubicBezTo>
                <a:cubicBezTo>
                  <a:pt x="49609" y="4595284"/>
                  <a:pt x="161197" y="4236178"/>
                  <a:pt x="359635" y="3945533"/>
                </a:cubicBezTo>
                <a:cubicBezTo>
                  <a:pt x="558072" y="3654756"/>
                  <a:pt x="813329" y="3422187"/>
                  <a:pt x="1125405" y="3247827"/>
                </a:cubicBezTo>
                <a:cubicBezTo>
                  <a:pt x="1437613" y="3073467"/>
                  <a:pt x="1779719" y="2947922"/>
                  <a:pt x="2151724" y="2871193"/>
                </a:cubicBezTo>
                <a:cubicBezTo>
                  <a:pt x="2523860" y="2794331"/>
                  <a:pt x="2891829" y="2755900"/>
                  <a:pt x="3255632" y="27559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449" name="Freeform 16449"/>
          <p:cNvSpPr/>
          <p:nvPr/>
        </p:nvSpPr>
        <p:spPr>
          <a:xfrm>
            <a:off x="2979883" y="5029826"/>
            <a:ext cx="36652" cy="84265"/>
          </a:xfrm>
          <a:custGeom>
            <a:avLst/>
            <a:gdLst/>
            <a:ahLst/>
            <a:cxnLst/>
            <a:rect l="0" t="0" r="0" b="0"/>
            <a:pathLst>
              <a:path w="3683397" h="8458200">
                <a:moveTo>
                  <a:pt x="3683397" y="1638300"/>
                </a:moveTo>
                <a:lnTo>
                  <a:pt x="3528417" y="2514600"/>
                </a:lnTo>
                <a:lnTo>
                  <a:pt x="0" y="2514600"/>
                </a:lnTo>
                <a:lnTo>
                  <a:pt x="154979" y="1638300"/>
                </a:lnTo>
                <a:close/>
                <a:moveTo>
                  <a:pt x="1630957" y="0"/>
                </a:moveTo>
                <a:lnTo>
                  <a:pt x="2747168" y="0"/>
                </a:lnTo>
                <a:lnTo>
                  <a:pt x="1612304" y="6697861"/>
                </a:lnTo>
                <a:cubicBezTo>
                  <a:pt x="1599869" y="6842721"/>
                  <a:pt x="1603970" y="6973094"/>
                  <a:pt x="1624607" y="7088982"/>
                </a:cubicBezTo>
                <a:cubicBezTo>
                  <a:pt x="1645377" y="7204869"/>
                  <a:pt x="1694987" y="7296944"/>
                  <a:pt x="1773436" y="7365207"/>
                </a:cubicBezTo>
                <a:cubicBezTo>
                  <a:pt x="1852017" y="7433469"/>
                  <a:pt x="1971939" y="7467600"/>
                  <a:pt x="2133203" y="7467600"/>
                </a:cubicBezTo>
                <a:cubicBezTo>
                  <a:pt x="2224087" y="7467600"/>
                  <a:pt x="2313979" y="7460391"/>
                  <a:pt x="2402879" y="7445971"/>
                </a:cubicBezTo>
                <a:cubicBezTo>
                  <a:pt x="2491779" y="7431551"/>
                  <a:pt x="2581738" y="7418123"/>
                  <a:pt x="2672754" y="7405688"/>
                </a:cubicBezTo>
                <a:lnTo>
                  <a:pt x="2591990" y="8346678"/>
                </a:lnTo>
                <a:cubicBezTo>
                  <a:pt x="2459699" y="8383984"/>
                  <a:pt x="2324298" y="8411897"/>
                  <a:pt x="2185789" y="8430418"/>
                </a:cubicBezTo>
                <a:cubicBezTo>
                  <a:pt x="2047412" y="8448939"/>
                  <a:pt x="1909961" y="8458200"/>
                  <a:pt x="1773436" y="8458200"/>
                </a:cubicBezTo>
                <a:cubicBezTo>
                  <a:pt x="1430403" y="8458200"/>
                  <a:pt x="1161719" y="8373334"/>
                  <a:pt x="967382" y="8203605"/>
                </a:cubicBezTo>
                <a:cubicBezTo>
                  <a:pt x="773046" y="8033875"/>
                  <a:pt x="640754" y="7814469"/>
                  <a:pt x="570507" y="7545388"/>
                </a:cubicBezTo>
                <a:cubicBezTo>
                  <a:pt x="500261" y="7276174"/>
                  <a:pt x="479557" y="6988440"/>
                  <a:pt x="508397" y="6682185"/>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450" name="Freeform 16450">
            <a:hlinkClick r:id="rId7"/>
          </p:cNvPr>
          <p:cNvSpPr/>
          <p:nvPr/>
        </p:nvSpPr>
        <p:spPr>
          <a:xfrm>
            <a:off x="3048483" y="5021603"/>
            <a:ext cx="27006" cy="91287"/>
          </a:xfrm>
          <a:custGeom>
            <a:avLst/>
            <a:gdLst/>
            <a:ahLst/>
            <a:cxnLst/>
            <a:rect l="0" t="0" r="0" b="0"/>
            <a:pathLst>
              <a:path w="2713964" h="9163050">
                <a:moveTo>
                  <a:pt x="2288183" y="2449910"/>
                </a:moveTo>
                <a:lnTo>
                  <a:pt x="1122363" y="9163050"/>
                </a:lnTo>
                <a:lnTo>
                  <a:pt x="0" y="9163050"/>
                </a:lnTo>
                <a:lnTo>
                  <a:pt x="1165821" y="2449910"/>
                </a:lnTo>
                <a:close/>
                <a:moveTo>
                  <a:pt x="1389063" y="682229"/>
                </a:moveTo>
                <a:cubicBezTo>
                  <a:pt x="1389063" y="487892"/>
                  <a:pt x="1450049" y="325636"/>
                  <a:pt x="1572022" y="195461"/>
                </a:cubicBezTo>
                <a:cubicBezTo>
                  <a:pt x="1693995" y="65154"/>
                  <a:pt x="1852083" y="0"/>
                  <a:pt x="2046288" y="0"/>
                </a:cubicBezTo>
                <a:cubicBezTo>
                  <a:pt x="2240624" y="0"/>
                  <a:pt x="2400829" y="61979"/>
                  <a:pt x="2526903" y="185936"/>
                </a:cubicBezTo>
                <a:cubicBezTo>
                  <a:pt x="2652977" y="309894"/>
                  <a:pt x="2713964" y="466990"/>
                  <a:pt x="2709863" y="657225"/>
                </a:cubicBezTo>
                <a:cubicBezTo>
                  <a:pt x="2709863" y="847461"/>
                  <a:pt x="2646826" y="1005616"/>
                  <a:pt x="2520752" y="1131690"/>
                </a:cubicBezTo>
                <a:cubicBezTo>
                  <a:pt x="2394678" y="1257763"/>
                  <a:pt x="2236523" y="1320800"/>
                  <a:pt x="2046288" y="1320800"/>
                </a:cubicBezTo>
                <a:cubicBezTo>
                  <a:pt x="1856185" y="1320800"/>
                  <a:pt x="1699088" y="1261930"/>
                  <a:pt x="1574999" y="1144191"/>
                </a:cubicBezTo>
                <a:cubicBezTo>
                  <a:pt x="1451041" y="1026319"/>
                  <a:pt x="1389063" y="872332"/>
                  <a:pt x="1389063" y="682229"/>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451" name="Freeform 16451">
            <a:hlinkClick r:id="rId7"/>
          </p:cNvPr>
          <p:cNvSpPr/>
          <p:nvPr/>
        </p:nvSpPr>
        <p:spPr>
          <a:xfrm>
            <a:off x="3076788" y="5044741"/>
            <a:ext cx="58683" cy="68211"/>
          </a:xfrm>
          <a:custGeom>
            <a:avLst/>
            <a:gdLst/>
            <a:ahLst/>
            <a:cxnLst/>
            <a:rect l="0" t="0" r="0" b="0"/>
            <a:pathLst>
              <a:path w="5897364" h="6846821">
                <a:moveTo>
                  <a:pt x="2027833" y="1631090"/>
                </a:moveTo>
                <a:lnTo>
                  <a:pt x="1122363" y="6846821"/>
                </a:lnTo>
                <a:lnTo>
                  <a:pt x="0" y="6846821"/>
                </a:lnTo>
                <a:lnTo>
                  <a:pt x="1165820" y="128521"/>
                </a:lnTo>
                <a:lnTo>
                  <a:pt x="2226270" y="128521"/>
                </a:lnTo>
                <a:close/>
                <a:moveTo>
                  <a:pt x="1506934" y="3227321"/>
                </a:moveTo>
                <a:lnTo>
                  <a:pt x="1047948" y="3227321"/>
                </a:lnTo>
                <a:cubicBezTo>
                  <a:pt x="1105892" y="2825949"/>
                  <a:pt x="1212387" y="2431852"/>
                  <a:pt x="1367433" y="2045031"/>
                </a:cubicBezTo>
                <a:cubicBezTo>
                  <a:pt x="1522479" y="1658078"/>
                  <a:pt x="1727068" y="1309489"/>
                  <a:pt x="1981200" y="999265"/>
                </a:cubicBezTo>
                <a:cubicBezTo>
                  <a:pt x="2235465" y="688909"/>
                  <a:pt x="2539339" y="443772"/>
                  <a:pt x="2892822" y="263856"/>
                </a:cubicBezTo>
                <a:cubicBezTo>
                  <a:pt x="3246305" y="83807"/>
                  <a:pt x="3650456" y="0"/>
                  <a:pt x="4105275" y="12436"/>
                </a:cubicBezTo>
                <a:cubicBezTo>
                  <a:pt x="4464844" y="20637"/>
                  <a:pt x="4765543" y="89959"/>
                  <a:pt x="5007372" y="220398"/>
                </a:cubicBezTo>
                <a:cubicBezTo>
                  <a:pt x="5249333" y="350705"/>
                  <a:pt x="5438510" y="527579"/>
                  <a:pt x="5574903" y="751020"/>
                </a:cubicBezTo>
                <a:cubicBezTo>
                  <a:pt x="5711296" y="974328"/>
                  <a:pt x="5802246" y="1231834"/>
                  <a:pt x="5847755" y="1523537"/>
                </a:cubicBezTo>
                <a:cubicBezTo>
                  <a:pt x="5893263" y="1815240"/>
                  <a:pt x="5897364" y="2124538"/>
                  <a:pt x="5860058" y="2451431"/>
                </a:cubicBezTo>
                <a:lnTo>
                  <a:pt x="5128419" y="6846821"/>
                </a:lnTo>
                <a:lnTo>
                  <a:pt x="3999706" y="6846821"/>
                </a:lnTo>
                <a:lnTo>
                  <a:pt x="4743847" y="2420475"/>
                </a:lnTo>
                <a:cubicBezTo>
                  <a:pt x="4772819" y="2151526"/>
                  <a:pt x="4763492" y="1908440"/>
                  <a:pt x="4715867" y="1691217"/>
                </a:cubicBezTo>
                <a:cubicBezTo>
                  <a:pt x="4668374" y="1473994"/>
                  <a:pt x="4565055" y="1300229"/>
                  <a:pt x="4405908" y="1169921"/>
                </a:cubicBezTo>
                <a:cubicBezTo>
                  <a:pt x="4246761" y="1039614"/>
                  <a:pt x="4018359" y="970293"/>
                  <a:pt x="3720703" y="961959"/>
                </a:cubicBezTo>
                <a:cubicBezTo>
                  <a:pt x="3406510" y="953757"/>
                  <a:pt x="3123340" y="1013817"/>
                  <a:pt x="2871192" y="1142140"/>
                </a:cubicBezTo>
                <a:cubicBezTo>
                  <a:pt x="2619044" y="1270331"/>
                  <a:pt x="2398911" y="1445154"/>
                  <a:pt x="2210792" y="1666611"/>
                </a:cubicBezTo>
                <a:cubicBezTo>
                  <a:pt x="2022673" y="1887935"/>
                  <a:pt x="1869678" y="2134129"/>
                  <a:pt x="1751806" y="2405195"/>
                </a:cubicBezTo>
                <a:cubicBezTo>
                  <a:pt x="1634067" y="2676128"/>
                  <a:pt x="1552443" y="2950171"/>
                  <a:pt x="1506934" y="3227321"/>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452" name="Freeform 16452">
            <a:hlinkClick r:id="rId7"/>
          </p:cNvPr>
          <p:cNvSpPr/>
          <p:nvPr/>
        </p:nvSpPr>
        <p:spPr>
          <a:xfrm>
            <a:off x="3148797" y="5016541"/>
            <a:ext cx="45169" cy="96474"/>
          </a:xfrm>
          <a:custGeom>
            <a:avLst/>
            <a:gdLst/>
            <a:ahLst/>
            <a:cxnLst/>
            <a:rect l="0" t="0" r="0" b="0"/>
            <a:pathLst>
              <a:path w="4539258" h="9683750">
                <a:moveTo>
                  <a:pt x="1141016" y="9683750"/>
                </a:moveTo>
                <a:lnTo>
                  <a:pt x="18653" y="9683750"/>
                </a:lnTo>
                <a:lnTo>
                  <a:pt x="1283692" y="2270522"/>
                </a:lnTo>
                <a:cubicBezTo>
                  <a:pt x="1341636" y="1819805"/>
                  <a:pt x="1473928" y="1423855"/>
                  <a:pt x="1680567" y="1082675"/>
                </a:cubicBezTo>
                <a:cubicBezTo>
                  <a:pt x="1887339" y="741363"/>
                  <a:pt x="2162241" y="475589"/>
                  <a:pt x="2505273" y="285354"/>
                </a:cubicBezTo>
                <a:cubicBezTo>
                  <a:pt x="2848438" y="95118"/>
                  <a:pt x="3255698" y="0"/>
                  <a:pt x="3727053" y="0"/>
                </a:cubicBezTo>
                <a:cubicBezTo>
                  <a:pt x="3863446" y="0"/>
                  <a:pt x="3999838" y="9856"/>
                  <a:pt x="4136231" y="29568"/>
                </a:cubicBezTo>
                <a:cubicBezTo>
                  <a:pt x="4272624" y="49279"/>
                  <a:pt x="4406966" y="74480"/>
                  <a:pt x="4539258" y="105172"/>
                </a:cubicBezTo>
                <a:lnTo>
                  <a:pt x="4402931" y="1046361"/>
                </a:lnTo>
                <a:cubicBezTo>
                  <a:pt x="4307813" y="1025591"/>
                  <a:pt x="4209587" y="1008989"/>
                  <a:pt x="4108252" y="996554"/>
                </a:cubicBezTo>
                <a:cubicBezTo>
                  <a:pt x="4007048" y="984118"/>
                  <a:pt x="3906838" y="977900"/>
                  <a:pt x="3807619" y="977900"/>
                </a:cubicBezTo>
                <a:cubicBezTo>
                  <a:pt x="3543035" y="977900"/>
                  <a:pt x="3313576" y="1032735"/>
                  <a:pt x="3119239" y="1142405"/>
                </a:cubicBezTo>
                <a:cubicBezTo>
                  <a:pt x="2924902" y="1251943"/>
                  <a:pt x="2768798" y="1402954"/>
                  <a:pt x="2650927" y="1595438"/>
                </a:cubicBezTo>
                <a:cubicBezTo>
                  <a:pt x="2533187" y="1787790"/>
                  <a:pt x="2453680" y="2010106"/>
                  <a:pt x="2412405" y="2262386"/>
                </a:cubicBezTo>
                <a:close/>
                <a:moveTo>
                  <a:pt x="3689747" y="2971800"/>
                </a:moveTo>
                <a:lnTo>
                  <a:pt x="3534767" y="3848100"/>
                </a:lnTo>
                <a:lnTo>
                  <a:pt x="0" y="3848100"/>
                </a:lnTo>
                <a:lnTo>
                  <a:pt x="161330" y="2971800"/>
                </a:ln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453" name="Freeform 16453">
            <a:hlinkClick r:id="rId7"/>
          </p:cNvPr>
          <p:cNvSpPr/>
          <p:nvPr/>
        </p:nvSpPr>
        <p:spPr>
          <a:xfrm>
            <a:off x="3187825" y="5044692"/>
            <a:ext cx="59896" cy="69620"/>
          </a:xfrm>
          <a:custGeom>
            <a:avLst/>
            <a:gdLst/>
            <a:ahLst/>
            <a:cxnLst/>
            <a:rect l="0" t="0" r="0" b="0"/>
            <a:pathLst>
              <a:path w="6019204" h="6988307">
                <a:moveTo>
                  <a:pt x="37174" y="3605940"/>
                </a:moveTo>
                <a:lnTo>
                  <a:pt x="55827" y="3463065"/>
                </a:lnTo>
                <a:cubicBezTo>
                  <a:pt x="105436" y="3012083"/>
                  <a:pt x="218083" y="2577637"/>
                  <a:pt x="393766" y="2159728"/>
                </a:cubicBezTo>
                <a:cubicBezTo>
                  <a:pt x="569449" y="1741818"/>
                  <a:pt x="801952" y="1369483"/>
                  <a:pt x="1091274" y="1042723"/>
                </a:cubicBezTo>
                <a:cubicBezTo>
                  <a:pt x="1380728" y="715830"/>
                  <a:pt x="1723892" y="459317"/>
                  <a:pt x="2120767" y="273182"/>
                </a:cubicBezTo>
                <a:cubicBezTo>
                  <a:pt x="2517642" y="86916"/>
                  <a:pt x="2959960" y="0"/>
                  <a:pt x="3447719" y="12436"/>
                </a:cubicBezTo>
                <a:cubicBezTo>
                  <a:pt x="3919074" y="20637"/>
                  <a:pt x="4323225" y="121973"/>
                  <a:pt x="4660172" y="316442"/>
                </a:cubicBezTo>
                <a:cubicBezTo>
                  <a:pt x="4997119" y="510911"/>
                  <a:pt x="5269971" y="768482"/>
                  <a:pt x="5478727" y="1089157"/>
                </a:cubicBezTo>
                <a:cubicBezTo>
                  <a:pt x="5687483" y="1409832"/>
                  <a:pt x="5833202" y="1770857"/>
                  <a:pt x="5915885" y="2172229"/>
                </a:cubicBezTo>
                <a:cubicBezTo>
                  <a:pt x="5998567" y="2573602"/>
                  <a:pt x="6019204" y="2987344"/>
                  <a:pt x="5977797" y="3413456"/>
                </a:cubicBezTo>
                <a:lnTo>
                  <a:pt x="5965494" y="3556132"/>
                </a:lnTo>
                <a:cubicBezTo>
                  <a:pt x="5911784" y="4007115"/>
                  <a:pt x="5796028" y="4439510"/>
                  <a:pt x="5618228" y="4853318"/>
                </a:cubicBezTo>
                <a:cubicBezTo>
                  <a:pt x="5440428" y="5267127"/>
                  <a:pt x="5205809" y="5635427"/>
                  <a:pt x="4914371" y="5958218"/>
                </a:cubicBezTo>
                <a:cubicBezTo>
                  <a:pt x="4622932" y="6280878"/>
                  <a:pt x="4278775" y="6534282"/>
                  <a:pt x="3881900" y="6718432"/>
                </a:cubicBezTo>
                <a:cubicBezTo>
                  <a:pt x="3485025" y="6902449"/>
                  <a:pt x="3044759" y="6988307"/>
                  <a:pt x="2561100" y="6976003"/>
                </a:cubicBezTo>
                <a:cubicBezTo>
                  <a:pt x="2093846" y="6967669"/>
                  <a:pt x="1691746" y="6867326"/>
                  <a:pt x="1354799" y="6674975"/>
                </a:cubicBezTo>
                <a:cubicBezTo>
                  <a:pt x="1017984" y="6482490"/>
                  <a:pt x="746191" y="6226969"/>
                  <a:pt x="539419" y="5908411"/>
                </a:cubicBezTo>
                <a:cubicBezTo>
                  <a:pt x="332779" y="5589852"/>
                  <a:pt x="188118" y="5232003"/>
                  <a:pt x="105436" y="4834864"/>
                </a:cubicBezTo>
                <a:cubicBezTo>
                  <a:pt x="22754" y="4437592"/>
                  <a:pt x="0" y="4027951"/>
                  <a:pt x="37174" y="3605940"/>
                </a:cubicBezTo>
                <a:close/>
                <a:moveTo>
                  <a:pt x="1172038" y="3463065"/>
                </a:moveTo>
                <a:lnTo>
                  <a:pt x="1159536" y="3612092"/>
                </a:lnTo>
                <a:cubicBezTo>
                  <a:pt x="1130564" y="3872706"/>
                  <a:pt x="1129506" y="4143706"/>
                  <a:pt x="1156361" y="4425090"/>
                </a:cubicBezTo>
                <a:cubicBezTo>
                  <a:pt x="1183349" y="4706475"/>
                  <a:pt x="1249494" y="4967155"/>
                  <a:pt x="1354799" y="5207132"/>
                </a:cubicBezTo>
                <a:cubicBezTo>
                  <a:pt x="1460235" y="5447110"/>
                  <a:pt x="1614223" y="5643629"/>
                  <a:pt x="1816761" y="5796690"/>
                </a:cubicBezTo>
                <a:cubicBezTo>
                  <a:pt x="2019432" y="5949752"/>
                  <a:pt x="2281965" y="6030450"/>
                  <a:pt x="2604360" y="6038784"/>
                </a:cubicBezTo>
                <a:cubicBezTo>
                  <a:pt x="2947524" y="6046986"/>
                  <a:pt x="3249348" y="5979716"/>
                  <a:pt x="3509830" y="5836973"/>
                </a:cubicBezTo>
                <a:cubicBezTo>
                  <a:pt x="3770312" y="5694230"/>
                  <a:pt x="3992496" y="5500820"/>
                  <a:pt x="4176382" y="5256742"/>
                </a:cubicBezTo>
                <a:cubicBezTo>
                  <a:pt x="4360399" y="5012664"/>
                  <a:pt x="4507177" y="4741664"/>
                  <a:pt x="4616714" y="4443743"/>
                </a:cubicBezTo>
                <a:cubicBezTo>
                  <a:pt x="4726252" y="4145823"/>
                  <a:pt x="4799607" y="3849952"/>
                  <a:pt x="4836782" y="3556132"/>
                </a:cubicBezTo>
                <a:lnTo>
                  <a:pt x="4849283" y="3413456"/>
                </a:lnTo>
                <a:cubicBezTo>
                  <a:pt x="4878255" y="3152841"/>
                  <a:pt x="4879247" y="2880850"/>
                  <a:pt x="4852260" y="2597481"/>
                </a:cubicBezTo>
                <a:cubicBezTo>
                  <a:pt x="4825404" y="2313980"/>
                  <a:pt x="4759259" y="2049132"/>
                  <a:pt x="4653822" y="1802937"/>
                </a:cubicBezTo>
                <a:cubicBezTo>
                  <a:pt x="4548518" y="1556743"/>
                  <a:pt x="4394531" y="1356056"/>
                  <a:pt x="4191860" y="1200878"/>
                </a:cubicBezTo>
                <a:cubicBezTo>
                  <a:pt x="3989321" y="1045700"/>
                  <a:pt x="3726854" y="964010"/>
                  <a:pt x="3404460" y="955807"/>
                </a:cubicBezTo>
                <a:cubicBezTo>
                  <a:pt x="3061295" y="943372"/>
                  <a:pt x="2758413" y="1010576"/>
                  <a:pt x="2495814" y="1157420"/>
                </a:cubicBezTo>
                <a:cubicBezTo>
                  <a:pt x="2233348" y="1304264"/>
                  <a:pt x="2011164" y="1501841"/>
                  <a:pt x="1829263" y="1750153"/>
                </a:cubicBezTo>
                <a:cubicBezTo>
                  <a:pt x="1647362" y="1998464"/>
                  <a:pt x="1501642" y="2272639"/>
                  <a:pt x="1392105" y="2572676"/>
                </a:cubicBezTo>
                <a:cubicBezTo>
                  <a:pt x="1282567" y="2872582"/>
                  <a:pt x="1209212" y="3169378"/>
                  <a:pt x="1172038" y="3463065"/>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454" name="Freeform 16454">
            <a:hlinkClick r:id="rId7"/>
          </p:cNvPr>
          <p:cNvSpPr/>
          <p:nvPr/>
        </p:nvSpPr>
        <p:spPr>
          <a:xfrm>
            <a:off x="3256229" y="5024327"/>
            <a:ext cx="100418" cy="116587"/>
          </a:xfrm>
          <a:custGeom>
            <a:avLst/>
            <a:gdLst/>
            <a:ahLst/>
            <a:cxnLst/>
            <a:rect l="0" t="0" r="0" b="0"/>
            <a:pathLst>
              <a:path w="10091407" h="11702653">
                <a:moveTo>
                  <a:pt x="9953956" y="5740797"/>
                </a:moveTo>
                <a:cubicBezTo>
                  <a:pt x="9891911" y="6117828"/>
                  <a:pt x="9787533" y="6502202"/>
                  <a:pt x="9640822" y="6893918"/>
                </a:cubicBezTo>
                <a:cubicBezTo>
                  <a:pt x="9494110" y="7285501"/>
                  <a:pt x="9301890" y="7645070"/>
                  <a:pt x="9064162" y="7972624"/>
                </a:cubicBezTo>
                <a:cubicBezTo>
                  <a:pt x="8826434" y="8300046"/>
                  <a:pt x="8540089" y="8562182"/>
                  <a:pt x="8205126" y="8759032"/>
                </a:cubicBezTo>
                <a:cubicBezTo>
                  <a:pt x="7870296" y="8955881"/>
                  <a:pt x="7481756" y="9048022"/>
                  <a:pt x="7039504" y="9035454"/>
                </a:cubicBezTo>
                <a:cubicBezTo>
                  <a:pt x="6733514" y="9027252"/>
                  <a:pt x="6486459" y="8957865"/>
                  <a:pt x="6298340" y="8827294"/>
                </a:cubicBezTo>
                <a:cubicBezTo>
                  <a:pt x="6110222" y="8696722"/>
                  <a:pt x="5969661" y="8525801"/>
                  <a:pt x="5876661" y="8314532"/>
                </a:cubicBezTo>
                <a:cubicBezTo>
                  <a:pt x="5783660" y="8103130"/>
                  <a:pt x="5730941" y="7871024"/>
                  <a:pt x="5718506" y="7618214"/>
                </a:cubicBezTo>
                <a:cubicBezTo>
                  <a:pt x="5706203" y="7365273"/>
                  <a:pt x="5722739" y="7112397"/>
                  <a:pt x="5768115" y="6859588"/>
                </a:cubicBezTo>
                <a:lnTo>
                  <a:pt x="6642629" y="3403203"/>
                </a:lnTo>
                <a:lnTo>
                  <a:pt x="7547901" y="3403203"/>
                </a:lnTo>
                <a:lnTo>
                  <a:pt x="6685889" y="6854825"/>
                </a:lnTo>
                <a:cubicBezTo>
                  <a:pt x="6661150" y="6979180"/>
                  <a:pt x="6640512" y="7121062"/>
                  <a:pt x="6623976" y="7280474"/>
                </a:cubicBezTo>
                <a:cubicBezTo>
                  <a:pt x="6607440" y="7439753"/>
                  <a:pt x="6609490" y="7594931"/>
                  <a:pt x="6630128" y="7746008"/>
                </a:cubicBezTo>
                <a:cubicBezTo>
                  <a:pt x="6650765" y="7896953"/>
                  <a:pt x="6704476" y="8024218"/>
                  <a:pt x="6791259" y="8127802"/>
                </a:cubicBezTo>
                <a:cubicBezTo>
                  <a:pt x="6878175" y="8231254"/>
                  <a:pt x="7010532" y="8287081"/>
                  <a:pt x="7188332" y="8295283"/>
                </a:cubicBezTo>
                <a:cubicBezTo>
                  <a:pt x="7506626" y="8307719"/>
                  <a:pt x="7780470" y="8230130"/>
                  <a:pt x="8009864" y="8062516"/>
                </a:cubicBezTo>
                <a:cubicBezTo>
                  <a:pt x="8239390" y="7894902"/>
                  <a:pt x="8432668" y="7675563"/>
                  <a:pt x="8589698" y="7404497"/>
                </a:cubicBezTo>
                <a:cubicBezTo>
                  <a:pt x="8746861" y="7133432"/>
                  <a:pt x="8871942" y="6848872"/>
                  <a:pt x="8964943" y="6550819"/>
                </a:cubicBezTo>
                <a:cubicBezTo>
                  <a:pt x="9057945" y="6252766"/>
                  <a:pt x="9127199" y="5981700"/>
                  <a:pt x="9172707" y="5737622"/>
                </a:cubicBezTo>
                <a:cubicBezTo>
                  <a:pt x="9255390" y="5249069"/>
                  <a:pt x="9298781" y="4767858"/>
                  <a:pt x="9302882" y="4293989"/>
                </a:cubicBezTo>
                <a:cubicBezTo>
                  <a:pt x="9306984" y="3820121"/>
                  <a:pt x="9255257" y="3376348"/>
                  <a:pt x="9147704" y="2962672"/>
                </a:cubicBezTo>
                <a:cubicBezTo>
                  <a:pt x="9040284" y="2548864"/>
                  <a:pt x="8865659" y="2182680"/>
                  <a:pt x="8623829" y="1864122"/>
                </a:cubicBezTo>
                <a:cubicBezTo>
                  <a:pt x="8382000" y="1545432"/>
                  <a:pt x="8062648" y="1294011"/>
                  <a:pt x="7665773" y="1109861"/>
                </a:cubicBezTo>
                <a:cubicBezTo>
                  <a:pt x="7268898" y="925711"/>
                  <a:pt x="6781073" y="829535"/>
                  <a:pt x="6202297" y="821333"/>
                </a:cubicBezTo>
                <a:cubicBezTo>
                  <a:pt x="5627622" y="812999"/>
                  <a:pt x="5096338" y="901965"/>
                  <a:pt x="4608447" y="1088232"/>
                </a:cubicBezTo>
                <a:cubicBezTo>
                  <a:pt x="4120687" y="1274366"/>
                  <a:pt x="3678370" y="1533988"/>
                  <a:pt x="3281495" y="1867099"/>
                </a:cubicBezTo>
                <a:cubicBezTo>
                  <a:pt x="2884620" y="2200209"/>
                  <a:pt x="2535304" y="2586038"/>
                  <a:pt x="2233547" y="3024585"/>
                </a:cubicBezTo>
                <a:cubicBezTo>
                  <a:pt x="1931789" y="3463132"/>
                  <a:pt x="1680634" y="3932833"/>
                  <a:pt x="1480079" y="4433689"/>
                </a:cubicBezTo>
                <a:cubicBezTo>
                  <a:pt x="1279525" y="4934546"/>
                  <a:pt x="1129639" y="5443670"/>
                  <a:pt x="1030420" y="5961063"/>
                </a:cubicBezTo>
                <a:cubicBezTo>
                  <a:pt x="943637" y="6424613"/>
                  <a:pt x="898194" y="6890213"/>
                  <a:pt x="894093" y="7357864"/>
                </a:cubicBezTo>
                <a:cubicBezTo>
                  <a:pt x="889992" y="7825516"/>
                  <a:pt x="940594" y="8271471"/>
                  <a:pt x="1045898" y="8695730"/>
                </a:cubicBezTo>
                <a:cubicBezTo>
                  <a:pt x="1151335" y="9119988"/>
                  <a:pt x="1321859" y="9498673"/>
                  <a:pt x="1557470" y="9831784"/>
                </a:cubicBezTo>
                <a:cubicBezTo>
                  <a:pt x="1793214" y="10165026"/>
                  <a:pt x="2105356" y="10428882"/>
                  <a:pt x="2493897" y="10623351"/>
                </a:cubicBezTo>
                <a:cubicBezTo>
                  <a:pt x="2882569" y="10817952"/>
                  <a:pt x="3358026" y="10915253"/>
                  <a:pt x="3920265" y="10915253"/>
                </a:cubicBezTo>
                <a:cubicBezTo>
                  <a:pt x="4284067" y="10915253"/>
                  <a:pt x="4642710" y="10874440"/>
                  <a:pt x="4996193" y="10792817"/>
                </a:cubicBezTo>
                <a:cubicBezTo>
                  <a:pt x="5349677" y="10711193"/>
                  <a:pt x="5689666" y="10592792"/>
                  <a:pt x="6016162" y="10437613"/>
                </a:cubicBezTo>
                <a:lnTo>
                  <a:pt x="6189795" y="11158934"/>
                </a:lnTo>
                <a:cubicBezTo>
                  <a:pt x="5859066" y="11364912"/>
                  <a:pt x="5492155" y="11506993"/>
                  <a:pt x="5089062" y="11585178"/>
                </a:cubicBezTo>
                <a:cubicBezTo>
                  <a:pt x="4686102" y="11663494"/>
                  <a:pt x="4292336" y="11702653"/>
                  <a:pt x="3907764" y="11702653"/>
                </a:cubicBezTo>
                <a:cubicBezTo>
                  <a:pt x="3250539" y="11702653"/>
                  <a:pt x="2683140" y="11594901"/>
                  <a:pt x="2205567" y="11379398"/>
                </a:cubicBezTo>
                <a:cubicBezTo>
                  <a:pt x="1728126" y="11163895"/>
                  <a:pt x="1332309" y="10869612"/>
                  <a:pt x="1018117" y="10496549"/>
                </a:cubicBezTo>
                <a:cubicBezTo>
                  <a:pt x="703924" y="10123487"/>
                  <a:pt x="465138" y="9693473"/>
                  <a:pt x="301757" y="9206507"/>
                </a:cubicBezTo>
                <a:cubicBezTo>
                  <a:pt x="138510" y="8719543"/>
                  <a:pt x="45508" y="8199438"/>
                  <a:pt x="22754" y="7646194"/>
                </a:cubicBezTo>
                <a:cubicBezTo>
                  <a:pt x="0" y="7092818"/>
                  <a:pt x="38232" y="6530116"/>
                  <a:pt x="137451" y="5958086"/>
                </a:cubicBezTo>
                <a:cubicBezTo>
                  <a:pt x="249105" y="5357218"/>
                  <a:pt x="424789" y="4765675"/>
                  <a:pt x="664501" y="4183460"/>
                </a:cubicBezTo>
                <a:cubicBezTo>
                  <a:pt x="904346" y="3601244"/>
                  <a:pt x="1204119" y="3056732"/>
                  <a:pt x="1563820" y="2549922"/>
                </a:cubicBezTo>
                <a:cubicBezTo>
                  <a:pt x="1923521" y="2042980"/>
                  <a:pt x="2338983" y="1597158"/>
                  <a:pt x="2810206" y="1212453"/>
                </a:cubicBezTo>
                <a:cubicBezTo>
                  <a:pt x="3281561" y="827617"/>
                  <a:pt x="3803518" y="528638"/>
                  <a:pt x="4376076" y="315516"/>
                </a:cubicBezTo>
                <a:cubicBezTo>
                  <a:pt x="4948635" y="102394"/>
                  <a:pt x="5565643" y="0"/>
                  <a:pt x="6227101" y="8335"/>
                </a:cubicBezTo>
                <a:cubicBezTo>
                  <a:pt x="6880225" y="16537"/>
                  <a:pt x="7444515" y="128257"/>
                  <a:pt x="7919972" y="343496"/>
                </a:cubicBezTo>
                <a:cubicBezTo>
                  <a:pt x="8395428" y="558602"/>
                  <a:pt x="8787143" y="852355"/>
                  <a:pt x="9095118" y="1224757"/>
                </a:cubicBezTo>
                <a:cubicBezTo>
                  <a:pt x="9403093" y="1597158"/>
                  <a:pt x="9636654" y="2025386"/>
                  <a:pt x="9795801" y="2509441"/>
                </a:cubicBezTo>
                <a:cubicBezTo>
                  <a:pt x="9954948" y="2993496"/>
                  <a:pt x="10045898" y="3511087"/>
                  <a:pt x="10068653" y="4062214"/>
                </a:cubicBezTo>
                <a:cubicBezTo>
                  <a:pt x="10091407" y="4613342"/>
                  <a:pt x="10053175" y="5172869"/>
                  <a:pt x="9953956" y="5740797"/>
                </a:cubicBezTo>
                <a:close/>
                <a:moveTo>
                  <a:pt x="3697023" y="6343650"/>
                </a:moveTo>
                <a:cubicBezTo>
                  <a:pt x="3668051" y="6492611"/>
                  <a:pt x="3643247" y="6666376"/>
                  <a:pt x="3622609" y="6864946"/>
                </a:cubicBezTo>
                <a:cubicBezTo>
                  <a:pt x="3601972" y="7063516"/>
                  <a:pt x="3604022" y="7257984"/>
                  <a:pt x="3628761" y="7448352"/>
                </a:cubicBezTo>
                <a:cubicBezTo>
                  <a:pt x="3653632" y="7638720"/>
                  <a:pt x="3717727" y="7800115"/>
                  <a:pt x="3821047" y="7932539"/>
                </a:cubicBezTo>
                <a:cubicBezTo>
                  <a:pt x="3924366" y="8064831"/>
                  <a:pt x="4087680" y="8135144"/>
                  <a:pt x="4310989" y="8143478"/>
                </a:cubicBezTo>
                <a:cubicBezTo>
                  <a:pt x="4517628" y="8151681"/>
                  <a:pt x="4704622" y="8102005"/>
                  <a:pt x="4871972" y="7994452"/>
                </a:cubicBezTo>
                <a:cubicBezTo>
                  <a:pt x="5039453" y="7886899"/>
                  <a:pt x="5188281" y="7748323"/>
                  <a:pt x="5318456" y="7578725"/>
                </a:cubicBezTo>
                <a:cubicBezTo>
                  <a:pt x="5448763" y="7408995"/>
                  <a:pt x="5562468" y="7229012"/>
                  <a:pt x="5659570" y="7038777"/>
                </a:cubicBezTo>
                <a:cubicBezTo>
                  <a:pt x="5756804" y="6848409"/>
                  <a:pt x="5840545" y="6674578"/>
                  <a:pt x="5910792" y="6517283"/>
                </a:cubicBezTo>
                <a:lnTo>
                  <a:pt x="6264209" y="6963768"/>
                </a:lnTo>
                <a:cubicBezTo>
                  <a:pt x="6169223" y="7199644"/>
                  <a:pt x="6050360" y="7440679"/>
                  <a:pt x="5907617" y="7686874"/>
                </a:cubicBezTo>
                <a:cubicBezTo>
                  <a:pt x="5765007" y="7933069"/>
                  <a:pt x="5599642" y="8158560"/>
                  <a:pt x="5411523" y="8363347"/>
                </a:cubicBezTo>
                <a:cubicBezTo>
                  <a:pt x="5223536" y="8568135"/>
                  <a:pt x="5010679" y="8731581"/>
                  <a:pt x="4772951" y="8853686"/>
                </a:cubicBezTo>
                <a:cubicBezTo>
                  <a:pt x="4535223" y="8975791"/>
                  <a:pt x="4269582" y="9032676"/>
                  <a:pt x="3976026" y="9024342"/>
                </a:cubicBezTo>
                <a:cubicBezTo>
                  <a:pt x="3624660" y="9011906"/>
                  <a:pt x="3350750" y="8916722"/>
                  <a:pt x="3154297" y="8738791"/>
                </a:cubicBezTo>
                <a:cubicBezTo>
                  <a:pt x="2957976" y="8560859"/>
                  <a:pt x="2820525" y="8335368"/>
                  <a:pt x="2741943" y="8062318"/>
                </a:cubicBezTo>
                <a:cubicBezTo>
                  <a:pt x="2663494" y="7789268"/>
                  <a:pt x="2626320" y="7499813"/>
                  <a:pt x="2630422" y="7193955"/>
                </a:cubicBezTo>
                <a:cubicBezTo>
                  <a:pt x="2634523" y="6888097"/>
                  <a:pt x="2659327" y="6605389"/>
                  <a:pt x="2704836" y="6345833"/>
                </a:cubicBezTo>
                <a:cubicBezTo>
                  <a:pt x="2758546" y="6045134"/>
                  <a:pt x="2843279" y="5728957"/>
                  <a:pt x="2959034" y="5397302"/>
                </a:cubicBezTo>
                <a:cubicBezTo>
                  <a:pt x="3074789" y="5065514"/>
                  <a:pt x="3221567" y="4742061"/>
                  <a:pt x="3399367" y="4426943"/>
                </a:cubicBezTo>
                <a:cubicBezTo>
                  <a:pt x="3577167" y="4111692"/>
                  <a:pt x="3784865" y="3826339"/>
                  <a:pt x="4022461" y="3570883"/>
                </a:cubicBezTo>
                <a:cubicBezTo>
                  <a:pt x="4260189" y="3315428"/>
                  <a:pt x="4528939" y="3113551"/>
                  <a:pt x="4828712" y="2965252"/>
                </a:cubicBezTo>
                <a:cubicBezTo>
                  <a:pt x="5128485" y="2816953"/>
                  <a:pt x="5460272" y="2742803"/>
                  <a:pt x="5824075" y="2742803"/>
                </a:cubicBezTo>
                <a:cubicBezTo>
                  <a:pt x="6163006" y="2742803"/>
                  <a:pt x="6467872" y="2804054"/>
                  <a:pt x="6738673" y="2926557"/>
                </a:cubicBezTo>
                <a:cubicBezTo>
                  <a:pt x="7009474" y="3049059"/>
                  <a:pt x="7275116" y="3216209"/>
                  <a:pt x="7535598" y="3428008"/>
                </a:cubicBezTo>
                <a:lnTo>
                  <a:pt x="6977393" y="4017368"/>
                </a:lnTo>
                <a:cubicBezTo>
                  <a:pt x="6832667" y="3868407"/>
                  <a:pt x="6671403" y="3752586"/>
                  <a:pt x="6493603" y="3669903"/>
                </a:cubicBezTo>
                <a:cubicBezTo>
                  <a:pt x="6315935" y="3587089"/>
                  <a:pt x="6121665" y="3543631"/>
                  <a:pt x="5910792" y="3539530"/>
                </a:cubicBezTo>
                <a:cubicBezTo>
                  <a:pt x="5563526" y="3527095"/>
                  <a:pt x="5261703" y="3612952"/>
                  <a:pt x="5005322" y="3797102"/>
                </a:cubicBezTo>
                <a:cubicBezTo>
                  <a:pt x="4749072" y="3981252"/>
                  <a:pt x="4533107" y="4220171"/>
                  <a:pt x="4357423" y="4513858"/>
                </a:cubicBezTo>
                <a:cubicBezTo>
                  <a:pt x="4181740" y="4807414"/>
                  <a:pt x="4040122" y="5117571"/>
                  <a:pt x="3932568" y="5444332"/>
                </a:cubicBezTo>
                <a:cubicBezTo>
                  <a:pt x="3825147" y="5770960"/>
                  <a:pt x="3746632" y="6070733"/>
                  <a:pt x="3697023" y="634365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455" name="Freeform 16455">
            <a:hlinkClick r:id="rId7"/>
          </p:cNvPr>
          <p:cNvSpPr/>
          <p:nvPr/>
        </p:nvSpPr>
        <p:spPr>
          <a:xfrm>
            <a:off x="3366028" y="5044688"/>
            <a:ext cx="56175" cy="69466"/>
          </a:xfrm>
          <a:custGeom>
            <a:avLst/>
            <a:gdLst/>
            <a:ahLst/>
            <a:cxnLst/>
            <a:rect l="0" t="0" r="0" b="0"/>
            <a:pathLst>
              <a:path w="5645216" h="6972829">
                <a:moveTo>
                  <a:pt x="2592189" y="6972829"/>
                </a:moveTo>
                <a:cubicBezTo>
                  <a:pt x="2133269" y="6972829"/>
                  <a:pt x="1735336" y="6884656"/>
                  <a:pt x="1398389" y="6708312"/>
                </a:cubicBezTo>
                <a:cubicBezTo>
                  <a:pt x="1061442" y="6531835"/>
                  <a:pt x="786474" y="6293181"/>
                  <a:pt x="573484" y="5992350"/>
                </a:cubicBezTo>
                <a:cubicBezTo>
                  <a:pt x="360627" y="5691519"/>
                  <a:pt x="208690" y="5348156"/>
                  <a:pt x="117673" y="4962261"/>
                </a:cubicBezTo>
                <a:cubicBezTo>
                  <a:pt x="26789" y="4576234"/>
                  <a:pt x="0" y="4171686"/>
                  <a:pt x="37306" y="3748617"/>
                </a:cubicBezTo>
                <a:lnTo>
                  <a:pt x="62111" y="3481719"/>
                </a:lnTo>
                <a:cubicBezTo>
                  <a:pt x="103386" y="3051374"/>
                  <a:pt x="208756" y="2628305"/>
                  <a:pt x="378222" y="2212512"/>
                </a:cubicBezTo>
                <a:cubicBezTo>
                  <a:pt x="547820" y="1796719"/>
                  <a:pt x="774171" y="1421276"/>
                  <a:pt x="1057275" y="1086181"/>
                </a:cubicBezTo>
                <a:cubicBezTo>
                  <a:pt x="1340511" y="750954"/>
                  <a:pt x="1675408" y="485114"/>
                  <a:pt x="2061964" y="288661"/>
                </a:cubicBezTo>
                <a:cubicBezTo>
                  <a:pt x="2448520" y="92075"/>
                  <a:pt x="2877410" y="0"/>
                  <a:pt x="3348633" y="12436"/>
                </a:cubicBezTo>
                <a:cubicBezTo>
                  <a:pt x="3815755" y="20638"/>
                  <a:pt x="4204361" y="119923"/>
                  <a:pt x="4514453" y="310290"/>
                </a:cubicBezTo>
                <a:cubicBezTo>
                  <a:pt x="4824545" y="500658"/>
                  <a:pt x="5067432" y="752012"/>
                  <a:pt x="5243116" y="1064353"/>
                </a:cubicBezTo>
                <a:cubicBezTo>
                  <a:pt x="5418799" y="1376694"/>
                  <a:pt x="5533496" y="1726340"/>
                  <a:pt x="5587206" y="2113294"/>
                </a:cubicBezTo>
                <a:cubicBezTo>
                  <a:pt x="5641049" y="2500115"/>
                  <a:pt x="5645216" y="2896262"/>
                  <a:pt x="5599708" y="3301736"/>
                </a:cubicBezTo>
                <a:lnTo>
                  <a:pt x="5531445" y="3816879"/>
                </a:lnTo>
                <a:lnTo>
                  <a:pt x="663575" y="3816879"/>
                </a:lnTo>
                <a:lnTo>
                  <a:pt x="812403" y="2889779"/>
                </a:lnTo>
                <a:lnTo>
                  <a:pt x="4526955" y="2889779"/>
                </a:lnTo>
                <a:lnTo>
                  <a:pt x="4545409" y="2790561"/>
                </a:lnTo>
                <a:cubicBezTo>
                  <a:pt x="4586816" y="2492640"/>
                  <a:pt x="4570280" y="2205104"/>
                  <a:pt x="4495800" y="1927953"/>
                </a:cubicBezTo>
                <a:cubicBezTo>
                  <a:pt x="4421452" y="1650669"/>
                  <a:pt x="4286051" y="1422069"/>
                  <a:pt x="4089598" y="1242153"/>
                </a:cubicBezTo>
                <a:cubicBezTo>
                  <a:pt x="3893277" y="1062104"/>
                  <a:pt x="3629752" y="967979"/>
                  <a:pt x="3299023" y="959776"/>
                </a:cubicBezTo>
                <a:cubicBezTo>
                  <a:pt x="2955859" y="947341"/>
                  <a:pt x="2658203" y="1016662"/>
                  <a:pt x="2406055" y="1167739"/>
                </a:cubicBezTo>
                <a:cubicBezTo>
                  <a:pt x="2153907" y="1318684"/>
                  <a:pt x="1943034" y="1521421"/>
                  <a:pt x="1773436" y="1775950"/>
                </a:cubicBezTo>
                <a:cubicBezTo>
                  <a:pt x="1603970" y="2030347"/>
                  <a:pt x="1470686" y="2307498"/>
                  <a:pt x="1373584" y="2607403"/>
                </a:cubicBezTo>
                <a:cubicBezTo>
                  <a:pt x="1276482" y="2907176"/>
                  <a:pt x="1209278" y="3199474"/>
                  <a:pt x="1171972" y="3484298"/>
                </a:cubicBezTo>
                <a:lnTo>
                  <a:pt x="1147167" y="3744450"/>
                </a:lnTo>
                <a:cubicBezTo>
                  <a:pt x="1122429" y="4008504"/>
                  <a:pt x="1130697" y="4274675"/>
                  <a:pt x="1171972" y="4542962"/>
                </a:cubicBezTo>
                <a:cubicBezTo>
                  <a:pt x="1213379" y="4811250"/>
                  <a:pt x="1292953" y="5056056"/>
                  <a:pt x="1410692" y="5277379"/>
                </a:cubicBezTo>
                <a:cubicBezTo>
                  <a:pt x="1528564" y="5498571"/>
                  <a:pt x="1692936" y="5678488"/>
                  <a:pt x="1903809" y="5817129"/>
                </a:cubicBezTo>
                <a:cubicBezTo>
                  <a:pt x="2114682" y="5955639"/>
                  <a:pt x="2375098" y="6029061"/>
                  <a:pt x="2685058" y="6037395"/>
                </a:cubicBezTo>
                <a:cubicBezTo>
                  <a:pt x="3061295" y="6045597"/>
                  <a:pt x="3399234" y="5963841"/>
                  <a:pt x="3698875" y="5792126"/>
                </a:cubicBezTo>
                <a:cubicBezTo>
                  <a:pt x="3998648" y="5620412"/>
                  <a:pt x="4272558" y="5402197"/>
                  <a:pt x="4520605" y="5137481"/>
                </a:cubicBezTo>
                <a:lnTo>
                  <a:pt x="5159375" y="5683184"/>
                </a:lnTo>
                <a:cubicBezTo>
                  <a:pt x="4965038" y="5966950"/>
                  <a:pt x="4733528" y="6205538"/>
                  <a:pt x="4464844" y="6398948"/>
                </a:cubicBezTo>
                <a:cubicBezTo>
                  <a:pt x="4196159" y="6592226"/>
                  <a:pt x="3902604" y="6736226"/>
                  <a:pt x="3584178" y="6830947"/>
                </a:cubicBezTo>
                <a:cubicBezTo>
                  <a:pt x="3265884" y="6925534"/>
                  <a:pt x="2935221" y="6972829"/>
                  <a:pt x="2592189" y="6972829"/>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456" name="Freeform 16456">
            <a:hlinkClick r:id="rId7"/>
          </p:cNvPr>
          <p:cNvSpPr/>
          <p:nvPr/>
        </p:nvSpPr>
        <p:spPr>
          <a:xfrm>
            <a:off x="3430706" y="5044692"/>
            <a:ext cx="59896" cy="69620"/>
          </a:xfrm>
          <a:custGeom>
            <a:avLst/>
            <a:gdLst/>
            <a:ahLst/>
            <a:cxnLst/>
            <a:rect l="0" t="0" r="0" b="0"/>
            <a:pathLst>
              <a:path w="6019204" h="6988307">
                <a:moveTo>
                  <a:pt x="37174" y="3605940"/>
                </a:moveTo>
                <a:lnTo>
                  <a:pt x="55827" y="3463065"/>
                </a:lnTo>
                <a:cubicBezTo>
                  <a:pt x="105436" y="3012083"/>
                  <a:pt x="218083" y="2577637"/>
                  <a:pt x="393766" y="2159728"/>
                </a:cubicBezTo>
                <a:cubicBezTo>
                  <a:pt x="569449" y="1741818"/>
                  <a:pt x="801952" y="1369483"/>
                  <a:pt x="1091274" y="1042723"/>
                </a:cubicBezTo>
                <a:cubicBezTo>
                  <a:pt x="1380728" y="715830"/>
                  <a:pt x="1723892" y="459317"/>
                  <a:pt x="2120767" y="273182"/>
                </a:cubicBezTo>
                <a:cubicBezTo>
                  <a:pt x="2517642" y="86916"/>
                  <a:pt x="2959960" y="0"/>
                  <a:pt x="3447719" y="12436"/>
                </a:cubicBezTo>
                <a:cubicBezTo>
                  <a:pt x="3919074" y="20637"/>
                  <a:pt x="4323225" y="121973"/>
                  <a:pt x="4660172" y="316442"/>
                </a:cubicBezTo>
                <a:cubicBezTo>
                  <a:pt x="4997119" y="510911"/>
                  <a:pt x="5269971" y="768482"/>
                  <a:pt x="5478727" y="1089157"/>
                </a:cubicBezTo>
                <a:cubicBezTo>
                  <a:pt x="5687483" y="1409832"/>
                  <a:pt x="5833202" y="1770857"/>
                  <a:pt x="5915885" y="2172229"/>
                </a:cubicBezTo>
                <a:cubicBezTo>
                  <a:pt x="5998567" y="2573602"/>
                  <a:pt x="6019204" y="2987344"/>
                  <a:pt x="5977797" y="3413456"/>
                </a:cubicBezTo>
                <a:lnTo>
                  <a:pt x="5965494" y="3556132"/>
                </a:lnTo>
                <a:cubicBezTo>
                  <a:pt x="5911784" y="4007115"/>
                  <a:pt x="5796028" y="4439510"/>
                  <a:pt x="5618228" y="4853318"/>
                </a:cubicBezTo>
                <a:cubicBezTo>
                  <a:pt x="5440428" y="5267127"/>
                  <a:pt x="5205809" y="5635427"/>
                  <a:pt x="4914371" y="5958218"/>
                </a:cubicBezTo>
                <a:cubicBezTo>
                  <a:pt x="4622932" y="6280878"/>
                  <a:pt x="4278775" y="6534282"/>
                  <a:pt x="3881900" y="6718432"/>
                </a:cubicBezTo>
                <a:cubicBezTo>
                  <a:pt x="3485025" y="6902449"/>
                  <a:pt x="3044759" y="6988307"/>
                  <a:pt x="2561100" y="6976003"/>
                </a:cubicBezTo>
                <a:cubicBezTo>
                  <a:pt x="2093846" y="6967669"/>
                  <a:pt x="1691746" y="6867326"/>
                  <a:pt x="1354799" y="6674975"/>
                </a:cubicBezTo>
                <a:cubicBezTo>
                  <a:pt x="1017984" y="6482490"/>
                  <a:pt x="746191" y="6226969"/>
                  <a:pt x="539419" y="5908411"/>
                </a:cubicBezTo>
                <a:cubicBezTo>
                  <a:pt x="332779" y="5589852"/>
                  <a:pt x="188118" y="5232003"/>
                  <a:pt x="105436" y="4834864"/>
                </a:cubicBezTo>
                <a:cubicBezTo>
                  <a:pt x="22754" y="4437592"/>
                  <a:pt x="0" y="4027951"/>
                  <a:pt x="37174" y="3605940"/>
                </a:cubicBezTo>
                <a:close/>
                <a:moveTo>
                  <a:pt x="1172038" y="3463065"/>
                </a:moveTo>
                <a:lnTo>
                  <a:pt x="1159536" y="3612092"/>
                </a:lnTo>
                <a:cubicBezTo>
                  <a:pt x="1130564" y="3872706"/>
                  <a:pt x="1129506" y="4143706"/>
                  <a:pt x="1156361" y="4425090"/>
                </a:cubicBezTo>
                <a:cubicBezTo>
                  <a:pt x="1183349" y="4706475"/>
                  <a:pt x="1249494" y="4967155"/>
                  <a:pt x="1354799" y="5207132"/>
                </a:cubicBezTo>
                <a:cubicBezTo>
                  <a:pt x="1460235" y="5447110"/>
                  <a:pt x="1614223" y="5643629"/>
                  <a:pt x="1816761" y="5796690"/>
                </a:cubicBezTo>
                <a:cubicBezTo>
                  <a:pt x="2019432" y="5949752"/>
                  <a:pt x="2281965" y="6030450"/>
                  <a:pt x="2604360" y="6038784"/>
                </a:cubicBezTo>
                <a:cubicBezTo>
                  <a:pt x="2947524" y="6046986"/>
                  <a:pt x="3249348" y="5979716"/>
                  <a:pt x="3509830" y="5836973"/>
                </a:cubicBezTo>
                <a:cubicBezTo>
                  <a:pt x="3770312" y="5694230"/>
                  <a:pt x="3992496" y="5500820"/>
                  <a:pt x="4176382" y="5256742"/>
                </a:cubicBezTo>
                <a:cubicBezTo>
                  <a:pt x="4360399" y="5012664"/>
                  <a:pt x="4507177" y="4741664"/>
                  <a:pt x="4616714" y="4443743"/>
                </a:cubicBezTo>
                <a:cubicBezTo>
                  <a:pt x="4726252" y="4145823"/>
                  <a:pt x="4799607" y="3849952"/>
                  <a:pt x="4836782" y="3556132"/>
                </a:cubicBezTo>
                <a:lnTo>
                  <a:pt x="4849283" y="3413456"/>
                </a:lnTo>
                <a:cubicBezTo>
                  <a:pt x="4878255" y="3152841"/>
                  <a:pt x="4879247" y="2880850"/>
                  <a:pt x="4852260" y="2597481"/>
                </a:cubicBezTo>
                <a:cubicBezTo>
                  <a:pt x="4825404" y="2313980"/>
                  <a:pt x="4759259" y="2049132"/>
                  <a:pt x="4653822" y="1802937"/>
                </a:cubicBezTo>
                <a:cubicBezTo>
                  <a:pt x="4548518" y="1556743"/>
                  <a:pt x="4394531" y="1356056"/>
                  <a:pt x="4191860" y="1200878"/>
                </a:cubicBezTo>
                <a:cubicBezTo>
                  <a:pt x="3989321" y="1045700"/>
                  <a:pt x="3726854" y="964010"/>
                  <a:pt x="3404460" y="955807"/>
                </a:cubicBezTo>
                <a:cubicBezTo>
                  <a:pt x="3061295" y="943372"/>
                  <a:pt x="2758413" y="1010576"/>
                  <a:pt x="2495814" y="1157420"/>
                </a:cubicBezTo>
                <a:cubicBezTo>
                  <a:pt x="2233348" y="1304264"/>
                  <a:pt x="2011164" y="1501841"/>
                  <a:pt x="1829263" y="1750153"/>
                </a:cubicBezTo>
                <a:cubicBezTo>
                  <a:pt x="1647362" y="1998464"/>
                  <a:pt x="1501642" y="2272639"/>
                  <a:pt x="1392105" y="2572676"/>
                </a:cubicBezTo>
                <a:cubicBezTo>
                  <a:pt x="1282567" y="2872582"/>
                  <a:pt x="1209212" y="3169378"/>
                  <a:pt x="1172038" y="3463065"/>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457" name="Freeform 16457">
            <a:hlinkClick r:id="rId7"/>
          </p:cNvPr>
          <p:cNvSpPr/>
          <p:nvPr/>
        </p:nvSpPr>
        <p:spPr>
          <a:xfrm>
            <a:off x="3497888" y="5044883"/>
            <a:ext cx="55474" cy="69335"/>
          </a:xfrm>
          <a:custGeom>
            <a:avLst/>
            <a:gdLst/>
            <a:ahLst/>
            <a:cxnLst/>
            <a:rect l="0" t="0" r="0" b="0"/>
            <a:pathLst>
              <a:path w="5574837" h="6959600">
                <a:moveTo>
                  <a:pt x="4049316" y="5018683"/>
                </a:moveTo>
                <a:cubicBezTo>
                  <a:pt x="4086490" y="4762567"/>
                  <a:pt x="4039989" y="4562277"/>
                  <a:pt x="3909814" y="4417815"/>
                </a:cubicBezTo>
                <a:cubicBezTo>
                  <a:pt x="3779639" y="4273220"/>
                  <a:pt x="3610107" y="4162690"/>
                  <a:pt x="3401219" y="4086225"/>
                </a:cubicBezTo>
                <a:cubicBezTo>
                  <a:pt x="3192463" y="4009761"/>
                  <a:pt x="2988866" y="3946724"/>
                  <a:pt x="2790428" y="3897115"/>
                </a:cubicBezTo>
                <a:cubicBezTo>
                  <a:pt x="2542381" y="3835202"/>
                  <a:pt x="2292284" y="3758804"/>
                  <a:pt x="2040136" y="3667919"/>
                </a:cubicBezTo>
                <a:cubicBezTo>
                  <a:pt x="1787988" y="3577035"/>
                  <a:pt x="1557536" y="3460354"/>
                  <a:pt x="1348780" y="3317875"/>
                </a:cubicBezTo>
                <a:cubicBezTo>
                  <a:pt x="1140024" y="3175397"/>
                  <a:pt x="974659" y="2997796"/>
                  <a:pt x="852686" y="2785071"/>
                </a:cubicBezTo>
                <a:cubicBezTo>
                  <a:pt x="730713" y="2572346"/>
                  <a:pt x="675944" y="2313186"/>
                  <a:pt x="688380" y="2007593"/>
                </a:cubicBezTo>
                <a:cubicBezTo>
                  <a:pt x="704916" y="1677128"/>
                  <a:pt x="792758" y="1385888"/>
                  <a:pt x="951905" y="1133872"/>
                </a:cubicBezTo>
                <a:cubicBezTo>
                  <a:pt x="1111052" y="881857"/>
                  <a:pt x="1317757" y="671182"/>
                  <a:pt x="1572022" y="501849"/>
                </a:cubicBezTo>
                <a:cubicBezTo>
                  <a:pt x="1826287" y="332515"/>
                  <a:pt x="2104298" y="206574"/>
                  <a:pt x="2406055" y="124024"/>
                </a:cubicBezTo>
                <a:cubicBezTo>
                  <a:pt x="2707812" y="41341"/>
                  <a:pt x="3007519" y="0"/>
                  <a:pt x="3305175" y="0"/>
                </a:cubicBezTo>
                <a:cubicBezTo>
                  <a:pt x="3726921" y="0"/>
                  <a:pt x="4110368" y="83080"/>
                  <a:pt x="4455517" y="249238"/>
                </a:cubicBezTo>
                <a:cubicBezTo>
                  <a:pt x="4800666" y="415396"/>
                  <a:pt x="5074510" y="654249"/>
                  <a:pt x="5277049" y="965796"/>
                </a:cubicBezTo>
                <a:cubicBezTo>
                  <a:pt x="5479720" y="1277343"/>
                  <a:pt x="5574837" y="1655300"/>
                  <a:pt x="5562402" y="2099668"/>
                </a:cubicBezTo>
                <a:lnTo>
                  <a:pt x="4452342" y="2099668"/>
                </a:lnTo>
                <a:cubicBezTo>
                  <a:pt x="4460677" y="1860881"/>
                  <a:pt x="4413118" y="1655631"/>
                  <a:pt x="4309666" y="1483916"/>
                </a:cubicBezTo>
                <a:cubicBezTo>
                  <a:pt x="4206346" y="1312201"/>
                  <a:pt x="4063735" y="1179182"/>
                  <a:pt x="3881835" y="1084858"/>
                </a:cubicBezTo>
                <a:cubicBezTo>
                  <a:pt x="3699934" y="990534"/>
                  <a:pt x="3493228" y="943372"/>
                  <a:pt x="3261717" y="943372"/>
                </a:cubicBezTo>
                <a:cubicBezTo>
                  <a:pt x="3042642" y="943372"/>
                  <a:pt x="2827668" y="979488"/>
                  <a:pt x="2616796" y="1051719"/>
                </a:cubicBezTo>
                <a:cubicBezTo>
                  <a:pt x="2406055" y="1123950"/>
                  <a:pt x="2226271" y="1235472"/>
                  <a:pt x="2077442" y="1386285"/>
                </a:cubicBezTo>
                <a:cubicBezTo>
                  <a:pt x="1928614" y="1536965"/>
                  <a:pt x="1837664" y="1732095"/>
                  <a:pt x="1804591" y="1971675"/>
                </a:cubicBezTo>
                <a:cubicBezTo>
                  <a:pt x="1779720" y="2149343"/>
                  <a:pt x="1806575" y="2294996"/>
                  <a:pt x="1885156" y="2408635"/>
                </a:cubicBezTo>
                <a:cubicBezTo>
                  <a:pt x="1963738" y="2522141"/>
                  <a:pt x="2072217" y="2613025"/>
                  <a:pt x="2210594" y="2681288"/>
                </a:cubicBezTo>
                <a:cubicBezTo>
                  <a:pt x="2349103" y="2749418"/>
                  <a:pt x="2495881" y="2805179"/>
                  <a:pt x="2650927" y="2848571"/>
                </a:cubicBezTo>
                <a:cubicBezTo>
                  <a:pt x="2805973" y="2891830"/>
                  <a:pt x="2947591" y="2930062"/>
                  <a:pt x="3075781" y="2963268"/>
                </a:cubicBezTo>
                <a:cubicBezTo>
                  <a:pt x="3414713" y="3058253"/>
                  <a:pt x="3749543" y="3178043"/>
                  <a:pt x="4080272" y="3322638"/>
                </a:cubicBezTo>
                <a:cubicBezTo>
                  <a:pt x="4411001" y="3467100"/>
                  <a:pt x="4679685" y="3666398"/>
                  <a:pt x="4886325" y="3920530"/>
                </a:cubicBezTo>
                <a:cubicBezTo>
                  <a:pt x="5093097" y="4174530"/>
                  <a:pt x="5186164" y="4508038"/>
                  <a:pt x="5165527" y="4921052"/>
                </a:cubicBezTo>
                <a:cubicBezTo>
                  <a:pt x="5148990" y="5272154"/>
                  <a:pt x="5056981" y="5576822"/>
                  <a:pt x="4889500" y="5835055"/>
                </a:cubicBezTo>
                <a:cubicBezTo>
                  <a:pt x="4722151" y="6093156"/>
                  <a:pt x="4507177" y="6305881"/>
                  <a:pt x="4244578" y="6473230"/>
                </a:cubicBezTo>
                <a:cubicBezTo>
                  <a:pt x="3982112" y="6640447"/>
                  <a:pt x="3693782" y="6763280"/>
                  <a:pt x="3379589" y="6841728"/>
                </a:cubicBezTo>
                <a:cubicBezTo>
                  <a:pt x="3065396" y="6920309"/>
                  <a:pt x="2751204" y="6959600"/>
                  <a:pt x="2437011" y="6959600"/>
                </a:cubicBezTo>
                <a:cubicBezTo>
                  <a:pt x="2002962" y="6959600"/>
                  <a:pt x="1598877" y="6873676"/>
                  <a:pt x="1224756" y="6701830"/>
                </a:cubicBezTo>
                <a:cubicBezTo>
                  <a:pt x="850636" y="6529983"/>
                  <a:pt x="551921" y="6281540"/>
                  <a:pt x="328613" y="5956499"/>
                </a:cubicBezTo>
                <a:cubicBezTo>
                  <a:pt x="105437" y="5631326"/>
                  <a:pt x="0" y="5234716"/>
                  <a:pt x="12303" y="4766668"/>
                </a:cubicBezTo>
                <a:lnTo>
                  <a:pt x="1134864" y="4766668"/>
                </a:lnTo>
                <a:cubicBezTo>
                  <a:pt x="1134864" y="5037469"/>
                  <a:pt x="1191684" y="5265540"/>
                  <a:pt x="1305322" y="5450880"/>
                </a:cubicBezTo>
                <a:cubicBezTo>
                  <a:pt x="1418961" y="5636089"/>
                  <a:pt x="1577049" y="5776648"/>
                  <a:pt x="1779588" y="5872560"/>
                </a:cubicBezTo>
                <a:cubicBezTo>
                  <a:pt x="1982258" y="5968339"/>
                  <a:pt x="2213835" y="6016229"/>
                  <a:pt x="2474317" y="6016229"/>
                </a:cubicBezTo>
                <a:cubicBezTo>
                  <a:pt x="2693392" y="6016229"/>
                  <a:pt x="2917627" y="5985272"/>
                  <a:pt x="3147021" y="5923360"/>
                </a:cubicBezTo>
                <a:cubicBezTo>
                  <a:pt x="3376546" y="5861315"/>
                  <a:pt x="3574984" y="5757003"/>
                  <a:pt x="3742333" y="5610424"/>
                </a:cubicBezTo>
                <a:cubicBezTo>
                  <a:pt x="3909814" y="5463712"/>
                  <a:pt x="4012142" y="5266466"/>
                  <a:pt x="4049316" y="5018683"/>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458" name="Freeform 16458">
            <a:hlinkClick r:id="rId7"/>
          </p:cNvPr>
          <p:cNvSpPr/>
          <p:nvPr/>
        </p:nvSpPr>
        <p:spPr>
          <a:xfrm>
            <a:off x="3562107" y="5044690"/>
            <a:ext cx="56812" cy="69660"/>
          </a:xfrm>
          <a:custGeom>
            <a:avLst/>
            <a:gdLst/>
            <a:ahLst/>
            <a:cxnLst/>
            <a:rect l="0" t="0" r="0" b="0"/>
            <a:pathLst>
              <a:path w="5709246" h="6992341">
                <a:moveTo>
                  <a:pt x="2540397" y="6039180"/>
                </a:moveTo>
                <a:cubicBezTo>
                  <a:pt x="2813182" y="6039180"/>
                  <a:pt x="3067381" y="5985735"/>
                  <a:pt x="3302992" y="5878843"/>
                </a:cubicBezTo>
                <a:cubicBezTo>
                  <a:pt x="3538736" y="5771951"/>
                  <a:pt x="3739290" y="5619750"/>
                  <a:pt x="3904655" y="5422238"/>
                </a:cubicBezTo>
                <a:cubicBezTo>
                  <a:pt x="4070020" y="5224727"/>
                  <a:pt x="4187825" y="4996458"/>
                  <a:pt x="4258072" y="4737430"/>
                </a:cubicBezTo>
                <a:lnTo>
                  <a:pt x="5324674" y="4737430"/>
                </a:lnTo>
                <a:cubicBezTo>
                  <a:pt x="5258528" y="5188413"/>
                  <a:pt x="5083837" y="5583568"/>
                  <a:pt x="4800600" y="5922896"/>
                </a:cubicBezTo>
                <a:cubicBezTo>
                  <a:pt x="4517496" y="6262092"/>
                  <a:pt x="4172347" y="6525815"/>
                  <a:pt x="3765153" y="6714066"/>
                </a:cubicBezTo>
                <a:cubicBezTo>
                  <a:pt x="3357960" y="6902316"/>
                  <a:pt x="2933171" y="6992341"/>
                  <a:pt x="2490788" y="6984139"/>
                </a:cubicBezTo>
                <a:cubicBezTo>
                  <a:pt x="2019433" y="6975805"/>
                  <a:pt x="1619449" y="6877512"/>
                  <a:pt x="1290836" y="6689262"/>
                </a:cubicBezTo>
                <a:cubicBezTo>
                  <a:pt x="962224" y="6501011"/>
                  <a:pt x="698699" y="6249657"/>
                  <a:pt x="500261" y="5935199"/>
                </a:cubicBezTo>
                <a:cubicBezTo>
                  <a:pt x="301824" y="5620742"/>
                  <a:pt x="165365" y="5265671"/>
                  <a:pt x="90885" y="4869987"/>
                </a:cubicBezTo>
                <a:cubicBezTo>
                  <a:pt x="16537" y="4474302"/>
                  <a:pt x="0" y="4066712"/>
                  <a:pt x="41275" y="3647215"/>
                </a:cubicBezTo>
                <a:lnTo>
                  <a:pt x="66080" y="3379523"/>
                </a:lnTo>
                <a:cubicBezTo>
                  <a:pt x="115689" y="2926820"/>
                  <a:pt x="225227" y="2496608"/>
                  <a:pt x="394692" y="2088885"/>
                </a:cubicBezTo>
                <a:cubicBezTo>
                  <a:pt x="564290" y="1681030"/>
                  <a:pt x="790641" y="1318881"/>
                  <a:pt x="1073746" y="1002440"/>
                </a:cubicBezTo>
                <a:cubicBezTo>
                  <a:pt x="1356982" y="685866"/>
                  <a:pt x="1692871" y="438613"/>
                  <a:pt x="2081411" y="260680"/>
                </a:cubicBezTo>
                <a:cubicBezTo>
                  <a:pt x="2470084" y="82748"/>
                  <a:pt x="2906250" y="0"/>
                  <a:pt x="3389908" y="12435"/>
                </a:cubicBezTo>
                <a:cubicBezTo>
                  <a:pt x="3861263" y="20637"/>
                  <a:pt x="4270574" y="131299"/>
                  <a:pt x="4617839" y="344421"/>
                </a:cubicBezTo>
                <a:cubicBezTo>
                  <a:pt x="4965105" y="557543"/>
                  <a:pt x="5233789" y="846137"/>
                  <a:pt x="5423892" y="1210204"/>
                </a:cubicBezTo>
                <a:cubicBezTo>
                  <a:pt x="5614128" y="1574270"/>
                  <a:pt x="5709246" y="1988013"/>
                  <a:pt x="5709246" y="2451430"/>
                </a:cubicBezTo>
                <a:lnTo>
                  <a:pt x="4654947" y="2451430"/>
                </a:lnTo>
                <a:cubicBezTo>
                  <a:pt x="4650846" y="2186583"/>
                  <a:pt x="4599186" y="1942438"/>
                  <a:pt x="4499967" y="1718998"/>
                </a:cubicBezTo>
                <a:cubicBezTo>
                  <a:pt x="4400749" y="1495557"/>
                  <a:pt x="4253971" y="1315574"/>
                  <a:pt x="4059635" y="1179049"/>
                </a:cubicBezTo>
                <a:cubicBezTo>
                  <a:pt x="3865298" y="1042524"/>
                  <a:pt x="3625520" y="968044"/>
                  <a:pt x="3340299" y="955609"/>
                </a:cubicBezTo>
                <a:cubicBezTo>
                  <a:pt x="2997134" y="947406"/>
                  <a:pt x="2698419" y="1011568"/>
                  <a:pt x="2444155" y="1148093"/>
                </a:cubicBezTo>
                <a:cubicBezTo>
                  <a:pt x="2190023" y="1284618"/>
                  <a:pt x="1975049" y="1471877"/>
                  <a:pt x="1799233" y="1709870"/>
                </a:cubicBezTo>
                <a:cubicBezTo>
                  <a:pt x="1623550" y="1947730"/>
                  <a:pt x="1485040" y="2211652"/>
                  <a:pt x="1383705" y="2501635"/>
                </a:cubicBezTo>
                <a:cubicBezTo>
                  <a:pt x="1282502" y="2791486"/>
                  <a:pt x="1213313" y="3085637"/>
                  <a:pt x="1176139" y="3384087"/>
                </a:cubicBezTo>
                <a:lnTo>
                  <a:pt x="1145183" y="3645230"/>
                </a:lnTo>
                <a:cubicBezTo>
                  <a:pt x="1120312" y="3910608"/>
                  <a:pt x="1117137" y="4182202"/>
                  <a:pt x="1135658" y="4460015"/>
                </a:cubicBezTo>
                <a:cubicBezTo>
                  <a:pt x="1154311" y="4737695"/>
                  <a:pt x="1211197" y="4995730"/>
                  <a:pt x="1306314" y="5234120"/>
                </a:cubicBezTo>
                <a:cubicBezTo>
                  <a:pt x="1401432" y="5472377"/>
                  <a:pt x="1548210" y="5666118"/>
                  <a:pt x="1746647" y="5815343"/>
                </a:cubicBezTo>
                <a:cubicBezTo>
                  <a:pt x="1945085" y="5964568"/>
                  <a:pt x="2209668" y="6039180"/>
                  <a:pt x="2540397" y="603918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459" name="Freeform 16459">
            <a:hlinkClick r:id="rId7"/>
          </p:cNvPr>
          <p:cNvSpPr/>
          <p:nvPr/>
        </p:nvSpPr>
        <p:spPr>
          <a:xfrm>
            <a:off x="3624414" y="5099921"/>
            <a:ext cx="13842" cy="13790"/>
          </a:xfrm>
          <a:custGeom>
            <a:avLst/>
            <a:gdLst/>
            <a:ahLst/>
            <a:cxnLst/>
            <a:rect l="0" t="0" r="0" b="0"/>
            <a:pathLst>
              <a:path w="1391113" h="1384300">
                <a:moveTo>
                  <a:pt x="4101" y="710804"/>
                </a:moveTo>
                <a:cubicBezTo>
                  <a:pt x="4101" y="508794"/>
                  <a:pt x="69189" y="339858"/>
                  <a:pt x="199364" y="203994"/>
                </a:cubicBezTo>
                <a:cubicBezTo>
                  <a:pt x="329671" y="67998"/>
                  <a:pt x="496094" y="0"/>
                  <a:pt x="698632" y="0"/>
                </a:cubicBezTo>
                <a:cubicBezTo>
                  <a:pt x="901303" y="0"/>
                  <a:pt x="1067726" y="63897"/>
                  <a:pt x="1197901" y="191691"/>
                </a:cubicBezTo>
                <a:cubicBezTo>
                  <a:pt x="1328076" y="319485"/>
                  <a:pt x="1391113" y="484254"/>
                  <a:pt x="1387012" y="685999"/>
                </a:cubicBezTo>
                <a:cubicBezTo>
                  <a:pt x="1387012" y="888008"/>
                  <a:pt x="1321858" y="1054894"/>
                  <a:pt x="1191551" y="1186657"/>
                </a:cubicBezTo>
                <a:cubicBezTo>
                  <a:pt x="1061376" y="1318418"/>
                  <a:pt x="895019" y="1384300"/>
                  <a:pt x="692481" y="1384300"/>
                </a:cubicBezTo>
                <a:cubicBezTo>
                  <a:pt x="494043" y="1384300"/>
                  <a:pt x="328679" y="1322519"/>
                  <a:pt x="196387" y="1198960"/>
                </a:cubicBezTo>
                <a:cubicBezTo>
                  <a:pt x="64095" y="1075267"/>
                  <a:pt x="0" y="912548"/>
                  <a:pt x="4101" y="710804"/>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460" name="Freeform 16460">
            <a:hlinkClick r:id="rId7"/>
          </p:cNvPr>
          <p:cNvSpPr/>
          <p:nvPr/>
        </p:nvSpPr>
        <p:spPr>
          <a:xfrm>
            <a:off x="3657893" y="5044688"/>
            <a:ext cx="56175" cy="69466"/>
          </a:xfrm>
          <a:custGeom>
            <a:avLst/>
            <a:gdLst/>
            <a:ahLst/>
            <a:cxnLst/>
            <a:rect l="0" t="0" r="0" b="0"/>
            <a:pathLst>
              <a:path w="5645216" h="6972829">
                <a:moveTo>
                  <a:pt x="2592189" y="6972829"/>
                </a:moveTo>
                <a:cubicBezTo>
                  <a:pt x="2133269" y="6972829"/>
                  <a:pt x="1735336" y="6884656"/>
                  <a:pt x="1398389" y="6708312"/>
                </a:cubicBezTo>
                <a:cubicBezTo>
                  <a:pt x="1061442" y="6531835"/>
                  <a:pt x="786474" y="6293181"/>
                  <a:pt x="573484" y="5992350"/>
                </a:cubicBezTo>
                <a:cubicBezTo>
                  <a:pt x="360627" y="5691519"/>
                  <a:pt x="208690" y="5348156"/>
                  <a:pt x="117673" y="4962261"/>
                </a:cubicBezTo>
                <a:cubicBezTo>
                  <a:pt x="26789" y="4576234"/>
                  <a:pt x="0" y="4171686"/>
                  <a:pt x="37306" y="3748617"/>
                </a:cubicBezTo>
                <a:lnTo>
                  <a:pt x="62111" y="3481719"/>
                </a:lnTo>
                <a:cubicBezTo>
                  <a:pt x="103386" y="3051374"/>
                  <a:pt x="208756" y="2628305"/>
                  <a:pt x="378222" y="2212512"/>
                </a:cubicBezTo>
                <a:cubicBezTo>
                  <a:pt x="547820" y="1796719"/>
                  <a:pt x="774171" y="1421276"/>
                  <a:pt x="1057275" y="1086181"/>
                </a:cubicBezTo>
                <a:cubicBezTo>
                  <a:pt x="1340511" y="750954"/>
                  <a:pt x="1675408" y="485114"/>
                  <a:pt x="2061964" y="288661"/>
                </a:cubicBezTo>
                <a:cubicBezTo>
                  <a:pt x="2448520" y="92075"/>
                  <a:pt x="2877410" y="0"/>
                  <a:pt x="3348633" y="12436"/>
                </a:cubicBezTo>
                <a:cubicBezTo>
                  <a:pt x="3815755" y="20638"/>
                  <a:pt x="4204361" y="119923"/>
                  <a:pt x="4514453" y="310290"/>
                </a:cubicBezTo>
                <a:cubicBezTo>
                  <a:pt x="4824545" y="500658"/>
                  <a:pt x="5067432" y="752012"/>
                  <a:pt x="5243116" y="1064353"/>
                </a:cubicBezTo>
                <a:cubicBezTo>
                  <a:pt x="5418799" y="1376694"/>
                  <a:pt x="5533496" y="1726340"/>
                  <a:pt x="5587206" y="2113294"/>
                </a:cubicBezTo>
                <a:cubicBezTo>
                  <a:pt x="5641049" y="2500115"/>
                  <a:pt x="5645216" y="2896262"/>
                  <a:pt x="5599708" y="3301736"/>
                </a:cubicBezTo>
                <a:lnTo>
                  <a:pt x="5531445" y="3816879"/>
                </a:lnTo>
                <a:lnTo>
                  <a:pt x="663575" y="3816879"/>
                </a:lnTo>
                <a:lnTo>
                  <a:pt x="812403" y="2889779"/>
                </a:lnTo>
                <a:lnTo>
                  <a:pt x="4526955" y="2889779"/>
                </a:lnTo>
                <a:lnTo>
                  <a:pt x="4545409" y="2790561"/>
                </a:lnTo>
                <a:cubicBezTo>
                  <a:pt x="4586816" y="2492640"/>
                  <a:pt x="4570280" y="2205104"/>
                  <a:pt x="4495800" y="1927953"/>
                </a:cubicBezTo>
                <a:cubicBezTo>
                  <a:pt x="4421452" y="1650669"/>
                  <a:pt x="4286051" y="1422069"/>
                  <a:pt x="4089598" y="1242153"/>
                </a:cubicBezTo>
                <a:cubicBezTo>
                  <a:pt x="3893277" y="1062104"/>
                  <a:pt x="3629752" y="967979"/>
                  <a:pt x="3299023" y="959776"/>
                </a:cubicBezTo>
                <a:cubicBezTo>
                  <a:pt x="2955859" y="947341"/>
                  <a:pt x="2658203" y="1016662"/>
                  <a:pt x="2406055" y="1167739"/>
                </a:cubicBezTo>
                <a:cubicBezTo>
                  <a:pt x="2153907" y="1318684"/>
                  <a:pt x="1943034" y="1521421"/>
                  <a:pt x="1773436" y="1775950"/>
                </a:cubicBezTo>
                <a:cubicBezTo>
                  <a:pt x="1603970" y="2030347"/>
                  <a:pt x="1470686" y="2307498"/>
                  <a:pt x="1373584" y="2607403"/>
                </a:cubicBezTo>
                <a:cubicBezTo>
                  <a:pt x="1276482" y="2907176"/>
                  <a:pt x="1209278" y="3199474"/>
                  <a:pt x="1171972" y="3484298"/>
                </a:cubicBezTo>
                <a:lnTo>
                  <a:pt x="1147167" y="3744450"/>
                </a:lnTo>
                <a:cubicBezTo>
                  <a:pt x="1122429" y="4008504"/>
                  <a:pt x="1130697" y="4274675"/>
                  <a:pt x="1171972" y="4542962"/>
                </a:cubicBezTo>
                <a:cubicBezTo>
                  <a:pt x="1213379" y="4811250"/>
                  <a:pt x="1292953" y="5056056"/>
                  <a:pt x="1410692" y="5277379"/>
                </a:cubicBezTo>
                <a:cubicBezTo>
                  <a:pt x="1528564" y="5498571"/>
                  <a:pt x="1692936" y="5678488"/>
                  <a:pt x="1903809" y="5817129"/>
                </a:cubicBezTo>
                <a:cubicBezTo>
                  <a:pt x="2114682" y="5955639"/>
                  <a:pt x="2375098" y="6029061"/>
                  <a:pt x="2685058" y="6037395"/>
                </a:cubicBezTo>
                <a:cubicBezTo>
                  <a:pt x="3061295" y="6045597"/>
                  <a:pt x="3399234" y="5963841"/>
                  <a:pt x="3698875" y="5792126"/>
                </a:cubicBezTo>
                <a:cubicBezTo>
                  <a:pt x="3998648" y="5620412"/>
                  <a:pt x="4272558" y="5402197"/>
                  <a:pt x="4520605" y="5137481"/>
                </a:cubicBezTo>
                <a:lnTo>
                  <a:pt x="5159375" y="5683184"/>
                </a:lnTo>
                <a:cubicBezTo>
                  <a:pt x="4965038" y="5966950"/>
                  <a:pt x="4733528" y="6205538"/>
                  <a:pt x="4464844" y="6398948"/>
                </a:cubicBezTo>
                <a:cubicBezTo>
                  <a:pt x="4196159" y="6592226"/>
                  <a:pt x="3902604" y="6736226"/>
                  <a:pt x="3584178" y="6830947"/>
                </a:cubicBezTo>
                <a:cubicBezTo>
                  <a:pt x="3265884" y="6925534"/>
                  <a:pt x="2935221" y="6972829"/>
                  <a:pt x="2592189" y="6972829"/>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461" name="Freeform 16461">
            <a:hlinkClick r:id="rId7"/>
          </p:cNvPr>
          <p:cNvSpPr/>
          <p:nvPr/>
        </p:nvSpPr>
        <p:spPr>
          <a:xfrm>
            <a:off x="3723845" y="5046022"/>
            <a:ext cx="58642" cy="68488"/>
          </a:xfrm>
          <a:custGeom>
            <a:avLst/>
            <a:gdLst/>
            <a:ahLst/>
            <a:cxnLst/>
            <a:rect l="0" t="0" r="0" b="0"/>
            <a:pathLst>
              <a:path w="5893131" h="6874602">
                <a:moveTo>
                  <a:pt x="3883951" y="5103813"/>
                </a:moveTo>
                <a:lnTo>
                  <a:pt x="4764617" y="0"/>
                </a:lnTo>
                <a:lnTo>
                  <a:pt x="5893131" y="0"/>
                </a:lnTo>
                <a:lnTo>
                  <a:pt x="4727311" y="6718300"/>
                </a:lnTo>
                <a:lnTo>
                  <a:pt x="3654558" y="6718300"/>
                </a:lnTo>
                <a:close/>
                <a:moveTo>
                  <a:pt x="4305631" y="3746500"/>
                </a:moveTo>
                <a:lnTo>
                  <a:pt x="4764617" y="3746500"/>
                </a:lnTo>
                <a:cubicBezTo>
                  <a:pt x="4710774" y="4168511"/>
                  <a:pt x="4615657" y="4568825"/>
                  <a:pt x="4479264" y="4947444"/>
                </a:cubicBezTo>
                <a:cubicBezTo>
                  <a:pt x="4342871" y="5326063"/>
                  <a:pt x="4157861" y="5661224"/>
                  <a:pt x="3924234" y="5952927"/>
                </a:cubicBezTo>
                <a:cubicBezTo>
                  <a:pt x="3690739" y="6244630"/>
                  <a:pt x="3401351" y="6472238"/>
                  <a:pt x="3056070" y="6635750"/>
                </a:cubicBezTo>
                <a:cubicBezTo>
                  <a:pt x="2710921" y="6799130"/>
                  <a:pt x="2302669" y="6874602"/>
                  <a:pt x="1831314" y="6862167"/>
                </a:cubicBezTo>
                <a:cubicBezTo>
                  <a:pt x="1463411" y="6849731"/>
                  <a:pt x="1156428" y="6775251"/>
                  <a:pt x="910365" y="6638727"/>
                </a:cubicBezTo>
                <a:cubicBezTo>
                  <a:pt x="664435" y="6502202"/>
                  <a:pt x="471157" y="6318118"/>
                  <a:pt x="330531" y="6086475"/>
                </a:cubicBezTo>
                <a:cubicBezTo>
                  <a:pt x="190037" y="5854700"/>
                  <a:pt x="97036" y="5589853"/>
                  <a:pt x="51528" y="5291932"/>
                </a:cubicBezTo>
                <a:cubicBezTo>
                  <a:pt x="6152" y="4994011"/>
                  <a:pt x="0" y="4679554"/>
                  <a:pt x="33073" y="4348560"/>
                </a:cubicBezTo>
                <a:lnTo>
                  <a:pt x="758561" y="0"/>
                </a:lnTo>
                <a:lnTo>
                  <a:pt x="1880923" y="0"/>
                </a:lnTo>
                <a:lnTo>
                  <a:pt x="1155436" y="4348560"/>
                </a:lnTo>
                <a:cubicBezTo>
                  <a:pt x="1138899" y="4530593"/>
                  <a:pt x="1136849" y="4709518"/>
                  <a:pt x="1149284" y="4885333"/>
                </a:cubicBezTo>
                <a:cubicBezTo>
                  <a:pt x="1161720" y="5061149"/>
                  <a:pt x="1198893" y="5221486"/>
                  <a:pt x="1260806" y="5366346"/>
                </a:cubicBezTo>
                <a:cubicBezTo>
                  <a:pt x="1322851" y="5511205"/>
                  <a:pt x="1418961" y="5628151"/>
                  <a:pt x="1549136" y="5717183"/>
                </a:cubicBezTo>
                <a:cubicBezTo>
                  <a:pt x="1679443" y="5806083"/>
                  <a:pt x="1852084" y="5854634"/>
                  <a:pt x="2067058" y="5862836"/>
                </a:cubicBezTo>
                <a:cubicBezTo>
                  <a:pt x="2513542" y="5879373"/>
                  <a:pt x="2891764" y="5795632"/>
                  <a:pt x="3201723" y="5611615"/>
                </a:cubicBezTo>
                <a:cubicBezTo>
                  <a:pt x="3511815" y="5427465"/>
                  <a:pt x="3757811" y="5171943"/>
                  <a:pt x="3939712" y="4845050"/>
                </a:cubicBezTo>
                <a:cubicBezTo>
                  <a:pt x="4121613" y="4518158"/>
                  <a:pt x="4243586" y="4151974"/>
                  <a:pt x="4305631" y="3746500"/>
                </a:cubicBezTo>
                <a:close/>
              </a:path>
            </a:pathLst>
          </a:custGeom>
          <a:solidFill>
            <a:srgbClr val="000000">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462" name="Rectangle 16462"/>
          <p:cNvSpPr/>
          <p:nvPr/>
        </p:nvSpPr>
        <p:spPr>
          <a:xfrm>
            <a:off x="1760404" y="1266645"/>
            <a:ext cx="2801924" cy="415201"/>
          </a:xfrm>
          <a:prstGeom prst="rect">
            <a:avLst/>
          </a:prstGeom>
        </p:spPr>
      </p:sp>
      <p:sp>
        <p:nvSpPr>
          <p:cNvPr id="16463" name="Freeform 16463"/>
          <p:cNvSpPr/>
          <p:nvPr/>
        </p:nvSpPr>
        <p:spPr>
          <a:xfrm>
            <a:off x="1784879" y="1399908"/>
            <a:ext cx="133137" cy="209903"/>
          </a:xfrm>
          <a:custGeom>
            <a:avLst/>
            <a:gdLst/>
            <a:ahLst/>
            <a:cxnLst/>
            <a:rect l="0" t="0" r="0" b="0"/>
            <a:pathLst>
              <a:path w="5734050" h="9029700">
                <a:moveTo>
                  <a:pt x="5734050" y="8051800"/>
                </a:moveTo>
                <a:lnTo>
                  <a:pt x="5734050" y="9029700"/>
                </a:lnTo>
                <a:lnTo>
                  <a:pt x="952500" y="9029700"/>
                </a:lnTo>
                <a:lnTo>
                  <a:pt x="952500" y="8051800"/>
                </a:lnTo>
                <a:close/>
                <a:moveTo>
                  <a:pt x="1193800" y="0"/>
                </a:moveTo>
                <a:lnTo>
                  <a:pt x="1193800" y="9029700"/>
                </a:lnTo>
                <a:lnTo>
                  <a:pt x="0" y="9029700"/>
                </a:lnTo>
                <a:lnTo>
                  <a:pt x="0" y="0"/>
                </a:lnTo>
                <a:close/>
                <a:moveTo>
                  <a:pt x="5105400" y="3886200"/>
                </a:moveTo>
                <a:lnTo>
                  <a:pt x="5105400" y="4864100"/>
                </a:lnTo>
                <a:lnTo>
                  <a:pt x="952500" y="4864100"/>
                </a:lnTo>
                <a:lnTo>
                  <a:pt x="952500" y="3886200"/>
                </a:lnTo>
                <a:close/>
                <a:moveTo>
                  <a:pt x="5676900" y="0"/>
                </a:moveTo>
                <a:lnTo>
                  <a:pt x="5676900" y="977900"/>
                </a:lnTo>
                <a:lnTo>
                  <a:pt x="952500" y="977900"/>
                </a:lnTo>
                <a:lnTo>
                  <a:pt x="952500" y="0"/>
                </a:ln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16464" name="Freeform 16464"/>
          <p:cNvSpPr/>
          <p:nvPr/>
        </p:nvSpPr>
        <p:spPr>
          <a:xfrm>
            <a:off x="1943199" y="1397251"/>
            <a:ext cx="168669" cy="215513"/>
          </a:xfrm>
          <a:custGeom>
            <a:avLst/>
            <a:gdLst/>
            <a:ahLst/>
            <a:cxnLst/>
            <a:rect l="0" t="0" r="0" b="0"/>
            <a:pathLst>
              <a:path w="7264400" h="9271000">
                <a:moveTo>
                  <a:pt x="7264400" y="4350544"/>
                </a:moveTo>
                <a:lnTo>
                  <a:pt x="7264400" y="4920457"/>
                </a:lnTo>
                <a:cubicBezTo>
                  <a:pt x="7264400" y="5598055"/>
                  <a:pt x="7179601" y="6205406"/>
                  <a:pt x="7010003" y="6742510"/>
                </a:cubicBezTo>
                <a:cubicBezTo>
                  <a:pt x="6840404" y="7279614"/>
                  <a:pt x="6596393" y="7736153"/>
                  <a:pt x="6277967" y="8112125"/>
                </a:cubicBezTo>
                <a:cubicBezTo>
                  <a:pt x="5959540" y="8487966"/>
                  <a:pt x="5578011" y="8775105"/>
                  <a:pt x="5133379" y="8973543"/>
                </a:cubicBezTo>
                <a:cubicBezTo>
                  <a:pt x="4688879" y="9171847"/>
                  <a:pt x="4191595" y="9271000"/>
                  <a:pt x="3641526" y="9271000"/>
                </a:cubicBezTo>
                <a:cubicBezTo>
                  <a:pt x="3107861" y="9271000"/>
                  <a:pt x="2618779" y="9171847"/>
                  <a:pt x="2174279" y="8973543"/>
                </a:cubicBezTo>
                <a:cubicBezTo>
                  <a:pt x="1729779" y="8775105"/>
                  <a:pt x="1345141" y="8487966"/>
                  <a:pt x="1020365" y="8112125"/>
                </a:cubicBezTo>
                <a:cubicBezTo>
                  <a:pt x="695721" y="7736153"/>
                  <a:pt x="444500" y="7279614"/>
                  <a:pt x="266700" y="6742510"/>
                </a:cubicBezTo>
                <a:cubicBezTo>
                  <a:pt x="88900" y="6205406"/>
                  <a:pt x="0" y="5598055"/>
                  <a:pt x="0" y="4920457"/>
                </a:cubicBezTo>
                <a:lnTo>
                  <a:pt x="0" y="4350544"/>
                </a:lnTo>
                <a:cubicBezTo>
                  <a:pt x="0" y="3672946"/>
                  <a:pt x="87841" y="3066654"/>
                  <a:pt x="263525" y="2531666"/>
                </a:cubicBezTo>
                <a:cubicBezTo>
                  <a:pt x="439340" y="1996546"/>
                  <a:pt x="688511" y="1540008"/>
                  <a:pt x="1011039" y="1162050"/>
                </a:cubicBezTo>
                <a:cubicBezTo>
                  <a:pt x="1333698" y="784093"/>
                  <a:pt x="1717278" y="495962"/>
                  <a:pt x="2161778" y="297657"/>
                </a:cubicBezTo>
                <a:cubicBezTo>
                  <a:pt x="2606410" y="99219"/>
                  <a:pt x="3095492" y="0"/>
                  <a:pt x="3629025" y="0"/>
                </a:cubicBezTo>
                <a:cubicBezTo>
                  <a:pt x="4179093" y="0"/>
                  <a:pt x="4676378" y="99219"/>
                  <a:pt x="5120878" y="297657"/>
                </a:cubicBezTo>
                <a:cubicBezTo>
                  <a:pt x="5565510" y="495962"/>
                  <a:pt x="5948098" y="784093"/>
                  <a:pt x="6268640" y="1162050"/>
                </a:cubicBezTo>
                <a:cubicBezTo>
                  <a:pt x="6589183" y="1540008"/>
                  <a:pt x="6835245" y="1996546"/>
                  <a:pt x="7006828" y="2531666"/>
                </a:cubicBezTo>
                <a:cubicBezTo>
                  <a:pt x="7178542" y="3066654"/>
                  <a:pt x="7264400" y="3672946"/>
                  <a:pt x="7264400" y="4350544"/>
                </a:cubicBezTo>
                <a:close/>
                <a:moveTo>
                  <a:pt x="6083300" y="4917282"/>
                </a:moveTo>
                <a:lnTo>
                  <a:pt x="6083300" y="4335066"/>
                </a:lnTo>
                <a:cubicBezTo>
                  <a:pt x="6083300" y="3798359"/>
                  <a:pt x="6028398" y="3323630"/>
                  <a:pt x="5918596" y="2910880"/>
                </a:cubicBezTo>
                <a:cubicBezTo>
                  <a:pt x="5808926" y="2498130"/>
                  <a:pt x="5648457" y="2151394"/>
                  <a:pt x="5437187" y="1870671"/>
                </a:cubicBezTo>
                <a:cubicBezTo>
                  <a:pt x="5225917" y="1589816"/>
                  <a:pt x="4968014" y="1377157"/>
                  <a:pt x="4663479" y="1232694"/>
                </a:cubicBezTo>
                <a:cubicBezTo>
                  <a:pt x="4359076" y="1088232"/>
                  <a:pt x="4014258" y="1016000"/>
                  <a:pt x="3629025" y="1016000"/>
                </a:cubicBezTo>
                <a:cubicBezTo>
                  <a:pt x="3256359" y="1016000"/>
                  <a:pt x="2919809" y="1088232"/>
                  <a:pt x="2619375" y="1232694"/>
                </a:cubicBezTo>
                <a:cubicBezTo>
                  <a:pt x="2319072" y="1377157"/>
                  <a:pt x="2062228" y="1589816"/>
                  <a:pt x="1848842" y="1870671"/>
                </a:cubicBezTo>
                <a:cubicBezTo>
                  <a:pt x="1635587" y="2151394"/>
                  <a:pt x="1470951" y="2498130"/>
                  <a:pt x="1354931" y="2910880"/>
                </a:cubicBezTo>
                <a:cubicBezTo>
                  <a:pt x="1239043" y="3323630"/>
                  <a:pt x="1181100" y="3798359"/>
                  <a:pt x="1181100" y="4335066"/>
                </a:cubicBezTo>
                <a:lnTo>
                  <a:pt x="1181100" y="4917282"/>
                </a:lnTo>
                <a:cubicBezTo>
                  <a:pt x="1181100" y="5458090"/>
                  <a:pt x="1239043" y="5935928"/>
                  <a:pt x="1354931" y="6350794"/>
                </a:cubicBezTo>
                <a:cubicBezTo>
                  <a:pt x="1470951" y="6765661"/>
                  <a:pt x="1637704" y="7114514"/>
                  <a:pt x="1855192" y="7397354"/>
                </a:cubicBezTo>
                <a:cubicBezTo>
                  <a:pt x="2072679" y="7680193"/>
                  <a:pt x="2331574" y="7893844"/>
                  <a:pt x="2631876" y="8038307"/>
                </a:cubicBezTo>
                <a:cubicBezTo>
                  <a:pt x="2932178" y="8182769"/>
                  <a:pt x="3268728" y="8255000"/>
                  <a:pt x="3641526" y="8255000"/>
                </a:cubicBezTo>
                <a:cubicBezTo>
                  <a:pt x="4030860" y="8255000"/>
                  <a:pt x="4376737" y="8182769"/>
                  <a:pt x="4679156" y="8038307"/>
                </a:cubicBezTo>
                <a:cubicBezTo>
                  <a:pt x="4981575" y="7893844"/>
                  <a:pt x="5237360" y="7680193"/>
                  <a:pt x="5446514" y="7397354"/>
                </a:cubicBezTo>
                <a:cubicBezTo>
                  <a:pt x="5655667" y="7114514"/>
                  <a:pt x="5814086" y="6765661"/>
                  <a:pt x="5921771" y="6350794"/>
                </a:cubicBezTo>
                <a:cubicBezTo>
                  <a:pt x="6029457" y="5935928"/>
                  <a:pt x="6083300" y="5458090"/>
                  <a:pt x="6083300" y="4917282"/>
                </a:cubicBez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16465" name="Freeform 16465"/>
          <p:cNvSpPr/>
          <p:nvPr/>
        </p:nvSpPr>
        <p:spPr>
          <a:xfrm>
            <a:off x="2138968" y="1397251"/>
            <a:ext cx="152451" cy="215513"/>
          </a:xfrm>
          <a:custGeom>
            <a:avLst/>
            <a:gdLst/>
            <a:ahLst/>
            <a:cxnLst/>
            <a:rect l="0" t="0" r="0" b="0"/>
            <a:pathLst>
              <a:path w="6565900" h="9271000">
                <a:moveTo>
                  <a:pt x="5359400" y="6862565"/>
                </a:moveTo>
                <a:cubicBezTo>
                  <a:pt x="5359400" y="6651956"/>
                  <a:pt x="5327385" y="6465094"/>
                  <a:pt x="5263356" y="6301979"/>
                </a:cubicBezTo>
                <a:cubicBezTo>
                  <a:pt x="5199459" y="6138863"/>
                  <a:pt x="5087937" y="5991292"/>
                  <a:pt x="4928790" y="5859265"/>
                </a:cubicBezTo>
                <a:cubicBezTo>
                  <a:pt x="4769775" y="5727105"/>
                  <a:pt x="4550899" y="5601164"/>
                  <a:pt x="4272160" y="5481440"/>
                </a:cubicBezTo>
                <a:cubicBezTo>
                  <a:pt x="3993554" y="5361583"/>
                  <a:pt x="3641526" y="5239743"/>
                  <a:pt x="3216076" y="5115918"/>
                </a:cubicBezTo>
                <a:cubicBezTo>
                  <a:pt x="2769989" y="4983758"/>
                  <a:pt x="2367293" y="4836187"/>
                  <a:pt x="2007989" y="4673204"/>
                </a:cubicBezTo>
                <a:cubicBezTo>
                  <a:pt x="1648684" y="4510088"/>
                  <a:pt x="1340974" y="4323226"/>
                  <a:pt x="1084857" y="4112618"/>
                </a:cubicBezTo>
                <a:cubicBezTo>
                  <a:pt x="828873" y="3902009"/>
                  <a:pt x="632751" y="3660445"/>
                  <a:pt x="496490" y="3387924"/>
                </a:cubicBezTo>
                <a:cubicBezTo>
                  <a:pt x="360230" y="3115403"/>
                  <a:pt x="292100" y="2803658"/>
                  <a:pt x="292100" y="2452688"/>
                </a:cubicBezTo>
                <a:cubicBezTo>
                  <a:pt x="292100" y="2101718"/>
                  <a:pt x="364397" y="1777604"/>
                  <a:pt x="508992" y="1480344"/>
                </a:cubicBezTo>
                <a:cubicBezTo>
                  <a:pt x="653586" y="1183085"/>
                  <a:pt x="861218" y="923991"/>
                  <a:pt x="1131887" y="703065"/>
                </a:cubicBezTo>
                <a:cubicBezTo>
                  <a:pt x="1402688" y="482138"/>
                  <a:pt x="1726075" y="309761"/>
                  <a:pt x="2102048" y="185936"/>
                </a:cubicBezTo>
                <a:cubicBezTo>
                  <a:pt x="2478153" y="61979"/>
                  <a:pt x="2897650" y="0"/>
                  <a:pt x="3360539" y="0"/>
                </a:cubicBezTo>
                <a:cubicBezTo>
                  <a:pt x="4038269" y="0"/>
                  <a:pt x="4613671" y="129051"/>
                  <a:pt x="5086746" y="387152"/>
                </a:cubicBezTo>
                <a:cubicBezTo>
                  <a:pt x="5559954" y="645121"/>
                  <a:pt x="5920514" y="981538"/>
                  <a:pt x="6168429" y="1396405"/>
                </a:cubicBezTo>
                <a:cubicBezTo>
                  <a:pt x="6416476" y="1811272"/>
                  <a:pt x="6540500" y="2254052"/>
                  <a:pt x="6540500" y="2724746"/>
                </a:cubicBezTo>
                <a:lnTo>
                  <a:pt x="5346700" y="2724746"/>
                </a:lnTo>
                <a:cubicBezTo>
                  <a:pt x="5346700" y="2386079"/>
                  <a:pt x="5274336" y="2085645"/>
                  <a:pt x="5129609" y="1823443"/>
                </a:cubicBezTo>
                <a:cubicBezTo>
                  <a:pt x="4985014" y="1561241"/>
                  <a:pt x="4766071" y="1354799"/>
                  <a:pt x="4472781" y="1204119"/>
                </a:cubicBezTo>
                <a:cubicBezTo>
                  <a:pt x="4179490" y="1053307"/>
                  <a:pt x="3807750" y="977900"/>
                  <a:pt x="3357562" y="977900"/>
                </a:cubicBezTo>
                <a:cubicBezTo>
                  <a:pt x="2931980" y="977900"/>
                  <a:pt x="2580745" y="1041930"/>
                  <a:pt x="2303859" y="1169988"/>
                </a:cubicBezTo>
                <a:cubicBezTo>
                  <a:pt x="2027105" y="1298046"/>
                  <a:pt x="1821590" y="1471613"/>
                  <a:pt x="1687314" y="1690688"/>
                </a:cubicBezTo>
                <a:cubicBezTo>
                  <a:pt x="1553037" y="1909630"/>
                  <a:pt x="1485900" y="2159596"/>
                  <a:pt x="1485900" y="2440583"/>
                </a:cubicBezTo>
                <a:cubicBezTo>
                  <a:pt x="1485900" y="2630686"/>
                  <a:pt x="1526182" y="2803195"/>
                  <a:pt x="1606748" y="2958108"/>
                </a:cubicBezTo>
                <a:cubicBezTo>
                  <a:pt x="1687446" y="3113022"/>
                  <a:pt x="1813586" y="3256625"/>
                  <a:pt x="1985168" y="3388916"/>
                </a:cubicBezTo>
                <a:cubicBezTo>
                  <a:pt x="2156883" y="3521208"/>
                  <a:pt x="2376090" y="3643115"/>
                  <a:pt x="2642790" y="3754636"/>
                </a:cubicBezTo>
                <a:cubicBezTo>
                  <a:pt x="2909490" y="3866158"/>
                  <a:pt x="3228842" y="3973579"/>
                  <a:pt x="3600846" y="4076899"/>
                </a:cubicBezTo>
                <a:cubicBezTo>
                  <a:pt x="4113609" y="4221626"/>
                  <a:pt x="4556058" y="4382823"/>
                  <a:pt x="4928195" y="4560491"/>
                </a:cubicBezTo>
                <a:cubicBezTo>
                  <a:pt x="5300464" y="4738159"/>
                  <a:pt x="5607513" y="4937522"/>
                  <a:pt x="5849342" y="5158582"/>
                </a:cubicBezTo>
                <a:cubicBezTo>
                  <a:pt x="6091303" y="5379641"/>
                  <a:pt x="6271220" y="5629672"/>
                  <a:pt x="6389092" y="5908675"/>
                </a:cubicBezTo>
                <a:cubicBezTo>
                  <a:pt x="6506964" y="6187546"/>
                  <a:pt x="6565900" y="6502599"/>
                  <a:pt x="6565900" y="6853833"/>
                </a:cubicBezTo>
                <a:cubicBezTo>
                  <a:pt x="6565900" y="7221472"/>
                  <a:pt x="6491420" y="7554053"/>
                  <a:pt x="6342459" y="7851577"/>
                </a:cubicBezTo>
                <a:cubicBezTo>
                  <a:pt x="6193631" y="8148969"/>
                  <a:pt x="5980575" y="8403101"/>
                  <a:pt x="5703292" y="8613974"/>
                </a:cubicBezTo>
                <a:cubicBezTo>
                  <a:pt x="5426008" y="8824715"/>
                  <a:pt x="5093956" y="8986904"/>
                  <a:pt x="4707135" y="9100543"/>
                </a:cubicBezTo>
                <a:cubicBezTo>
                  <a:pt x="4320447" y="9214180"/>
                  <a:pt x="3889176" y="9271000"/>
                  <a:pt x="3413323" y="9271000"/>
                </a:cubicBezTo>
                <a:cubicBezTo>
                  <a:pt x="2995546" y="9271000"/>
                  <a:pt x="2584912" y="9213056"/>
                  <a:pt x="2181423" y="9097169"/>
                </a:cubicBezTo>
                <a:cubicBezTo>
                  <a:pt x="1778066" y="8981282"/>
                  <a:pt x="1411882" y="8807517"/>
                  <a:pt x="1082873" y="8575874"/>
                </a:cubicBezTo>
                <a:cubicBezTo>
                  <a:pt x="753996" y="8344231"/>
                  <a:pt x="491265" y="8057754"/>
                  <a:pt x="294679" y="7716441"/>
                </a:cubicBezTo>
                <a:cubicBezTo>
                  <a:pt x="98226" y="7374996"/>
                  <a:pt x="0" y="6978783"/>
                  <a:pt x="0" y="6527800"/>
                </a:cubicBezTo>
                <a:lnTo>
                  <a:pt x="1193800" y="6527800"/>
                </a:lnTo>
                <a:cubicBezTo>
                  <a:pt x="1193800" y="6837495"/>
                  <a:pt x="1253728" y="7102806"/>
                  <a:pt x="1373584" y="7323733"/>
                </a:cubicBezTo>
                <a:cubicBezTo>
                  <a:pt x="1493440" y="7544660"/>
                  <a:pt x="1657680" y="7727421"/>
                  <a:pt x="1866304" y="7872016"/>
                </a:cubicBezTo>
                <a:cubicBezTo>
                  <a:pt x="2075060" y="8016479"/>
                  <a:pt x="2312722" y="8122775"/>
                  <a:pt x="2579290" y="8190905"/>
                </a:cubicBezTo>
                <a:cubicBezTo>
                  <a:pt x="2845858" y="8259035"/>
                  <a:pt x="3123803" y="8293100"/>
                  <a:pt x="3413125" y="8293100"/>
                </a:cubicBezTo>
                <a:cubicBezTo>
                  <a:pt x="3830505" y="8293100"/>
                  <a:pt x="4183789" y="8235355"/>
                  <a:pt x="4472979" y="8119865"/>
                </a:cubicBezTo>
                <a:cubicBezTo>
                  <a:pt x="4762301" y="8004242"/>
                  <a:pt x="4982368" y="7839075"/>
                  <a:pt x="5133181" y="7624366"/>
                </a:cubicBezTo>
                <a:cubicBezTo>
                  <a:pt x="5283993" y="7409524"/>
                  <a:pt x="5359400" y="7155591"/>
                  <a:pt x="5359400" y="6862565"/>
                </a:cubicBez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16466" name="Freeform 16466"/>
          <p:cNvSpPr/>
          <p:nvPr/>
        </p:nvSpPr>
        <p:spPr>
          <a:xfrm>
            <a:off x="2317634" y="1397251"/>
            <a:ext cx="161335" cy="215513"/>
          </a:xfrm>
          <a:custGeom>
            <a:avLst/>
            <a:gdLst/>
            <a:ahLst/>
            <a:cxnLst/>
            <a:rect l="0" t="0" r="0" b="0"/>
            <a:pathLst>
              <a:path w="6948487" h="9271000">
                <a:moveTo>
                  <a:pt x="5757862" y="6273999"/>
                </a:moveTo>
                <a:lnTo>
                  <a:pt x="6948487" y="6273999"/>
                </a:lnTo>
                <a:cubicBezTo>
                  <a:pt x="6886442" y="6844838"/>
                  <a:pt x="6723062" y="7355748"/>
                  <a:pt x="6458346" y="7806730"/>
                </a:cubicBezTo>
                <a:cubicBezTo>
                  <a:pt x="6193631" y="8257580"/>
                  <a:pt x="5819312" y="8614371"/>
                  <a:pt x="5335389" y="8877102"/>
                </a:cubicBezTo>
                <a:cubicBezTo>
                  <a:pt x="4851598" y="9139701"/>
                  <a:pt x="4247753" y="9271000"/>
                  <a:pt x="3523853" y="9271000"/>
                </a:cubicBezTo>
                <a:cubicBezTo>
                  <a:pt x="2994421" y="9271000"/>
                  <a:pt x="2513607" y="9171847"/>
                  <a:pt x="2081410" y="8973543"/>
                </a:cubicBezTo>
                <a:cubicBezTo>
                  <a:pt x="1649214" y="8775105"/>
                  <a:pt x="1278003" y="8493125"/>
                  <a:pt x="967779" y="8127604"/>
                </a:cubicBezTo>
                <a:cubicBezTo>
                  <a:pt x="657555" y="7761949"/>
                  <a:pt x="418703" y="7321947"/>
                  <a:pt x="251221" y="6807597"/>
                </a:cubicBezTo>
                <a:cubicBezTo>
                  <a:pt x="83740" y="6293247"/>
                  <a:pt x="0" y="5720028"/>
                  <a:pt x="0" y="5087938"/>
                </a:cubicBezTo>
                <a:lnTo>
                  <a:pt x="0" y="4189215"/>
                </a:lnTo>
                <a:cubicBezTo>
                  <a:pt x="0" y="3557125"/>
                  <a:pt x="83740" y="2983905"/>
                  <a:pt x="251221" y="2469555"/>
                </a:cubicBezTo>
                <a:cubicBezTo>
                  <a:pt x="418703" y="1955205"/>
                  <a:pt x="660664" y="1514211"/>
                  <a:pt x="977106" y="1146572"/>
                </a:cubicBezTo>
                <a:cubicBezTo>
                  <a:pt x="1293547" y="778934"/>
                  <a:pt x="1675077" y="495962"/>
                  <a:pt x="2121693" y="297657"/>
                </a:cubicBezTo>
                <a:cubicBezTo>
                  <a:pt x="2568442" y="99219"/>
                  <a:pt x="3070952" y="0"/>
                  <a:pt x="3629223" y="0"/>
                </a:cubicBezTo>
                <a:cubicBezTo>
                  <a:pt x="4311848" y="0"/>
                  <a:pt x="4888904" y="127993"/>
                  <a:pt x="5360392" y="383977"/>
                </a:cubicBezTo>
                <a:cubicBezTo>
                  <a:pt x="5831879" y="639829"/>
                  <a:pt x="6198923" y="993841"/>
                  <a:pt x="6461521" y="1446015"/>
                </a:cubicBezTo>
                <a:cubicBezTo>
                  <a:pt x="6724120" y="1898055"/>
                  <a:pt x="6886442" y="2421269"/>
                  <a:pt x="6948487" y="3015655"/>
                </a:cubicBezTo>
                <a:lnTo>
                  <a:pt x="5757862" y="3015655"/>
                </a:lnTo>
                <a:cubicBezTo>
                  <a:pt x="5700050" y="2594438"/>
                  <a:pt x="5592564" y="2232091"/>
                  <a:pt x="5435401" y="1928615"/>
                </a:cubicBezTo>
                <a:cubicBezTo>
                  <a:pt x="5278371" y="1625138"/>
                  <a:pt x="5055129" y="1390849"/>
                  <a:pt x="4765675" y="1225749"/>
                </a:cubicBezTo>
                <a:cubicBezTo>
                  <a:pt x="4476353" y="1060516"/>
                  <a:pt x="4098064" y="977900"/>
                  <a:pt x="3630810" y="977900"/>
                </a:cubicBezTo>
                <a:cubicBezTo>
                  <a:pt x="3229835" y="977900"/>
                  <a:pt x="2877410" y="1054299"/>
                  <a:pt x="2573535" y="1207096"/>
                </a:cubicBezTo>
                <a:cubicBezTo>
                  <a:pt x="2269662" y="1359893"/>
                  <a:pt x="2015397" y="1576719"/>
                  <a:pt x="1810742" y="1857574"/>
                </a:cubicBezTo>
                <a:cubicBezTo>
                  <a:pt x="1606219" y="2138297"/>
                  <a:pt x="1452231" y="2474847"/>
                  <a:pt x="1348779" y="2867224"/>
                </a:cubicBezTo>
                <a:cubicBezTo>
                  <a:pt x="1245459" y="3259469"/>
                  <a:pt x="1193800" y="3695105"/>
                  <a:pt x="1193800" y="4174133"/>
                </a:cubicBezTo>
                <a:lnTo>
                  <a:pt x="1193800" y="5084565"/>
                </a:lnTo>
                <a:cubicBezTo>
                  <a:pt x="1193800" y="5526419"/>
                  <a:pt x="1240300" y="5941484"/>
                  <a:pt x="1333301" y="6329760"/>
                </a:cubicBezTo>
                <a:cubicBezTo>
                  <a:pt x="1426302" y="6717904"/>
                  <a:pt x="1567854" y="7058555"/>
                  <a:pt x="1757957" y="7351713"/>
                </a:cubicBezTo>
                <a:cubicBezTo>
                  <a:pt x="1948193" y="7644871"/>
                  <a:pt x="2190088" y="7875059"/>
                  <a:pt x="2483643" y="8042275"/>
                </a:cubicBezTo>
                <a:cubicBezTo>
                  <a:pt x="2777199" y="8209492"/>
                  <a:pt x="3124464" y="8293100"/>
                  <a:pt x="3525440" y="8293100"/>
                </a:cubicBezTo>
                <a:cubicBezTo>
                  <a:pt x="4033969" y="8293100"/>
                  <a:pt x="4439113" y="8212601"/>
                  <a:pt x="4740870" y="8051602"/>
                </a:cubicBezTo>
                <a:cubicBezTo>
                  <a:pt x="5042627" y="7890471"/>
                  <a:pt x="5271029" y="7659225"/>
                  <a:pt x="5426075" y="7357865"/>
                </a:cubicBezTo>
                <a:cubicBezTo>
                  <a:pt x="5581120" y="7056504"/>
                  <a:pt x="5691716" y="6695216"/>
                  <a:pt x="5757862" y="6273999"/>
                </a:cubicBez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16467" name="Freeform 16467"/>
          <p:cNvSpPr/>
          <p:nvPr/>
        </p:nvSpPr>
        <p:spPr>
          <a:xfrm>
            <a:off x="2582080" y="1396956"/>
            <a:ext cx="31552" cy="212856"/>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16468" name="Freeform 16468"/>
          <p:cNvSpPr/>
          <p:nvPr/>
        </p:nvSpPr>
        <p:spPr>
          <a:xfrm>
            <a:off x="2652673" y="1450982"/>
            <a:ext cx="122323" cy="158682"/>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16469" name="Freeform 16469"/>
          <p:cNvSpPr/>
          <p:nvPr/>
        </p:nvSpPr>
        <p:spPr>
          <a:xfrm>
            <a:off x="2867286" y="1415998"/>
            <a:ext cx="84906" cy="196766"/>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16470" name="Freeform 16470"/>
          <p:cNvSpPr/>
          <p:nvPr/>
        </p:nvSpPr>
        <p:spPr>
          <a:xfrm>
            <a:off x="2982110" y="1388394"/>
            <a:ext cx="122470" cy="221269"/>
          </a:xfrm>
          <a:custGeom>
            <a:avLst/>
            <a:gdLst/>
            <a:ahLst/>
            <a:cxnLst/>
            <a:rect l="0" t="0" r="0" b="0"/>
            <a:pathLst>
              <a:path w="5274667" h="9518650">
                <a:moveTo>
                  <a:pt x="1147167" y="0"/>
                </a:moveTo>
                <a:lnTo>
                  <a:pt x="1147167" y="9518650"/>
                </a:lnTo>
                <a:lnTo>
                  <a:pt x="0" y="9518650"/>
                </a:lnTo>
                <a:lnTo>
                  <a:pt x="0" y="0"/>
                </a:lnTo>
                <a:close/>
                <a:moveTo>
                  <a:pt x="874315" y="5905500"/>
                </a:moveTo>
                <a:lnTo>
                  <a:pt x="396875" y="5905500"/>
                </a:lnTo>
                <a:cubicBezTo>
                  <a:pt x="396875" y="5445655"/>
                  <a:pt x="463086" y="5019940"/>
                  <a:pt x="595510" y="4628357"/>
                </a:cubicBezTo>
                <a:cubicBezTo>
                  <a:pt x="727934" y="4236773"/>
                  <a:pt x="914069" y="3895990"/>
                  <a:pt x="1153914" y="3606007"/>
                </a:cubicBezTo>
                <a:cubicBezTo>
                  <a:pt x="1393891" y="3315891"/>
                  <a:pt x="1680368" y="3091128"/>
                  <a:pt x="2013346" y="2931716"/>
                </a:cubicBezTo>
                <a:cubicBezTo>
                  <a:pt x="2346457" y="2772172"/>
                  <a:pt x="2715749" y="2692400"/>
                  <a:pt x="3121223" y="2692400"/>
                </a:cubicBezTo>
                <a:cubicBezTo>
                  <a:pt x="3452217" y="2692400"/>
                  <a:pt x="3750071" y="2736785"/>
                  <a:pt x="4014787" y="2825552"/>
                </a:cubicBezTo>
                <a:cubicBezTo>
                  <a:pt x="4279635" y="2914320"/>
                  <a:pt x="4506185" y="3055740"/>
                  <a:pt x="4694435" y="3249811"/>
                </a:cubicBezTo>
                <a:cubicBezTo>
                  <a:pt x="4882686" y="3443883"/>
                  <a:pt x="5026421" y="3694775"/>
                  <a:pt x="5125640" y="4002485"/>
                </a:cubicBezTo>
                <a:cubicBezTo>
                  <a:pt x="5224991" y="4310063"/>
                  <a:pt x="5274667" y="4684845"/>
                  <a:pt x="5274667" y="5126832"/>
                </a:cubicBezTo>
                <a:lnTo>
                  <a:pt x="5274667" y="9518650"/>
                </a:lnTo>
                <a:lnTo>
                  <a:pt x="4127500" y="9518650"/>
                </a:lnTo>
                <a:lnTo>
                  <a:pt x="4127500" y="5113536"/>
                </a:lnTo>
                <a:cubicBezTo>
                  <a:pt x="4127500" y="4762434"/>
                  <a:pt x="4075707" y="4480521"/>
                  <a:pt x="3972123" y="4267796"/>
                </a:cubicBezTo>
                <a:cubicBezTo>
                  <a:pt x="3868671" y="4055071"/>
                  <a:pt x="3717594" y="3900223"/>
                  <a:pt x="3518892" y="3803254"/>
                </a:cubicBezTo>
                <a:cubicBezTo>
                  <a:pt x="3320322" y="3706151"/>
                  <a:pt x="3076178" y="3657600"/>
                  <a:pt x="2786459" y="3657600"/>
                </a:cubicBezTo>
                <a:cubicBezTo>
                  <a:pt x="2500841" y="3657600"/>
                  <a:pt x="2241087" y="3717330"/>
                  <a:pt x="2007195" y="3836790"/>
                </a:cubicBezTo>
                <a:cubicBezTo>
                  <a:pt x="1773435" y="3956117"/>
                  <a:pt x="1572749" y="4120754"/>
                  <a:pt x="1405135" y="4330700"/>
                </a:cubicBezTo>
                <a:cubicBezTo>
                  <a:pt x="1237522" y="4540647"/>
                  <a:pt x="1107148" y="4780492"/>
                  <a:pt x="1014015" y="5050235"/>
                </a:cubicBezTo>
                <a:cubicBezTo>
                  <a:pt x="920882" y="5319845"/>
                  <a:pt x="874315" y="5604934"/>
                  <a:pt x="874315" y="5905500"/>
                </a:cubicBez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16471" name="Freeform 16471"/>
          <p:cNvSpPr/>
          <p:nvPr/>
        </p:nvSpPr>
        <p:spPr>
          <a:xfrm>
            <a:off x="3135417" y="1450983"/>
            <a:ext cx="132252" cy="161782"/>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16472" name="Freeform 16472"/>
          <p:cNvSpPr/>
          <p:nvPr/>
        </p:nvSpPr>
        <p:spPr>
          <a:xfrm>
            <a:off x="3361529" y="1450983"/>
            <a:ext cx="131308" cy="161782"/>
          </a:xfrm>
          <a:custGeom>
            <a:avLst/>
            <a:gdLst/>
            <a:ahLst/>
            <a:cxnLst/>
            <a:rect l="0" t="0" r="0" b="0"/>
            <a:pathLst>
              <a:path w="5655270" h="6959600">
                <a:moveTo>
                  <a:pt x="2982714" y="6017221"/>
                </a:moveTo>
                <a:cubicBezTo>
                  <a:pt x="3255499" y="6017221"/>
                  <a:pt x="3507647" y="5961394"/>
                  <a:pt x="3739157" y="5849740"/>
                </a:cubicBezTo>
                <a:cubicBezTo>
                  <a:pt x="3970668" y="5738085"/>
                  <a:pt x="4160837" y="5584032"/>
                  <a:pt x="4309665" y="5387579"/>
                </a:cubicBezTo>
                <a:cubicBezTo>
                  <a:pt x="4458493" y="5190993"/>
                  <a:pt x="4543226" y="4966560"/>
                  <a:pt x="4563864" y="4714280"/>
                </a:cubicBezTo>
                <a:lnTo>
                  <a:pt x="5655270" y="4714280"/>
                </a:lnTo>
                <a:cubicBezTo>
                  <a:pt x="5634632" y="5111288"/>
                  <a:pt x="5501282" y="5480381"/>
                  <a:pt x="5255220" y="5821561"/>
                </a:cubicBezTo>
                <a:cubicBezTo>
                  <a:pt x="5009289" y="6162609"/>
                  <a:pt x="4687887" y="6437578"/>
                  <a:pt x="4291012" y="6646466"/>
                </a:cubicBezTo>
                <a:cubicBezTo>
                  <a:pt x="3894137" y="6855221"/>
                  <a:pt x="3458104" y="6959600"/>
                  <a:pt x="2982912" y="6959600"/>
                </a:cubicBezTo>
                <a:cubicBezTo>
                  <a:pt x="2478484" y="6959600"/>
                  <a:pt x="2039209" y="6870700"/>
                  <a:pt x="1665089" y="6692900"/>
                </a:cubicBezTo>
                <a:cubicBezTo>
                  <a:pt x="1290968" y="6515100"/>
                  <a:pt x="980876" y="6271155"/>
                  <a:pt x="734814" y="5961063"/>
                </a:cubicBezTo>
                <a:cubicBezTo>
                  <a:pt x="488883" y="5650839"/>
                  <a:pt x="304932" y="5294115"/>
                  <a:pt x="182959" y="4890890"/>
                </a:cubicBezTo>
                <a:cubicBezTo>
                  <a:pt x="60986" y="4487665"/>
                  <a:pt x="0" y="4060693"/>
                  <a:pt x="0" y="3609975"/>
                </a:cubicBezTo>
                <a:lnTo>
                  <a:pt x="0" y="3349625"/>
                </a:lnTo>
                <a:cubicBezTo>
                  <a:pt x="0" y="2898775"/>
                  <a:pt x="60986" y="2471738"/>
                  <a:pt x="182959" y="2068513"/>
                </a:cubicBezTo>
                <a:cubicBezTo>
                  <a:pt x="304932" y="1665288"/>
                  <a:pt x="488883" y="1308630"/>
                  <a:pt x="734814" y="998538"/>
                </a:cubicBezTo>
                <a:cubicBezTo>
                  <a:pt x="980876" y="688446"/>
                  <a:pt x="1290968" y="444500"/>
                  <a:pt x="1665089" y="266700"/>
                </a:cubicBezTo>
                <a:cubicBezTo>
                  <a:pt x="2039209" y="88900"/>
                  <a:pt x="2478484" y="0"/>
                  <a:pt x="2982912" y="0"/>
                </a:cubicBezTo>
                <a:cubicBezTo>
                  <a:pt x="3507713" y="0"/>
                  <a:pt x="3966500" y="106496"/>
                  <a:pt x="4359275" y="319485"/>
                </a:cubicBezTo>
                <a:cubicBezTo>
                  <a:pt x="4752049" y="532342"/>
                  <a:pt x="5061082" y="821796"/>
                  <a:pt x="5286375" y="1187847"/>
                </a:cubicBezTo>
                <a:cubicBezTo>
                  <a:pt x="5511667" y="1553766"/>
                  <a:pt x="5634632" y="1968236"/>
                  <a:pt x="5655270" y="2431257"/>
                </a:cubicBezTo>
                <a:lnTo>
                  <a:pt x="4563864" y="2431257"/>
                </a:lnTo>
                <a:cubicBezTo>
                  <a:pt x="4543226" y="2154238"/>
                  <a:pt x="4465703" y="1904075"/>
                  <a:pt x="4331295" y="1680766"/>
                </a:cubicBezTo>
                <a:cubicBezTo>
                  <a:pt x="4197019" y="1457325"/>
                  <a:pt x="4015118" y="1278401"/>
                  <a:pt x="3785592" y="1143993"/>
                </a:cubicBezTo>
                <a:cubicBezTo>
                  <a:pt x="3556198" y="1009584"/>
                  <a:pt x="3288572" y="942380"/>
                  <a:pt x="2982714" y="942380"/>
                </a:cubicBezTo>
                <a:cubicBezTo>
                  <a:pt x="2631215" y="942380"/>
                  <a:pt x="2336601" y="1011635"/>
                  <a:pt x="2098873" y="1150144"/>
                </a:cubicBezTo>
                <a:cubicBezTo>
                  <a:pt x="1861277" y="1288654"/>
                  <a:pt x="1673225" y="1474788"/>
                  <a:pt x="1534715" y="1708547"/>
                </a:cubicBezTo>
                <a:cubicBezTo>
                  <a:pt x="1396206" y="1942307"/>
                  <a:pt x="1296987" y="2200805"/>
                  <a:pt x="1237059" y="2484041"/>
                </a:cubicBezTo>
                <a:cubicBezTo>
                  <a:pt x="1177131" y="2767278"/>
                  <a:pt x="1147167" y="3055806"/>
                  <a:pt x="1147167" y="3349625"/>
                </a:cubicBezTo>
                <a:lnTo>
                  <a:pt x="1147167" y="3609975"/>
                </a:lnTo>
                <a:cubicBezTo>
                  <a:pt x="1147167" y="3903663"/>
                  <a:pt x="1176072" y="4193249"/>
                  <a:pt x="1233884" y="4478735"/>
                </a:cubicBezTo>
                <a:cubicBezTo>
                  <a:pt x="1291828" y="4764088"/>
                  <a:pt x="1389988" y="5022586"/>
                  <a:pt x="1528365" y="5254229"/>
                </a:cubicBezTo>
                <a:cubicBezTo>
                  <a:pt x="1666875" y="5485739"/>
                  <a:pt x="1854993" y="5670815"/>
                  <a:pt x="2092721" y="5809457"/>
                </a:cubicBezTo>
                <a:cubicBezTo>
                  <a:pt x="2330450" y="5947966"/>
                  <a:pt x="2627114" y="6017221"/>
                  <a:pt x="2982714" y="6017221"/>
                </a:cubicBez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16473" name="Freeform 16473"/>
          <p:cNvSpPr/>
          <p:nvPr/>
        </p:nvSpPr>
        <p:spPr>
          <a:xfrm>
            <a:off x="3514836" y="1450983"/>
            <a:ext cx="141836" cy="161782"/>
          </a:xfrm>
          <a:custGeom>
            <a:avLst/>
            <a:gdLst/>
            <a:ahLst/>
            <a:cxnLst/>
            <a:rect l="0" t="0" r="0" b="0"/>
            <a:pathLst>
              <a:path w="6108700" h="6959600">
                <a:moveTo>
                  <a:pt x="0" y="3554215"/>
                </a:moveTo>
                <a:lnTo>
                  <a:pt x="0" y="3411538"/>
                </a:lnTo>
                <a:cubicBezTo>
                  <a:pt x="0" y="2927615"/>
                  <a:pt x="70246" y="2477890"/>
                  <a:pt x="210740" y="2062361"/>
                </a:cubicBezTo>
                <a:cubicBezTo>
                  <a:pt x="351366" y="1646701"/>
                  <a:pt x="553971" y="1284883"/>
                  <a:pt x="818554" y="976908"/>
                </a:cubicBezTo>
                <a:cubicBezTo>
                  <a:pt x="1083270" y="668801"/>
                  <a:pt x="1403746" y="428956"/>
                  <a:pt x="1779984" y="257374"/>
                </a:cubicBezTo>
                <a:cubicBezTo>
                  <a:pt x="2156221" y="85791"/>
                  <a:pt x="2577901" y="0"/>
                  <a:pt x="3045023" y="0"/>
                </a:cubicBezTo>
                <a:cubicBezTo>
                  <a:pt x="3516378" y="0"/>
                  <a:pt x="3941167" y="85791"/>
                  <a:pt x="4319389" y="257374"/>
                </a:cubicBezTo>
                <a:cubicBezTo>
                  <a:pt x="4697743" y="428956"/>
                  <a:pt x="5020270" y="668801"/>
                  <a:pt x="5286970" y="976908"/>
                </a:cubicBezTo>
                <a:cubicBezTo>
                  <a:pt x="5553670" y="1284883"/>
                  <a:pt x="5757267" y="1646701"/>
                  <a:pt x="5897760" y="2062361"/>
                </a:cubicBezTo>
                <a:cubicBezTo>
                  <a:pt x="6038387" y="2477890"/>
                  <a:pt x="6108700" y="2927615"/>
                  <a:pt x="6108700" y="3411538"/>
                </a:cubicBezTo>
                <a:lnTo>
                  <a:pt x="6108700" y="3554215"/>
                </a:lnTo>
                <a:cubicBezTo>
                  <a:pt x="6108700" y="4038005"/>
                  <a:pt x="6038387" y="4486672"/>
                  <a:pt x="5897760" y="4900216"/>
                </a:cubicBezTo>
                <a:cubicBezTo>
                  <a:pt x="5757267" y="5313760"/>
                  <a:pt x="5553670" y="5674585"/>
                  <a:pt x="5286970" y="5982693"/>
                </a:cubicBezTo>
                <a:cubicBezTo>
                  <a:pt x="5020270" y="6290800"/>
                  <a:pt x="4699860" y="6530645"/>
                  <a:pt x="4325739" y="6702227"/>
                </a:cubicBezTo>
                <a:cubicBezTo>
                  <a:pt x="3951618" y="6873808"/>
                  <a:pt x="3528814" y="6959600"/>
                  <a:pt x="3057326" y="6959600"/>
                </a:cubicBezTo>
                <a:cubicBezTo>
                  <a:pt x="2586103" y="6959600"/>
                  <a:pt x="2162373" y="6873808"/>
                  <a:pt x="1786135" y="6702227"/>
                </a:cubicBezTo>
                <a:cubicBezTo>
                  <a:pt x="1409898" y="6530645"/>
                  <a:pt x="1088429" y="6290800"/>
                  <a:pt x="821729" y="5982693"/>
                </a:cubicBezTo>
                <a:cubicBezTo>
                  <a:pt x="555029" y="5674585"/>
                  <a:pt x="351366" y="5313760"/>
                  <a:pt x="210740" y="4900216"/>
                </a:cubicBezTo>
                <a:cubicBezTo>
                  <a:pt x="70246" y="4486672"/>
                  <a:pt x="0" y="4038005"/>
                  <a:pt x="0" y="3554215"/>
                </a:cubicBezTo>
                <a:close/>
                <a:moveTo>
                  <a:pt x="1147167" y="3411538"/>
                </a:moveTo>
                <a:lnTo>
                  <a:pt x="1147167" y="3554215"/>
                </a:lnTo>
                <a:cubicBezTo>
                  <a:pt x="1147167" y="3889177"/>
                  <a:pt x="1186523" y="4204560"/>
                  <a:pt x="1265237" y="4500365"/>
                </a:cubicBezTo>
                <a:cubicBezTo>
                  <a:pt x="1343951" y="4796036"/>
                  <a:pt x="1463013" y="5057643"/>
                  <a:pt x="1622425" y="5285185"/>
                </a:cubicBezTo>
                <a:cubicBezTo>
                  <a:pt x="1781836" y="5512594"/>
                  <a:pt x="1981662" y="5691453"/>
                  <a:pt x="2221904" y="5821760"/>
                </a:cubicBezTo>
                <a:cubicBezTo>
                  <a:pt x="2462146" y="5952067"/>
                  <a:pt x="2741678" y="6017221"/>
                  <a:pt x="3060501" y="6017221"/>
                </a:cubicBezTo>
                <a:cubicBezTo>
                  <a:pt x="3375223" y="6017221"/>
                  <a:pt x="3651646" y="5952067"/>
                  <a:pt x="3889771" y="5821760"/>
                </a:cubicBezTo>
                <a:cubicBezTo>
                  <a:pt x="4128029" y="5691453"/>
                  <a:pt x="4325805" y="5512594"/>
                  <a:pt x="4483100" y="5285185"/>
                </a:cubicBezTo>
                <a:cubicBezTo>
                  <a:pt x="4640527" y="5057643"/>
                  <a:pt x="4759589" y="4796036"/>
                  <a:pt x="4840287" y="4500365"/>
                </a:cubicBezTo>
                <a:cubicBezTo>
                  <a:pt x="4921117" y="4204560"/>
                  <a:pt x="4961532" y="3889177"/>
                  <a:pt x="4961532" y="3554215"/>
                </a:cubicBezTo>
                <a:lnTo>
                  <a:pt x="4961532" y="3411538"/>
                </a:lnTo>
                <a:cubicBezTo>
                  <a:pt x="4961532" y="3080544"/>
                  <a:pt x="4921117" y="2767211"/>
                  <a:pt x="4840287" y="2471540"/>
                </a:cubicBezTo>
                <a:cubicBezTo>
                  <a:pt x="4759589" y="2175736"/>
                  <a:pt x="4639535" y="1913070"/>
                  <a:pt x="4480123" y="1683544"/>
                </a:cubicBezTo>
                <a:cubicBezTo>
                  <a:pt x="4320711" y="1454018"/>
                  <a:pt x="4121877" y="1273109"/>
                  <a:pt x="3883620" y="1140818"/>
                </a:cubicBezTo>
                <a:cubicBezTo>
                  <a:pt x="3645495" y="1008526"/>
                  <a:pt x="3367021" y="942380"/>
                  <a:pt x="3048198" y="942380"/>
                </a:cubicBezTo>
                <a:cubicBezTo>
                  <a:pt x="2733476" y="942380"/>
                  <a:pt x="2456987" y="1008526"/>
                  <a:pt x="2218729" y="1140818"/>
                </a:cubicBezTo>
                <a:cubicBezTo>
                  <a:pt x="1980604" y="1273109"/>
                  <a:pt x="1781836" y="1454018"/>
                  <a:pt x="1622425" y="1683544"/>
                </a:cubicBezTo>
                <a:cubicBezTo>
                  <a:pt x="1463013" y="1913070"/>
                  <a:pt x="1343951" y="2175736"/>
                  <a:pt x="1265237" y="2471540"/>
                </a:cubicBezTo>
                <a:cubicBezTo>
                  <a:pt x="1186523" y="2767211"/>
                  <a:pt x="1147167" y="3080544"/>
                  <a:pt x="1147167" y="3411538"/>
                </a:cubicBez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16474" name="Freeform 16474"/>
          <p:cNvSpPr/>
          <p:nvPr/>
        </p:nvSpPr>
        <p:spPr>
          <a:xfrm>
            <a:off x="3688194" y="1453934"/>
            <a:ext cx="122669" cy="158829"/>
          </a:xfrm>
          <a:custGeom>
            <a:avLst/>
            <a:gdLst/>
            <a:ahLst/>
            <a:cxnLst/>
            <a:rect l="0" t="0" r="0" b="0"/>
            <a:pathLst>
              <a:path w="5283200" h="6832600">
                <a:moveTo>
                  <a:pt x="4132460" y="5156200"/>
                </a:moveTo>
                <a:lnTo>
                  <a:pt x="4132460" y="0"/>
                </a:lnTo>
                <a:lnTo>
                  <a:pt x="5283200" y="0"/>
                </a:lnTo>
                <a:lnTo>
                  <a:pt x="5283200" y="6705600"/>
                </a:lnTo>
                <a:lnTo>
                  <a:pt x="4188420" y="6705600"/>
                </a:lnTo>
                <a:close/>
                <a:moveTo>
                  <a:pt x="4349750" y="3733800"/>
                </a:moveTo>
                <a:lnTo>
                  <a:pt x="4826000" y="3733800"/>
                </a:lnTo>
                <a:cubicBezTo>
                  <a:pt x="4826000" y="4180020"/>
                  <a:pt x="4779499" y="4592175"/>
                  <a:pt x="4686498" y="4970265"/>
                </a:cubicBezTo>
                <a:cubicBezTo>
                  <a:pt x="4593497" y="5348222"/>
                  <a:pt x="4443610" y="5675644"/>
                  <a:pt x="4236839" y="5952530"/>
                </a:cubicBezTo>
                <a:cubicBezTo>
                  <a:pt x="4030067" y="6229417"/>
                  <a:pt x="3759133" y="6445317"/>
                  <a:pt x="3424039" y="6600230"/>
                </a:cubicBezTo>
                <a:cubicBezTo>
                  <a:pt x="3089076" y="6755143"/>
                  <a:pt x="2681750" y="6832600"/>
                  <a:pt x="2202060" y="6832600"/>
                </a:cubicBezTo>
                <a:cubicBezTo>
                  <a:pt x="1875432" y="6832600"/>
                  <a:pt x="1576652" y="6785107"/>
                  <a:pt x="1305718" y="6690122"/>
                </a:cubicBezTo>
                <a:cubicBezTo>
                  <a:pt x="1034917" y="6595005"/>
                  <a:pt x="802282" y="6448227"/>
                  <a:pt x="607814" y="6249790"/>
                </a:cubicBezTo>
                <a:cubicBezTo>
                  <a:pt x="413477" y="6051352"/>
                  <a:pt x="263591" y="5793053"/>
                  <a:pt x="158154" y="5474891"/>
                </a:cubicBezTo>
                <a:cubicBezTo>
                  <a:pt x="52718" y="5156597"/>
                  <a:pt x="0" y="4774208"/>
                  <a:pt x="0" y="4327724"/>
                </a:cubicBezTo>
                <a:lnTo>
                  <a:pt x="0" y="0"/>
                </a:lnTo>
                <a:lnTo>
                  <a:pt x="1147167" y="0"/>
                </a:lnTo>
                <a:lnTo>
                  <a:pt x="1147167" y="4337050"/>
                </a:lnTo>
                <a:cubicBezTo>
                  <a:pt x="1147167" y="4638411"/>
                  <a:pt x="1181298" y="4887252"/>
                  <a:pt x="1249560" y="5083572"/>
                </a:cubicBezTo>
                <a:cubicBezTo>
                  <a:pt x="1317823" y="5279761"/>
                  <a:pt x="1410890" y="5434674"/>
                  <a:pt x="1528762" y="5548313"/>
                </a:cubicBezTo>
                <a:cubicBezTo>
                  <a:pt x="1646634" y="5661819"/>
                  <a:pt x="1778992" y="5741260"/>
                  <a:pt x="1925835" y="5786636"/>
                </a:cubicBezTo>
                <a:cubicBezTo>
                  <a:pt x="2072812" y="5832012"/>
                  <a:pt x="2224881" y="5854700"/>
                  <a:pt x="2382043" y="5854700"/>
                </a:cubicBezTo>
                <a:cubicBezTo>
                  <a:pt x="2870464" y="5854700"/>
                  <a:pt x="3257351" y="5760377"/>
                  <a:pt x="3542704" y="5571729"/>
                </a:cubicBezTo>
                <a:cubicBezTo>
                  <a:pt x="3828189" y="5383081"/>
                  <a:pt x="4034035" y="5128089"/>
                  <a:pt x="4160242" y="4806752"/>
                </a:cubicBezTo>
                <a:cubicBezTo>
                  <a:pt x="4286580" y="4485283"/>
                  <a:pt x="4349750" y="4127633"/>
                  <a:pt x="4349750" y="3733800"/>
                </a:cubicBez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16475" name="Freeform 16475"/>
          <p:cNvSpPr/>
          <p:nvPr/>
        </p:nvSpPr>
        <p:spPr>
          <a:xfrm>
            <a:off x="3849020" y="1450982"/>
            <a:ext cx="122323" cy="158682"/>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16476" name="Freeform 16476"/>
          <p:cNvSpPr/>
          <p:nvPr/>
        </p:nvSpPr>
        <p:spPr>
          <a:xfrm>
            <a:off x="3991711" y="1415998"/>
            <a:ext cx="84906" cy="196766"/>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16477" name="Freeform 16477"/>
          <p:cNvSpPr/>
          <p:nvPr/>
        </p:nvSpPr>
        <p:spPr>
          <a:xfrm>
            <a:off x="4106537" y="1450982"/>
            <a:ext cx="75368" cy="158829"/>
          </a:xfrm>
          <a:custGeom>
            <a:avLst/>
            <a:gdLst/>
            <a:ahLst/>
            <a:cxnLst/>
            <a:rect l="0" t="0" r="0" b="0"/>
            <a:pathLst>
              <a:path w="3246040" h="6832600">
                <a:moveTo>
                  <a:pt x="1150143" y="1180704"/>
                </a:moveTo>
                <a:lnTo>
                  <a:pt x="1150143" y="6832600"/>
                </a:lnTo>
                <a:lnTo>
                  <a:pt x="0" y="6832600"/>
                </a:lnTo>
                <a:lnTo>
                  <a:pt x="0" y="127000"/>
                </a:lnTo>
                <a:lnTo>
                  <a:pt x="1118989" y="127000"/>
                </a:lnTo>
                <a:close/>
                <a:moveTo>
                  <a:pt x="3246040" y="86916"/>
                </a:moveTo>
                <a:lnTo>
                  <a:pt x="3239889" y="1154510"/>
                </a:lnTo>
                <a:cubicBezTo>
                  <a:pt x="3144771" y="1133872"/>
                  <a:pt x="3054813" y="1120445"/>
                  <a:pt x="2970014" y="1114227"/>
                </a:cubicBezTo>
                <a:cubicBezTo>
                  <a:pt x="2885347" y="1108009"/>
                  <a:pt x="2789237" y="1104900"/>
                  <a:pt x="2681684" y="1104900"/>
                </a:cubicBezTo>
                <a:cubicBezTo>
                  <a:pt x="2417100" y="1104900"/>
                  <a:pt x="2183540" y="1146242"/>
                  <a:pt x="1981001" y="1228924"/>
                </a:cubicBezTo>
                <a:cubicBezTo>
                  <a:pt x="1778462" y="1311606"/>
                  <a:pt x="1606880" y="1427295"/>
                  <a:pt x="1466254" y="1575991"/>
                </a:cubicBezTo>
                <a:cubicBezTo>
                  <a:pt x="1325760" y="1724687"/>
                  <a:pt x="1215165" y="1901362"/>
                  <a:pt x="1134467" y="2106018"/>
                </a:cubicBezTo>
                <a:cubicBezTo>
                  <a:pt x="1053901" y="2310673"/>
                  <a:pt x="1001249" y="2534841"/>
                  <a:pt x="976510" y="2778522"/>
                </a:cubicBezTo>
                <a:lnTo>
                  <a:pt x="654050" y="2964458"/>
                </a:lnTo>
                <a:cubicBezTo>
                  <a:pt x="654050" y="2559249"/>
                  <a:pt x="694332" y="2178844"/>
                  <a:pt x="774898" y="1823244"/>
                </a:cubicBezTo>
                <a:cubicBezTo>
                  <a:pt x="855464" y="1467644"/>
                  <a:pt x="980479" y="1152393"/>
                  <a:pt x="1149945" y="877491"/>
                </a:cubicBezTo>
                <a:cubicBezTo>
                  <a:pt x="1319543" y="602589"/>
                  <a:pt x="1535575" y="387615"/>
                  <a:pt x="1798042" y="232569"/>
                </a:cubicBezTo>
                <a:cubicBezTo>
                  <a:pt x="2060641" y="77524"/>
                  <a:pt x="2373841" y="0"/>
                  <a:pt x="2737643" y="0"/>
                </a:cubicBezTo>
                <a:cubicBezTo>
                  <a:pt x="2820325" y="0"/>
                  <a:pt x="2915377" y="9327"/>
                  <a:pt x="3022798" y="27980"/>
                </a:cubicBezTo>
                <a:cubicBezTo>
                  <a:pt x="3130351" y="46501"/>
                  <a:pt x="3204765" y="66146"/>
                  <a:pt x="3246040" y="86916"/>
                </a:cubicBez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16478" name="Freeform 16478"/>
          <p:cNvSpPr/>
          <p:nvPr/>
        </p:nvSpPr>
        <p:spPr>
          <a:xfrm>
            <a:off x="4205586" y="1396956"/>
            <a:ext cx="31552" cy="212856"/>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16479" name="Freeform 16479"/>
          <p:cNvSpPr/>
          <p:nvPr/>
        </p:nvSpPr>
        <p:spPr>
          <a:xfrm>
            <a:off x="4269251" y="1450983"/>
            <a:ext cx="132252" cy="161782"/>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16480" name="Freeform 16480"/>
          <p:cNvSpPr/>
          <p:nvPr/>
        </p:nvSpPr>
        <p:spPr>
          <a:xfrm>
            <a:off x="4423736" y="1450983"/>
            <a:ext cx="123945" cy="161782"/>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16481" name="Rectangle 16481"/>
          <p:cNvSpPr/>
          <p:nvPr/>
        </p:nvSpPr>
        <p:spPr>
          <a:xfrm>
            <a:off x="1910477" y="1805102"/>
            <a:ext cx="5936384" cy="222428"/>
          </a:xfrm>
          <a:prstGeom prst="rect">
            <a:avLst/>
          </a:prstGeom>
        </p:spPr>
      </p:sp>
      <p:sp>
        <p:nvSpPr>
          <p:cNvPr id="16482" name="Freeform 16482"/>
          <p:cNvSpPr/>
          <p:nvPr/>
        </p:nvSpPr>
        <p:spPr>
          <a:xfrm>
            <a:off x="1923588" y="1876493"/>
            <a:ext cx="81354" cy="112447"/>
          </a:xfrm>
          <a:custGeom>
            <a:avLst/>
            <a:gdLst/>
            <a:ahLst/>
            <a:cxnLst/>
            <a:rect l="0" t="0" r="0" b="0"/>
            <a:pathLst>
              <a:path w="6540500" h="9029700">
                <a:moveTo>
                  <a:pt x="2447925" y="9029700"/>
                </a:moveTo>
                <a:lnTo>
                  <a:pt x="562768" y="9029700"/>
                </a:lnTo>
                <a:lnTo>
                  <a:pt x="562768" y="8051800"/>
                </a:lnTo>
                <a:lnTo>
                  <a:pt x="2441773" y="8051800"/>
                </a:lnTo>
                <a:cubicBezTo>
                  <a:pt x="3088679" y="8051800"/>
                  <a:pt x="3627768" y="7916466"/>
                  <a:pt x="4059039" y="7645797"/>
                </a:cubicBezTo>
                <a:cubicBezTo>
                  <a:pt x="4490442" y="7374996"/>
                  <a:pt x="4815019" y="6994724"/>
                  <a:pt x="5032771" y="6504980"/>
                </a:cubicBezTo>
                <a:cubicBezTo>
                  <a:pt x="5250524" y="6015236"/>
                  <a:pt x="5359400" y="5441752"/>
                  <a:pt x="5359400" y="4784527"/>
                </a:cubicBezTo>
                <a:lnTo>
                  <a:pt x="5359400" y="4232672"/>
                </a:lnTo>
                <a:cubicBezTo>
                  <a:pt x="5359400" y="3715941"/>
                  <a:pt x="5297289" y="3256161"/>
                  <a:pt x="5173067" y="2853333"/>
                </a:cubicBezTo>
                <a:cubicBezTo>
                  <a:pt x="5048845" y="2450373"/>
                  <a:pt x="4866613" y="2109391"/>
                  <a:pt x="4626371" y="1830388"/>
                </a:cubicBezTo>
                <a:cubicBezTo>
                  <a:pt x="4386130" y="1551385"/>
                  <a:pt x="4093038" y="1339586"/>
                  <a:pt x="3747095" y="1194991"/>
                </a:cubicBezTo>
                <a:cubicBezTo>
                  <a:pt x="3401285" y="1050264"/>
                  <a:pt x="3004674" y="977900"/>
                  <a:pt x="2557264" y="977900"/>
                </a:cubicBezTo>
                <a:lnTo>
                  <a:pt x="519509" y="977900"/>
                </a:lnTo>
                <a:lnTo>
                  <a:pt x="519509" y="0"/>
                </a:lnTo>
                <a:lnTo>
                  <a:pt x="2555478" y="0"/>
                </a:lnTo>
                <a:cubicBezTo>
                  <a:pt x="3147218" y="0"/>
                  <a:pt x="3687233" y="98227"/>
                  <a:pt x="4175521" y="294680"/>
                </a:cubicBezTo>
                <a:cubicBezTo>
                  <a:pt x="4663810" y="491001"/>
                  <a:pt x="5084828" y="774171"/>
                  <a:pt x="5438576" y="1144191"/>
                </a:cubicBezTo>
                <a:cubicBezTo>
                  <a:pt x="5792456" y="1514211"/>
                  <a:pt x="6064580" y="1960761"/>
                  <a:pt x="6254948" y="2483843"/>
                </a:cubicBezTo>
                <a:cubicBezTo>
                  <a:pt x="6445315" y="3006792"/>
                  <a:pt x="6540500" y="3594894"/>
                  <a:pt x="6540500" y="4248150"/>
                </a:cubicBezTo>
                <a:lnTo>
                  <a:pt x="6540500" y="4787702"/>
                </a:lnTo>
                <a:cubicBezTo>
                  <a:pt x="6540500" y="5440958"/>
                  <a:pt x="6445382" y="6029127"/>
                  <a:pt x="6255146" y="6552208"/>
                </a:cubicBezTo>
                <a:cubicBezTo>
                  <a:pt x="6065043" y="7075157"/>
                  <a:pt x="5791200" y="7520649"/>
                  <a:pt x="5433615" y="7888685"/>
                </a:cubicBezTo>
                <a:cubicBezTo>
                  <a:pt x="5076031" y="8256588"/>
                  <a:pt x="4646083" y="8538766"/>
                  <a:pt x="4143771" y="8735219"/>
                </a:cubicBezTo>
                <a:cubicBezTo>
                  <a:pt x="3641592" y="8931540"/>
                  <a:pt x="3076310" y="9029700"/>
                  <a:pt x="2447925" y="9029700"/>
                </a:cubicBezTo>
                <a:close/>
                <a:moveTo>
                  <a:pt x="1193800" y="0"/>
                </a:moveTo>
                <a:lnTo>
                  <a:pt x="1193800" y="9029700"/>
                </a:lnTo>
                <a:lnTo>
                  <a:pt x="0" y="9029700"/>
                </a:lnTo>
                <a:lnTo>
                  <a:pt x="0" y="0"/>
                </a:lnTo>
                <a:close/>
              </a:path>
            </a:pathLst>
          </a:custGeom>
          <a:solidFill>
            <a:srgbClr val="0C0C0C">
              <a:alpha val="100000"/>
            </a:srgbClr>
          </a:solidFill>
          <a:ln w="184">
            <a:noFill/>
          </a:ln>
        </p:spPr>
        <p:style>
          <a:lnRef idx="2">
            <a:schemeClr val="accent1">
              <a:shade val="50000"/>
            </a:schemeClr>
          </a:lnRef>
          <a:fillRef idx="1">
            <a:schemeClr val="accent1"/>
          </a:fillRef>
          <a:effectRef idx="0">
            <a:schemeClr val="accent1"/>
          </a:effectRef>
          <a:fontRef idx="minor">
            <a:schemeClr val="lt1"/>
          </a:fontRef>
        </p:style>
      </p:sp>
      <p:sp>
        <p:nvSpPr>
          <p:cNvPr id="16483" name="Freeform 16483"/>
          <p:cNvSpPr/>
          <p:nvPr/>
        </p:nvSpPr>
        <p:spPr>
          <a:xfrm>
            <a:off x="2025589" y="1874911"/>
            <a:ext cx="16902" cy="114029"/>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0C0C0C">
              <a:alpha val="100000"/>
            </a:srgbClr>
          </a:solidFill>
          <a:ln w="184">
            <a:noFill/>
          </a:ln>
        </p:spPr>
        <p:style>
          <a:lnRef idx="2">
            <a:schemeClr val="accent1">
              <a:shade val="50000"/>
            </a:schemeClr>
          </a:lnRef>
          <a:fillRef idx="1">
            <a:schemeClr val="accent1"/>
          </a:fillRef>
          <a:effectRef idx="0">
            <a:schemeClr val="accent1"/>
          </a:effectRef>
          <a:fontRef idx="minor">
            <a:schemeClr val="lt1"/>
          </a:fontRef>
        </p:style>
      </p:sp>
      <p:sp>
        <p:nvSpPr>
          <p:cNvPr id="16484" name="Freeform 16484"/>
          <p:cNvSpPr/>
          <p:nvPr/>
        </p:nvSpPr>
        <p:spPr>
          <a:xfrm>
            <a:off x="2057846" y="1868743"/>
            <a:ext cx="50424" cy="120197"/>
          </a:xfrm>
          <a:custGeom>
            <a:avLst/>
            <a:gdLst/>
            <a:ahLst/>
            <a:cxnLst/>
            <a:rect l="0" t="0" r="0" b="0"/>
            <a:pathLst>
              <a:path w="4053879" h="9652000">
                <a:moveTo>
                  <a:pt x="2207617" y="9652000"/>
                </a:moveTo>
                <a:lnTo>
                  <a:pt x="1060450" y="9652000"/>
                </a:lnTo>
                <a:lnTo>
                  <a:pt x="1060450" y="2237979"/>
                </a:lnTo>
                <a:cubicBezTo>
                  <a:pt x="1060450" y="1754452"/>
                  <a:pt x="1148225" y="1346399"/>
                  <a:pt x="1323776" y="1013818"/>
                </a:cubicBezTo>
                <a:cubicBezTo>
                  <a:pt x="1499327" y="681104"/>
                  <a:pt x="1752335" y="428956"/>
                  <a:pt x="2082800" y="257374"/>
                </a:cubicBezTo>
                <a:cubicBezTo>
                  <a:pt x="2413396" y="85791"/>
                  <a:pt x="2805972" y="0"/>
                  <a:pt x="3260526" y="0"/>
                </a:cubicBezTo>
                <a:cubicBezTo>
                  <a:pt x="3392818" y="0"/>
                  <a:pt x="3526102" y="8269"/>
                  <a:pt x="3660378" y="24805"/>
                </a:cubicBezTo>
                <a:cubicBezTo>
                  <a:pt x="3794654" y="41210"/>
                  <a:pt x="3925821" y="65948"/>
                  <a:pt x="4053879" y="99021"/>
                </a:cubicBezTo>
                <a:lnTo>
                  <a:pt x="3991768" y="1033860"/>
                </a:lnTo>
                <a:cubicBezTo>
                  <a:pt x="3905117" y="1013090"/>
                  <a:pt x="3807023" y="998604"/>
                  <a:pt x="3697485" y="990402"/>
                </a:cubicBezTo>
                <a:cubicBezTo>
                  <a:pt x="3588080" y="982068"/>
                  <a:pt x="3479667" y="977900"/>
                  <a:pt x="3372246" y="977900"/>
                </a:cubicBezTo>
                <a:cubicBezTo>
                  <a:pt x="3128697" y="977900"/>
                  <a:pt x="2919147" y="1026452"/>
                  <a:pt x="2743596" y="1123554"/>
                </a:cubicBezTo>
                <a:cubicBezTo>
                  <a:pt x="2568045" y="1220655"/>
                  <a:pt x="2434828" y="1362208"/>
                  <a:pt x="2343943" y="1548210"/>
                </a:cubicBezTo>
                <a:cubicBezTo>
                  <a:pt x="2253059" y="1734212"/>
                  <a:pt x="2207617" y="1963672"/>
                  <a:pt x="2207617" y="2236590"/>
                </a:cubicBezTo>
                <a:close/>
                <a:moveTo>
                  <a:pt x="3632200" y="2946400"/>
                </a:moveTo>
                <a:lnTo>
                  <a:pt x="3632200" y="3822700"/>
                </a:lnTo>
                <a:lnTo>
                  <a:pt x="0" y="3822700"/>
                </a:lnTo>
                <a:lnTo>
                  <a:pt x="0" y="2946400"/>
                </a:lnTo>
                <a:close/>
              </a:path>
            </a:pathLst>
          </a:custGeom>
          <a:solidFill>
            <a:srgbClr val="0C0C0C">
              <a:alpha val="100000"/>
            </a:srgbClr>
          </a:solidFill>
          <a:ln w="184">
            <a:noFill/>
          </a:ln>
        </p:spPr>
        <p:style>
          <a:lnRef idx="2">
            <a:schemeClr val="accent1">
              <a:shade val="50000"/>
            </a:schemeClr>
          </a:lnRef>
          <a:fillRef idx="1">
            <a:schemeClr val="accent1"/>
          </a:fillRef>
          <a:effectRef idx="0">
            <a:schemeClr val="accent1"/>
          </a:effectRef>
          <a:fontRef idx="minor">
            <a:schemeClr val="lt1"/>
          </a:fontRef>
        </p:style>
      </p:sp>
      <p:sp>
        <p:nvSpPr>
          <p:cNvPr id="16485" name="Freeform 16485"/>
          <p:cNvSpPr/>
          <p:nvPr/>
        </p:nvSpPr>
        <p:spPr>
          <a:xfrm>
            <a:off x="2113088" y="1868743"/>
            <a:ext cx="50424" cy="120197"/>
          </a:xfrm>
          <a:custGeom>
            <a:avLst/>
            <a:gdLst/>
            <a:ahLst/>
            <a:cxnLst/>
            <a:rect l="0" t="0" r="0" b="0"/>
            <a:pathLst>
              <a:path w="4053879" h="9652000">
                <a:moveTo>
                  <a:pt x="2207617" y="9652000"/>
                </a:moveTo>
                <a:lnTo>
                  <a:pt x="1060450" y="9652000"/>
                </a:lnTo>
                <a:lnTo>
                  <a:pt x="1060450" y="2237979"/>
                </a:lnTo>
                <a:cubicBezTo>
                  <a:pt x="1060450" y="1754452"/>
                  <a:pt x="1148225" y="1346399"/>
                  <a:pt x="1323776" y="1013818"/>
                </a:cubicBezTo>
                <a:cubicBezTo>
                  <a:pt x="1499327" y="681104"/>
                  <a:pt x="1752335" y="428956"/>
                  <a:pt x="2082800" y="257374"/>
                </a:cubicBezTo>
                <a:cubicBezTo>
                  <a:pt x="2413396" y="85791"/>
                  <a:pt x="2805972" y="0"/>
                  <a:pt x="3260526" y="0"/>
                </a:cubicBezTo>
                <a:cubicBezTo>
                  <a:pt x="3392818" y="0"/>
                  <a:pt x="3526102" y="8269"/>
                  <a:pt x="3660378" y="24805"/>
                </a:cubicBezTo>
                <a:cubicBezTo>
                  <a:pt x="3794654" y="41210"/>
                  <a:pt x="3925821" y="65948"/>
                  <a:pt x="4053879" y="99021"/>
                </a:cubicBezTo>
                <a:lnTo>
                  <a:pt x="3991768" y="1033860"/>
                </a:lnTo>
                <a:cubicBezTo>
                  <a:pt x="3905117" y="1013090"/>
                  <a:pt x="3807023" y="998604"/>
                  <a:pt x="3697485" y="990402"/>
                </a:cubicBezTo>
                <a:cubicBezTo>
                  <a:pt x="3588080" y="982068"/>
                  <a:pt x="3479667" y="977900"/>
                  <a:pt x="3372246" y="977900"/>
                </a:cubicBezTo>
                <a:cubicBezTo>
                  <a:pt x="3128697" y="977900"/>
                  <a:pt x="2919147" y="1026452"/>
                  <a:pt x="2743596" y="1123554"/>
                </a:cubicBezTo>
                <a:cubicBezTo>
                  <a:pt x="2568045" y="1220655"/>
                  <a:pt x="2434828" y="1362208"/>
                  <a:pt x="2343943" y="1548210"/>
                </a:cubicBezTo>
                <a:cubicBezTo>
                  <a:pt x="2253059" y="1734212"/>
                  <a:pt x="2207617" y="1963672"/>
                  <a:pt x="2207617" y="2236590"/>
                </a:cubicBezTo>
                <a:close/>
                <a:moveTo>
                  <a:pt x="3632200" y="2946400"/>
                </a:moveTo>
                <a:lnTo>
                  <a:pt x="3632200" y="3822700"/>
                </a:lnTo>
                <a:lnTo>
                  <a:pt x="0" y="3822700"/>
                </a:lnTo>
                <a:lnTo>
                  <a:pt x="0" y="2946400"/>
                </a:lnTo>
                <a:close/>
              </a:path>
            </a:pathLst>
          </a:custGeom>
          <a:solidFill>
            <a:srgbClr val="0C0C0C">
              <a:alpha val="100000"/>
            </a:srgbClr>
          </a:solidFill>
          <a:ln w="184">
            <a:noFill/>
          </a:ln>
        </p:spPr>
        <p:style>
          <a:lnRef idx="2">
            <a:schemeClr val="accent1">
              <a:shade val="50000"/>
            </a:schemeClr>
          </a:lnRef>
          <a:fillRef idx="1">
            <a:schemeClr val="accent1"/>
          </a:fillRef>
          <a:effectRef idx="0">
            <a:schemeClr val="accent1"/>
          </a:effectRef>
          <a:fontRef idx="minor">
            <a:schemeClr val="lt1"/>
          </a:fontRef>
        </p:style>
      </p:sp>
      <p:sp>
        <p:nvSpPr>
          <p:cNvPr id="16486" name="Freeform 16486"/>
          <p:cNvSpPr/>
          <p:nvPr/>
        </p:nvSpPr>
        <p:spPr>
          <a:xfrm>
            <a:off x="2170779" y="1903853"/>
            <a:ext cx="70849" cy="86669"/>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C0C0C">
              <a:alpha val="100000"/>
            </a:srgbClr>
          </a:solidFill>
          <a:ln w="184">
            <a:noFill/>
          </a:ln>
        </p:spPr>
        <p:style>
          <a:lnRef idx="2">
            <a:schemeClr val="accent1">
              <a:shade val="50000"/>
            </a:schemeClr>
          </a:lnRef>
          <a:fillRef idx="1">
            <a:schemeClr val="accent1"/>
          </a:fillRef>
          <a:effectRef idx="0">
            <a:schemeClr val="accent1"/>
          </a:effectRef>
          <a:fontRef idx="minor">
            <a:schemeClr val="lt1"/>
          </a:fontRef>
        </p:style>
      </p:sp>
      <p:sp>
        <p:nvSpPr>
          <p:cNvPr id="16487" name="Freeform 16487"/>
          <p:cNvSpPr/>
          <p:nvPr/>
        </p:nvSpPr>
        <p:spPr>
          <a:xfrm>
            <a:off x="2259037" y="1903853"/>
            <a:ext cx="40376" cy="85087"/>
          </a:xfrm>
          <a:custGeom>
            <a:avLst/>
            <a:gdLst/>
            <a:ahLst/>
            <a:cxnLst/>
            <a:rect l="0" t="0" r="0" b="0"/>
            <a:pathLst>
              <a:path w="3246040" h="6832600">
                <a:moveTo>
                  <a:pt x="1150143" y="1180704"/>
                </a:moveTo>
                <a:lnTo>
                  <a:pt x="1150143" y="6832600"/>
                </a:lnTo>
                <a:lnTo>
                  <a:pt x="0" y="6832600"/>
                </a:lnTo>
                <a:lnTo>
                  <a:pt x="0" y="127000"/>
                </a:lnTo>
                <a:lnTo>
                  <a:pt x="1118989" y="127000"/>
                </a:lnTo>
                <a:close/>
                <a:moveTo>
                  <a:pt x="3246040" y="86916"/>
                </a:moveTo>
                <a:lnTo>
                  <a:pt x="3239889" y="1154510"/>
                </a:lnTo>
                <a:cubicBezTo>
                  <a:pt x="3144771" y="1133872"/>
                  <a:pt x="3054813" y="1120445"/>
                  <a:pt x="2970014" y="1114227"/>
                </a:cubicBezTo>
                <a:cubicBezTo>
                  <a:pt x="2885347" y="1108009"/>
                  <a:pt x="2789237" y="1104900"/>
                  <a:pt x="2681684" y="1104900"/>
                </a:cubicBezTo>
                <a:cubicBezTo>
                  <a:pt x="2417100" y="1104900"/>
                  <a:pt x="2183540" y="1146242"/>
                  <a:pt x="1981001" y="1228924"/>
                </a:cubicBezTo>
                <a:cubicBezTo>
                  <a:pt x="1778462" y="1311606"/>
                  <a:pt x="1606880" y="1427295"/>
                  <a:pt x="1466254" y="1575991"/>
                </a:cubicBezTo>
                <a:cubicBezTo>
                  <a:pt x="1325760" y="1724687"/>
                  <a:pt x="1215165" y="1901362"/>
                  <a:pt x="1134467" y="2106018"/>
                </a:cubicBezTo>
                <a:cubicBezTo>
                  <a:pt x="1053901" y="2310673"/>
                  <a:pt x="1001249" y="2534841"/>
                  <a:pt x="976510" y="2778522"/>
                </a:cubicBezTo>
                <a:lnTo>
                  <a:pt x="654050" y="2964458"/>
                </a:lnTo>
                <a:cubicBezTo>
                  <a:pt x="654050" y="2559249"/>
                  <a:pt x="694332" y="2178844"/>
                  <a:pt x="774898" y="1823244"/>
                </a:cubicBezTo>
                <a:cubicBezTo>
                  <a:pt x="855464" y="1467644"/>
                  <a:pt x="980479" y="1152393"/>
                  <a:pt x="1149945" y="877491"/>
                </a:cubicBezTo>
                <a:cubicBezTo>
                  <a:pt x="1319543" y="602589"/>
                  <a:pt x="1535575" y="387615"/>
                  <a:pt x="1798042" y="232569"/>
                </a:cubicBezTo>
                <a:cubicBezTo>
                  <a:pt x="2060641" y="77524"/>
                  <a:pt x="2373841" y="0"/>
                  <a:pt x="2737643" y="0"/>
                </a:cubicBezTo>
                <a:cubicBezTo>
                  <a:pt x="2820325" y="0"/>
                  <a:pt x="2915377" y="9327"/>
                  <a:pt x="3022798" y="27980"/>
                </a:cubicBezTo>
                <a:cubicBezTo>
                  <a:pt x="3130351" y="46501"/>
                  <a:pt x="3204765" y="66146"/>
                  <a:pt x="3246040" y="86916"/>
                </a:cubicBezTo>
                <a:close/>
              </a:path>
            </a:pathLst>
          </a:custGeom>
          <a:solidFill>
            <a:srgbClr val="0C0C0C">
              <a:alpha val="100000"/>
            </a:srgbClr>
          </a:solidFill>
          <a:ln w="184">
            <a:noFill/>
          </a:ln>
        </p:spPr>
        <p:style>
          <a:lnRef idx="2">
            <a:schemeClr val="accent1">
              <a:shade val="50000"/>
            </a:schemeClr>
          </a:lnRef>
          <a:fillRef idx="1">
            <a:schemeClr val="accent1"/>
          </a:fillRef>
          <a:effectRef idx="0">
            <a:schemeClr val="accent1"/>
          </a:effectRef>
          <a:fontRef idx="minor">
            <a:schemeClr val="lt1"/>
          </a:fontRef>
        </p:style>
      </p:sp>
      <p:sp>
        <p:nvSpPr>
          <p:cNvPr id="16488" name="Freeform 16488"/>
          <p:cNvSpPr/>
          <p:nvPr/>
        </p:nvSpPr>
        <p:spPr>
          <a:xfrm>
            <a:off x="2309381" y="1903853"/>
            <a:ext cx="70849" cy="86669"/>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C0C0C">
              <a:alpha val="100000"/>
            </a:srgbClr>
          </a:solidFill>
          <a:ln w="184">
            <a:noFill/>
          </a:ln>
        </p:spPr>
        <p:style>
          <a:lnRef idx="2">
            <a:schemeClr val="accent1">
              <a:shade val="50000"/>
            </a:schemeClr>
          </a:lnRef>
          <a:fillRef idx="1">
            <a:schemeClr val="accent1"/>
          </a:fillRef>
          <a:effectRef idx="0">
            <a:schemeClr val="accent1"/>
          </a:effectRef>
          <a:fontRef idx="minor">
            <a:schemeClr val="lt1"/>
          </a:fontRef>
        </p:style>
      </p:sp>
      <p:sp>
        <p:nvSpPr>
          <p:cNvPr id="16489" name="Freeform 16489"/>
          <p:cNvSpPr/>
          <p:nvPr/>
        </p:nvSpPr>
        <p:spPr>
          <a:xfrm>
            <a:off x="2397560" y="1903854"/>
            <a:ext cx="65529" cy="85008"/>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0C0C0C">
              <a:alpha val="100000"/>
            </a:srgbClr>
          </a:solidFill>
          <a:ln w="184">
            <a:noFill/>
          </a:ln>
        </p:spPr>
        <p:style>
          <a:lnRef idx="2">
            <a:schemeClr val="accent1">
              <a:shade val="50000"/>
            </a:schemeClr>
          </a:lnRef>
          <a:fillRef idx="1">
            <a:schemeClr val="accent1"/>
          </a:fillRef>
          <a:effectRef idx="0">
            <a:schemeClr val="accent1"/>
          </a:effectRef>
          <a:fontRef idx="minor">
            <a:schemeClr val="lt1"/>
          </a:fontRef>
        </p:style>
      </p:sp>
      <p:sp>
        <p:nvSpPr>
          <p:cNvPr id="16490" name="Freeform 16490"/>
          <p:cNvSpPr/>
          <p:nvPr/>
        </p:nvSpPr>
        <p:spPr>
          <a:xfrm>
            <a:off x="2474918" y="1885113"/>
            <a:ext cx="45485" cy="105410"/>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0C0C0C">
              <a:alpha val="100000"/>
            </a:srgbClr>
          </a:solidFill>
          <a:ln w="184">
            <a:noFill/>
          </a:ln>
        </p:spPr>
        <p:style>
          <a:lnRef idx="2">
            <a:schemeClr val="accent1">
              <a:shade val="50000"/>
            </a:schemeClr>
          </a:lnRef>
          <a:fillRef idx="1">
            <a:schemeClr val="accent1"/>
          </a:fillRef>
          <a:effectRef idx="0">
            <a:schemeClr val="accent1"/>
          </a:effectRef>
          <a:fontRef idx="minor">
            <a:schemeClr val="lt1"/>
          </a:fontRef>
        </p:style>
      </p:sp>
      <p:sp>
        <p:nvSpPr>
          <p:cNvPr id="16491" name="Freeform 16491"/>
          <p:cNvSpPr/>
          <p:nvPr/>
        </p:nvSpPr>
        <p:spPr>
          <a:xfrm>
            <a:off x="2579003" y="1876493"/>
            <a:ext cx="71323" cy="112447"/>
          </a:xfrm>
          <a:custGeom>
            <a:avLst/>
            <a:gdLst/>
            <a:ahLst/>
            <a:cxnLst/>
            <a:rect l="0" t="0" r="0" b="0"/>
            <a:pathLst>
              <a:path w="5734050" h="9029700">
                <a:moveTo>
                  <a:pt x="5734050" y="8051800"/>
                </a:moveTo>
                <a:lnTo>
                  <a:pt x="5734050" y="9029700"/>
                </a:lnTo>
                <a:lnTo>
                  <a:pt x="952500" y="9029700"/>
                </a:lnTo>
                <a:lnTo>
                  <a:pt x="952500" y="8051800"/>
                </a:lnTo>
                <a:close/>
                <a:moveTo>
                  <a:pt x="1193800" y="0"/>
                </a:moveTo>
                <a:lnTo>
                  <a:pt x="1193800" y="9029700"/>
                </a:lnTo>
                <a:lnTo>
                  <a:pt x="0" y="9029700"/>
                </a:lnTo>
                <a:lnTo>
                  <a:pt x="0" y="0"/>
                </a:lnTo>
                <a:close/>
                <a:moveTo>
                  <a:pt x="5105400" y="3886200"/>
                </a:moveTo>
                <a:lnTo>
                  <a:pt x="5105400" y="4864100"/>
                </a:lnTo>
                <a:lnTo>
                  <a:pt x="952500" y="4864100"/>
                </a:lnTo>
                <a:lnTo>
                  <a:pt x="952500" y="3886200"/>
                </a:lnTo>
                <a:close/>
                <a:moveTo>
                  <a:pt x="5676900" y="0"/>
                </a:moveTo>
                <a:lnTo>
                  <a:pt x="5676900" y="977900"/>
                </a:lnTo>
                <a:lnTo>
                  <a:pt x="952500" y="977900"/>
                </a:lnTo>
                <a:lnTo>
                  <a:pt x="952500" y="0"/>
                </a:lnTo>
                <a:close/>
              </a:path>
            </a:pathLst>
          </a:custGeom>
          <a:solidFill>
            <a:srgbClr val="0C0C0C">
              <a:alpha val="100000"/>
            </a:srgbClr>
          </a:solidFill>
          <a:ln w="184">
            <a:noFill/>
          </a:ln>
        </p:spPr>
        <p:style>
          <a:lnRef idx="2">
            <a:schemeClr val="accent1">
              <a:shade val="50000"/>
            </a:schemeClr>
          </a:lnRef>
          <a:fillRef idx="1">
            <a:schemeClr val="accent1"/>
          </a:fillRef>
          <a:effectRef idx="0">
            <a:schemeClr val="accent1"/>
          </a:effectRef>
          <a:fontRef idx="minor">
            <a:schemeClr val="lt1"/>
          </a:fontRef>
        </p:style>
      </p:sp>
      <p:sp>
        <p:nvSpPr>
          <p:cNvPr id="16492" name="Freeform 16492"/>
          <p:cNvSpPr/>
          <p:nvPr/>
        </p:nvSpPr>
        <p:spPr>
          <a:xfrm>
            <a:off x="2664734" y="1875070"/>
            <a:ext cx="90358" cy="115452"/>
          </a:xfrm>
          <a:custGeom>
            <a:avLst/>
            <a:gdLst/>
            <a:ahLst/>
            <a:cxnLst/>
            <a:rect l="0" t="0" r="0" b="0"/>
            <a:pathLst>
              <a:path w="7264400" h="9271000">
                <a:moveTo>
                  <a:pt x="7264400" y="4350544"/>
                </a:moveTo>
                <a:lnTo>
                  <a:pt x="7264400" y="4920457"/>
                </a:lnTo>
                <a:cubicBezTo>
                  <a:pt x="7264400" y="5598055"/>
                  <a:pt x="7179601" y="6205406"/>
                  <a:pt x="7010003" y="6742510"/>
                </a:cubicBezTo>
                <a:cubicBezTo>
                  <a:pt x="6840404" y="7279614"/>
                  <a:pt x="6596393" y="7736153"/>
                  <a:pt x="6277967" y="8112125"/>
                </a:cubicBezTo>
                <a:cubicBezTo>
                  <a:pt x="5959540" y="8487966"/>
                  <a:pt x="5578011" y="8775105"/>
                  <a:pt x="5133379" y="8973543"/>
                </a:cubicBezTo>
                <a:cubicBezTo>
                  <a:pt x="4688879" y="9171847"/>
                  <a:pt x="4191595" y="9271000"/>
                  <a:pt x="3641526" y="9271000"/>
                </a:cubicBezTo>
                <a:cubicBezTo>
                  <a:pt x="3107861" y="9271000"/>
                  <a:pt x="2618779" y="9171847"/>
                  <a:pt x="2174279" y="8973543"/>
                </a:cubicBezTo>
                <a:cubicBezTo>
                  <a:pt x="1729779" y="8775105"/>
                  <a:pt x="1345141" y="8487966"/>
                  <a:pt x="1020365" y="8112125"/>
                </a:cubicBezTo>
                <a:cubicBezTo>
                  <a:pt x="695721" y="7736153"/>
                  <a:pt x="444500" y="7279614"/>
                  <a:pt x="266700" y="6742510"/>
                </a:cubicBezTo>
                <a:cubicBezTo>
                  <a:pt x="88900" y="6205406"/>
                  <a:pt x="0" y="5598055"/>
                  <a:pt x="0" y="4920457"/>
                </a:cubicBezTo>
                <a:lnTo>
                  <a:pt x="0" y="4350544"/>
                </a:lnTo>
                <a:cubicBezTo>
                  <a:pt x="0" y="3672946"/>
                  <a:pt x="87841" y="3066654"/>
                  <a:pt x="263525" y="2531666"/>
                </a:cubicBezTo>
                <a:cubicBezTo>
                  <a:pt x="439340" y="1996546"/>
                  <a:pt x="688511" y="1540008"/>
                  <a:pt x="1011039" y="1162050"/>
                </a:cubicBezTo>
                <a:cubicBezTo>
                  <a:pt x="1333698" y="784093"/>
                  <a:pt x="1717278" y="495962"/>
                  <a:pt x="2161778" y="297657"/>
                </a:cubicBezTo>
                <a:cubicBezTo>
                  <a:pt x="2606410" y="99219"/>
                  <a:pt x="3095492" y="0"/>
                  <a:pt x="3629025" y="0"/>
                </a:cubicBezTo>
                <a:cubicBezTo>
                  <a:pt x="4179093" y="0"/>
                  <a:pt x="4676378" y="99219"/>
                  <a:pt x="5120878" y="297657"/>
                </a:cubicBezTo>
                <a:cubicBezTo>
                  <a:pt x="5565510" y="495962"/>
                  <a:pt x="5948098" y="784093"/>
                  <a:pt x="6268640" y="1162050"/>
                </a:cubicBezTo>
                <a:cubicBezTo>
                  <a:pt x="6589183" y="1540008"/>
                  <a:pt x="6835245" y="1996546"/>
                  <a:pt x="7006828" y="2531666"/>
                </a:cubicBezTo>
                <a:cubicBezTo>
                  <a:pt x="7178542" y="3066654"/>
                  <a:pt x="7264400" y="3672946"/>
                  <a:pt x="7264400" y="4350544"/>
                </a:cubicBezTo>
                <a:close/>
                <a:moveTo>
                  <a:pt x="6083300" y="4917282"/>
                </a:moveTo>
                <a:lnTo>
                  <a:pt x="6083300" y="4335066"/>
                </a:lnTo>
                <a:cubicBezTo>
                  <a:pt x="6083300" y="3798359"/>
                  <a:pt x="6028398" y="3323630"/>
                  <a:pt x="5918596" y="2910880"/>
                </a:cubicBezTo>
                <a:cubicBezTo>
                  <a:pt x="5808926" y="2498130"/>
                  <a:pt x="5648457" y="2151394"/>
                  <a:pt x="5437187" y="1870671"/>
                </a:cubicBezTo>
                <a:cubicBezTo>
                  <a:pt x="5225917" y="1589816"/>
                  <a:pt x="4968014" y="1377157"/>
                  <a:pt x="4663479" y="1232694"/>
                </a:cubicBezTo>
                <a:cubicBezTo>
                  <a:pt x="4359076" y="1088232"/>
                  <a:pt x="4014258" y="1016000"/>
                  <a:pt x="3629025" y="1016000"/>
                </a:cubicBezTo>
                <a:cubicBezTo>
                  <a:pt x="3256359" y="1016000"/>
                  <a:pt x="2919809" y="1088232"/>
                  <a:pt x="2619375" y="1232694"/>
                </a:cubicBezTo>
                <a:cubicBezTo>
                  <a:pt x="2319072" y="1377157"/>
                  <a:pt x="2062228" y="1589816"/>
                  <a:pt x="1848842" y="1870671"/>
                </a:cubicBezTo>
                <a:cubicBezTo>
                  <a:pt x="1635587" y="2151394"/>
                  <a:pt x="1470951" y="2498130"/>
                  <a:pt x="1354931" y="2910880"/>
                </a:cubicBezTo>
                <a:cubicBezTo>
                  <a:pt x="1239043" y="3323630"/>
                  <a:pt x="1181100" y="3798359"/>
                  <a:pt x="1181100" y="4335066"/>
                </a:cubicBezTo>
                <a:lnTo>
                  <a:pt x="1181100" y="4917282"/>
                </a:lnTo>
                <a:cubicBezTo>
                  <a:pt x="1181100" y="5458090"/>
                  <a:pt x="1239043" y="5935928"/>
                  <a:pt x="1354931" y="6350794"/>
                </a:cubicBezTo>
                <a:cubicBezTo>
                  <a:pt x="1470951" y="6765661"/>
                  <a:pt x="1637704" y="7114514"/>
                  <a:pt x="1855192" y="7397354"/>
                </a:cubicBezTo>
                <a:cubicBezTo>
                  <a:pt x="2072679" y="7680193"/>
                  <a:pt x="2331574" y="7893844"/>
                  <a:pt x="2631876" y="8038307"/>
                </a:cubicBezTo>
                <a:cubicBezTo>
                  <a:pt x="2932178" y="8182769"/>
                  <a:pt x="3268728" y="8255000"/>
                  <a:pt x="3641526" y="8255000"/>
                </a:cubicBezTo>
                <a:cubicBezTo>
                  <a:pt x="4030860" y="8255000"/>
                  <a:pt x="4376737" y="8182769"/>
                  <a:pt x="4679156" y="8038307"/>
                </a:cubicBezTo>
                <a:cubicBezTo>
                  <a:pt x="4981575" y="7893844"/>
                  <a:pt x="5237360" y="7680193"/>
                  <a:pt x="5446514" y="7397354"/>
                </a:cubicBezTo>
                <a:cubicBezTo>
                  <a:pt x="5655667" y="7114514"/>
                  <a:pt x="5814086" y="6765661"/>
                  <a:pt x="5921771" y="6350794"/>
                </a:cubicBezTo>
                <a:cubicBezTo>
                  <a:pt x="6029457" y="5935928"/>
                  <a:pt x="6083300" y="5458090"/>
                  <a:pt x="6083300" y="4917282"/>
                </a:cubicBezTo>
                <a:close/>
              </a:path>
            </a:pathLst>
          </a:custGeom>
          <a:solidFill>
            <a:srgbClr val="0C0C0C">
              <a:alpha val="100000"/>
            </a:srgbClr>
          </a:solidFill>
          <a:ln w="184">
            <a:noFill/>
          </a:ln>
        </p:spPr>
        <p:style>
          <a:lnRef idx="2">
            <a:schemeClr val="accent1">
              <a:shade val="50000"/>
            </a:schemeClr>
          </a:lnRef>
          <a:fillRef idx="1">
            <a:schemeClr val="accent1"/>
          </a:fillRef>
          <a:effectRef idx="0">
            <a:schemeClr val="accent1"/>
          </a:effectRef>
          <a:fontRef idx="minor">
            <a:schemeClr val="lt1"/>
          </a:fontRef>
        </p:style>
      </p:sp>
      <p:sp>
        <p:nvSpPr>
          <p:cNvPr id="16493" name="Freeform 16493"/>
          <p:cNvSpPr/>
          <p:nvPr/>
        </p:nvSpPr>
        <p:spPr>
          <a:xfrm>
            <a:off x="2771316" y="1875070"/>
            <a:ext cx="81670" cy="115452"/>
          </a:xfrm>
          <a:custGeom>
            <a:avLst/>
            <a:gdLst/>
            <a:ahLst/>
            <a:cxnLst/>
            <a:rect l="0" t="0" r="0" b="0"/>
            <a:pathLst>
              <a:path w="6565900" h="9271000">
                <a:moveTo>
                  <a:pt x="5359400" y="6862565"/>
                </a:moveTo>
                <a:cubicBezTo>
                  <a:pt x="5359400" y="6651956"/>
                  <a:pt x="5327385" y="6465094"/>
                  <a:pt x="5263356" y="6301979"/>
                </a:cubicBezTo>
                <a:cubicBezTo>
                  <a:pt x="5199459" y="6138863"/>
                  <a:pt x="5087937" y="5991292"/>
                  <a:pt x="4928790" y="5859265"/>
                </a:cubicBezTo>
                <a:cubicBezTo>
                  <a:pt x="4769775" y="5727105"/>
                  <a:pt x="4550899" y="5601164"/>
                  <a:pt x="4272160" y="5481440"/>
                </a:cubicBezTo>
                <a:cubicBezTo>
                  <a:pt x="3993554" y="5361583"/>
                  <a:pt x="3641526" y="5239743"/>
                  <a:pt x="3216076" y="5115918"/>
                </a:cubicBezTo>
                <a:cubicBezTo>
                  <a:pt x="2769989" y="4983758"/>
                  <a:pt x="2367293" y="4836187"/>
                  <a:pt x="2007989" y="4673204"/>
                </a:cubicBezTo>
                <a:cubicBezTo>
                  <a:pt x="1648684" y="4510088"/>
                  <a:pt x="1340974" y="4323226"/>
                  <a:pt x="1084857" y="4112618"/>
                </a:cubicBezTo>
                <a:cubicBezTo>
                  <a:pt x="828873" y="3902009"/>
                  <a:pt x="632751" y="3660445"/>
                  <a:pt x="496490" y="3387924"/>
                </a:cubicBezTo>
                <a:cubicBezTo>
                  <a:pt x="360230" y="3115403"/>
                  <a:pt x="292100" y="2803658"/>
                  <a:pt x="292100" y="2452688"/>
                </a:cubicBezTo>
                <a:cubicBezTo>
                  <a:pt x="292100" y="2101718"/>
                  <a:pt x="364397" y="1777604"/>
                  <a:pt x="508992" y="1480344"/>
                </a:cubicBezTo>
                <a:cubicBezTo>
                  <a:pt x="653586" y="1183085"/>
                  <a:pt x="861218" y="923991"/>
                  <a:pt x="1131887" y="703065"/>
                </a:cubicBezTo>
                <a:cubicBezTo>
                  <a:pt x="1402688" y="482138"/>
                  <a:pt x="1726075" y="309761"/>
                  <a:pt x="2102048" y="185936"/>
                </a:cubicBezTo>
                <a:cubicBezTo>
                  <a:pt x="2478153" y="61979"/>
                  <a:pt x="2897650" y="0"/>
                  <a:pt x="3360539" y="0"/>
                </a:cubicBezTo>
                <a:cubicBezTo>
                  <a:pt x="4038269" y="0"/>
                  <a:pt x="4613671" y="129051"/>
                  <a:pt x="5086746" y="387152"/>
                </a:cubicBezTo>
                <a:cubicBezTo>
                  <a:pt x="5559954" y="645121"/>
                  <a:pt x="5920514" y="981538"/>
                  <a:pt x="6168429" y="1396405"/>
                </a:cubicBezTo>
                <a:cubicBezTo>
                  <a:pt x="6416476" y="1811272"/>
                  <a:pt x="6540500" y="2254052"/>
                  <a:pt x="6540500" y="2724746"/>
                </a:cubicBezTo>
                <a:lnTo>
                  <a:pt x="5346700" y="2724746"/>
                </a:lnTo>
                <a:cubicBezTo>
                  <a:pt x="5346700" y="2386079"/>
                  <a:pt x="5274336" y="2085645"/>
                  <a:pt x="5129609" y="1823443"/>
                </a:cubicBezTo>
                <a:cubicBezTo>
                  <a:pt x="4985014" y="1561241"/>
                  <a:pt x="4766071" y="1354799"/>
                  <a:pt x="4472781" y="1204119"/>
                </a:cubicBezTo>
                <a:cubicBezTo>
                  <a:pt x="4179490" y="1053307"/>
                  <a:pt x="3807750" y="977900"/>
                  <a:pt x="3357562" y="977900"/>
                </a:cubicBezTo>
                <a:cubicBezTo>
                  <a:pt x="2931980" y="977900"/>
                  <a:pt x="2580745" y="1041930"/>
                  <a:pt x="2303859" y="1169988"/>
                </a:cubicBezTo>
                <a:cubicBezTo>
                  <a:pt x="2027105" y="1298046"/>
                  <a:pt x="1821590" y="1471613"/>
                  <a:pt x="1687314" y="1690688"/>
                </a:cubicBezTo>
                <a:cubicBezTo>
                  <a:pt x="1553037" y="1909630"/>
                  <a:pt x="1485900" y="2159596"/>
                  <a:pt x="1485900" y="2440583"/>
                </a:cubicBezTo>
                <a:cubicBezTo>
                  <a:pt x="1485900" y="2630686"/>
                  <a:pt x="1526182" y="2803195"/>
                  <a:pt x="1606748" y="2958108"/>
                </a:cubicBezTo>
                <a:cubicBezTo>
                  <a:pt x="1687446" y="3113022"/>
                  <a:pt x="1813586" y="3256625"/>
                  <a:pt x="1985168" y="3388916"/>
                </a:cubicBezTo>
                <a:cubicBezTo>
                  <a:pt x="2156883" y="3521208"/>
                  <a:pt x="2376090" y="3643115"/>
                  <a:pt x="2642790" y="3754636"/>
                </a:cubicBezTo>
                <a:cubicBezTo>
                  <a:pt x="2909490" y="3866158"/>
                  <a:pt x="3228842" y="3973579"/>
                  <a:pt x="3600846" y="4076899"/>
                </a:cubicBezTo>
                <a:cubicBezTo>
                  <a:pt x="4113609" y="4221626"/>
                  <a:pt x="4556058" y="4382823"/>
                  <a:pt x="4928195" y="4560491"/>
                </a:cubicBezTo>
                <a:cubicBezTo>
                  <a:pt x="5300464" y="4738159"/>
                  <a:pt x="5607513" y="4937522"/>
                  <a:pt x="5849342" y="5158582"/>
                </a:cubicBezTo>
                <a:cubicBezTo>
                  <a:pt x="6091303" y="5379641"/>
                  <a:pt x="6271220" y="5629672"/>
                  <a:pt x="6389092" y="5908675"/>
                </a:cubicBezTo>
                <a:cubicBezTo>
                  <a:pt x="6506964" y="6187546"/>
                  <a:pt x="6565900" y="6502599"/>
                  <a:pt x="6565900" y="6853833"/>
                </a:cubicBezTo>
                <a:cubicBezTo>
                  <a:pt x="6565900" y="7221472"/>
                  <a:pt x="6491420" y="7554053"/>
                  <a:pt x="6342459" y="7851577"/>
                </a:cubicBezTo>
                <a:cubicBezTo>
                  <a:pt x="6193631" y="8148969"/>
                  <a:pt x="5980575" y="8403101"/>
                  <a:pt x="5703292" y="8613974"/>
                </a:cubicBezTo>
                <a:cubicBezTo>
                  <a:pt x="5426008" y="8824715"/>
                  <a:pt x="5093956" y="8986904"/>
                  <a:pt x="4707135" y="9100543"/>
                </a:cubicBezTo>
                <a:cubicBezTo>
                  <a:pt x="4320447" y="9214180"/>
                  <a:pt x="3889176" y="9271000"/>
                  <a:pt x="3413323" y="9271000"/>
                </a:cubicBezTo>
                <a:cubicBezTo>
                  <a:pt x="2995546" y="9271000"/>
                  <a:pt x="2584912" y="9213056"/>
                  <a:pt x="2181423" y="9097169"/>
                </a:cubicBezTo>
                <a:cubicBezTo>
                  <a:pt x="1778066" y="8981282"/>
                  <a:pt x="1411882" y="8807517"/>
                  <a:pt x="1082873" y="8575874"/>
                </a:cubicBezTo>
                <a:cubicBezTo>
                  <a:pt x="753996" y="8344231"/>
                  <a:pt x="491265" y="8057754"/>
                  <a:pt x="294679" y="7716441"/>
                </a:cubicBezTo>
                <a:cubicBezTo>
                  <a:pt x="98226" y="7374996"/>
                  <a:pt x="0" y="6978783"/>
                  <a:pt x="0" y="6527800"/>
                </a:cubicBezTo>
                <a:lnTo>
                  <a:pt x="1193800" y="6527800"/>
                </a:lnTo>
                <a:cubicBezTo>
                  <a:pt x="1193800" y="6837495"/>
                  <a:pt x="1253728" y="7102806"/>
                  <a:pt x="1373584" y="7323733"/>
                </a:cubicBezTo>
                <a:cubicBezTo>
                  <a:pt x="1493440" y="7544660"/>
                  <a:pt x="1657680" y="7727421"/>
                  <a:pt x="1866304" y="7872016"/>
                </a:cubicBezTo>
                <a:cubicBezTo>
                  <a:pt x="2075060" y="8016479"/>
                  <a:pt x="2312722" y="8122775"/>
                  <a:pt x="2579290" y="8190905"/>
                </a:cubicBezTo>
                <a:cubicBezTo>
                  <a:pt x="2845858" y="8259035"/>
                  <a:pt x="3123803" y="8293100"/>
                  <a:pt x="3413125" y="8293100"/>
                </a:cubicBezTo>
                <a:cubicBezTo>
                  <a:pt x="3830505" y="8293100"/>
                  <a:pt x="4183789" y="8235355"/>
                  <a:pt x="4472979" y="8119865"/>
                </a:cubicBezTo>
                <a:cubicBezTo>
                  <a:pt x="4762301" y="8004242"/>
                  <a:pt x="4982368" y="7839075"/>
                  <a:pt x="5133181" y="7624366"/>
                </a:cubicBezTo>
                <a:cubicBezTo>
                  <a:pt x="5283993" y="7409524"/>
                  <a:pt x="5359400" y="7155591"/>
                  <a:pt x="5359400" y="6862565"/>
                </a:cubicBezTo>
                <a:close/>
              </a:path>
            </a:pathLst>
          </a:custGeom>
          <a:solidFill>
            <a:srgbClr val="0C0C0C">
              <a:alpha val="100000"/>
            </a:srgbClr>
          </a:solidFill>
          <a:ln w="184">
            <a:noFill/>
          </a:ln>
        </p:spPr>
        <p:style>
          <a:lnRef idx="2">
            <a:schemeClr val="accent1">
              <a:shade val="50000"/>
            </a:schemeClr>
          </a:lnRef>
          <a:fillRef idx="1">
            <a:schemeClr val="accent1"/>
          </a:fillRef>
          <a:effectRef idx="0">
            <a:schemeClr val="accent1"/>
          </a:effectRef>
          <a:fontRef idx="minor">
            <a:schemeClr val="lt1"/>
          </a:fontRef>
        </p:style>
      </p:sp>
      <p:sp>
        <p:nvSpPr>
          <p:cNvPr id="16494" name="Freeform 16494"/>
          <p:cNvSpPr/>
          <p:nvPr/>
        </p:nvSpPr>
        <p:spPr>
          <a:xfrm>
            <a:off x="2868104" y="1875070"/>
            <a:ext cx="86429" cy="115452"/>
          </a:xfrm>
          <a:custGeom>
            <a:avLst/>
            <a:gdLst/>
            <a:ahLst/>
            <a:cxnLst/>
            <a:rect l="0" t="0" r="0" b="0"/>
            <a:pathLst>
              <a:path w="6948487" h="9271000">
                <a:moveTo>
                  <a:pt x="5757862" y="6273999"/>
                </a:moveTo>
                <a:lnTo>
                  <a:pt x="6948487" y="6273999"/>
                </a:lnTo>
                <a:cubicBezTo>
                  <a:pt x="6886442" y="6844838"/>
                  <a:pt x="6723062" y="7355748"/>
                  <a:pt x="6458346" y="7806730"/>
                </a:cubicBezTo>
                <a:cubicBezTo>
                  <a:pt x="6193631" y="8257580"/>
                  <a:pt x="5819312" y="8614371"/>
                  <a:pt x="5335389" y="8877102"/>
                </a:cubicBezTo>
                <a:cubicBezTo>
                  <a:pt x="4851598" y="9139701"/>
                  <a:pt x="4247753" y="9271000"/>
                  <a:pt x="3523853" y="9271000"/>
                </a:cubicBezTo>
                <a:cubicBezTo>
                  <a:pt x="2994421" y="9271000"/>
                  <a:pt x="2513607" y="9171847"/>
                  <a:pt x="2081410" y="8973543"/>
                </a:cubicBezTo>
                <a:cubicBezTo>
                  <a:pt x="1649214" y="8775105"/>
                  <a:pt x="1278003" y="8493125"/>
                  <a:pt x="967779" y="8127604"/>
                </a:cubicBezTo>
                <a:cubicBezTo>
                  <a:pt x="657555" y="7761949"/>
                  <a:pt x="418703" y="7321947"/>
                  <a:pt x="251221" y="6807597"/>
                </a:cubicBezTo>
                <a:cubicBezTo>
                  <a:pt x="83740" y="6293247"/>
                  <a:pt x="0" y="5720028"/>
                  <a:pt x="0" y="5087938"/>
                </a:cubicBezTo>
                <a:lnTo>
                  <a:pt x="0" y="4189215"/>
                </a:lnTo>
                <a:cubicBezTo>
                  <a:pt x="0" y="3557125"/>
                  <a:pt x="83740" y="2983905"/>
                  <a:pt x="251221" y="2469555"/>
                </a:cubicBezTo>
                <a:cubicBezTo>
                  <a:pt x="418703" y="1955205"/>
                  <a:pt x="660664" y="1514211"/>
                  <a:pt x="977106" y="1146572"/>
                </a:cubicBezTo>
                <a:cubicBezTo>
                  <a:pt x="1293547" y="778934"/>
                  <a:pt x="1675077" y="495962"/>
                  <a:pt x="2121693" y="297657"/>
                </a:cubicBezTo>
                <a:cubicBezTo>
                  <a:pt x="2568442" y="99219"/>
                  <a:pt x="3070952" y="0"/>
                  <a:pt x="3629223" y="0"/>
                </a:cubicBezTo>
                <a:cubicBezTo>
                  <a:pt x="4311848" y="0"/>
                  <a:pt x="4888904" y="127993"/>
                  <a:pt x="5360392" y="383977"/>
                </a:cubicBezTo>
                <a:cubicBezTo>
                  <a:pt x="5831879" y="639829"/>
                  <a:pt x="6198923" y="993841"/>
                  <a:pt x="6461521" y="1446015"/>
                </a:cubicBezTo>
                <a:cubicBezTo>
                  <a:pt x="6724120" y="1898055"/>
                  <a:pt x="6886442" y="2421269"/>
                  <a:pt x="6948487" y="3015655"/>
                </a:cubicBezTo>
                <a:lnTo>
                  <a:pt x="5757862" y="3015655"/>
                </a:lnTo>
                <a:cubicBezTo>
                  <a:pt x="5700050" y="2594438"/>
                  <a:pt x="5592564" y="2232091"/>
                  <a:pt x="5435401" y="1928615"/>
                </a:cubicBezTo>
                <a:cubicBezTo>
                  <a:pt x="5278371" y="1625138"/>
                  <a:pt x="5055129" y="1390849"/>
                  <a:pt x="4765675" y="1225749"/>
                </a:cubicBezTo>
                <a:cubicBezTo>
                  <a:pt x="4476353" y="1060516"/>
                  <a:pt x="4098064" y="977900"/>
                  <a:pt x="3630810" y="977900"/>
                </a:cubicBezTo>
                <a:cubicBezTo>
                  <a:pt x="3229835" y="977900"/>
                  <a:pt x="2877410" y="1054299"/>
                  <a:pt x="2573535" y="1207096"/>
                </a:cubicBezTo>
                <a:cubicBezTo>
                  <a:pt x="2269662" y="1359893"/>
                  <a:pt x="2015397" y="1576719"/>
                  <a:pt x="1810742" y="1857574"/>
                </a:cubicBezTo>
                <a:cubicBezTo>
                  <a:pt x="1606219" y="2138297"/>
                  <a:pt x="1452231" y="2474847"/>
                  <a:pt x="1348779" y="2867224"/>
                </a:cubicBezTo>
                <a:cubicBezTo>
                  <a:pt x="1245459" y="3259469"/>
                  <a:pt x="1193800" y="3695105"/>
                  <a:pt x="1193800" y="4174133"/>
                </a:cubicBezTo>
                <a:lnTo>
                  <a:pt x="1193800" y="5084565"/>
                </a:lnTo>
                <a:cubicBezTo>
                  <a:pt x="1193800" y="5526419"/>
                  <a:pt x="1240300" y="5941484"/>
                  <a:pt x="1333301" y="6329760"/>
                </a:cubicBezTo>
                <a:cubicBezTo>
                  <a:pt x="1426302" y="6717904"/>
                  <a:pt x="1567854" y="7058555"/>
                  <a:pt x="1757957" y="7351713"/>
                </a:cubicBezTo>
                <a:cubicBezTo>
                  <a:pt x="1948193" y="7644871"/>
                  <a:pt x="2190088" y="7875059"/>
                  <a:pt x="2483643" y="8042275"/>
                </a:cubicBezTo>
                <a:cubicBezTo>
                  <a:pt x="2777199" y="8209492"/>
                  <a:pt x="3124464" y="8293100"/>
                  <a:pt x="3525440" y="8293100"/>
                </a:cubicBezTo>
                <a:cubicBezTo>
                  <a:pt x="4033969" y="8293100"/>
                  <a:pt x="4439113" y="8212601"/>
                  <a:pt x="4740870" y="8051602"/>
                </a:cubicBezTo>
                <a:cubicBezTo>
                  <a:pt x="5042627" y="7890471"/>
                  <a:pt x="5271029" y="7659225"/>
                  <a:pt x="5426075" y="7357865"/>
                </a:cubicBezTo>
                <a:cubicBezTo>
                  <a:pt x="5581120" y="7056504"/>
                  <a:pt x="5691716" y="6695216"/>
                  <a:pt x="5757862" y="6273999"/>
                </a:cubicBezTo>
                <a:close/>
              </a:path>
            </a:pathLst>
          </a:custGeom>
          <a:solidFill>
            <a:srgbClr val="0C0C0C">
              <a:alpha val="100000"/>
            </a:srgbClr>
          </a:solidFill>
          <a:ln w="184">
            <a:noFill/>
          </a:ln>
        </p:spPr>
        <p:style>
          <a:lnRef idx="2">
            <a:schemeClr val="accent1">
              <a:shade val="50000"/>
            </a:schemeClr>
          </a:lnRef>
          <a:fillRef idx="1">
            <a:schemeClr val="accent1"/>
          </a:fillRef>
          <a:effectRef idx="0">
            <a:schemeClr val="accent1"/>
          </a:effectRef>
          <a:fontRef idx="minor">
            <a:schemeClr val="lt1"/>
          </a:fontRef>
        </p:style>
      </p:sp>
      <p:sp>
        <p:nvSpPr>
          <p:cNvPr id="16495" name="Freeform 16495"/>
          <p:cNvSpPr/>
          <p:nvPr/>
        </p:nvSpPr>
        <p:spPr>
          <a:xfrm>
            <a:off x="3008602" y="1903853"/>
            <a:ext cx="70849" cy="86669"/>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C0C0C">
              <a:alpha val="100000"/>
            </a:srgbClr>
          </a:solidFill>
          <a:ln w="184">
            <a:noFill/>
          </a:ln>
        </p:spPr>
        <p:style>
          <a:lnRef idx="2">
            <a:schemeClr val="accent1">
              <a:shade val="50000"/>
            </a:schemeClr>
          </a:lnRef>
          <a:fillRef idx="1">
            <a:schemeClr val="accent1"/>
          </a:fillRef>
          <a:effectRef idx="0">
            <a:schemeClr val="accent1"/>
          </a:effectRef>
          <a:fontRef idx="minor">
            <a:schemeClr val="lt1"/>
          </a:fontRef>
        </p:style>
      </p:sp>
      <p:sp>
        <p:nvSpPr>
          <p:cNvPr id="16496" name="Freeform 16496"/>
          <p:cNvSpPr/>
          <p:nvPr/>
        </p:nvSpPr>
        <p:spPr>
          <a:xfrm>
            <a:off x="3096781" y="1903854"/>
            <a:ext cx="65529" cy="85008"/>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0C0C0C">
              <a:alpha val="100000"/>
            </a:srgbClr>
          </a:solidFill>
          <a:ln w="184">
            <a:noFill/>
          </a:ln>
        </p:spPr>
        <p:style>
          <a:lnRef idx="2">
            <a:schemeClr val="accent1">
              <a:shade val="50000"/>
            </a:schemeClr>
          </a:lnRef>
          <a:fillRef idx="1">
            <a:schemeClr val="accent1"/>
          </a:fillRef>
          <a:effectRef idx="0">
            <a:schemeClr val="accent1"/>
          </a:effectRef>
          <a:fontRef idx="minor">
            <a:schemeClr val="lt1"/>
          </a:fontRef>
        </p:style>
      </p:sp>
      <p:sp>
        <p:nvSpPr>
          <p:cNvPr id="16497" name="Freeform 16497"/>
          <p:cNvSpPr/>
          <p:nvPr/>
        </p:nvSpPr>
        <p:spPr>
          <a:xfrm>
            <a:off x="3180851" y="1903854"/>
            <a:ext cx="70454" cy="117983"/>
          </a:xfrm>
          <a:custGeom>
            <a:avLst/>
            <a:gdLst/>
            <a:ahLst/>
            <a:cxnLst/>
            <a:rect l="0" t="0" r="0" b="0"/>
            <a:pathLst>
              <a:path w="5664200" h="9474200">
                <a:moveTo>
                  <a:pt x="4622601" y="123627"/>
                </a:moveTo>
                <a:lnTo>
                  <a:pt x="5664200" y="123627"/>
                </a:lnTo>
                <a:lnTo>
                  <a:pt x="5664200" y="6685757"/>
                </a:lnTo>
                <a:cubicBezTo>
                  <a:pt x="5664200" y="7276570"/>
                  <a:pt x="5544211" y="7780602"/>
                  <a:pt x="5304234" y="8197850"/>
                </a:cubicBezTo>
                <a:cubicBezTo>
                  <a:pt x="5064389" y="8615097"/>
                  <a:pt x="4730419" y="8932134"/>
                  <a:pt x="4302323" y="9148960"/>
                </a:cubicBezTo>
                <a:cubicBezTo>
                  <a:pt x="3874227" y="9365787"/>
                  <a:pt x="3380978" y="9474200"/>
                  <a:pt x="2822575" y="9474200"/>
                </a:cubicBezTo>
                <a:cubicBezTo>
                  <a:pt x="2590932" y="9474200"/>
                  <a:pt x="2318940" y="9438018"/>
                  <a:pt x="2006600" y="9365654"/>
                </a:cubicBezTo>
                <a:cubicBezTo>
                  <a:pt x="1694391" y="9293291"/>
                  <a:pt x="1388334" y="9171318"/>
                  <a:pt x="1088429" y="8999735"/>
                </a:cubicBezTo>
                <a:cubicBezTo>
                  <a:pt x="788656" y="8828153"/>
                  <a:pt x="537434" y="8597569"/>
                  <a:pt x="334764" y="8307982"/>
                </a:cubicBezTo>
                <a:lnTo>
                  <a:pt x="936426" y="7624365"/>
                </a:lnTo>
                <a:cubicBezTo>
                  <a:pt x="1217810" y="7964222"/>
                  <a:pt x="1512556" y="8200429"/>
                  <a:pt x="1820664" y="8332985"/>
                </a:cubicBezTo>
                <a:cubicBezTo>
                  <a:pt x="2128903" y="8465542"/>
                  <a:pt x="2434034" y="8531820"/>
                  <a:pt x="2736056" y="8531820"/>
                </a:cubicBezTo>
                <a:cubicBezTo>
                  <a:pt x="3100122" y="8531820"/>
                  <a:pt x="3414514" y="8463623"/>
                  <a:pt x="3679229" y="8327231"/>
                </a:cubicBezTo>
                <a:cubicBezTo>
                  <a:pt x="3944077" y="8190970"/>
                  <a:pt x="4149923" y="7989556"/>
                  <a:pt x="4296767" y="7722989"/>
                </a:cubicBezTo>
                <a:cubicBezTo>
                  <a:pt x="4443610" y="7456553"/>
                  <a:pt x="4517032" y="7129131"/>
                  <a:pt x="4517032" y="6740724"/>
                </a:cubicBezTo>
                <a:lnTo>
                  <a:pt x="4517032" y="1596033"/>
                </a:lnTo>
                <a:close/>
                <a:moveTo>
                  <a:pt x="0" y="3547865"/>
                </a:moveTo>
                <a:lnTo>
                  <a:pt x="0" y="3417491"/>
                </a:lnTo>
                <a:cubicBezTo>
                  <a:pt x="0" y="2905787"/>
                  <a:pt x="60986" y="2440451"/>
                  <a:pt x="182959" y="2021483"/>
                </a:cubicBezTo>
                <a:cubicBezTo>
                  <a:pt x="305064" y="1602515"/>
                  <a:pt x="480880" y="1242418"/>
                  <a:pt x="710406" y="941190"/>
                </a:cubicBezTo>
                <a:cubicBezTo>
                  <a:pt x="939932" y="639829"/>
                  <a:pt x="1218075" y="407657"/>
                  <a:pt x="1544835" y="244674"/>
                </a:cubicBezTo>
                <a:cubicBezTo>
                  <a:pt x="1871596" y="81558"/>
                  <a:pt x="2239697" y="0"/>
                  <a:pt x="2649140" y="0"/>
                </a:cubicBezTo>
                <a:cubicBezTo>
                  <a:pt x="3071018" y="0"/>
                  <a:pt x="3440112" y="73224"/>
                  <a:pt x="3756421" y="219671"/>
                </a:cubicBezTo>
                <a:cubicBezTo>
                  <a:pt x="4072863" y="365986"/>
                  <a:pt x="4341746" y="578314"/>
                  <a:pt x="4563070" y="856655"/>
                </a:cubicBezTo>
                <a:cubicBezTo>
                  <a:pt x="4784394" y="1134997"/>
                  <a:pt x="4959151" y="1470092"/>
                  <a:pt x="5087342" y="1861940"/>
                </a:cubicBezTo>
                <a:cubicBezTo>
                  <a:pt x="5215532" y="2253655"/>
                  <a:pt x="5304432" y="2696965"/>
                  <a:pt x="5354042" y="3191868"/>
                </a:cubicBezTo>
                <a:lnTo>
                  <a:pt x="5354042" y="3760986"/>
                </a:lnTo>
                <a:cubicBezTo>
                  <a:pt x="5308533" y="4252715"/>
                  <a:pt x="5220625" y="4694899"/>
                  <a:pt x="5090318" y="5087541"/>
                </a:cubicBezTo>
                <a:cubicBezTo>
                  <a:pt x="4960143" y="5480050"/>
                  <a:pt x="4784394" y="5814748"/>
                  <a:pt x="4563070" y="6091635"/>
                </a:cubicBezTo>
                <a:cubicBezTo>
                  <a:pt x="4341746" y="6368521"/>
                  <a:pt x="4071805" y="6580320"/>
                  <a:pt x="3753246" y="6727032"/>
                </a:cubicBezTo>
                <a:cubicBezTo>
                  <a:pt x="3434820" y="6873610"/>
                  <a:pt x="3062684" y="6946900"/>
                  <a:pt x="2636837" y="6946900"/>
                </a:cubicBezTo>
                <a:cubicBezTo>
                  <a:pt x="2235596" y="6946900"/>
                  <a:pt x="1872588" y="6862299"/>
                  <a:pt x="1547812" y="6693099"/>
                </a:cubicBezTo>
                <a:cubicBezTo>
                  <a:pt x="1223168" y="6523898"/>
                  <a:pt x="945025" y="6286567"/>
                  <a:pt x="713382" y="5981105"/>
                </a:cubicBezTo>
                <a:cubicBezTo>
                  <a:pt x="481872" y="5675644"/>
                  <a:pt x="305064" y="5315480"/>
                  <a:pt x="182959" y="4900613"/>
                </a:cubicBezTo>
                <a:cubicBezTo>
                  <a:pt x="60986" y="4485614"/>
                  <a:pt x="0" y="4034698"/>
                  <a:pt x="0" y="3547865"/>
                </a:cubicBezTo>
                <a:close/>
                <a:moveTo>
                  <a:pt x="1147167" y="3414515"/>
                </a:moveTo>
                <a:lnTo>
                  <a:pt x="1147167" y="3544491"/>
                </a:lnTo>
                <a:cubicBezTo>
                  <a:pt x="1147167" y="3878395"/>
                  <a:pt x="1181298" y="4191794"/>
                  <a:pt x="1249560" y="4484688"/>
                </a:cubicBezTo>
                <a:cubicBezTo>
                  <a:pt x="1317823" y="4777449"/>
                  <a:pt x="1423259" y="5035220"/>
                  <a:pt x="1565870" y="5257999"/>
                </a:cubicBezTo>
                <a:cubicBezTo>
                  <a:pt x="1708612" y="5480646"/>
                  <a:pt x="1891704" y="5654808"/>
                  <a:pt x="2115145" y="5780485"/>
                </a:cubicBezTo>
                <a:cubicBezTo>
                  <a:pt x="2338585" y="5906162"/>
                  <a:pt x="2605484" y="5969000"/>
                  <a:pt x="2915840" y="5969000"/>
                </a:cubicBezTo>
                <a:cubicBezTo>
                  <a:pt x="3296443" y="5969000"/>
                  <a:pt x="3610835" y="5888633"/>
                  <a:pt x="3859014" y="5727899"/>
                </a:cubicBezTo>
                <a:cubicBezTo>
                  <a:pt x="4107325" y="5567032"/>
                  <a:pt x="4304903" y="5354638"/>
                  <a:pt x="4451746" y="5090716"/>
                </a:cubicBezTo>
                <a:cubicBezTo>
                  <a:pt x="4598722" y="4826794"/>
                  <a:pt x="4713552" y="4540184"/>
                  <a:pt x="4796234" y="4230886"/>
                </a:cubicBezTo>
                <a:lnTo>
                  <a:pt x="4796234" y="2740422"/>
                </a:lnTo>
                <a:cubicBezTo>
                  <a:pt x="4750725" y="2513542"/>
                  <a:pt x="4681405" y="2293938"/>
                  <a:pt x="4588271" y="2081610"/>
                </a:cubicBezTo>
                <a:cubicBezTo>
                  <a:pt x="4495270" y="1869282"/>
                  <a:pt x="4375282" y="1679575"/>
                  <a:pt x="4228306" y="1512491"/>
                </a:cubicBezTo>
                <a:cubicBezTo>
                  <a:pt x="4081462" y="1345407"/>
                  <a:pt x="3900487" y="1212454"/>
                  <a:pt x="3685381" y="1113632"/>
                </a:cubicBezTo>
                <a:cubicBezTo>
                  <a:pt x="3470275" y="1014678"/>
                  <a:pt x="3217862" y="965200"/>
                  <a:pt x="2928143" y="965200"/>
                </a:cubicBezTo>
                <a:cubicBezTo>
                  <a:pt x="2613686" y="965200"/>
                  <a:pt x="2343679" y="1030156"/>
                  <a:pt x="2118121" y="1160066"/>
                </a:cubicBezTo>
                <a:cubicBezTo>
                  <a:pt x="1892696" y="1289844"/>
                  <a:pt x="1708612" y="1467115"/>
                  <a:pt x="1565870" y="1691879"/>
                </a:cubicBezTo>
                <a:cubicBezTo>
                  <a:pt x="1423259" y="1916642"/>
                  <a:pt x="1317823" y="2176463"/>
                  <a:pt x="1249560" y="2471341"/>
                </a:cubicBezTo>
                <a:cubicBezTo>
                  <a:pt x="1181298" y="2766219"/>
                  <a:pt x="1147167" y="3080611"/>
                  <a:pt x="1147167" y="3414515"/>
                </a:cubicBezTo>
                <a:close/>
              </a:path>
            </a:pathLst>
          </a:custGeom>
          <a:solidFill>
            <a:srgbClr val="0C0C0C">
              <a:alpha val="100000"/>
            </a:srgbClr>
          </a:solidFill>
          <a:ln w="184">
            <a:noFill/>
          </a:ln>
        </p:spPr>
        <p:style>
          <a:lnRef idx="2">
            <a:schemeClr val="accent1">
              <a:shade val="50000"/>
            </a:schemeClr>
          </a:lnRef>
          <a:fillRef idx="1">
            <a:schemeClr val="accent1"/>
          </a:fillRef>
          <a:effectRef idx="0">
            <a:schemeClr val="accent1"/>
          </a:effectRef>
          <a:fontRef idx="minor">
            <a:schemeClr val="lt1"/>
          </a:fontRef>
        </p:style>
      </p:sp>
      <p:sp>
        <p:nvSpPr>
          <p:cNvPr id="16498" name="Freeform 16498"/>
          <p:cNvSpPr/>
          <p:nvPr/>
        </p:nvSpPr>
        <p:spPr>
          <a:xfrm>
            <a:off x="3270373" y="1903853"/>
            <a:ext cx="68857" cy="86669"/>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0C0C0C">
              <a:alpha val="100000"/>
            </a:srgbClr>
          </a:solidFill>
          <a:ln w="184">
            <a:noFill/>
          </a:ln>
        </p:spPr>
        <p:style>
          <a:lnRef idx="2">
            <a:schemeClr val="accent1">
              <a:shade val="50000"/>
            </a:schemeClr>
          </a:lnRef>
          <a:fillRef idx="1">
            <a:schemeClr val="accent1"/>
          </a:fillRef>
          <a:effectRef idx="0">
            <a:schemeClr val="accent1"/>
          </a:effectRef>
          <a:fontRef idx="minor">
            <a:schemeClr val="lt1"/>
          </a:fontRef>
        </p:style>
      </p:sp>
      <p:sp>
        <p:nvSpPr>
          <p:cNvPr id="16499" name="Freeform 16499"/>
          <p:cNvSpPr/>
          <p:nvPr/>
        </p:nvSpPr>
        <p:spPr>
          <a:xfrm>
            <a:off x="3355945" y="1903854"/>
            <a:ext cx="70454" cy="117983"/>
          </a:xfrm>
          <a:custGeom>
            <a:avLst/>
            <a:gdLst/>
            <a:ahLst/>
            <a:cxnLst/>
            <a:rect l="0" t="0" r="0" b="0"/>
            <a:pathLst>
              <a:path w="5664200" h="9474200">
                <a:moveTo>
                  <a:pt x="4622601" y="123627"/>
                </a:moveTo>
                <a:lnTo>
                  <a:pt x="5664200" y="123627"/>
                </a:lnTo>
                <a:lnTo>
                  <a:pt x="5664200" y="6685757"/>
                </a:lnTo>
                <a:cubicBezTo>
                  <a:pt x="5664200" y="7276570"/>
                  <a:pt x="5544211" y="7780602"/>
                  <a:pt x="5304234" y="8197850"/>
                </a:cubicBezTo>
                <a:cubicBezTo>
                  <a:pt x="5064389" y="8615097"/>
                  <a:pt x="4730419" y="8932134"/>
                  <a:pt x="4302323" y="9148960"/>
                </a:cubicBezTo>
                <a:cubicBezTo>
                  <a:pt x="3874227" y="9365787"/>
                  <a:pt x="3380978" y="9474200"/>
                  <a:pt x="2822575" y="9474200"/>
                </a:cubicBezTo>
                <a:cubicBezTo>
                  <a:pt x="2590932" y="9474200"/>
                  <a:pt x="2318940" y="9438018"/>
                  <a:pt x="2006600" y="9365654"/>
                </a:cubicBezTo>
                <a:cubicBezTo>
                  <a:pt x="1694391" y="9293291"/>
                  <a:pt x="1388334" y="9171318"/>
                  <a:pt x="1088429" y="8999735"/>
                </a:cubicBezTo>
                <a:cubicBezTo>
                  <a:pt x="788656" y="8828153"/>
                  <a:pt x="537434" y="8597569"/>
                  <a:pt x="334764" y="8307982"/>
                </a:cubicBezTo>
                <a:lnTo>
                  <a:pt x="936426" y="7624365"/>
                </a:lnTo>
                <a:cubicBezTo>
                  <a:pt x="1217810" y="7964222"/>
                  <a:pt x="1512556" y="8200429"/>
                  <a:pt x="1820664" y="8332985"/>
                </a:cubicBezTo>
                <a:cubicBezTo>
                  <a:pt x="2128903" y="8465542"/>
                  <a:pt x="2434034" y="8531820"/>
                  <a:pt x="2736056" y="8531820"/>
                </a:cubicBezTo>
                <a:cubicBezTo>
                  <a:pt x="3100122" y="8531820"/>
                  <a:pt x="3414514" y="8463623"/>
                  <a:pt x="3679229" y="8327231"/>
                </a:cubicBezTo>
                <a:cubicBezTo>
                  <a:pt x="3944077" y="8190970"/>
                  <a:pt x="4149923" y="7989556"/>
                  <a:pt x="4296767" y="7722989"/>
                </a:cubicBezTo>
                <a:cubicBezTo>
                  <a:pt x="4443610" y="7456553"/>
                  <a:pt x="4517032" y="7129131"/>
                  <a:pt x="4517032" y="6740724"/>
                </a:cubicBezTo>
                <a:lnTo>
                  <a:pt x="4517032" y="1596033"/>
                </a:lnTo>
                <a:close/>
                <a:moveTo>
                  <a:pt x="0" y="3547865"/>
                </a:moveTo>
                <a:lnTo>
                  <a:pt x="0" y="3417491"/>
                </a:lnTo>
                <a:cubicBezTo>
                  <a:pt x="0" y="2905787"/>
                  <a:pt x="60986" y="2440451"/>
                  <a:pt x="182959" y="2021483"/>
                </a:cubicBezTo>
                <a:cubicBezTo>
                  <a:pt x="305064" y="1602515"/>
                  <a:pt x="480880" y="1242418"/>
                  <a:pt x="710406" y="941190"/>
                </a:cubicBezTo>
                <a:cubicBezTo>
                  <a:pt x="939932" y="639829"/>
                  <a:pt x="1218075" y="407657"/>
                  <a:pt x="1544835" y="244674"/>
                </a:cubicBezTo>
                <a:cubicBezTo>
                  <a:pt x="1871596" y="81558"/>
                  <a:pt x="2239697" y="0"/>
                  <a:pt x="2649140" y="0"/>
                </a:cubicBezTo>
                <a:cubicBezTo>
                  <a:pt x="3071018" y="0"/>
                  <a:pt x="3440112" y="73224"/>
                  <a:pt x="3756421" y="219671"/>
                </a:cubicBezTo>
                <a:cubicBezTo>
                  <a:pt x="4072863" y="365986"/>
                  <a:pt x="4341746" y="578314"/>
                  <a:pt x="4563070" y="856655"/>
                </a:cubicBezTo>
                <a:cubicBezTo>
                  <a:pt x="4784394" y="1134997"/>
                  <a:pt x="4959151" y="1470092"/>
                  <a:pt x="5087342" y="1861940"/>
                </a:cubicBezTo>
                <a:cubicBezTo>
                  <a:pt x="5215532" y="2253655"/>
                  <a:pt x="5304432" y="2696965"/>
                  <a:pt x="5354042" y="3191868"/>
                </a:cubicBezTo>
                <a:lnTo>
                  <a:pt x="5354042" y="3760986"/>
                </a:lnTo>
                <a:cubicBezTo>
                  <a:pt x="5308533" y="4252715"/>
                  <a:pt x="5220625" y="4694899"/>
                  <a:pt x="5090318" y="5087541"/>
                </a:cubicBezTo>
                <a:cubicBezTo>
                  <a:pt x="4960143" y="5480050"/>
                  <a:pt x="4784394" y="5814748"/>
                  <a:pt x="4563070" y="6091635"/>
                </a:cubicBezTo>
                <a:cubicBezTo>
                  <a:pt x="4341746" y="6368521"/>
                  <a:pt x="4071805" y="6580320"/>
                  <a:pt x="3753246" y="6727032"/>
                </a:cubicBezTo>
                <a:cubicBezTo>
                  <a:pt x="3434820" y="6873610"/>
                  <a:pt x="3062684" y="6946900"/>
                  <a:pt x="2636837" y="6946900"/>
                </a:cubicBezTo>
                <a:cubicBezTo>
                  <a:pt x="2235596" y="6946900"/>
                  <a:pt x="1872588" y="6862299"/>
                  <a:pt x="1547812" y="6693099"/>
                </a:cubicBezTo>
                <a:cubicBezTo>
                  <a:pt x="1223168" y="6523898"/>
                  <a:pt x="945025" y="6286567"/>
                  <a:pt x="713382" y="5981105"/>
                </a:cubicBezTo>
                <a:cubicBezTo>
                  <a:pt x="481872" y="5675644"/>
                  <a:pt x="305064" y="5315480"/>
                  <a:pt x="182959" y="4900613"/>
                </a:cubicBezTo>
                <a:cubicBezTo>
                  <a:pt x="60986" y="4485614"/>
                  <a:pt x="0" y="4034698"/>
                  <a:pt x="0" y="3547865"/>
                </a:cubicBezTo>
                <a:close/>
                <a:moveTo>
                  <a:pt x="1147167" y="3414515"/>
                </a:moveTo>
                <a:lnTo>
                  <a:pt x="1147167" y="3544491"/>
                </a:lnTo>
                <a:cubicBezTo>
                  <a:pt x="1147167" y="3878395"/>
                  <a:pt x="1181298" y="4191794"/>
                  <a:pt x="1249560" y="4484688"/>
                </a:cubicBezTo>
                <a:cubicBezTo>
                  <a:pt x="1317823" y="4777449"/>
                  <a:pt x="1423259" y="5035220"/>
                  <a:pt x="1565870" y="5257999"/>
                </a:cubicBezTo>
                <a:cubicBezTo>
                  <a:pt x="1708612" y="5480646"/>
                  <a:pt x="1891704" y="5654808"/>
                  <a:pt x="2115145" y="5780485"/>
                </a:cubicBezTo>
                <a:cubicBezTo>
                  <a:pt x="2338585" y="5906162"/>
                  <a:pt x="2605484" y="5969000"/>
                  <a:pt x="2915840" y="5969000"/>
                </a:cubicBezTo>
                <a:cubicBezTo>
                  <a:pt x="3296443" y="5969000"/>
                  <a:pt x="3610835" y="5888633"/>
                  <a:pt x="3859014" y="5727899"/>
                </a:cubicBezTo>
                <a:cubicBezTo>
                  <a:pt x="4107325" y="5567032"/>
                  <a:pt x="4304903" y="5354638"/>
                  <a:pt x="4451746" y="5090716"/>
                </a:cubicBezTo>
                <a:cubicBezTo>
                  <a:pt x="4598722" y="4826794"/>
                  <a:pt x="4713552" y="4540184"/>
                  <a:pt x="4796234" y="4230886"/>
                </a:cubicBezTo>
                <a:lnTo>
                  <a:pt x="4796234" y="2740422"/>
                </a:lnTo>
                <a:cubicBezTo>
                  <a:pt x="4750725" y="2513542"/>
                  <a:pt x="4681405" y="2293938"/>
                  <a:pt x="4588271" y="2081610"/>
                </a:cubicBezTo>
                <a:cubicBezTo>
                  <a:pt x="4495270" y="1869282"/>
                  <a:pt x="4375282" y="1679575"/>
                  <a:pt x="4228306" y="1512491"/>
                </a:cubicBezTo>
                <a:cubicBezTo>
                  <a:pt x="4081462" y="1345407"/>
                  <a:pt x="3900487" y="1212454"/>
                  <a:pt x="3685381" y="1113632"/>
                </a:cubicBezTo>
                <a:cubicBezTo>
                  <a:pt x="3470275" y="1014678"/>
                  <a:pt x="3217862" y="965200"/>
                  <a:pt x="2928143" y="965200"/>
                </a:cubicBezTo>
                <a:cubicBezTo>
                  <a:pt x="2613686" y="965200"/>
                  <a:pt x="2343679" y="1030156"/>
                  <a:pt x="2118121" y="1160066"/>
                </a:cubicBezTo>
                <a:cubicBezTo>
                  <a:pt x="1892696" y="1289844"/>
                  <a:pt x="1708612" y="1467115"/>
                  <a:pt x="1565870" y="1691879"/>
                </a:cubicBezTo>
                <a:cubicBezTo>
                  <a:pt x="1423259" y="1916642"/>
                  <a:pt x="1317823" y="2176463"/>
                  <a:pt x="1249560" y="2471341"/>
                </a:cubicBezTo>
                <a:cubicBezTo>
                  <a:pt x="1181298" y="2766219"/>
                  <a:pt x="1147167" y="3080611"/>
                  <a:pt x="1147167" y="3414515"/>
                </a:cubicBezTo>
                <a:close/>
              </a:path>
            </a:pathLst>
          </a:custGeom>
          <a:solidFill>
            <a:srgbClr val="0C0C0C">
              <a:alpha val="100000"/>
            </a:srgbClr>
          </a:solidFill>
          <a:ln w="184">
            <a:noFill/>
          </a:ln>
        </p:spPr>
        <p:style>
          <a:lnRef idx="2">
            <a:schemeClr val="accent1">
              <a:shade val="50000"/>
            </a:schemeClr>
          </a:lnRef>
          <a:fillRef idx="1">
            <a:schemeClr val="accent1"/>
          </a:fillRef>
          <a:effectRef idx="0">
            <a:schemeClr val="accent1"/>
          </a:effectRef>
          <a:fontRef idx="minor">
            <a:schemeClr val="lt1"/>
          </a:fontRef>
        </p:style>
      </p:sp>
      <p:sp>
        <p:nvSpPr>
          <p:cNvPr id="16500" name="Freeform 16500"/>
          <p:cNvSpPr/>
          <p:nvPr/>
        </p:nvSpPr>
        <p:spPr>
          <a:xfrm>
            <a:off x="3444203" y="1903853"/>
            <a:ext cx="70849" cy="86669"/>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C0C0C">
              <a:alpha val="100000"/>
            </a:srgbClr>
          </a:solidFill>
          <a:ln w="184">
            <a:noFill/>
          </a:ln>
        </p:spPr>
        <p:style>
          <a:lnRef idx="2">
            <a:schemeClr val="accent1">
              <a:shade val="50000"/>
            </a:schemeClr>
          </a:lnRef>
          <a:fillRef idx="1">
            <a:schemeClr val="accent1"/>
          </a:fillRef>
          <a:effectRef idx="0">
            <a:schemeClr val="accent1"/>
          </a:effectRef>
          <a:fontRef idx="minor">
            <a:schemeClr val="lt1"/>
          </a:fontRef>
        </p:style>
      </p:sp>
      <p:sp>
        <p:nvSpPr>
          <p:cNvPr id="16501" name="Freeform 16501"/>
          <p:cNvSpPr/>
          <p:nvPr/>
        </p:nvSpPr>
        <p:spPr>
          <a:xfrm>
            <a:off x="3532302" y="1903854"/>
            <a:ext cx="117055" cy="85008"/>
          </a:xfrm>
          <a:custGeom>
            <a:avLst/>
            <a:gdLst/>
            <a:ahLst/>
            <a:cxnLst/>
            <a:rect l="0" t="0" r="0" b="0"/>
            <a:pathLst>
              <a:path w="9410700" h="6826250">
                <a:moveTo>
                  <a:pt x="1152723" y="1447999"/>
                </a:moveTo>
                <a:lnTo>
                  <a:pt x="1152723" y="6826250"/>
                </a:lnTo>
                <a:lnTo>
                  <a:pt x="0" y="6826250"/>
                </a:lnTo>
                <a:lnTo>
                  <a:pt x="0" y="114300"/>
                </a:lnTo>
                <a:lnTo>
                  <a:pt x="1090612" y="114300"/>
                </a:lnTo>
                <a:close/>
                <a:moveTo>
                  <a:pt x="917178" y="3213100"/>
                </a:moveTo>
                <a:lnTo>
                  <a:pt x="384175" y="3213100"/>
                </a:lnTo>
                <a:cubicBezTo>
                  <a:pt x="384175" y="2753255"/>
                  <a:pt x="442052" y="2327540"/>
                  <a:pt x="557807" y="1935957"/>
                </a:cubicBezTo>
                <a:cubicBezTo>
                  <a:pt x="673695" y="1544373"/>
                  <a:pt x="845409" y="1203590"/>
                  <a:pt x="1072951" y="913607"/>
                </a:cubicBezTo>
                <a:cubicBezTo>
                  <a:pt x="1300493" y="623491"/>
                  <a:pt x="1583862" y="398728"/>
                  <a:pt x="1923057" y="239316"/>
                </a:cubicBezTo>
                <a:cubicBezTo>
                  <a:pt x="2262385" y="79772"/>
                  <a:pt x="2655490" y="0"/>
                  <a:pt x="3102371" y="0"/>
                </a:cubicBezTo>
                <a:cubicBezTo>
                  <a:pt x="3416829" y="0"/>
                  <a:pt x="3706415" y="44385"/>
                  <a:pt x="3971131" y="133152"/>
                </a:cubicBezTo>
                <a:cubicBezTo>
                  <a:pt x="4235979" y="221920"/>
                  <a:pt x="4465637" y="361289"/>
                  <a:pt x="4660106" y="551260"/>
                </a:cubicBezTo>
                <a:cubicBezTo>
                  <a:pt x="4854707" y="741231"/>
                  <a:pt x="5005784" y="984912"/>
                  <a:pt x="5113337" y="1282304"/>
                </a:cubicBezTo>
                <a:cubicBezTo>
                  <a:pt x="5220890" y="1579563"/>
                  <a:pt x="5274667" y="1938801"/>
                  <a:pt x="5274667" y="2360018"/>
                </a:cubicBezTo>
                <a:lnTo>
                  <a:pt x="5274667" y="6826250"/>
                </a:lnTo>
                <a:lnTo>
                  <a:pt x="4127500" y="6826250"/>
                </a:lnTo>
                <a:lnTo>
                  <a:pt x="4127500" y="2414985"/>
                </a:lnTo>
                <a:cubicBezTo>
                  <a:pt x="4127500" y="2063883"/>
                  <a:pt x="4068630" y="1783028"/>
                  <a:pt x="3950890" y="1572419"/>
                </a:cubicBezTo>
                <a:cubicBezTo>
                  <a:pt x="3833150" y="1361679"/>
                  <a:pt x="3666860" y="1207823"/>
                  <a:pt x="3452018" y="1110854"/>
                </a:cubicBezTo>
                <a:cubicBezTo>
                  <a:pt x="3237177" y="1013751"/>
                  <a:pt x="2985161" y="965200"/>
                  <a:pt x="2695971" y="965200"/>
                </a:cubicBezTo>
                <a:cubicBezTo>
                  <a:pt x="2357040" y="965200"/>
                  <a:pt x="2073936" y="1024930"/>
                  <a:pt x="1846659" y="1144390"/>
                </a:cubicBezTo>
                <a:cubicBezTo>
                  <a:pt x="1619514" y="1263717"/>
                  <a:pt x="1437745" y="1428354"/>
                  <a:pt x="1301353" y="1638300"/>
                </a:cubicBezTo>
                <a:cubicBezTo>
                  <a:pt x="1165092" y="1848247"/>
                  <a:pt x="1066998" y="2088092"/>
                  <a:pt x="1007070" y="2357835"/>
                </a:cubicBezTo>
                <a:cubicBezTo>
                  <a:pt x="947142" y="2627445"/>
                  <a:pt x="917178" y="2912534"/>
                  <a:pt x="917178" y="3213100"/>
                </a:cubicBezTo>
                <a:close/>
                <a:moveTo>
                  <a:pt x="5262165" y="2587625"/>
                </a:moveTo>
                <a:lnTo>
                  <a:pt x="4493418" y="2822972"/>
                </a:lnTo>
                <a:cubicBezTo>
                  <a:pt x="4493418" y="2455598"/>
                  <a:pt x="4552420" y="2102711"/>
                  <a:pt x="4670425" y="1764308"/>
                </a:cubicBezTo>
                <a:cubicBezTo>
                  <a:pt x="4788429" y="1425906"/>
                  <a:pt x="4960210" y="1124678"/>
                  <a:pt x="5185767" y="860624"/>
                </a:cubicBezTo>
                <a:cubicBezTo>
                  <a:pt x="5411324" y="596437"/>
                  <a:pt x="5689665" y="386954"/>
                  <a:pt x="6020792" y="232172"/>
                </a:cubicBezTo>
                <a:cubicBezTo>
                  <a:pt x="6351918" y="77391"/>
                  <a:pt x="6730669" y="0"/>
                  <a:pt x="7157045" y="0"/>
                </a:cubicBezTo>
                <a:cubicBezTo>
                  <a:pt x="7517010" y="0"/>
                  <a:pt x="7836693" y="47493"/>
                  <a:pt x="8116093" y="142479"/>
                </a:cubicBezTo>
                <a:cubicBezTo>
                  <a:pt x="8395626" y="237464"/>
                  <a:pt x="8631568" y="383051"/>
                  <a:pt x="8823920" y="579240"/>
                </a:cubicBezTo>
                <a:cubicBezTo>
                  <a:pt x="9016404" y="775296"/>
                  <a:pt x="9162322" y="1026121"/>
                  <a:pt x="9261673" y="1331715"/>
                </a:cubicBezTo>
                <a:cubicBezTo>
                  <a:pt x="9361024" y="1637308"/>
                  <a:pt x="9410700" y="2000714"/>
                  <a:pt x="9410700" y="2421930"/>
                </a:cubicBezTo>
                <a:lnTo>
                  <a:pt x="9410700" y="6826250"/>
                </a:lnTo>
                <a:lnTo>
                  <a:pt x="8263532" y="6826250"/>
                </a:lnTo>
                <a:lnTo>
                  <a:pt x="8263532" y="2408833"/>
                </a:lnTo>
                <a:cubicBezTo>
                  <a:pt x="8263532" y="2032861"/>
                  <a:pt x="8204464" y="1740628"/>
                  <a:pt x="8086328" y="1532136"/>
                </a:cubicBezTo>
                <a:cubicBezTo>
                  <a:pt x="7968323" y="1323512"/>
                  <a:pt x="7802628" y="1176867"/>
                  <a:pt x="7589242" y="1092200"/>
                </a:cubicBezTo>
                <a:cubicBezTo>
                  <a:pt x="7375987" y="1007534"/>
                  <a:pt x="7122252" y="965200"/>
                  <a:pt x="6828035" y="965200"/>
                </a:cubicBezTo>
                <a:cubicBezTo>
                  <a:pt x="6575359" y="965200"/>
                  <a:pt x="6351653" y="1008526"/>
                  <a:pt x="6156920" y="1095177"/>
                </a:cubicBezTo>
                <a:cubicBezTo>
                  <a:pt x="5962187" y="1181828"/>
                  <a:pt x="5798542" y="1300560"/>
                  <a:pt x="5665985" y="1451372"/>
                </a:cubicBezTo>
                <a:cubicBezTo>
                  <a:pt x="5533429" y="1602053"/>
                  <a:pt x="5432954" y="1774429"/>
                  <a:pt x="5364559" y="1968500"/>
                </a:cubicBezTo>
                <a:cubicBezTo>
                  <a:pt x="5296296" y="2162440"/>
                  <a:pt x="5262165" y="2368815"/>
                  <a:pt x="5262165" y="2587625"/>
                </a:cubicBezTo>
                <a:close/>
              </a:path>
            </a:pathLst>
          </a:custGeom>
          <a:solidFill>
            <a:srgbClr val="0C0C0C">
              <a:alpha val="100000"/>
            </a:srgbClr>
          </a:solidFill>
          <a:ln w="184">
            <a:noFill/>
          </a:ln>
        </p:spPr>
        <p:style>
          <a:lnRef idx="2">
            <a:schemeClr val="accent1">
              <a:shade val="50000"/>
            </a:schemeClr>
          </a:lnRef>
          <a:fillRef idx="1">
            <a:schemeClr val="accent1"/>
          </a:fillRef>
          <a:effectRef idx="0">
            <a:schemeClr val="accent1"/>
          </a:effectRef>
          <a:fontRef idx="minor">
            <a:schemeClr val="lt1"/>
          </a:fontRef>
        </p:style>
      </p:sp>
      <p:sp>
        <p:nvSpPr>
          <p:cNvPr id="16502" name="Freeform 16502"/>
          <p:cNvSpPr/>
          <p:nvPr/>
        </p:nvSpPr>
        <p:spPr>
          <a:xfrm>
            <a:off x="3667319" y="1903853"/>
            <a:ext cx="70849" cy="86669"/>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C0C0C">
              <a:alpha val="100000"/>
            </a:srgbClr>
          </a:solidFill>
          <a:ln w="184">
            <a:noFill/>
          </a:ln>
        </p:spPr>
        <p:style>
          <a:lnRef idx="2">
            <a:schemeClr val="accent1">
              <a:shade val="50000"/>
            </a:schemeClr>
          </a:lnRef>
          <a:fillRef idx="1">
            <a:schemeClr val="accent1"/>
          </a:fillRef>
          <a:effectRef idx="0">
            <a:schemeClr val="accent1"/>
          </a:effectRef>
          <a:fontRef idx="minor">
            <a:schemeClr val="lt1"/>
          </a:fontRef>
        </p:style>
      </p:sp>
      <p:sp>
        <p:nvSpPr>
          <p:cNvPr id="16503" name="Freeform 16503"/>
          <p:cNvSpPr/>
          <p:nvPr/>
        </p:nvSpPr>
        <p:spPr>
          <a:xfrm>
            <a:off x="3755498" y="1903854"/>
            <a:ext cx="65529" cy="85008"/>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0C0C0C">
              <a:alpha val="100000"/>
            </a:srgbClr>
          </a:solidFill>
          <a:ln w="184">
            <a:noFill/>
          </a:ln>
        </p:spPr>
        <p:style>
          <a:lnRef idx="2">
            <a:schemeClr val="accent1">
              <a:shade val="50000"/>
            </a:schemeClr>
          </a:lnRef>
          <a:fillRef idx="1">
            <a:schemeClr val="accent1"/>
          </a:fillRef>
          <a:effectRef idx="0">
            <a:schemeClr val="accent1"/>
          </a:effectRef>
          <a:fontRef idx="minor">
            <a:schemeClr val="lt1"/>
          </a:fontRef>
        </p:style>
      </p:sp>
      <p:sp>
        <p:nvSpPr>
          <p:cNvPr id="16504" name="Freeform 16504"/>
          <p:cNvSpPr/>
          <p:nvPr/>
        </p:nvSpPr>
        <p:spPr>
          <a:xfrm>
            <a:off x="3832855" y="1885113"/>
            <a:ext cx="45485" cy="105410"/>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0C0C0C">
              <a:alpha val="100000"/>
            </a:srgbClr>
          </a:solidFill>
          <a:ln w="184">
            <a:noFill/>
          </a:ln>
        </p:spPr>
        <p:style>
          <a:lnRef idx="2">
            <a:schemeClr val="accent1">
              <a:shade val="50000"/>
            </a:schemeClr>
          </a:lnRef>
          <a:fillRef idx="1">
            <a:schemeClr val="accent1"/>
          </a:fillRef>
          <a:effectRef idx="0">
            <a:schemeClr val="accent1"/>
          </a:effectRef>
          <a:fontRef idx="minor">
            <a:schemeClr val="lt1"/>
          </a:fontRef>
        </p:style>
      </p:sp>
      <p:sp>
        <p:nvSpPr>
          <p:cNvPr id="16505" name="Freeform 16505"/>
          <p:cNvSpPr/>
          <p:nvPr/>
        </p:nvSpPr>
        <p:spPr>
          <a:xfrm>
            <a:off x="3930938" y="1903853"/>
            <a:ext cx="70343" cy="86669"/>
          </a:xfrm>
          <a:custGeom>
            <a:avLst/>
            <a:gdLst/>
            <a:ahLst/>
            <a:cxnLst/>
            <a:rect l="0" t="0" r="0" b="0"/>
            <a:pathLst>
              <a:path w="5655270" h="6959600">
                <a:moveTo>
                  <a:pt x="2982714" y="6017221"/>
                </a:moveTo>
                <a:cubicBezTo>
                  <a:pt x="3255499" y="6017221"/>
                  <a:pt x="3507647" y="5961394"/>
                  <a:pt x="3739157" y="5849740"/>
                </a:cubicBezTo>
                <a:cubicBezTo>
                  <a:pt x="3970668" y="5738085"/>
                  <a:pt x="4160837" y="5584032"/>
                  <a:pt x="4309665" y="5387579"/>
                </a:cubicBezTo>
                <a:cubicBezTo>
                  <a:pt x="4458493" y="5190993"/>
                  <a:pt x="4543226" y="4966560"/>
                  <a:pt x="4563864" y="4714280"/>
                </a:cubicBezTo>
                <a:lnTo>
                  <a:pt x="5655270" y="4714280"/>
                </a:lnTo>
                <a:cubicBezTo>
                  <a:pt x="5634632" y="5111288"/>
                  <a:pt x="5501282" y="5480381"/>
                  <a:pt x="5255220" y="5821561"/>
                </a:cubicBezTo>
                <a:cubicBezTo>
                  <a:pt x="5009289" y="6162609"/>
                  <a:pt x="4687887" y="6437578"/>
                  <a:pt x="4291012" y="6646466"/>
                </a:cubicBezTo>
                <a:cubicBezTo>
                  <a:pt x="3894137" y="6855221"/>
                  <a:pt x="3458104" y="6959600"/>
                  <a:pt x="2982912" y="6959600"/>
                </a:cubicBezTo>
                <a:cubicBezTo>
                  <a:pt x="2478484" y="6959600"/>
                  <a:pt x="2039209" y="6870700"/>
                  <a:pt x="1665089" y="6692900"/>
                </a:cubicBezTo>
                <a:cubicBezTo>
                  <a:pt x="1290968" y="6515100"/>
                  <a:pt x="980876" y="6271155"/>
                  <a:pt x="734814" y="5961063"/>
                </a:cubicBezTo>
                <a:cubicBezTo>
                  <a:pt x="488883" y="5650839"/>
                  <a:pt x="304932" y="5294115"/>
                  <a:pt x="182959" y="4890890"/>
                </a:cubicBezTo>
                <a:cubicBezTo>
                  <a:pt x="60986" y="4487665"/>
                  <a:pt x="0" y="4060693"/>
                  <a:pt x="0" y="3609975"/>
                </a:cubicBezTo>
                <a:lnTo>
                  <a:pt x="0" y="3349625"/>
                </a:lnTo>
                <a:cubicBezTo>
                  <a:pt x="0" y="2898775"/>
                  <a:pt x="60986" y="2471738"/>
                  <a:pt x="182959" y="2068513"/>
                </a:cubicBezTo>
                <a:cubicBezTo>
                  <a:pt x="304932" y="1665288"/>
                  <a:pt x="488883" y="1308630"/>
                  <a:pt x="734814" y="998538"/>
                </a:cubicBezTo>
                <a:cubicBezTo>
                  <a:pt x="980876" y="688446"/>
                  <a:pt x="1290968" y="444500"/>
                  <a:pt x="1665089" y="266700"/>
                </a:cubicBezTo>
                <a:cubicBezTo>
                  <a:pt x="2039209" y="88900"/>
                  <a:pt x="2478484" y="0"/>
                  <a:pt x="2982912" y="0"/>
                </a:cubicBezTo>
                <a:cubicBezTo>
                  <a:pt x="3507713" y="0"/>
                  <a:pt x="3966500" y="106496"/>
                  <a:pt x="4359275" y="319485"/>
                </a:cubicBezTo>
                <a:cubicBezTo>
                  <a:pt x="4752049" y="532342"/>
                  <a:pt x="5061082" y="821796"/>
                  <a:pt x="5286375" y="1187847"/>
                </a:cubicBezTo>
                <a:cubicBezTo>
                  <a:pt x="5511667" y="1553766"/>
                  <a:pt x="5634632" y="1968236"/>
                  <a:pt x="5655270" y="2431257"/>
                </a:cubicBezTo>
                <a:lnTo>
                  <a:pt x="4563864" y="2431257"/>
                </a:lnTo>
                <a:cubicBezTo>
                  <a:pt x="4543226" y="2154238"/>
                  <a:pt x="4465703" y="1904075"/>
                  <a:pt x="4331295" y="1680766"/>
                </a:cubicBezTo>
                <a:cubicBezTo>
                  <a:pt x="4197019" y="1457325"/>
                  <a:pt x="4015118" y="1278401"/>
                  <a:pt x="3785592" y="1143993"/>
                </a:cubicBezTo>
                <a:cubicBezTo>
                  <a:pt x="3556198" y="1009584"/>
                  <a:pt x="3288572" y="942380"/>
                  <a:pt x="2982714" y="942380"/>
                </a:cubicBezTo>
                <a:cubicBezTo>
                  <a:pt x="2631215" y="942380"/>
                  <a:pt x="2336601" y="1011635"/>
                  <a:pt x="2098873" y="1150144"/>
                </a:cubicBezTo>
                <a:cubicBezTo>
                  <a:pt x="1861277" y="1288654"/>
                  <a:pt x="1673225" y="1474788"/>
                  <a:pt x="1534715" y="1708547"/>
                </a:cubicBezTo>
                <a:cubicBezTo>
                  <a:pt x="1396206" y="1942307"/>
                  <a:pt x="1296987" y="2200805"/>
                  <a:pt x="1237059" y="2484041"/>
                </a:cubicBezTo>
                <a:cubicBezTo>
                  <a:pt x="1177131" y="2767278"/>
                  <a:pt x="1147167" y="3055806"/>
                  <a:pt x="1147167" y="3349625"/>
                </a:cubicBezTo>
                <a:lnTo>
                  <a:pt x="1147167" y="3609975"/>
                </a:lnTo>
                <a:cubicBezTo>
                  <a:pt x="1147167" y="3903663"/>
                  <a:pt x="1176072" y="4193249"/>
                  <a:pt x="1233884" y="4478735"/>
                </a:cubicBezTo>
                <a:cubicBezTo>
                  <a:pt x="1291828" y="4764088"/>
                  <a:pt x="1389988" y="5022586"/>
                  <a:pt x="1528365" y="5254229"/>
                </a:cubicBezTo>
                <a:cubicBezTo>
                  <a:pt x="1666875" y="5485739"/>
                  <a:pt x="1854993" y="5670815"/>
                  <a:pt x="2092721" y="5809457"/>
                </a:cubicBezTo>
                <a:cubicBezTo>
                  <a:pt x="2330450" y="5947966"/>
                  <a:pt x="2627114" y="6017221"/>
                  <a:pt x="2982714" y="6017221"/>
                </a:cubicBezTo>
                <a:close/>
              </a:path>
            </a:pathLst>
          </a:custGeom>
          <a:solidFill>
            <a:srgbClr val="0C0C0C">
              <a:alpha val="100000"/>
            </a:srgbClr>
          </a:solidFill>
          <a:ln w="184">
            <a:noFill/>
          </a:ln>
        </p:spPr>
        <p:style>
          <a:lnRef idx="2">
            <a:schemeClr val="accent1">
              <a:shade val="50000"/>
            </a:schemeClr>
          </a:lnRef>
          <a:fillRef idx="1">
            <a:schemeClr val="accent1"/>
          </a:fillRef>
          <a:effectRef idx="0">
            <a:schemeClr val="accent1"/>
          </a:effectRef>
          <a:fontRef idx="minor">
            <a:schemeClr val="lt1"/>
          </a:fontRef>
        </p:style>
      </p:sp>
      <p:sp>
        <p:nvSpPr>
          <p:cNvPr id="16506" name="Freeform 16506"/>
          <p:cNvSpPr/>
          <p:nvPr/>
        </p:nvSpPr>
        <p:spPr>
          <a:xfrm>
            <a:off x="4018090" y="1870324"/>
            <a:ext cx="65609" cy="118537"/>
          </a:xfrm>
          <a:custGeom>
            <a:avLst/>
            <a:gdLst/>
            <a:ahLst/>
            <a:cxnLst/>
            <a:rect l="0" t="0" r="0" b="0"/>
            <a:pathLst>
              <a:path w="5274667" h="9518650">
                <a:moveTo>
                  <a:pt x="1147167" y="0"/>
                </a:moveTo>
                <a:lnTo>
                  <a:pt x="1147167" y="9518650"/>
                </a:lnTo>
                <a:lnTo>
                  <a:pt x="0" y="9518650"/>
                </a:lnTo>
                <a:lnTo>
                  <a:pt x="0" y="0"/>
                </a:lnTo>
                <a:close/>
                <a:moveTo>
                  <a:pt x="874315" y="5905500"/>
                </a:moveTo>
                <a:lnTo>
                  <a:pt x="396875" y="5905500"/>
                </a:lnTo>
                <a:cubicBezTo>
                  <a:pt x="396875" y="5445655"/>
                  <a:pt x="463086" y="5019940"/>
                  <a:pt x="595510" y="4628357"/>
                </a:cubicBezTo>
                <a:cubicBezTo>
                  <a:pt x="727934" y="4236773"/>
                  <a:pt x="914069" y="3895990"/>
                  <a:pt x="1153914" y="3606007"/>
                </a:cubicBezTo>
                <a:cubicBezTo>
                  <a:pt x="1393891" y="3315891"/>
                  <a:pt x="1680368" y="3091128"/>
                  <a:pt x="2013346" y="2931716"/>
                </a:cubicBezTo>
                <a:cubicBezTo>
                  <a:pt x="2346457" y="2772172"/>
                  <a:pt x="2715749" y="2692400"/>
                  <a:pt x="3121223" y="2692400"/>
                </a:cubicBezTo>
                <a:cubicBezTo>
                  <a:pt x="3452217" y="2692400"/>
                  <a:pt x="3750071" y="2736785"/>
                  <a:pt x="4014787" y="2825552"/>
                </a:cubicBezTo>
                <a:cubicBezTo>
                  <a:pt x="4279635" y="2914320"/>
                  <a:pt x="4506185" y="3055740"/>
                  <a:pt x="4694435" y="3249811"/>
                </a:cubicBezTo>
                <a:cubicBezTo>
                  <a:pt x="4882686" y="3443883"/>
                  <a:pt x="5026421" y="3694775"/>
                  <a:pt x="5125640" y="4002485"/>
                </a:cubicBezTo>
                <a:cubicBezTo>
                  <a:pt x="5224991" y="4310063"/>
                  <a:pt x="5274667" y="4684845"/>
                  <a:pt x="5274667" y="5126832"/>
                </a:cubicBezTo>
                <a:lnTo>
                  <a:pt x="5274667" y="9518650"/>
                </a:lnTo>
                <a:lnTo>
                  <a:pt x="4127500" y="9518650"/>
                </a:lnTo>
                <a:lnTo>
                  <a:pt x="4127500" y="5113536"/>
                </a:lnTo>
                <a:cubicBezTo>
                  <a:pt x="4127500" y="4762434"/>
                  <a:pt x="4075707" y="4480521"/>
                  <a:pt x="3972123" y="4267796"/>
                </a:cubicBezTo>
                <a:cubicBezTo>
                  <a:pt x="3868671" y="4055071"/>
                  <a:pt x="3717594" y="3900223"/>
                  <a:pt x="3518892" y="3803254"/>
                </a:cubicBezTo>
                <a:cubicBezTo>
                  <a:pt x="3320322" y="3706151"/>
                  <a:pt x="3076178" y="3657600"/>
                  <a:pt x="2786459" y="3657600"/>
                </a:cubicBezTo>
                <a:cubicBezTo>
                  <a:pt x="2500841" y="3657600"/>
                  <a:pt x="2241087" y="3717330"/>
                  <a:pt x="2007195" y="3836790"/>
                </a:cubicBezTo>
                <a:cubicBezTo>
                  <a:pt x="1773435" y="3956117"/>
                  <a:pt x="1572749" y="4120754"/>
                  <a:pt x="1405135" y="4330700"/>
                </a:cubicBezTo>
                <a:cubicBezTo>
                  <a:pt x="1237522" y="4540647"/>
                  <a:pt x="1107148" y="4780492"/>
                  <a:pt x="1014015" y="5050235"/>
                </a:cubicBezTo>
                <a:cubicBezTo>
                  <a:pt x="920882" y="5319845"/>
                  <a:pt x="874315" y="5604934"/>
                  <a:pt x="874315" y="5905500"/>
                </a:cubicBezTo>
                <a:close/>
              </a:path>
            </a:pathLst>
          </a:custGeom>
          <a:solidFill>
            <a:srgbClr val="0C0C0C">
              <a:alpha val="100000"/>
            </a:srgbClr>
          </a:solidFill>
          <a:ln w="184">
            <a:noFill/>
          </a:ln>
        </p:spPr>
        <p:style>
          <a:lnRef idx="2">
            <a:schemeClr val="accent1">
              <a:shade val="50000"/>
            </a:schemeClr>
          </a:lnRef>
          <a:fillRef idx="1">
            <a:schemeClr val="accent1"/>
          </a:fillRef>
          <a:effectRef idx="0">
            <a:schemeClr val="accent1"/>
          </a:effectRef>
          <a:fontRef idx="minor">
            <a:schemeClr val="lt1"/>
          </a:fontRef>
        </p:style>
      </p:sp>
      <p:sp>
        <p:nvSpPr>
          <p:cNvPr id="16507" name="Freeform 16507"/>
          <p:cNvSpPr/>
          <p:nvPr/>
        </p:nvSpPr>
        <p:spPr>
          <a:xfrm>
            <a:off x="4103030" y="1903853"/>
            <a:ext cx="68857" cy="86669"/>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0C0C0C">
              <a:alpha val="100000"/>
            </a:srgbClr>
          </a:solidFill>
          <a:ln w="184">
            <a:noFill/>
          </a:ln>
        </p:spPr>
        <p:style>
          <a:lnRef idx="2">
            <a:schemeClr val="accent1">
              <a:shade val="50000"/>
            </a:schemeClr>
          </a:lnRef>
          <a:fillRef idx="1">
            <a:schemeClr val="accent1"/>
          </a:fillRef>
          <a:effectRef idx="0">
            <a:schemeClr val="accent1"/>
          </a:effectRef>
          <a:fontRef idx="minor">
            <a:schemeClr val="lt1"/>
          </a:fontRef>
        </p:style>
      </p:sp>
      <p:sp>
        <p:nvSpPr>
          <p:cNvPr id="16508" name="Freeform 16508"/>
          <p:cNvSpPr/>
          <p:nvPr/>
        </p:nvSpPr>
        <p:spPr>
          <a:xfrm>
            <a:off x="4192000" y="1903854"/>
            <a:ext cx="65529" cy="85008"/>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0C0C0C">
              <a:alpha val="100000"/>
            </a:srgbClr>
          </a:solidFill>
          <a:ln w="184">
            <a:noFill/>
          </a:ln>
        </p:spPr>
        <p:style>
          <a:lnRef idx="2">
            <a:schemeClr val="accent1">
              <a:shade val="50000"/>
            </a:schemeClr>
          </a:lnRef>
          <a:fillRef idx="1">
            <a:schemeClr val="accent1"/>
          </a:fillRef>
          <a:effectRef idx="0">
            <a:schemeClr val="accent1"/>
          </a:effectRef>
          <a:fontRef idx="minor">
            <a:schemeClr val="lt1"/>
          </a:fontRef>
        </p:style>
      </p:sp>
      <p:sp>
        <p:nvSpPr>
          <p:cNvPr id="16509" name="Freeform 16509"/>
          <p:cNvSpPr/>
          <p:nvPr/>
        </p:nvSpPr>
        <p:spPr>
          <a:xfrm>
            <a:off x="4279467" y="1903854"/>
            <a:ext cx="65529" cy="85008"/>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0C0C0C">
              <a:alpha val="100000"/>
            </a:srgbClr>
          </a:solidFill>
          <a:ln w="184">
            <a:noFill/>
          </a:ln>
        </p:spPr>
        <p:style>
          <a:lnRef idx="2">
            <a:schemeClr val="accent1">
              <a:shade val="50000"/>
            </a:schemeClr>
          </a:lnRef>
          <a:fillRef idx="1">
            <a:schemeClr val="accent1"/>
          </a:fillRef>
          <a:effectRef idx="0">
            <a:schemeClr val="accent1"/>
          </a:effectRef>
          <a:fontRef idx="minor">
            <a:schemeClr val="lt1"/>
          </a:fontRef>
        </p:style>
      </p:sp>
      <p:sp>
        <p:nvSpPr>
          <p:cNvPr id="16510" name="Freeform 16510"/>
          <p:cNvSpPr/>
          <p:nvPr/>
        </p:nvSpPr>
        <p:spPr>
          <a:xfrm>
            <a:off x="4363222" y="1903853"/>
            <a:ext cx="70849" cy="86669"/>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C0C0C">
              <a:alpha val="100000"/>
            </a:srgbClr>
          </a:solidFill>
          <a:ln w="184">
            <a:noFill/>
          </a:ln>
        </p:spPr>
        <p:style>
          <a:lnRef idx="2">
            <a:schemeClr val="accent1">
              <a:shade val="50000"/>
            </a:schemeClr>
          </a:lnRef>
          <a:fillRef idx="1">
            <a:schemeClr val="accent1"/>
          </a:fillRef>
          <a:effectRef idx="0">
            <a:schemeClr val="accent1"/>
          </a:effectRef>
          <a:fontRef idx="minor">
            <a:schemeClr val="lt1"/>
          </a:fontRef>
        </p:style>
      </p:sp>
      <p:sp>
        <p:nvSpPr>
          <p:cNvPr id="16511" name="Freeform 16511"/>
          <p:cNvSpPr/>
          <p:nvPr/>
        </p:nvSpPr>
        <p:spPr>
          <a:xfrm>
            <a:off x="4452585" y="1870324"/>
            <a:ext cx="14268" cy="118615"/>
          </a:xfrm>
          <a:custGeom>
            <a:avLst/>
            <a:gdLst/>
            <a:ahLst/>
            <a:cxnLst/>
            <a:rect l="0" t="0" r="0" b="0"/>
            <a:pathLst>
              <a:path w="1147167" h="9525000">
                <a:moveTo>
                  <a:pt x="1147167" y="0"/>
                </a:moveTo>
                <a:lnTo>
                  <a:pt x="1147167" y="9525000"/>
                </a:lnTo>
                <a:lnTo>
                  <a:pt x="0" y="9525000"/>
                </a:lnTo>
                <a:lnTo>
                  <a:pt x="0" y="0"/>
                </a:lnTo>
                <a:close/>
              </a:path>
            </a:pathLst>
          </a:custGeom>
          <a:solidFill>
            <a:srgbClr val="0C0C0C">
              <a:alpha val="100000"/>
            </a:srgbClr>
          </a:solidFill>
          <a:ln w="184">
            <a:noFill/>
          </a:ln>
        </p:spPr>
        <p:style>
          <a:lnRef idx="2">
            <a:schemeClr val="accent1">
              <a:shade val="50000"/>
            </a:schemeClr>
          </a:lnRef>
          <a:fillRef idx="1">
            <a:schemeClr val="accent1"/>
          </a:fillRef>
          <a:effectRef idx="0">
            <a:schemeClr val="accent1"/>
          </a:effectRef>
          <a:fontRef idx="minor">
            <a:schemeClr val="lt1"/>
          </a:fontRef>
        </p:style>
      </p:sp>
      <p:sp>
        <p:nvSpPr>
          <p:cNvPr id="16512" name="Freeform 16512"/>
          <p:cNvSpPr/>
          <p:nvPr/>
        </p:nvSpPr>
        <p:spPr>
          <a:xfrm>
            <a:off x="4486344" y="1903853"/>
            <a:ext cx="66398" cy="86669"/>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0C0C0C">
              <a:alpha val="100000"/>
            </a:srgbClr>
          </a:solidFill>
          <a:ln w="184">
            <a:noFill/>
          </a:ln>
        </p:spPr>
        <p:style>
          <a:lnRef idx="2">
            <a:schemeClr val="accent1">
              <a:shade val="50000"/>
            </a:schemeClr>
          </a:lnRef>
          <a:fillRef idx="1">
            <a:schemeClr val="accent1"/>
          </a:fillRef>
          <a:effectRef idx="0">
            <a:schemeClr val="accent1"/>
          </a:effectRef>
          <a:fontRef idx="minor">
            <a:schemeClr val="lt1"/>
          </a:fontRef>
        </p:style>
      </p:sp>
      <p:sp>
        <p:nvSpPr>
          <p:cNvPr id="16513" name="Freeform 16513"/>
          <p:cNvSpPr/>
          <p:nvPr/>
        </p:nvSpPr>
        <p:spPr>
          <a:xfrm>
            <a:off x="4608359" y="1903853"/>
            <a:ext cx="68857" cy="86669"/>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0C0C0C">
              <a:alpha val="100000"/>
            </a:srgbClr>
          </a:solidFill>
          <a:ln w="184">
            <a:noFill/>
          </a:ln>
        </p:spPr>
        <p:style>
          <a:lnRef idx="2">
            <a:schemeClr val="accent1">
              <a:shade val="50000"/>
            </a:schemeClr>
          </a:lnRef>
          <a:fillRef idx="1">
            <a:schemeClr val="accent1"/>
          </a:fillRef>
          <a:effectRef idx="0">
            <a:schemeClr val="accent1"/>
          </a:effectRef>
          <a:fontRef idx="minor">
            <a:schemeClr val="lt1"/>
          </a:fontRef>
        </p:style>
      </p:sp>
      <p:sp>
        <p:nvSpPr>
          <p:cNvPr id="16514" name="Freeform 16514"/>
          <p:cNvSpPr/>
          <p:nvPr/>
        </p:nvSpPr>
        <p:spPr>
          <a:xfrm>
            <a:off x="4697407" y="1903853"/>
            <a:ext cx="40376" cy="85087"/>
          </a:xfrm>
          <a:custGeom>
            <a:avLst/>
            <a:gdLst/>
            <a:ahLst/>
            <a:cxnLst/>
            <a:rect l="0" t="0" r="0" b="0"/>
            <a:pathLst>
              <a:path w="3246040" h="6832600">
                <a:moveTo>
                  <a:pt x="1150143" y="1180704"/>
                </a:moveTo>
                <a:lnTo>
                  <a:pt x="1150143" y="6832600"/>
                </a:lnTo>
                <a:lnTo>
                  <a:pt x="0" y="6832600"/>
                </a:lnTo>
                <a:lnTo>
                  <a:pt x="0" y="127000"/>
                </a:lnTo>
                <a:lnTo>
                  <a:pt x="1118989" y="127000"/>
                </a:lnTo>
                <a:close/>
                <a:moveTo>
                  <a:pt x="3246040" y="86916"/>
                </a:moveTo>
                <a:lnTo>
                  <a:pt x="3239889" y="1154510"/>
                </a:lnTo>
                <a:cubicBezTo>
                  <a:pt x="3144771" y="1133872"/>
                  <a:pt x="3054813" y="1120445"/>
                  <a:pt x="2970014" y="1114227"/>
                </a:cubicBezTo>
                <a:cubicBezTo>
                  <a:pt x="2885347" y="1108009"/>
                  <a:pt x="2789237" y="1104900"/>
                  <a:pt x="2681684" y="1104900"/>
                </a:cubicBezTo>
                <a:cubicBezTo>
                  <a:pt x="2417100" y="1104900"/>
                  <a:pt x="2183540" y="1146242"/>
                  <a:pt x="1981001" y="1228924"/>
                </a:cubicBezTo>
                <a:cubicBezTo>
                  <a:pt x="1778462" y="1311606"/>
                  <a:pt x="1606880" y="1427295"/>
                  <a:pt x="1466254" y="1575991"/>
                </a:cubicBezTo>
                <a:cubicBezTo>
                  <a:pt x="1325760" y="1724687"/>
                  <a:pt x="1215165" y="1901362"/>
                  <a:pt x="1134467" y="2106018"/>
                </a:cubicBezTo>
                <a:cubicBezTo>
                  <a:pt x="1053901" y="2310673"/>
                  <a:pt x="1001249" y="2534841"/>
                  <a:pt x="976510" y="2778522"/>
                </a:cubicBezTo>
                <a:lnTo>
                  <a:pt x="654050" y="2964458"/>
                </a:lnTo>
                <a:cubicBezTo>
                  <a:pt x="654050" y="2559249"/>
                  <a:pt x="694332" y="2178844"/>
                  <a:pt x="774898" y="1823244"/>
                </a:cubicBezTo>
                <a:cubicBezTo>
                  <a:pt x="855464" y="1467644"/>
                  <a:pt x="980479" y="1152393"/>
                  <a:pt x="1149945" y="877491"/>
                </a:cubicBezTo>
                <a:cubicBezTo>
                  <a:pt x="1319543" y="602589"/>
                  <a:pt x="1535575" y="387615"/>
                  <a:pt x="1798042" y="232569"/>
                </a:cubicBezTo>
                <a:cubicBezTo>
                  <a:pt x="2060641" y="77524"/>
                  <a:pt x="2373841" y="0"/>
                  <a:pt x="2737643" y="0"/>
                </a:cubicBezTo>
                <a:cubicBezTo>
                  <a:pt x="2820325" y="0"/>
                  <a:pt x="2915377" y="9327"/>
                  <a:pt x="3022798" y="27980"/>
                </a:cubicBezTo>
                <a:cubicBezTo>
                  <a:pt x="3130351" y="46501"/>
                  <a:pt x="3204765" y="66146"/>
                  <a:pt x="3246040" y="86916"/>
                </a:cubicBezTo>
                <a:close/>
              </a:path>
            </a:pathLst>
          </a:custGeom>
          <a:solidFill>
            <a:srgbClr val="0C0C0C">
              <a:alpha val="100000"/>
            </a:srgbClr>
          </a:solidFill>
          <a:ln w="184">
            <a:noFill/>
          </a:ln>
        </p:spPr>
        <p:style>
          <a:lnRef idx="2">
            <a:schemeClr val="accent1">
              <a:shade val="50000"/>
            </a:schemeClr>
          </a:lnRef>
          <a:fillRef idx="1">
            <a:schemeClr val="accent1"/>
          </a:fillRef>
          <a:effectRef idx="0">
            <a:schemeClr val="accent1"/>
          </a:effectRef>
          <a:fontRef idx="minor">
            <a:schemeClr val="lt1"/>
          </a:fontRef>
        </p:style>
      </p:sp>
      <p:sp>
        <p:nvSpPr>
          <p:cNvPr id="16515" name="Freeform 16515"/>
          <p:cNvSpPr/>
          <p:nvPr/>
        </p:nvSpPr>
        <p:spPr>
          <a:xfrm>
            <a:off x="4747752" y="1903853"/>
            <a:ext cx="70849" cy="86669"/>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C0C0C">
              <a:alpha val="100000"/>
            </a:srgbClr>
          </a:solidFill>
          <a:ln w="184">
            <a:noFill/>
          </a:ln>
        </p:spPr>
        <p:style>
          <a:lnRef idx="2">
            <a:schemeClr val="accent1">
              <a:shade val="50000"/>
            </a:schemeClr>
          </a:lnRef>
          <a:fillRef idx="1">
            <a:schemeClr val="accent1"/>
          </a:fillRef>
          <a:effectRef idx="0">
            <a:schemeClr val="accent1"/>
          </a:effectRef>
          <a:fontRef idx="minor">
            <a:schemeClr val="lt1"/>
          </a:fontRef>
        </p:style>
      </p:sp>
      <p:sp>
        <p:nvSpPr>
          <p:cNvPr id="16516" name="Freeform 16516"/>
          <p:cNvSpPr/>
          <p:nvPr/>
        </p:nvSpPr>
        <p:spPr>
          <a:xfrm>
            <a:off x="4875454" y="1903854"/>
            <a:ext cx="70506" cy="117192"/>
          </a:xfrm>
          <a:custGeom>
            <a:avLst/>
            <a:gdLst/>
            <a:ahLst/>
            <a:cxnLst/>
            <a:rect l="0" t="0" r="0" b="0"/>
            <a:pathLst>
              <a:path w="5668367" h="9410700">
                <a:moveTo>
                  <a:pt x="1147167" y="1412082"/>
                </a:moveTo>
                <a:lnTo>
                  <a:pt x="1147167" y="9410700"/>
                </a:lnTo>
                <a:lnTo>
                  <a:pt x="0" y="9410700"/>
                </a:lnTo>
                <a:lnTo>
                  <a:pt x="0" y="127000"/>
                </a:lnTo>
                <a:lnTo>
                  <a:pt x="1048345" y="127000"/>
                </a:lnTo>
                <a:close/>
                <a:moveTo>
                  <a:pt x="5668367" y="3423841"/>
                </a:moveTo>
                <a:lnTo>
                  <a:pt x="5668367" y="3554215"/>
                </a:lnTo>
                <a:cubicBezTo>
                  <a:pt x="5668367" y="4042106"/>
                  <a:pt x="5610489" y="4493882"/>
                  <a:pt x="5494734" y="4909543"/>
                </a:cubicBezTo>
                <a:cubicBezTo>
                  <a:pt x="5379111" y="5325203"/>
                  <a:pt x="5210770" y="5686029"/>
                  <a:pt x="4989710" y="5992019"/>
                </a:cubicBezTo>
                <a:cubicBezTo>
                  <a:pt x="4768783" y="6298010"/>
                  <a:pt x="4497189" y="6535804"/>
                  <a:pt x="4174926" y="6705402"/>
                </a:cubicBezTo>
                <a:cubicBezTo>
                  <a:pt x="3852796" y="6874867"/>
                  <a:pt x="3483107" y="6959600"/>
                  <a:pt x="3065859" y="6959600"/>
                </a:cubicBezTo>
                <a:cubicBezTo>
                  <a:pt x="2640409" y="6959600"/>
                  <a:pt x="2264502" y="6889286"/>
                  <a:pt x="1938139" y="6748661"/>
                </a:cubicBezTo>
                <a:cubicBezTo>
                  <a:pt x="1611775" y="6607903"/>
                  <a:pt x="1334955" y="6403116"/>
                  <a:pt x="1107678" y="6134299"/>
                </a:cubicBezTo>
                <a:cubicBezTo>
                  <a:pt x="880533" y="5865482"/>
                  <a:pt x="699822" y="5542889"/>
                  <a:pt x="565546" y="5166519"/>
                </a:cubicBezTo>
                <a:cubicBezTo>
                  <a:pt x="431403" y="4790017"/>
                  <a:pt x="339526" y="4366022"/>
                  <a:pt x="289917" y="3894535"/>
                </a:cubicBezTo>
                <a:lnTo>
                  <a:pt x="289917" y="3199607"/>
                </a:lnTo>
                <a:cubicBezTo>
                  <a:pt x="339526" y="2703513"/>
                  <a:pt x="432461" y="2259145"/>
                  <a:pt x="568721" y="1866504"/>
                </a:cubicBezTo>
                <a:cubicBezTo>
                  <a:pt x="704982" y="1473730"/>
                  <a:pt x="885692" y="1137841"/>
                  <a:pt x="1110853" y="858838"/>
                </a:cubicBezTo>
                <a:cubicBezTo>
                  <a:pt x="1336013" y="579703"/>
                  <a:pt x="1609725" y="366779"/>
                  <a:pt x="1931987" y="220068"/>
                </a:cubicBezTo>
                <a:cubicBezTo>
                  <a:pt x="2254250" y="73356"/>
                  <a:pt x="2625989" y="0"/>
                  <a:pt x="3047206" y="0"/>
                </a:cubicBezTo>
                <a:cubicBezTo>
                  <a:pt x="3468687" y="0"/>
                  <a:pt x="3842543" y="81691"/>
                  <a:pt x="4168775" y="245071"/>
                </a:cubicBezTo>
                <a:cubicBezTo>
                  <a:pt x="4495138" y="408319"/>
                  <a:pt x="4769842" y="640887"/>
                  <a:pt x="4992885" y="942777"/>
                </a:cubicBezTo>
                <a:cubicBezTo>
                  <a:pt x="5215929" y="1244667"/>
                  <a:pt x="5384270" y="1605492"/>
                  <a:pt x="5497909" y="2025254"/>
                </a:cubicBezTo>
                <a:cubicBezTo>
                  <a:pt x="5611547" y="2444883"/>
                  <a:pt x="5668367" y="2911079"/>
                  <a:pt x="5668367" y="3423841"/>
                </a:cubicBezTo>
                <a:close/>
                <a:moveTo>
                  <a:pt x="4521200" y="3553222"/>
                </a:moveTo>
                <a:lnTo>
                  <a:pt x="4521200" y="3422849"/>
                </a:lnTo>
                <a:cubicBezTo>
                  <a:pt x="4521200" y="3087754"/>
                  <a:pt x="4486010" y="2772305"/>
                  <a:pt x="4415631" y="2476500"/>
                </a:cubicBezTo>
                <a:cubicBezTo>
                  <a:pt x="4345384" y="2180564"/>
                  <a:pt x="4236706" y="1919883"/>
                  <a:pt x="4089598" y="1694458"/>
                </a:cubicBezTo>
                <a:cubicBezTo>
                  <a:pt x="3942622" y="1468901"/>
                  <a:pt x="3755297" y="1290969"/>
                  <a:pt x="3527623" y="1160661"/>
                </a:cubicBezTo>
                <a:cubicBezTo>
                  <a:pt x="3299949" y="1030354"/>
                  <a:pt x="3028817" y="965200"/>
                  <a:pt x="2714228" y="965200"/>
                </a:cubicBezTo>
                <a:cubicBezTo>
                  <a:pt x="2424377" y="965200"/>
                  <a:pt x="2172824" y="1014810"/>
                  <a:pt x="1959570" y="1114029"/>
                </a:cubicBezTo>
                <a:cubicBezTo>
                  <a:pt x="1746316" y="1213247"/>
                  <a:pt x="1565142" y="1346664"/>
                  <a:pt x="1416050" y="1514277"/>
                </a:cubicBezTo>
                <a:cubicBezTo>
                  <a:pt x="1267089" y="1681890"/>
                  <a:pt x="1146042" y="1872258"/>
                  <a:pt x="1052909" y="2085380"/>
                </a:cubicBezTo>
                <a:cubicBezTo>
                  <a:pt x="959776" y="2298370"/>
                  <a:pt x="890389" y="2518701"/>
                  <a:pt x="844748" y="2746375"/>
                </a:cubicBezTo>
                <a:lnTo>
                  <a:pt x="844748" y="4353918"/>
                </a:lnTo>
                <a:cubicBezTo>
                  <a:pt x="927562" y="4643504"/>
                  <a:pt x="1043450" y="4915562"/>
                  <a:pt x="1192410" y="5170091"/>
                </a:cubicBezTo>
                <a:cubicBezTo>
                  <a:pt x="1341503" y="5424488"/>
                  <a:pt x="1540271" y="5629275"/>
                  <a:pt x="1788715" y="5784454"/>
                </a:cubicBezTo>
                <a:cubicBezTo>
                  <a:pt x="2037159" y="5939632"/>
                  <a:pt x="2349764" y="6017221"/>
                  <a:pt x="2726531" y="6017221"/>
                </a:cubicBezTo>
                <a:cubicBezTo>
                  <a:pt x="3037019" y="6017221"/>
                  <a:pt x="3305042" y="5952067"/>
                  <a:pt x="3530600" y="5821760"/>
                </a:cubicBezTo>
                <a:cubicBezTo>
                  <a:pt x="3756289" y="5691320"/>
                  <a:pt x="3942622" y="5512330"/>
                  <a:pt x="4089598" y="5284788"/>
                </a:cubicBezTo>
                <a:cubicBezTo>
                  <a:pt x="4236706" y="5057114"/>
                  <a:pt x="4345384" y="4795375"/>
                  <a:pt x="4415631" y="4499571"/>
                </a:cubicBezTo>
                <a:cubicBezTo>
                  <a:pt x="4486010" y="4203767"/>
                  <a:pt x="4521200" y="3888317"/>
                  <a:pt x="4521200" y="3553222"/>
                </a:cubicBezTo>
                <a:close/>
              </a:path>
            </a:pathLst>
          </a:custGeom>
          <a:solidFill>
            <a:srgbClr val="0C0C0C">
              <a:alpha val="100000"/>
            </a:srgbClr>
          </a:solidFill>
          <a:ln w="184">
            <a:noFill/>
          </a:ln>
        </p:spPr>
        <p:style>
          <a:lnRef idx="2">
            <a:schemeClr val="accent1">
              <a:shade val="50000"/>
            </a:schemeClr>
          </a:lnRef>
          <a:fillRef idx="1">
            <a:schemeClr val="accent1"/>
          </a:fillRef>
          <a:effectRef idx="0">
            <a:schemeClr val="accent1"/>
          </a:effectRef>
          <a:fontRef idx="minor">
            <a:schemeClr val="lt1"/>
          </a:fontRef>
        </p:style>
      </p:sp>
      <p:sp>
        <p:nvSpPr>
          <p:cNvPr id="16517" name="Freeform 16517"/>
          <p:cNvSpPr/>
          <p:nvPr/>
        </p:nvSpPr>
        <p:spPr>
          <a:xfrm>
            <a:off x="4964186" y="1903853"/>
            <a:ext cx="40376" cy="85087"/>
          </a:xfrm>
          <a:custGeom>
            <a:avLst/>
            <a:gdLst/>
            <a:ahLst/>
            <a:cxnLst/>
            <a:rect l="0" t="0" r="0" b="0"/>
            <a:pathLst>
              <a:path w="3246040" h="6832600">
                <a:moveTo>
                  <a:pt x="1150143" y="1180704"/>
                </a:moveTo>
                <a:lnTo>
                  <a:pt x="1150143" y="6832600"/>
                </a:lnTo>
                <a:lnTo>
                  <a:pt x="0" y="6832600"/>
                </a:lnTo>
                <a:lnTo>
                  <a:pt x="0" y="127000"/>
                </a:lnTo>
                <a:lnTo>
                  <a:pt x="1118989" y="127000"/>
                </a:lnTo>
                <a:close/>
                <a:moveTo>
                  <a:pt x="3246040" y="86916"/>
                </a:moveTo>
                <a:lnTo>
                  <a:pt x="3239889" y="1154510"/>
                </a:lnTo>
                <a:cubicBezTo>
                  <a:pt x="3144771" y="1133872"/>
                  <a:pt x="3054813" y="1120445"/>
                  <a:pt x="2970014" y="1114227"/>
                </a:cubicBezTo>
                <a:cubicBezTo>
                  <a:pt x="2885347" y="1108009"/>
                  <a:pt x="2789237" y="1104900"/>
                  <a:pt x="2681684" y="1104900"/>
                </a:cubicBezTo>
                <a:cubicBezTo>
                  <a:pt x="2417100" y="1104900"/>
                  <a:pt x="2183540" y="1146242"/>
                  <a:pt x="1981001" y="1228924"/>
                </a:cubicBezTo>
                <a:cubicBezTo>
                  <a:pt x="1778462" y="1311606"/>
                  <a:pt x="1606880" y="1427295"/>
                  <a:pt x="1466254" y="1575991"/>
                </a:cubicBezTo>
                <a:cubicBezTo>
                  <a:pt x="1325760" y="1724687"/>
                  <a:pt x="1215165" y="1901362"/>
                  <a:pt x="1134467" y="2106018"/>
                </a:cubicBezTo>
                <a:cubicBezTo>
                  <a:pt x="1053901" y="2310673"/>
                  <a:pt x="1001249" y="2534841"/>
                  <a:pt x="976510" y="2778522"/>
                </a:cubicBezTo>
                <a:lnTo>
                  <a:pt x="654050" y="2964458"/>
                </a:lnTo>
                <a:cubicBezTo>
                  <a:pt x="654050" y="2559249"/>
                  <a:pt x="694332" y="2178844"/>
                  <a:pt x="774898" y="1823244"/>
                </a:cubicBezTo>
                <a:cubicBezTo>
                  <a:pt x="855464" y="1467644"/>
                  <a:pt x="980479" y="1152393"/>
                  <a:pt x="1149945" y="877491"/>
                </a:cubicBezTo>
                <a:cubicBezTo>
                  <a:pt x="1319543" y="602589"/>
                  <a:pt x="1535575" y="387615"/>
                  <a:pt x="1798042" y="232569"/>
                </a:cubicBezTo>
                <a:cubicBezTo>
                  <a:pt x="2060641" y="77524"/>
                  <a:pt x="2373841" y="0"/>
                  <a:pt x="2737643" y="0"/>
                </a:cubicBezTo>
                <a:cubicBezTo>
                  <a:pt x="2820325" y="0"/>
                  <a:pt x="2915377" y="9327"/>
                  <a:pt x="3022798" y="27980"/>
                </a:cubicBezTo>
                <a:cubicBezTo>
                  <a:pt x="3130351" y="46501"/>
                  <a:pt x="3204765" y="66146"/>
                  <a:pt x="3246040" y="86916"/>
                </a:cubicBezTo>
                <a:close/>
              </a:path>
            </a:pathLst>
          </a:custGeom>
          <a:solidFill>
            <a:srgbClr val="0C0C0C">
              <a:alpha val="100000"/>
            </a:srgbClr>
          </a:solidFill>
          <a:ln w="184">
            <a:noFill/>
          </a:ln>
        </p:spPr>
        <p:style>
          <a:lnRef idx="2">
            <a:schemeClr val="accent1">
              <a:shade val="50000"/>
            </a:schemeClr>
          </a:lnRef>
          <a:fillRef idx="1">
            <a:schemeClr val="accent1"/>
          </a:fillRef>
          <a:effectRef idx="0">
            <a:schemeClr val="accent1"/>
          </a:effectRef>
          <a:fontRef idx="minor">
            <a:schemeClr val="lt1"/>
          </a:fontRef>
        </p:style>
      </p:sp>
      <p:sp>
        <p:nvSpPr>
          <p:cNvPr id="16518" name="Freeform 16518"/>
          <p:cNvSpPr/>
          <p:nvPr/>
        </p:nvSpPr>
        <p:spPr>
          <a:xfrm>
            <a:off x="5014531" y="1903853"/>
            <a:ext cx="70849" cy="86669"/>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C0C0C">
              <a:alpha val="100000"/>
            </a:srgbClr>
          </a:solidFill>
          <a:ln w="184">
            <a:noFill/>
          </a:ln>
        </p:spPr>
        <p:style>
          <a:lnRef idx="2">
            <a:schemeClr val="accent1">
              <a:shade val="50000"/>
            </a:schemeClr>
          </a:lnRef>
          <a:fillRef idx="1">
            <a:schemeClr val="accent1"/>
          </a:fillRef>
          <a:effectRef idx="0">
            <a:schemeClr val="accent1"/>
          </a:effectRef>
          <a:fontRef idx="minor">
            <a:schemeClr val="lt1"/>
          </a:fontRef>
        </p:style>
      </p:sp>
      <p:sp>
        <p:nvSpPr>
          <p:cNvPr id="16519" name="Freeform 16519"/>
          <p:cNvSpPr/>
          <p:nvPr/>
        </p:nvSpPr>
        <p:spPr>
          <a:xfrm>
            <a:off x="5099155" y="1903853"/>
            <a:ext cx="66398" cy="86669"/>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0C0C0C">
              <a:alpha val="100000"/>
            </a:srgbClr>
          </a:solidFill>
          <a:ln w="184">
            <a:noFill/>
          </a:ln>
        </p:spPr>
        <p:style>
          <a:lnRef idx="2">
            <a:schemeClr val="accent1">
              <a:shade val="50000"/>
            </a:schemeClr>
          </a:lnRef>
          <a:fillRef idx="1">
            <a:schemeClr val="accent1"/>
          </a:fillRef>
          <a:effectRef idx="0">
            <a:schemeClr val="accent1"/>
          </a:effectRef>
          <a:fontRef idx="minor">
            <a:schemeClr val="lt1"/>
          </a:fontRef>
        </p:style>
      </p:sp>
      <p:sp>
        <p:nvSpPr>
          <p:cNvPr id="16520" name="Freeform 16520"/>
          <p:cNvSpPr/>
          <p:nvPr/>
        </p:nvSpPr>
        <p:spPr>
          <a:xfrm>
            <a:off x="5180303" y="1903853"/>
            <a:ext cx="70849" cy="86669"/>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C0C0C">
              <a:alpha val="100000"/>
            </a:srgbClr>
          </a:solidFill>
          <a:ln w="184">
            <a:noFill/>
          </a:ln>
        </p:spPr>
        <p:style>
          <a:lnRef idx="2">
            <a:schemeClr val="accent1">
              <a:shade val="50000"/>
            </a:schemeClr>
          </a:lnRef>
          <a:fillRef idx="1">
            <a:schemeClr val="accent1"/>
          </a:fillRef>
          <a:effectRef idx="0">
            <a:schemeClr val="accent1"/>
          </a:effectRef>
          <a:fontRef idx="minor">
            <a:schemeClr val="lt1"/>
          </a:fontRef>
        </p:style>
      </p:sp>
      <p:sp>
        <p:nvSpPr>
          <p:cNvPr id="16521" name="Freeform 16521"/>
          <p:cNvSpPr/>
          <p:nvPr/>
        </p:nvSpPr>
        <p:spPr>
          <a:xfrm>
            <a:off x="5268483" y="1903854"/>
            <a:ext cx="65529" cy="85008"/>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0C0C0C">
              <a:alpha val="100000"/>
            </a:srgbClr>
          </a:solidFill>
          <a:ln w="184">
            <a:noFill/>
          </a:ln>
        </p:spPr>
        <p:style>
          <a:lnRef idx="2">
            <a:schemeClr val="accent1">
              <a:shade val="50000"/>
            </a:schemeClr>
          </a:lnRef>
          <a:fillRef idx="1">
            <a:schemeClr val="accent1"/>
          </a:fillRef>
          <a:effectRef idx="0">
            <a:schemeClr val="accent1"/>
          </a:effectRef>
          <a:fontRef idx="minor">
            <a:schemeClr val="lt1"/>
          </a:fontRef>
        </p:style>
      </p:sp>
      <p:sp>
        <p:nvSpPr>
          <p:cNvPr id="16522" name="Freeform 16522"/>
          <p:cNvSpPr/>
          <p:nvPr/>
        </p:nvSpPr>
        <p:spPr>
          <a:xfrm>
            <a:off x="5345839" y="1885113"/>
            <a:ext cx="45485" cy="105410"/>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0C0C0C">
              <a:alpha val="100000"/>
            </a:srgbClr>
          </a:solidFill>
          <a:ln w="184">
            <a:noFill/>
          </a:ln>
        </p:spPr>
        <p:style>
          <a:lnRef idx="2">
            <a:schemeClr val="accent1">
              <a:shade val="50000"/>
            </a:schemeClr>
          </a:lnRef>
          <a:fillRef idx="1">
            <a:schemeClr val="accent1"/>
          </a:fillRef>
          <a:effectRef idx="0">
            <a:schemeClr val="accent1"/>
          </a:effectRef>
          <a:fontRef idx="minor">
            <a:schemeClr val="lt1"/>
          </a:fontRef>
        </p:style>
      </p:sp>
      <p:sp>
        <p:nvSpPr>
          <p:cNvPr id="16523" name="Freeform 16523"/>
          <p:cNvSpPr/>
          <p:nvPr/>
        </p:nvSpPr>
        <p:spPr>
          <a:xfrm>
            <a:off x="5447714" y="1874911"/>
            <a:ext cx="16902" cy="114029"/>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0C0C0C">
              <a:alpha val="100000"/>
            </a:srgbClr>
          </a:solidFill>
          <a:ln w="184">
            <a:noFill/>
          </a:ln>
        </p:spPr>
        <p:style>
          <a:lnRef idx="2">
            <a:schemeClr val="accent1">
              <a:shade val="50000"/>
            </a:schemeClr>
          </a:lnRef>
          <a:fillRef idx="1">
            <a:schemeClr val="accent1"/>
          </a:fillRef>
          <a:effectRef idx="0">
            <a:schemeClr val="accent1"/>
          </a:effectRef>
          <a:fontRef idx="minor">
            <a:schemeClr val="lt1"/>
          </a:fontRef>
        </p:style>
      </p:sp>
      <p:sp>
        <p:nvSpPr>
          <p:cNvPr id="16524" name="Freeform 16524"/>
          <p:cNvSpPr/>
          <p:nvPr/>
        </p:nvSpPr>
        <p:spPr>
          <a:xfrm>
            <a:off x="5486133" y="1903854"/>
            <a:ext cx="65529" cy="85008"/>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0C0C0C">
              <a:alpha val="100000"/>
            </a:srgbClr>
          </a:solidFill>
          <a:ln w="184">
            <a:noFill/>
          </a:ln>
        </p:spPr>
        <p:style>
          <a:lnRef idx="2">
            <a:schemeClr val="accent1">
              <a:shade val="50000"/>
            </a:schemeClr>
          </a:lnRef>
          <a:fillRef idx="1">
            <a:schemeClr val="accent1"/>
          </a:fillRef>
          <a:effectRef idx="0">
            <a:schemeClr val="accent1"/>
          </a:effectRef>
          <a:fontRef idx="minor">
            <a:schemeClr val="lt1"/>
          </a:fontRef>
        </p:style>
      </p:sp>
      <p:sp>
        <p:nvSpPr>
          <p:cNvPr id="16525" name="Freeform 16525"/>
          <p:cNvSpPr/>
          <p:nvPr/>
        </p:nvSpPr>
        <p:spPr>
          <a:xfrm>
            <a:off x="5613125" y="1903854"/>
            <a:ext cx="117055" cy="85008"/>
          </a:xfrm>
          <a:custGeom>
            <a:avLst/>
            <a:gdLst/>
            <a:ahLst/>
            <a:cxnLst/>
            <a:rect l="0" t="0" r="0" b="0"/>
            <a:pathLst>
              <a:path w="9410700" h="6826250">
                <a:moveTo>
                  <a:pt x="1152723" y="1447999"/>
                </a:moveTo>
                <a:lnTo>
                  <a:pt x="1152723" y="6826250"/>
                </a:lnTo>
                <a:lnTo>
                  <a:pt x="0" y="6826250"/>
                </a:lnTo>
                <a:lnTo>
                  <a:pt x="0" y="114300"/>
                </a:lnTo>
                <a:lnTo>
                  <a:pt x="1090612" y="114300"/>
                </a:lnTo>
                <a:close/>
                <a:moveTo>
                  <a:pt x="917178" y="3213100"/>
                </a:moveTo>
                <a:lnTo>
                  <a:pt x="384175" y="3213100"/>
                </a:lnTo>
                <a:cubicBezTo>
                  <a:pt x="384175" y="2753255"/>
                  <a:pt x="442052" y="2327540"/>
                  <a:pt x="557807" y="1935957"/>
                </a:cubicBezTo>
                <a:cubicBezTo>
                  <a:pt x="673695" y="1544373"/>
                  <a:pt x="845409" y="1203590"/>
                  <a:pt x="1072951" y="913607"/>
                </a:cubicBezTo>
                <a:cubicBezTo>
                  <a:pt x="1300493" y="623491"/>
                  <a:pt x="1583862" y="398728"/>
                  <a:pt x="1923057" y="239316"/>
                </a:cubicBezTo>
                <a:cubicBezTo>
                  <a:pt x="2262385" y="79772"/>
                  <a:pt x="2655490" y="0"/>
                  <a:pt x="3102371" y="0"/>
                </a:cubicBezTo>
                <a:cubicBezTo>
                  <a:pt x="3416829" y="0"/>
                  <a:pt x="3706415" y="44385"/>
                  <a:pt x="3971131" y="133152"/>
                </a:cubicBezTo>
                <a:cubicBezTo>
                  <a:pt x="4235979" y="221920"/>
                  <a:pt x="4465637" y="361289"/>
                  <a:pt x="4660106" y="551260"/>
                </a:cubicBezTo>
                <a:cubicBezTo>
                  <a:pt x="4854707" y="741231"/>
                  <a:pt x="5005784" y="984912"/>
                  <a:pt x="5113337" y="1282304"/>
                </a:cubicBezTo>
                <a:cubicBezTo>
                  <a:pt x="5220890" y="1579563"/>
                  <a:pt x="5274667" y="1938801"/>
                  <a:pt x="5274667" y="2360018"/>
                </a:cubicBezTo>
                <a:lnTo>
                  <a:pt x="5274667" y="6826250"/>
                </a:lnTo>
                <a:lnTo>
                  <a:pt x="4127500" y="6826250"/>
                </a:lnTo>
                <a:lnTo>
                  <a:pt x="4127500" y="2414985"/>
                </a:lnTo>
                <a:cubicBezTo>
                  <a:pt x="4127500" y="2063883"/>
                  <a:pt x="4068630" y="1783028"/>
                  <a:pt x="3950890" y="1572419"/>
                </a:cubicBezTo>
                <a:cubicBezTo>
                  <a:pt x="3833150" y="1361679"/>
                  <a:pt x="3666860" y="1207823"/>
                  <a:pt x="3452018" y="1110854"/>
                </a:cubicBezTo>
                <a:cubicBezTo>
                  <a:pt x="3237177" y="1013751"/>
                  <a:pt x="2985161" y="965200"/>
                  <a:pt x="2695971" y="965200"/>
                </a:cubicBezTo>
                <a:cubicBezTo>
                  <a:pt x="2357040" y="965200"/>
                  <a:pt x="2073936" y="1024930"/>
                  <a:pt x="1846659" y="1144390"/>
                </a:cubicBezTo>
                <a:cubicBezTo>
                  <a:pt x="1619514" y="1263717"/>
                  <a:pt x="1437745" y="1428354"/>
                  <a:pt x="1301353" y="1638300"/>
                </a:cubicBezTo>
                <a:cubicBezTo>
                  <a:pt x="1165092" y="1848247"/>
                  <a:pt x="1066998" y="2088092"/>
                  <a:pt x="1007070" y="2357835"/>
                </a:cubicBezTo>
                <a:cubicBezTo>
                  <a:pt x="947142" y="2627445"/>
                  <a:pt x="917178" y="2912534"/>
                  <a:pt x="917178" y="3213100"/>
                </a:cubicBezTo>
                <a:close/>
                <a:moveTo>
                  <a:pt x="5262165" y="2587625"/>
                </a:moveTo>
                <a:lnTo>
                  <a:pt x="4493418" y="2822972"/>
                </a:lnTo>
                <a:cubicBezTo>
                  <a:pt x="4493418" y="2455598"/>
                  <a:pt x="4552420" y="2102711"/>
                  <a:pt x="4670425" y="1764308"/>
                </a:cubicBezTo>
                <a:cubicBezTo>
                  <a:pt x="4788429" y="1425906"/>
                  <a:pt x="4960210" y="1124678"/>
                  <a:pt x="5185767" y="860624"/>
                </a:cubicBezTo>
                <a:cubicBezTo>
                  <a:pt x="5411324" y="596437"/>
                  <a:pt x="5689665" y="386954"/>
                  <a:pt x="6020792" y="232172"/>
                </a:cubicBezTo>
                <a:cubicBezTo>
                  <a:pt x="6351918" y="77391"/>
                  <a:pt x="6730669" y="0"/>
                  <a:pt x="7157045" y="0"/>
                </a:cubicBezTo>
                <a:cubicBezTo>
                  <a:pt x="7517010" y="0"/>
                  <a:pt x="7836693" y="47493"/>
                  <a:pt x="8116093" y="142479"/>
                </a:cubicBezTo>
                <a:cubicBezTo>
                  <a:pt x="8395626" y="237464"/>
                  <a:pt x="8631568" y="383051"/>
                  <a:pt x="8823920" y="579240"/>
                </a:cubicBezTo>
                <a:cubicBezTo>
                  <a:pt x="9016404" y="775296"/>
                  <a:pt x="9162322" y="1026121"/>
                  <a:pt x="9261673" y="1331715"/>
                </a:cubicBezTo>
                <a:cubicBezTo>
                  <a:pt x="9361024" y="1637308"/>
                  <a:pt x="9410700" y="2000714"/>
                  <a:pt x="9410700" y="2421930"/>
                </a:cubicBezTo>
                <a:lnTo>
                  <a:pt x="9410700" y="6826250"/>
                </a:lnTo>
                <a:lnTo>
                  <a:pt x="8263532" y="6826250"/>
                </a:lnTo>
                <a:lnTo>
                  <a:pt x="8263532" y="2408833"/>
                </a:lnTo>
                <a:cubicBezTo>
                  <a:pt x="8263532" y="2032861"/>
                  <a:pt x="8204464" y="1740628"/>
                  <a:pt x="8086328" y="1532136"/>
                </a:cubicBezTo>
                <a:cubicBezTo>
                  <a:pt x="7968323" y="1323512"/>
                  <a:pt x="7802628" y="1176867"/>
                  <a:pt x="7589242" y="1092200"/>
                </a:cubicBezTo>
                <a:cubicBezTo>
                  <a:pt x="7375987" y="1007534"/>
                  <a:pt x="7122252" y="965200"/>
                  <a:pt x="6828035" y="965200"/>
                </a:cubicBezTo>
                <a:cubicBezTo>
                  <a:pt x="6575359" y="965200"/>
                  <a:pt x="6351653" y="1008526"/>
                  <a:pt x="6156920" y="1095177"/>
                </a:cubicBezTo>
                <a:cubicBezTo>
                  <a:pt x="5962187" y="1181828"/>
                  <a:pt x="5798542" y="1300560"/>
                  <a:pt x="5665985" y="1451372"/>
                </a:cubicBezTo>
                <a:cubicBezTo>
                  <a:pt x="5533429" y="1602053"/>
                  <a:pt x="5432954" y="1774429"/>
                  <a:pt x="5364559" y="1968500"/>
                </a:cubicBezTo>
                <a:cubicBezTo>
                  <a:pt x="5296296" y="2162440"/>
                  <a:pt x="5262165" y="2368815"/>
                  <a:pt x="5262165" y="2587625"/>
                </a:cubicBezTo>
                <a:close/>
              </a:path>
            </a:pathLst>
          </a:custGeom>
          <a:solidFill>
            <a:srgbClr val="0C0C0C">
              <a:alpha val="100000"/>
            </a:srgbClr>
          </a:solidFill>
          <a:ln w="184">
            <a:noFill/>
          </a:ln>
        </p:spPr>
        <p:style>
          <a:lnRef idx="2">
            <a:schemeClr val="accent1">
              <a:shade val="50000"/>
            </a:schemeClr>
          </a:lnRef>
          <a:fillRef idx="1">
            <a:schemeClr val="accent1"/>
          </a:fillRef>
          <a:effectRef idx="0">
            <a:schemeClr val="accent1"/>
          </a:effectRef>
          <a:fontRef idx="minor">
            <a:schemeClr val="lt1"/>
          </a:fontRef>
        </p:style>
      </p:sp>
      <p:sp>
        <p:nvSpPr>
          <p:cNvPr id="16526" name="Freeform 16526"/>
          <p:cNvSpPr/>
          <p:nvPr/>
        </p:nvSpPr>
        <p:spPr>
          <a:xfrm>
            <a:off x="5749404" y="1903853"/>
            <a:ext cx="68857" cy="86669"/>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0C0C0C">
              <a:alpha val="100000"/>
            </a:srgbClr>
          </a:solidFill>
          <a:ln w="184">
            <a:noFill/>
          </a:ln>
        </p:spPr>
        <p:style>
          <a:lnRef idx="2">
            <a:schemeClr val="accent1">
              <a:shade val="50000"/>
            </a:schemeClr>
          </a:lnRef>
          <a:fillRef idx="1">
            <a:schemeClr val="accent1"/>
          </a:fillRef>
          <a:effectRef idx="0">
            <a:schemeClr val="accent1"/>
          </a:effectRef>
          <a:fontRef idx="minor">
            <a:schemeClr val="lt1"/>
          </a:fontRef>
        </p:style>
      </p:sp>
      <p:sp>
        <p:nvSpPr>
          <p:cNvPr id="16527" name="Freeform 16527"/>
          <p:cNvSpPr/>
          <p:nvPr/>
        </p:nvSpPr>
        <p:spPr>
          <a:xfrm>
            <a:off x="5838374" y="1903854"/>
            <a:ext cx="65529" cy="85008"/>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0C0C0C">
              <a:alpha val="100000"/>
            </a:srgbClr>
          </a:solidFill>
          <a:ln w="184">
            <a:noFill/>
          </a:ln>
        </p:spPr>
        <p:style>
          <a:lnRef idx="2">
            <a:schemeClr val="accent1">
              <a:shade val="50000"/>
            </a:schemeClr>
          </a:lnRef>
          <a:fillRef idx="1">
            <a:schemeClr val="accent1"/>
          </a:fillRef>
          <a:effectRef idx="0">
            <a:schemeClr val="accent1"/>
          </a:effectRef>
          <a:fontRef idx="minor">
            <a:schemeClr val="lt1"/>
          </a:fontRef>
        </p:style>
      </p:sp>
      <p:sp>
        <p:nvSpPr>
          <p:cNvPr id="16528" name="Freeform 16528"/>
          <p:cNvSpPr/>
          <p:nvPr/>
        </p:nvSpPr>
        <p:spPr>
          <a:xfrm>
            <a:off x="5916717" y="1905356"/>
            <a:ext cx="71116" cy="117271"/>
          </a:xfrm>
          <a:custGeom>
            <a:avLst/>
            <a:gdLst/>
            <a:ahLst/>
            <a:cxnLst/>
            <a:rect l="0" t="0" r="0" b="0"/>
            <a:pathLst>
              <a:path w="5717381" h="9417050">
                <a:moveTo>
                  <a:pt x="2622946" y="6014443"/>
                </a:moveTo>
                <a:lnTo>
                  <a:pt x="4489648" y="0"/>
                </a:lnTo>
                <a:lnTo>
                  <a:pt x="5717381" y="0"/>
                </a:lnTo>
                <a:lnTo>
                  <a:pt x="3026171" y="7743229"/>
                </a:lnTo>
                <a:cubicBezTo>
                  <a:pt x="2964127" y="7908594"/>
                  <a:pt x="2882437" y="8087320"/>
                  <a:pt x="2781101" y="8279407"/>
                </a:cubicBezTo>
                <a:cubicBezTo>
                  <a:pt x="2679898" y="8471495"/>
                  <a:pt x="2550715" y="8654322"/>
                  <a:pt x="2393553" y="8827889"/>
                </a:cubicBezTo>
                <a:cubicBezTo>
                  <a:pt x="2236522" y="9001587"/>
                  <a:pt x="2047412" y="9143206"/>
                  <a:pt x="1826220" y="9252743"/>
                </a:cubicBezTo>
                <a:cubicBezTo>
                  <a:pt x="1605028" y="9362281"/>
                  <a:pt x="1341437" y="9417050"/>
                  <a:pt x="1035446" y="9417050"/>
                </a:cubicBezTo>
                <a:cubicBezTo>
                  <a:pt x="944562" y="9417050"/>
                  <a:pt x="828807" y="9404614"/>
                  <a:pt x="688181" y="9379743"/>
                </a:cubicBezTo>
                <a:cubicBezTo>
                  <a:pt x="547687" y="9355005"/>
                  <a:pt x="448468" y="9334433"/>
                  <a:pt x="390525" y="9318029"/>
                </a:cubicBezTo>
                <a:lnTo>
                  <a:pt x="384373" y="8388945"/>
                </a:lnTo>
                <a:cubicBezTo>
                  <a:pt x="417446" y="8393178"/>
                  <a:pt x="470164" y="8398337"/>
                  <a:pt x="542528" y="8404423"/>
                </a:cubicBezTo>
                <a:cubicBezTo>
                  <a:pt x="614891" y="8410641"/>
                  <a:pt x="665559" y="8413750"/>
                  <a:pt x="694531" y="8413750"/>
                </a:cubicBezTo>
                <a:cubicBezTo>
                  <a:pt x="954881" y="8413750"/>
                  <a:pt x="1176006" y="8379618"/>
                  <a:pt x="1357907" y="8311356"/>
                </a:cubicBezTo>
                <a:cubicBezTo>
                  <a:pt x="1539808" y="8243226"/>
                  <a:pt x="1693796" y="8129587"/>
                  <a:pt x="1819870" y="7970440"/>
                </a:cubicBezTo>
                <a:cubicBezTo>
                  <a:pt x="1946076" y="7811293"/>
                  <a:pt x="2054621" y="7593277"/>
                  <a:pt x="2145506" y="7316390"/>
                </a:cubicBezTo>
                <a:close/>
                <a:moveTo>
                  <a:pt x="1252537" y="0"/>
                </a:moveTo>
                <a:lnTo>
                  <a:pt x="2995017" y="5208191"/>
                </a:lnTo>
                <a:lnTo>
                  <a:pt x="3292673" y="6417271"/>
                </a:lnTo>
                <a:lnTo>
                  <a:pt x="2467967" y="6838950"/>
                </a:lnTo>
                <a:lnTo>
                  <a:pt x="0" y="0"/>
                </a:lnTo>
                <a:close/>
              </a:path>
            </a:pathLst>
          </a:custGeom>
          <a:solidFill>
            <a:srgbClr val="0C0C0C">
              <a:alpha val="100000"/>
            </a:srgbClr>
          </a:solidFill>
          <a:ln w="184">
            <a:noFill/>
          </a:ln>
        </p:spPr>
        <p:style>
          <a:lnRef idx="2">
            <a:schemeClr val="accent1">
              <a:shade val="50000"/>
            </a:schemeClr>
          </a:lnRef>
          <a:fillRef idx="1">
            <a:schemeClr val="accent1"/>
          </a:fillRef>
          <a:effectRef idx="0">
            <a:schemeClr val="accent1"/>
          </a:effectRef>
          <a:fontRef idx="minor">
            <a:schemeClr val="lt1"/>
          </a:fontRef>
        </p:style>
      </p:sp>
      <p:sp>
        <p:nvSpPr>
          <p:cNvPr id="16529" name="Freeform 16529"/>
          <p:cNvSpPr/>
          <p:nvPr/>
        </p:nvSpPr>
        <p:spPr>
          <a:xfrm>
            <a:off x="6036719" y="1903853"/>
            <a:ext cx="75983" cy="86669"/>
          </a:xfrm>
          <a:custGeom>
            <a:avLst/>
            <a:gdLst/>
            <a:ahLst/>
            <a:cxnLst/>
            <a:rect l="0" t="0" r="0" b="0"/>
            <a:pathLst>
              <a:path w="6108700" h="6959600">
                <a:moveTo>
                  <a:pt x="0" y="3554215"/>
                </a:moveTo>
                <a:lnTo>
                  <a:pt x="0" y="3411538"/>
                </a:lnTo>
                <a:cubicBezTo>
                  <a:pt x="0" y="2927615"/>
                  <a:pt x="70246" y="2477890"/>
                  <a:pt x="210740" y="2062361"/>
                </a:cubicBezTo>
                <a:cubicBezTo>
                  <a:pt x="351366" y="1646701"/>
                  <a:pt x="553971" y="1284883"/>
                  <a:pt x="818554" y="976908"/>
                </a:cubicBezTo>
                <a:cubicBezTo>
                  <a:pt x="1083270" y="668801"/>
                  <a:pt x="1403746" y="428956"/>
                  <a:pt x="1779984" y="257374"/>
                </a:cubicBezTo>
                <a:cubicBezTo>
                  <a:pt x="2156221" y="85791"/>
                  <a:pt x="2577901" y="0"/>
                  <a:pt x="3045023" y="0"/>
                </a:cubicBezTo>
                <a:cubicBezTo>
                  <a:pt x="3516378" y="0"/>
                  <a:pt x="3941167" y="85791"/>
                  <a:pt x="4319389" y="257374"/>
                </a:cubicBezTo>
                <a:cubicBezTo>
                  <a:pt x="4697743" y="428956"/>
                  <a:pt x="5020270" y="668801"/>
                  <a:pt x="5286970" y="976908"/>
                </a:cubicBezTo>
                <a:cubicBezTo>
                  <a:pt x="5553670" y="1284883"/>
                  <a:pt x="5757267" y="1646701"/>
                  <a:pt x="5897760" y="2062361"/>
                </a:cubicBezTo>
                <a:cubicBezTo>
                  <a:pt x="6038387" y="2477890"/>
                  <a:pt x="6108700" y="2927615"/>
                  <a:pt x="6108700" y="3411538"/>
                </a:cubicBezTo>
                <a:lnTo>
                  <a:pt x="6108700" y="3554215"/>
                </a:lnTo>
                <a:cubicBezTo>
                  <a:pt x="6108700" y="4038005"/>
                  <a:pt x="6038387" y="4486672"/>
                  <a:pt x="5897760" y="4900216"/>
                </a:cubicBezTo>
                <a:cubicBezTo>
                  <a:pt x="5757267" y="5313760"/>
                  <a:pt x="5553670" y="5674585"/>
                  <a:pt x="5286970" y="5982693"/>
                </a:cubicBezTo>
                <a:cubicBezTo>
                  <a:pt x="5020270" y="6290800"/>
                  <a:pt x="4699860" y="6530645"/>
                  <a:pt x="4325739" y="6702227"/>
                </a:cubicBezTo>
                <a:cubicBezTo>
                  <a:pt x="3951618" y="6873808"/>
                  <a:pt x="3528814" y="6959600"/>
                  <a:pt x="3057326" y="6959600"/>
                </a:cubicBezTo>
                <a:cubicBezTo>
                  <a:pt x="2586103" y="6959600"/>
                  <a:pt x="2162373" y="6873808"/>
                  <a:pt x="1786135" y="6702227"/>
                </a:cubicBezTo>
                <a:cubicBezTo>
                  <a:pt x="1409898" y="6530645"/>
                  <a:pt x="1088429" y="6290800"/>
                  <a:pt x="821729" y="5982693"/>
                </a:cubicBezTo>
                <a:cubicBezTo>
                  <a:pt x="555029" y="5674585"/>
                  <a:pt x="351366" y="5313760"/>
                  <a:pt x="210740" y="4900216"/>
                </a:cubicBezTo>
                <a:cubicBezTo>
                  <a:pt x="70246" y="4486672"/>
                  <a:pt x="0" y="4038005"/>
                  <a:pt x="0" y="3554215"/>
                </a:cubicBezTo>
                <a:close/>
                <a:moveTo>
                  <a:pt x="1147167" y="3411538"/>
                </a:moveTo>
                <a:lnTo>
                  <a:pt x="1147167" y="3554215"/>
                </a:lnTo>
                <a:cubicBezTo>
                  <a:pt x="1147167" y="3889177"/>
                  <a:pt x="1186523" y="4204560"/>
                  <a:pt x="1265237" y="4500365"/>
                </a:cubicBezTo>
                <a:cubicBezTo>
                  <a:pt x="1343951" y="4796036"/>
                  <a:pt x="1463013" y="5057643"/>
                  <a:pt x="1622425" y="5285185"/>
                </a:cubicBezTo>
                <a:cubicBezTo>
                  <a:pt x="1781836" y="5512594"/>
                  <a:pt x="1981662" y="5691453"/>
                  <a:pt x="2221904" y="5821760"/>
                </a:cubicBezTo>
                <a:cubicBezTo>
                  <a:pt x="2462146" y="5952067"/>
                  <a:pt x="2741678" y="6017221"/>
                  <a:pt x="3060501" y="6017221"/>
                </a:cubicBezTo>
                <a:cubicBezTo>
                  <a:pt x="3375223" y="6017221"/>
                  <a:pt x="3651646" y="5952067"/>
                  <a:pt x="3889771" y="5821760"/>
                </a:cubicBezTo>
                <a:cubicBezTo>
                  <a:pt x="4128029" y="5691453"/>
                  <a:pt x="4325805" y="5512594"/>
                  <a:pt x="4483100" y="5285185"/>
                </a:cubicBezTo>
                <a:cubicBezTo>
                  <a:pt x="4640527" y="5057643"/>
                  <a:pt x="4759589" y="4796036"/>
                  <a:pt x="4840287" y="4500365"/>
                </a:cubicBezTo>
                <a:cubicBezTo>
                  <a:pt x="4921117" y="4204560"/>
                  <a:pt x="4961532" y="3889177"/>
                  <a:pt x="4961532" y="3554215"/>
                </a:cubicBezTo>
                <a:lnTo>
                  <a:pt x="4961532" y="3411538"/>
                </a:lnTo>
                <a:cubicBezTo>
                  <a:pt x="4961532" y="3080544"/>
                  <a:pt x="4921117" y="2767211"/>
                  <a:pt x="4840287" y="2471540"/>
                </a:cubicBezTo>
                <a:cubicBezTo>
                  <a:pt x="4759589" y="2175736"/>
                  <a:pt x="4639535" y="1913070"/>
                  <a:pt x="4480123" y="1683544"/>
                </a:cubicBezTo>
                <a:cubicBezTo>
                  <a:pt x="4320711" y="1454018"/>
                  <a:pt x="4121877" y="1273109"/>
                  <a:pt x="3883620" y="1140818"/>
                </a:cubicBezTo>
                <a:cubicBezTo>
                  <a:pt x="3645495" y="1008526"/>
                  <a:pt x="3367021" y="942380"/>
                  <a:pt x="3048198" y="942380"/>
                </a:cubicBezTo>
                <a:cubicBezTo>
                  <a:pt x="2733476" y="942380"/>
                  <a:pt x="2456987" y="1008526"/>
                  <a:pt x="2218729" y="1140818"/>
                </a:cubicBezTo>
                <a:cubicBezTo>
                  <a:pt x="1980604" y="1273109"/>
                  <a:pt x="1781836" y="1454018"/>
                  <a:pt x="1622425" y="1683544"/>
                </a:cubicBezTo>
                <a:cubicBezTo>
                  <a:pt x="1463013" y="1913070"/>
                  <a:pt x="1343951" y="2175736"/>
                  <a:pt x="1265237" y="2471540"/>
                </a:cubicBezTo>
                <a:cubicBezTo>
                  <a:pt x="1186523" y="2767211"/>
                  <a:pt x="1147167" y="3080544"/>
                  <a:pt x="1147167" y="3411538"/>
                </a:cubicBezTo>
                <a:close/>
              </a:path>
            </a:pathLst>
          </a:custGeom>
          <a:solidFill>
            <a:srgbClr val="0C0C0C">
              <a:alpha val="100000"/>
            </a:srgbClr>
          </a:solidFill>
          <a:ln w="184">
            <a:noFill/>
          </a:ln>
        </p:spPr>
        <p:style>
          <a:lnRef idx="2">
            <a:schemeClr val="accent1">
              <a:shade val="50000"/>
            </a:schemeClr>
          </a:lnRef>
          <a:fillRef idx="1">
            <a:schemeClr val="accent1"/>
          </a:fillRef>
          <a:effectRef idx="0">
            <a:schemeClr val="accent1"/>
          </a:effectRef>
          <a:fontRef idx="minor">
            <a:schemeClr val="lt1"/>
          </a:fontRef>
        </p:style>
      </p:sp>
      <p:sp>
        <p:nvSpPr>
          <p:cNvPr id="16530" name="Freeform 16530"/>
          <p:cNvSpPr/>
          <p:nvPr/>
        </p:nvSpPr>
        <p:spPr>
          <a:xfrm>
            <a:off x="6124898" y="1868743"/>
            <a:ext cx="50424" cy="120197"/>
          </a:xfrm>
          <a:custGeom>
            <a:avLst/>
            <a:gdLst/>
            <a:ahLst/>
            <a:cxnLst/>
            <a:rect l="0" t="0" r="0" b="0"/>
            <a:pathLst>
              <a:path w="4053879" h="9652000">
                <a:moveTo>
                  <a:pt x="2207617" y="9652000"/>
                </a:moveTo>
                <a:lnTo>
                  <a:pt x="1060450" y="9652000"/>
                </a:lnTo>
                <a:lnTo>
                  <a:pt x="1060450" y="2237979"/>
                </a:lnTo>
                <a:cubicBezTo>
                  <a:pt x="1060450" y="1754452"/>
                  <a:pt x="1148225" y="1346399"/>
                  <a:pt x="1323776" y="1013818"/>
                </a:cubicBezTo>
                <a:cubicBezTo>
                  <a:pt x="1499327" y="681104"/>
                  <a:pt x="1752335" y="428956"/>
                  <a:pt x="2082800" y="257374"/>
                </a:cubicBezTo>
                <a:cubicBezTo>
                  <a:pt x="2413396" y="85791"/>
                  <a:pt x="2805972" y="0"/>
                  <a:pt x="3260526" y="0"/>
                </a:cubicBezTo>
                <a:cubicBezTo>
                  <a:pt x="3392818" y="0"/>
                  <a:pt x="3526102" y="8269"/>
                  <a:pt x="3660378" y="24805"/>
                </a:cubicBezTo>
                <a:cubicBezTo>
                  <a:pt x="3794654" y="41210"/>
                  <a:pt x="3925821" y="65948"/>
                  <a:pt x="4053879" y="99021"/>
                </a:cubicBezTo>
                <a:lnTo>
                  <a:pt x="3991768" y="1033860"/>
                </a:lnTo>
                <a:cubicBezTo>
                  <a:pt x="3905117" y="1013090"/>
                  <a:pt x="3807023" y="998604"/>
                  <a:pt x="3697485" y="990402"/>
                </a:cubicBezTo>
                <a:cubicBezTo>
                  <a:pt x="3588080" y="982068"/>
                  <a:pt x="3479667" y="977900"/>
                  <a:pt x="3372246" y="977900"/>
                </a:cubicBezTo>
                <a:cubicBezTo>
                  <a:pt x="3128697" y="977900"/>
                  <a:pt x="2919147" y="1026452"/>
                  <a:pt x="2743596" y="1123554"/>
                </a:cubicBezTo>
                <a:cubicBezTo>
                  <a:pt x="2568045" y="1220655"/>
                  <a:pt x="2434828" y="1362208"/>
                  <a:pt x="2343943" y="1548210"/>
                </a:cubicBezTo>
                <a:cubicBezTo>
                  <a:pt x="2253059" y="1734212"/>
                  <a:pt x="2207617" y="1963672"/>
                  <a:pt x="2207617" y="2236590"/>
                </a:cubicBezTo>
                <a:close/>
                <a:moveTo>
                  <a:pt x="3632200" y="2946400"/>
                </a:moveTo>
                <a:lnTo>
                  <a:pt x="3632200" y="3822700"/>
                </a:lnTo>
                <a:lnTo>
                  <a:pt x="0" y="3822700"/>
                </a:lnTo>
                <a:lnTo>
                  <a:pt x="0" y="2946400"/>
                </a:lnTo>
                <a:close/>
              </a:path>
            </a:pathLst>
          </a:custGeom>
          <a:solidFill>
            <a:srgbClr val="0C0C0C">
              <a:alpha val="100000"/>
            </a:srgbClr>
          </a:solidFill>
          <a:ln w="184">
            <a:noFill/>
          </a:ln>
        </p:spPr>
        <p:style>
          <a:lnRef idx="2">
            <a:schemeClr val="accent1">
              <a:shade val="50000"/>
            </a:schemeClr>
          </a:lnRef>
          <a:fillRef idx="1">
            <a:schemeClr val="accent1"/>
          </a:fillRef>
          <a:effectRef idx="0">
            <a:schemeClr val="accent1"/>
          </a:effectRef>
          <a:fontRef idx="minor">
            <a:schemeClr val="lt1"/>
          </a:fontRef>
        </p:style>
      </p:sp>
      <p:sp>
        <p:nvSpPr>
          <p:cNvPr id="16531" name="Freeform 16531"/>
          <p:cNvSpPr/>
          <p:nvPr/>
        </p:nvSpPr>
        <p:spPr>
          <a:xfrm>
            <a:off x="6215793" y="1885113"/>
            <a:ext cx="45485" cy="105410"/>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0C0C0C">
              <a:alpha val="100000"/>
            </a:srgbClr>
          </a:solidFill>
          <a:ln w="184">
            <a:noFill/>
          </a:ln>
        </p:spPr>
        <p:style>
          <a:lnRef idx="2">
            <a:schemeClr val="accent1">
              <a:shade val="50000"/>
            </a:schemeClr>
          </a:lnRef>
          <a:fillRef idx="1">
            <a:schemeClr val="accent1"/>
          </a:fillRef>
          <a:effectRef idx="0">
            <a:schemeClr val="accent1"/>
          </a:effectRef>
          <a:fontRef idx="minor">
            <a:schemeClr val="lt1"/>
          </a:fontRef>
        </p:style>
      </p:sp>
      <p:sp>
        <p:nvSpPr>
          <p:cNvPr id="16532" name="Freeform 16532"/>
          <p:cNvSpPr/>
          <p:nvPr/>
        </p:nvSpPr>
        <p:spPr>
          <a:xfrm>
            <a:off x="6278066" y="1870324"/>
            <a:ext cx="65609" cy="118537"/>
          </a:xfrm>
          <a:custGeom>
            <a:avLst/>
            <a:gdLst/>
            <a:ahLst/>
            <a:cxnLst/>
            <a:rect l="0" t="0" r="0" b="0"/>
            <a:pathLst>
              <a:path w="5274667" h="9518650">
                <a:moveTo>
                  <a:pt x="1147167" y="0"/>
                </a:moveTo>
                <a:lnTo>
                  <a:pt x="1147167" y="9518650"/>
                </a:lnTo>
                <a:lnTo>
                  <a:pt x="0" y="9518650"/>
                </a:lnTo>
                <a:lnTo>
                  <a:pt x="0" y="0"/>
                </a:lnTo>
                <a:close/>
                <a:moveTo>
                  <a:pt x="874315" y="5905500"/>
                </a:moveTo>
                <a:lnTo>
                  <a:pt x="396875" y="5905500"/>
                </a:lnTo>
                <a:cubicBezTo>
                  <a:pt x="396875" y="5445655"/>
                  <a:pt x="463086" y="5019940"/>
                  <a:pt x="595510" y="4628357"/>
                </a:cubicBezTo>
                <a:cubicBezTo>
                  <a:pt x="727934" y="4236773"/>
                  <a:pt x="914069" y="3895990"/>
                  <a:pt x="1153914" y="3606007"/>
                </a:cubicBezTo>
                <a:cubicBezTo>
                  <a:pt x="1393891" y="3315891"/>
                  <a:pt x="1680368" y="3091128"/>
                  <a:pt x="2013346" y="2931716"/>
                </a:cubicBezTo>
                <a:cubicBezTo>
                  <a:pt x="2346457" y="2772172"/>
                  <a:pt x="2715749" y="2692400"/>
                  <a:pt x="3121223" y="2692400"/>
                </a:cubicBezTo>
                <a:cubicBezTo>
                  <a:pt x="3452217" y="2692400"/>
                  <a:pt x="3750071" y="2736785"/>
                  <a:pt x="4014787" y="2825552"/>
                </a:cubicBezTo>
                <a:cubicBezTo>
                  <a:pt x="4279635" y="2914320"/>
                  <a:pt x="4506185" y="3055740"/>
                  <a:pt x="4694435" y="3249811"/>
                </a:cubicBezTo>
                <a:cubicBezTo>
                  <a:pt x="4882686" y="3443883"/>
                  <a:pt x="5026421" y="3694775"/>
                  <a:pt x="5125640" y="4002485"/>
                </a:cubicBezTo>
                <a:cubicBezTo>
                  <a:pt x="5224991" y="4310063"/>
                  <a:pt x="5274667" y="4684845"/>
                  <a:pt x="5274667" y="5126832"/>
                </a:cubicBezTo>
                <a:lnTo>
                  <a:pt x="5274667" y="9518650"/>
                </a:lnTo>
                <a:lnTo>
                  <a:pt x="4127500" y="9518650"/>
                </a:lnTo>
                <a:lnTo>
                  <a:pt x="4127500" y="5113536"/>
                </a:lnTo>
                <a:cubicBezTo>
                  <a:pt x="4127500" y="4762434"/>
                  <a:pt x="4075707" y="4480521"/>
                  <a:pt x="3972123" y="4267796"/>
                </a:cubicBezTo>
                <a:cubicBezTo>
                  <a:pt x="3868671" y="4055071"/>
                  <a:pt x="3717594" y="3900223"/>
                  <a:pt x="3518892" y="3803254"/>
                </a:cubicBezTo>
                <a:cubicBezTo>
                  <a:pt x="3320322" y="3706151"/>
                  <a:pt x="3076178" y="3657600"/>
                  <a:pt x="2786459" y="3657600"/>
                </a:cubicBezTo>
                <a:cubicBezTo>
                  <a:pt x="2500841" y="3657600"/>
                  <a:pt x="2241087" y="3717330"/>
                  <a:pt x="2007195" y="3836790"/>
                </a:cubicBezTo>
                <a:cubicBezTo>
                  <a:pt x="1773435" y="3956117"/>
                  <a:pt x="1572749" y="4120754"/>
                  <a:pt x="1405135" y="4330700"/>
                </a:cubicBezTo>
                <a:cubicBezTo>
                  <a:pt x="1237522" y="4540647"/>
                  <a:pt x="1107148" y="4780492"/>
                  <a:pt x="1014015" y="5050235"/>
                </a:cubicBezTo>
                <a:cubicBezTo>
                  <a:pt x="920882" y="5319845"/>
                  <a:pt x="874315" y="5604934"/>
                  <a:pt x="874315" y="5905500"/>
                </a:cubicBezTo>
                <a:close/>
              </a:path>
            </a:pathLst>
          </a:custGeom>
          <a:solidFill>
            <a:srgbClr val="0C0C0C">
              <a:alpha val="100000"/>
            </a:srgbClr>
          </a:solidFill>
          <a:ln w="184">
            <a:noFill/>
          </a:ln>
        </p:spPr>
        <p:style>
          <a:lnRef idx="2">
            <a:schemeClr val="accent1">
              <a:shade val="50000"/>
            </a:schemeClr>
          </a:lnRef>
          <a:fillRef idx="1">
            <a:schemeClr val="accent1"/>
          </a:fillRef>
          <a:effectRef idx="0">
            <a:schemeClr val="accent1"/>
          </a:effectRef>
          <a:fontRef idx="minor">
            <a:schemeClr val="lt1"/>
          </a:fontRef>
        </p:style>
      </p:sp>
      <p:sp>
        <p:nvSpPr>
          <p:cNvPr id="16533" name="Freeform 16533"/>
          <p:cNvSpPr/>
          <p:nvPr/>
        </p:nvSpPr>
        <p:spPr>
          <a:xfrm>
            <a:off x="6361741" y="1903853"/>
            <a:ext cx="70849" cy="86669"/>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C0C0C">
              <a:alpha val="100000"/>
            </a:srgbClr>
          </a:solidFill>
          <a:ln w="184">
            <a:noFill/>
          </a:ln>
        </p:spPr>
        <p:style>
          <a:lnRef idx="2">
            <a:schemeClr val="accent1">
              <a:shade val="50000"/>
            </a:schemeClr>
          </a:lnRef>
          <a:fillRef idx="1">
            <a:schemeClr val="accent1"/>
          </a:fillRef>
          <a:effectRef idx="0">
            <a:schemeClr val="accent1"/>
          </a:effectRef>
          <a:fontRef idx="minor">
            <a:schemeClr val="lt1"/>
          </a:fontRef>
        </p:style>
      </p:sp>
      <p:sp>
        <p:nvSpPr>
          <p:cNvPr id="16534" name="Freeform 16534"/>
          <p:cNvSpPr/>
          <p:nvPr/>
        </p:nvSpPr>
        <p:spPr>
          <a:xfrm>
            <a:off x="6491814" y="1876493"/>
            <a:ext cx="71323" cy="112447"/>
          </a:xfrm>
          <a:custGeom>
            <a:avLst/>
            <a:gdLst/>
            <a:ahLst/>
            <a:cxnLst/>
            <a:rect l="0" t="0" r="0" b="0"/>
            <a:pathLst>
              <a:path w="5734050" h="9029700">
                <a:moveTo>
                  <a:pt x="5734050" y="8051800"/>
                </a:moveTo>
                <a:lnTo>
                  <a:pt x="5734050" y="9029700"/>
                </a:lnTo>
                <a:lnTo>
                  <a:pt x="952500" y="9029700"/>
                </a:lnTo>
                <a:lnTo>
                  <a:pt x="952500" y="8051800"/>
                </a:lnTo>
                <a:close/>
                <a:moveTo>
                  <a:pt x="1193800" y="0"/>
                </a:moveTo>
                <a:lnTo>
                  <a:pt x="1193800" y="9029700"/>
                </a:lnTo>
                <a:lnTo>
                  <a:pt x="0" y="9029700"/>
                </a:lnTo>
                <a:lnTo>
                  <a:pt x="0" y="0"/>
                </a:lnTo>
                <a:close/>
                <a:moveTo>
                  <a:pt x="5105400" y="3886200"/>
                </a:moveTo>
                <a:lnTo>
                  <a:pt x="5105400" y="4864100"/>
                </a:lnTo>
                <a:lnTo>
                  <a:pt x="952500" y="4864100"/>
                </a:lnTo>
                <a:lnTo>
                  <a:pt x="952500" y="3886200"/>
                </a:lnTo>
                <a:close/>
                <a:moveTo>
                  <a:pt x="5676900" y="0"/>
                </a:moveTo>
                <a:lnTo>
                  <a:pt x="5676900" y="977900"/>
                </a:lnTo>
                <a:lnTo>
                  <a:pt x="952500" y="977900"/>
                </a:lnTo>
                <a:lnTo>
                  <a:pt x="952500" y="0"/>
                </a:lnTo>
                <a:close/>
              </a:path>
            </a:pathLst>
          </a:custGeom>
          <a:solidFill>
            <a:srgbClr val="0C0C0C">
              <a:alpha val="100000"/>
            </a:srgbClr>
          </a:solidFill>
          <a:ln w="184">
            <a:noFill/>
          </a:ln>
        </p:spPr>
        <p:style>
          <a:lnRef idx="2">
            <a:schemeClr val="accent1">
              <a:shade val="50000"/>
            </a:schemeClr>
          </a:lnRef>
          <a:fillRef idx="1">
            <a:schemeClr val="accent1"/>
          </a:fillRef>
          <a:effectRef idx="0">
            <a:schemeClr val="accent1"/>
          </a:effectRef>
          <a:fontRef idx="minor">
            <a:schemeClr val="lt1"/>
          </a:fontRef>
        </p:style>
      </p:sp>
      <p:sp>
        <p:nvSpPr>
          <p:cNvPr id="16535" name="Freeform 16535"/>
          <p:cNvSpPr/>
          <p:nvPr/>
        </p:nvSpPr>
        <p:spPr>
          <a:xfrm>
            <a:off x="6578966" y="1905434"/>
            <a:ext cx="65715" cy="85087"/>
          </a:xfrm>
          <a:custGeom>
            <a:avLst/>
            <a:gdLst/>
            <a:ahLst/>
            <a:cxnLst/>
            <a:rect l="0" t="0" r="0" b="0"/>
            <a:pathLst>
              <a:path w="5283200" h="6832600">
                <a:moveTo>
                  <a:pt x="4132460" y="5156200"/>
                </a:moveTo>
                <a:lnTo>
                  <a:pt x="4132460" y="0"/>
                </a:lnTo>
                <a:lnTo>
                  <a:pt x="5283200" y="0"/>
                </a:lnTo>
                <a:lnTo>
                  <a:pt x="5283200" y="6705600"/>
                </a:lnTo>
                <a:lnTo>
                  <a:pt x="4188420" y="6705600"/>
                </a:lnTo>
                <a:close/>
                <a:moveTo>
                  <a:pt x="4349750" y="3733800"/>
                </a:moveTo>
                <a:lnTo>
                  <a:pt x="4826000" y="3733800"/>
                </a:lnTo>
                <a:cubicBezTo>
                  <a:pt x="4826000" y="4180020"/>
                  <a:pt x="4779499" y="4592175"/>
                  <a:pt x="4686498" y="4970265"/>
                </a:cubicBezTo>
                <a:cubicBezTo>
                  <a:pt x="4593497" y="5348222"/>
                  <a:pt x="4443610" y="5675644"/>
                  <a:pt x="4236839" y="5952530"/>
                </a:cubicBezTo>
                <a:cubicBezTo>
                  <a:pt x="4030067" y="6229417"/>
                  <a:pt x="3759133" y="6445317"/>
                  <a:pt x="3424039" y="6600230"/>
                </a:cubicBezTo>
                <a:cubicBezTo>
                  <a:pt x="3089076" y="6755143"/>
                  <a:pt x="2681750" y="6832600"/>
                  <a:pt x="2202060" y="6832600"/>
                </a:cubicBezTo>
                <a:cubicBezTo>
                  <a:pt x="1875432" y="6832600"/>
                  <a:pt x="1576652" y="6785107"/>
                  <a:pt x="1305718" y="6690122"/>
                </a:cubicBezTo>
                <a:cubicBezTo>
                  <a:pt x="1034917" y="6595005"/>
                  <a:pt x="802282" y="6448227"/>
                  <a:pt x="607814" y="6249790"/>
                </a:cubicBezTo>
                <a:cubicBezTo>
                  <a:pt x="413477" y="6051352"/>
                  <a:pt x="263591" y="5793053"/>
                  <a:pt x="158154" y="5474891"/>
                </a:cubicBezTo>
                <a:cubicBezTo>
                  <a:pt x="52718" y="5156597"/>
                  <a:pt x="0" y="4774208"/>
                  <a:pt x="0" y="4327724"/>
                </a:cubicBezTo>
                <a:lnTo>
                  <a:pt x="0" y="0"/>
                </a:lnTo>
                <a:lnTo>
                  <a:pt x="1147167" y="0"/>
                </a:lnTo>
                <a:lnTo>
                  <a:pt x="1147167" y="4337050"/>
                </a:lnTo>
                <a:cubicBezTo>
                  <a:pt x="1147167" y="4638411"/>
                  <a:pt x="1181298" y="4887252"/>
                  <a:pt x="1249560" y="5083572"/>
                </a:cubicBezTo>
                <a:cubicBezTo>
                  <a:pt x="1317823" y="5279761"/>
                  <a:pt x="1410890" y="5434674"/>
                  <a:pt x="1528762" y="5548313"/>
                </a:cubicBezTo>
                <a:cubicBezTo>
                  <a:pt x="1646634" y="5661819"/>
                  <a:pt x="1778992" y="5741260"/>
                  <a:pt x="1925835" y="5786636"/>
                </a:cubicBezTo>
                <a:cubicBezTo>
                  <a:pt x="2072812" y="5832012"/>
                  <a:pt x="2224881" y="5854700"/>
                  <a:pt x="2382043" y="5854700"/>
                </a:cubicBezTo>
                <a:cubicBezTo>
                  <a:pt x="2870464" y="5854700"/>
                  <a:pt x="3257351" y="5760377"/>
                  <a:pt x="3542704" y="5571729"/>
                </a:cubicBezTo>
                <a:cubicBezTo>
                  <a:pt x="3828189" y="5383081"/>
                  <a:pt x="4034035" y="5128089"/>
                  <a:pt x="4160242" y="4806752"/>
                </a:cubicBezTo>
                <a:cubicBezTo>
                  <a:pt x="4286580" y="4485283"/>
                  <a:pt x="4349750" y="4127633"/>
                  <a:pt x="4349750" y="3733800"/>
                </a:cubicBezTo>
                <a:close/>
              </a:path>
            </a:pathLst>
          </a:custGeom>
          <a:solidFill>
            <a:srgbClr val="0C0C0C">
              <a:alpha val="100000"/>
            </a:srgbClr>
          </a:solidFill>
          <a:ln w="184">
            <a:noFill/>
          </a:ln>
        </p:spPr>
        <p:style>
          <a:lnRef idx="2">
            <a:schemeClr val="accent1">
              <a:shade val="50000"/>
            </a:schemeClr>
          </a:lnRef>
          <a:fillRef idx="1">
            <a:schemeClr val="accent1"/>
          </a:fillRef>
          <a:effectRef idx="0">
            <a:schemeClr val="accent1"/>
          </a:effectRef>
          <a:fontRef idx="minor">
            <a:schemeClr val="lt1"/>
          </a:fontRef>
        </p:style>
      </p:sp>
      <p:sp>
        <p:nvSpPr>
          <p:cNvPr id="16536" name="Freeform 16536"/>
          <p:cNvSpPr/>
          <p:nvPr/>
        </p:nvSpPr>
        <p:spPr>
          <a:xfrm>
            <a:off x="6666750" y="1903853"/>
            <a:ext cx="40376" cy="85087"/>
          </a:xfrm>
          <a:custGeom>
            <a:avLst/>
            <a:gdLst/>
            <a:ahLst/>
            <a:cxnLst/>
            <a:rect l="0" t="0" r="0" b="0"/>
            <a:pathLst>
              <a:path w="3246040" h="6832600">
                <a:moveTo>
                  <a:pt x="1150143" y="1180704"/>
                </a:moveTo>
                <a:lnTo>
                  <a:pt x="1150143" y="6832600"/>
                </a:lnTo>
                <a:lnTo>
                  <a:pt x="0" y="6832600"/>
                </a:lnTo>
                <a:lnTo>
                  <a:pt x="0" y="127000"/>
                </a:lnTo>
                <a:lnTo>
                  <a:pt x="1118989" y="127000"/>
                </a:lnTo>
                <a:close/>
                <a:moveTo>
                  <a:pt x="3246040" y="86916"/>
                </a:moveTo>
                <a:lnTo>
                  <a:pt x="3239889" y="1154510"/>
                </a:lnTo>
                <a:cubicBezTo>
                  <a:pt x="3144771" y="1133872"/>
                  <a:pt x="3054813" y="1120445"/>
                  <a:pt x="2970014" y="1114227"/>
                </a:cubicBezTo>
                <a:cubicBezTo>
                  <a:pt x="2885347" y="1108009"/>
                  <a:pt x="2789237" y="1104900"/>
                  <a:pt x="2681684" y="1104900"/>
                </a:cubicBezTo>
                <a:cubicBezTo>
                  <a:pt x="2417100" y="1104900"/>
                  <a:pt x="2183540" y="1146242"/>
                  <a:pt x="1981001" y="1228924"/>
                </a:cubicBezTo>
                <a:cubicBezTo>
                  <a:pt x="1778462" y="1311606"/>
                  <a:pt x="1606880" y="1427295"/>
                  <a:pt x="1466254" y="1575991"/>
                </a:cubicBezTo>
                <a:cubicBezTo>
                  <a:pt x="1325760" y="1724687"/>
                  <a:pt x="1215165" y="1901362"/>
                  <a:pt x="1134467" y="2106018"/>
                </a:cubicBezTo>
                <a:cubicBezTo>
                  <a:pt x="1053901" y="2310673"/>
                  <a:pt x="1001249" y="2534841"/>
                  <a:pt x="976510" y="2778522"/>
                </a:cubicBezTo>
                <a:lnTo>
                  <a:pt x="654050" y="2964458"/>
                </a:lnTo>
                <a:cubicBezTo>
                  <a:pt x="654050" y="2559249"/>
                  <a:pt x="694332" y="2178844"/>
                  <a:pt x="774898" y="1823244"/>
                </a:cubicBezTo>
                <a:cubicBezTo>
                  <a:pt x="855464" y="1467644"/>
                  <a:pt x="980479" y="1152393"/>
                  <a:pt x="1149945" y="877491"/>
                </a:cubicBezTo>
                <a:cubicBezTo>
                  <a:pt x="1319543" y="602589"/>
                  <a:pt x="1535575" y="387615"/>
                  <a:pt x="1798042" y="232569"/>
                </a:cubicBezTo>
                <a:cubicBezTo>
                  <a:pt x="2060641" y="77524"/>
                  <a:pt x="2373841" y="0"/>
                  <a:pt x="2737643" y="0"/>
                </a:cubicBezTo>
                <a:cubicBezTo>
                  <a:pt x="2820325" y="0"/>
                  <a:pt x="2915377" y="9327"/>
                  <a:pt x="3022798" y="27980"/>
                </a:cubicBezTo>
                <a:cubicBezTo>
                  <a:pt x="3130351" y="46501"/>
                  <a:pt x="3204765" y="66146"/>
                  <a:pt x="3246040" y="86916"/>
                </a:cubicBezTo>
                <a:close/>
              </a:path>
            </a:pathLst>
          </a:custGeom>
          <a:solidFill>
            <a:srgbClr val="0C0C0C">
              <a:alpha val="100000"/>
            </a:srgbClr>
          </a:solidFill>
          <a:ln w="184">
            <a:noFill/>
          </a:ln>
        </p:spPr>
        <p:style>
          <a:lnRef idx="2">
            <a:schemeClr val="accent1">
              <a:shade val="50000"/>
            </a:schemeClr>
          </a:lnRef>
          <a:fillRef idx="1">
            <a:schemeClr val="accent1"/>
          </a:fillRef>
          <a:effectRef idx="0">
            <a:schemeClr val="accent1"/>
          </a:effectRef>
          <a:fontRef idx="minor">
            <a:schemeClr val="lt1"/>
          </a:fontRef>
        </p:style>
      </p:sp>
      <p:sp>
        <p:nvSpPr>
          <p:cNvPr id="16537" name="Freeform 16537"/>
          <p:cNvSpPr/>
          <p:nvPr/>
        </p:nvSpPr>
        <p:spPr>
          <a:xfrm>
            <a:off x="6717095" y="1903853"/>
            <a:ext cx="75983" cy="86669"/>
          </a:xfrm>
          <a:custGeom>
            <a:avLst/>
            <a:gdLst/>
            <a:ahLst/>
            <a:cxnLst/>
            <a:rect l="0" t="0" r="0" b="0"/>
            <a:pathLst>
              <a:path w="6108700" h="6959600">
                <a:moveTo>
                  <a:pt x="0" y="3554215"/>
                </a:moveTo>
                <a:lnTo>
                  <a:pt x="0" y="3411538"/>
                </a:lnTo>
                <a:cubicBezTo>
                  <a:pt x="0" y="2927615"/>
                  <a:pt x="70246" y="2477890"/>
                  <a:pt x="210740" y="2062361"/>
                </a:cubicBezTo>
                <a:cubicBezTo>
                  <a:pt x="351366" y="1646701"/>
                  <a:pt x="553971" y="1284883"/>
                  <a:pt x="818554" y="976908"/>
                </a:cubicBezTo>
                <a:cubicBezTo>
                  <a:pt x="1083270" y="668801"/>
                  <a:pt x="1403746" y="428956"/>
                  <a:pt x="1779984" y="257374"/>
                </a:cubicBezTo>
                <a:cubicBezTo>
                  <a:pt x="2156221" y="85791"/>
                  <a:pt x="2577901" y="0"/>
                  <a:pt x="3045023" y="0"/>
                </a:cubicBezTo>
                <a:cubicBezTo>
                  <a:pt x="3516378" y="0"/>
                  <a:pt x="3941167" y="85791"/>
                  <a:pt x="4319389" y="257374"/>
                </a:cubicBezTo>
                <a:cubicBezTo>
                  <a:pt x="4697743" y="428956"/>
                  <a:pt x="5020270" y="668801"/>
                  <a:pt x="5286970" y="976908"/>
                </a:cubicBezTo>
                <a:cubicBezTo>
                  <a:pt x="5553670" y="1284883"/>
                  <a:pt x="5757267" y="1646701"/>
                  <a:pt x="5897760" y="2062361"/>
                </a:cubicBezTo>
                <a:cubicBezTo>
                  <a:pt x="6038387" y="2477890"/>
                  <a:pt x="6108700" y="2927615"/>
                  <a:pt x="6108700" y="3411538"/>
                </a:cubicBezTo>
                <a:lnTo>
                  <a:pt x="6108700" y="3554215"/>
                </a:lnTo>
                <a:cubicBezTo>
                  <a:pt x="6108700" y="4038005"/>
                  <a:pt x="6038387" y="4486672"/>
                  <a:pt x="5897760" y="4900216"/>
                </a:cubicBezTo>
                <a:cubicBezTo>
                  <a:pt x="5757267" y="5313760"/>
                  <a:pt x="5553670" y="5674585"/>
                  <a:pt x="5286970" y="5982693"/>
                </a:cubicBezTo>
                <a:cubicBezTo>
                  <a:pt x="5020270" y="6290800"/>
                  <a:pt x="4699860" y="6530645"/>
                  <a:pt x="4325739" y="6702227"/>
                </a:cubicBezTo>
                <a:cubicBezTo>
                  <a:pt x="3951618" y="6873808"/>
                  <a:pt x="3528814" y="6959600"/>
                  <a:pt x="3057326" y="6959600"/>
                </a:cubicBezTo>
                <a:cubicBezTo>
                  <a:pt x="2586103" y="6959600"/>
                  <a:pt x="2162373" y="6873808"/>
                  <a:pt x="1786135" y="6702227"/>
                </a:cubicBezTo>
                <a:cubicBezTo>
                  <a:pt x="1409898" y="6530645"/>
                  <a:pt x="1088429" y="6290800"/>
                  <a:pt x="821729" y="5982693"/>
                </a:cubicBezTo>
                <a:cubicBezTo>
                  <a:pt x="555029" y="5674585"/>
                  <a:pt x="351366" y="5313760"/>
                  <a:pt x="210740" y="4900216"/>
                </a:cubicBezTo>
                <a:cubicBezTo>
                  <a:pt x="70246" y="4486672"/>
                  <a:pt x="0" y="4038005"/>
                  <a:pt x="0" y="3554215"/>
                </a:cubicBezTo>
                <a:close/>
                <a:moveTo>
                  <a:pt x="1147167" y="3411538"/>
                </a:moveTo>
                <a:lnTo>
                  <a:pt x="1147167" y="3554215"/>
                </a:lnTo>
                <a:cubicBezTo>
                  <a:pt x="1147167" y="3889177"/>
                  <a:pt x="1186523" y="4204560"/>
                  <a:pt x="1265237" y="4500365"/>
                </a:cubicBezTo>
                <a:cubicBezTo>
                  <a:pt x="1343951" y="4796036"/>
                  <a:pt x="1463013" y="5057643"/>
                  <a:pt x="1622425" y="5285185"/>
                </a:cubicBezTo>
                <a:cubicBezTo>
                  <a:pt x="1781836" y="5512594"/>
                  <a:pt x="1981662" y="5691453"/>
                  <a:pt x="2221904" y="5821760"/>
                </a:cubicBezTo>
                <a:cubicBezTo>
                  <a:pt x="2462146" y="5952067"/>
                  <a:pt x="2741678" y="6017221"/>
                  <a:pt x="3060501" y="6017221"/>
                </a:cubicBezTo>
                <a:cubicBezTo>
                  <a:pt x="3375223" y="6017221"/>
                  <a:pt x="3651646" y="5952067"/>
                  <a:pt x="3889771" y="5821760"/>
                </a:cubicBezTo>
                <a:cubicBezTo>
                  <a:pt x="4128029" y="5691453"/>
                  <a:pt x="4325805" y="5512594"/>
                  <a:pt x="4483100" y="5285185"/>
                </a:cubicBezTo>
                <a:cubicBezTo>
                  <a:pt x="4640527" y="5057643"/>
                  <a:pt x="4759589" y="4796036"/>
                  <a:pt x="4840287" y="4500365"/>
                </a:cubicBezTo>
                <a:cubicBezTo>
                  <a:pt x="4921117" y="4204560"/>
                  <a:pt x="4961532" y="3889177"/>
                  <a:pt x="4961532" y="3554215"/>
                </a:cubicBezTo>
                <a:lnTo>
                  <a:pt x="4961532" y="3411538"/>
                </a:lnTo>
                <a:cubicBezTo>
                  <a:pt x="4961532" y="3080544"/>
                  <a:pt x="4921117" y="2767211"/>
                  <a:pt x="4840287" y="2471540"/>
                </a:cubicBezTo>
                <a:cubicBezTo>
                  <a:pt x="4759589" y="2175736"/>
                  <a:pt x="4639535" y="1913070"/>
                  <a:pt x="4480123" y="1683544"/>
                </a:cubicBezTo>
                <a:cubicBezTo>
                  <a:pt x="4320711" y="1454018"/>
                  <a:pt x="4121877" y="1273109"/>
                  <a:pt x="3883620" y="1140818"/>
                </a:cubicBezTo>
                <a:cubicBezTo>
                  <a:pt x="3645495" y="1008526"/>
                  <a:pt x="3367021" y="942380"/>
                  <a:pt x="3048198" y="942380"/>
                </a:cubicBezTo>
                <a:cubicBezTo>
                  <a:pt x="2733476" y="942380"/>
                  <a:pt x="2456987" y="1008526"/>
                  <a:pt x="2218729" y="1140818"/>
                </a:cubicBezTo>
                <a:cubicBezTo>
                  <a:pt x="1980604" y="1273109"/>
                  <a:pt x="1781836" y="1454018"/>
                  <a:pt x="1622425" y="1683544"/>
                </a:cubicBezTo>
                <a:cubicBezTo>
                  <a:pt x="1463013" y="1913070"/>
                  <a:pt x="1343951" y="2175736"/>
                  <a:pt x="1265237" y="2471540"/>
                </a:cubicBezTo>
                <a:cubicBezTo>
                  <a:pt x="1186523" y="2767211"/>
                  <a:pt x="1147167" y="3080544"/>
                  <a:pt x="1147167" y="3411538"/>
                </a:cubicBezTo>
                <a:close/>
              </a:path>
            </a:pathLst>
          </a:custGeom>
          <a:solidFill>
            <a:srgbClr val="0C0C0C">
              <a:alpha val="100000"/>
            </a:srgbClr>
          </a:solidFill>
          <a:ln w="184">
            <a:noFill/>
          </a:ln>
        </p:spPr>
        <p:style>
          <a:lnRef idx="2">
            <a:schemeClr val="accent1">
              <a:shade val="50000"/>
            </a:schemeClr>
          </a:lnRef>
          <a:fillRef idx="1">
            <a:schemeClr val="accent1"/>
          </a:fillRef>
          <a:effectRef idx="0">
            <a:schemeClr val="accent1"/>
          </a:effectRef>
          <a:fontRef idx="minor">
            <a:schemeClr val="lt1"/>
          </a:fontRef>
        </p:style>
      </p:sp>
      <p:sp>
        <p:nvSpPr>
          <p:cNvPr id="16538" name="Freeform 16538"/>
          <p:cNvSpPr/>
          <p:nvPr/>
        </p:nvSpPr>
        <p:spPr>
          <a:xfrm>
            <a:off x="6811355" y="1903854"/>
            <a:ext cx="70506" cy="117192"/>
          </a:xfrm>
          <a:custGeom>
            <a:avLst/>
            <a:gdLst/>
            <a:ahLst/>
            <a:cxnLst/>
            <a:rect l="0" t="0" r="0" b="0"/>
            <a:pathLst>
              <a:path w="5668367" h="9410700">
                <a:moveTo>
                  <a:pt x="1147167" y="1412082"/>
                </a:moveTo>
                <a:lnTo>
                  <a:pt x="1147167" y="9410700"/>
                </a:lnTo>
                <a:lnTo>
                  <a:pt x="0" y="9410700"/>
                </a:lnTo>
                <a:lnTo>
                  <a:pt x="0" y="127000"/>
                </a:lnTo>
                <a:lnTo>
                  <a:pt x="1048345" y="127000"/>
                </a:lnTo>
                <a:close/>
                <a:moveTo>
                  <a:pt x="5668367" y="3423841"/>
                </a:moveTo>
                <a:lnTo>
                  <a:pt x="5668367" y="3554215"/>
                </a:lnTo>
                <a:cubicBezTo>
                  <a:pt x="5668367" y="4042106"/>
                  <a:pt x="5610489" y="4493882"/>
                  <a:pt x="5494734" y="4909543"/>
                </a:cubicBezTo>
                <a:cubicBezTo>
                  <a:pt x="5379111" y="5325203"/>
                  <a:pt x="5210770" y="5686029"/>
                  <a:pt x="4989710" y="5992019"/>
                </a:cubicBezTo>
                <a:cubicBezTo>
                  <a:pt x="4768783" y="6298010"/>
                  <a:pt x="4497189" y="6535804"/>
                  <a:pt x="4174926" y="6705402"/>
                </a:cubicBezTo>
                <a:cubicBezTo>
                  <a:pt x="3852796" y="6874867"/>
                  <a:pt x="3483107" y="6959600"/>
                  <a:pt x="3065859" y="6959600"/>
                </a:cubicBezTo>
                <a:cubicBezTo>
                  <a:pt x="2640409" y="6959600"/>
                  <a:pt x="2264502" y="6889286"/>
                  <a:pt x="1938139" y="6748661"/>
                </a:cubicBezTo>
                <a:cubicBezTo>
                  <a:pt x="1611775" y="6607903"/>
                  <a:pt x="1334955" y="6403116"/>
                  <a:pt x="1107678" y="6134299"/>
                </a:cubicBezTo>
                <a:cubicBezTo>
                  <a:pt x="880533" y="5865482"/>
                  <a:pt x="699822" y="5542889"/>
                  <a:pt x="565546" y="5166519"/>
                </a:cubicBezTo>
                <a:cubicBezTo>
                  <a:pt x="431403" y="4790017"/>
                  <a:pt x="339526" y="4366022"/>
                  <a:pt x="289917" y="3894535"/>
                </a:cubicBezTo>
                <a:lnTo>
                  <a:pt x="289917" y="3199607"/>
                </a:lnTo>
                <a:cubicBezTo>
                  <a:pt x="339526" y="2703513"/>
                  <a:pt x="432461" y="2259145"/>
                  <a:pt x="568721" y="1866504"/>
                </a:cubicBezTo>
                <a:cubicBezTo>
                  <a:pt x="704982" y="1473730"/>
                  <a:pt x="885692" y="1137841"/>
                  <a:pt x="1110853" y="858838"/>
                </a:cubicBezTo>
                <a:cubicBezTo>
                  <a:pt x="1336013" y="579703"/>
                  <a:pt x="1609725" y="366779"/>
                  <a:pt x="1931987" y="220068"/>
                </a:cubicBezTo>
                <a:cubicBezTo>
                  <a:pt x="2254250" y="73356"/>
                  <a:pt x="2625989" y="0"/>
                  <a:pt x="3047206" y="0"/>
                </a:cubicBezTo>
                <a:cubicBezTo>
                  <a:pt x="3468687" y="0"/>
                  <a:pt x="3842543" y="81691"/>
                  <a:pt x="4168775" y="245071"/>
                </a:cubicBezTo>
                <a:cubicBezTo>
                  <a:pt x="4495138" y="408319"/>
                  <a:pt x="4769842" y="640887"/>
                  <a:pt x="4992885" y="942777"/>
                </a:cubicBezTo>
                <a:cubicBezTo>
                  <a:pt x="5215929" y="1244667"/>
                  <a:pt x="5384270" y="1605492"/>
                  <a:pt x="5497909" y="2025254"/>
                </a:cubicBezTo>
                <a:cubicBezTo>
                  <a:pt x="5611547" y="2444883"/>
                  <a:pt x="5668367" y="2911079"/>
                  <a:pt x="5668367" y="3423841"/>
                </a:cubicBezTo>
                <a:close/>
                <a:moveTo>
                  <a:pt x="4521200" y="3553222"/>
                </a:moveTo>
                <a:lnTo>
                  <a:pt x="4521200" y="3422849"/>
                </a:lnTo>
                <a:cubicBezTo>
                  <a:pt x="4521200" y="3087754"/>
                  <a:pt x="4486010" y="2772305"/>
                  <a:pt x="4415631" y="2476500"/>
                </a:cubicBezTo>
                <a:cubicBezTo>
                  <a:pt x="4345384" y="2180564"/>
                  <a:pt x="4236706" y="1919883"/>
                  <a:pt x="4089598" y="1694458"/>
                </a:cubicBezTo>
                <a:cubicBezTo>
                  <a:pt x="3942622" y="1468901"/>
                  <a:pt x="3755297" y="1290969"/>
                  <a:pt x="3527623" y="1160661"/>
                </a:cubicBezTo>
                <a:cubicBezTo>
                  <a:pt x="3299949" y="1030354"/>
                  <a:pt x="3028817" y="965200"/>
                  <a:pt x="2714228" y="965200"/>
                </a:cubicBezTo>
                <a:cubicBezTo>
                  <a:pt x="2424377" y="965200"/>
                  <a:pt x="2172824" y="1014810"/>
                  <a:pt x="1959570" y="1114029"/>
                </a:cubicBezTo>
                <a:cubicBezTo>
                  <a:pt x="1746316" y="1213247"/>
                  <a:pt x="1565142" y="1346664"/>
                  <a:pt x="1416050" y="1514277"/>
                </a:cubicBezTo>
                <a:cubicBezTo>
                  <a:pt x="1267089" y="1681890"/>
                  <a:pt x="1146042" y="1872258"/>
                  <a:pt x="1052909" y="2085380"/>
                </a:cubicBezTo>
                <a:cubicBezTo>
                  <a:pt x="959776" y="2298370"/>
                  <a:pt x="890389" y="2518701"/>
                  <a:pt x="844748" y="2746375"/>
                </a:cubicBezTo>
                <a:lnTo>
                  <a:pt x="844748" y="4353918"/>
                </a:lnTo>
                <a:cubicBezTo>
                  <a:pt x="927562" y="4643504"/>
                  <a:pt x="1043450" y="4915562"/>
                  <a:pt x="1192410" y="5170091"/>
                </a:cubicBezTo>
                <a:cubicBezTo>
                  <a:pt x="1341503" y="5424488"/>
                  <a:pt x="1540271" y="5629275"/>
                  <a:pt x="1788715" y="5784454"/>
                </a:cubicBezTo>
                <a:cubicBezTo>
                  <a:pt x="2037159" y="5939632"/>
                  <a:pt x="2349764" y="6017221"/>
                  <a:pt x="2726531" y="6017221"/>
                </a:cubicBezTo>
                <a:cubicBezTo>
                  <a:pt x="3037019" y="6017221"/>
                  <a:pt x="3305042" y="5952067"/>
                  <a:pt x="3530600" y="5821760"/>
                </a:cubicBezTo>
                <a:cubicBezTo>
                  <a:pt x="3756289" y="5691320"/>
                  <a:pt x="3942622" y="5512330"/>
                  <a:pt x="4089598" y="5284788"/>
                </a:cubicBezTo>
                <a:cubicBezTo>
                  <a:pt x="4236706" y="5057114"/>
                  <a:pt x="4345384" y="4795375"/>
                  <a:pt x="4415631" y="4499571"/>
                </a:cubicBezTo>
                <a:cubicBezTo>
                  <a:pt x="4486010" y="4203767"/>
                  <a:pt x="4521200" y="3888317"/>
                  <a:pt x="4521200" y="3553222"/>
                </a:cubicBezTo>
                <a:close/>
              </a:path>
            </a:pathLst>
          </a:custGeom>
          <a:solidFill>
            <a:srgbClr val="0C0C0C">
              <a:alpha val="100000"/>
            </a:srgbClr>
          </a:solidFill>
          <a:ln w="184">
            <a:noFill/>
          </a:ln>
        </p:spPr>
        <p:style>
          <a:lnRef idx="2">
            <a:schemeClr val="accent1">
              <a:shade val="50000"/>
            </a:schemeClr>
          </a:lnRef>
          <a:fillRef idx="1">
            <a:schemeClr val="accent1"/>
          </a:fillRef>
          <a:effectRef idx="0">
            <a:schemeClr val="accent1"/>
          </a:effectRef>
          <a:fontRef idx="minor">
            <a:schemeClr val="lt1"/>
          </a:fontRef>
        </p:style>
      </p:sp>
      <p:sp>
        <p:nvSpPr>
          <p:cNvPr id="16539" name="Freeform 16539"/>
          <p:cNvSpPr/>
          <p:nvPr/>
        </p:nvSpPr>
        <p:spPr>
          <a:xfrm>
            <a:off x="6896294" y="1903853"/>
            <a:ext cx="70849" cy="86669"/>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C0C0C">
              <a:alpha val="100000"/>
            </a:srgbClr>
          </a:solidFill>
          <a:ln w="184">
            <a:noFill/>
          </a:ln>
        </p:spPr>
        <p:style>
          <a:lnRef idx="2">
            <a:schemeClr val="accent1">
              <a:shade val="50000"/>
            </a:schemeClr>
          </a:lnRef>
          <a:fillRef idx="1">
            <a:schemeClr val="accent1"/>
          </a:fillRef>
          <a:effectRef idx="0">
            <a:schemeClr val="accent1"/>
          </a:effectRef>
          <a:fontRef idx="minor">
            <a:schemeClr val="lt1"/>
          </a:fontRef>
        </p:style>
      </p:sp>
      <p:sp>
        <p:nvSpPr>
          <p:cNvPr id="16540" name="Freeform 16540"/>
          <p:cNvSpPr/>
          <p:nvPr/>
        </p:nvSpPr>
        <p:spPr>
          <a:xfrm>
            <a:off x="6982025" y="1903853"/>
            <a:ext cx="68857" cy="86669"/>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0C0C0C">
              <a:alpha val="100000"/>
            </a:srgbClr>
          </a:solidFill>
          <a:ln w="184">
            <a:noFill/>
          </a:ln>
        </p:spPr>
        <p:style>
          <a:lnRef idx="2">
            <a:schemeClr val="accent1">
              <a:shade val="50000"/>
            </a:schemeClr>
          </a:lnRef>
          <a:fillRef idx="1">
            <a:schemeClr val="accent1"/>
          </a:fillRef>
          <a:effectRef idx="0">
            <a:schemeClr val="accent1"/>
          </a:effectRef>
          <a:fontRef idx="minor">
            <a:schemeClr val="lt1"/>
          </a:fontRef>
        </p:style>
      </p:sp>
      <p:sp>
        <p:nvSpPr>
          <p:cNvPr id="16541" name="Freeform 16541"/>
          <p:cNvSpPr/>
          <p:nvPr/>
        </p:nvSpPr>
        <p:spPr>
          <a:xfrm>
            <a:off x="7070994" y="1903854"/>
            <a:ext cx="65529" cy="85008"/>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0C0C0C">
              <a:alpha val="100000"/>
            </a:srgbClr>
          </a:solidFill>
          <a:ln w="184">
            <a:noFill/>
          </a:ln>
        </p:spPr>
        <p:style>
          <a:lnRef idx="2">
            <a:schemeClr val="accent1">
              <a:shade val="50000"/>
            </a:schemeClr>
          </a:lnRef>
          <a:fillRef idx="1">
            <a:schemeClr val="accent1"/>
          </a:fillRef>
          <a:effectRef idx="0">
            <a:schemeClr val="accent1"/>
          </a:effectRef>
          <a:fontRef idx="minor">
            <a:schemeClr val="lt1"/>
          </a:fontRef>
        </p:style>
      </p:sp>
      <p:sp>
        <p:nvSpPr>
          <p:cNvPr id="16542" name="Freeform 16542"/>
          <p:cNvSpPr/>
          <p:nvPr/>
        </p:nvSpPr>
        <p:spPr>
          <a:xfrm>
            <a:off x="7194352" y="1903853"/>
            <a:ext cx="70343" cy="86669"/>
          </a:xfrm>
          <a:custGeom>
            <a:avLst/>
            <a:gdLst/>
            <a:ahLst/>
            <a:cxnLst/>
            <a:rect l="0" t="0" r="0" b="0"/>
            <a:pathLst>
              <a:path w="5655270" h="6959600">
                <a:moveTo>
                  <a:pt x="2982714" y="6017221"/>
                </a:moveTo>
                <a:cubicBezTo>
                  <a:pt x="3255499" y="6017221"/>
                  <a:pt x="3507647" y="5961394"/>
                  <a:pt x="3739157" y="5849740"/>
                </a:cubicBezTo>
                <a:cubicBezTo>
                  <a:pt x="3970668" y="5738085"/>
                  <a:pt x="4160837" y="5584032"/>
                  <a:pt x="4309665" y="5387579"/>
                </a:cubicBezTo>
                <a:cubicBezTo>
                  <a:pt x="4458493" y="5190993"/>
                  <a:pt x="4543226" y="4966560"/>
                  <a:pt x="4563864" y="4714280"/>
                </a:cubicBezTo>
                <a:lnTo>
                  <a:pt x="5655270" y="4714280"/>
                </a:lnTo>
                <a:cubicBezTo>
                  <a:pt x="5634632" y="5111288"/>
                  <a:pt x="5501282" y="5480381"/>
                  <a:pt x="5255220" y="5821561"/>
                </a:cubicBezTo>
                <a:cubicBezTo>
                  <a:pt x="5009289" y="6162609"/>
                  <a:pt x="4687887" y="6437578"/>
                  <a:pt x="4291012" y="6646466"/>
                </a:cubicBezTo>
                <a:cubicBezTo>
                  <a:pt x="3894137" y="6855221"/>
                  <a:pt x="3458104" y="6959600"/>
                  <a:pt x="2982912" y="6959600"/>
                </a:cubicBezTo>
                <a:cubicBezTo>
                  <a:pt x="2478484" y="6959600"/>
                  <a:pt x="2039209" y="6870700"/>
                  <a:pt x="1665089" y="6692900"/>
                </a:cubicBezTo>
                <a:cubicBezTo>
                  <a:pt x="1290968" y="6515100"/>
                  <a:pt x="980876" y="6271155"/>
                  <a:pt x="734814" y="5961063"/>
                </a:cubicBezTo>
                <a:cubicBezTo>
                  <a:pt x="488883" y="5650839"/>
                  <a:pt x="304932" y="5294115"/>
                  <a:pt x="182959" y="4890890"/>
                </a:cubicBezTo>
                <a:cubicBezTo>
                  <a:pt x="60986" y="4487665"/>
                  <a:pt x="0" y="4060693"/>
                  <a:pt x="0" y="3609975"/>
                </a:cubicBezTo>
                <a:lnTo>
                  <a:pt x="0" y="3349625"/>
                </a:lnTo>
                <a:cubicBezTo>
                  <a:pt x="0" y="2898775"/>
                  <a:pt x="60986" y="2471738"/>
                  <a:pt x="182959" y="2068513"/>
                </a:cubicBezTo>
                <a:cubicBezTo>
                  <a:pt x="304932" y="1665288"/>
                  <a:pt x="488883" y="1308630"/>
                  <a:pt x="734814" y="998538"/>
                </a:cubicBezTo>
                <a:cubicBezTo>
                  <a:pt x="980876" y="688446"/>
                  <a:pt x="1290968" y="444500"/>
                  <a:pt x="1665089" y="266700"/>
                </a:cubicBezTo>
                <a:cubicBezTo>
                  <a:pt x="2039209" y="88900"/>
                  <a:pt x="2478484" y="0"/>
                  <a:pt x="2982912" y="0"/>
                </a:cubicBezTo>
                <a:cubicBezTo>
                  <a:pt x="3507713" y="0"/>
                  <a:pt x="3966500" y="106496"/>
                  <a:pt x="4359275" y="319485"/>
                </a:cubicBezTo>
                <a:cubicBezTo>
                  <a:pt x="4752049" y="532342"/>
                  <a:pt x="5061082" y="821796"/>
                  <a:pt x="5286375" y="1187847"/>
                </a:cubicBezTo>
                <a:cubicBezTo>
                  <a:pt x="5511667" y="1553766"/>
                  <a:pt x="5634632" y="1968236"/>
                  <a:pt x="5655270" y="2431257"/>
                </a:cubicBezTo>
                <a:lnTo>
                  <a:pt x="4563864" y="2431257"/>
                </a:lnTo>
                <a:cubicBezTo>
                  <a:pt x="4543226" y="2154238"/>
                  <a:pt x="4465703" y="1904075"/>
                  <a:pt x="4331295" y="1680766"/>
                </a:cubicBezTo>
                <a:cubicBezTo>
                  <a:pt x="4197019" y="1457325"/>
                  <a:pt x="4015118" y="1278401"/>
                  <a:pt x="3785592" y="1143993"/>
                </a:cubicBezTo>
                <a:cubicBezTo>
                  <a:pt x="3556198" y="1009584"/>
                  <a:pt x="3288572" y="942380"/>
                  <a:pt x="2982714" y="942380"/>
                </a:cubicBezTo>
                <a:cubicBezTo>
                  <a:pt x="2631215" y="942380"/>
                  <a:pt x="2336601" y="1011635"/>
                  <a:pt x="2098873" y="1150144"/>
                </a:cubicBezTo>
                <a:cubicBezTo>
                  <a:pt x="1861277" y="1288654"/>
                  <a:pt x="1673225" y="1474788"/>
                  <a:pt x="1534715" y="1708547"/>
                </a:cubicBezTo>
                <a:cubicBezTo>
                  <a:pt x="1396206" y="1942307"/>
                  <a:pt x="1296987" y="2200805"/>
                  <a:pt x="1237059" y="2484041"/>
                </a:cubicBezTo>
                <a:cubicBezTo>
                  <a:pt x="1177131" y="2767278"/>
                  <a:pt x="1147167" y="3055806"/>
                  <a:pt x="1147167" y="3349625"/>
                </a:cubicBezTo>
                <a:lnTo>
                  <a:pt x="1147167" y="3609975"/>
                </a:lnTo>
                <a:cubicBezTo>
                  <a:pt x="1147167" y="3903663"/>
                  <a:pt x="1176072" y="4193249"/>
                  <a:pt x="1233884" y="4478735"/>
                </a:cubicBezTo>
                <a:cubicBezTo>
                  <a:pt x="1291828" y="4764088"/>
                  <a:pt x="1389988" y="5022586"/>
                  <a:pt x="1528365" y="5254229"/>
                </a:cubicBezTo>
                <a:cubicBezTo>
                  <a:pt x="1666875" y="5485739"/>
                  <a:pt x="1854993" y="5670815"/>
                  <a:pt x="2092721" y="5809457"/>
                </a:cubicBezTo>
                <a:cubicBezTo>
                  <a:pt x="2330450" y="5947966"/>
                  <a:pt x="2627114" y="6017221"/>
                  <a:pt x="2982714" y="6017221"/>
                </a:cubicBezTo>
                <a:close/>
              </a:path>
            </a:pathLst>
          </a:custGeom>
          <a:solidFill>
            <a:srgbClr val="0C0C0C">
              <a:alpha val="100000"/>
            </a:srgbClr>
          </a:solidFill>
          <a:ln w="184">
            <a:noFill/>
          </a:ln>
        </p:spPr>
        <p:style>
          <a:lnRef idx="2">
            <a:schemeClr val="accent1">
              <a:shade val="50000"/>
            </a:schemeClr>
          </a:lnRef>
          <a:fillRef idx="1">
            <a:schemeClr val="accent1"/>
          </a:fillRef>
          <a:effectRef idx="0">
            <a:schemeClr val="accent1"/>
          </a:effectRef>
          <a:fontRef idx="minor">
            <a:schemeClr val="lt1"/>
          </a:fontRef>
        </p:style>
      </p:sp>
      <p:sp>
        <p:nvSpPr>
          <p:cNvPr id="16543" name="Freeform 16543"/>
          <p:cNvSpPr/>
          <p:nvPr/>
        </p:nvSpPr>
        <p:spPr>
          <a:xfrm>
            <a:off x="7277712" y="1903853"/>
            <a:ext cx="75983" cy="86669"/>
          </a:xfrm>
          <a:custGeom>
            <a:avLst/>
            <a:gdLst/>
            <a:ahLst/>
            <a:cxnLst/>
            <a:rect l="0" t="0" r="0" b="0"/>
            <a:pathLst>
              <a:path w="6108700" h="6959600">
                <a:moveTo>
                  <a:pt x="0" y="3554215"/>
                </a:moveTo>
                <a:lnTo>
                  <a:pt x="0" y="3411538"/>
                </a:lnTo>
                <a:cubicBezTo>
                  <a:pt x="0" y="2927615"/>
                  <a:pt x="70246" y="2477890"/>
                  <a:pt x="210740" y="2062361"/>
                </a:cubicBezTo>
                <a:cubicBezTo>
                  <a:pt x="351366" y="1646701"/>
                  <a:pt x="553971" y="1284883"/>
                  <a:pt x="818554" y="976908"/>
                </a:cubicBezTo>
                <a:cubicBezTo>
                  <a:pt x="1083270" y="668801"/>
                  <a:pt x="1403746" y="428956"/>
                  <a:pt x="1779984" y="257374"/>
                </a:cubicBezTo>
                <a:cubicBezTo>
                  <a:pt x="2156221" y="85791"/>
                  <a:pt x="2577901" y="0"/>
                  <a:pt x="3045023" y="0"/>
                </a:cubicBezTo>
                <a:cubicBezTo>
                  <a:pt x="3516378" y="0"/>
                  <a:pt x="3941167" y="85791"/>
                  <a:pt x="4319389" y="257374"/>
                </a:cubicBezTo>
                <a:cubicBezTo>
                  <a:pt x="4697743" y="428956"/>
                  <a:pt x="5020270" y="668801"/>
                  <a:pt x="5286970" y="976908"/>
                </a:cubicBezTo>
                <a:cubicBezTo>
                  <a:pt x="5553670" y="1284883"/>
                  <a:pt x="5757267" y="1646701"/>
                  <a:pt x="5897760" y="2062361"/>
                </a:cubicBezTo>
                <a:cubicBezTo>
                  <a:pt x="6038387" y="2477890"/>
                  <a:pt x="6108700" y="2927615"/>
                  <a:pt x="6108700" y="3411538"/>
                </a:cubicBezTo>
                <a:lnTo>
                  <a:pt x="6108700" y="3554215"/>
                </a:lnTo>
                <a:cubicBezTo>
                  <a:pt x="6108700" y="4038005"/>
                  <a:pt x="6038387" y="4486672"/>
                  <a:pt x="5897760" y="4900216"/>
                </a:cubicBezTo>
                <a:cubicBezTo>
                  <a:pt x="5757267" y="5313760"/>
                  <a:pt x="5553670" y="5674585"/>
                  <a:pt x="5286970" y="5982693"/>
                </a:cubicBezTo>
                <a:cubicBezTo>
                  <a:pt x="5020270" y="6290800"/>
                  <a:pt x="4699860" y="6530645"/>
                  <a:pt x="4325739" y="6702227"/>
                </a:cubicBezTo>
                <a:cubicBezTo>
                  <a:pt x="3951618" y="6873808"/>
                  <a:pt x="3528814" y="6959600"/>
                  <a:pt x="3057326" y="6959600"/>
                </a:cubicBezTo>
                <a:cubicBezTo>
                  <a:pt x="2586103" y="6959600"/>
                  <a:pt x="2162373" y="6873808"/>
                  <a:pt x="1786135" y="6702227"/>
                </a:cubicBezTo>
                <a:cubicBezTo>
                  <a:pt x="1409898" y="6530645"/>
                  <a:pt x="1088429" y="6290800"/>
                  <a:pt x="821729" y="5982693"/>
                </a:cubicBezTo>
                <a:cubicBezTo>
                  <a:pt x="555029" y="5674585"/>
                  <a:pt x="351366" y="5313760"/>
                  <a:pt x="210740" y="4900216"/>
                </a:cubicBezTo>
                <a:cubicBezTo>
                  <a:pt x="70246" y="4486672"/>
                  <a:pt x="0" y="4038005"/>
                  <a:pt x="0" y="3554215"/>
                </a:cubicBezTo>
                <a:close/>
                <a:moveTo>
                  <a:pt x="1147167" y="3411538"/>
                </a:moveTo>
                <a:lnTo>
                  <a:pt x="1147167" y="3554215"/>
                </a:lnTo>
                <a:cubicBezTo>
                  <a:pt x="1147167" y="3889177"/>
                  <a:pt x="1186523" y="4204560"/>
                  <a:pt x="1265237" y="4500365"/>
                </a:cubicBezTo>
                <a:cubicBezTo>
                  <a:pt x="1343951" y="4796036"/>
                  <a:pt x="1463013" y="5057643"/>
                  <a:pt x="1622425" y="5285185"/>
                </a:cubicBezTo>
                <a:cubicBezTo>
                  <a:pt x="1781836" y="5512594"/>
                  <a:pt x="1981662" y="5691453"/>
                  <a:pt x="2221904" y="5821760"/>
                </a:cubicBezTo>
                <a:cubicBezTo>
                  <a:pt x="2462146" y="5952067"/>
                  <a:pt x="2741678" y="6017221"/>
                  <a:pt x="3060501" y="6017221"/>
                </a:cubicBezTo>
                <a:cubicBezTo>
                  <a:pt x="3375223" y="6017221"/>
                  <a:pt x="3651646" y="5952067"/>
                  <a:pt x="3889771" y="5821760"/>
                </a:cubicBezTo>
                <a:cubicBezTo>
                  <a:pt x="4128029" y="5691453"/>
                  <a:pt x="4325805" y="5512594"/>
                  <a:pt x="4483100" y="5285185"/>
                </a:cubicBezTo>
                <a:cubicBezTo>
                  <a:pt x="4640527" y="5057643"/>
                  <a:pt x="4759589" y="4796036"/>
                  <a:pt x="4840287" y="4500365"/>
                </a:cubicBezTo>
                <a:cubicBezTo>
                  <a:pt x="4921117" y="4204560"/>
                  <a:pt x="4961532" y="3889177"/>
                  <a:pt x="4961532" y="3554215"/>
                </a:cubicBezTo>
                <a:lnTo>
                  <a:pt x="4961532" y="3411538"/>
                </a:lnTo>
                <a:cubicBezTo>
                  <a:pt x="4961532" y="3080544"/>
                  <a:pt x="4921117" y="2767211"/>
                  <a:pt x="4840287" y="2471540"/>
                </a:cubicBezTo>
                <a:cubicBezTo>
                  <a:pt x="4759589" y="2175736"/>
                  <a:pt x="4639535" y="1913070"/>
                  <a:pt x="4480123" y="1683544"/>
                </a:cubicBezTo>
                <a:cubicBezTo>
                  <a:pt x="4320711" y="1454018"/>
                  <a:pt x="4121877" y="1273109"/>
                  <a:pt x="3883620" y="1140818"/>
                </a:cubicBezTo>
                <a:cubicBezTo>
                  <a:pt x="3645495" y="1008526"/>
                  <a:pt x="3367021" y="942380"/>
                  <a:pt x="3048198" y="942380"/>
                </a:cubicBezTo>
                <a:cubicBezTo>
                  <a:pt x="2733476" y="942380"/>
                  <a:pt x="2456987" y="1008526"/>
                  <a:pt x="2218729" y="1140818"/>
                </a:cubicBezTo>
                <a:cubicBezTo>
                  <a:pt x="1980604" y="1273109"/>
                  <a:pt x="1781836" y="1454018"/>
                  <a:pt x="1622425" y="1683544"/>
                </a:cubicBezTo>
                <a:cubicBezTo>
                  <a:pt x="1463013" y="1913070"/>
                  <a:pt x="1343951" y="2175736"/>
                  <a:pt x="1265237" y="2471540"/>
                </a:cubicBezTo>
                <a:cubicBezTo>
                  <a:pt x="1186523" y="2767211"/>
                  <a:pt x="1147167" y="3080544"/>
                  <a:pt x="1147167" y="3411538"/>
                </a:cubicBezTo>
                <a:close/>
              </a:path>
            </a:pathLst>
          </a:custGeom>
          <a:solidFill>
            <a:srgbClr val="0C0C0C">
              <a:alpha val="100000"/>
            </a:srgbClr>
          </a:solidFill>
          <a:ln w="184">
            <a:noFill/>
          </a:ln>
        </p:spPr>
        <p:style>
          <a:lnRef idx="2">
            <a:schemeClr val="accent1">
              <a:shade val="50000"/>
            </a:schemeClr>
          </a:lnRef>
          <a:fillRef idx="1">
            <a:schemeClr val="accent1"/>
          </a:fillRef>
          <a:effectRef idx="0">
            <a:schemeClr val="accent1"/>
          </a:effectRef>
          <a:fontRef idx="minor">
            <a:schemeClr val="lt1"/>
          </a:fontRef>
        </p:style>
      </p:sp>
      <p:sp>
        <p:nvSpPr>
          <p:cNvPr id="16544" name="Freeform 16544"/>
          <p:cNvSpPr/>
          <p:nvPr/>
        </p:nvSpPr>
        <p:spPr>
          <a:xfrm>
            <a:off x="7371815" y="1905434"/>
            <a:ext cx="65715" cy="85087"/>
          </a:xfrm>
          <a:custGeom>
            <a:avLst/>
            <a:gdLst/>
            <a:ahLst/>
            <a:cxnLst/>
            <a:rect l="0" t="0" r="0" b="0"/>
            <a:pathLst>
              <a:path w="5283200" h="6832600">
                <a:moveTo>
                  <a:pt x="4132460" y="5156200"/>
                </a:moveTo>
                <a:lnTo>
                  <a:pt x="4132460" y="0"/>
                </a:lnTo>
                <a:lnTo>
                  <a:pt x="5283200" y="0"/>
                </a:lnTo>
                <a:lnTo>
                  <a:pt x="5283200" y="6705600"/>
                </a:lnTo>
                <a:lnTo>
                  <a:pt x="4188420" y="6705600"/>
                </a:lnTo>
                <a:close/>
                <a:moveTo>
                  <a:pt x="4349750" y="3733800"/>
                </a:moveTo>
                <a:lnTo>
                  <a:pt x="4826000" y="3733800"/>
                </a:lnTo>
                <a:cubicBezTo>
                  <a:pt x="4826000" y="4180020"/>
                  <a:pt x="4779499" y="4592175"/>
                  <a:pt x="4686498" y="4970265"/>
                </a:cubicBezTo>
                <a:cubicBezTo>
                  <a:pt x="4593497" y="5348222"/>
                  <a:pt x="4443610" y="5675644"/>
                  <a:pt x="4236839" y="5952530"/>
                </a:cubicBezTo>
                <a:cubicBezTo>
                  <a:pt x="4030067" y="6229417"/>
                  <a:pt x="3759133" y="6445317"/>
                  <a:pt x="3424039" y="6600230"/>
                </a:cubicBezTo>
                <a:cubicBezTo>
                  <a:pt x="3089076" y="6755143"/>
                  <a:pt x="2681750" y="6832600"/>
                  <a:pt x="2202060" y="6832600"/>
                </a:cubicBezTo>
                <a:cubicBezTo>
                  <a:pt x="1875432" y="6832600"/>
                  <a:pt x="1576652" y="6785107"/>
                  <a:pt x="1305718" y="6690122"/>
                </a:cubicBezTo>
                <a:cubicBezTo>
                  <a:pt x="1034917" y="6595005"/>
                  <a:pt x="802282" y="6448227"/>
                  <a:pt x="607814" y="6249790"/>
                </a:cubicBezTo>
                <a:cubicBezTo>
                  <a:pt x="413477" y="6051352"/>
                  <a:pt x="263591" y="5793053"/>
                  <a:pt x="158154" y="5474891"/>
                </a:cubicBezTo>
                <a:cubicBezTo>
                  <a:pt x="52718" y="5156597"/>
                  <a:pt x="0" y="4774208"/>
                  <a:pt x="0" y="4327724"/>
                </a:cubicBezTo>
                <a:lnTo>
                  <a:pt x="0" y="0"/>
                </a:lnTo>
                <a:lnTo>
                  <a:pt x="1147167" y="0"/>
                </a:lnTo>
                <a:lnTo>
                  <a:pt x="1147167" y="4337050"/>
                </a:lnTo>
                <a:cubicBezTo>
                  <a:pt x="1147167" y="4638411"/>
                  <a:pt x="1181298" y="4887252"/>
                  <a:pt x="1249560" y="5083572"/>
                </a:cubicBezTo>
                <a:cubicBezTo>
                  <a:pt x="1317823" y="5279761"/>
                  <a:pt x="1410890" y="5434674"/>
                  <a:pt x="1528762" y="5548313"/>
                </a:cubicBezTo>
                <a:cubicBezTo>
                  <a:pt x="1646634" y="5661819"/>
                  <a:pt x="1778992" y="5741260"/>
                  <a:pt x="1925835" y="5786636"/>
                </a:cubicBezTo>
                <a:cubicBezTo>
                  <a:pt x="2072812" y="5832012"/>
                  <a:pt x="2224881" y="5854700"/>
                  <a:pt x="2382043" y="5854700"/>
                </a:cubicBezTo>
                <a:cubicBezTo>
                  <a:pt x="2870464" y="5854700"/>
                  <a:pt x="3257351" y="5760377"/>
                  <a:pt x="3542704" y="5571729"/>
                </a:cubicBezTo>
                <a:cubicBezTo>
                  <a:pt x="3828189" y="5383081"/>
                  <a:pt x="4034035" y="5128089"/>
                  <a:pt x="4160242" y="4806752"/>
                </a:cubicBezTo>
                <a:cubicBezTo>
                  <a:pt x="4286580" y="4485283"/>
                  <a:pt x="4349750" y="4127633"/>
                  <a:pt x="4349750" y="3733800"/>
                </a:cubicBezTo>
                <a:close/>
              </a:path>
            </a:pathLst>
          </a:custGeom>
          <a:solidFill>
            <a:srgbClr val="0C0C0C">
              <a:alpha val="100000"/>
            </a:srgbClr>
          </a:solidFill>
          <a:ln w="184">
            <a:noFill/>
          </a:ln>
        </p:spPr>
        <p:style>
          <a:lnRef idx="2">
            <a:schemeClr val="accent1">
              <a:shade val="50000"/>
            </a:schemeClr>
          </a:lnRef>
          <a:fillRef idx="1">
            <a:schemeClr val="accent1"/>
          </a:fillRef>
          <a:effectRef idx="0">
            <a:schemeClr val="accent1"/>
          </a:effectRef>
          <a:fontRef idx="minor">
            <a:schemeClr val="lt1"/>
          </a:fontRef>
        </p:style>
      </p:sp>
      <p:sp>
        <p:nvSpPr>
          <p:cNvPr id="16545" name="Freeform 16545"/>
          <p:cNvSpPr/>
          <p:nvPr/>
        </p:nvSpPr>
        <p:spPr>
          <a:xfrm>
            <a:off x="7459520" y="1903854"/>
            <a:ext cx="65529" cy="85008"/>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0C0C0C">
              <a:alpha val="100000"/>
            </a:srgbClr>
          </a:solidFill>
          <a:ln w="184">
            <a:noFill/>
          </a:ln>
        </p:spPr>
        <p:style>
          <a:lnRef idx="2">
            <a:schemeClr val="accent1">
              <a:shade val="50000"/>
            </a:schemeClr>
          </a:lnRef>
          <a:fillRef idx="1">
            <a:schemeClr val="accent1"/>
          </a:fillRef>
          <a:effectRef idx="0">
            <a:schemeClr val="accent1"/>
          </a:effectRef>
          <a:fontRef idx="minor">
            <a:schemeClr val="lt1"/>
          </a:fontRef>
        </p:style>
      </p:sp>
      <p:sp>
        <p:nvSpPr>
          <p:cNvPr id="16546" name="Freeform 16546"/>
          <p:cNvSpPr/>
          <p:nvPr/>
        </p:nvSpPr>
        <p:spPr>
          <a:xfrm>
            <a:off x="7536877" y="1885113"/>
            <a:ext cx="45485" cy="105410"/>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0C0C0C">
              <a:alpha val="100000"/>
            </a:srgbClr>
          </a:solidFill>
          <a:ln w="184">
            <a:noFill/>
          </a:ln>
        </p:spPr>
        <p:style>
          <a:lnRef idx="2">
            <a:schemeClr val="accent1">
              <a:shade val="50000"/>
            </a:schemeClr>
          </a:lnRef>
          <a:fillRef idx="1">
            <a:schemeClr val="accent1"/>
          </a:fillRef>
          <a:effectRef idx="0">
            <a:schemeClr val="accent1"/>
          </a:effectRef>
          <a:fontRef idx="minor">
            <a:schemeClr val="lt1"/>
          </a:fontRef>
        </p:style>
      </p:sp>
      <p:sp>
        <p:nvSpPr>
          <p:cNvPr id="16547" name="Freeform 16547"/>
          <p:cNvSpPr/>
          <p:nvPr/>
        </p:nvSpPr>
        <p:spPr>
          <a:xfrm>
            <a:off x="7599149" y="1903853"/>
            <a:ext cx="40376" cy="85087"/>
          </a:xfrm>
          <a:custGeom>
            <a:avLst/>
            <a:gdLst/>
            <a:ahLst/>
            <a:cxnLst/>
            <a:rect l="0" t="0" r="0" b="0"/>
            <a:pathLst>
              <a:path w="3246040" h="6832600">
                <a:moveTo>
                  <a:pt x="1150143" y="1180704"/>
                </a:moveTo>
                <a:lnTo>
                  <a:pt x="1150143" y="6832600"/>
                </a:lnTo>
                <a:lnTo>
                  <a:pt x="0" y="6832600"/>
                </a:lnTo>
                <a:lnTo>
                  <a:pt x="0" y="127000"/>
                </a:lnTo>
                <a:lnTo>
                  <a:pt x="1118989" y="127000"/>
                </a:lnTo>
                <a:close/>
                <a:moveTo>
                  <a:pt x="3246040" y="86916"/>
                </a:moveTo>
                <a:lnTo>
                  <a:pt x="3239889" y="1154510"/>
                </a:lnTo>
                <a:cubicBezTo>
                  <a:pt x="3144771" y="1133872"/>
                  <a:pt x="3054813" y="1120445"/>
                  <a:pt x="2970014" y="1114227"/>
                </a:cubicBezTo>
                <a:cubicBezTo>
                  <a:pt x="2885347" y="1108009"/>
                  <a:pt x="2789237" y="1104900"/>
                  <a:pt x="2681684" y="1104900"/>
                </a:cubicBezTo>
                <a:cubicBezTo>
                  <a:pt x="2417100" y="1104900"/>
                  <a:pt x="2183540" y="1146242"/>
                  <a:pt x="1981001" y="1228924"/>
                </a:cubicBezTo>
                <a:cubicBezTo>
                  <a:pt x="1778462" y="1311606"/>
                  <a:pt x="1606880" y="1427295"/>
                  <a:pt x="1466254" y="1575991"/>
                </a:cubicBezTo>
                <a:cubicBezTo>
                  <a:pt x="1325760" y="1724687"/>
                  <a:pt x="1215165" y="1901362"/>
                  <a:pt x="1134467" y="2106018"/>
                </a:cubicBezTo>
                <a:cubicBezTo>
                  <a:pt x="1053901" y="2310673"/>
                  <a:pt x="1001249" y="2534841"/>
                  <a:pt x="976510" y="2778522"/>
                </a:cubicBezTo>
                <a:lnTo>
                  <a:pt x="654050" y="2964458"/>
                </a:lnTo>
                <a:cubicBezTo>
                  <a:pt x="654050" y="2559249"/>
                  <a:pt x="694332" y="2178844"/>
                  <a:pt x="774898" y="1823244"/>
                </a:cubicBezTo>
                <a:cubicBezTo>
                  <a:pt x="855464" y="1467644"/>
                  <a:pt x="980479" y="1152393"/>
                  <a:pt x="1149945" y="877491"/>
                </a:cubicBezTo>
                <a:cubicBezTo>
                  <a:pt x="1319543" y="602589"/>
                  <a:pt x="1535575" y="387615"/>
                  <a:pt x="1798042" y="232569"/>
                </a:cubicBezTo>
                <a:cubicBezTo>
                  <a:pt x="2060641" y="77524"/>
                  <a:pt x="2373841" y="0"/>
                  <a:pt x="2737643" y="0"/>
                </a:cubicBezTo>
                <a:cubicBezTo>
                  <a:pt x="2820325" y="0"/>
                  <a:pt x="2915377" y="9327"/>
                  <a:pt x="3022798" y="27980"/>
                </a:cubicBezTo>
                <a:cubicBezTo>
                  <a:pt x="3130351" y="46501"/>
                  <a:pt x="3204765" y="66146"/>
                  <a:pt x="3246040" y="86916"/>
                </a:cubicBezTo>
                <a:close/>
              </a:path>
            </a:pathLst>
          </a:custGeom>
          <a:solidFill>
            <a:srgbClr val="0C0C0C">
              <a:alpha val="100000"/>
            </a:srgbClr>
          </a:solidFill>
          <a:ln w="184">
            <a:noFill/>
          </a:ln>
        </p:spPr>
        <p:style>
          <a:lnRef idx="2">
            <a:schemeClr val="accent1">
              <a:shade val="50000"/>
            </a:schemeClr>
          </a:lnRef>
          <a:fillRef idx="1">
            <a:schemeClr val="accent1"/>
          </a:fillRef>
          <a:effectRef idx="0">
            <a:schemeClr val="accent1"/>
          </a:effectRef>
          <a:fontRef idx="minor">
            <a:schemeClr val="lt1"/>
          </a:fontRef>
        </p:style>
      </p:sp>
      <p:sp>
        <p:nvSpPr>
          <p:cNvPr id="16548" name="Freeform 16548"/>
          <p:cNvSpPr/>
          <p:nvPr/>
        </p:nvSpPr>
        <p:spPr>
          <a:xfrm>
            <a:off x="7653284" y="1874911"/>
            <a:ext cx="16902" cy="114029"/>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0C0C0C">
              <a:alpha val="100000"/>
            </a:srgbClr>
          </a:solidFill>
          <a:ln w="184">
            <a:noFill/>
          </a:ln>
        </p:spPr>
        <p:style>
          <a:lnRef idx="2">
            <a:schemeClr val="accent1">
              <a:shade val="50000"/>
            </a:schemeClr>
          </a:lnRef>
          <a:fillRef idx="1">
            <a:schemeClr val="accent1"/>
          </a:fillRef>
          <a:effectRef idx="0">
            <a:schemeClr val="accent1"/>
          </a:effectRef>
          <a:fontRef idx="minor">
            <a:schemeClr val="lt1"/>
          </a:fontRef>
        </p:style>
      </p:sp>
      <p:sp>
        <p:nvSpPr>
          <p:cNvPr id="16549" name="Freeform 16549"/>
          <p:cNvSpPr/>
          <p:nvPr/>
        </p:nvSpPr>
        <p:spPr>
          <a:xfrm>
            <a:off x="7687991" y="1903853"/>
            <a:ext cx="70849" cy="86669"/>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C0C0C">
              <a:alpha val="100000"/>
            </a:srgbClr>
          </a:solidFill>
          <a:ln w="184">
            <a:noFill/>
          </a:ln>
        </p:spPr>
        <p:style>
          <a:lnRef idx="2">
            <a:schemeClr val="accent1">
              <a:shade val="50000"/>
            </a:schemeClr>
          </a:lnRef>
          <a:fillRef idx="1">
            <a:schemeClr val="accent1"/>
          </a:fillRef>
          <a:effectRef idx="0">
            <a:schemeClr val="accent1"/>
          </a:effectRef>
          <a:fontRef idx="minor">
            <a:schemeClr val="lt1"/>
          </a:fontRef>
        </p:style>
      </p:sp>
      <p:sp>
        <p:nvSpPr>
          <p:cNvPr id="16550" name="Freeform 16550"/>
          <p:cNvSpPr/>
          <p:nvPr/>
        </p:nvSpPr>
        <p:spPr>
          <a:xfrm>
            <a:off x="7772616" y="1903853"/>
            <a:ext cx="66398" cy="86669"/>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0C0C0C">
              <a:alpha val="100000"/>
            </a:srgbClr>
          </a:solidFill>
          <a:ln w="184">
            <a:noFill/>
          </a:ln>
        </p:spPr>
        <p:style>
          <a:lnRef idx="2">
            <a:schemeClr val="accent1">
              <a:shade val="50000"/>
            </a:schemeClr>
          </a:lnRef>
          <a:fillRef idx="1">
            <a:schemeClr val="accent1"/>
          </a:fillRef>
          <a:effectRef idx="0">
            <a:schemeClr val="accent1"/>
          </a:effectRef>
          <a:fontRef idx="minor">
            <a:schemeClr val="lt1"/>
          </a:fontRef>
        </p:style>
      </p:sp>
      <p:sp>
        <p:nvSpPr>
          <p:cNvPr id="16551" name="Rectangle 16551"/>
          <p:cNvSpPr/>
          <p:nvPr/>
        </p:nvSpPr>
        <p:spPr>
          <a:xfrm>
            <a:off x="6454328" y="3829534"/>
            <a:ext cx="1567737" cy="272832"/>
          </a:xfrm>
          <a:prstGeom prst="rect">
            <a:avLst/>
          </a:prstGeom>
        </p:spPr>
        <p:txBody>
          <a:bodyPr wrap="none" lIns="0" tIns="0" rIns="0" bIns="0">
            <a:spAutoFit/>
          </a:bodyPr>
          <a:lstStyle/>
          <a:p>
            <a:r>
              <a:rPr lang="en-US" sz="912" dirty="0">
                <a:latin typeface="Arial"/>
              </a:rPr>
              <a:t>Consult the country pages at </a:t>
            </a:r>
          </a:p>
          <a:p>
            <a:pPr>
              <a:lnSpc>
                <a:spcPts val="1074"/>
              </a:lnSpc>
            </a:pPr>
            <a:r>
              <a:rPr lang="en-US" sz="912" dirty="0">
                <a:latin typeface="Arial"/>
                <a:hlinkClick r:id="rId8"/>
              </a:rPr>
              <a:t>eosc.eu/tripartite-collaboration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6" name="Freeform 7206"/>
          <p:cNvSpPr/>
          <p:nvPr/>
        </p:nvSpPr>
        <p:spPr>
          <a:xfrm>
            <a:off x="570097" y="1170033"/>
            <a:ext cx="8002119" cy="4507406"/>
          </a:xfrm>
          <a:custGeom>
            <a:avLst/>
            <a:gdLst/>
            <a:ahLst/>
            <a:cxnLst/>
            <a:rect l="0" t="0" r="0" b="0"/>
            <a:pathLst>
              <a:path w="9358034" h="5271161">
                <a:moveTo>
                  <a:pt x="0" y="5271161"/>
                </a:moveTo>
                <a:lnTo>
                  <a:pt x="9358034" y="5271161"/>
                </a:lnTo>
                <a:lnTo>
                  <a:pt x="9358034" y="0"/>
                </a:lnTo>
                <a:lnTo>
                  <a:pt x="0" y="0"/>
                </a:lnTo>
                <a:lnTo>
                  <a:pt x="0" y="5271161"/>
                </a:lnTo>
                <a:close/>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207" name="Freeform 7207"/>
          <p:cNvSpPr/>
          <p:nvPr/>
        </p:nvSpPr>
        <p:spPr>
          <a:xfrm>
            <a:off x="570096" y="1170033"/>
            <a:ext cx="8003802" cy="4507406"/>
          </a:xfrm>
          <a:custGeom>
            <a:avLst/>
            <a:gdLst/>
            <a:ahLst/>
            <a:cxnLst/>
            <a:rect l="0" t="0" r="0" b="0"/>
            <a:pathLst>
              <a:path w="9360002" h="5271161">
                <a:moveTo>
                  <a:pt x="0" y="5271161"/>
                </a:moveTo>
                <a:lnTo>
                  <a:pt x="9360002" y="5271161"/>
                </a:lnTo>
                <a:lnTo>
                  <a:pt x="9360002" y="0"/>
                </a:lnTo>
                <a:lnTo>
                  <a:pt x="0" y="0"/>
                </a:lnTo>
                <a:lnTo>
                  <a:pt x="0" y="5271161"/>
                </a:lnTo>
                <a:close/>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7208" name="Picture 720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72720" y="274445"/>
            <a:ext cx="8747760" cy="5770755"/>
          </a:xfrm>
          <a:prstGeom prst="rect">
            <a:avLst/>
          </a:prstGeom>
          <a:noFill/>
          <a:extLst/>
        </p:spPr>
      </p:pic>
      <p:pic>
        <p:nvPicPr>
          <p:cNvPr id="7209" name="Picture 49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a:xfrm>
            <a:off x="772299" y="5310107"/>
            <a:ext cx="634406" cy="227476"/>
          </a:xfrm>
          <a:prstGeom prst="rect">
            <a:avLst/>
          </a:prstGeom>
          <a:noFill/>
          <a:extLst/>
        </p:spPr>
      </p:pic>
      <p:pic>
        <p:nvPicPr>
          <p:cNvPr id="7210" name="Picture 721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a:xfrm>
            <a:off x="6946280" y="5961971"/>
            <a:ext cx="1636797" cy="621584"/>
          </a:xfrm>
          <a:prstGeom prst="rect">
            <a:avLst/>
          </a:prstGeom>
          <a:noFill/>
          <a:extLst/>
        </p:spPr>
      </p:pic>
      <p:sp>
        <p:nvSpPr>
          <p:cNvPr id="7211" name="Freeform 7211"/>
          <p:cNvSpPr/>
          <p:nvPr/>
        </p:nvSpPr>
        <p:spPr>
          <a:xfrm>
            <a:off x="1787272" y="3012688"/>
            <a:ext cx="2046540" cy="456636"/>
          </a:xfrm>
          <a:custGeom>
            <a:avLst/>
            <a:gdLst/>
            <a:ahLst/>
            <a:cxnLst/>
            <a:rect l="0" t="0" r="0" b="0"/>
            <a:pathLst>
              <a:path w="2393315" h="534010">
                <a:moveTo>
                  <a:pt x="0" y="89002"/>
                </a:moveTo>
                <a:cubicBezTo>
                  <a:pt x="0" y="39853"/>
                  <a:pt x="39802" y="0"/>
                  <a:pt x="88887" y="0"/>
                </a:cubicBezTo>
                <a:lnTo>
                  <a:pt x="2304415" y="0"/>
                </a:lnTo>
                <a:cubicBezTo>
                  <a:pt x="2353513" y="0"/>
                  <a:pt x="2393315" y="39853"/>
                  <a:pt x="2393315" y="89002"/>
                </a:cubicBezTo>
                <a:lnTo>
                  <a:pt x="2393315" y="445008"/>
                </a:lnTo>
                <a:cubicBezTo>
                  <a:pt x="2393315" y="494157"/>
                  <a:pt x="2353513" y="534010"/>
                  <a:pt x="2304415" y="534010"/>
                </a:cubicBezTo>
                <a:lnTo>
                  <a:pt x="88887" y="534010"/>
                </a:lnTo>
                <a:cubicBezTo>
                  <a:pt x="39802" y="534010"/>
                  <a:pt x="0" y="494157"/>
                  <a:pt x="0" y="445008"/>
                </a:cubicBezTo>
                <a:close/>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212" name="Freeform 7212"/>
          <p:cNvSpPr/>
          <p:nvPr/>
        </p:nvSpPr>
        <p:spPr>
          <a:xfrm flipV="1">
            <a:off x="1787272" y="3012688"/>
            <a:ext cx="2046538" cy="456631"/>
          </a:xfrm>
          <a:custGeom>
            <a:avLst/>
            <a:gdLst/>
            <a:ahLst/>
            <a:cxnLst/>
            <a:rect l="0" t="0" r="0" b="0"/>
            <a:pathLst>
              <a:path w="2393313" h="534005">
                <a:moveTo>
                  <a:pt x="0" y="445002"/>
                </a:moveTo>
                <a:cubicBezTo>
                  <a:pt x="0" y="494157"/>
                  <a:pt x="39801" y="534005"/>
                  <a:pt x="88898" y="534005"/>
                </a:cubicBezTo>
                <a:lnTo>
                  <a:pt x="2304419" y="534005"/>
                </a:lnTo>
                <a:cubicBezTo>
                  <a:pt x="2353514" y="534005"/>
                  <a:pt x="2393313" y="494157"/>
                  <a:pt x="2393313" y="445002"/>
                </a:cubicBezTo>
                <a:lnTo>
                  <a:pt x="2393313" y="89002"/>
                </a:lnTo>
                <a:cubicBezTo>
                  <a:pt x="2393313" y="39848"/>
                  <a:pt x="2353514" y="0"/>
                  <a:pt x="2304419" y="0"/>
                </a:cubicBezTo>
                <a:lnTo>
                  <a:pt x="88898" y="0"/>
                </a:lnTo>
                <a:cubicBezTo>
                  <a:pt x="39801" y="0"/>
                  <a:pt x="0" y="39848"/>
                  <a:pt x="0" y="89002"/>
                </a:cubicBezTo>
                <a:close/>
              </a:path>
            </a:pathLst>
          </a:custGeom>
          <a:noFill/>
          <a:ln w="19500"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pic>
        <p:nvPicPr>
          <p:cNvPr id="7213" name="Picture 721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a:xfrm>
            <a:off x="1808579" y="3131391"/>
            <a:ext cx="674848" cy="275499"/>
          </a:xfrm>
          <a:prstGeom prst="rect">
            <a:avLst/>
          </a:prstGeom>
          <a:noFill/>
          <a:extLst/>
        </p:spPr>
      </p:pic>
      <p:pic>
        <p:nvPicPr>
          <p:cNvPr id="7214" name="Picture 721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a:xfrm>
            <a:off x="2321664" y="3131391"/>
            <a:ext cx="199673" cy="275499"/>
          </a:xfrm>
          <a:prstGeom prst="rect">
            <a:avLst/>
          </a:prstGeom>
          <a:noFill/>
          <a:extLst/>
        </p:spPr>
      </p:pic>
      <p:pic>
        <p:nvPicPr>
          <p:cNvPr id="7215" name="Picture 7215"/>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a:xfrm>
            <a:off x="2362106" y="3131391"/>
            <a:ext cx="1458381" cy="275499"/>
          </a:xfrm>
          <a:prstGeom prst="rect">
            <a:avLst/>
          </a:prstGeom>
          <a:noFill/>
          <a:extLst/>
        </p:spPr>
      </p:pic>
      <p:sp>
        <p:nvSpPr>
          <p:cNvPr id="7216" name="Freeform 7216"/>
          <p:cNvSpPr/>
          <p:nvPr/>
        </p:nvSpPr>
        <p:spPr>
          <a:xfrm>
            <a:off x="1787272" y="2402776"/>
            <a:ext cx="2046540" cy="398710"/>
          </a:xfrm>
          <a:custGeom>
            <a:avLst/>
            <a:gdLst/>
            <a:ahLst/>
            <a:cxnLst/>
            <a:rect l="0" t="0" r="0" b="0"/>
            <a:pathLst>
              <a:path w="2393315" h="466269">
                <a:moveTo>
                  <a:pt x="0" y="77712"/>
                </a:moveTo>
                <a:cubicBezTo>
                  <a:pt x="0" y="34799"/>
                  <a:pt x="34747" y="0"/>
                  <a:pt x="77609" y="0"/>
                </a:cubicBezTo>
                <a:lnTo>
                  <a:pt x="2315692" y="0"/>
                </a:lnTo>
                <a:cubicBezTo>
                  <a:pt x="2358555" y="0"/>
                  <a:pt x="2393315" y="34799"/>
                  <a:pt x="2393315" y="77712"/>
                </a:cubicBezTo>
                <a:lnTo>
                  <a:pt x="2393315" y="388557"/>
                </a:lnTo>
                <a:cubicBezTo>
                  <a:pt x="2393315" y="431470"/>
                  <a:pt x="2358555" y="466269"/>
                  <a:pt x="2315692" y="466269"/>
                </a:cubicBezTo>
                <a:lnTo>
                  <a:pt x="77609" y="466269"/>
                </a:lnTo>
                <a:cubicBezTo>
                  <a:pt x="34747" y="466269"/>
                  <a:pt x="0" y="431470"/>
                  <a:pt x="0" y="388557"/>
                </a:cubicBezTo>
                <a:close/>
              </a:path>
            </a:pathLst>
          </a:custGeom>
          <a:solidFill>
            <a:srgbClr val="FFE699">
              <a:alpha val="100000"/>
            </a:srgbClr>
          </a:solidFill>
          <a:ln w="20116800">
            <a:noFill/>
          </a:ln>
        </p:spPr>
        <p:style>
          <a:lnRef idx="2">
            <a:schemeClr val="accent1">
              <a:shade val="50000"/>
            </a:schemeClr>
          </a:lnRef>
          <a:fillRef idx="1">
            <a:schemeClr val="accent1"/>
          </a:fillRef>
          <a:effectRef idx="0">
            <a:schemeClr val="accent1"/>
          </a:effectRef>
          <a:fontRef idx="minor">
            <a:schemeClr val="lt1"/>
          </a:fontRef>
        </p:style>
      </p:sp>
      <p:sp>
        <p:nvSpPr>
          <p:cNvPr id="7217" name="Freeform 7217"/>
          <p:cNvSpPr/>
          <p:nvPr/>
        </p:nvSpPr>
        <p:spPr>
          <a:xfrm flipV="1">
            <a:off x="1787272" y="2402777"/>
            <a:ext cx="2046538" cy="398701"/>
          </a:xfrm>
          <a:custGeom>
            <a:avLst/>
            <a:gdLst/>
            <a:ahLst/>
            <a:cxnLst/>
            <a:rect l="0" t="0" r="0" b="0"/>
            <a:pathLst>
              <a:path w="2393313" h="466259">
                <a:moveTo>
                  <a:pt x="0" y="388548"/>
                </a:moveTo>
                <a:cubicBezTo>
                  <a:pt x="0" y="431467"/>
                  <a:pt x="34751" y="466259"/>
                  <a:pt x="77620" y="466259"/>
                </a:cubicBezTo>
                <a:lnTo>
                  <a:pt x="2315697" y="466259"/>
                </a:lnTo>
                <a:cubicBezTo>
                  <a:pt x="2358566" y="466259"/>
                  <a:pt x="2393313" y="431467"/>
                  <a:pt x="2393313" y="388548"/>
                </a:cubicBezTo>
                <a:lnTo>
                  <a:pt x="2393313" y="77710"/>
                </a:lnTo>
                <a:cubicBezTo>
                  <a:pt x="2393313" y="34792"/>
                  <a:pt x="2358566" y="0"/>
                  <a:pt x="2315697" y="0"/>
                </a:cubicBezTo>
                <a:lnTo>
                  <a:pt x="77620" y="0"/>
                </a:lnTo>
                <a:cubicBezTo>
                  <a:pt x="34751" y="0"/>
                  <a:pt x="0" y="34792"/>
                  <a:pt x="0" y="77710"/>
                </a:cubicBezTo>
                <a:close/>
              </a:path>
            </a:pathLst>
          </a:custGeom>
          <a:noFill/>
          <a:ln w="19500"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pic>
        <p:nvPicPr>
          <p:cNvPr id="7218" name="Picture 7218"/>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a:xfrm>
            <a:off x="2278702" y="2476754"/>
            <a:ext cx="1074195" cy="300774"/>
          </a:xfrm>
          <a:prstGeom prst="rect">
            <a:avLst/>
          </a:prstGeom>
          <a:noFill/>
          <a:extLst/>
        </p:spPr>
      </p:pic>
      <p:sp>
        <p:nvSpPr>
          <p:cNvPr id="7219" name="Freeform 7219"/>
          <p:cNvSpPr/>
          <p:nvPr/>
        </p:nvSpPr>
        <p:spPr>
          <a:xfrm>
            <a:off x="5795178" y="2402776"/>
            <a:ext cx="2036700" cy="398710"/>
          </a:xfrm>
          <a:custGeom>
            <a:avLst/>
            <a:gdLst/>
            <a:ahLst/>
            <a:cxnLst/>
            <a:rect l="0" t="0" r="0" b="0"/>
            <a:pathLst>
              <a:path w="2381808" h="466269">
                <a:moveTo>
                  <a:pt x="0" y="77712"/>
                </a:moveTo>
                <a:cubicBezTo>
                  <a:pt x="0" y="34799"/>
                  <a:pt x="34759" y="0"/>
                  <a:pt x="77622" y="0"/>
                </a:cubicBezTo>
                <a:lnTo>
                  <a:pt x="2304198" y="0"/>
                </a:lnTo>
                <a:cubicBezTo>
                  <a:pt x="2347061" y="0"/>
                  <a:pt x="2381808" y="34799"/>
                  <a:pt x="2381808" y="77712"/>
                </a:cubicBezTo>
                <a:lnTo>
                  <a:pt x="2381808" y="388557"/>
                </a:lnTo>
                <a:cubicBezTo>
                  <a:pt x="2381808" y="431470"/>
                  <a:pt x="2347061" y="466269"/>
                  <a:pt x="2304198" y="466269"/>
                </a:cubicBezTo>
                <a:lnTo>
                  <a:pt x="77622" y="466269"/>
                </a:lnTo>
                <a:cubicBezTo>
                  <a:pt x="34759" y="466269"/>
                  <a:pt x="0" y="431470"/>
                  <a:pt x="0" y="388557"/>
                </a:cubicBezTo>
                <a:close/>
              </a:path>
            </a:pathLst>
          </a:custGeom>
          <a:solidFill>
            <a:srgbClr val="FFE699">
              <a:alpha val="100000"/>
            </a:srgbClr>
          </a:solidFill>
          <a:ln w="20116800">
            <a:noFill/>
          </a:ln>
        </p:spPr>
        <p:style>
          <a:lnRef idx="2">
            <a:schemeClr val="accent1">
              <a:shade val="50000"/>
            </a:schemeClr>
          </a:lnRef>
          <a:fillRef idx="1">
            <a:schemeClr val="accent1"/>
          </a:fillRef>
          <a:effectRef idx="0">
            <a:schemeClr val="accent1"/>
          </a:effectRef>
          <a:fontRef idx="minor">
            <a:schemeClr val="lt1"/>
          </a:fontRef>
        </p:style>
      </p:sp>
      <p:sp>
        <p:nvSpPr>
          <p:cNvPr id="7220" name="Freeform 7220"/>
          <p:cNvSpPr/>
          <p:nvPr/>
        </p:nvSpPr>
        <p:spPr>
          <a:xfrm flipV="1">
            <a:off x="5795179" y="2402777"/>
            <a:ext cx="2036698" cy="398701"/>
          </a:xfrm>
          <a:custGeom>
            <a:avLst/>
            <a:gdLst/>
            <a:ahLst/>
            <a:cxnLst/>
            <a:rect l="0" t="0" r="0" b="0"/>
            <a:pathLst>
              <a:path w="2381805" h="466259">
                <a:moveTo>
                  <a:pt x="0" y="388548"/>
                </a:moveTo>
                <a:cubicBezTo>
                  <a:pt x="0" y="431467"/>
                  <a:pt x="34751" y="466259"/>
                  <a:pt x="77620" y="466259"/>
                </a:cubicBezTo>
                <a:lnTo>
                  <a:pt x="2304188" y="466259"/>
                </a:lnTo>
                <a:cubicBezTo>
                  <a:pt x="2347058" y="466259"/>
                  <a:pt x="2381805" y="431467"/>
                  <a:pt x="2381805" y="388548"/>
                </a:cubicBezTo>
                <a:lnTo>
                  <a:pt x="2381805" y="77710"/>
                </a:lnTo>
                <a:cubicBezTo>
                  <a:pt x="2381805" y="34792"/>
                  <a:pt x="2347058" y="0"/>
                  <a:pt x="2304188" y="0"/>
                </a:cubicBezTo>
                <a:lnTo>
                  <a:pt x="77620" y="0"/>
                </a:lnTo>
                <a:cubicBezTo>
                  <a:pt x="34751" y="0"/>
                  <a:pt x="0" y="34792"/>
                  <a:pt x="0" y="77710"/>
                </a:cubicBezTo>
                <a:close/>
              </a:path>
            </a:pathLst>
          </a:custGeom>
          <a:noFill/>
          <a:ln w="19500"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pic>
        <p:nvPicPr>
          <p:cNvPr id="7221" name="Picture 7221"/>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a:xfrm>
            <a:off x="6004263" y="2395884"/>
            <a:ext cx="1665630" cy="303301"/>
          </a:xfrm>
          <a:prstGeom prst="rect">
            <a:avLst/>
          </a:prstGeom>
          <a:noFill/>
          <a:extLst/>
        </p:spPr>
      </p:pic>
      <p:pic>
        <p:nvPicPr>
          <p:cNvPr id="7222" name="Picture 7222"/>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a:xfrm>
            <a:off x="6509768" y="2565219"/>
            <a:ext cx="619242" cy="300774"/>
          </a:xfrm>
          <a:prstGeom prst="rect">
            <a:avLst/>
          </a:prstGeom>
          <a:noFill/>
          <a:extLst/>
        </p:spPr>
      </p:pic>
      <p:sp>
        <p:nvSpPr>
          <p:cNvPr id="7223" name="Freeform 7223"/>
          <p:cNvSpPr/>
          <p:nvPr/>
        </p:nvSpPr>
        <p:spPr>
          <a:xfrm>
            <a:off x="2667843" y="2835825"/>
            <a:ext cx="286722" cy="159217"/>
          </a:xfrm>
          <a:custGeom>
            <a:avLst/>
            <a:gdLst/>
            <a:ahLst/>
            <a:cxnLst/>
            <a:rect l="0" t="0" r="0" b="0"/>
            <a:pathLst>
              <a:path w="335305" h="186195">
                <a:moveTo>
                  <a:pt x="335305" y="93091"/>
                </a:moveTo>
                <a:lnTo>
                  <a:pt x="167653" y="186195"/>
                </a:lnTo>
                <a:lnTo>
                  <a:pt x="0" y="93091"/>
                </a:lnTo>
                <a:lnTo>
                  <a:pt x="83833" y="93091"/>
                </a:lnTo>
                <a:lnTo>
                  <a:pt x="83833" y="0"/>
                </a:lnTo>
                <a:lnTo>
                  <a:pt x="251473" y="0"/>
                </a:lnTo>
                <a:lnTo>
                  <a:pt x="251473" y="93091"/>
                </a:lnTo>
                <a:close/>
              </a:path>
            </a:pathLst>
          </a:custGeom>
          <a:solidFill>
            <a:srgbClr val="FFC000">
              <a:alpha val="100000"/>
            </a:srgbClr>
          </a:solidFill>
          <a:ln w="20116800">
            <a:noFill/>
          </a:ln>
        </p:spPr>
        <p:style>
          <a:lnRef idx="2">
            <a:schemeClr val="accent1">
              <a:shade val="50000"/>
            </a:schemeClr>
          </a:lnRef>
          <a:fillRef idx="1">
            <a:schemeClr val="accent1"/>
          </a:fillRef>
          <a:effectRef idx="0">
            <a:schemeClr val="accent1"/>
          </a:effectRef>
          <a:fontRef idx="minor">
            <a:schemeClr val="lt1"/>
          </a:fontRef>
        </p:style>
      </p:sp>
      <p:sp>
        <p:nvSpPr>
          <p:cNvPr id="7224" name="Freeform 7224"/>
          <p:cNvSpPr/>
          <p:nvPr/>
        </p:nvSpPr>
        <p:spPr>
          <a:xfrm>
            <a:off x="6658016" y="2835825"/>
            <a:ext cx="286711" cy="159217"/>
          </a:xfrm>
          <a:custGeom>
            <a:avLst/>
            <a:gdLst/>
            <a:ahLst/>
            <a:cxnLst/>
            <a:rect l="0" t="0" r="0" b="0"/>
            <a:pathLst>
              <a:path w="335293" h="186195">
                <a:moveTo>
                  <a:pt x="335293" y="93091"/>
                </a:moveTo>
                <a:lnTo>
                  <a:pt x="167640" y="186195"/>
                </a:lnTo>
                <a:lnTo>
                  <a:pt x="0" y="93091"/>
                </a:lnTo>
                <a:lnTo>
                  <a:pt x="83820" y="93091"/>
                </a:lnTo>
                <a:lnTo>
                  <a:pt x="83820" y="0"/>
                </a:lnTo>
                <a:lnTo>
                  <a:pt x="251473" y="0"/>
                </a:lnTo>
                <a:lnTo>
                  <a:pt x="251473" y="93091"/>
                </a:lnTo>
                <a:close/>
              </a:path>
            </a:pathLst>
          </a:custGeom>
          <a:solidFill>
            <a:srgbClr val="FFC000">
              <a:alpha val="100000"/>
            </a:srgbClr>
          </a:solidFill>
          <a:ln w="20116800">
            <a:noFill/>
          </a:ln>
        </p:spPr>
        <p:style>
          <a:lnRef idx="2">
            <a:schemeClr val="accent1">
              <a:shade val="50000"/>
            </a:schemeClr>
          </a:lnRef>
          <a:fillRef idx="1">
            <a:schemeClr val="accent1"/>
          </a:fillRef>
          <a:effectRef idx="0">
            <a:schemeClr val="accent1"/>
          </a:effectRef>
          <a:fontRef idx="minor">
            <a:schemeClr val="lt1"/>
          </a:fontRef>
        </p:style>
      </p:sp>
      <p:sp>
        <p:nvSpPr>
          <p:cNvPr id="7225" name="Freeform 7225"/>
          <p:cNvSpPr/>
          <p:nvPr/>
        </p:nvSpPr>
        <p:spPr>
          <a:xfrm>
            <a:off x="5785339" y="3012688"/>
            <a:ext cx="2046540" cy="456636"/>
          </a:xfrm>
          <a:custGeom>
            <a:avLst/>
            <a:gdLst/>
            <a:ahLst/>
            <a:cxnLst/>
            <a:rect l="0" t="0" r="0" b="0"/>
            <a:pathLst>
              <a:path w="2393315" h="534010">
                <a:moveTo>
                  <a:pt x="0" y="89002"/>
                </a:moveTo>
                <a:cubicBezTo>
                  <a:pt x="0" y="39853"/>
                  <a:pt x="39802" y="0"/>
                  <a:pt x="88900" y="0"/>
                </a:cubicBezTo>
                <a:lnTo>
                  <a:pt x="2304415" y="0"/>
                </a:lnTo>
                <a:cubicBezTo>
                  <a:pt x="2353514" y="0"/>
                  <a:pt x="2393315" y="39853"/>
                  <a:pt x="2393315" y="89002"/>
                </a:cubicBezTo>
                <a:lnTo>
                  <a:pt x="2393315" y="445008"/>
                </a:lnTo>
                <a:cubicBezTo>
                  <a:pt x="2393315" y="494157"/>
                  <a:pt x="2353514" y="534010"/>
                  <a:pt x="2304415" y="534010"/>
                </a:cubicBezTo>
                <a:lnTo>
                  <a:pt x="88900" y="534010"/>
                </a:lnTo>
                <a:cubicBezTo>
                  <a:pt x="39802" y="534010"/>
                  <a:pt x="0" y="494157"/>
                  <a:pt x="0" y="445008"/>
                </a:cubicBezTo>
                <a:close/>
              </a:path>
            </a:pathLst>
          </a:custGeom>
          <a:solidFill>
            <a:srgbClr val="FFFFFF">
              <a:alpha val="100000"/>
            </a:srgbClr>
          </a:solidFill>
          <a:ln w="20116800">
            <a:noFill/>
          </a:ln>
        </p:spPr>
        <p:style>
          <a:lnRef idx="2">
            <a:schemeClr val="accent1">
              <a:shade val="50000"/>
            </a:schemeClr>
          </a:lnRef>
          <a:fillRef idx="1">
            <a:schemeClr val="accent1"/>
          </a:fillRef>
          <a:effectRef idx="0">
            <a:schemeClr val="accent1"/>
          </a:effectRef>
          <a:fontRef idx="minor">
            <a:schemeClr val="lt1"/>
          </a:fontRef>
        </p:style>
      </p:sp>
      <p:sp>
        <p:nvSpPr>
          <p:cNvPr id="7226" name="Freeform 7226"/>
          <p:cNvSpPr/>
          <p:nvPr/>
        </p:nvSpPr>
        <p:spPr>
          <a:xfrm flipV="1">
            <a:off x="5785339" y="3012688"/>
            <a:ext cx="2046538" cy="456632"/>
          </a:xfrm>
          <a:custGeom>
            <a:avLst/>
            <a:gdLst/>
            <a:ahLst/>
            <a:cxnLst/>
            <a:rect l="0" t="0" r="0" b="0"/>
            <a:pathLst>
              <a:path w="2393313" h="534006">
                <a:moveTo>
                  <a:pt x="0" y="445003"/>
                </a:moveTo>
                <a:cubicBezTo>
                  <a:pt x="0" y="494158"/>
                  <a:pt x="39801" y="534006"/>
                  <a:pt x="88898" y="534006"/>
                </a:cubicBezTo>
                <a:lnTo>
                  <a:pt x="2304419" y="534006"/>
                </a:lnTo>
                <a:cubicBezTo>
                  <a:pt x="2353514" y="534006"/>
                  <a:pt x="2393313" y="494158"/>
                  <a:pt x="2393313" y="445003"/>
                </a:cubicBezTo>
                <a:lnTo>
                  <a:pt x="2393313" y="89002"/>
                </a:lnTo>
                <a:cubicBezTo>
                  <a:pt x="2393313" y="39848"/>
                  <a:pt x="2353514" y="0"/>
                  <a:pt x="2304419" y="0"/>
                </a:cubicBezTo>
                <a:lnTo>
                  <a:pt x="88898" y="0"/>
                </a:lnTo>
                <a:cubicBezTo>
                  <a:pt x="39801" y="0"/>
                  <a:pt x="0" y="39848"/>
                  <a:pt x="0" y="89002"/>
                </a:cubicBezTo>
                <a:close/>
              </a:path>
            </a:pathLst>
          </a:custGeom>
          <a:noFill/>
          <a:ln w="19500"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pic>
        <p:nvPicPr>
          <p:cNvPr id="7227" name="Picture 7227"/>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a:xfrm>
            <a:off x="5804583" y="2992370"/>
            <a:ext cx="2049819" cy="272971"/>
          </a:xfrm>
          <a:prstGeom prst="rect">
            <a:avLst/>
          </a:prstGeom>
          <a:noFill/>
          <a:extLst/>
        </p:spPr>
      </p:pic>
      <p:pic>
        <p:nvPicPr>
          <p:cNvPr id="7228" name="Picture 7228"/>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a:xfrm>
            <a:off x="5875356" y="3128857"/>
            <a:ext cx="1908272" cy="272971"/>
          </a:xfrm>
          <a:prstGeom prst="rect">
            <a:avLst/>
          </a:prstGeom>
          <a:noFill/>
          <a:extLst/>
        </p:spPr>
      </p:pic>
      <p:pic>
        <p:nvPicPr>
          <p:cNvPr id="7229" name="Picture 7229"/>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a:xfrm>
            <a:off x="5885468" y="3265348"/>
            <a:ext cx="1855200" cy="275499"/>
          </a:xfrm>
          <a:prstGeom prst="rect">
            <a:avLst/>
          </a:prstGeom>
          <a:noFill/>
          <a:extLst/>
        </p:spPr>
      </p:pic>
      <p:sp>
        <p:nvSpPr>
          <p:cNvPr id="7230" name="Freeform 7230"/>
          <p:cNvSpPr/>
          <p:nvPr/>
        </p:nvSpPr>
        <p:spPr>
          <a:xfrm>
            <a:off x="2667843" y="3506768"/>
            <a:ext cx="286722" cy="159217"/>
          </a:xfrm>
          <a:custGeom>
            <a:avLst/>
            <a:gdLst/>
            <a:ahLst/>
            <a:cxnLst/>
            <a:rect l="0" t="0" r="0" b="0"/>
            <a:pathLst>
              <a:path w="335305" h="186195">
                <a:moveTo>
                  <a:pt x="335305" y="93091"/>
                </a:moveTo>
                <a:lnTo>
                  <a:pt x="167653" y="186195"/>
                </a:lnTo>
                <a:lnTo>
                  <a:pt x="0" y="93091"/>
                </a:lnTo>
                <a:lnTo>
                  <a:pt x="83833" y="93091"/>
                </a:lnTo>
                <a:lnTo>
                  <a:pt x="83833" y="0"/>
                </a:lnTo>
                <a:lnTo>
                  <a:pt x="251473" y="0"/>
                </a:lnTo>
                <a:lnTo>
                  <a:pt x="251473" y="93091"/>
                </a:lnTo>
                <a:close/>
              </a:path>
            </a:pathLst>
          </a:custGeom>
          <a:solidFill>
            <a:srgbClr val="FFC000">
              <a:alpha val="100000"/>
            </a:srgbClr>
          </a:solidFill>
          <a:ln w="20116800">
            <a:noFill/>
          </a:ln>
        </p:spPr>
        <p:style>
          <a:lnRef idx="2">
            <a:schemeClr val="accent1">
              <a:shade val="50000"/>
            </a:schemeClr>
          </a:lnRef>
          <a:fillRef idx="1">
            <a:schemeClr val="accent1"/>
          </a:fillRef>
          <a:effectRef idx="0">
            <a:schemeClr val="accent1"/>
          </a:effectRef>
          <a:fontRef idx="minor">
            <a:schemeClr val="lt1"/>
          </a:fontRef>
        </p:style>
      </p:sp>
      <p:sp>
        <p:nvSpPr>
          <p:cNvPr id="7231" name="Freeform 7231"/>
          <p:cNvSpPr/>
          <p:nvPr/>
        </p:nvSpPr>
        <p:spPr>
          <a:xfrm>
            <a:off x="1767583" y="3678386"/>
            <a:ext cx="2042033" cy="1891418"/>
          </a:xfrm>
          <a:custGeom>
            <a:avLst/>
            <a:gdLst/>
            <a:ahLst/>
            <a:cxnLst/>
            <a:rect l="0" t="0" r="0" b="0"/>
            <a:pathLst>
              <a:path w="2388044" h="2211908">
                <a:moveTo>
                  <a:pt x="0" y="368656"/>
                </a:moveTo>
                <a:cubicBezTo>
                  <a:pt x="0" y="165049"/>
                  <a:pt x="164858" y="0"/>
                  <a:pt x="368223" y="0"/>
                </a:cubicBezTo>
                <a:lnTo>
                  <a:pt x="2019820" y="0"/>
                </a:lnTo>
                <a:cubicBezTo>
                  <a:pt x="2223185" y="0"/>
                  <a:pt x="2388044" y="165049"/>
                  <a:pt x="2388044" y="368656"/>
                </a:cubicBezTo>
                <a:lnTo>
                  <a:pt x="2388044" y="1843240"/>
                </a:lnTo>
                <a:cubicBezTo>
                  <a:pt x="2388044" y="2046847"/>
                  <a:pt x="2223185" y="2211908"/>
                  <a:pt x="2019820" y="2211908"/>
                </a:cubicBezTo>
                <a:lnTo>
                  <a:pt x="368223" y="2211908"/>
                </a:lnTo>
                <a:cubicBezTo>
                  <a:pt x="164858" y="2211908"/>
                  <a:pt x="0" y="2046847"/>
                  <a:pt x="0" y="1843240"/>
                </a:cubicBezTo>
                <a:close/>
              </a:path>
            </a:pathLst>
          </a:custGeom>
          <a:solidFill>
            <a:srgbClr val="FFFFFF">
              <a:alpha val="100000"/>
            </a:srgbClr>
          </a:solidFill>
          <a:ln w="20116800">
            <a:noFill/>
          </a:ln>
        </p:spPr>
        <p:style>
          <a:lnRef idx="2">
            <a:schemeClr val="accent1">
              <a:shade val="50000"/>
            </a:schemeClr>
          </a:lnRef>
          <a:fillRef idx="1">
            <a:schemeClr val="accent1"/>
          </a:fillRef>
          <a:effectRef idx="0">
            <a:schemeClr val="accent1"/>
          </a:effectRef>
          <a:fontRef idx="minor">
            <a:schemeClr val="lt1"/>
          </a:fontRef>
        </p:style>
      </p:sp>
      <p:sp>
        <p:nvSpPr>
          <p:cNvPr id="7232" name="Freeform 7232"/>
          <p:cNvSpPr/>
          <p:nvPr/>
        </p:nvSpPr>
        <p:spPr>
          <a:xfrm flipV="1">
            <a:off x="1767583" y="3678386"/>
            <a:ext cx="2042035" cy="1891416"/>
          </a:xfrm>
          <a:custGeom>
            <a:avLst/>
            <a:gdLst/>
            <a:ahLst/>
            <a:cxnLst/>
            <a:rect l="0" t="0" r="0" b="0"/>
            <a:pathLst>
              <a:path w="2388046" h="2211906">
                <a:moveTo>
                  <a:pt x="0" y="1843247"/>
                </a:moveTo>
                <a:cubicBezTo>
                  <a:pt x="0" y="2046852"/>
                  <a:pt x="164861" y="2211906"/>
                  <a:pt x="368228" y="2211906"/>
                </a:cubicBezTo>
                <a:lnTo>
                  <a:pt x="2019818" y="2211906"/>
                </a:lnTo>
                <a:cubicBezTo>
                  <a:pt x="2223187" y="2211906"/>
                  <a:pt x="2388046" y="2046852"/>
                  <a:pt x="2388046" y="1843247"/>
                </a:cubicBezTo>
                <a:lnTo>
                  <a:pt x="2388046" y="368658"/>
                </a:lnTo>
                <a:cubicBezTo>
                  <a:pt x="2388046" y="165052"/>
                  <a:pt x="2223187" y="0"/>
                  <a:pt x="2019818" y="0"/>
                </a:cubicBezTo>
                <a:lnTo>
                  <a:pt x="368228" y="0"/>
                </a:lnTo>
                <a:cubicBezTo>
                  <a:pt x="164861" y="0"/>
                  <a:pt x="0" y="165052"/>
                  <a:pt x="0" y="368658"/>
                </a:cubicBezTo>
                <a:close/>
              </a:path>
            </a:pathLst>
          </a:custGeom>
          <a:noFill/>
          <a:ln w="19500"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pic>
        <p:nvPicPr>
          <p:cNvPr id="7233" name="Picture 7233"/>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a:xfrm>
            <a:off x="1843961" y="4026131"/>
            <a:ext cx="1617608" cy="272971"/>
          </a:xfrm>
          <a:prstGeom prst="rect">
            <a:avLst/>
          </a:prstGeom>
          <a:noFill/>
          <a:extLst/>
        </p:spPr>
      </p:pic>
      <p:pic>
        <p:nvPicPr>
          <p:cNvPr id="7234" name="Picture 7234"/>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a:xfrm>
            <a:off x="1843961" y="4162618"/>
            <a:ext cx="1617608" cy="272971"/>
          </a:xfrm>
          <a:prstGeom prst="rect">
            <a:avLst/>
          </a:prstGeom>
          <a:noFill/>
          <a:extLst/>
        </p:spPr>
      </p:pic>
      <p:pic>
        <p:nvPicPr>
          <p:cNvPr id="7235" name="Picture 7235"/>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a:xfrm>
            <a:off x="1843960" y="4299097"/>
            <a:ext cx="1726293" cy="275499"/>
          </a:xfrm>
          <a:prstGeom prst="rect">
            <a:avLst/>
          </a:prstGeom>
          <a:noFill/>
          <a:extLst/>
        </p:spPr>
      </p:pic>
      <p:pic>
        <p:nvPicPr>
          <p:cNvPr id="7236" name="Picture 7236"/>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a:xfrm>
            <a:off x="1843961" y="4448221"/>
            <a:ext cx="1688382" cy="272971"/>
          </a:xfrm>
          <a:prstGeom prst="rect">
            <a:avLst/>
          </a:prstGeom>
          <a:noFill/>
          <a:extLst/>
        </p:spPr>
      </p:pic>
      <p:pic>
        <p:nvPicPr>
          <p:cNvPr id="7237" name="Picture 7237"/>
          <p:cNvPicPr>
            <a:picLocks noChangeArrowheads="1"/>
          </p:cNvPicPr>
          <p:nvPr/>
        </p:nvPicPr>
        <p:blipFill>
          <a:blip r:embed="rId19">
            <a:extLst>
              <a:ext uri="{28A0092B-C50C-407E-A947-70E740481C1C}">
                <a14:useLocalDpi xmlns:a14="http://schemas.microsoft.com/office/drawing/2010/main" val="0"/>
              </a:ext>
            </a:extLst>
          </a:blip>
          <a:srcRect/>
          <a:stretch>
            <a:fillRect/>
          </a:stretch>
        </p:blipFill>
        <p:spPr>
          <a:xfrm>
            <a:off x="1843960" y="4584708"/>
            <a:ext cx="495392" cy="272971"/>
          </a:xfrm>
          <a:prstGeom prst="rect">
            <a:avLst/>
          </a:prstGeom>
          <a:noFill/>
          <a:extLst/>
        </p:spPr>
      </p:pic>
      <p:pic>
        <p:nvPicPr>
          <p:cNvPr id="7238" name="Picture 7238"/>
          <p:cNvPicPr>
            <a:picLocks noChangeArrowheads="1"/>
          </p:cNvPicPr>
          <p:nvPr/>
        </p:nvPicPr>
        <p:blipFill>
          <a:blip r:embed="rId20">
            <a:extLst>
              <a:ext uri="{28A0092B-C50C-407E-A947-70E740481C1C}">
                <a14:useLocalDpi xmlns:a14="http://schemas.microsoft.com/office/drawing/2010/main" val="0"/>
              </a:ext>
            </a:extLst>
          </a:blip>
          <a:srcRect/>
          <a:stretch>
            <a:fillRect/>
          </a:stretch>
        </p:blipFill>
        <p:spPr>
          <a:xfrm>
            <a:off x="1843960" y="4721195"/>
            <a:ext cx="227476" cy="272971"/>
          </a:xfrm>
          <a:prstGeom prst="rect">
            <a:avLst/>
          </a:prstGeom>
          <a:noFill/>
          <a:extLst/>
        </p:spPr>
      </p:pic>
      <p:pic>
        <p:nvPicPr>
          <p:cNvPr id="7239" name="Picture 7239"/>
          <p:cNvPicPr>
            <a:picLocks noChangeArrowheads="1"/>
          </p:cNvPicPr>
          <p:nvPr/>
        </p:nvPicPr>
        <p:blipFill>
          <a:blip r:embed="rId21">
            <a:extLst>
              <a:ext uri="{28A0092B-C50C-407E-A947-70E740481C1C}">
                <a14:useLocalDpi xmlns:a14="http://schemas.microsoft.com/office/drawing/2010/main" val="0"/>
              </a:ext>
            </a:extLst>
          </a:blip>
          <a:srcRect/>
          <a:stretch>
            <a:fillRect/>
          </a:stretch>
        </p:blipFill>
        <p:spPr>
          <a:xfrm>
            <a:off x="1843961" y="4867796"/>
            <a:ext cx="1347165" cy="275499"/>
          </a:xfrm>
          <a:prstGeom prst="rect">
            <a:avLst/>
          </a:prstGeom>
          <a:noFill/>
          <a:extLst/>
        </p:spPr>
      </p:pic>
      <p:pic>
        <p:nvPicPr>
          <p:cNvPr id="7240" name="Picture 7240"/>
          <p:cNvPicPr>
            <a:picLocks noChangeArrowheads="1"/>
          </p:cNvPicPr>
          <p:nvPr/>
        </p:nvPicPr>
        <p:blipFill>
          <a:blip r:embed="rId22">
            <a:extLst>
              <a:ext uri="{28A0092B-C50C-407E-A947-70E740481C1C}">
                <a14:useLocalDpi xmlns:a14="http://schemas.microsoft.com/office/drawing/2010/main" val="0"/>
              </a:ext>
            </a:extLst>
          </a:blip>
          <a:srcRect/>
          <a:stretch>
            <a:fillRect/>
          </a:stretch>
        </p:blipFill>
        <p:spPr>
          <a:xfrm>
            <a:off x="1843960" y="5006809"/>
            <a:ext cx="1855200" cy="272971"/>
          </a:xfrm>
          <a:prstGeom prst="rect">
            <a:avLst/>
          </a:prstGeom>
          <a:noFill/>
          <a:extLst/>
        </p:spPr>
      </p:pic>
      <p:sp>
        <p:nvSpPr>
          <p:cNvPr id="7241" name="Freeform 7241"/>
          <p:cNvSpPr/>
          <p:nvPr/>
        </p:nvSpPr>
        <p:spPr>
          <a:xfrm>
            <a:off x="6666345" y="3501056"/>
            <a:ext cx="286722" cy="159217"/>
          </a:xfrm>
          <a:custGeom>
            <a:avLst/>
            <a:gdLst/>
            <a:ahLst/>
            <a:cxnLst/>
            <a:rect l="0" t="0" r="0" b="0"/>
            <a:pathLst>
              <a:path w="335306" h="186195">
                <a:moveTo>
                  <a:pt x="335306" y="93104"/>
                </a:moveTo>
                <a:lnTo>
                  <a:pt x="167652" y="186195"/>
                </a:lnTo>
                <a:lnTo>
                  <a:pt x="0" y="93104"/>
                </a:lnTo>
                <a:lnTo>
                  <a:pt x="83833" y="93104"/>
                </a:lnTo>
                <a:lnTo>
                  <a:pt x="83833" y="0"/>
                </a:lnTo>
                <a:lnTo>
                  <a:pt x="251485" y="0"/>
                </a:lnTo>
                <a:lnTo>
                  <a:pt x="251485" y="93104"/>
                </a:lnTo>
                <a:close/>
              </a:path>
            </a:pathLst>
          </a:custGeom>
          <a:solidFill>
            <a:srgbClr val="FFC000">
              <a:alpha val="100000"/>
            </a:srgbClr>
          </a:solidFill>
          <a:ln w="20116800">
            <a:noFill/>
          </a:ln>
        </p:spPr>
        <p:style>
          <a:lnRef idx="2">
            <a:schemeClr val="accent1">
              <a:shade val="50000"/>
            </a:schemeClr>
          </a:lnRef>
          <a:fillRef idx="1">
            <a:schemeClr val="accent1"/>
          </a:fillRef>
          <a:effectRef idx="0">
            <a:schemeClr val="accent1"/>
          </a:effectRef>
          <a:fontRef idx="minor">
            <a:schemeClr val="lt1"/>
          </a:fontRef>
        </p:style>
      </p:sp>
      <p:sp>
        <p:nvSpPr>
          <p:cNvPr id="7242" name="Freeform 7242"/>
          <p:cNvSpPr/>
          <p:nvPr/>
        </p:nvSpPr>
        <p:spPr>
          <a:xfrm>
            <a:off x="5769527" y="3678386"/>
            <a:ext cx="2062352" cy="1891418"/>
          </a:xfrm>
          <a:custGeom>
            <a:avLst/>
            <a:gdLst/>
            <a:ahLst/>
            <a:cxnLst/>
            <a:rect l="0" t="0" r="0" b="0"/>
            <a:pathLst>
              <a:path w="2411806" h="2211908">
                <a:moveTo>
                  <a:pt x="0" y="368656"/>
                </a:moveTo>
                <a:cubicBezTo>
                  <a:pt x="0" y="165049"/>
                  <a:pt x="164859" y="0"/>
                  <a:pt x="368224" y="0"/>
                </a:cubicBezTo>
                <a:lnTo>
                  <a:pt x="2043582" y="0"/>
                </a:lnTo>
                <a:cubicBezTo>
                  <a:pt x="2246947" y="0"/>
                  <a:pt x="2411806" y="165049"/>
                  <a:pt x="2411806" y="368656"/>
                </a:cubicBezTo>
                <a:lnTo>
                  <a:pt x="2411806" y="1843253"/>
                </a:lnTo>
                <a:cubicBezTo>
                  <a:pt x="2411806" y="2046859"/>
                  <a:pt x="2246947" y="2211908"/>
                  <a:pt x="2043582" y="2211908"/>
                </a:cubicBezTo>
                <a:lnTo>
                  <a:pt x="368224" y="2211908"/>
                </a:lnTo>
                <a:cubicBezTo>
                  <a:pt x="164859" y="2211908"/>
                  <a:pt x="0" y="2046859"/>
                  <a:pt x="0" y="1843253"/>
                </a:cubicBezTo>
                <a:close/>
              </a:path>
            </a:pathLst>
          </a:custGeom>
          <a:solidFill>
            <a:srgbClr val="FFFFFF">
              <a:alpha val="100000"/>
            </a:srgbClr>
          </a:solidFill>
          <a:ln w="20116800">
            <a:noFill/>
          </a:ln>
        </p:spPr>
        <p:style>
          <a:lnRef idx="2">
            <a:schemeClr val="accent1">
              <a:shade val="50000"/>
            </a:schemeClr>
          </a:lnRef>
          <a:fillRef idx="1">
            <a:schemeClr val="accent1"/>
          </a:fillRef>
          <a:effectRef idx="0">
            <a:schemeClr val="accent1"/>
          </a:effectRef>
          <a:fontRef idx="minor">
            <a:schemeClr val="lt1"/>
          </a:fontRef>
        </p:style>
      </p:sp>
      <p:sp>
        <p:nvSpPr>
          <p:cNvPr id="7243" name="Freeform 7243"/>
          <p:cNvSpPr/>
          <p:nvPr/>
        </p:nvSpPr>
        <p:spPr>
          <a:xfrm flipV="1">
            <a:off x="5769527" y="3678385"/>
            <a:ext cx="2234134" cy="1947659"/>
          </a:xfrm>
          <a:custGeom>
            <a:avLst/>
            <a:gdLst/>
            <a:ahLst/>
            <a:cxnLst/>
            <a:rect l="0" t="0" r="0" b="0"/>
            <a:pathLst>
              <a:path w="2411822" h="2211906">
                <a:moveTo>
                  <a:pt x="0" y="1843248"/>
                </a:moveTo>
                <a:cubicBezTo>
                  <a:pt x="0" y="2046852"/>
                  <a:pt x="164861" y="2211906"/>
                  <a:pt x="368227" y="2211906"/>
                </a:cubicBezTo>
                <a:lnTo>
                  <a:pt x="2043594" y="2211906"/>
                </a:lnTo>
                <a:cubicBezTo>
                  <a:pt x="2246955" y="2211906"/>
                  <a:pt x="2411822" y="2046852"/>
                  <a:pt x="2411822" y="1843248"/>
                </a:cubicBezTo>
                <a:lnTo>
                  <a:pt x="2411822" y="368658"/>
                </a:lnTo>
                <a:cubicBezTo>
                  <a:pt x="2411822" y="165052"/>
                  <a:pt x="2246955" y="0"/>
                  <a:pt x="2043594" y="0"/>
                </a:cubicBezTo>
                <a:lnTo>
                  <a:pt x="368227" y="0"/>
                </a:lnTo>
                <a:cubicBezTo>
                  <a:pt x="164861" y="0"/>
                  <a:pt x="0" y="165052"/>
                  <a:pt x="0" y="368658"/>
                </a:cubicBezTo>
                <a:close/>
              </a:path>
            </a:pathLst>
          </a:custGeom>
          <a:noFill/>
          <a:ln w="19500"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pic>
        <p:nvPicPr>
          <p:cNvPr id="7244" name="Picture 7244"/>
          <p:cNvPicPr>
            <a:picLocks noChangeArrowheads="1"/>
          </p:cNvPicPr>
          <p:nvPr/>
        </p:nvPicPr>
        <p:blipFill>
          <a:blip r:embed="rId23">
            <a:extLst>
              <a:ext uri="{28A0092B-C50C-407E-A947-70E740481C1C}">
                <a14:useLocalDpi xmlns:a14="http://schemas.microsoft.com/office/drawing/2010/main" val="0"/>
              </a:ext>
            </a:extLst>
          </a:blip>
          <a:srcRect/>
          <a:stretch>
            <a:fillRect/>
          </a:stretch>
        </p:blipFill>
        <p:spPr>
          <a:xfrm>
            <a:off x="5847555" y="3674805"/>
            <a:ext cx="1615078" cy="272971"/>
          </a:xfrm>
          <a:prstGeom prst="rect">
            <a:avLst/>
          </a:prstGeom>
          <a:noFill/>
          <a:extLst/>
        </p:spPr>
      </p:pic>
      <p:pic>
        <p:nvPicPr>
          <p:cNvPr id="7245" name="Picture 7245"/>
          <p:cNvPicPr>
            <a:picLocks noChangeArrowheads="1"/>
          </p:cNvPicPr>
          <p:nvPr/>
        </p:nvPicPr>
        <p:blipFill>
          <a:blip r:embed="rId24">
            <a:extLst>
              <a:ext uri="{28A0092B-C50C-407E-A947-70E740481C1C}">
                <a14:useLocalDpi xmlns:a14="http://schemas.microsoft.com/office/drawing/2010/main" val="0"/>
              </a:ext>
            </a:extLst>
          </a:blip>
          <a:srcRect/>
          <a:stretch>
            <a:fillRect/>
          </a:stretch>
        </p:blipFill>
        <p:spPr>
          <a:xfrm>
            <a:off x="5847555" y="3811291"/>
            <a:ext cx="1604977" cy="272971"/>
          </a:xfrm>
          <a:prstGeom prst="rect">
            <a:avLst/>
          </a:prstGeom>
          <a:noFill/>
          <a:extLst/>
        </p:spPr>
      </p:pic>
      <p:pic>
        <p:nvPicPr>
          <p:cNvPr id="7246" name="Picture 7246"/>
          <p:cNvPicPr>
            <a:picLocks noChangeArrowheads="1"/>
          </p:cNvPicPr>
          <p:nvPr/>
        </p:nvPicPr>
        <p:blipFill>
          <a:blip r:embed="rId25">
            <a:extLst>
              <a:ext uri="{28A0092B-C50C-407E-A947-70E740481C1C}">
                <a14:useLocalDpi xmlns:a14="http://schemas.microsoft.com/office/drawing/2010/main" val="0"/>
              </a:ext>
            </a:extLst>
          </a:blip>
          <a:srcRect/>
          <a:stretch>
            <a:fillRect/>
          </a:stretch>
        </p:blipFill>
        <p:spPr>
          <a:xfrm>
            <a:off x="5847556" y="3947770"/>
            <a:ext cx="1865310" cy="275499"/>
          </a:xfrm>
          <a:prstGeom prst="rect">
            <a:avLst/>
          </a:prstGeom>
          <a:noFill/>
          <a:extLst/>
        </p:spPr>
      </p:pic>
      <p:pic>
        <p:nvPicPr>
          <p:cNvPr id="7247" name="Picture 7247"/>
          <p:cNvPicPr>
            <a:picLocks noChangeArrowheads="1"/>
          </p:cNvPicPr>
          <p:nvPr/>
        </p:nvPicPr>
        <p:blipFill>
          <a:blip r:embed="rId26">
            <a:extLst>
              <a:ext uri="{28A0092B-C50C-407E-A947-70E740481C1C}">
                <a14:useLocalDpi xmlns:a14="http://schemas.microsoft.com/office/drawing/2010/main" val="0"/>
              </a:ext>
            </a:extLst>
          </a:blip>
          <a:srcRect/>
          <a:stretch>
            <a:fillRect/>
          </a:stretch>
        </p:blipFill>
        <p:spPr>
          <a:xfrm>
            <a:off x="5847555" y="4096894"/>
            <a:ext cx="1582227" cy="272971"/>
          </a:xfrm>
          <a:prstGeom prst="rect">
            <a:avLst/>
          </a:prstGeom>
          <a:noFill/>
          <a:extLst/>
        </p:spPr>
      </p:pic>
      <p:pic>
        <p:nvPicPr>
          <p:cNvPr id="7248" name="Picture 7248"/>
          <p:cNvPicPr>
            <a:picLocks noChangeArrowheads="1"/>
          </p:cNvPicPr>
          <p:nvPr/>
        </p:nvPicPr>
        <p:blipFill>
          <a:blip r:embed="rId27">
            <a:extLst>
              <a:ext uri="{28A0092B-C50C-407E-A947-70E740481C1C}">
                <a14:useLocalDpi xmlns:a14="http://schemas.microsoft.com/office/drawing/2010/main" val="0"/>
              </a:ext>
            </a:extLst>
          </a:blip>
          <a:srcRect/>
          <a:stretch>
            <a:fillRect/>
          </a:stretch>
        </p:blipFill>
        <p:spPr>
          <a:xfrm>
            <a:off x="5847555" y="4233381"/>
            <a:ext cx="1324413" cy="272971"/>
          </a:xfrm>
          <a:prstGeom prst="rect">
            <a:avLst/>
          </a:prstGeom>
          <a:noFill/>
          <a:extLst/>
        </p:spPr>
      </p:pic>
      <p:pic>
        <p:nvPicPr>
          <p:cNvPr id="7249" name="Picture 7249"/>
          <p:cNvPicPr>
            <a:picLocks noChangeArrowheads="1"/>
          </p:cNvPicPr>
          <p:nvPr/>
        </p:nvPicPr>
        <p:blipFill>
          <a:blip r:embed="rId28">
            <a:extLst>
              <a:ext uri="{28A0092B-C50C-407E-A947-70E740481C1C}">
                <a14:useLocalDpi xmlns:a14="http://schemas.microsoft.com/office/drawing/2010/main" val="0"/>
              </a:ext>
            </a:extLst>
          </a:blip>
          <a:srcRect/>
          <a:stretch>
            <a:fillRect/>
          </a:stretch>
        </p:blipFill>
        <p:spPr>
          <a:xfrm>
            <a:off x="5847555" y="4369870"/>
            <a:ext cx="1786956" cy="275499"/>
          </a:xfrm>
          <a:prstGeom prst="rect">
            <a:avLst/>
          </a:prstGeom>
          <a:noFill/>
          <a:extLst/>
        </p:spPr>
      </p:pic>
      <p:pic>
        <p:nvPicPr>
          <p:cNvPr id="7250" name="Picture 7250"/>
          <p:cNvPicPr>
            <a:picLocks noChangeArrowheads="1"/>
          </p:cNvPicPr>
          <p:nvPr/>
        </p:nvPicPr>
        <p:blipFill>
          <a:blip r:embed="rId29">
            <a:extLst>
              <a:ext uri="{28A0092B-C50C-407E-A947-70E740481C1C}">
                <a14:useLocalDpi xmlns:a14="http://schemas.microsoft.com/office/drawing/2010/main" val="0"/>
              </a:ext>
            </a:extLst>
          </a:blip>
          <a:srcRect/>
          <a:stretch>
            <a:fillRect/>
          </a:stretch>
        </p:blipFill>
        <p:spPr>
          <a:xfrm>
            <a:off x="5847556" y="4518995"/>
            <a:ext cx="1931024" cy="272971"/>
          </a:xfrm>
          <a:prstGeom prst="rect">
            <a:avLst/>
          </a:prstGeom>
          <a:noFill/>
          <a:extLst/>
        </p:spPr>
      </p:pic>
      <p:pic>
        <p:nvPicPr>
          <p:cNvPr id="7251" name="Picture 7251"/>
          <p:cNvPicPr>
            <a:picLocks noChangeArrowheads="1"/>
          </p:cNvPicPr>
          <p:nvPr/>
        </p:nvPicPr>
        <p:blipFill>
          <a:blip r:embed="rId30">
            <a:extLst>
              <a:ext uri="{28A0092B-C50C-407E-A947-70E740481C1C}">
                <a14:useLocalDpi xmlns:a14="http://schemas.microsoft.com/office/drawing/2010/main" val="0"/>
              </a:ext>
            </a:extLst>
          </a:blip>
          <a:srcRect/>
          <a:stretch>
            <a:fillRect/>
          </a:stretch>
        </p:blipFill>
        <p:spPr>
          <a:xfrm>
            <a:off x="5847555" y="4655482"/>
            <a:ext cx="1511453" cy="272971"/>
          </a:xfrm>
          <a:prstGeom prst="rect">
            <a:avLst/>
          </a:prstGeom>
          <a:noFill/>
          <a:extLst/>
        </p:spPr>
      </p:pic>
      <p:pic>
        <p:nvPicPr>
          <p:cNvPr id="7252" name="Picture 7252"/>
          <p:cNvPicPr>
            <a:picLocks noChangeArrowheads="1"/>
          </p:cNvPicPr>
          <p:nvPr/>
        </p:nvPicPr>
        <p:blipFill>
          <a:blip r:embed="rId31">
            <a:extLst>
              <a:ext uri="{28A0092B-C50C-407E-A947-70E740481C1C}">
                <a14:useLocalDpi xmlns:a14="http://schemas.microsoft.com/office/drawing/2010/main" val="0"/>
              </a:ext>
            </a:extLst>
          </a:blip>
          <a:srcRect/>
          <a:stretch>
            <a:fillRect/>
          </a:stretch>
        </p:blipFill>
        <p:spPr>
          <a:xfrm>
            <a:off x="5847555" y="4928448"/>
            <a:ext cx="1362336" cy="275499"/>
          </a:xfrm>
          <a:prstGeom prst="rect">
            <a:avLst/>
          </a:prstGeom>
          <a:noFill/>
          <a:extLst/>
        </p:spPr>
      </p:pic>
      <p:pic>
        <p:nvPicPr>
          <p:cNvPr id="7253" name="Picture 7253"/>
          <p:cNvPicPr>
            <a:picLocks noChangeArrowheads="1"/>
          </p:cNvPicPr>
          <p:nvPr/>
        </p:nvPicPr>
        <p:blipFill>
          <a:blip r:embed="rId32">
            <a:extLst>
              <a:ext uri="{28A0092B-C50C-407E-A947-70E740481C1C}">
                <a14:useLocalDpi xmlns:a14="http://schemas.microsoft.com/office/drawing/2010/main" val="0"/>
              </a:ext>
            </a:extLst>
          </a:blip>
          <a:srcRect/>
          <a:stretch>
            <a:fillRect/>
          </a:stretch>
        </p:blipFill>
        <p:spPr>
          <a:xfrm>
            <a:off x="5847555" y="5077572"/>
            <a:ext cx="1880471" cy="272971"/>
          </a:xfrm>
          <a:prstGeom prst="rect">
            <a:avLst/>
          </a:prstGeom>
          <a:noFill/>
          <a:extLst/>
        </p:spPr>
      </p:pic>
      <p:pic>
        <p:nvPicPr>
          <p:cNvPr id="7254" name="Picture 7254"/>
          <p:cNvPicPr>
            <a:picLocks noChangeArrowheads="1"/>
          </p:cNvPicPr>
          <p:nvPr/>
        </p:nvPicPr>
        <p:blipFill>
          <a:blip r:embed="rId33">
            <a:extLst>
              <a:ext uri="{28A0092B-C50C-407E-A947-70E740481C1C}">
                <a14:useLocalDpi xmlns:a14="http://schemas.microsoft.com/office/drawing/2010/main" val="0"/>
              </a:ext>
            </a:extLst>
          </a:blip>
          <a:srcRect/>
          <a:stretch>
            <a:fillRect/>
          </a:stretch>
        </p:blipFill>
        <p:spPr>
          <a:xfrm>
            <a:off x="5847555" y="5214059"/>
            <a:ext cx="1592337" cy="272971"/>
          </a:xfrm>
          <a:prstGeom prst="rect">
            <a:avLst/>
          </a:prstGeom>
          <a:noFill/>
          <a:extLst/>
        </p:spPr>
      </p:pic>
      <p:pic>
        <p:nvPicPr>
          <p:cNvPr id="7255" name="Picture 7255"/>
          <p:cNvPicPr>
            <a:picLocks noChangeArrowheads="1"/>
          </p:cNvPicPr>
          <p:nvPr/>
        </p:nvPicPr>
        <p:blipFill>
          <a:blip r:embed="rId34">
            <a:extLst>
              <a:ext uri="{28A0092B-C50C-407E-A947-70E740481C1C}">
                <a14:useLocalDpi xmlns:a14="http://schemas.microsoft.com/office/drawing/2010/main" val="0"/>
              </a:ext>
            </a:extLst>
          </a:blip>
          <a:srcRect/>
          <a:stretch>
            <a:fillRect/>
          </a:stretch>
        </p:blipFill>
        <p:spPr>
          <a:xfrm>
            <a:off x="5847555" y="5350546"/>
            <a:ext cx="818915" cy="275499"/>
          </a:xfrm>
          <a:prstGeom prst="rect">
            <a:avLst/>
          </a:prstGeom>
          <a:noFill/>
          <a:extLst/>
        </p:spPr>
      </p:pic>
      <p:sp>
        <p:nvSpPr>
          <p:cNvPr id="7256" name="Freeform 7256"/>
          <p:cNvSpPr/>
          <p:nvPr/>
        </p:nvSpPr>
        <p:spPr>
          <a:xfrm flipV="1">
            <a:off x="709154" y="2876267"/>
            <a:ext cx="7289494" cy="0"/>
          </a:xfrm>
          <a:custGeom>
            <a:avLst/>
            <a:gdLst/>
            <a:ahLst/>
            <a:cxnLst/>
            <a:rect l="0" t="0" r="0" b="0"/>
            <a:pathLst>
              <a:path w="8524658">
                <a:moveTo>
                  <a:pt x="0" y="0"/>
                </a:moveTo>
                <a:lnTo>
                  <a:pt x="8524658" y="0"/>
                </a:lnTo>
              </a:path>
            </a:pathLst>
          </a:custGeom>
          <a:noFill/>
          <a:ln w="7312" cap="flat" cmpd="sng">
            <a:solidFill>
              <a:srgbClr val="000000">
                <a:alpha val="100000"/>
              </a:srgbClr>
            </a:solidFill>
            <a:custDash>
              <a:ds d="400467" sp="300350"/>
            </a:custDash>
            <a:round/>
          </a:ln>
        </p:spPr>
        <p:style>
          <a:lnRef idx="2">
            <a:schemeClr val="accent1">
              <a:shade val="50000"/>
            </a:schemeClr>
          </a:lnRef>
          <a:fillRef idx="1">
            <a:schemeClr val="accent1"/>
          </a:fillRef>
          <a:effectRef idx="0">
            <a:schemeClr val="accent1"/>
          </a:effectRef>
          <a:fontRef idx="minor">
            <a:schemeClr val="lt1"/>
          </a:fontRef>
        </p:style>
      </p:sp>
      <p:sp>
        <p:nvSpPr>
          <p:cNvPr id="7257" name="Freeform 7257"/>
          <p:cNvSpPr/>
          <p:nvPr/>
        </p:nvSpPr>
        <p:spPr>
          <a:xfrm>
            <a:off x="4044829" y="3187814"/>
            <a:ext cx="1694931" cy="1315845"/>
          </a:xfrm>
          <a:custGeom>
            <a:avLst/>
            <a:gdLst/>
            <a:ahLst/>
            <a:cxnLst/>
            <a:rect l="0" t="0" r="0" b="0"/>
            <a:pathLst>
              <a:path w="1982128" h="1538808">
                <a:moveTo>
                  <a:pt x="1444168" y="1538808"/>
                </a:moveTo>
                <a:lnTo>
                  <a:pt x="1444168" y="1154113"/>
                </a:lnTo>
                <a:lnTo>
                  <a:pt x="0" y="1154113"/>
                </a:lnTo>
                <a:lnTo>
                  <a:pt x="0" y="384696"/>
                </a:lnTo>
                <a:lnTo>
                  <a:pt x="1444168" y="384696"/>
                </a:lnTo>
                <a:lnTo>
                  <a:pt x="1444168" y="0"/>
                </a:lnTo>
                <a:lnTo>
                  <a:pt x="1982128" y="769404"/>
                </a:lnTo>
                <a:close/>
              </a:path>
            </a:pathLst>
          </a:custGeom>
          <a:solidFill>
            <a:srgbClr val="ED7D31">
              <a:alpha val="100000"/>
            </a:srgbClr>
          </a:solidFill>
          <a:ln w="20116800">
            <a:noFill/>
          </a:ln>
        </p:spPr>
        <p:style>
          <a:lnRef idx="2">
            <a:schemeClr val="accent1">
              <a:shade val="50000"/>
            </a:schemeClr>
          </a:lnRef>
          <a:fillRef idx="1">
            <a:schemeClr val="accent1"/>
          </a:fillRef>
          <a:effectRef idx="0">
            <a:schemeClr val="accent1"/>
          </a:effectRef>
          <a:fontRef idx="minor">
            <a:schemeClr val="lt1"/>
          </a:fontRef>
        </p:style>
      </p:sp>
      <p:sp>
        <p:nvSpPr>
          <p:cNvPr id="7258" name="Freeform 7258"/>
          <p:cNvSpPr/>
          <p:nvPr/>
        </p:nvSpPr>
        <p:spPr>
          <a:xfrm rot="-5400000" flipV="1">
            <a:off x="4234368" y="2998264"/>
            <a:ext cx="1315856" cy="1694934"/>
          </a:xfrm>
          <a:custGeom>
            <a:avLst/>
            <a:gdLst/>
            <a:ahLst/>
            <a:cxnLst/>
            <a:rect l="0" t="0" r="0" b="0"/>
            <a:pathLst>
              <a:path w="1538821" h="1982131">
                <a:moveTo>
                  <a:pt x="0" y="537962"/>
                </a:moveTo>
                <a:lnTo>
                  <a:pt x="384705" y="537962"/>
                </a:lnTo>
                <a:lnTo>
                  <a:pt x="384705" y="1982131"/>
                </a:lnTo>
                <a:lnTo>
                  <a:pt x="1154114" y="1982131"/>
                </a:lnTo>
                <a:lnTo>
                  <a:pt x="1154114" y="537962"/>
                </a:lnTo>
                <a:lnTo>
                  <a:pt x="1538821" y="537962"/>
                </a:lnTo>
                <a:lnTo>
                  <a:pt x="769407" y="0"/>
                </a:lnTo>
                <a:close/>
              </a:path>
            </a:pathLst>
          </a:custGeom>
          <a:noFill/>
          <a:ln w="19500" cap="flat" cmpd="sng">
            <a:solidFill>
              <a:srgbClr val="FFFFFF">
                <a:alpha val="100000"/>
              </a:srgbClr>
            </a:solidFill>
            <a:miter lim="101600"/>
          </a:ln>
        </p:spPr>
        <p:style>
          <a:lnRef idx="2">
            <a:schemeClr val="accent1">
              <a:shade val="50000"/>
            </a:schemeClr>
          </a:lnRef>
          <a:fillRef idx="1">
            <a:schemeClr val="accent1"/>
          </a:fillRef>
          <a:effectRef idx="0">
            <a:schemeClr val="accent1"/>
          </a:effectRef>
          <a:fontRef idx="minor">
            <a:schemeClr val="lt1"/>
          </a:fontRef>
        </p:style>
      </p:sp>
      <p:sp>
        <p:nvSpPr>
          <p:cNvPr id="7259" name="Freeform 7259"/>
          <p:cNvSpPr/>
          <p:nvPr/>
        </p:nvSpPr>
        <p:spPr>
          <a:xfrm>
            <a:off x="3889295" y="4217209"/>
            <a:ext cx="1694930" cy="1291215"/>
          </a:xfrm>
          <a:custGeom>
            <a:avLst/>
            <a:gdLst/>
            <a:ahLst/>
            <a:cxnLst/>
            <a:rect l="0" t="0" r="0" b="0"/>
            <a:pathLst>
              <a:path w="1982127" h="1510004">
                <a:moveTo>
                  <a:pt x="527888" y="0"/>
                </a:moveTo>
                <a:lnTo>
                  <a:pt x="527888" y="377507"/>
                </a:lnTo>
                <a:lnTo>
                  <a:pt x="1982127" y="377507"/>
                </a:lnTo>
                <a:lnTo>
                  <a:pt x="1982127" y="1132509"/>
                </a:lnTo>
                <a:lnTo>
                  <a:pt x="527888" y="1132509"/>
                </a:lnTo>
                <a:lnTo>
                  <a:pt x="527888" y="1510004"/>
                </a:lnTo>
                <a:lnTo>
                  <a:pt x="0" y="755002"/>
                </a:lnTo>
                <a:close/>
              </a:path>
            </a:pathLst>
          </a:custGeom>
          <a:solidFill>
            <a:srgbClr val="A5A5A5">
              <a:alpha val="100000"/>
            </a:srgbClr>
          </a:solidFill>
          <a:ln w="20116800">
            <a:noFill/>
          </a:ln>
        </p:spPr>
        <p:style>
          <a:lnRef idx="2">
            <a:schemeClr val="accent1">
              <a:shade val="50000"/>
            </a:schemeClr>
          </a:lnRef>
          <a:fillRef idx="1">
            <a:schemeClr val="accent1"/>
          </a:fillRef>
          <a:effectRef idx="0">
            <a:schemeClr val="accent1"/>
          </a:effectRef>
          <a:fontRef idx="minor">
            <a:schemeClr val="lt1"/>
          </a:fontRef>
        </p:style>
      </p:sp>
      <p:sp>
        <p:nvSpPr>
          <p:cNvPr id="7260" name="Freeform 7260"/>
          <p:cNvSpPr/>
          <p:nvPr/>
        </p:nvSpPr>
        <p:spPr>
          <a:xfrm rot="5400000" flipV="1">
            <a:off x="4091150" y="4015351"/>
            <a:ext cx="1291217" cy="1694934"/>
          </a:xfrm>
          <a:custGeom>
            <a:avLst/>
            <a:gdLst/>
            <a:ahLst/>
            <a:cxnLst/>
            <a:rect l="0" t="0" r="0" b="0"/>
            <a:pathLst>
              <a:path w="1510006" h="1982131">
                <a:moveTo>
                  <a:pt x="0" y="527890"/>
                </a:moveTo>
                <a:lnTo>
                  <a:pt x="377500" y="527890"/>
                </a:lnTo>
                <a:lnTo>
                  <a:pt x="377500" y="1982131"/>
                </a:lnTo>
                <a:lnTo>
                  <a:pt x="1132508" y="1982131"/>
                </a:lnTo>
                <a:lnTo>
                  <a:pt x="1132508" y="527890"/>
                </a:lnTo>
                <a:lnTo>
                  <a:pt x="1510006" y="527890"/>
                </a:lnTo>
                <a:lnTo>
                  <a:pt x="755004" y="0"/>
                </a:lnTo>
                <a:close/>
              </a:path>
            </a:pathLst>
          </a:custGeom>
          <a:noFill/>
          <a:ln w="19500" cap="flat" cmpd="sng">
            <a:solidFill>
              <a:srgbClr val="FFFFFF">
                <a:alpha val="100000"/>
              </a:srgbClr>
            </a:solidFill>
            <a:miter lim="101600"/>
          </a:ln>
        </p:spPr>
        <p:style>
          <a:lnRef idx="2">
            <a:schemeClr val="accent1">
              <a:shade val="50000"/>
            </a:schemeClr>
          </a:lnRef>
          <a:fillRef idx="1">
            <a:schemeClr val="accent1"/>
          </a:fillRef>
          <a:effectRef idx="0">
            <a:schemeClr val="accent1"/>
          </a:effectRef>
          <a:fontRef idx="minor">
            <a:schemeClr val="lt1"/>
          </a:fontRef>
        </p:style>
      </p:sp>
      <p:sp>
        <p:nvSpPr>
          <p:cNvPr id="7261" name="Rectangle 7261"/>
          <p:cNvSpPr/>
          <p:nvPr/>
        </p:nvSpPr>
        <p:spPr>
          <a:xfrm>
            <a:off x="1760405" y="1266645"/>
            <a:ext cx="1447919" cy="415201"/>
          </a:xfrm>
          <a:prstGeom prst="rect">
            <a:avLst/>
          </a:prstGeom>
        </p:spPr>
      </p:sp>
      <p:sp>
        <p:nvSpPr>
          <p:cNvPr id="7262" name="Freeform 7262"/>
          <p:cNvSpPr/>
          <p:nvPr/>
        </p:nvSpPr>
        <p:spPr>
          <a:xfrm>
            <a:off x="1769186" y="1399908"/>
            <a:ext cx="246498" cy="209903"/>
          </a:xfrm>
          <a:custGeom>
            <a:avLst/>
            <a:gdLst/>
            <a:ahLst/>
            <a:cxnLst/>
            <a:rect l="0" t="0" r="0" b="0"/>
            <a:pathLst>
              <a:path w="10616407" h="9029700">
                <a:moveTo>
                  <a:pt x="3044825" y="6300788"/>
                </a:moveTo>
                <a:lnTo>
                  <a:pt x="4836914" y="0"/>
                </a:lnTo>
                <a:lnTo>
                  <a:pt x="5705079" y="0"/>
                </a:lnTo>
                <a:lnTo>
                  <a:pt x="5202833" y="2449711"/>
                </a:lnTo>
                <a:lnTo>
                  <a:pt x="3274219" y="9029700"/>
                </a:lnTo>
                <a:lnTo>
                  <a:pt x="2412405" y="9029700"/>
                </a:lnTo>
                <a:close/>
                <a:moveTo>
                  <a:pt x="1190625" y="0"/>
                </a:moveTo>
                <a:lnTo>
                  <a:pt x="2616994" y="6176963"/>
                </a:lnTo>
                <a:lnTo>
                  <a:pt x="3044825" y="9029700"/>
                </a:lnTo>
                <a:lnTo>
                  <a:pt x="2189163" y="9029700"/>
                </a:lnTo>
                <a:lnTo>
                  <a:pt x="0" y="0"/>
                </a:lnTo>
                <a:close/>
                <a:moveTo>
                  <a:pt x="8024416" y="6170613"/>
                </a:moveTo>
                <a:lnTo>
                  <a:pt x="9419630" y="0"/>
                </a:lnTo>
                <a:lnTo>
                  <a:pt x="10616407" y="0"/>
                </a:lnTo>
                <a:lnTo>
                  <a:pt x="8433594" y="9029700"/>
                </a:lnTo>
                <a:lnTo>
                  <a:pt x="7577932" y="9029700"/>
                </a:lnTo>
                <a:close/>
                <a:moveTo>
                  <a:pt x="5835452" y="0"/>
                </a:moveTo>
                <a:lnTo>
                  <a:pt x="7577932" y="6300788"/>
                </a:lnTo>
                <a:lnTo>
                  <a:pt x="8210352" y="9029700"/>
                </a:lnTo>
                <a:lnTo>
                  <a:pt x="7348538" y="9029700"/>
                </a:lnTo>
                <a:lnTo>
                  <a:pt x="5488186" y="2449711"/>
                </a:lnTo>
                <a:lnTo>
                  <a:pt x="4979591" y="0"/>
                </a:ln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7263" name="Freeform 7263"/>
          <p:cNvSpPr/>
          <p:nvPr/>
        </p:nvSpPr>
        <p:spPr>
          <a:xfrm>
            <a:off x="2039211" y="1388394"/>
            <a:ext cx="122470" cy="221269"/>
          </a:xfrm>
          <a:custGeom>
            <a:avLst/>
            <a:gdLst/>
            <a:ahLst/>
            <a:cxnLst/>
            <a:rect l="0" t="0" r="0" b="0"/>
            <a:pathLst>
              <a:path w="5274667" h="9518650">
                <a:moveTo>
                  <a:pt x="1147167" y="0"/>
                </a:moveTo>
                <a:lnTo>
                  <a:pt x="1147167" y="9518650"/>
                </a:lnTo>
                <a:lnTo>
                  <a:pt x="0" y="9518650"/>
                </a:lnTo>
                <a:lnTo>
                  <a:pt x="0" y="0"/>
                </a:lnTo>
                <a:close/>
                <a:moveTo>
                  <a:pt x="874315" y="5905500"/>
                </a:moveTo>
                <a:lnTo>
                  <a:pt x="396875" y="5905500"/>
                </a:lnTo>
                <a:cubicBezTo>
                  <a:pt x="396875" y="5445655"/>
                  <a:pt x="463086" y="5019940"/>
                  <a:pt x="595510" y="4628357"/>
                </a:cubicBezTo>
                <a:cubicBezTo>
                  <a:pt x="727934" y="4236773"/>
                  <a:pt x="914069" y="3895990"/>
                  <a:pt x="1153914" y="3606007"/>
                </a:cubicBezTo>
                <a:cubicBezTo>
                  <a:pt x="1393891" y="3315891"/>
                  <a:pt x="1680368" y="3091128"/>
                  <a:pt x="2013346" y="2931716"/>
                </a:cubicBezTo>
                <a:cubicBezTo>
                  <a:pt x="2346457" y="2772172"/>
                  <a:pt x="2715749" y="2692400"/>
                  <a:pt x="3121223" y="2692400"/>
                </a:cubicBezTo>
                <a:cubicBezTo>
                  <a:pt x="3452217" y="2692400"/>
                  <a:pt x="3750071" y="2736785"/>
                  <a:pt x="4014787" y="2825552"/>
                </a:cubicBezTo>
                <a:cubicBezTo>
                  <a:pt x="4279635" y="2914320"/>
                  <a:pt x="4506185" y="3055740"/>
                  <a:pt x="4694435" y="3249811"/>
                </a:cubicBezTo>
                <a:cubicBezTo>
                  <a:pt x="4882686" y="3443883"/>
                  <a:pt x="5026421" y="3694775"/>
                  <a:pt x="5125640" y="4002485"/>
                </a:cubicBezTo>
                <a:cubicBezTo>
                  <a:pt x="5224991" y="4310063"/>
                  <a:pt x="5274667" y="4684845"/>
                  <a:pt x="5274667" y="5126832"/>
                </a:cubicBezTo>
                <a:lnTo>
                  <a:pt x="5274667" y="9518650"/>
                </a:lnTo>
                <a:lnTo>
                  <a:pt x="4127500" y="9518650"/>
                </a:lnTo>
                <a:lnTo>
                  <a:pt x="4127500" y="5113536"/>
                </a:lnTo>
                <a:cubicBezTo>
                  <a:pt x="4127500" y="4762434"/>
                  <a:pt x="4075707" y="4480521"/>
                  <a:pt x="3972123" y="4267796"/>
                </a:cubicBezTo>
                <a:cubicBezTo>
                  <a:pt x="3868671" y="4055071"/>
                  <a:pt x="3717594" y="3900223"/>
                  <a:pt x="3518892" y="3803254"/>
                </a:cubicBezTo>
                <a:cubicBezTo>
                  <a:pt x="3320322" y="3706151"/>
                  <a:pt x="3076178" y="3657600"/>
                  <a:pt x="2786459" y="3657600"/>
                </a:cubicBezTo>
                <a:cubicBezTo>
                  <a:pt x="2500841" y="3657600"/>
                  <a:pt x="2241087" y="3717330"/>
                  <a:pt x="2007195" y="3836790"/>
                </a:cubicBezTo>
                <a:cubicBezTo>
                  <a:pt x="1773435" y="3956117"/>
                  <a:pt x="1572749" y="4120754"/>
                  <a:pt x="1405135" y="4330700"/>
                </a:cubicBezTo>
                <a:cubicBezTo>
                  <a:pt x="1237522" y="4540647"/>
                  <a:pt x="1107148" y="4780492"/>
                  <a:pt x="1014015" y="5050235"/>
                </a:cubicBezTo>
                <a:cubicBezTo>
                  <a:pt x="920882" y="5319845"/>
                  <a:pt x="874315" y="5604934"/>
                  <a:pt x="874315" y="5905500"/>
                </a:cubicBez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7264" name="Freeform 7264"/>
          <p:cNvSpPr/>
          <p:nvPr/>
        </p:nvSpPr>
        <p:spPr>
          <a:xfrm>
            <a:off x="2192694" y="1450983"/>
            <a:ext cx="141836" cy="161782"/>
          </a:xfrm>
          <a:custGeom>
            <a:avLst/>
            <a:gdLst/>
            <a:ahLst/>
            <a:cxnLst/>
            <a:rect l="0" t="0" r="0" b="0"/>
            <a:pathLst>
              <a:path w="6108700" h="6959600">
                <a:moveTo>
                  <a:pt x="0" y="3554215"/>
                </a:moveTo>
                <a:lnTo>
                  <a:pt x="0" y="3411538"/>
                </a:lnTo>
                <a:cubicBezTo>
                  <a:pt x="0" y="2927615"/>
                  <a:pt x="70246" y="2477890"/>
                  <a:pt x="210740" y="2062361"/>
                </a:cubicBezTo>
                <a:cubicBezTo>
                  <a:pt x="351366" y="1646701"/>
                  <a:pt x="553971" y="1284883"/>
                  <a:pt x="818554" y="976908"/>
                </a:cubicBezTo>
                <a:cubicBezTo>
                  <a:pt x="1083270" y="668801"/>
                  <a:pt x="1403746" y="428956"/>
                  <a:pt x="1779984" y="257374"/>
                </a:cubicBezTo>
                <a:cubicBezTo>
                  <a:pt x="2156221" y="85791"/>
                  <a:pt x="2577901" y="0"/>
                  <a:pt x="3045023" y="0"/>
                </a:cubicBezTo>
                <a:cubicBezTo>
                  <a:pt x="3516378" y="0"/>
                  <a:pt x="3941167" y="85791"/>
                  <a:pt x="4319389" y="257374"/>
                </a:cubicBezTo>
                <a:cubicBezTo>
                  <a:pt x="4697743" y="428956"/>
                  <a:pt x="5020270" y="668801"/>
                  <a:pt x="5286970" y="976908"/>
                </a:cubicBezTo>
                <a:cubicBezTo>
                  <a:pt x="5553670" y="1284883"/>
                  <a:pt x="5757267" y="1646701"/>
                  <a:pt x="5897760" y="2062361"/>
                </a:cubicBezTo>
                <a:cubicBezTo>
                  <a:pt x="6038387" y="2477890"/>
                  <a:pt x="6108700" y="2927615"/>
                  <a:pt x="6108700" y="3411538"/>
                </a:cubicBezTo>
                <a:lnTo>
                  <a:pt x="6108700" y="3554215"/>
                </a:lnTo>
                <a:cubicBezTo>
                  <a:pt x="6108700" y="4038005"/>
                  <a:pt x="6038387" y="4486672"/>
                  <a:pt x="5897760" y="4900216"/>
                </a:cubicBezTo>
                <a:cubicBezTo>
                  <a:pt x="5757267" y="5313760"/>
                  <a:pt x="5553670" y="5674585"/>
                  <a:pt x="5286970" y="5982693"/>
                </a:cubicBezTo>
                <a:cubicBezTo>
                  <a:pt x="5020270" y="6290800"/>
                  <a:pt x="4699860" y="6530645"/>
                  <a:pt x="4325739" y="6702227"/>
                </a:cubicBezTo>
                <a:cubicBezTo>
                  <a:pt x="3951618" y="6873808"/>
                  <a:pt x="3528814" y="6959600"/>
                  <a:pt x="3057326" y="6959600"/>
                </a:cubicBezTo>
                <a:cubicBezTo>
                  <a:pt x="2586103" y="6959600"/>
                  <a:pt x="2162373" y="6873808"/>
                  <a:pt x="1786135" y="6702227"/>
                </a:cubicBezTo>
                <a:cubicBezTo>
                  <a:pt x="1409898" y="6530645"/>
                  <a:pt x="1088429" y="6290800"/>
                  <a:pt x="821729" y="5982693"/>
                </a:cubicBezTo>
                <a:cubicBezTo>
                  <a:pt x="555029" y="5674585"/>
                  <a:pt x="351366" y="5313760"/>
                  <a:pt x="210740" y="4900216"/>
                </a:cubicBezTo>
                <a:cubicBezTo>
                  <a:pt x="70246" y="4486672"/>
                  <a:pt x="0" y="4038005"/>
                  <a:pt x="0" y="3554215"/>
                </a:cubicBezTo>
                <a:close/>
                <a:moveTo>
                  <a:pt x="1147167" y="3411538"/>
                </a:moveTo>
                <a:lnTo>
                  <a:pt x="1147167" y="3554215"/>
                </a:lnTo>
                <a:cubicBezTo>
                  <a:pt x="1147167" y="3889177"/>
                  <a:pt x="1186523" y="4204560"/>
                  <a:pt x="1265237" y="4500365"/>
                </a:cubicBezTo>
                <a:cubicBezTo>
                  <a:pt x="1343951" y="4796036"/>
                  <a:pt x="1463013" y="5057643"/>
                  <a:pt x="1622425" y="5285185"/>
                </a:cubicBezTo>
                <a:cubicBezTo>
                  <a:pt x="1781836" y="5512594"/>
                  <a:pt x="1981662" y="5691453"/>
                  <a:pt x="2221904" y="5821760"/>
                </a:cubicBezTo>
                <a:cubicBezTo>
                  <a:pt x="2462146" y="5952067"/>
                  <a:pt x="2741678" y="6017221"/>
                  <a:pt x="3060501" y="6017221"/>
                </a:cubicBezTo>
                <a:cubicBezTo>
                  <a:pt x="3375223" y="6017221"/>
                  <a:pt x="3651646" y="5952067"/>
                  <a:pt x="3889771" y="5821760"/>
                </a:cubicBezTo>
                <a:cubicBezTo>
                  <a:pt x="4128029" y="5691453"/>
                  <a:pt x="4325805" y="5512594"/>
                  <a:pt x="4483100" y="5285185"/>
                </a:cubicBezTo>
                <a:cubicBezTo>
                  <a:pt x="4640527" y="5057643"/>
                  <a:pt x="4759589" y="4796036"/>
                  <a:pt x="4840287" y="4500365"/>
                </a:cubicBezTo>
                <a:cubicBezTo>
                  <a:pt x="4921117" y="4204560"/>
                  <a:pt x="4961532" y="3889177"/>
                  <a:pt x="4961532" y="3554215"/>
                </a:cubicBezTo>
                <a:lnTo>
                  <a:pt x="4961532" y="3411538"/>
                </a:lnTo>
                <a:cubicBezTo>
                  <a:pt x="4961532" y="3080544"/>
                  <a:pt x="4921117" y="2767211"/>
                  <a:pt x="4840287" y="2471540"/>
                </a:cubicBezTo>
                <a:cubicBezTo>
                  <a:pt x="4759589" y="2175736"/>
                  <a:pt x="4639535" y="1913070"/>
                  <a:pt x="4480123" y="1683544"/>
                </a:cubicBezTo>
                <a:cubicBezTo>
                  <a:pt x="4320711" y="1454018"/>
                  <a:pt x="4121877" y="1273109"/>
                  <a:pt x="3883620" y="1140818"/>
                </a:cubicBezTo>
                <a:cubicBezTo>
                  <a:pt x="3645495" y="1008526"/>
                  <a:pt x="3367021" y="942380"/>
                  <a:pt x="3048198" y="942380"/>
                </a:cubicBezTo>
                <a:cubicBezTo>
                  <a:pt x="2733476" y="942380"/>
                  <a:pt x="2456987" y="1008526"/>
                  <a:pt x="2218729" y="1140818"/>
                </a:cubicBezTo>
                <a:cubicBezTo>
                  <a:pt x="1980604" y="1273109"/>
                  <a:pt x="1781836" y="1454018"/>
                  <a:pt x="1622425" y="1683544"/>
                </a:cubicBezTo>
                <a:cubicBezTo>
                  <a:pt x="1463013" y="1913070"/>
                  <a:pt x="1343951" y="2175736"/>
                  <a:pt x="1265237" y="2471540"/>
                </a:cubicBezTo>
                <a:cubicBezTo>
                  <a:pt x="1186523" y="2767211"/>
                  <a:pt x="1147167" y="3080544"/>
                  <a:pt x="1147167" y="3411538"/>
                </a:cubicBez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7265" name="Freeform 7265"/>
          <p:cNvSpPr/>
          <p:nvPr/>
        </p:nvSpPr>
        <p:spPr>
          <a:xfrm>
            <a:off x="2363809" y="1388542"/>
            <a:ext cx="60040" cy="42364"/>
          </a:xfrm>
          <a:custGeom>
            <a:avLst/>
            <a:gdLst/>
            <a:ahLst/>
            <a:cxnLst/>
            <a:rect l="0" t="0" r="0" b="0"/>
            <a:pathLst>
              <a:path w="2585839" h="1822450">
                <a:moveTo>
                  <a:pt x="0" y="1822450"/>
                </a:moveTo>
                <a:lnTo>
                  <a:pt x="1202928" y="0"/>
                </a:lnTo>
                <a:lnTo>
                  <a:pt x="2585839" y="0"/>
                </a:lnTo>
                <a:lnTo>
                  <a:pt x="923925" y="1822450"/>
                </a:ln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7266" name="Freeform 7266"/>
          <p:cNvSpPr/>
          <p:nvPr/>
        </p:nvSpPr>
        <p:spPr>
          <a:xfrm>
            <a:off x="2451375" y="1450983"/>
            <a:ext cx="123945" cy="161782"/>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7267" name="Freeform 7267"/>
          <p:cNvSpPr/>
          <p:nvPr/>
        </p:nvSpPr>
        <p:spPr>
          <a:xfrm>
            <a:off x="2666929" y="1453934"/>
            <a:ext cx="208487" cy="155877"/>
          </a:xfrm>
          <a:custGeom>
            <a:avLst/>
            <a:gdLst/>
            <a:ahLst/>
            <a:cxnLst/>
            <a:rect l="0" t="0" r="0" b="0"/>
            <a:pathLst>
              <a:path w="8979296" h="6705600">
                <a:moveTo>
                  <a:pt x="2306835" y="5515769"/>
                </a:moveTo>
                <a:lnTo>
                  <a:pt x="4030662" y="0"/>
                </a:lnTo>
                <a:lnTo>
                  <a:pt x="4787304" y="0"/>
                </a:lnTo>
                <a:lnTo>
                  <a:pt x="4638476" y="1097161"/>
                </a:lnTo>
                <a:lnTo>
                  <a:pt x="2883495" y="6705600"/>
                </a:lnTo>
                <a:lnTo>
                  <a:pt x="2145506" y="6705600"/>
                </a:lnTo>
                <a:close/>
                <a:moveTo>
                  <a:pt x="1147167" y="0"/>
                </a:moveTo>
                <a:lnTo>
                  <a:pt x="2616795" y="5577682"/>
                </a:lnTo>
                <a:lnTo>
                  <a:pt x="2722364" y="6705600"/>
                </a:lnTo>
                <a:lnTo>
                  <a:pt x="1947068" y="6705600"/>
                </a:lnTo>
                <a:lnTo>
                  <a:pt x="0" y="0"/>
                </a:lnTo>
                <a:close/>
                <a:moveTo>
                  <a:pt x="6436717" y="5534422"/>
                </a:moveTo>
                <a:lnTo>
                  <a:pt x="7838281" y="0"/>
                </a:lnTo>
                <a:lnTo>
                  <a:pt x="8979296" y="0"/>
                </a:lnTo>
                <a:lnTo>
                  <a:pt x="7032029" y="6705600"/>
                </a:lnTo>
                <a:lnTo>
                  <a:pt x="6263084" y="6705600"/>
                </a:lnTo>
                <a:close/>
                <a:moveTo>
                  <a:pt x="4954785" y="0"/>
                </a:moveTo>
                <a:lnTo>
                  <a:pt x="6641504" y="5422702"/>
                </a:lnTo>
                <a:lnTo>
                  <a:pt x="6833592" y="6705600"/>
                </a:lnTo>
                <a:lnTo>
                  <a:pt x="6101953" y="6705600"/>
                </a:lnTo>
                <a:lnTo>
                  <a:pt x="4297362" y="1084660"/>
                </a:lnTo>
                <a:lnTo>
                  <a:pt x="4148534" y="0"/>
                </a:ln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7268" name="Freeform 7268"/>
          <p:cNvSpPr/>
          <p:nvPr/>
        </p:nvSpPr>
        <p:spPr>
          <a:xfrm>
            <a:off x="2900030" y="1388394"/>
            <a:ext cx="122470" cy="221269"/>
          </a:xfrm>
          <a:custGeom>
            <a:avLst/>
            <a:gdLst/>
            <a:ahLst/>
            <a:cxnLst/>
            <a:rect l="0" t="0" r="0" b="0"/>
            <a:pathLst>
              <a:path w="5274667" h="9518650">
                <a:moveTo>
                  <a:pt x="1147167" y="0"/>
                </a:moveTo>
                <a:lnTo>
                  <a:pt x="1147167" y="9518650"/>
                </a:lnTo>
                <a:lnTo>
                  <a:pt x="0" y="9518650"/>
                </a:lnTo>
                <a:lnTo>
                  <a:pt x="0" y="0"/>
                </a:lnTo>
                <a:close/>
                <a:moveTo>
                  <a:pt x="874315" y="5905500"/>
                </a:moveTo>
                <a:lnTo>
                  <a:pt x="396875" y="5905500"/>
                </a:lnTo>
                <a:cubicBezTo>
                  <a:pt x="396875" y="5445655"/>
                  <a:pt x="463086" y="5019940"/>
                  <a:pt x="595510" y="4628357"/>
                </a:cubicBezTo>
                <a:cubicBezTo>
                  <a:pt x="727934" y="4236773"/>
                  <a:pt x="914069" y="3895990"/>
                  <a:pt x="1153914" y="3606007"/>
                </a:cubicBezTo>
                <a:cubicBezTo>
                  <a:pt x="1393891" y="3315891"/>
                  <a:pt x="1680368" y="3091128"/>
                  <a:pt x="2013346" y="2931716"/>
                </a:cubicBezTo>
                <a:cubicBezTo>
                  <a:pt x="2346457" y="2772172"/>
                  <a:pt x="2715749" y="2692400"/>
                  <a:pt x="3121223" y="2692400"/>
                </a:cubicBezTo>
                <a:cubicBezTo>
                  <a:pt x="3452217" y="2692400"/>
                  <a:pt x="3750071" y="2736785"/>
                  <a:pt x="4014787" y="2825552"/>
                </a:cubicBezTo>
                <a:cubicBezTo>
                  <a:pt x="4279635" y="2914320"/>
                  <a:pt x="4506185" y="3055740"/>
                  <a:pt x="4694435" y="3249811"/>
                </a:cubicBezTo>
                <a:cubicBezTo>
                  <a:pt x="4882686" y="3443883"/>
                  <a:pt x="5026421" y="3694775"/>
                  <a:pt x="5125640" y="4002485"/>
                </a:cubicBezTo>
                <a:cubicBezTo>
                  <a:pt x="5224991" y="4310063"/>
                  <a:pt x="5274667" y="4684845"/>
                  <a:pt x="5274667" y="5126832"/>
                </a:cubicBezTo>
                <a:lnTo>
                  <a:pt x="5274667" y="9518650"/>
                </a:lnTo>
                <a:lnTo>
                  <a:pt x="4127500" y="9518650"/>
                </a:lnTo>
                <a:lnTo>
                  <a:pt x="4127500" y="5113536"/>
                </a:lnTo>
                <a:cubicBezTo>
                  <a:pt x="4127500" y="4762434"/>
                  <a:pt x="4075707" y="4480521"/>
                  <a:pt x="3972123" y="4267796"/>
                </a:cubicBezTo>
                <a:cubicBezTo>
                  <a:pt x="3868671" y="4055071"/>
                  <a:pt x="3717594" y="3900223"/>
                  <a:pt x="3518892" y="3803254"/>
                </a:cubicBezTo>
                <a:cubicBezTo>
                  <a:pt x="3320322" y="3706151"/>
                  <a:pt x="3076178" y="3657600"/>
                  <a:pt x="2786459" y="3657600"/>
                </a:cubicBezTo>
                <a:cubicBezTo>
                  <a:pt x="2500841" y="3657600"/>
                  <a:pt x="2241087" y="3717330"/>
                  <a:pt x="2007195" y="3836790"/>
                </a:cubicBezTo>
                <a:cubicBezTo>
                  <a:pt x="1773435" y="3956117"/>
                  <a:pt x="1572749" y="4120754"/>
                  <a:pt x="1405135" y="4330700"/>
                </a:cubicBezTo>
                <a:cubicBezTo>
                  <a:pt x="1237522" y="4540647"/>
                  <a:pt x="1107148" y="4780492"/>
                  <a:pt x="1014015" y="5050235"/>
                </a:cubicBezTo>
                <a:cubicBezTo>
                  <a:pt x="920882" y="5319845"/>
                  <a:pt x="874315" y="5604934"/>
                  <a:pt x="874315" y="5905500"/>
                </a:cubicBez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7269" name="Freeform 7269"/>
          <p:cNvSpPr/>
          <p:nvPr/>
        </p:nvSpPr>
        <p:spPr>
          <a:xfrm>
            <a:off x="3053513" y="1450983"/>
            <a:ext cx="141836" cy="161782"/>
          </a:xfrm>
          <a:custGeom>
            <a:avLst/>
            <a:gdLst/>
            <a:ahLst/>
            <a:cxnLst/>
            <a:rect l="0" t="0" r="0" b="0"/>
            <a:pathLst>
              <a:path w="6108700" h="6959600">
                <a:moveTo>
                  <a:pt x="0" y="3554215"/>
                </a:moveTo>
                <a:lnTo>
                  <a:pt x="0" y="3411538"/>
                </a:lnTo>
                <a:cubicBezTo>
                  <a:pt x="0" y="2927615"/>
                  <a:pt x="70246" y="2477890"/>
                  <a:pt x="210740" y="2062361"/>
                </a:cubicBezTo>
                <a:cubicBezTo>
                  <a:pt x="351366" y="1646701"/>
                  <a:pt x="553971" y="1284883"/>
                  <a:pt x="818554" y="976908"/>
                </a:cubicBezTo>
                <a:cubicBezTo>
                  <a:pt x="1083270" y="668801"/>
                  <a:pt x="1403746" y="428956"/>
                  <a:pt x="1779984" y="257374"/>
                </a:cubicBezTo>
                <a:cubicBezTo>
                  <a:pt x="2156221" y="85791"/>
                  <a:pt x="2577901" y="0"/>
                  <a:pt x="3045023" y="0"/>
                </a:cubicBezTo>
                <a:cubicBezTo>
                  <a:pt x="3516378" y="0"/>
                  <a:pt x="3941167" y="85791"/>
                  <a:pt x="4319389" y="257374"/>
                </a:cubicBezTo>
                <a:cubicBezTo>
                  <a:pt x="4697743" y="428956"/>
                  <a:pt x="5020270" y="668801"/>
                  <a:pt x="5286970" y="976908"/>
                </a:cubicBezTo>
                <a:cubicBezTo>
                  <a:pt x="5553670" y="1284883"/>
                  <a:pt x="5757267" y="1646701"/>
                  <a:pt x="5897760" y="2062361"/>
                </a:cubicBezTo>
                <a:cubicBezTo>
                  <a:pt x="6038387" y="2477890"/>
                  <a:pt x="6108700" y="2927615"/>
                  <a:pt x="6108700" y="3411538"/>
                </a:cubicBezTo>
                <a:lnTo>
                  <a:pt x="6108700" y="3554215"/>
                </a:lnTo>
                <a:cubicBezTo>
                  <a:pt x="6108700" y="4038005"/>
                  <a:pt x="6038387" y="4486672"/>
                  <a:pt x="5897760" y="4900216"/>
                </a:cubicBezTo>
                <a:cubicBezTo>
                  <a:pt x="5757267" y="5313760"/>
                  <a:pt x="5553670" y="5674585"/>
                  <a:pt x="5286970" y="5982693"/>
                </a:cubicBezTo>
                <a:cubicBezTo>
                  <a:pt x="5020270" y="6290800"/>
                  <a:pt x="4699860" y="6530645"/>
                  <a:pt x="4325739" y="6702227"/>
                </a:cubicBezTo>
                <a:cubicBezTo>
                  <a:pt x="3951618" y="6873808"/>
                  <a:pt x="3528814" y="6959600"/>
                  <a:pt x="3057326" y="6959600"/>
                </a:cubicBezTo>
                <a:cubicBezTo>
                  <a:pt x="2586103" y="6959600"/>
                  <a:pt x="2162373" y="6873808"/>
                  <a:pt x="1786135" y="6702227"/>
                </a:cubicBezTo>
                <a:cubicBezTo>
                  <a:pt x="1409898" y="6530645"/>
                  <a:pt x="1088429" y="6290800"/>
                  <a:pt x="821729" y="5982693"/>
                </a:cubicBezTo>
                <a:cubicBezTo>
                  <a:pt x="555029" y="5674585"/>
                  <a:pt x="351366" y="5313760"/>
                  <a:pt x="210740" y="4900216"/>
                </a:cubicBezTo>
                <a:cubicBezTo>
                  <a:pt x="70246" y="4486672"/>
                  <a:pt x="0" y="4038005"/>
                  <a:pt x="0" y="3554215"/>
                </a:cubicBezTo>
                <a:close/>
                <a:moveTo>
                  <a:pt x="1147167" y="3411538"/>
                </a:moveTo>
                <a:lnTo>
                  <a:pt x="1147167" y="3554215"/>
                </a:lnTo>
                <a:cubicBezTo>
                  <a:pt x="1147167" y="3889177"/>
                  <a:pt x="1186523" y="4204560"/>
                  <a:pt x="1265237" y="4500365"/>
                </a:cubicBezTo>
                <a:cubicBezTo>
                  <a:pt x="1343951" y="4796036"/>
                  <a:pt x="1463013" y="5057643"/>
                  <a:pt x="1622425" y="5285185"/>
                </a:cubicBezTo>
                <a:cubicBezTo>
                  <a:pt x="1781836" y="5512594"/>
                  <a:pt x="1981662" y="5691453"/>
                  <a:pt x="2221904" y="5821760"/>
                </a:cubicBezTo>
                <a:cubicBezTo>
                  <a:pt x="2462146" y="5952067"/>
                  <a:pt x="2741678" y="6017221"/>
                  <a:pt x="3060501" y="6017221"/>
                </a:cubicBezTo>
                <a:cubicBezTo>
                  <a:pt x="3375223" y="6017221"/>
                  <a:pt x="3651646" y="5952067"/>
                  <a:pt x="3889771" y="5821760"/>
                </a:cubicBezTo>
                <a:cubicBezTo>
                  <a:pt x="4128029" y="5691453"/>
                  <a:pt x="4325805" y="5512594"/>
                  <a:pt x="4483100" y="5285185"/>
                </a:cubicBezTo>
                <a:cubicBezTo>
                  <a:pt x="4640527" y="5057643"/>
                  <a:pt x="4759589" y="4796036"/>
                  <a:pt x="4840287" y="4500365"/>
                </a:cubicBezTo>
                <a:cubicBezTo>
                  <a:pt x="4921117" y="4204560"/>
                  <a:pt x="4961532" y="3889177"/>
                  <a:pt x="4961532" y="3554215"/>
                </a:cubicBezTo>
                <a:lnTo>
                  <a:pt x="4961532" y="3411538"/>
                </a:lnTo>
                <a:cubicBezTo>
                  <a:pt x="4961532" y="3080544"/>
                  <a:pt x="4921117" y="2767211"/>
                  <a:pt x="4840287" y="2471540"/>
                </a:cubicBezTo>
                <a:cubicBezTo>
                  <a:pt x="4759589" y="2175736"/>
                  <a:pt x="4639535" y="1913070"/>
                  <a:pt x="4480123" y="1683544"/>
                </a:cubicBezTo>
                <a:cubicBezTo>
                  <a:pt x="4320711" y="1454018"/>
                  <a:pt x="4121877" y="1273109"/>
                  <a:pt x="3883620" y="1140818"/>
                </a:cubicBezTo>
                <a:cubicBezTo>
                  <a:pt x="3645495" y="1008526"/>
                  <a:pt x="3367021" y="942380"/>
                  <a:pt x="3048198" y="942380"/>
                </a:cubicBezTo>
                <a:cubicBezTo>
                  <a:pt x="2733476" y="942380"/>
                  <a:pt x="2456987" y="1008526"/>
                  <a:pt x="2218729" y="1140818"/>
                </a:cubicBezTo>
                <a:cubicBezTo>
                  <a:pt x="1980604" y="1273109"/>
                  <a:pt x="1781836" y="1454018"/>
                  <a:pt x="1622425" y="1683544"/>
                </a:cubicBezTo>
                <a:cubicBezTo>
                  <a:pt x="1463013" y="1913070"/>
                  <a:pt x="1343951" y="2175736"/>
                  <a:pt x="1265237" y="2471540"/>
                </a:cubicBezTo>
                <a:cubicBezTo>
                  <a:pt x="1186523" y="2767211"/>
                  <a:pt x="1147167" y="3080544"/>
                  <a:pt x="1147167" y="3411538"/>
                </a:cubicBezTo>
                <a:close/>
              </a:path>
            </a:pathLst>
          </a:custGeom>
          <a:solidFill>
            <a:srgbClr val="008691">
              <a:alpha val="100000"/>
            </a:srgbClr>
          </a:solidFill>
          <a:ln w="344">
            <a:noFill/>
          </a:ln>
        </p:spPr>
        <p:style>
          <a:lnRef idx="2">
            <a:schemeClr val="accent1">
              <a:shade val="50000"/>
            </a:schemeClr>
          </a:lnRef>
          <a:fillRef idx="1">
            <a:schemeClr val="accent1"/>
          </a:fillRef>
          <a:effectRef idx="0">
            <a:schemeClr val="accent1"/>
          </a:effectRef>
          <a:fontRef idx="minor">
            <a:schemeClr val="lt1"/>
          </a:fontRef>
        </p:style>
      </p:sp>
      <p:sp>
        <p:nvSpPr>
          <p:cNvPr id="7270" name="Rectangle 7270"/>
          <p:cNvSpPr/>
          <p:nvPr/>
        </p:nvSpPr>
        <p:spPr>
          <a:xfrm>
            <a:off x="1794385" y="1685543"/>
            <a:ext cx="6354476" cy="412664"/>
          </a:xfrm>
          <a:prstGeom prst="rect">
            <a:avLst/>
          </a:prstGeom>
        </p:spPr>
      </p:sp>
      <p:sp>
        <p:nvSpPr>
          <p:cNvPr id="7271" name="Freeform 7271"/>
          <p:cNvSpPr/>
          <p:nvPr/>
        </p:nvSpPr>
        <p:spPr>
          <a:xfrm>
            <a:off x="1822419" y="1747415"/>
            <a:ext cx="61813" cy="97455"/>
          </a:xfrm>
          <a:custGeom>
            <a:avLst/>
            <a:gdLst/>
            <a:ahLst/>
            <a:cxnLst/>
            <a:rect l="0" t="0" r="0" b="0"/>
            <a:pathLst>
              <a:path w="5734050" h="9029700">
                <a:moveTo>
                  <a:pt x="5734050" y="8051800"/>
                </a:moveTo>
                <a:lnTo>
                  <a:pt x="5734050" y="9029700"/>
                </a:lnTo>
                <a:lnTo>
                  <a:pt x="952500" y="9029700"/>
                </a:lnTo>
                <a:lnTo>
                  <a:pt x="952500" y="8051800"/>
                </a:lnTo>
                <a:close/>
                <a:moveTo>
                  <a:pt x="1193800" y="0"/>
                </a:moveTo>
                <a:lnTo>
                  <a:pt x="1193800" y="9029700"/>
                </a:lnTo>
                <a:lnTo>
                  <a:pt x="0" y="9029700"/>
                </a:lnTo>
                <a:lnTo>
                  <a:pt x="0" y="0"/>
                </a:lnTo>
                <a:close/>
                <a:moveTo>
                  <a:pt x="5105400" y="3886200"/>
                </a:moveTo>
                <a:lnTo>
                  <a:pt x="5105400" y="4864100"/>
                </a:lnTo>
                <a:lnTo>
                  <a:pt x="952500" y="4864100"/>
                </a:lnTo>
                <a:lnTo>
                  <a:pt x="952500" y="3886200"/>
                </a:lnTo>
                <a:close/>
                <a:moveTo>
                  <a:pt x="5676900" y="0"/>
                </a:moveTo>
                <a:lnTo>
                  <a:pt x="5676900" y="977900"/>
                </a:lnTo>
                <a:lnTo>
                  <a:pt x="952500" y="977900"/>
                </a:lnTo>
                <a:lnTo>
                  <a:pt x="952500" y="0"/>
                </a:ln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272" name="Freeform 7272"/>
          <p:cNvSpPr/>
          <p:nvPr/>
        </p:nvSpPr>
        <p:spPr>
          <a:xfrm>
            <a:off x="1895074" y="1746182"/>
            <a:ext cx="78311" cy="100059"/>
          </a:xfrm>
          <a:custGeom>
            <a:avLst/>
            <a:gdLst/>
            <a:ahLst/>
            <a:cxnLst/>
            <a:rect l="0" t="0" r="0" b="0"/>
            <a:pathLst>
              <a:path w="7264400" h="9271000">
                <a:moveTo>
                  <a:pt x="7264400" y="4350544"/>
                </a:moveTo>
                <a:lnTo>
                  <a:pt x="7264400" y="4920457"/>
                </a:lnTo>
                <a:cubicBezTo>
                  <a:pt x="7264400" y="5598055"/>
                  <a:pt x="7179601" y="6205406"/>
                  <a:pt x="7010003" y="6742510"/>
                </a:cubicBezTo>
                <a:cubicBezTo>
                  <a:pt x="6840404" y="7279614"/>
                  <a:pt x="6596393" y="7736153"/>
                  <a:pt x="6277967" y="8112125"/>
                </a:cubicBezTo>
                <a:cubicBezTo>
                  <a:pt x="5959540" y="8487966"/>
                  <a:pt x="5578011" y="8775105"/>
                  <a:pt x="5133379" y="8973543"/>
                </a:cubicBezTo>
                <a:cubicBezTo>
                  <a:pt x="4688879" y="9171847"/>
                  <a:pt x="4191595" y="9271000"/>
                  <a:pt x="3641526" y="9271000"/>
                </a:cubicBezTo>
                <a:cubicBezTo>
                  <a:pt x="3107861" y="9271000"/>
                  <a:pt x="2618779" y="9171847"/>
                  <a:pt x="2174279" y="8973543"/>
                </a:cubicBezTo>
                <a:cubicBezTo>
                  <a:pt x="1729779" y="8775105"/>
                  <a:pt x="1345141" y="8487966"/>
                  <a:pt x="1020365" y="8112125"/>
                </a:cubicBezTo>
                <a:cubicBezTo>
                  <a:pt x="695721" y="7736153"/>
                  <a:pt x="444500" y="7279614"/>
                  <a:pt x="266700" y="6742510"/>
                </a:cubicBezTo>
                <a:cubicBezTo>
                  <a:pt x="88900" y="6205406"/>
                  <a:pt x="0" y="5598055"/>
                  <a:pt x="0" y="4920457"/>
                </a:cubicBezTo>
                <a:lnTo>
                  <a:pt x="0" y="4350544"/>
                </a:lnTo>
                <a:cubicBezTo>
                  <a:pt x="0" y="3672946"/>
                  <a:pt x="87841" y="3066654"/>
                  <a:pt x="263525" y="2531666"/>
                </a:cubicBezTo>
                <a:cubicBezTo>
                  <a:pt x="439340" y="1996546"/>
                  <a:pt x="688511" y="1540008"/>
                  <a:pt x="1011039" y="1162050"/>
                </a:cubicBezTo>
                <a:cubicBezTo>
                  <a:pt x="1333698" y="784093"/>
                  <a:pt x="1717278" y="495962"/>
                  <a:pt x="2161778" y="297657"/>
                </a:cubicBezTo>
                <a:cubicBezTo>
                  <a:pt x="2606410" y="99219"/>
                  <a:pt x="3095492" y="0"/>
                  <a:pt x="3629025" y="0"/>
                </a:cubicBezTo>
                <a:cubicBezTo>
                  <a:pt x="4179093" y="0"/>
                  <a:pt x="4676378" y="99219"/>
                  <a:pt x="5120878" y="297657"/>
                </a:cubicBezTo>
                <a:cubicBezTo>
                  <a:pt x="5565510" y="495962"/>
                  <a:pt x="5948098" y="784093"/>
                  <a:pt x="6268640" y="1162050"/>
                </a:cubicBezTo>
                <a:cubicBezTo>
                  <a:pt x="6589183" y="1540008"/>
                  <a:pt x="6835245" y="1996546"/>
                  <a:pt x="7006828" y="2531666"/>
                </a:cubicBezTo>
                <a:cubicBezTo>
                  <a:pt x="7178542" y="3066654"/>
                  <a:pt x="7264400" y="3672946"/>
                  <a:pt x="7264400" y="4350544"/>
                </a:cubicBezTo>
                <a:close/>
                <a:moveTo>
                  <a:pt x="6083300" y="4917282"/>
                </a:moveTo>
                <a:lnTo>
                  <a:pt x="6083300" y="4335066"/>
                </a:lnTo>
                <a:cubicBezTo>
                  <a:pt x="6083300" y="3798359"/>
                  <a:pt x="6028398" y="3323630"/>
                  <a:pt x="5918596" y="2910880"/>
                </a:cubicBezTo>
                <a:cubicBezTo>
                  <a:pt x="5808926" y="2498130"/>
                  <a:pt x="5648457" y="2151394"/>
                  <a:pt x="5437187" y="1870671"/>
                </a:cubicBezTo>
                <a:cubicBezTo>
                  <a:pt x="5225917" y="1589816"/>
                  <a:pt x="4968014" y="1377157"/>
                  <a:pt x="4663479" y="1232694"/>
                </a:cubicBezTo>
                <a:cubicBezTo>
                  <a:pt x="4359076" y="1088232"/>
                  <a:pt x="4014258" y="1016000"/>
                  <a:pt x="3629025" y="1016000"/>
                </a:cubicBezTo>
                <a:cubicBezTo>
                  <a:pt x="3256359" y="1016000"/>
                  <a:pt x="2919809" y="1088232"/>
                  <a:pt x="2619375" y="1232694"/>
                </a:cubicBezTo>
                <a:cubicBezTo>
                  <a:pt x="2319072" y="1377157"/>
                  <a:pt x="2062228" y="1589816"/>
                  <a:pt x="1848842" y="1870671"/>
                </a:cubicBezTo>
                <a:cubicBezTo>
                  <a:pt x="1635587" y="2151394"/>
                  <a:pt x="1470951" y="2498130"/>
                  <a:pt x="1354931" y="2910880"/>
                </a:cubicBezTo>
                <a:cubicBezTo>
                  <a:pt x="1239043" y="3323630"/>
                  <a:pt x="1181100" y="3798359"/>
                  <a:pt x="1181100" y="4335066"/>
                </a:cubicBezTo>
                <a:lnTo>
                  <a:pt x="1181100" y="4917282"/>
                </a:lnTo>
                <a:cubicBezTo>
                  <a:pt x="1181100" y="5458090"/>
                  <a:pt x="1239043" y="5935928"/>
                  <a:pt x="1354931" y="6350794"/>
                </a:cubicBezTo>
                <a:cubicBezTo>
                  <a:pt x="1470951" y="6765661"/>
                  <a:pt x="1637704" y="7114514"/>
                  <a:pt x="1855192" y="7397354"/>
                </a:cubicBezTo>
                <a:cubicBezTo>
                  <a:pt x="2072679" y="7680193"/>
                  <a:pt x="2331574" y="7893844"/>
                  <a:pt x="2631876" y="8038307"/>
                </a:cubicBezTo>
                <a:cubicBezTo>
                  <a:pt x="2932178" y="8182769"/>
                  <a:pt x="3268728" y="8255000"/>
                  <a:pt x="3641526" y="8255000"/>
                </a:cubicBezTo>
                <a:cubicBezTo>
                  <a:pt x="4030860" y="8255000"/>
                  <a:pt x="4376737" y="8182769"/>
                  <a:pt x="4679156" y="8038307"/>
                </a:cubicBezTo>
                <a:cubicBezTo>
                  <a:pt x="4981575" y="7893844"/>
                  <a:pt x="5237360" y="7680193"/>
                  <a:pt x="5446514" y="7397354"/>
                </a:cubicBezTo>
                <a:cubicBezTo>
                  <a:pt x="5655667" y="7114514"/>
                  <a:pt x="5814086" y="6765661"/>
                  <a:pt x="5921771" y="6350794"/>
                </a:cubicBezTo>
                <a:cubicBezTo>
                  <a:pt x="6029457" y="5935928"/>
                  <a:pt x="6083300" y="5458090"/>
                  <a:pt x="6083300" y="4917282"/>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273" name="Freeform 7273"/>
          <p:cNvSpPr/>
          <p:nvPr/>
        </p:nvSpPr>
        <p:spPr>
          <a:xfrm>
            <a:off x="1984297" y="1746182"/>
            <a:ext cx="70781" cy="100059"/>
          </a:xfrm>
          <a:custGeom>
            <a:avLst/>
            <a:gdLst/>
            <a:ahLst/>
            <a:cxnLst/>
            <a:rect l="0" t="0" r="0" b="0"/>
            <a:pathLst>
              <a:path w="6565900" h="9271000">
                <a:moveTo>
                  <a:pt x="5359400" y="6862565"/>
                </a:moveTo>
                <a:cubicBezTo>
                  <a:pt x="5359400" y="6651956"/>
                  <a:pt x="5327385" y="6465094"/>
                  <a:pt x="5263356" y="6301979"/>
                </a:cubicBezTo>
                <a:cubicBezTo>
                  <a:pt x="5199459" y="6138863"/>
                  <a:pt x="5087937" y="5991292"/>
                  <a:pt x="4928790" y="5859265"/>
                </a:cubicBezTo>
                <a:cubicBezTo>
                  <a:pt x="4769775" y="5727105"/>
                  <a:pt x="4550899" y="5601164"/>
                  <a:pt x="4272160" y="5481440"/>
                </a:cubicBezTo>
                <a:cubicBezTo>
                  <a:pt x="3993554" y="5361583"/>
                  <a:pt x="3641526" y="5239743"/>
                  <a:pt x="3216076" y="5115918"/>
                </a:cubicBezTo>
                <a:cubicBezTo>
                  <a:pt x="2769989" y="4983758"/>
                  <a:pt x="2367293" y="4836187"/>
                  <a:pt x="2007989" y="4673204"/>
                </a:cubicBezTo>
                <a:cubicBezTo>
                  <a:pt x="1648684" y="4510088"/>
                  <a:pt x="1340974" y="4323226"/>
                  <a:pt x="1084857" y="4112618"/>
                </a:cubicBezTo>
                <a:cubicBezTo>
                  <a:pt x="828873" y="3902009"/>
                  <a:pt x="632751" y="3660445"/>
                  <a:pt x="496490" y="3387924"/>
                </a:cubicBezTo>
                <a:cubicBezTo>
                  <a:pt x="360230" y="3115403"/>
                  <a:pt x="292100" y="2803658"/>
                  <a:pt x="292100" y="2452688"/>
                </a:cubicBezTo>
                <a:cubicBezTo>
                  <a:pt x="292100" y="2101718"/>
                  <a:pt x="364397" y="1777604"/>
                  <a:pt x="508992" y="1480344"/>
                </a:cubicBezTo>
                <a:cubicBezTo>
                  <a:pt x="653586" y="1183085"/>
                  <a:pt x="861218" y="923991"/>
                  <a:pt x="1131887" y="703065"/>
                </a:cubicBezTo>
                <a:cubicBezTo>
                  <a:pt x="1402688" y="482138"/>
                  <a:pt x="1726075" y="309761"/>
                  <a:pt x="2102048" y="185936"/>
                </a:cubicBezTo>
                <a:cubicBezTo>
                  <a:pt x="2478153" y="61979"/>
                  <a:pt x="2897650" y="0"/>
                  <a:pt x="3360539" y="0"/>
                </a:cubicBezTo>
                <a:cubicBezTo>
                  <a:pt x="4038269" y="0"/>
                  <a:pt x="4613671" y="129051"/>
                  <a:pt x="5086746" y="387152"/>
                </a:cubicBezTo>
                <a:cubicBezTo>
                  <a:pt x="5559954" y="645121"/>
                  <a:pt x="5920514" y="981538"/>
                  <a:pt x="6168429" y="1396405"/>
                </a:cubicBezTo>
                <a:cubicBezTo>
                  <a:pt x="6416476" y="1811272"/>
                  <a:pt x="6540500" y="2254052"/>
                  <a:pt x="6540500" y="2724746"/>
                </a:cubicBezTo>
                <a:lnTo>
                  <a:pt x="5346700" y="2724746"/>
                </a:lnTo>
                <a:cubicBezTo>
                  <a:pt x="5346700" y="2386079"/>
                  <a:pt x="5274336" y="2085645"/>
                  <a:pt x="5129609" y="1823443"/>
                </a:cubicBezTo>
                <a:cubicBezTo>
                  <a:pt x="4985014" y="1561241"/>
                  <a:pt x="4766071" y="1354799"/>
                  <a:pt x="4472781" y="1204119"/>
                </a:cubicBezTo>
                <a:cubicBezTo>
                  <a:pt x="4179490" y="1053307"/>
                  <a:pt x="3807750" y="977900"/>
                  <a:pt x="3357562" y="977900"/>
                </a:cubicBezTo>
                <a:cubicBezTo>
                  <a:pt x="2931980" y="977900"/>
                  <a:pt x="2580745" y="1041930"/>
                  <a:pt x="2303859" y="1169988"/>
                </a:cubicBezTo>
                <a:cubicBezTo>
                  <a:pt x="2027105" y="1298046"/>
                  <a:pt x="1821590" y="1471613"/>
                  <a:pt x="1687314" y="1690688"/>
                </a:cubicBezTo>
                <a:cubicBezTo>
                  <a:pt x="1553037" y="1909630"/>
                  <a:pt x="1485900" y="2159596"/>
                  <a:pt x="1485900" y="2440583"/>
                </a:cubicBezTo>
                <a:cubicBezTo>
                  <a:pt x="1485900" y="2630686"/>
                  <a:pt x="1526182" y="2803195"/>
                  <a:pt x="1606748" y="2958108"/>
                </a:cubicBezTo>
                <a:cubicBezTo>
                  <a:pt x="1687446" y="3113022"/>
                  <a:pt x="1813586" y="3256625"/>
                  <a:pt x="1985168" y="3388916"/>
                </a:cubicBezTo>
                <a:cubicBezTo>
                  <a:pt x="2156883" y="3521208"/>
                  <a:pt x="2376090" y="3643115"/>
                  <a:pt x="2642790" y="3754636"/>
                </a:cubicBezTo>
                <a:cubicBezTo>
                  <a:pt x="2909490" y="3866158"/>
                  <a:pt x="3228842" y="3973579"/>
                  <a:pt x="3600846" y="4076899"/>
                </a:cubicBezTo>
                <a:cubicBezTo>
                  <a:pt x="4113609" y="4221626"/>
                  <a:pt x="4556058" y="4382823"/>
                  <a:pt x="4928195" y="4560491"/>
                </a:cubicBezTo>
                <a:cubicBezTo>
                  <a:pt x="5300464" y="4738159"/>
                  <a:pt x="5607513" y="4937522"/>
                  <a:pt x="5849342" y="5158582"/>
                </a:cubicBezTo>
                <a:cubicBezTo>
                  <a:pt x="6091303" y="5379641"/>
                  <a:pt x="6271220" y="5629672"/>
                  <a:pt x="6389092" y="5908675"/>
                </a:cubicBezTo>
                <a:cubicBezTo>
                  <a:pt x="6506964" y="6187546"/>
                  <a:pt x="6565900" y="6502599"/>
                  <a:pt x="6565900" y="6853833"/>
                </a:cubicBezTo>
                <a:cubicBezTo>
                  <a:pt x="6565900" y="7221472"/>
                  <a:pt x="6491420" y="7554053"/>
                  <a:pt x="6342459" y="7851577"/>
                </a:cubicBezTo>
                <a:cubicBezTo>
                  <a:pt x="6193631" y="8148969"/>
                  <a:pt x="5980575" y="8403101"/>
                  <a:pt x="5703292" y="8613974"/>
                </a:cubicBezTo>
                <a:cubicBezTo>
                  <a:pt x="5426008" y="8824715"/>
                  <a:pt x="5093956" y="8986904"/>
                  <a:pt x="4707135" y="9100543"/>
                </a:cubicBezTo>
                <a:cubicBezTo>
                  <a:pt x="4320447" y="9214180"/>
                  <a:pt x="3889176" y="9271000"/>
                  <a:pt x="3413323" y="9271000"/>
                </a:cubicBezTo>
                <a:cubicBezTo>
                  <a:pt x="2995546" y="9271000"/>
                  <a:pt x="2584912" y="9213056"/>
                  <a:pt x="2181423" y="9097169"/>
                </a:cubicBezTo>
                <a:cubicBezTo>
                  <a:pt x="1778066" y="8981282"/>
                  <a:pt x="1411882" y="8807517"/>
                  <a:pt x="1082873" y="8575874"/>
                </a:cubicBezTo>
                <a:cubicBezTo>
                  <a:pt x="753996" y="8344231"/>
                  <a:pt x="491265" y="8057754"/>
                  <a:pt x="294679" y="7716441"/>
                </a:cubicBezTo>
                <a:cubicBezTo>
                  <a:pt x="98226" y="7374996"/>
                  <a:pt x="0" y="6978783"/>
                  <a:pt x="0" y="6527800"/>
                </a:cubicBezTo>
                <a:lnTo>
                  <a:pt x="1193800" y="6527800"/>
                </a:lnTo>
                <a:cubicBezTo>
                  <a:pt x="1193800" y="6837495"/>
                  <a:pt x="1253728" y="7102806"/>
                  <a:pt x="1373584" y="7323733"/>
                </a:cubicBezTo>
                <a:cubicBezTo>
                  <a:pt x="1493440" y="7544660"/>
                  <a:pt x="1657680" y="7727421"/>
                  <a:pt x="1866304" y="7872016"/>
                </a:cubicBezTo>
                <a:cubicBezTo>
                  <a:pt x="2075060" y="8016479"/>
                  <a:pt x="2312722" y="8122775"/>
                  <a:pt x="2579290" y="8190905"/>
                </a:cubicBezTo>
                <a:cubicBezTo>
                  <a:pt x="2845858" y="8259035"/>
                  <a:pt x="3123803" y="8293100"/>
                  <a:pt x="3413125" y="8293100"/>
                </a:cubicBezTo>
                <a:cubicBezTo>
                  <a:pt x="3830505" y="8293100"/>
                  <a:pt x="4183789" y="8235355"/>
                  <a:pt x="4472979" y="8119865"/>
                </a:cubicBezTo>
                <a:cubicBezTo>
                  <a:pt x="4762301" y="8004242"/>
                  <a:pt x="4982368" y="7839075"/>
                  <a:pt x="5133181" y="7624366"/>
                </a:cubicBezTo>
                <a:cubicBezTo>
                  <a:pt x="5283993" y="7409524"/>
                  <a:pt x="5359400" y="7155591"/>
                  <a:pt x="5359400" y="6862565"/>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274" name="Freeform 7274"/>
          <p:cNvSpPr/>
          <p:nvPr/>
        </p:nvSpPr>
        <p:spPr>
          <a:xfrm>
            <a:off x="2066127" y="1746182"/>
            <a:ext cx="74905" cy="100059"/>
          </a:xfrm>
          <a:custGeom>
            <a:avLst/>
            <a:gdLst/>
            <a:ahLst/>
            <a:cxnLst/>
            <a:rect l="0" t="0" r="0" b="0"/>
            <a:pathLst>
              <a:path w="6948487" h="9271000">
                <a:moveTo>
                  <a:pt x="5757862" y="6273999"/>
                </a:moveTo>
                <a:lnTo>
                  <a:pt x="6948487" y="6273999"/>
                </a:lnTo>
                <a:cubicBezTo>
                  <a:pt x="6886442" y="6844838"/>
                  <a:pt x="6723062" y="7355748"/>
                  <a:pt x="6458346" y="7806730"/>
                </a:cubicBezTo>
                <a:cubicBezTo>
                  <a:pt x="6193631" y="8257580"/>
                  <a:pt x="5819312" y="8614371"/>
                  <a:pt x="5335389" y="8877102"/>
                </a:cubicBezTo>
                <a:cubicBezTo>
                  <a:pt x="4851598" y="9139701"/>
                  <a:pt x="4247753" y="9271000"/>
                  <a:pt x="3523853" y="9271000"/>
                </a:cubicBezTo>
                <a:cubicBezTo>
                  <a:pt x="2994421" y="9271000"/>
                  <a:pt x="2513607" y="9171847"/>
                  <a:pt x="2081410" y="8973543"/>
                </a:cubicBezTo>
                <a:cubicBezTo>
                  <a:pt x="1649214" y="8775105"/>
                  <a:pt x="1278003" y="8493125"/>
                  <a:pt x="967779" y="8127604"/>
                </a:cubicBezTo>
                <a:cubicBezTo>
                  <a:pt x="657555" y="7761949"/>
                  <a:pt x="418703" y="7321947"/>
                  <a:pt x="251221" y="6807597"/>
                </a:cubicBezTo>
                <a:cubicBezTo>
                  <a:pt x="83740" y="6293247"/>
                  <a:pt x="0" y="5720028"/>
                  <a:pt x="0" y="5087938"/>
                </a:cubicBezTo>
                <a:lnTo>
                  <a:pt x="0" y="4189215"/>
                </a:lnTo>
                <a:cubicBezTo>
                  <a:pt x="0" y="3557125"/>
                  <a:pt x="83740" y="2983905"/>
                  <a:pt x="251221" y="2469555"/>
                </a:cubicBezTo>
                <a:cubicBezTo>
                  <a:pt x="418703" y="1955205"/>
                  <a:pt x="660664" y="1514211"/>
                  <a:pt x="977106" y="1146572"/>
                </a:cubicBezTo>
                <a:cubicBezTo>
                  <a:pt x="1293547" y="778934"/>
                  <a:pt x="1675077" y="495962"/>
                  <a:pt x="2121693" y="297657"/>
                </a:cubicBezTo>
                <a:cubicBezTo>
                  <a:pt x="2568442" y="99219"/>
                  <a:pt x="3070952" y="0"/>
                  <a:pt x="3629223" y="0"/>
                </a:cubicBezTo>
                <a:cubicBezTo>
                  <a:pt x="4311848" y="0"/>
                  <a:pt x="4888904" y="127993"/>
                  <a:pt x="5360392" y="383977"/>
                </a:cubicBezTo>
                <a:cubicBezTo>
                  <a:pt x="5831879" y="639829"/>
                  <a:pt x="6198923" y="993841"/>
                  <a:pt x="6461521" y="1446015"/>
                </a:cubicBezTo>
                <a:cubicBezTo>
                  <a:pt x="6724120" y="1898055"/>
                  <a:pt x="6886442" y="2421269"/>
                  <a:pt x="6948487" y="3015655"/>
                </a:cubicBezTo>
                <a:lnTo>
                  <a:pt x="5757862" y="3015655"/>
                </a:lnTo>
                <a:cubicBezTo>
                  <a:pt x="5700050" y="2594438"/>
                  <a:pt x="5592564" y="2232091"/>
                  <a:pt x="5435401" y="1928615"/>
                </a:cubicBezTo>
                <a:cubicBezTo>
                  <a:pt x="5278371" y="1625138"/>
                  <a:pt x="5055129" y="1390849"/>
                  <a:pt x="4765675" y="1225749"/>
                </a:cubicBezTo>
                <a:cubicBezTo>
                  <a:pt x="4476353" y="1060516"/>
                  <a:pt x="4098064" y="977900"/>
                  <a:pt x="3630810" y="977900"/>
                </a:cubicBezTo>
                <a:cubicBezTo>
                  <a:pt x="3229835" y="977900"/>
                  <a:pt x="2877410" y="1054299"/>
                  <a:pt x="2573535" y="1207096"/>
                </a:cubicBezTo>
                <a:cubicBezTo>
                  <a:pt x="2269662" y="1359893"/>
                  <a:pt x="2015397" y="1576719"/>
                  <a:pt x="1810742" y="1857574"/>
                </a:cubicBezTo>
                <a:cubicBezTo>
                  <a:pt x="1606219" y="2138297"/>
                  <a:pt x="1452231" y="2474847"/>
                  <a:pt x="1348779" y="2867224"/>
                </a:cubicBezTo>
                <a:cubicBezTo>
                  <a:pt x="1245459" y="3259469"/>
                  <a:pt x="1193800" y="3695105"/>
                  <a:pt x="1193800" y="4174133"/>
                </a:cubicBezTo>
                <a:lnTo>
                  <a:pt x="1193800" y="5084565"/>
                </a:lnTo>
                <a:cubicBezTo>
                  <a:pt x="1193800" y="5526419"/>
                  <a:pt x="1240300" y="5941484"/>
                  <a:pt x="1333301" y="6329760"/>
                </a:cubicBezTo>
                <a:cubicBezTo>
                  <a:pt x="1426302" y="6717904"/>
                  <a:pt x="1567854" y="7058555"/>
                  <a:pt x="1757957" y="7351713"/>
                </a:cubicBezTo>
                <a:cubicBezTo>
                  <a:pt x="1948193" y="7644871"/>
                  <a:pt x="2190088" y="7875059"/>
                  <a:pt x="2483643" y="8042275"/>
                </a:cubicBezTo>
                <a:cubicBezTo>
                  <a:pt x="2777199" y="8209492"/>
                  <a:pt x="3124464" y="8293100"/>
                  <a:pt x="3525440" y="8293100"/>
                </a:cubicBezTo>
                <a:cubicBezTo>
                  <a:pt x="4033969" y="8293100"/>
                  <a:pt x="4439113" y="8212601"/>
                  <a:pt x="4740870" y="8051602"/>
                </a:cubicBezTo>
                <a:cubicBezTo>
                  <a:pt x="5042627" y="7890471"/>
                  <a:pt x="5271029" y="7659225"/>
                  <a:pt x="5426075" y="7357865"/>
                </a:cubicBezTo>
                <a:cubicBezTo>
                  <a:pt x="5581120" y="7056504"/>
                  <a:pt x="5691716" y="6695216"/>
                  <a:pt x="5757862" y="6273999"/>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275" name="Freeform 7275"/>
          <p:cNvSpPr/>
          <p:nvPr/>
        </p:nvSpPr>
        <p:spPr>
          <a:xfrm>
            <a:off x="2187344" y="1746045"/>
            <a:ext cx="14649" cy="98826"/>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276" name="Freeform 7276"/>
          <p:cNvSpPr/>
          <p:nvPr/>
        </p:nvSpPr>
        <p:spPr>
          <a:xfrm>
            <a:off x="2216464" y="1771128"/>
            <a:ext cx="57545" cy="75113"/>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277" name="Freeform 7277"/>
          <p:cNvSpPr/>
          <p:nvPr/>
        </p:nvSpPr>
        <p:spPr>
          <a:xfrm>
            <a:off x="2319609" y="1771128"/>
            <a:ext cx="59676" cy="75113"/>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278" name="Freeform 7278"/>
          <p:cNvSpPr/>
          <p:nvPr/>
        </p:nvSpPr>
        <p:spPr>
          <a:xfrm>
            <a:off x="2427958" y="1771129"/>
            <a:ext cx="61105" cy="101567"/>
          </a:xfrm>
          <a:custGeom>
            <a:avLst/>
            <a:gdLst/>
            <a:ahLst/>
            <a:cxnLst/>
            <a:rect l="0" t="0" r="0" b="0"/>
            <a:pathLst>
              <a:path w="5668367" h="9410700">
                <a:moveTo>
                  <a:pt x="1147167" y="1412082"/>
                </a:moveTo>
                <a:lnTo>
                  <a:pt x="1147167" y="9410700"/>
                </a:lnTo>
                <a:lnTo>
                  <a:pt x="0" y="9410700"/>
                </a:lnTo>
                <a:lnTo>
                  <a:pt x="0" y="127000"/>
                </a:lnTo>
                <a:lnTo>
                  <a:pt x="1048345" y="127000"/>
                </a:lnTo>
                <a:close/>
                <a:moveTo>
                  <a:pt x="5668367" y="3423841"/>
                </a:moveTo>
                <a:lnTo>
                  <a:pt x="5668367" y="3554215"/>
                </a:lnTo>
                <a:cubicBezTo>
                  <a:pt x="5668367" y="4042106"/>
                  <a:pt x="5610489" y="4493882"/>
                  <a:pt x="5494734" y="4909543"/>
                </a:cubicBezTo>
                <a:cubicBezTo>
                  <a:pt x="5379111" y="5325203"/>
                  <a:pt x="5210770" y="5686029"/>
                  <a:pt x="4989710" y="5992019"/>
                </a:cubicBezTo>
                <a:cubicBezTo>
                  <a:pt x="4768783" y="6298010"/>
                  <a:pt x="4497189" y="6535804"/>
                  <a:pt x="4174926" y="6705402"/>
                </a:cubicBezTo>
                <a:cubicBezTo>
                  <a:pt x="3852796" y="6874867"/>
                  <a:pt x="3483107" y="6959600"/>
                  <a:pt x="3065859" y="6959600"/>
                </a:cubicBezTo>
                <a:cubicBezTo>
                  <a:pt x="2640409" y="6959600"/>
                  <a:pt x="2264502" y="6889286"/>
                  <a:pt x="1938139" y="6748661"/>
                </a:cubicBezTo>
                <a:cubicBezTo>
                  <a:pt x="1611775" y="6607903"/>
                  <a:pt x="1334955" y="6403116"/>
                  <a:pt x="1107678" y="6134299"/>
                </a:cubicBezTo>
                <a:cubicBezTo>
                  <a:pt x="880533" y="5865482"/>
                  <a:pt x="699822" y="5542889"/>
                  <a:pt x="565546" y="5166519"/>
                </a:cubicBezTo>
                <a:cubicBezTo>
                  <a:pt x="431403" y="4790017"/>
                  <a:pt x="339526" y="4366022"/>
                  <a:pt x="289917" y="3894535"/>
                </a:cubicBezTo>
                <a:lnTo>
                  <a:pt x="289917" y="3199607"/>
                </a:lnTo>
                <a:cubicBezTo>
                  <a:pt x="339526" y="2703513"/>
                  <a:pt x="432461" y="2259145"/>
                  <a:pt x="568721" y="1866504"/>
                </a:cubicBezTo>
                <a:cubicBezTo>
                  <a:pt x="704982" y="1473730"/>
                  <a:pt x="885692" y="1137841"/>
                  <a:pt x="1110853" y="858838"/>
                </a:cubicBezTo>
                <a:cubicBezTo>
                  <a:pt x="1336013" y="579703"/>
                  <a:pt x="1609725" y="366779"/>
                  <a:pt x="1931987" y="220068"/>
                </a:cubicBezTo>
                <a:cubicBezTo>
                  <a:pt x="2254250" y="73356"/>
                  <a:pt x="2625989" y="0"/>
                  <a:pt x="3047206" y="0"/>
                </a:cubicBezTo>
                <a:cubicBezTo>
                  <a:pt x="3468687" y="0"/>
                  <a:pt x="3842543" y="81691"/>
                  <a:pt x="4168775" y="245071"/>
                </a:cubicBezTo>
                <a:cubicBezTo>
                  <a:pt x="4495138" y="408319"/>
                  <a:pt x="4769842" y="640887"/>
                  <a:pt x="4992885" y="942777"/>
                </a:cubicBezTo>
                <a:cubicBezTo>
                  <a:pt x="5215929" y="1244667"/>
                  <a:pt x="5384270" y="1605492"/>
                  <a:pt x="5497909" y="2025254"/>
                </a:cubicBezTo>
                <a:cubicBezTo>
                  <a:pt x="5611547" y="2444883"/>
                  <a:pt x="5668367" y="2911079"/>
                  <a:pt x="5668367" y="3423841"/>
                </a:cubicBezTo>
                <a:close/>
                <a:moveTo>
                  <a:pt x="4521200" y="3553222"/>
                </a:moveTo>
                <a:lnTo>
                  <a:pt x="4521200" y="3422849"/>
                </a:lnTo>
                <a:cubicBezTo>
                  <a:pt x="4521200" y="3087754"/>
                  <a:pt x="4486010" y="2772305"/>
                  <a:pt x="4415631" y="2476500"/>
                </a:cubicBezTo>
                <a:cubicBezTo>
                  <a:pt x="4345384" y="2180564"/>
                  <a:pt x="4236706" y="1919883"/>
                  <a:pt x="4089598" y="1694458"/>
                </a:cubicBezTo>
                <a:cubicBezTo>
                  <a:pt x="3942622" y="1468901"/>
                  <a:pt x="3755297" y="1290969"/>
                  <a:pt x="3527623" y="1160661"/>
                </a:cubicBezTo>
                <a:cubicBezTo>
                  <a:pt x="3299949" y="1030354"/>
                  <a:pt x="3028817" y="965200"/>
                  <a:pt x="2714228" y="965200"/>
                </a:cubicBezTo>
                <a:cubicBezTo>
                  <a:pt x="2424377" y="965200"/>
                  <a:pt x="2172824" y="1014810"/>
                  <a:pt x="1959570" y="1114029"/>
                </a:cubicBezTo>
                <a:cubicBezTo>
                  <a:pt x="1746316" y="1213247"/>
                  <a:pt x="1565142" y="1346664"/>
                  <a:pt x="1416050" y="1514277"/>
                </a:cubicBezTo>
                <a:cubicBezTo>
                  <a:pt x="1267089" y="1681890"/>
                  <a:pt x="1146042" y="1872258"/>
                  <a:pt x="1052909" y="2085380"/>
                </a:cubicBezTo>
                <a:cubicBezTo>
                  <a:pt x="959776" y="2298370"/>
                  <a:pt x="890389" y="2518701"/>
                  <a:pt x="844748" y="2746375"/>
                </a:cubicBezTo>
                <a:lnTo>
                  <a:pt x="844748" y="4353918"/>
                </a:lnTo>
                <a:cubicBezTo>
                  <a:pt x="927562" y="4643504"/>
                  <a:pt x="1043450" y="4915562"/>
                  <a:pt x="1192410" y="5170091"/>
                </a:cubicBezTo>
                <a:cubicBezTo>
                  <a:pt x="1341503" y="5424488"/>
                  <a:pt x="1540271" y="5629275"/>
                  <a:pt x="1788715" y="5784454"/>
                </a:cubicBezTo>
                <a:cubicBezTo>
                  <a:pt x="2037159" y="5939632"/>
                  <a:pt x="2349764" y="6017221"/>
                  <a:pt x="2726531" y="6017221"/>
                </a:cubicBezTo>
                <a:cubicBezTo>
                  <a:pt x="3037019" y="6017221"/>
                  <a:pt x="3305042" y="5952067"/>
                  <a:pt x="3530600" y="5821760"/>
                </a:cubicBezTo>
                <a:cubicBezTo>
                  <a:pt x="3756289" y="5691320"/>
                  <a:pt x="3942622" y="5512330"/>
                  <a:pt x="4089598" y="5284788"/>
                </a:cubicBezTo>
                <a:cubicBezTo>
                  <a:pt x="4236706" y="5057114"/>
                  <a:pt x="4345384" y="4795375"/>
                  <a:pt x="4415631" y="4499571"/>
                </a:cubicBezTo>
                <a:cubicBezTo>
                  <a:pt x="4486010" y="4203767"/>
                  <a:pt x="4521200" y="3888317"/>
                  <a:pt x="4521200" y="3553222"/>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279" name="Freeform 7279"/>
          <p:cNvSpPr/>
          <p:nvPr/>
        </p:nvSpPr>
        <p:spPr>
          <a:xfrm>
            <a:off x="2502805" y="1772499"/>
            <a:ext cx="56953" cy="73742"/>
          </a:xfrm>
          <a:custGeom>
            <a:avLst/>
            <a:gdLst/>
            <a:ahLst/>
            <a:cxnLst/>
            <a:rect l="0" t="0" r="0" b="0"/>
            <a:pathLst>
              <a:path w="5283200" h="6832600">
                <a:moveTo>
                  <a:pt x="4132460" y="5156200"/>
                </a:moveTo>
                <a:lnTo>
                  <a:pt x="4132460" y="0"/>
                </a:lnTo>
                <a:lnTo>
                  <a:pt x="5283200" y="0"/>
                </a:lnTo>
                <a:lnTo>
                  <a:pt x="5283200" y="6705600"/>
                </a:lnTo>
                <a:lnTo>
                  <a:pt x="4188420" y="6705600"/>
                </a:lnTo>
                <a:close/>
                <a:moveTo>
                  <a:pt x="4349750" y="3733800"/>
                </a:moveTo>
                <a:lnTo>
                  <a:pt x="4826000" y="3733800"/>
                </a:lnTo>
                <a:cubicBezTo>
                  <a:pt x="4826000" y="4180020"/>
                  <a:pt x="4779499" y="4592175"/>
                  <a:pt x="4686498" y="4970265"/>
                </a:cubicBezTo>
                <a:cubicBezTo>
                  <a:pt x="4593497" y="5348222"/>
                  <a:pt x="4443610" y="5675644"/>
                  <a:pt x="4236839" y="5952530"/>
                </a:cubicBezTo>
                <a:cubicBezTo>
                  <a:pt x="4030067" y="6229417"/>
                  <a:pt x="3759133" y="6445317"/>
                  <a:pt x="3424039" y="6600230"/>
                </a:cubicBezTo>
                <a:cubicBezTo>
                  <a:pt x="3089076" y="6755143"/>
                  <a:pt x="2681750" y="6832600"/>
                  <a:pt x="2202060" y="6832600"/>
                </a:cubicBezTo>
                <a:cubicBezTo>
                  <a:pt x="1875432" y="6832600"/>
                  <a:pt x="1576652" y="6785107"/>
                  <a:pt x="1305718" y="6690122"/>
                </a:cubicBezTo>
                <a:cubicBezTo>
                  <a:pt x="1034917" y="6595005"/>
                  <a:pt x="802282" y="6448227"/>
                  <a:pt x="607814" y="6249790"/>
                </a:cubicBezTo>
                <a:cubicBezTo>
                  <a:pt x="413477" y="6051352"/>
                  <a:pt x="263591" y="5793053"/>
                  <a:pt x="158154" y="5474891"/>
                </a:cubicBezTo>
                <a:cubicBezTo>
                  <a:pt x="52718" y="5156597"/>
                  <a:pt x="0" y="4774208"/>
                  <a:pt x="0" y="4327724"/>
                </a:cubicBezTo>
                <a:lnTo>
                  <a:pt x="0" y="0"/>
                </a:lnTo>
                <a:lnTo>
                  <a:pt x="1147167" y="0"/>
                </a:lnTo>
                <a:lnTo>
                  <a:pt x="1147167" y="4337050"/>
                </a:lnTo>
                <a:cubicBezTo>
                  <a:pt x="1147167" y="4638411"/>
                  <a:pt x="1181298" y="4887252"/>
                  <a:pt x="1249560" y="5083572"/>
                </a:cubicBezTo>
                <a:cubicBezTo>
                  <a:pt x="1317823" y="5279761"/>
                  <a:pt x="1410890" y="5434674"/>
                  <a:pt x="1528762" y="5548313"/>
                </a:cubicBezTo>
                <a:cubicBezTo>
                  <a:pt x="1646634" y="5661819"/>
                  <a:pt x="1778992" y="5741260"/>
                  <a:pt x="1925835" y="5786636"/>
                </a:cubicBezTo>
                <a:cubicBezTo>
                  <a:pt x="2072812" y="5832012"/>
                  <a:pt x="2224881" y="5854700"/>
                  <a:pt x="2382043" y="5854700"/>
                </a:cubicBezTo>
                <a:cubicBezTo>
                  <a:pt x="2870464" y="5854700"/>
                  <a:pt x="3257351" y="5760377"/>
                  <a:pt x="3542704" y="5571729"/>
                </a:cubicBezTo>
                <a:cubicBezTo>
                  <a:pt x="3828189" y="5383081"/>
                  <a:pt x="4034035" y="5128089"/>
                  <a:pt x="4160242" y="4806752"/>
                </a:cubicBezTo>
                <a:cubicBezTo>
                  <a:pt x="4286580" y="4485283"/>
                  <a:pt x="4349750" y="4127633"/>
                  <a:pt x="4349750" y="373380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280" name="Freeform 7280"/>
          <p:cNvSpPr/>
          <p:nvPr/>
        </p:nvSpPr>
        <p:spPr>
          <a:xfrm>
            <a:off x="2576968" y="1742070"/>
            <a:ext cx="61242" cy="104171"/>
          </a:xfrm>
          <a:custGeom>
            <a:avLst/>
            <a:gdLst/>
            <a:ahLst/>
            <a:cxnLst/>
            <a:rect l="0" t="0" r="0" b="0"/>
            <a:pathLst>
              <a:path w="5681067" h="9652000">
                <a:moveTo>
                  <a:pt x="0" y="0"/>
                </a:moveTo>
                <a:lnTo>
                  <a:pt x="1147167" y="0"/>
                </a:lnTo>
                <a:lnTo>
                  <a:pt x="1147167" y="8221465"/>
                </a:lnTo>
                <a:lnTo>
                  <a:pt x="1048543" y="9525000"/>
                </a:lnTo>
                <a:lnTo>
                  <a:pt x="0" y="9525000"/>
                </a:lnTo>
                <a:close/>
                <a:moveTo>
                  <a:pt x="5681067" y="6116241"/>
                </a:moveTo>
                <a:lnTo>
                  <a:pt x="5681067" y="6246615"/>
                </a:lnTo>
                <a:cubicBezTo>
                  <a:pt x="5681067" y="6734506"/>
                  <a:pt x="5623189" y="7186282"/>
                  <a:pt x="5507434" y="7601943"/>
                </a:cubicBezTo>
                <a:cubicBezTo>
                  <a:pt x="5391811" y="8017603"/>
                  <a:pt x="5222411" y="8378429"/>
                  <a:pt x="4999235" y="8684419"/>
                </a:cubicBezTo>
                <a:cubicBezTo>
                  <a:pt x="4776192" y="8990410"/>
                  <a:pt x="4503539" y="9228204"/>
                  <a:pt x="4181276" y="9397802"/>
                </a:cubicBezTo>
                <a:cubicBezTo>
                  <a:pt x="3859014" y="9567267"/>
                  <a:pt x="3489258" y="9652000"/>
                  <a:pt x="3072010" y="9652000"/>
                </a:cubicBezTo>
                <a:cubicBezTo>
                  <a:pt x="2646428" y="9652000"/>
                  <a:pt x="2273564" y="9578578"/>
                  <a:pt x="1953418" y="9431735"/>
                </a:cubicBezTo>
                <a:cubicBezTo>
                  <a:pt x="1633272" y="9284759"/>
                  <a:pt x="1363728" y="9072563"/>
                  <a:pt x="1144785" y="8795147"/>
                </a:cubicBezTo>
                <a:cubicBezTo>
                  <a:pt x="925843" y="8517732"/>
                  <a:pt x="751284" y="8182439"/>
                  <a:pt x="621109" y="7789268"/>
                </a:cubicBezTo>
                <a:cubicBezTo>
                  <a:pt x="490934" y="7395965"/>
                  <a:pt x="401042" y="6952986"/>
                  <a:pt x="351432" y="6460332"/>
                </a:cubicBezTo>
                <a:lnTo>
                  <a:pt x="351432" y="5889824"/>
                </a:lnTo>
                <a:cubicBezTo>
                  <a:pt x="401042" y="5393995"/>
                  <a:pt x="490934" y="4949892"/>
                  <a:pt x="621109" y="4557515"/>
                </a:cubicBezTo>
                <a:cubicBezTo>
                  <a:pt x="751284" y="4165005"/>
                  <a:pt x="925843" y="3829381"/>
                  <a:pt x="1144785" y="3550643"/>
                </a:cubicBezTo>
                <a:cubicBezTo>
                  <a:pt x="1363728" y="3271772"/>
                  <a:pt x="1632214" y="3059047"/>
                  <a:pt x="1950243" y="2912468"/>
                </a:cubicBezTo>
                <a:cubicBezTo>
                  <a:pt x="2268405" y="2765756"/>
                  <a:pt x="2638226" y="2692400"/>
                  <a:pt x="3059707" y="2692400"/>
                </a:cubicBezTo>
                <a:cubicBezTo>
                  <a:pt x="3481056" y="2692400"/>
                  <a:pt x="3854913" y="2774091"/>
                  <a:pt x="4181276" y="2937471"/>
                </a:cubicBezTo>
                <a:cubicBezTo>
                  <a:pt x="4507772" y="3100719"/>
                  <a:pt x="4781483" y="3333287"/>
                  <a:pt x="5002410" y="3635177"/>
                </a:cubicBezTo>
                <a:cubicBezTo>
                  <a:pt x="5223470" y="3937067"/>
                  <a:pt x="5391811" y="4297892"/>
                  <a:pt x="5507434" y="4717654"/>
                </a:cubicBezTo>
                <a:cubicBezTo>
                  <a:pt x="5623189" y="5137283"/>
                  <a:pt x="5681067" y="5603479"/>
                  <a:pt x="5681067" y="6116241"/>
                </a:cubicBezTo>
                <a:close/>
                <a:moveTo>
                  <a:pt x="4533900" y="6243440"/>
                </a:moveTo>
                <a:lnTo>
                  <a:pt x="4533900" y="6113066"/>
                </a:lnTo>
                <a:cubicBezTo>
                  <a:pt x="4533900" y="5778368"/>
                  <a:pt x="4502811" y="5463250"/>
                  <a:pt x="4440634" y="5167710"/>
                </a:cubicBezTo>
                <a:cubicBezTo>
                  <a:pt x="4378457" y="4872038"/>
                  <a:pt x="4279039" y="4611556"/>
                  <a:pt x="4142382" y="4386263"/>
                </a:cubicBezTo>
                <a:cubicBezTo>
                  <a:pt x="4005857" y="4160838"/>
                  <a:pt x="3825808" y="3983038"/>
                  <a:pt x="3602235" y="3852863"/>
                </a:cubicBezTo>
                <a:cubicBezTo>
                  <a:pt x="3378663" y="3722688"/>
                  <a:pt x="3103297" y="3657600"/>
                  <a:pt x="2776140" y="3657600"/>
                </a:cubicBezTo>
                <a:cubicBezTo>
                  <a:pt x="2486289" y="3657600"/>
                  <a:pt x="2234737" y="3707210"/>
                  <a:pt x="2021482" y="3806429"/>
                </a:cubicBezTo>
                <a:cubicBezTo>
                  <a:pt x="1808228" y="3905515"/>
                  <a:pt x="1627055" y="4038799"/>
                  <a:pt x="1477962" y="4206280"/>
                </a:cubicBezTo>
                <a:cubicBezTo>
                  <a:pt x="1329002" y="4373629"/>
                  <a:pt x="1207955" y="4563798"/>
                  <a:pt x="1114821" y="4776788"/>
                </a:cubicBezTo>
                <a:cubicBezTo>
                  <a:pt x="1021688" y="4989645"/>
                  <a:pt x="952301" y="5209779"/>
                  <a:pt x="906660" y="5437188"/>
                </a:cubicBezTo>
                <a:lnTo>
                  <a:pt x="906660" y="6931621"/>
                </a:lnTo>
                <a:cubicBezTo>
                  <a:pt x="972939" y="7220943"/>
                  <a:pt x="1081616" y="7498954"/>
                  <a:pt x="1232693" y="7765654"/>
                </a:cubicBezTo>
                <a:cubicBezTo>
                  <a:pt x="1383770" y="8032221"/>
                  <a:pt x="1586640" y="8250304"/>
                  <a:pt x="1841301" y="8419902"/>
                </a:cubicBezTo>
                <a:cubicBezTo>
                  <a:pt x="2096095" y="8589368"/>
                  <a:pt x="2411875" y="8674100"/>
                  <a:pt x="2788642" y="8674100"/>
                </a:cubicBezTo>
                <a:cubicBezTo>
                  <a:pt x="3099130" y="8674100"/>
                  <a:pt x="3365103" y="8611130"/>
                  <a:pt x="3586559" y="8485188"/>
                </a:cubicBezTo>
                <a:cubicBezTo>
                  <a:pt x="3808147" y="8359114"/>
                  <a:pt x="3988263" y="8184423"/>
                  <a:pt x="4126904" y="7961115"/>
                </a:cubicBezTo>
                <a:cubicBezTo>
                  <a:pt x="4265678" y="7737806"/>
                  <a:pt x="4368204" y="7479441"/>
                  <a:pt x="4434482" y="7186018"/>
                </a:cubicBezTo>
                <a:cubicBezTo>
                  <a:pt x="4500760" y="6892463"/>
                  <a:pt x="4533900" y="6578270"/>
                  <a:pt x="4533900" y="624344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281" name="Freeform 7281"/>
          <p:cNvSpPr/>
          <p:nvPr/>
        </p:nvSpPr>
        <p:spPr>
          <a:xfrm>
            <a:off x="2653046" y="1742070"/>
            <a:ext cx="12366" cy="102800"/>
          </a:xfrm>
          <a:custGeom>
            <a:avLst/>
            <a:gdLst/>
            <a:ahLst/>
            <a:cxnLst/>
            <a:rect l="0" t="0" r="0" b="0"/>
            <a:pathLst>
              <a:path w="1147167" h="9525000">
                <a:moveTo>
                  <a:pt x="1147167" y="0"/>
                </a:moveTo>
                <a:lnTo>
                  <a:pt x="1147167" y="9525000"/>
                </a:lnTo>
                <a:lnTo>
                  <a:pt x="0" y="9525000"/>
                </a:lnTo>
                <a:lnTo>
                  <a:pt x="0" y="0"/>
                </a:ln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282" name="Freeform 7282"/>
          <p:cNvSpPr/>
          <p:nvPr/>
        </p:nvSpPr>
        <p:spPr>
          <a:xfrm>
            <a:off x="2684358" y="1746045"/>
            <a:ext cx="14649" cy="98826"/>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283" name="Freeform 7283"/>
          <p:cNvSpPr/>
          <p:nvPr/>
        </p:nvSpPr>
        <p:spPr>
          <a:xfrm>
            <a:off x="2713341" y="1771128"/>
            <a:ext cx="60964" cy="75113"/>
          </a:xfrm>
          <a:custGeom>
            <a:avLst/>
            <a:gdLst/>
            <a:ahLst/>
            <a:cxnLst/>
            <a:rect l="0" t="0" r="0" b="0"/>
            <a:pathLst>
              <a:path w="5655270" h="6959600">
                <a:moveTo>
                  <a:pt x="2982714" y="6017221"/>
                </a:moveTo>
                <a:cubicBezTo>
                  <a:pt x="3255499" y="6017221"/>
                  <a:pt x="3507647" y="5961394"/>
                  <a:pt x="3739157" y="5849740"/>
                </a:cubicBezTo>
                <a:cubicBezTo>
                  <a:pt x="3970668" y="5738085"/>
                  <a:pt x="4160837" y="5584032"/>
                  <a:pt x="4309665" y="5387579"/>
                </a:cubicBezTo>
                <a:cubicBezTo>
                  <a:pt x="4458493" y="5190993"/>
                  <a:pt x="4543226" y="4966560"/>
                  <a:pt x="4563864" y="4714280"/>
                </a:cubicBezTo>
                <a:lnTo>
                  <a:pt x="5655270" y="4714280"/>
                </a:lnTo>
                <a:cubicBezTo>
                  <a:pt x="5634632" y="5111288"/>
                  <a:pt x="5501282" y="5480381"/>
                  <a:pt x="5255220" y="5821561"/>
                </a:cubicBezTo>
                <a:cubicBezTo>
                  <a:pt x="5009289" y="6162609"/>
                  <a:pt x="4687887" y="6437578"/>
                  <a:pt x="4291012" y="6646466"/>
                </a:cubicBezTo>
                <a:cubicBezTo>
                  <a:pt x="3894137" y="6855221"/>
                  <a:pt x="3458104" y="6959600"/>
                  <a:pt x="2982912" y="6959600"/>
                </a:cubicBezTo>
                <a:cubicBezTo>
                  <a:pt x="2478484" y="6959600"/>
                  <a:pt x="2039209" y="6870700"/>
                  <a:pt x="1665089" y="6692900"/>
                </a:cubicBezTo>
                <a:cubicBezTo>
                  <a:pt x="1290968" y="6515100"/>
                  <a:pt x="980876" y="6271155"/>
                  <a:pt x="734814" y="5961063"/>
                </a:cubicBezTo>
                <a:cubicBezTo>
                  <a:pt x="488883" y="5650839"/>
                  <a:pt x="304932" y="5294115"/>
                  <a:pt x="182959" y="4890890"/>
                </a:cubicBezTo>
                <a:cubicBezTo>
                  <a:pt x="60986" y="4487665"/>
                  <a:pt x="0" y="4060693"/>
                  <a:pt x="0" y="3609975"/>
                </a:cubicBezTo>
                <a:lnTo>
                  <a:pt x="0" y="3349625"/>
                </a:lnTo>
                <a:cubicBezTo>
                  <a:pt x="0" y="2898775"/>
                  <a:pt x="60986" y="2471738"/>
                  <a:pt x="182959" y="2068513"/>
                </a:cubicBezTo>
                <a:cubicBezTo>
                  <a:pt x="304932" y="1665288"/>
                  <a:pt x="488883" y="1308630"/>
                  <a:pt x="734814" y="998538"/>
                </a:cubicBezTo>
                <a:cubicBezTo>
                  <a:pt x="980876" y="688446"/>
                  <a:pt x="1290968" y="444500"/>
                  <a:pt x="1665089" y="266700"/>
                </a:cubicBezTo>
                <a:cubicBezTo>
                  <a:pt x="2039209" y="88900"/>
                  <a:pt x="2478484" y="0"/>
                  <a:pt x="2982912" y="0"/>
                </a:cubicBezTo>
                <a:cubicBezTo>
                  <a:pt x="3507713" y="0"/>
                  <a:pt x="3966500" y="106496"/>
                  <a:pt x="4359275" y="319485"/>
                </a:cubicBezTo>
                <a:cubicBezTo>
                  <a:pt x="4752049" y="532342"/>
                  <a:pt x="5061082" y="821796"/>
                  <a:pt x="5286375" y="1187847"/>
                </a:cubicBezTo>
                <a:cubicBezTo>
                  <a:pt x="5511667" y="1553766"/>
                  <a:pt x="5634632" y="1968236"/>
                  <a:pt x="5655270" y="2431257"/>
                </a:cubicBezTo>
                <a:lnTo>
                  <a:pt x="4563864" y="2431257"/>
                </a:lnTo>
                <a:cubicBezTo>
                  <a:pt x="4543226" y="2154238"/>
                  <a:pt x="4465703" y="1904075"/>
                  <a:pt x="4331295" y="1680766"/>
                </a:cubicBezTo>
                <a:cubicBezTo>
                  <a:pt x="4197019" y="1457325"/>
                  <a:pt x="4015118" y="1278401"/>
                  <a:pt x="3785592" y="1143993"/>
                </a:cubicBezTo>
                <a:cubicBezTo>
                  <a:pt x="3556198" y="1009584"/>
                  <a:pt x="3288572" y="942380"/>
                  <a:pt x="2982714" y="942380"/>
                </a:cubicBezTo>
                <a:cubicBezTo>
                  <a:pt x="2631215" y="942380"/>
                  <a:pt x="2336601" y="1011635"/>
                  <a:pt x="2098873" y="1150144"/>
                </a:cubicBezTo>
                <a:cubicBezTo>
                  <a:pt x="1861277" y="1288654"/>
                  <a:pt x="1673225" y="1474788"/>
                  <a:pt x="1534715" y="1708547"/>
                </a:cubicBezTo>
                <a:cubicBezTo>
                  <a:pt x="1396206" y="1942307"/>
                  <a:pt x="1296987" y="2200805"/>
                  <a:pt x="1237059" y="2484041"/>
                </a:cubicBezTo>
                <a:cubicBezTo>
                  <a:pt x="1177131" y="2767278"/>
                  <a:pt x="1147167" y="3055806"/>
                  <a:pt x="1147167" y="3349625"/>
                </a:cubicBezTo>
                <a:lnTo>
                  <a:pt x="1147167" y="3609975"/>
                </a:lnTo>
                <a:cubicBezTo>
                  <a:pt x="1147167" y="3903663"/>
                  <a:pt x="1176072" y="4193249"/>
                  <a:pt x="1233884" y="4478735"/>
                </a:cubicBezTo>
                <a:cubicBezTo>
                  <a:pt x="1291828" y="4764088"/>
                  <a:pt x="1389988" y="5022586"/>
                  <a:pt x="1528365" y="5254229"/>
                </a:cubicBezTo>
                <a:cubicBezTo>
                  <a:pt x="1666875" y="5485739"/>
                  <a:pt x="1854993" y="5670815"/>
                  <a:pt x="2092721" y="5809457"/>
                </a:cubicBezTo>
                <a:cubicBezTo>
                  <a:pt x="2330450" y="5947966"/>
                  <a:pt x="2627114" y="6017221"/>
                  <a:pt x="2982714" y="6017221"/>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284" name="Freeform 7284"/>
          <p:cNvSpPr/>
          <p:nvPr/>
        </p:nvSpPr>
        <p:spPr>
          <a:xfrm>
            <a:off x="2787367" y="1742070"/>
            <a:ext cx="12366" cy="102800"/>
          </a:xfrm>
          <a:custGeom>
            <a:avLst/>
            <a:gdLst/>
            <a:ahLst/>
            <a:cxnLst/>
            <a:rect l="0" t="0" r="0" b="0"/>
            <a:pathLst>
              <a:path w="1147167" h="9525000">
                <a:moveTo>
                  <a:pt x="1147167" y="0"/>
                </a:moveTo>
                <a:lnTo>
                  <a:pt x="1147167" y="9525000"/>
                </a:lnTo>
                <a:lnTo>
                  <a:pt x="0" y="9525000"/>
                </a:lnTo>
                <a:lnTo>
                  <a:pt x="0" y="0"/>
                </a:ln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285" name="Freeform 7285"/>
          <p:cNvSpPr/>
          <p:nvPr/>
        </p:nvSpPr>
        <p:spPr>
          <a:xfrm>
            <a:off x="2810702" y="1772431"/>
            <a:ext cx="61634" cy="101635"/>
          </a:xfrm>
          <a:custGeom>
            <a:avLst/>
            <a:gdLst/>
            <a:ahLst/>
            <a:cxnLst/>
            <a:rect l="0" t="0" r="0" b="0"/>
            <a:pathLst>
              <a:path w="5717381" h="9417050">
                <a:moveTo>
                  <a:pt x="2622946" y="6014443"/>
                </a:moveTo>
                <a:lnTo>
                  <a:pt x="4489648" y="0"/>
                </a:lnTo>
                <a:lnTo>
                  <a:pt x="5717381" y="0"/>
                </a:lnTo>
                <a:lnTo>
                  <a:pt x="3026171" y="7743229"/>
                </a:lnTo>
                <a:cubicBezTo>
                  <a:pt x="2964127" y="7908594"/>
                  <a:pt x="2882437" y="8087320"/>
                  <a:pt x="2781101" y="8279407"/>
                </a:cubicBezTo>
                <a:cubicBezTo>
                  <a:pt x="2679898" y="8471495"/>
                  <a:pt x="2550715" y="8654322"/>
                  <a:pt x="2393553" y="8827889"/>
                </a:cubicBezTo>
                <a:cubicBezTo>
                  <a:pt x="2236522" y="9001587"/>
                  <a:pt x="2047412" y="9143206"/>
                  <a:pt x="1826220" y="9252743"/>
                </a:cubicBezTo>
                <a:cubicBezTo>
                  <a:pt x="1605028" y="9362281"/>
                  <a:pt x="1341437" y="9417050"/>
                  <a:pt x="1035446" y="9417050"/>
                </a:cubicBezTo>
                <a:cubicBezTo>
                  <a:pt x="944562" y="9417050"/>
                  <a:pt x="828807" y="9404614"/>
                  <a:pt x="688181" y="9379743"/>
                </a:cubicBezTo>
                <a:cubicBezTo>
                  <a:pt x="547687" y="9355005"/>
                  <a:pt x="448468" y="9334433"/>
                  <a:pt x="390525" y="9318029"/>
                </a:cubicBezTo>
                <a:lnTo>
                  <a:pt x="384373" y="8388945"/>
                </a:lnTo>
                <a:cubicBezTo>
                  <a:pt x="417446" y="8393178"/>
                  <a:pt x="470164" y="8398337"/>
                  <a:pt x="542528" y="8404423"/>
                </a:cubicBezTo>
                <a:cubicBezTo>
                  <a:pt x="614891" y="8410641"/>
                  <a:pt x="665559" y="8413750"/>
                  <a:pt x="694531" y="8413750"/>
                </a:cubicBezTo>
                <a:cubicBezTo>
                  <a:pt x="954881" y="8413750"/>
                  <a:pt x="1176006" y="8379618"/>
                  <a:pt x="1357907" y="8311356"/>
                </a:cubicBezTo>
                <a:cubicBezTo>
                  <a:pt x="1539808" y="8243226"/>
                  <a:pt x="1693796" y="8129587"/>
                  <a:pt x="1819870" y="7970440"/>
                </a:cubicBezTo>
                <a:cubicBezTo>
                  <a:pt x="1946076" y="7811293"/>
                  <a:pt x="2054621" y="7593277"/>
                  <a:pt x="2145506" y="7316390"/>
                </a:cubicBezTo>
                <a:close/>
                <a:moveTo>
                  <a:pt x="1252537" y="0"/>
                </a:moveTo>
                <a:lnTo>
                  <a:pt x="2995017" y="5208191"/>
                </a:lnTo>
                <a:lnTo>
                  <a:pt x="3292673" y="6417271"/>
                </a:lnTo>
                <a:lnTo>
                  <a:pt x="2467967" y="6838950"/>
                </a:lnTo>
                <a:lnTo>
                  <a:pt x="0" y="0"/>
                </a:ln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286" name="Freeform 7286"/>
          <p:cNvSpPr/>
          <p:nvPr/>
        </p:nvSpPr>
        <p:spPr>
          <a:xfrm>
            <a:off x="2910408" y="1740699"/>
            <a:ext cx="43701" cy="104171"/>
          </a:xfrm>
          <a:custGeom>
            <a:avLst/>
            <a:gdLst/>
            <a:ahLst/>
            <a:cxnLst/>
            <a:rect l="0" t="0" r="0" b="0"/>
            <a:pathLst>
              <a:path w="4053879" h="9652000">
                <a:moveTo>
                  <a:pt x="2207617" y="9652000"/>
                </a:moveTo>
                <a:lnTo>
                  <a:pt x="1060450" y="9652000"/>
                </a:lnTo>
                <a:lnTo>
                  <a:pt x="1060450" y="2237979"/>
                </a:lnTo>
                <a:cubicBezTo>
                  <a:pt x="1060450" y="1754452"/>
                  <a:pt x="1148225" y="1346399"/>
                  <a:pt x="1323776" y="1013818"/>
                </a:cubicBezTo>
                <a:cubicBezTo>
                  <a:pt x="1499327" y="681104"/>
                  <a:pt x="1752335" y="428956"/>
                  <a:pt x="2082800" y="257374"/>
                </a:cubicBezTo>
                <a:cubicBezTo>
                  <a:pt x="2413396" y="85791"/>
                  <a:pt x="2805972" y="0"/>
                  <a:pt x="3260526" y="0"/>
                </a:cubicBezTo>
                <a:cubicBezTo>
                  <a:pt x="3392818" y="0"/>
                  <a:pt x="3526102" y="8269"/>
                  <a:pt x="3660378" y="24805"/>
                </a:cubicBezTo>
                <a:cubicBezTo>
                  <a:pt x="3794654" y="41210"/>
                  <a:pt x="3925821" y="65948"/>
                  <a:pt x="4053879" y="99021"/>
                </a:cubicBezTo>
                <a:lnTo>
                  <a:pt x="3991768" y="1033860"/>
                </a:lnTo>
                <a:cubicBezTo>
                  <a:pt x="3905117" y="1013090"/>
                  <a:pt x="3807023" y="998604"/>
                  <a:pt x="3697485" y="990402"/>
                </a:cubicBezTo>
                <a:cubicBezTo>
                  <a:pt x="3588080" y="982068"/>
                  <a:pt x="3479667" y="977900"/>
                  <a:pt x="3372246" y="977900"/>
                </a:cubicBezTo>
                <a:cubicBezTo>
                  <a:pt x="3128697" y="977900"/>
                  <a:pt x="2919147" y="1026452"/>
                  <a:pt x="2743596" y="1123554"/>
                </a:cubicBezTo>
                <a:cubicBezTo>
                  <a:pt x="2568045" y="1220655"/>
                  <a:pt x="2434828" y="1362208"/>
                  <a:pt x="2343943" y="1548210"/>
                </a:cubicBezTo>
                <a:cubicBezTo>
                  <a:pt x="2253059" y="1734212"/>
                  <a:pt x="2207617" y="1963672"/>
                  <a:pt x="2207617" y="2236590"/>
                </a:cubicBezTo>
                <a:close/>
                <a:moveTo>
                  <a:pt x="3632200" y="2946400"/>
                </a:moveTo>
                <a:lnTo>
                  <a:pt x="3632200" y="3822700"/>
                </a:lnTo>
                <a:lnTo>
                  <a:pt x="0" y="3822700"/>
                </a:lnTo>
                <a:lnTo>
                  <a:pt x="0" y="2946400"/>
                </a:ln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287" name="Freeform 7287"/>
          <p:cNvSpPr/>
          <p:nvPr/>
        </p:nvSpPr>
        <p:spPr>
          <a:xfrm>
            <a:off x="2962433" y="1772499"/>
            <a:ext cx="56953" cy="73742"/>
          </a:xfrm>
          <a:custGeom>
            <a:avLst/>
            <a:gdLst/>
            <a:ahLst/>
            <a:cxnLst/>
            <a:rect l="0" t="0" r="0" b="0"/>
            <a:pathLst>
              <a:path w="5283200" h="6832600">
                <a:moveTo>
                  <a:pt x="4132460" y="5156200"/>
                </a:moveTo>
                <a:lnTo>
                  <a:pt x="4132460" y="0"/>
                </a:lnTo>
                <a:lnTo>
                  <a:pt x="5283200" y="0"/>
                </a:lnTo>
                <a:lnTo>
                  <a:pt x="5283200" y="6705600"/>
                </a:lnTo>
                <a:lnTo>
                  <a:pt x="4188420" y="6705600"/>
                </a:lnTo>
                <a:close/>
                <a:moveTo>
                  <a:pt x="4349750" y="3733800"/>
                </a:moveTo>
                <a:lnTo>
                  <a:pt x="4826000" y="3733800"/>
                </a:lnTo>
                <a:cubicBezTo>
                  <a:pt x="4826000" y="4180020"/>
                  <a:pt x="4779499" y="4592175"/>
                  <a:pt x="4686498" y="4970265"/>
                </a:cubicBezTo>
                <a:cubicBezTo>
                  <a:pt x="4593497" y="5348222"/>
                  <a:pt x="4443610" y="5675644"/>
                  <a:pt x="4236839" y="5952530"/>
                </a:cubicBezTo>
                <a:cubicBezTo>
                  <a:pt x="4030067" y="6229417"/>
                  <a:pt x="3759133" y="6445317"/>
                  <a:pt x="3424039" y="6600230"/>
                </a:cubicBezTo>
                <a:cubicBezTo>
                  <a:pt x="3089076" y="6755143"/>
                  <a:pt x="2681750" y="6832600"/>
                  <a:pt x="2202060" y="6832600"/>
                </a:cubicBezTo>
                <a:cubicBezTo>
                  <a:pt x="1875432" y="6832600"/>
                  <a:pt x="1576652" y="6785107"/>
                  <a:pt x="1305718" y="6690122"/>
                </a:cubicBezTo>
                <a:cubicBezTo>
                  <a:pt x="1034917" y="6595005"/>
                  <a:pt x="802282" y="6448227"/>
                  <a:pt x="607814" y="6249790"/>
                </a:cubicBezTo>
                <a:cubicBezTo>
                  <a:pt x="413477" y="6051352"/>
                  <a:pt x="263591" y="5793053"/>
                  <a:pt x="158154" y="5474891"/>
                </a:cubicBezTo>
                <a:cubicBezTo>
                  <a:pt x="52718" y="5156597"/>
                  <a:pt x="0" y="4774208"/>
                  <a:pt x="0" y="4327724"/>
                </a:cubicBezTo>
                <a:lnTo>
                  <a:pt x="0" y="0"/>
                </a:lnTo>
                <a:lnTo>
                  <a:pt x="1147167" y="0"/>
                </a:lnTo>
                <a:lnTo>
                  <a:pt x="1147167" y="4337050"/>
                </a:lnTo>
                <a:cubicBezTo>
                  <a:pt x="1147167" y="4638411"/>
                  <a:pt x="1181298" y="4887252"/>
                  <a:pt x="1249560" y="5083572"/>
                </a:cubicBezTo>
                <a:cubicBezTo>
                  <a:pt x="1317823" y="5279761"/>
                  <a:pt x="1410890" y="5434674"/>
                  <a:pt x="1528762" y="5548313"/>
                </a:cubicBezTo>
                <a:cubicBezTo>
                  <a:pt x="1646634" y="5661819"/>
                  <a:pt x="1778992" y="5741260"/>
                  <a:pt x="1925835" y="5786636"/>
                </a:cubicBezTo>
                <a:cubicBezTo>
                  <a:pt x="2072812" y="5832012"/>
                  <a:pt x="2224881" y="5854700"/>
                  <a:pt x="2382043" y="5854700"/>
                </a:cubicBezTo>
                <a:cubicBezTo>
                  <a:pt x="2870464" y="5854700"/>
                  <a:pt x="3257351" y="5760377"/>
                  <a:pt x="3542704" y="5571729"/>
                </a:cubicBezTo>
                <a:cubicBezTo>
                  <a:pt x="3828189" y="5383081"/>
                  <a:pt x="4034035" y="5128089"/>
                  <a:pt x="4160242" y="4806752"/>
                </a:cubicBezTo>
                <a:cubicBezTo>
                  <a:pt x="4286580" y="4485283"/>
                  <a:pt x="4349750" y="4127633"/>
                  <a:pt x="4349750" y="373380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288" name="Freeform 7288"/>
          <p:cNvSpPr/>
          <p:nvPr/>
        </p:nvSpPr>
        <p:spPr>
          <a:xfrm>
            <a:off x="3036636" y="1771129"/>
            <a:ext cx="56793" cy="73673"/>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289" name="Freeform 7289"/>
          <p:cNvSpPr/>
          <p:nvPr/>
        </p:nvSpPr>
        <p:spPr>
          <a:xfrm>
            <a:off x="3107554" y="1742070"/>
            <a:ext cx="61060" cy="104171"/>
          </a:xfrm>
          <a:custGeom>
            <a:avLst/>
            <a:gdLst/>
            <a:ahLst/>
            <a:cxnLst/>
            <a:rect l="0" t="0" r="0" b="0"/>
            <a:pathLst>
              <a:path w="5664200" h="9652000">
                <a:moveTo>
                  <a:pt x="4517032" y="8221465"/>
                </a:moveTo>
                <a:lnTo>
                  <a:pt x="4517032" y="0"/>
                </a:lnTo>
                <a:lnTo>
                  <a:pt x="5664200" y="0"/>
                </a:lnTo>
                <a:lnTo>
                  <a:pt x="5664200" y="9525000"/>
                </a:lnTo>
                <a:lnTo>
                  <a:pt x="4615656" y="9525000"/>
                </a:lnTo>
                <a:close/>
                <a:moveTo>
                  <a:pt x="0" y="6246615"/>
                </a:moveTo>
                <a:lnTo>
                  <a:pt x="0" y="6116241"/>
                </a:lnTo>
                <a:cubicBezTo>
                  <a:pt x="0" y="5603479"/>
                  <a:pt x="62970" y="5137283"/>
                  <a:pt x="188912" y="4717654"/>
                </a:cubicBezTo>
                <a:cubicBezTo>
                  <a:pt x="314986" y="4297892"/>
                  <a:pt x="494770" y="3937067"/>
                  <a:pt x="728265" y="3635177"/>
                </a:cubicBezTo>
                <a:cubicBezTo>
                  <a:pt x="961760" y="3333287"/>
                  <a:pt x="1240697" y="3100719"/>
                  <a:pt x="1565076" y="2937471"/>
                </a:cubicBezTo>
                <a:cubicBezTo>
                  <a:pt x="1889587" y="2774091"/>
                  <a:pt x="2252265" y="2692400"/>
                  <a:pt x="2653109" y="2692400"/>
                </a:cubicBezTo>
                <a:cubicBezTo>
                  <a:pt x="3074590" y="2692400"/>
                  <a:pt x="3443419" y="2765756"/>
                  <a:pt x="3759596" y="2912468"/>
                </a:cubicBezTo>
                <a:cubicBezTo>
                  <a:pt x="4075774" y="3059047"/>
                  <a:pt x="4344392" y="3271772"/>
                  <a:pt x="4565451" y="3550643"/>
                </a:cubicBezTo>
                <a:cubicBezTo>
                  <a:pt x="4786510" y="3829381"/>
                  <a:pt x="4961069" y="4165005"/>
                  <a:pt x="5089128" y="4557515"/>
                </a:cubicBezTo>
                <a:cubicBezTo>
                  <a:pt x="5217318" y="4949892"/>
                  <a:pt x="5306218" y="5393995"/>
                  <a:pt x="5355828" y="5889824"/>
                </a:cubicBezTo>
                <a:lnTo>
                  <a:pt x="5355828" y="6460332"/>
                </a:lnTo>
                <a:cubicBezTo>
                  <a:pt x="5310319" y="6952986"/>
                  <a:pt x="5222478" y="7395965"/>
                  <a:pt x="5092303" y="7789268"/>
                </a:cubicBezTo>
                <a:cubicBezTo>
                  <a:pt x="4962128" y="8182439"/>
                  <a:pt x="4786510" y="8517732"/>
                  <a:pt x="4565451" y="8795147"/>
                </a:cubicBezTo>
                <a:cubicBezTo>
                  <a:pt x="4344392" y="9072563"/>
                  <a:pt x="4074715" y="9284759"/>
                  <a:pt x="3756421" y="9431735"/>
                </a:cubicBezTo>
                <a:cubicBezTo>
                  <a:pt x="3438260" y="9578578"/>
                  <a:pt x="3066322" y="9652000"/>
                  <a:pt x="2640607" y="9652000"/>
                </a:cubicBezTo>
                <a:cubicBezTo>
                  <a:pt x="2248098" y="9652000"/>
                  <a:pt x="1889587" y="9567267"/>
                  <a:pt x="1565076" y="9397802"/>
                </a:cubicBezTo>
                <a:cubicBezTo>
                  <a:pt x="1240697" y="9228204"/>
                  <a:pt x="961760" y="8990410"/>
                  <a:pt x="728265" y="8684419"/>
                </a:cubicBezTo>
                <a:cubicBezTo>
                  <a:pt x="494770" y="8378429"/>
                  <a:pt x="314986" y="8017603"/>
                  <a:pt x="188912" y="7601943"/>
                </a:cubicBezTo>
                <a:cubicBezTo>
                  <a:pt x="62970" y="7186282"/>
                  <a:pt x="0" y="6734506"/>
                  <a:pt x="0" y="6246615"/>
                </a:cubicBezTo>
                <a:close/>
                <a:moveTo>
                  <a:pt x="1147167" y="6113066"/>
                </a:moveTo>
                <a:lnTo>
                  <a:pt x="1147167" y="6243440"/>
                </a:lnTo>
                <a:cubicBezTo>
                  <a:pt x="1147167" y="6578270"/>
                  <a:pt x="1181364" y="6892463"/>
                  <a:pt x="1249759" y="7186018"/>
                </a:cubicBezTo>
                <a:cubicBezTo>
                  <a:pt x="1318154" y="7479441"/>
                  <a:pt x="1424781" y="7737806"/>
                  <a:pt x="1569640" y="7961115"/>
                </a:cubicBezTo>
                <a:cubicBezTo>
                  <a:pt x="1714632" y="8184423"/>
                  <a:pt x="1898980" y="8359114"/>
                  <a:pt x="2122685" y="8485188"/>
                </a:cubicBezTo>
                <a:cubicBezTo>
                  <a:pt x="2346391" y="8611130"/>
                  <a:pt x="2613554" y="8674100"/>
                  <a:pt x="2924175" y="8674100"/>
                </a:cubicBezTo>
                <a:cubicBezTo>
                  <a:pt x="3305307" y="8674100"/>
                  <a:pt x="3619103" y="8593469"/>
                  <a:pt x="3865562" y="8432205"/>
                </a:cubicBezTo>
                <a:cubicBezTo>
                  <a:pt x="4112021" y="8270942"/>
                  <a:pt x="4309797" y="8058084"/>
                  <a:pt x="4458890" y="7793633"/>
                </a:cubicBezTo>
                <a:cubicBezTo>
                  <a:pt x="4608115" y="7529050"/>
                  <a:pt x="4724135" y="7241713"/>
                  <a:pt x="4806950" y="6931621"/>
                </a:cubicBezTo>
                <a:lnTo>
                  <a:pt x="4806950" y="5437188"/>
                </a:lnTo>
                <a:cubicBezTo>
                  <a:pt x="4757208" y="5209779"/>
                  <a:pt x="4685704" y="4989645"/>
                  <a:pt x="4592439" y="4776788"/>
                </a:cubicBezTo>
                <a:cubicBezTo>
                  <a:pt x="4499173" y="4563798"/>
                  <a:pt x="4379052" y="4373629"/>
                  <a:pt x="4232076" y="4206280"/>
                </a:cubicBezTo>
                <a:cubicBezTo>
                  <a:pt x="4085100" y="4038799"/>
                  <a:pt x="3904919" y="3905515"/>
                  <a:pt x="3691532" y="3806429"/>
                </a:cubicBezTo>
                <a:cubicBezTo>
                  <a:pt x="3478278" y="3707210"/>
                  <a:pt x="3226660" y="3657600"/>
                  <a:pt x="2936676" y="3657600"/>
                </a:cubicBezTo>
                <a:cubicBezTo>
                  <a:pt x="2621822" y="3657600"/>
                  <a:pt x="2351484" y="3722688"/>
                  <a:pt x="2125662" y="3852863"/>
                </a:cubicBezTo>
                <a:cubicBezTo>
                  <a:pt x="1899972" y="3983038"/>
                  <a:pt x="1714632" y="4160838"/>
                  <a:pt x="1569640" y="4386263"/>
                </a:cubicBezTo>
                <a:cubicBezTo>
                  <a:pt x="1424781" y="4611556"/>
                  <a:pt x="1318154" y="4872038"/>
                  <a:pt x="1249759" y="5167710"/>
                </a:cubicBezTo>
                <a:cubicBezTo>
                  <a:pt x="1181364" y="5463250"/>
                  <a:pt x="1147167" y="5778368"/>
                  <a:pt x="1147167" y="6113066"/>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290" name="Freeform 7290"/>
          <p:cNvSpPr/>
          <p:nvPr/>
        </p:nvSpPr>
        <p:spPr>
          <a:xfrm>
            <a:off x="3182511" y="1771128"/>
            <a:ext cx="61403" cy="75113"/>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291" name="Freeform 7291"/>
          <p:cNvSpPr/>
          <p:nvPr/>
        </p:nvSpPr>
        <p:spPr>
          <a:xfrm>
            <a:off x="3253497" y="1742070"/>
            <a:ext cx="61060" cy="104171"/>
          </a:xfrm>
          <a:custGeom>
            <a:avLst/>
            <a:gdLst/>
            <a:ahLst/>
            <a:cxnLst/>
            <a:rect l="0" t="0" r="0" b="0"/>
            <a:pathLst>
              <a:path w="5664200" h="9652000">
                <a:moveTo>
                  <a:pt x="4517032" y="8221465"/>
                </a:moveTo>
                <a:lnTo>
                  <a:pt x="4517032" y="0"/>
                </a:lnTo>
                <a:lnTo>
                  <a:pt x="5664200" y="0"/>
                </a:lnTo>
                <a:lnTo>
                  <a:pt x="5664200" y="9525000"/>
                </a:lnTo>
                <a:lnTo>
                  <a:pt x="4615656" y="9525000"/>
                </a:lnTo>
                <a:close/>
                <a:moveTo>
                  <a:pt x="0" y="6246615"/>
                </a:moveTo>
                <a:lnTo>
                  <a:pt x="0" y="6116241"/>
                </a:lnTo>
                <a:cubicBezTo>
                  <a:pt x="0" y="5603479"/>
                  <a:pt x="62970" y="5137283"/>
                  <a:pt x="188912" y="4717654"/>
                </a:cubicBezTo>
                <a:cubicBezTo>
                  <a:pt x="314986" y="4297892"/>
                  <a:pt x="494770" y="3937067"/>
                  <a:pt x="728265" y="3635177"/>
                </a:cubicBezTo>
                <a:cubicBezTo>
                  <a:pt x="961760" y="3333287"/>
                  <a:pt x="1240697" y="3100719"/>
                  <a:pt x="1565076" y="2937471"/>
                </a:cubicBezTo>
                <a:cubicBezTo>
                  <a:pt x="1889587" y="2774091"/>
                  <a:pt x="2252265" y="2692400"/>
                  <a:pt x="2653109" y="2692400"/>
                </a:cubicBezTo>
                <a:cubicBezTo>
                  <a:pt x="3074590" y="2692400"/>
                  <a:pt x="3443419" y="2765756"/>
                  <a:pt x="3759596" y="2912468"/>
                </a:cubicBezTo>
                <a:cubicBezTo>
                  <a:pt x="4075774" y="3059047"/>
                  <a:pt x="4344392" y="3271772"/>
                  <a:pt x="4565451" y="3550643"/>
                </a:cubicBezTo>
                <a:cubicBezTo>
                  <a:pt x="4786510" y="3829381"/>
                  <a:pt x="4961069" y="4165005"/>
                  <a:pt x="5089128" y="4557515"/>
                </a:cubicBezTo>
                <a:cubicBezTo>
                  <a:pt x="5217318" y="4949892"/>
                  <a:pt x="5306218" y="5393995"/>
                  <a:pt x="5355828" y="5889824"/>
                </a:cubicBezTo>
                <a:lnTo>
                  <a:pt x="5355828" y="6460332"/>
                </a:lnTo>
                <a:cubicBezTo>
                  <a:pt x="5310319" y="6952986"/>
                  <a:pt x="5222478" y="7395965"/>
                  <a:pt x="5092303" y="7789268"/>
                </a:cubicBezTo>
                <a:cubicBezTo>
                  <a:pt x="4962128" y="8182439"/>
                  <a:pt x="4786510" y="8517732"/>
                  <a:pt x="4565451" y="8795147"/>
                </a:cubicBezTo>
                <a:cubicBezTo>
                  <a:pt x="4344392" y="9072563"/>
                  <a:pt x="4074715" y="9284759"/>
                  <a:pt x="3756421" y="9431735"/>
                </a:cubicBezTo>
                <a:cubicBezTo>
                  <a:pt x="3438260" y="9578578"/>
                  <a:pt x="3066322" y="9652000"/>
                  <a:pt x="2640607" y="9652000"/>
                </a:cubicBezTo>
                <a:cubicBezTo>
                  <a:pt x="2248098" y="9652000"/>
                  <a:pt x="1889587" y="9567267"/>
                  <a:pt x="1565076" y="9397802"/>
                </a:cubicBezTo>
                <a:cubicBezTo>
                  <a:pt x="1240697" y="9228204"/>
                  <a:pt x="961760" y="8990410"/>
                  <a:pt x="728265" y="8684419"/>
                </a:cubicBezTo>
                <a:cubicBezTo>
                  <a:pt x="494770" y="8378429"/>
                  <a:pt x="314986" y="8017603"/>
                  <a:pt x="188912" y="7601943"/>
                </a:cubicBezTo>
                <a:cubicBezTo>
                  <a:pt x="62970" y="7186282"/>
                  <a:pt x="0" y="6734506"/>
                  <a:pt x="0" y="6246615"/>
                </a:cubicBezTo>
                <a:close/>
                <a:moveTo>
                  <a:pt x="1147167" y="6113066"/>
                </a:moveTo>
                <a:lnTo>
                  <a:pt x="1147167" y="6243440"/>
                </a:lnTo>
                <a:cubicBezTo>
                  <a:pt x="1147167" y="6578270"/>
                  <a:pt x="1181364" y="6892463"/>
                  <a:pt x="1249759" y="7186018"/>
                </a:cubicBezTo>
                <a:cubicBezTo>
                  <a:pt x="1318154" y="7479441"/>
                  <a:pt x="1424781" y="7737806"/>
                  <a:pt x="1569640" y="7961115"/>
                </a:cubicBezTo>
                <a:cubicBezTo>
                  <a:pt x="1714632" y="8184423"/>
                  <a:pt x="1898980" y="8359114"/>
                  <a:pt x="2122685" y="8485188"/>
                </a:cubicBezTo>
                <a:cubicBezTo>
                  <a:pt x="2346391" y="8611130"/>
                  <a:pt x="2613554" y="8674100"/>
                  <a:pt x="2924175" y="8674100"/>
                </a:cubicBezTo>
                <a:cubicBezTo>
                  <a:pt x="3305307" y="8674100"/>
                  <a:pt x="3619103" y="8593469"/>
                  <a:pt x="3865562" y="8432205"/>
                </a:cubicBezTo>
                <a:cubicBezTo>
                  <a:pt x="4112021" y="8270942"/>
                  <a:pt x="4309797" y="8058084"/>
                  <a:pt x="4458890" y="7793633"/>
                </a:cubicBezTo>
                <a:cubicBezTo>
                  <a:pt x="4608115" y="7529050"/>
                  <a:pt x="4724135" y="7241713"/>
                  <a:pt x="4806950" y="6931621"/>
                </a:cubicBezTo>
                <a:lnTo>
                  <a:pt x="4806950" y="5437188"/>
                </a:lnTo>
                <a:cubicBezTo>
                  <a:pt x="4757208" y="5209779"/>
                  <a:pt x="4685704" y="4989645"/>
                  <a:pt x="4592439" y="4776788"/>
                </a:cubicBezTo>
                <a:cubicBezTo>
                  <a:pt x="4499173" y="4563798"/>
                  <a:pt x="4379052" y="4373629"/>
                  <a:pt x="4232076" y="4206280"/>
                </a:cubicBezTo>
                <a:cubicBezTo>
                  <a:pt x="4085100" y="4038799"/>
                  <a:pt x="3904919" y="3905515"/>
                  <a:pt x="3691532" y="3806429"/>
                </a:cubicBezTo>
                <a:cubicBezTo>
                  <a:pt x="3478278" y="3707210"/>
                  <a:pt x="3226660" y="3657600"/>
                  <a:pt x="2936676" y="3657600"/>
                </a:cubicBezTo>
                <a:cubicBezTo>
                  <a:pt x="2621822" y="3657600"/>
                  <a:pt x="2351484" y="3722688"/>
                  <a:pt x="2125662" y="3852863"/>
                </a:cubicBezTo>
                <a:cubicBezTo>
                  <a:pt x="1899972" y="3983038"/>
                  <a:pt x="1714632" y="4160838"/>
                  <a:pt x="1569640" y="4386263"/>
                </a:cubicBezTo>
                <a:cubicBezTo>
                  <a:pt x="1424781" y="4611556"/>
                  <a:pt x="1318154" y="4872038"/>
                  <a:pt x="1249759" y="5167710"/>
                </a:cubicBezTo>
                <a:cubicBezTo>
                  <a:pt x="1181364" y="5463250"/>
                  <a:pt x="1147167" y="5778368"/>
                  <a:pt x="1147167" y="6113066"/>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292" name="Freeform 7292"/>
          <p:cNvSpPr/>
          <p:nvPr/>
        </p:nvSpPr>
        <p:spPr>
          <a:xfrm>
            <a:off x="3365076" y="1746045"/>
            <a:ext cx="14649" cy="98826"/>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293" name="Freeform 7293"/>
          <p:cNvSpPr/>
          <p:nvPr/>
        </p:nvSpPr>
        <p:spPr>
          <a:xfrm>
            <a:off x="3397249" y="1771129"/>
            <a:ext cx="56793" cy="73673"/>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294" name="Freeform 7294"/>
          <p:cNvSpPr/>
          <p:nvPr/>
        </p:nvSpPr>
        <p:spPr>
          <a:xfrm>
            <a:off x="3471316" y="1746045"/>
            <a:ext cx="14649" cy="98826"/>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295" name="Freeform 7295"/>
          <p:cNvSpPr/>
          <p:nvPr/>
        </p:nvSpPr>
        <p:spPr>
          <a:xfrm>
            <a:off x="3494727" y="1754886"/>
            <a:ext cx="39420" cy="91355"/>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296" name="Freeform 7296"/>
          <p:cNvSpPr/>
          <p:nvPr/>
        </p:nvSpPr>
        <p:spPr>
          <a:xfrm>
            <a:off x="3547299" y="1746045"/>
            <a:ext cx="14649" cy="98826"/>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297" name="Freeform 7297"/>
          <p:cNvSpPr/>
          <p:nvPr/>
        </p:nvSpPr>
        <p:spPr>
          <a:xfrm>
            <a:off x="3577350" y="1771128"/>
            <a:ext cx="59676" cy="75113"/>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298" name="Freeform 7298"/>
          <p:cNvSpPr/>
          <p:nvPr/>
        </p:nvSpPr>
        <p:spPr>
          <a:xfrm>
            <a:off x="3643613" y="1754886"/>
            <a:ext cx="39420" cy="91355"/>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299" name="Freeform 7299"/>
          <p:cNvSpPr/>
          <p:nvPr/>
        </p:nvSpPr>
        <p:spPr>
          <a:xfrm>
            <a:off x="3696186" y="1746045"/>
            <a:ext cx="14649" cy="98826"/>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300" name="Freeform 7300"/>
          <p:cNvSpPr/>
          <p:nvPr/>
        </p:nvSpPr>
        <p:spPr>
          <a:xfrm>
            <a:off x="3721186" y="1772499"/>
            <a:ext cx="61635" cy="72371"/>
          </a:xfrm>
          <a:custGeom>
            <a:avLst/>
            <a:gdLst/>
            <a:ahLst/>
            <a:cxnLst/>
            <a:rect l="0" t="0" r="0" b="0"/>
            <a:pathLst>
              <a:path w="5717579" h="6705600">
                <a:moveTo>
                  <a:pt x="2710061" y="5670550"/>
                </a:moveTo>
                <a:lnTo>
                  <a:pt x="4545607" y="0"/>
                </a:lnTo>
                <a:lnTo>
                  <a:pt x="5717579" y="0"/>
                </a:lnTo>
                <a:lnTo>
                  <a:pt x="3305373" y="6705600"/>
                </a:lnTo>
                <a:lnTo>
                  <a:pt x="2536428" y="6705600"/>
                </a:lnTo>
                <a:close/>
                <a:moveTo>
                  <a:pt x="1178321" y="0"/>
                </a:moveTo>
                <a:lnTo>
                  <a:pt x="3069629" y="5701507"/>
                </a:lnTo>
                <a:lnTo>
                  <a:pt x="3199804" y="6705600"/>
                </a:lnTo>
                <a:lnTo>
                  <a:pt x="2430859" y="6705600"/>
                </a:lnTo>
                <a:lnTo>
                  <a:pt x="0" y="0"/>
                </a:ln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301" name="Freeform 7301"/>
          <p:cNvSpPr/>
          <p:nvPr/>
        </p:nvSpPr>
        <p:spPr>
          <a:xfrm>
            <a:off x="3789693" y="1771128"/>
            <a:ext cx="61403" cy="75113"/>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302" name="Freeform 7302"/>
          <p:cNvSpPr/>
          <p:nvPr/>
        </p:nvSpPr>
        <p:spPr>
          <a:xfrm>
            <a:off x="3898124" y="1742070"/>
            <a:ext cx="12366" cy="102800"/>
          </a:xfrm>
          <a:custGeom>
            <a:avLst/>
            <a:gdLst/>
            <a:ahLst/>
            <a:cxnLst/>
            <a:rect l="0" t="0" r="0" b="0"/>
            <a:pathLst>
              <a:path w="1147167" h="9525000">
                <a:moveTo>
                  <a:pt x="1147167" y="0"/>
                </a:moveTo>
                <a:lnTo>
                  <a:pt x="1147167" y="9525000"/>
                </a:lnTo>
                <a:lnTo>
                  <a:pt x="0" y="9525000"/>
                </a:lnTo>
                <a:lnTo>
                  <a:pt x="0" y="0"/>
                </a:ln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303" name="Freeform 7303"/>
          <p:cNvSpPr/>
          <p:nvPr/>
        </p:nvSpPr>
        <p:spPr>
          <a:xfrm>
            <a:off x="3927216" y="1771128"/>
            <a:ext cx="59676" cy="75113"/>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304" name="Freeform 7304"/>
          <p:cNvSpPr/>
          <p:nvPr/>
        </p:nvSpPr>
        <p:spPr>
          <a:xfrm>
            <a:off x="4002036" y="1772499"/>
            <a:ext cx="56953" cy="73742"/>
          </a:xfrm>
          <a:custGeom>
            <a:avLst/>
            <a:gdLst/>
            <a:ahLst/>
            <a:cxnLst/>
            <a:rect l="0" t="0" r="0" b="0"/>
            <a:pathLst>
              <a:path w="5283200" h="6832600">
                <a:moveTo>
                  <a:pt x="4132460" y="5156200"/>
                </a:moveTo>
                <a:lnTo>
                  <a:pt x="4132460" y="0"/>
                </a:lnTo>
                <a:lnTo>
                  <a:pt x="5283200" y="0"/>
                </a:lnTo>
                <a:lnTo>
                  <a:pt x="5283200" y="6705600"/>
                </a:lnTo>
                <a:lnTo>
                  <a:pt x="4188420" y="6705600"/>
                </a:lnTo>
                <a:close/>
                <a:moveTo>
                  <a:pt x="4349750" y="3733800"/>
                </a:moveTo>
                <a:lnTo>
                  <a:pt x="4826000" y="3733800"/>
                </a:lnTo>
                <a:cubicBezTo>
                  <a:pt x="4826000" y="4180020"/>
                  <a:pt x="4779499" y="4592175"/>
                  <a:pt x="4686498" y="4970265"/>
                </a:cubicBezTo>
                <a:cubicBezTo>
                  <a:pt x="4593497" y="5348222"/>
                  <a:pt x="4443610" y="5675644"/>
                  <a:pt x="4236839" y="5952530"/>
                </a:cubicBezTo>
                <a:cubicBezTo>
                  <a:pt x="4030067" y="6229417"/>
                  <a:pt x="3759133" y="6445317"/>
                  <a:pt x="3424039" y="6600230"/>
                </a:cubicBezTo>
                <a:cubicBezTo>
                  <a:pt x="3089076" y="6755143"/>
                  <a:pt x="2681750" y="6832600"/>
                  <a:pt x="2202060" y="6832600"/>
                </a:cubicBezTo>
                <a:cubicBezTo>
                  <a:pt x="1875432" y="6832600"/>
                  <a:pt x="1576652" y="6785107"/>
                  <a:pt x="1305718" y="6690122"/>
                </a:cubicBezTo>
                <a:cubicBezTo>
                  <a:pt x="1034917" y="6595005"/>
                  <a:pt x="802282" y="6448227"/>
                  <a:pt x="607814" y="6249790"/>
                </a:cubicBezTo>
                <a:cubicBezTo>
                  <a:pt x="413477" y="6051352"/>
                  <a:pt x="263591" y="5793053"/>
                  <a:pt x="158154" y="5474891"/>
                </a:cubicBezTo>
                <a:cubicBezTo>
                  <a:pt x="52718" y="5156597"/>
                  <a:pt x="0" y="4774208"/>
                  <a:pt x="0" y="4327724"/>
                </a:cubicBezTo>
                <a:lnTo>
                  <a:pt x="0" y="0"/>
                </a:lnTo>
                <a:lnTo>
                  <a:pt x="1147167" y="0"/>
                </a:lnTo>
                <a:lnTo>
                  <a:pt x="1147167" y="4337050"/>
                </a:lnTo>
                <a:cubicBezTo>
                  <a:pt x="1147167" y="4638411"/>
                  <a:pt x="1181298" y="4887252"/>
                  <a:pt x="1249560" y="5083572"/>
                </a:cubicBezTo>
                <a:cubicBezTo>
                  <a:pt x="1317823" y="5279761"/>
                  <a:pt x="1410890" y="5434674"/>
                  <a:pt x="1528762" y="5548313"/>
                </a:cubicBezTo>
                <a:cubicBezTo>
                  <a:pt x="1646634" y="5661819"/>
                  <a:pt x="1778992" y="5741260"/>
                  <a:pt x="1925835" y="5786636"/>
                </a:cubicBezTo>
                <a:cubicBezTo>
                  <a:pt x="2072812" y="5832012"/>
                  <a:pt x="2224881" y="5854700"/>
                  <a:pt x="2382043" y="5854700"/>
                </a:cubicBezTo>
                <a:cubicBezTo>
                  <a:pt x="2870464" y="5854700"/>
                  <a:pt x="3257351" y="5760377"/>
                  <a:pt x="3542704" y="5571729"/>
                </a:cubicBezTo>
                <a:cubicBezTo>
                  <a:pt x="3828189" y="5383081"/>
                  <a:pt x="4034035" y="5128089"/>
                  <a:pt x="4160242" y="4806752"/>
                </a:cubicBezTo>
                <a:cubicBezTo>
                  <a:pt x="4286580" y="4485283"/>
                  <a:pt x="4349750" y="4127633"/>
                  <a:pt x="4349750" y="373380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305" name="Freeform 7305"/>
          <p:cNvSpPr/>
          <p:nvPr/>
        </p:nvSpPr>
        <p:spPr>
          <a:xfrm>
            <a:off x="4076239" y="1771129"/>
            <a:ext cx="56793" cy="73673"/>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306" name="Freeform 7306"/>
          <p:cNvSpPr/>
          <p:nvPr/>
        </p:nvSpPr>
        <p:spPr>
          <a:xfrm>
            <a:off x="4147020" y="1771128"/>
            <a:ext cx="60964" cy="75113"/>
          </a:xfrm>
          <a:custGeom>
            <a:avLst/>
            <a:gdLst/>
            <a:ahLst/>
            <a:cxnLst/>
            <a:rect l="0" t="0" r="0" b="0"/>
            <a:pathLst>
              <a:path w="5655270" h="6959600">
                <a:moveTo>
                  <a:pt x="2982714" y="6017221"/>
                </a:moveTo>
                <a:cubicBezTo>
                  <a:pt x="3255499" y="6017221"/>
                  <a:pt x="3507647" y="5961394"/>
                  <a:pt x="3739157" y="5849740"/>
                </a:cubicBezTo>
                <a:cubicBezTo>
                  <a:pt x="3970668" y="5738085"/>
                  <a:pt x="4160837" y="5584032"/>
                  <a:pt x="4309665" y="5387579"/>
                </a:cubicBezTo>
                <a:cubicBezTo>
                  <a:pt x="4458493" y="5190993"/>
                  <a:pt x="4543226" y="4966560"/>
                  <a:pt x="4563864" y="4714280"/>
                </a:cubicBezTo>
                <a:lnTo>
                  <a:pt x="5655270" y="4714280"/>
                </a:lnTo>
                <a:cubicBezTo>
                  <a:pt x="5634632" y="5111288"/>
                  <a:pt x="5501282" y="5480381"/>
                  <a:pt x="5255220" y="5821561"/>
                </a:cubicBezTo>
                <a:cubicBezTo>
                  <a:pt x="5009289" y="6162609"/>
                  <a:pt x="4687887" y="6437578"/>
                  <a:pt x="4291012" y="6646466"/>
                </a:cubicBezTo>
                <a:cubicBezTo>
                  <a:pt x="3894137" y="6855221"/>
                  <a:pt x="3458104" y="6959600"/>
                  <a:pt x="2982912" y="6959600"/>
                </a:cubicBezTo>
                <a:cubicBezTo>
                  <a:pt x="2478484" y="6959600"/>
                  <a:pt x="2039209" y="6870700"/>
                  <a:pt x="1665089" y="6692900"/>
                </a:cubicBezTo>
                <a:cubicBezTo>
                  <a:pt x="1290968" y="6515100"/>
                  <a:pt x="980876" y="6271155"/>
                  <a:pt x="734814" y="5961063"/>
                </a:cubicBezTo>
                <a:cubicBezTo>
                  <a:pt x="488883" y="5650839"/>
                  <a:pt x="304932" y="5294115"/>
                  <a:pt x="182959" y="4890890"/>
                </a:cubicBezTo>
                <a:cubicBezTo>
                  <a:pt x="60986" y="4487665"/>
                  <a:pt x="0" y="4060693"/>
                  <a:pt x="0" y="3609975"/>
                </a:cubicBezTo>
                <a:lnTo>
                  <a:pt x="0" y="3349625"/>
                </a:lnTo>
                <a:cubicBezTo>
                  <a:pt x="0" y="2898775"/>
                  <a:pt x="60986" y="2471738"/>
                  <a:pt x="182959" y="2068513"/>
                </a:cubicBezTo>
                <a:cubicBezTo>
                  <a:pt x="304932" y="1665288"/>
                  <a:pt x="488883" y="1308630"/>
                  <a:pt x="734814" y="998538"/>
                </a:cubicBezTo>
                <a:cubicBezTo>
                  <a:pt x="980876" y="688446"/>
                  <a:pt x="1290968" y="444500"/>
                  <a:pt x="1665089" y="266700"/>
                </a:cubicBezTo>
                <a:cubicBezTo>
                  <a:pt x="2039209" y="88900"/>
                  <a:pt x="2478484" y="0"/>
                  <a:pt x="2982912" y="0"/>
                </a:cubicBezTo>
                <a:cubicBezTo>
                  <a:pt x="3507713" y="0"/>
                  <a:pt x="3966500" y="106496"/>
                  <a:pt x="4359275" y="319485"/>
                </a:cubicBezTo>
                <a:cubicBezTo>
                  <a:pt x="4752049" y="532342"/>
                  <a:pt x="5061082" y="821796"/>
                  <a:pt x="5286375" y="1187847"/>
                </a:cubicBezTo>
                <a:cubicBezTo>
                  <a:pt x="5511667" y="1553766"/>
                  <a:pt x="5634632" y="1968236"/>
                  <a:pt x="5655270" y="2431257"/>
                </a:cubicBezTo>
                <a:lnTo>
                  <a:pt x="4563864" y="2431257"/>
                </a:lnTo>
                <a:cubicBezTo>
                  <a:pt x="4543226" y="2154238"/>
                  <a:pt x="4465703" y="1904075"/>
                  <a:pt x="4331295" y="1680766"/>
                </a:cubicBezTo>
                <a:cubicBezTo>
                  <a:pt x="4197019" y="1457325"/>
                  <a:pt x="4015118" y="1278401"/>
                  <a:pt x="3785592" y="1143993"/>
                </a:cubicBezTo>
                <a:cubicBezTo>
                  <a:pt x="3556198" y="1009584"/>
                  <a:pt x="3288572" y="942380"/>
                  <a:pt x="2982714" y="942380"/>
                </a:cubicBezTo>
                <a:cubicBezTo>
                  <a:pt x="2631215" y="942380"/>
                  <a:pt x="2336601" y="1011635"/>
                  <a:pt x="2098873" y="1150144"/>
                </a:cubicBezTo>
                <a:cubicBezTo>
                  <a:pt x="1861277" y="1288654"/>
                  <a:pt x="1673225" y="1474788"/>
                  <a:pt x="1534715" y="1708547"/>
                </a:cubicBezTo>
                <a:cubicBezTo>
                  <a:pt x="1396206" y="1942307"/>
                  <a:pt x="1296987" y="2200805"/>
                  <a:pt x="1237059" y="2484041"/>
                </a:cubicBezTo>
                <a:cubicBezTo>
                  <a:pt x="1177131" y="2767278"/>
                  <a:pt x="1147167" y="3055806"/>
                  <a:pt x="1147167" y="3349625"/>
                </a:cubicBezTo>
                <a:lnTo>
                  <a:pt x="1147167" y="3609975"/>
                </a:lnTo>
                <a:cubicBezTo>
                  <a:pt x="1147167" y="3903663"/>
                  <a:pt x="1176072" y="4193249"/>
                  <a:pt x="1233884" y="4478735"/>
                </a:cubicBezTo>
                <a:cubicBezTo>
                  <a:pt x="1291828" y="4764088"/>
                  <a:pt x="1389988" y="5022586"/>
                  <a:pt x="1528365" y="5254229"/>
                </a:cubicBezTo>
                <a:cubicBezTo>
                  <a:pt x="1666875" y="5485739"/>
                  <a:pt x="1854993" y="5670815"/>
                  <a:pt x="2092721" y="5809457"/>
                </a:cubicBezTo>
                <a:cubicBezTo>
                  <a:pt x="2330450" y="5947966"/>
                  <a:pt x="2627114" y="6017221"/>
                  <a:pt x="2982714" y="6017221"/>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307" name="Freeform 7307"/>
          <p:cNvSpPr/>
          <p:nvPr/>
        </p:nvSpPr>
        <p:spPr>
          <a:xfrm>
            <a:off x="4220060" y="1742070"/>
            <a:ext cx="56861" cy="102732"/>
          </a:xfrm>
          <a:custGeom>
            <a:avLst/>
            <a:gdLst/>
            <a:ahLst/>
            <a:cxnLst/>
            <a:rect l="0" t="0" r="0" b="0"/>
            <a:pathLst>
              <a:path w="5274667" h="9518650">
                <a:moveTo>
                  <a:pt x="1147167" y="0"/>
                </a:moveTo>
                <a:lnTo>
                  <a:pt x="1147167" y="9518650"/>
                </a:lnTo>
                <a:lnTo>
                  <a:pt x="0" y="9518650"/>
                </a:lnTo>
                <a:lnTo>
                  <a:pt x="0" y="0"/>
                </a:lnTo>
                <a:close/>
                <a:moveTo>
                  <a:pt x="874315" y="5905500"/>
                </a:moveTo>
                <a:lnTo>
                  <a:pt x="396875" y="5905500"/>
                </a:lnTo>
                <a:cubicBezTo>
                  <a:pt x="396875" y="5445655"/>
                  <a:pt x="463086" y="5019940"/>
                  <a:pt x="595510" y="4628357"/>
                </a:cubicBezTo>
                <a:cubicBezTo>
                  <a:pt x="727934" y="4236773"/>
                  <a:pt x="914069" y="3895990"/>
                  <a:pt x="1153914" y="3606007"/>
                </a:cubicBezTo>
                <a:cubicBezTo>
                  <a:pt x="1393891" y="3315891"/>
                  <a:pt x="1680368" y="3091128"/>
                  <a:pt x="2013346" y="2931716"/>
                </a:cubicBezTo>
                <a:cubicBezTo>
                  <a:pt x="2346457" y="2772172"/>
                  <a:pt x="2715749" y="2692400"/>
                  <a:pt x="3121223" y="2692400"/>
                </a:cubicBezTo>
                <a:cubicBezTo>
                  <a:pt x="3452217" y="2692400"/>
                  <a:pt x="3750071" y="2736785"/>
                  <a:pt x="4014787" y="2825552"/>
                </a:cubicBezTo>
                <a:cubicBezTo>
                  <a:pt x="4279635" y="2914320"/>
                  <a:pt x="4506185" y="3055740"/>
                  <a:pt x="4694435" y="3249811"/>
                </a:cubicBezTo>
                <a:cubicBezTo>
                  <a:pt x="4882686" y="3443883"/>
                  <a:pt x="5026421" y="3694775"/>
                  <a:pt x="5125640" y="4002485"/>
                </a:cubicBezTo>
                <a:cubicBezTo>
                  <a:pt x="5224991" y="4310063"/>
                  <a:pt x="5274667" y="4684845"/>
                  <a:pt x="5274667" y="5126832"/>
                </a:cubicBezTo>
                <a:lnTo>
                  <a:pt x="5274667" y="9518650"/>
                </a:lnTo>
                <a:lnTo>
                  <a:pt x="4127500" y="9518650"/>
                </a:lnTo>
                <a:lnTo>
                  <a:pt x="4127500" y="5113536"/>
                </a:lnTo>
                <a:cubicBezTo>
                  <a:pt x="4127500" y="4762434"/>
                  <a:pt x="4075707" y="4480521"/>
                  <a:pt x="3972123" y="4267796"/>
                </a:cubicBezTo>
                <a:cubicBezTo>
                  <a:pt x="3868671" y="4055071"/>
                  <a:pt x="3717594" y="3900223"/>
                  <a:pt x="3518892" y="3803254"/>
                </a:cubicBezTo>
                <a:cubicBezTo>
                  <a:pt x="3320322" y="3706151"/>
                  <a:pt x="3076178" y="3657600"/>
                  <a:pt x="2786459" y="3657600"/>
                </a:cubicBezTo>
                <a:cubicBezTo>
                  <a:pt x="2500841" y="3657600"/>
                  <a:pt x="2241087" y="3717330"/>
                  <a:pt x="2007195" y="3836790"/>
                </a:cubicBezTo>
                <a:cubicBezTo>
                  <a:pt x="1773435" y="3956117"/>
                  <a:pt x="1572749" y="4120754"/>
                  <a:pt x="1405135" y="4330700"/>
                </a:cubicBezTo>
                <a:cubicBezTo>
                  <a:pt x="1237522" y="4540647"/>
                  <a:pt x="1107148" y="4780492"/>
                  <a:pt x="1014015" y="5050235"/>
                </a:cubicBezTo>
                <a:cubicBezTo>
                  <a:pt x="920882" y="5319845"/>
                  <a:pt x="874315" y="5604934"/>
                  <a:pt x="874315" y="590550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308" name="Freeform 7308"/>
          <p:cNvSpPr/>
          <p:nvPr/>
        </p:nvSpPr>
        <p:spPr>
          <a:xfrm>
            <a:off x="4290773" y="1771128"/>
            <a:ext cx="61403" cy="75113"/>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309" name="Freeform 7309"/>
          <p:cNvSpPr/>
          <p:nvPr/>
        </p:nvSpPr>
        <p:spPr>
          <a:xfrm>
            <a:off x="4361759" y="1742070"/>
            <a:ext cx="61060" cy="104171"/>
          </a:xfrm>
          <a:custGeom>
            <a:avLst/>
            <a:gdLst/>
            <a:ahLst/>
            <a:cxnLst/>
            <a:rect l="0" t="0" r="0" b="0"/>
            <a:pathLst>
              <a:path w="5664200" h="9652000">
                <a:moveTo>
                  <a:pt x="4517032" y="8221465"/>
                </a:moveTo>
                <a:lnTo>
                  <a:pt x="4517032" y="0"/>
                </a:lnTo>
                <a:lnTo>
                  <a:pt x="5664200" y="0"/>
                </a:lnTo>
                <a:lnTo>
                  <a:pt x="5664200" y="9525000"/>
                </a:lnTo>
                <a:lnTo>
                  <a:pt x="4615656" y="9525000"/>
                </a:lnTo>
                <a:close/>
                <a:moveTo>
                  <a:pt x="0" y="6246615"/>
                </a:moveTo>
                <a:lnTo>
                  <a:pt x="0" y="6116241"/>
                </a:lnTo>
                <a:cubicBezTo>
                  <a:pt x="0" y="5603479"/>
                  <a:pt x="62970" y="5137283"/>
                  <a:pt x="188912" y="4717654"/>
                </a:cubicBezTo>
                <a:cubicBezTo>
                  <a:pt x="314986" y="4297892"/>
                  <a:pt x="494770" y="3937067"/>
                  <a:pt x="728265" y="3635177"/>
                </a:cubicBezTo>
                <a:cubicBezTo>
                  <a:pt x="961760" y="3333287"/>
                  <a:pt x="1240697" y="3100719"/>
                  <a:pt x="1565076" y="2937471"/>
                </a:cubicBezTo>
                <a:cubicBezTo>
                  <a:pt x="1889587" y="2774091"/>
                  <a:pt x="2252265" y="2692400"/>
                  <a:pt x="2653109" y="2692400"/>
                </a:cubicBezTo>
                <a:cubicBezTo>
                  <a:pt x="3074590" y="2692400"/>
                  <a:pt x="3443419" y="2765756"/>
                  <a:pt x="3759596" y="2912468"/>
                </a:cubicBezTo>
                <a:cubicBezTo>
                  <a:pt x="4075774" y="3059047"/>
                  <a:pt x="4344392" y="3271772"/>
                  <a:pt x="4565451" y="3550643"/>
                </a:cubicBezTo>
                <a:cubicBezTo>
                  <a:pt x="4786510" y="3829381"/>
                  <a:pt x="4961069" y="4165005"/>
                  <a:pt x="5089128" y="4557515"/>
                </a:cubicBezTo>
                <a:cubicBezTo>
                  <a:pt x="5217318" y="4949892"/>
                  <a:pt x="5306218" y="5393995"/>
                  <a:pt x="5355828" y="5889824"/>
                </a:cubicBezTo>
                <a:lnTo>
                  <a:pt x="5355828" y="6460332"/>
                </a:lnTo>
                <a:cubicBezTo>
                  <a:pt x="5310319" y="6952986"/>
                  <a:pt x="5222478" y="7395965"/>
                  <a:pt x="5092303" y="7789268"/>
                </a:cubicBezTo>
                <a:cubicBezTo>
                  <a:pt x="4962128" y="8182439"/>
                  <a:pt x="4786510" y="8517732"/>
                  <a:pt x="4565451" y="8795147"/>
                </a:cubicBezTo>
                <a:cubicBezTo>
                  <a:pt x="4344392" y="9072563"/>
                  <a:pt x="4074715" y="9284759"/>
                  <a:pt x="3756421" y="9431735"/>
                </a:cubicBezTo>
                <a:cubicBezTo>
                  <a:pt x="3438260" y="9578578"/>
                  <a:pt x="3066322" y="9652000"/>
                  <a:pt x="2640607" y="9652000"/>
                </a:cubicBezTo>
                <a:cubicBezTo>
                  <a:pt x="2248098" y="9652000"/>
                  <a:pt x="1889587" y="9567267"/>
                  <a:pt x="1565076" y="9397802"/>
                </a:cubicBezTo>
                <a:cubicBezTo>
                  <a:pt x="1240697" y="9228204"/>
                  <a:pt x="961760" y="8990410"/>
                  <a:pt x="728265" y="8684419"/>
                </a:cubicBezTo>
                <a:cubicBezTo>
                  <a:pt x="494770" y="8378429"/>
                  <a:pt x="314986" y="8017603"/>
                  <a:pt x="188912" y="7601943"/>
                </a:cubicBezTo>
                <a:cubicBezTo>
                  <a:pt x="62970" y="7186282"/>
                  <a:pt x="0" y="6734506"/>
                  <a:pt x="0" y="6246615"/>
                </a:cubicBezTo>
                <a:close/>
                <a:moveTo>
                  <a:pt x="1147167" y="6113066"/>
                </a:moveTo>
                <a:lnTo>
                  <a:pt x="1147167" y="6243440"/>
                </a:lnTo>
                <a:cubicBezTo>
                  <a:pt x="1147167" y="6578270"/>
                  <a:pt x="1181364" y="6892463"/>
                  <a:pt x="1249759" y="7186018"/>
                </a:cubicBezTo>
                <a:cubicBezTo>
                  <a:pt x="1318154" y="7479441"/>
                  <a:pt x="1424781" y="7737806"/>
                  <a:pt x="1569640" y="7961115"/>
                </a:cubicBezTo>
                <a:cubicBezTo>
                  <a:pt x="1714632" y="8184423"/>
                  <a:pt x="1898980" y="8359114"/>
                  <a:pt x="2122685" y="8485188"/>
                </a:cubicBezTo>
                <a:cubicBezTo>
                  <a:pt x="2346391" y="8611130"/>
                  <a:pt x="2613554" y="8674100"/>
                  <a:pt x="2924175" y="8674100"/>
                </a:cubicBezTo>
                <a:cubicBezTo>
                  <a:pt x="3305307" y="8674100"/>
                  <a:pt x="3619103" y="8593469"/>
                  <a:pt x="3865562" y="8432205"/>
                </a:cubicBezTo>
                <a:cubicBezTo>
                  <a:pt x="4112021" y="8270942"/>
                  <a:pt x="4309797" y="8058084"/>
                  <a:pt x="4458890" y="7793633"/>
                </a:cubicBezTo>
                <a:cubicBezTo>
                  <a:pt x="4608115" y="7529050"/>
                  <a:pt x="4724135" y="7241713"/>
                  <a:pt x="4806950" y="6931621"/>
                </a:cubicBezTo>
                <a:lnTo>
                  <a:pt x="4806950" y="5437188"/>
                </a:lnTo>
                <a:cubicBezTo>
                  <a:pt x="4757208" y="5209779"/>
                  <a:pt x="4685704" y="4989645"/>
                  <a:pt x="4592439" y="4776788"/>
                </a:cubicBezTo>
                <a:cubicBezTo>
                  <a:pt x="4499173" y="4563798"/>
                  <a:pt x="4379052" y="4373629"/>
                  <a:pt x="4232076" y="4206280"/>
                </a:cubicBezTo>
                <a:cubicBezTo>
                  <a:pt x="4085100" y="4038799"/>
                  <a:pt x="3904919" y="3905515"/>
                  <a:pt x="3691532" y="3806429"/>
                </a:cubicBezTo>
                <a:cubicBezTo>
                  <a:pt x="3478278" y="3707210"/>
                  <a:pt x="3226660" y="3657600"/>
                  <a:pt x="2936676" y="3657600"/>
                </a:cubicBezTo>
                <a:cubicBezTo>
                  <a:pt x="2621822" y="3657600"/>
                  <a:pt x="2351484" y="3722688"/>
                  <a:pt x="2125662" y="3852863"/>
                </a:cubicBezTo>
                <a:cubicBezTo>
                  <a:pt x="1899972" y="3983038"/>
                  <a:pt x="1714632" y="4160838"/>
                  <a:pt x="1569640" y="4386263"/>
                </a:cubicBezTo>
                <a:cubicBezTo>
                  <a:pt x="1424781" y="4611556"/>
                  <a:pt x="1318154" y="4872038"/>
                  <a:pt x="1249759" y="5167710"/>
                </a:cubicBezTo>
                <a:cubicBezTo>
                  <a:pt x="1181364" y="5463250"/>
                  <a:pt x="1147167" y="5778368"/>
                  <a:pt x="1147167" y="6113066"/>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310" name="Freeform 7310"/>
          <p:cNvSpPr/>
          <p:nvPr/>
        </p:nvSpPr>
        <p:spPr>
          <a:xfrm>
            <a:off x="4473201" y="1742070"/>
            <a:ext cx="61242" cy="104171"/>
          </a:xfrm>
          <a:custGeom>
            <a:avLst/>
            <a:gdLst/>
            <a:ahLst/>
            <a:cxnLst/>
            <a:rect l="0" t="0" r="0" b="0"/>
            <a:pathLst>
              <a:path w="5681067" h="9652000">
                <a:moveTo>
                  <a:pt x="0" y="0"/>
                </a:moveTo>
                <a:lnTo>
                  <a:pt x="1147167" y="0"/>
                </a:lnTo>
                <a:lnTo>
                  <a:pt x="1147167" y="8221465"/>
                </a:lnTo>
                <a:lnTo>
                  <a:pt x="1048543" y="9525000"/>
                </a:lnTo>
                <a:lnTo>
                  <a:pt x="0" y="9525000"/>
                </a:lnTo>
                <a:close/>
                <a:moveTo>
                  <a:pt x="5681067" y="6116241"/>
                </a:moveTo>
                <a:lnTo>
                  <a:pt x="5681067" y="6246615"/>
                </a:lnTo>
                <a:cubicBezTo>
                  <a:pt x="5681067" y="6734506"/>
                  <a:pt x="5623189" y="7186282"/>
                  <a:pt x="5507434" y="7601943"/>
                </a:cubicBezTo>
                <a:cubicBezTo>
                  <a:pt x="5391811" y="8017603"/>
                  <a:pt x="5222411" y="8378429"/>
                  <a:pt x="4999235" y="8684419"/>
                </a:cubicBezTo>
                <a:cubicBezTo>
                  <a:pt x="4776192" y="8990410"/>
                  <a:pt x="4503539" y="9228204"/>
                  <a:pt x="4181276" y="9397802"/>
                </a:cubicBezTo>
                <a:cubicBezTo>
                  <a:pt x="3859014" y="9567267"/>
                  <a:pt x="3489258" y="9652000"/>
                  <a:pt x="3072010" y="9652000"/>
                </a:cubicBezTo>
                <a:cubicBezTo>
                  <a:pt x="2646428" y="9652000"/>
                  <a:pt x="2273564" y="9578578"/>
                  <a:pt x="1953418" y="9431735"/>
                </a:cubicBezTo>
                <a:cubicBezTo>
                  <a:pt x="1633272" y="9284759"/>
                  <a:pt x="1363728" y="9072563"/>
                  <a:pt x="1144785" y="8795147"/>
                </a:cubicBezTo>
                <a:cubicBezTo>
                  <a:pt x="925843" y="8517732"/>
                  <a:pt x="751284" y="8182439"/>
                  <a:pt x="621109" y="7789268"/>
                </a:cubicBezTo>
                <a:cubicBezTo>
                  <a:pt x="490934" y="7395965"/>
                  <a:pt x="401042" y="6952986"/>
                  <a:pt x="351432" y="6460332"/>
                </a:cubicBezTo>
                <a:lnTo>
                  <a:pt x="351432" y="5889824"/>
                </a:lnTo>
                <a:cubicBezTo>
                  <a:pt x="401042" y="5393995"/>
                  <a:pt x="490934" y="4949892"/>
                  <a:pt x="621109" y="4557515"/>
                </a:cubicBezTo>
                <a:cubicBezTo>
                  <a:pt x="751284" y="4165005"/>
                  <a:pt x="925843" y="3829381"/>
                  <a:pt x="1144785" y="3550643"/>
                </a:cubicBezTo>
                <a:cubicBezTo>
                  <a:pt x="1363728" y="3271772"/>
                  <a:pt x="1632214" y="3059047"/>
                  <a:pt x="1950243" y="2912468"/>
                </a:cubicBezTo>
                <a:cubicBezTo>
                  <a:pt x="2268405" y="2765756"/>
                  <a:pt x="2638226" y="2692400"/>
                  <a:pt x="3059707" y="2692400"/>
                </a:cubicBezTo>
                <a:cubicBezTo>
                  <a:pt x="3481056" y="2692400"/>
                  <a:pt x="3854913" y="2774091"/>
                  <a:pt x="4181276" y="2937471"/>
                </a:cubicBezTo>
                <a:cubicBezTo>
                  <a:pt x="4507772" y="3100719"/>
                  <a:pt x="4781483" y="3333287"/>
                  <a:pt x="5002410" y="3635177"/>
                </a:cubicBezTo>
                <a:cubicBezTo>
                  <a:pt x="5223470" y="3937067"/>
                  <a:pt x="5391811" y="4297892"/>
                  <a:pt x="5507434" y="4717654"/>
                </a:cubicBezTo>
                <a:cubicBezTo>
                  <a:pt x="5623189" y="5137283"/>
                  <a:pt x="5681067" y="5603479"/>
                  <a:pt x="5681067" y="6116241"/>
                </a:cubicBezTo>
                <a:close/>
                <a:moveTo>
                  <a:pt x="4533900" y="6243440"/>
                </a:moveTo>
                <a:lnTo>
                  <a:pt x="4533900" y="6113066"/>
                </a:lnTo>
                <a:cubicBezTo>
                  <a:pt x="4533900" y="5778368"/>
                  <a:pt x="4502811" y="5463250"/>
                  <a:pt x="4440634" y="5167710"/>
                </a:cubicBezTo>
                <a:cubicBezTo>
                  <a:pt x="4378457" y="4872038"/>
                  <a:pt x="4279039" y="4611556"/>
                  <a:pt x="4142382" y="4386263"/>
                </a:cubicBezTo>
                <a:cubicBezTo>
                  <a:pt x="4005857" y="4160838"/>
                  <a:pt x="3825808" y="3983038"/>
                  <a:pt x="3602235" y="3852863"/>
                </a:cubicBezTo>
                <a:cubicBezTo>
                  <a:pt x="3378663" y="3722688"/>
                  <a:pt x="3103297" y="3657600"/>
                  <a:pt x="2776140" y="3657600"/>
                </a:cubicBezTo>
                <a:cubicBezTo>
                  <a:pt x="2486289" y="3657600"/>
                  <a:pt x="2234737" y="3707210"/>
                  <a:pt x="2021482" y="3806429"/>
                </a:cubicBezTo>
                <a:cubicBezTo>
                  <a:pt x="1808228" y="3905515"/>
                  <a:pt x="1627055" y="4038799"/>
                  <a:pt x="1477962" y="4206280"/>
                </a:cubicBezTo>
                <a:cubicBezTo>
                  <a:pt x="1329002" y="4373629"/>
                  <a:pt x="1207955" y="4563798"/>
                  <a:pt x="1114821" y="4776788"/>
                </a:cubicBezTo>
                <a:cubicBezTo>
                  <a:pt x="1021688" y="4989645"/>
                  <a:pt x="952301" y="5209779"/>
                  <a:pt x="906660" y="5437188"/>
                </a:cubicBezTo>
                <a:lnTo>
                  <a:pt x="906660" y="6931621"/>
                </a:lnTo>
                <a:cubicBezTo>
                  <a:pt x="972939" y="7220943"/>
                  <a:pt x="1081616" y="7498954"/>
                  <a:pt x="1232693" y="7765654"/>
                </a:cubicBezTo>
                <a:cubicBezTo>
                  <a:pt x="1383770" y="8032221"/>
                  <a:pt x="1586640" y="8250304"/>
                  <a:pt x="1841301" y="8419902"/>
                </a:cubicBezTo>
                <a:cubicBezTo>
                  <a:pt x="2096095" y="8589368"/>
                  <a:pt x="2411875" y="8674100"/>
                  <a:pt x="2788642" y="8674100"/>
                </a:cubicBezTo>
                <a:cubicBezTo>
                  <a:pt x="3099130" y="8674100"/>
                  <a:pt x="3365103" y="8611130"/>
                  <a:pt x="3586559" y="8485188"/>
                </a:cubicBezTo>
                <a:cubicBezTo>
                  <a:pt x="3808147" y="8359114"/>
                  <a:pt x="3988263" y="8184423"/>
                  <a:pt x="4126904" y="7961115"/>
                </a:cubicBezTo>
                <a:cubicBezTo>
                  <a:pt x="4265678" y="7737806"/>
                  <a:pt x="4368204" y="7479441"/>
                  <a:pt x="4434482" y="7186018"/>
                </a:cubicBezTo>
                <a:cubicBezTo>
                  <a:pt x="4500760" y="6892463"/>
                  <a:pt x="4533900" y="6578270"/>
                  <a:pt x="4533900" y="624344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311" name="Freeform 7311"/>
          <p:cNvSpPr/>
          <p:nvPr/>
        </p:nvSpPr>
        <p:spPr>
          <a:xfrm>
            <a:off x="4540457" y="1772431"/>
            <a:ext cx="61634" cy="101635"/>
          </a:xfrm>
          <a:custGeom>
            <a:avLst/>
            <a:gdLst/>
            <a:ahLst/>
            <a:cxnLst/>
            <a:rect l="0" t="0" r="0" b="0"/>
            <a:pathLst>
              <a:path w="5717381" h="9417050">
                <a:moveTo>
                  <a:pt x="2622946" y="6014443"/>
                </a:moveTo>
                <a:lnTo>
                  <a:pt x="4489648" y="0"/>
                </a:lnTo>
                <a:lnTo>
                  <a:pt x="5717381" y="0"/>
                </a:lnTo>
                <a:lnTo>
                  <a:pt x="3026171" y="7743229"/>
                </a:lnTo>
                <a:cubicBezTo>
                  <a:pt x="2964127" y="7908594"/>
                  <a:pt x="2882437" y="8087320"/>
                  <a:pt x="2781101" y="8279407"/>
                </a:cubicBezTo>
                <a:cubicBezTo>
                  <a:pt x="2679898" y="8471495"/>
                  <a:pt x="2550715" y="8654322"/>
                  <a:pt x="2393553" y="8827889"/>
                </a:cubicBezTo>
                <a:cubicBezTo>
                  <a:pt x="2236522" y="9001587"/>
                  <a:pt x="2047412" y="9143206"/>
                  <a:pt x="1826220" y="9252743"/>
                </a:cubicBezTo>
                <a:cubicBezTo>
                  <a:pt x="1605028" y="9362281"/>
                  <a:pt x="1341437" y="9417050"/>
                  <a:pt x="1035446" y="9417050"/>
                </a:cubicBezTo>
                <a:cubicBezTo>
                  <a:pt x="944562" y="9417050"/>
                  <a:pt x="828807" y="9404614"/>
                  <a:pt x="688181" y="9379743"/>
                </a:cubicBezTo>
                <a:cubicBezTo>
                  <a:pt x="547687" y="9355005"/>
                  <a:pt x="448468" y="9334433"/>
                  <a:pt x="390525" y="9318029"/>
                </a:cubicBezTo>
                <a:lnTo>
                  <a:pt x="384373" y="8388945"/>
                </a:lnTo>
                <a:cubicBezTo>
                  <a:pt x="417446" y="8393178"/>
                  <a:pt x="470164" y="8398337"/>
                  <a:pt x="542528" y="8404423"/>
                </a:cubicBezTo>
                <a:cubicBezTo>
                  <a:pt x="614891" y="8410641"/>
                  <a:pt x="665559" y="8413750"/>
                  <a:pt x="694531" y="8413750"/>
                </a:cubicBezTo>
                <a:cubicBezTo>
                  <a:pt x="954881" y="8413750"/>
                  <a:pt x="1176006" y="8379618"/>
                  <a:pt x="1357907" y="8311356"/>
                </a:cubicBezTo>
                <a:cubicBezTo>
                  <a:pt x="1539808" y="8243226"/>
                  <a:pt x="1693796" y="8129587"/>
                  <a:pt x="1819870" y="7970440"/>
                </a:cubicBezTo>
                <a:cubicBezTo>
                  <a:pt x="1946076" y="7811293"/>
                  <a:pt x="2054621" y="7593277"/>
                  <a:pt x="2145506" y="7316390"/>
                </a:cubicBezTo>
                <a:close/>
                <a:moveTo>
                  <a:pt x="1252537" y="0"/>
                </a:moveTo>
                <a:lnTo>
                  <a:pt x="2995017" y="5208191"/>
                </a:lnTo>
                <a:lnTo>
                  <a:pt x="3292673" y="6417271"/>
                </a:lnTo>
                <a:lnTo>
                  <a:pt x="2467967" y="6838950"/>
                </a:lnTo>
                <a:lnTo>
                  <a:pt x="0" y="0"/>
                </a:ln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312" name="Freeform 7312"/>
          <p:cNvSpPr/>
          <p:nvPr/>
        </p:nvSpPr>
        <p:spPr>
          <a:xfrm>
            <a:off x="4636532" y="1754886"/>
            <a:ext cx="39420" cy="91355"/>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313" name="Freeform 7313"/>
          <p:cNvSpPr/>
          <p:nvPr/>
        </p:nvSpPr>
        <p:spPr>
          <a:xfrm>
            <a:off x="4689104" y="1742070"/>
            <a:ext cx="56861" cy="102732"/>
          </a:xfrm>
          <a:custGeom>
            <a:avLst/>
            <a:gdLst/>
            <a:ahLst/>
            <a:cxnLst/>
            <a:rect l="0" t="0" r="0" b="0"/>
            <a:pathLst>
              <a:path w="5274667" h="9518650">
                <a:moveTo>
                  <a:pt x="1147167" y="0"/>
                </a:moveTo>
                <a:lnTo>
                  <a:pt x="1147167" y="9518650"/>
                </a:lnTo>
                <a:lnTo>
                  <a:pt x="0" y="9518650"/>
                </a:lnTo>
                <a:lnTo>
                  <a:pt x="0" y="0"/>
                </a:lnTo>
                <a:close/>
                <a:moveTo>
                  <a:pt x="874315" y="5905500"/>
                </a:moveTo>
                <a:lnTo>
                  <a:pt x="396875" y="5905500"/>
                </a:lnTo>
                <a:cubicBezTo>
                  <a:pt x="396875" y="5445655"/>
                  <a:pt x="463086" y="5019940"/>
                  <a:pt x="595510" y="4628357"/>
                </a:cubicBezTo>
                <a:cubicBezTo>
                  <a:pt x="727934" y="4236773"/>
                  <a:pt x="914069" y="3895990"/>
                  <a:pt x="1153914" y="3606007"/>
                </a:cubicBezTo>
                <a:cubicBezTo>
                  <a:pt x="1393891" y="3315891"/>
                  <a:pt x="1680368" y="3091128"/>
                  <a:pt x="2013346" y="2931716"/>
                </a:cubicBezTo>
                <a:cubicBezTo>
                  <a:pt x="2346457" y="2772172"/>
                  <a:pt x="2715749" y="2692400"/>
                  <a:pt x="3121223" y="2692400"/>
                </a:cubicBezTo>
                <a:cubicBezTo>
                  <a:pt x="3452217" y="2692400"/>
                  <a:pt x="3750071" y="2736785"/>
                  <a:pt x="4014787" y="2825552"/>
                </a:cubicBezTo>
                <a:cubicBezTo>
                  <a:pt x="4279635" y="2914320"/>
                  <a:pt x="4506185" y="3055740"/>
                  <a:pt x="4694435" y="3249811"/>
                </a:cubicBezTo>
                <a:cubicBezTo>
                  <a:pt x="4882686" y="3443883"/>
                  <a:pt x="5026421" y="3694775"/>
                  <a:pt x="5125640" y="4002485"/>
                </a:cubicBezTo>
                <a:cubicBezTo>
                  <a:pt x="5224991" y="4310063"/>
                  <a:pt x="5274667" y="4684845"/>
                  <a:pt x="5274667" y="5126832"/>
                </a:cubicBezTo>
                <a:lnTo>
                  <a:pt x="5274667" y="9518650"/>
                </a:lnTo>
                <a:lnTo>
                  <a:pt x="4127500" y="9518650"/>
                </a:lnTo>
                <a:lnTo>
                  <a:pt x="4127500" y="5113536"/>
                </a:lnTo>
                <a:cubicBezTo>
                  <a:pt x="4127500" y="4762434"/>
                  <a:pt x="4075707" y="4480521"/>
                  <a:pt x="3972123" y="4267796"/>
                </a:cubicBezTo>
                <a:cubicBezTo>
                  <a:pt x="3868671" y="4055071"/>
                  <a:pt x="3717594" y="3900223"/>
                  <a:pt x="3518892" y="3803254"/>
                </a:cubicBezTo>
                <a:cubicBezTo>
                  <a:pt x="3320322" y="3706151"/>
                  <a:pt x="3076178" y="3657600"/>
                  <a:pt x="2786459" y="3657600"/>
                </a:cubicBezTo>
                <a:cubicBezTo>
                  <a:pt x="2500841" y="3657600"/>
                  <a:pt x="2241087" y="3717330"/>
                  <a:pt x="2007195" y="3836790"/>
                </a:cubicBezTo>
                <a:cubicBezTo>
                  <a:pt x="1773435" y="3956117"/>
                  <a:pt x="1572749" y="4120754"/>
                  <a:pt x="1405135" y="4330700"/>
                </a:cubicBezTo>
                <a:cubicBezTo>
                  <a:pt x="1237522" y="4540647"/>
                  <a:pt x="1107148" y="4780492"/>
                  <a:pt x="1014015" y="5050235"/>
                </a:cubicBezTo>
                <a:cubicBezTo>
                  <a:pt x="920882" y="5319845"/>
                  <a:pt x="874315" y="5604934"/>
                  <a:pt x="874315" y="590550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314" name="Freeform 7314"/>
          <p:cNvSpPr/>
          <p:nvPr/>
        </p:nvSpPr>
        <p:spPr>
          <a:xfrm>
            <a:off x="4759816" y="1771128"/>
            <a:ext cx="61403" cy="75113"/>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315" name="Freeform 7315"/>
          <p:cNvSpPr/>
          <p:nvPr/>
        </p:nvSpPr>
        <p:spPr>
          <a:xfrm>
            <a:off x="4869205" y="1747415"/>
            <a:ext cx="61813" cy="97455"/>
          </a:xfrm>
          <a:custGeom>
            <a:avLst/>
            <a:gdLst/>
            <a:ahLst/>
            <a:cxnLst/>
            <a:rect l="0" t="0" r="0" b="0"/>
            <a:pathLst>
              <a:path w="5734050" h="9029700">
                <a:moveTo>
                  <a:pt x="5734050" y="8051800"/>
                </a:moveTo>
                <a:lnTo>
                  <a:pt x="5734050" y="9029700"/>
                </a:lnTo>
                <a:lnTo>
                  <a:pt x="952500" y="9029700"/>
                </a:lnTo>
                <a:lnTo>
                  <a:pt x="952500" y="8051800"/>
                </a:lnTo>
                <a:close/>
                <a:moveTo>
                  <a:pt x="1193800" y="0"/>
                </a:moveTo>
                <a:lnTo>
                  <a:pt x="1193800" y="9029700"/>
                </a:lnTo>
                <a:lnTo>
                  <a:pt x="0" y="9029700"/>
                </a:lnTo>
                <a:lnTo>
                  <a:pt x="0" y="0"/>
                </a:lnTo>
                <a:close/>
                <a:moveTo>
                  <a:pt x="5105400" y="3886200"/>
                </a:moveTo>
                <a:lnTo>
                  <a:pt x="5105400" y="4864100"/>
                </a:lnTo>
                <a:lnTo>
                  <a:pt x="952500" y="4864100"/>
                </a:lnTo>
                <a:lnTo>
                  <a:pt x="952500" y="3886200"/>
                </a:lnTo>
                <a:close/>
                <a:moveTo>
                  <a:pt x="5676900" y="0"/>
                </a:moveTo>
                <a:lnTo>
                  <a:pt x="5676900" y="977900"/>
                </a:lnTo>
                <a:lnTo>
                  <a:pt x="952500" y="977900"/>
                </a:lnTo>
                <a:lnTo>
                  <a:pt x="952500" y="0"/>
                </a:ln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316" name="Freeform 7316"/>
          <p:cNvSpPr/>
          <p:nvPr/>
        </p:nvSpPr>
        <p:spPr>
          <a:xfrm>
            <a:off x="4943066" y="1772499"/>
            <a:ext cx="56953" cy="73742"/>
          </a:xfrm>
          <a:custGeom>
            <a:avLst/>
            <a:gdLst/>
            <a:ahLst/>
            <a:cxnLst/>
            <a:rect l="0" t="0" r="0" b="0"/>
            <a:pathLst>
              <a:path w="5283200" h="6832600">
                <a:moveTo>
                  <a:pt x="4132460" y="5156200"/>
                </a:moveTo>
                <a:lnTo>
                  <a:pt x="4132460" y="0"/>
                </a:lnTo>
                <a:lnTo>
                  <a:pt x="5283200" y="0"/>
                </a:lnTo>
                <a:lnTo>
                  <a:pt x="5283200" y="6705600"/>
                </a:lnTo>
                <a:lnTo>
                  <a:pt x="4188420" y="6705600"/>
                </a:lnTo>
                <a:close/>
                <a:moveTo>
                  <a:pt x="4349750" y="3733800"/>
                </a:moveTo>
                <a:lnTo>
                  <a:pt x="4826000" y="3733800"/>
                </a:lnTo>
                <a:cubicBezTo>
                  <a:pt x="4826000" y="4180020"/>
                  <a:pt x="4779499" y="4592175"/>
                  <a:pt x="4686498" y="4970265"/>
                </a:cubicBezTo>
                <a:cubicBezTo>
                  <a:pt x="4593497" y="5348222"/>
                  <a:pt x="4443610" y="5675644"/>
                  <a:pt x="4236839" y="5952530"/>
                </a:cubicBezTo>
                <a:cubicBezTo>
                  <a:pt x="4030067" y="6229417"/>
                  <a:pt x="3759133" y="6445317"/>
                  <a:pt x="3424039" y="6600230"/>
                </a:cubicBezTo>
                <a:cubicBezTo>
                  <a:pt x="3089076" y="6755143"/>
                  <a:pt x="2681750" y="6832600"/>
                  <a:pt x="2202060" y="6832600"/>
                </a:cubicBezTo>
                <a:cubicBezTo>
                  <a:pt x="1875432" y="6832600"/>
                  <a:pt x="1576652" y="6785107"/>
                  <a:pt x="1305718" y="6690122"/>
                </a:cubicBezTo>
                <a:cubicBezTo>
                  <a:pt x="1034917" y="6595005"/>
                  <a:pt x="802282" y="6448227"/>
                  <a:pt x="607814" y="6249790"/>
                </a:cubicBezTo>
                <a:cubicBezTo>
                  <a:pt x="413477" y="6051352"/>
                  <a:pt x="263591" y="5793053"/>
                  <a:pt x="158154" y="5474891"/>
                </a:cubicBezTo>
                <a:cubicBezTo>
                  <a:pt x="52718" y="5156597"/>
                  <a:pt x="0" y="4774208"/>
                  <a:pt x="0" y="4327724"/>
                </a:cubicBezTo>
                <a:lnTo>
                  <a:pt x="0" y="0"/>
                </a:lnTo>
                <a:lnTo>
                  <a:pt x="1147167" y="0"/>
                </a:lnTo>
                <a:lnTo>
                  <a:pt x="1147167" y="4337050"/>
                </a:lnTo>
                <a:cubicBezTo>
                  <a:pt x="1147167" y="4638411"/>
                  <a:pt x="1181298" y="4887252"/>
                  <a:pt x="1249560" y="5083572"/>
                </a:cubicBezTo>
                <a:cubicBezTo>
                  <a:pt x="1317823" y="5279761"/>
                  <a:pt x="1410890" y="5434674"/>
                  <a:pt x="1528762" y="5548313"/>
                </a:cubicBezTo>
                <a:cubicBezTo>
                  <a:pt x="1646634" y="5661819"/>
                  <a:pt x="1778992" y="5741260"/>
                  <a:pt x="1925835" y="5786636"/>
                </a:cubicBezTo>
                <a:cubicBezTo>
                  <a:pt x="2072812" y="5832012"/>
                  <a:pt x="2224881" y="5854700"/>
                  <a:pt x="2382043" y="5854700"/>
                </a:cubicBezTo>
                <a:cubicBezTo>
                  <a:pt x="2870464" y="5854700"/>
                  <a:pt x="3257351" y="5760377"/>
                  <a:pt x="3542704" y="5571729"/>
                </a:cubicBezTo>
                <a:cubicBezTo>
                  <a:pt x="3828189" y="5383081"/>
                  <a:pt x="4034035" y="5128089"/>
                  <a:pt x="4160242" y="4806752"/>
                </a:cubicBezTo>
                <a:cubicBezTo>
                  <a:pt x="4286580" y="4485283"/>
                  <a:pt x="4349750" y="4127633"/>
                  <a:pt x="4349750" y="373380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317" name="Freeform 7317"/>
          <p:cNvSpPr/>
          <p:nvPr/>
        </p:nvSpPr>
        <p:spPr>
          <a:xfrm>
            <a:off x="5017338" y="1771129"/>
            <a:ext cx="34992" cy="73742"/>
          </a:xfrm>
          <a:custGeom>
            <a:avLst/>
            <a:gdLst/>
            <a:ahLst/>
            <a:cxnLst/>
            <a:rect l="0" t="0" r="0" b="0"/>
            <a:pathLst>
              <a:path w="3246040" h="6832600">
                <a:moveTo>
                  <a:pt x="1150143" y="1180704"/>
                </a:moveTo>
                <a:lnTo>
                  <a:pt x="1150143" y="6832600"/>
                </a:lnTo>
                <a:lnTo>
                  <a:pt x="0" y="6832600"/>
                </a:lnTo>
                <a:lnTo>
                  <a:pt x="0" y="127000"/>
                </a:lnTo>
                <a:lnTo>
                  <a:pt x="1118989" y="127000"/>
                </a:lnTo>
                <a:close/>
                <a:moveTo>
                  <a:pt x="3246040" y="86916"/>
                </a:moveTo>
                <a:lnTo>
                  <a:pt x="3239889" y="1154510"/>
                </a:lnTo>
                <a:cubicBezTo>
                  <a:pt x="3144771" y="1133872"/>
                  <a:pt x="3054813" y="1120445"/>
                  <a:pt x="2970014" y="1114227"/>
                </a:cubicBezTo>
                <a:cubicBezTo>
                  <a:pt x="2885347" y="1108009"/>
                  <a:pt x="2789237" y="1104900"/>
                  <a:pt x="2681684" y="1104900"/>
                </a:cubicBezTo>
                <a:cubicBezTo>
                  <a:pt x="2417100" y="1104900"/>
                  <a:pt x="2183540" y="1146242"/>
                  <a:pt x="1981001" y="1228924"/>
                </a:cubicBezTo>
                <a:cubicBezTo>
                  <a:pt x="1778462" y="1311606"/>
                  <a:pt x="1606880" y="1427295"/>
                  <a:pt x="1466254" y="1575991"/>
                </a:cubicBezTo>
                <a:cubicBezTo>
                  <a:pt x="1325760" y="1724687"/>
                  <a:pt x="1215165" y="1901362"/>
                  <a:pt x="1134467" y="2106018"/>
                </a:cubicBezTo>
                <a:cubicBezTo>
                  <a:pt x="1053901" y="2310673"/>
                  <a:pt x="1001249" y="2534841"/>
                  <a:pt x="976510" y="2778522"/>
                </a:cubicBezTo>
                <a:lnTo>
                  <a:pt x="654050" y="2964458"/>
                </a:lnTo>
                <a:cubicBezTo>
                  <a:pt x="654050" y="2559249"/>
                  <a:pt x="694332" y="2178844"/>
                  <a:pt x="774898" y="1823244"/>
                </a:cubicBezTo>
                <a:cubicBezTo>
                  <a:pt x="855464" y="1467644"/>
                  <a:pt x="980479" y="1152393"/>
                  <a:pt x="1149945" y="877491"/>
                </a:cubicBezTo>
                <a:cubicBezTo>
                  <a:pt x="1319543" y="602589"/>
                  <a:pt x="1535575" y="387615"/>
                  <a:pt x="1798042" y="232569"/>
                </a:cubicBezTo>
                <a:cubicBezTo>
                  <a:pt x="2060641" y="77524"/>
                  <a:pt x="2373841" y="0"/>
                  <a:pt x="2737643" y="0"/>
                </a:cubicBezTo>
                <a:cubicBezTo>
                  <a:pt x="2820325" y="0"/>
                  <a:pt x="2915377" y="9327"/>
                  <a:pt x="3022798" y="27980"/>
                </a:cubicBezTo>
                <a:cubicBezTo>
                  <a:pt x="3130351" y="46501"/>
                  <a:pt x="3204765" y="66146"/>
                  <a:pt x="3246040" y="86916"/>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318" name="Freeform 7318"/>
          <p:cNvSpPr/>
          <p:nvPr/>
        </p:nvSpPr>
        <p:spPr>
          <a:xfrm>
            <a:off x="5058889" y="1771128"/>
            <a:ext cx="65852" cy="75113"/>
          </a:xfrm>
          <a:custGeom>
            <a:avLst/>
            <a:gdLst/>
            <a:ahLst/>
            <a:cxnLst/>
            <a:rect l="0" t="0" r="0" b="0"/>
            <a:pathLst>
              <a:path w="6108700" h="6959600">
                <a:moveTo>
                  <a:pt x="0" y="3554215"/>
                </a:moveTo>
                <a:lnTo>
                  <a:pt x="0" y="3411538"/>
                </a:lnTo>
                <a:cubicBezTo>
                  <a:pt x="0" y="2927615"/>
                  <a:pt x="70246" y="2477890"/>
                  <a:pt x="210740" y="2062361"/>
                </a:cubicBezTo>
                <a:cubicBezTo>
                  <a:pt x="351366" y="1646701"/>
                  <a:pt x="553971" y="1284883"/>
                  <a:pt x="818554" y="976908"/>
                </a:cubicBezTo>
                <a:cubicBezTo>
                  <a:pt x="1083270" y="668801"/>
                  <a:pt x="1403746" y="428956"/>
                  <a:pt x="1779984" y="257374"/>
                </a:cubicBezTo>
                <a:cubicBezTo>
                  <a:pt x="2156221" y="85791"/>
                  <a:pt x="2577901" y="0"/>
                  <a:pt x="3045023" y="0"/>
                </a:cubicBezTo>
                <a:cubicBezTo>
                  <a:pt x="3516378" y="0"/>
                  <a:pt x="3941167" y="85791"/>
                  <a:pt x="4319389" y="257374"/>
                </a:cubicBezTo>
                <a:cubicBezTo>
                  <a:pt x="4697743" y="428956"/>
                  <a:pt x="5020270" y="668801"/>
                  <a:pt x="5286970" y="976908"/>
                </a:cubicBezTo>
                <a:cubicBezTo>
                  <a:pt x="5553670" y="1284883"/>
                  <a:pt x="5757267" y="1646701"/>
                  <a:pt x="5897760" y="2062361"/>
                </a:cubicBezTo>
                <a:cubicBezTo>
                  <a:pt x="6038387" y="2477890"/>
                  <a:pt x="6108700" y="2927615"/>
                  <a:pt x="6108700" y="3411538"/>
                </a:cubicBezTo>
                <a:lnTo>
                  <a:pt x="6108700" y="3554215"/>
                </a:lnTo>
                <a:cubicBezTo>
                  <a:pt x="6108700" y="4038005"/>
                  <a:pt x="6038387" y="4486672"/>
                  <a:pt x="5897760" y="4900216"/>
                </a:cubicBezTo>
                <a:cubicBezTo>
                  <a:pt x="5757267" y="5313760"/>
                  <a:pt x="5553670" y="5674585"/>
                  <a:pt x="5286970" y="5982693"/>
                </a:cubicBezTo>
                <a:cubicBezTo>
                  <a:pt x="5020270" y="6290800"/>
                  <a:pt x="4699860" y="6530645"/>
                  <a:pt x="4325739" y="6702227"/>
                </a:cubicBezTo>
                <a:cubicBezTo>
                  <a:pt x="3951618" y="6873808"/>
                  <a:pt x="3528814" y="6959600"/>
                  <a:pt x="3057326" y="6959600"/>
                </a:cubicBezTo>
                <a:cubicBezTo>
                  <a:pt x="2586103" y="6959600"/>
                  <a:pt x="2162373" y="6873808"/>
                  <a:pt x="1786135" y="6702227"/>
                </a:cubicBezTo>
                <a:cubicBezTo>
                  <a:pt x="1409898" y="6530645"/>
                  <a:pt x="1088429" y="6290800"/>
                  <a:pt x="821729" y="5982693"/>
                </a:cubicBezTo>
                <a:cubicBezTo>
                  <a:pt x="555029" y="5674585"/>
                  <a:pt x="351366" y="5313760"/>
                  <a:pt x="210740" y="4900216"/>
                </a:cubicBezTo>
                <a:cubicBezTo>
                  <a:pt x="70246" y="4486672"/>
                  <a:pt x="0" y="4038005"/>
                  <a:pt x="0" y="3554215"/>
                </a:cubicBezTo>
                <a:close/>
                <a:moveTo>
                  <a:pt x="1147167" y="3411538"/>
                </a:moveTo>
                <a:lnTo>
                  <a:pt x="1147167" y="3554215"/>
                </a:lnTo>
                <a:cubicBezTo>
                  <a:pt x="1147167" y="3889177"/>
                  <a:pt x="1186523" y="4204560"/>
                  <a:pt x="1265237" y="4500365"/>
                </a:cubicBezTo>
                <a:cubicBezTo>
                  <a:pt x="1343951" y="4796036"/>
                  <a:pt x="1463013" y="5057643"/>
                  <a:pt x="1622425" y="5285185"/>
                </a:cubicBezTo>
                <a:cubicBezTo>
                  <a:pt x="1781836" y="5512594"/>
                  <a:pt x="1981662" y="5691453"/>
                  <a:pt x="2221904" y="5821760"/>
                </a:cubicBezTo>
                <a:cubicBezTo>
                  <a:pt x="2462146" y="5952067"/>
                  <a:pt x="2741678" y="6017221"/>
                  <a:pt x="3060501" y="6017221"/>
                </a:cubicBezTo>
                <a:cubicBezTo>
                  <a:pt x="3375223" y="6017221"/>
                  <a:pt x="3651646" y="5952067"/>
                  <a:pt x="3889771" y="5821760"/>
                </a:cubicBezTo>
                <a:cubicBezTo>
                  <a:pt x="4128029" y="5691453"/>
                  <a:pt x="4325805" y="5512594"/>
                  <a:pt x="4483100" y="5285185"/>
                </a:cubicBezTo>
                <a:cubicBezTo>
                  <a:pt x="4640527" y="5057643"/>
                  <a:pt x="4759589" y="4796036"/>
                  <a:pt x="4840287" y="4500365"/>
                </a:cubicBezTo>
                <a:cubicBezTo>
                  <a:pt x="4921117" y="4204560"/>
                  <a:pt x="4961532" y="3889177"/>
                  <a:pt x="4961532" y="3554215"/>
                </a:cubicBezTo>
                <a:lnTo>
                  <a:pt x="4961532" y="3411538"/>
                </a:lnTo>
                <a:cubicBezTo>
                  <a:pt x="4961532" y="3080544"/>
                  <a:pt x="4921117" y="2767211"/>
                  <a:pt x="4840287" y="2471540"/>
                </a:cubicBezTo>
                <a:cubicBezTo>
                  <a:pt x="4759589" y="2175736"/>
                  <a:pt x="4639535" y="1913070"/>
                  <a:pt x="4480123" y="1683544"/>
                </a:cubicBezTo>
                <a:cubicBezTo>
                  <a:pt x="4320711" y="1454018"/>
                  <a:pt x="4121877" y="1273109"/>
                  <a:pt x="3883620" y="1140818"/>
                </a:cubicBezTo>
                <a:cubicBezTo>
                  <a:pt x="3645495" y="1008526"/>
                  <a:pt x="3367021" y="942380"/>
                  <a:pt x="3048198" y="942380"/>
                </a:cubicBezTo>
                <a:cubicBezTo>
                  <a:pt x="2733476" y="942380"/>
                  <a:pt x="2456987" y="1008526"/>
                  <a:pt x="2218729" y="1140818"/>
                </a:cubicBezTo>
                <a:cubicBezTo>
                  <a:pt x="1980604" y="1273109"/>
                  <a:pt x="1781836" y="1454018"/>
                  <a:pt x="1622425" y="1683544"/>
                </a:cubicBezTo>
                <a:cubicBezTo>
                  <a:pt x="1463013" y="1913070"/>
                  <a:pt x="1343951" y="2175736"/>
                  <a:pt x="1265237" y="2471540"/>
                </a:cubicBezTo>
                <a:cubicBezTo>
                  <a:pt x="1186523" y="2767211"/>
                  <a:pt x="1147167" y="3080544"/>
                  <a:pt x="1147167" y="3411538"/>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319" name="Freeform 7319"/>
          <p:cNvSpPr/>
          <p:nvPr/>
        </p:nvSpPr>
        <p:spPr>
          <a:xfrm>
            <a:off x="5138091" y="1771129"/>
            <a:ext cx="61105" cy="101567"/>
          </a:xfrm>
          <a:custGeom>
            <a:avLst/>
            <a:gdLst/>
            <a:ahLst/>
            <a:cxnLst/>
            <a:rect l="0" t="0" r="0" b="0"/>
            <a:pathLst>
              <a:path w="5668367" h="9410700">
                <a:moveTo>
                  <a:pt x="1147167" y="1412082"/>
                </a:moveTo>
                <a:lnTo>
                  <a:pt x="1147167" y="9410700"/>
                </a:lnTo>
                <a:lnTo>
                  <a:pt x="0" y="9410700"/>
                </a:lnTo>
                <a:lnTo>
                  <a:pt x="0" y="127000"/>
                </a:lnTo>
                <a:lnTo>
                  <a:pt x="1048345" y="127000"/>
                </a:lnTo>
                <a:close/>
                <a:moveTo>
                  <a:pt x="5668367" y="3423841"/>
                </a:moveTo>
                <a:lnTo>
                  <a:pt x="5668367" y="3554215"/>
                </a:lnTo>
                <a:cubicBezTo>
                  <a:pt x="5668367" y="4042106"/>
                  <a:pt x="5610489" y="4493882"/>
                  <a:pt x="5494734" y="4909543"/>
                </a:cubicBezTo>
                <a:cubicBezTo>
                  <a:pt x="5379111" y="5325203"/>
                  <a:pt x="5210770" y="5686029"/>
                  <a:pt x="4989710" y="5992019"/>
                </a:cubicBezTo>
                <a:cubicBezTo>
                  <a:pt x="4768783" y="6298010"/>
                  <a:pt x="4497189" y="6535804"/>
                  <a:pt x="4174926" y="6705402"/>
                </a:cubicBezTo>
                <a:cubicBezTo>
                  <a:pt x="3852796" y="6874867"/>
                  <a:pt x="3483107" y="6959600"/>
                  <a:pt x="3065859" y="6959600"/>
                </a:cubicBezTo>
                <a:cubicBezTo>
                  <a:pt x="2640409" y="6959600"/>
                  <a:pt x="2264502" y="6889286"/>
                  <a:pt x="1938139" y="6748661"/>
                </a:cubicBezTo>
                <a:cubicBezTo>
                  <a:pt x="1611775" y="6607903"/>
                  <a:pt x="1334955" y="6403116"/>
                  <a:pt x="1107678" y="6134299"/>
                </a:cubicBezTo>
                <a:cubicBezTo>
                  <a:pt x="880533" y="5865482"/>
                  <a:pt x="699822" y="5542889"/>
                  <a:pt x="565546" y="5166519"/>
                </a:cubicBezTo>
                <a:cubicBezTo>
                  <a:pt x="431403" y="4790017"/>
                  <a:pt x="339526" y="4366022"/>
                  <a:pt x="289917" y="3894535"/>
                </a:cubicBezTo>
                <a:lnTo>
                  <a:pt x="289917" y="3199607"/>
                </a:lnTo>
                <a:cubicBezTo>
                  <a:pt x="339526" y="2703513"/>
                  <a:pt x="432461" y="2259145"/>
                  <a:pt x="568721" y="1866504"/>
                </a:cubicBezTo>
                <a:cubicBezTo>
                  <a:pt x="704982" y="1473730"/>
                  <a:pt x="885692" y="1137841"/>
                  <a:pt x="1110853" y="858838"/>
                </a:cubicBezTo>
                <a:cubicBezTo>
                  <a:pt x="1336013" y="579703"/>
                  <a:pt x="1609725" y="366779"/>
                  <a:pt x="1931987" y="220068"/>
                </a:cubicBezTo>
                <a:cubicBezTo>
                  <a:pt x="2254250" y="73356"/>
                  <a:pt x="2625989" y="0"/>
                  <a:pt x="3047206" y="0"/>
                </a:cubicBezTo>
                <a:cubicBezTo>
                  <a:pt x="3468687" y="0"/>
                  <a:pt x="3842543" y="81691"/>
                  <a:pt x="4168775" y="245071"/>
                </a:cubicBezTo>
                <a:cubicBezTo>
                  <a:pt x="4495138" y="408319"/>
                  <a:pt x="4769842" y="640887"/>
                  <a:pt x="4992885" y="942777"/>
                </a:cubicBezTo>
                <a:cubicBezTo>
                  <a:pt x="5215929" y="1244667"/>
                  <a:pt x="5384270" y="1605492"/>
                  <a:pt x="5497909" y="2025254"/>
                </a:cubicBezTo>
                <a:cubicBezTo>
                  <a:pt x="5611547" y="2444883"/>
                  <a:pt x="5668367" y="2911079"/>
                  <a:pt x="5668367" y="3423841"/>
                </a:cubicBezTo>
                <a:close/>
                <a:moveTo>
                  <a:pt x="4521200" y="3553222"/>
                </a:moveTo>
                <a:lnTo>
                  <a:pt x="4521200" y="3422849"/>
                </a:lnTo>
                <a:cubicBezTo>
                  <a:pt x="4521200" y="3087754"/>
                  <a:pt x="4486010" y="2772305"/>
                  <a:pt x="4415631" y="2476500"/>
                </a:cubicBezTo>
                <a:cubicBezTo>
                  <a:pt x="4345384" y="2180564"/>
                  <a:pt x="4236706" y="1919883"/>
                  <a:pt x="4089598" y="1694458"/>
                </a:cubicBezTo>
                <a:cubicBezTo>
                  <a:pt x="3942622" y="1468901"/>
                  <a:pt x="3755297" y="1290969"/>
                  <a:pt x="3527623" y="1160661"/>
                </a:cubicBezTo>
                <a:cubicBezTo>
                  <a:pt x="3299949" y="1030354"/>
                  <a:pt x="3028817" y="965200"/>
                  <a:pt x="2714228" y="965200"/>
                </a:cubicBezTo>
                <a:cubicBezTo>
                  <a:pt x="2424377" y="965200"/>
                  <a:pt x="2172824" y="1014810"/>
                  <a:pt x="1959570" y="1114029"/>
                </a:cubicBezTo>
                <a:cubicBezTo>
                  <a:pt x="1746316" y="1213247"/>
                  <a:pt x="1565142" y="1346664"/>
                  <a:pt x="1416050" y="1514277"/>
                </a:cubicBezTo>
                <a:cubicBezTo>
                  <a:pt x="1267089" y="1681890"/>
                  <a:pt x="1146042" y="1872258"/>
                  <a:pt x="1052909" y="2085380"/>
                </a:cubicBezTo>
                <a:cubicBezTo>
                  <a:pt x="959776" y="2298370"/>
                  <a:pt x="890389" y="2518701"/>
                  <a:pt x="844748" y="2746375"/>
                </a:cubicBezTo>
                <a:lnTo>
                  <a:pt x="844748" y="4353918"/>
                </a:lnTo>
                <a:cubicBezTo>
                  <a:pt x="927562" y="4643504"/>
                  <a:pt x="1043450" y="4915562"/>
                  <a:pt x="1192410" y="5170091"/>
                </a:cubicBezTo>
                <a:cubicBezTo>
                  <a:pt x="1341503" y="5424488"/>
                  <a:pt x="1540271" y="5629275"/>
                  <a:pt x="1788715" y="5784454"/>
                </a:cubicBezTo>
                <a:cubicBezTo>
                  <a:pt x="2037159" y="5939632"/>
                  <a:pt x="2349764" y="6017221"/>
                  <a:pt x="2726531" y="6017221"/>
                </a:cubicBezTo>
                <a:cubicBezTo>
                  <a:pt x="3037019" y="6017221"/>
                  <a:pt x="3305042" y="5952067"/>
                  <a:pt x="3530600" y="5821760"/>
                </a:cubicBezTo>
                <a:cubicBezTo>
                  <a:pt x="3756289" y="5691320"/>
                  <a:pt x="3942622" y="5512330"/>
                  <a:pt x="4089598" y="5284788"/>
                </a:cubicBezTo>
                <a:cubicBezTo>
                  <a:pt x="4236706" y="5057114"/>
                  <a:pt x="4345384" y="4795375"/>
                  <a:pt x="4415631" y="4499571"/>
                </a:cubicBezTo>
                <a:cubicBezTo>
                  <a:pt x="4486010" y="4203767"/>
                  <a:pt x="4521200" y="3888317"/>
                  <a:pt x="4521200" y="3553222"/>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320" name="Freeform 7320"/>
          <p:cNvSpPr/>
          <p:nvPr/>
        </p:nvSpPr>
        <p:spPr>
          <a:xfrm>
            <a:off x="5210035" y="1771128"/>
            <a:ext cx="61403" cy="75113"/>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321" name="Freeform 7321"/>
          <p:cNvSpPr/>
          <p:nvPr/>
        </p:nvSpPr>
        <p:spPr>
          <a:xfrm>
            <a:off x="5281979" y="1771128"/>
            <a:ext cx="59676" cy="75113"/>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322" name="Freeform 7322"/>
          <p:cNvSpPr/>
          <p:nvPr/>
        </p:nvSpPr>
        <p:spPr>
          <a:xfrm>
            <a:off x="5357004" y="1771129"/>
            <a:ext cx="56793" cy="73673"/>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323" name="Freeform 7323"/>
          <p:cNvSpPr/>
          <p:nvPr/>
        </p:nvSpPr>
        <p:spPr>
          <a:xfrm>
            <a:off x="5463039" y="1746182"/>
            <a:ext cx="74905" cy="100059"/>
          </a:xfrm>
          <a:custGeom>
            <a:avLst/>
            <a:gdLst/>
            <a:ahLst/>
            <a:cxnLst/>
            <a:rect l="0" t="0" r="0" b="0"/>
            <a:pathLst>
              <a:path w="6948487" h="9271000">
                <a:moveTo>
                  <a:pt x="5757862" y="6273999"/>
                </a:moveTo>
                <a:lnTo>
                  <a:pt x="6948487" y="6273999"/>
                </a:lnTo>
                <a:cubicBezTo>
                  <a:pt x="6886442" y="6844838"/>
                  <a:pt x="6723062" y="7355748"/>
                  <a:pt x="6458346" y="7806730"/>
                </a:cubicBezTo>
                <a:cubicBezTo>
                  <a:pt x="6193631" y="8257580"/>
                  <a:pt x="5819312" y="8614371"/>
                  <a:pt x="5335389" y="8877102"/>
                </a:cubicBezTo>
                <a:cubicBezTo>
                  <a:pt x="4851598" y="9139701"/>
                  <a:pt x="4247753" y="9271000"/>
                  <a:pt x="3523853" y="9271000"/>
                </a:cubicBezTo>
                <a:cubicBezTo>
                  <a:pt x="2994421" y="9271000"/>
                  <a:pt x="2513607" y="9171847"/>
                  <a:pt x="2081410" y="8973543"/>
                </a:cubicBezTo>
                <a:cubicBezTo>
                  <a:pt x="1649214" y="8775105"/>
                  <a:pt x="1278003" y="8493125"/>
                  <a:pt x="967779" y="8127604"/>
                </a:cubicBezTo>
                <a:cubicBezTo>
                  <a:pt x="657555" y="7761949"/>
                  <a:pt x="418703" y="7321947"/>
                  <a:pt x="251221" y="6807597"/>
                </a:cubicBezTo>
                <a:cubicBezTo>
                  <a:pt x="83740" y="6293247"/>
                  <a:pt x="0" y="5720028"/>
                  <a:pt x="0" y="5087938"/>
                </a:cubicBezTo>
                <a:lnTo>
                  <a:pt x="0" y="4189215"/>
                </a:lnTo>
                <a:cubicBezTo>
                  <a:pt x="0" y="3557125"/>
                  <a:pt x="83740" y="2983905"/>
                  <a:pt x="251221" y="2469555"/>
                </a:cubicBezTo>
                <a:cubicBezTo>
                  <a:pt x="418703" y="1955205"/>
                  <a:pt x="660664" y="1514211"/>
                  <a:pt x="977106" y="1146572"/>
                </a:cubicBezTo>
                <a:cubicBezTo>
                  <a:pt x="1293547" y="778934"/>
                  <a:pt x="1675077" y="495962"/>
                  <a:pt x="2121693" y="297657"/>
                </a:cubicBezTo>
                <a:cubicBezTo>
                  <a:pt x="2568442" y="99219"/>
                  <a:pt x="3070952" y="0"/>
                  <a:pt x="3629223" y="0"/>
                </a:cubicBezTo>
                <a:cubicBezTo>
                  <a:pt x="4311848" y="0"/>
                  <a:pt x="4888904" y="127993"/>
                  <a:pt x="5360392" y="383977"/>
                </a:cubicBezTo>
                <a:cubicBezTo>
                  <a:pt x="5831879" y="639829"/>
                  <a:pt x="6198923" y="993841"/>
                  <a:pt x="6461521" y="1446015"/>
                </a:cubicBezTo>
                <a:cubicBezTo>
                  <a:pt x="6724120" y="1898055"/>
                  <a:pt x="6886442" y="2421269"/>
                  <a:pt x="6948487" y="3015655"/>
                </a:cubicBezTo>
                <a:lnTo>
                  <a:pt x="5757862" y="3015655"/>
                </a:lnTo>
                <a:cubicBezTo>
                  <a:pt x="5700050" y="2594438"/>
                  <a:pt x="5592564" y="2232091"/>
                  <a:pt x="5435401" y="1928615"/>
                </a:cubicBezTo>
                <a:cubicBezTo>
                  <a:pt x="5278371" y="1625138"/>
                  <a:pt x="5055129" y="1390849"/>
                  <a:pt x="4765675" y="1225749"/>
                </a:cubicBezTo>
                <a:cubicBezTo>
                  <a:pt x="4476353" y="1060516"/>
                  <a:pt x="4098064" y="977900"/>
                  <a:pt x="3630810" y="977900"/>
                </a:cubicBezTo>
                <a:cubicBezTo>
                  <a:pt x="3229835" y="977900"/>
                  <a:pt x="2877410" y="1054299"/>
                  <a:pt x="2573535" y="1207096"/>
                </a:cubicBezTo>
                <a:cubicBezTo>
                  <a:pt x="2269662" y="1359893"/>
                  <a:pt x="2015397" y="1576719"/>
                  <a:pt x="1810742" y="1857574"/>
                </a:cubicBezTo>
                <a:cubicBezTo>
                  <a:pt x="1606219" y="2138297"/>
                  <a:pt x="1452231" y="2474847"/>
                  <a:pt x="1348779" y="2867224"/>
                </a:cubicBezTo>
                <a:cubicBezTo>
                  <a:pt x="1245459" y="3259469"/>
                  <a:pt x="1193800" y="3695105"/>
                  <a:pt x="1193800" y="4174133"/>
                </a:cubicBezTo>
                <a:lnTo>
                  <a:pt x="1193800" y="5084565"/>
                </a:lnTo>
                <a:cubicBezTo>
                  <a:pt x="1193800" y="5526419"/>
                  <a:pt x="1240300" y="5941484"/>
                  <a:pt x="1333301" y="6329760"/>
                </a:cubicBezTo>
                <a:cubicBezTo>
                  <a:pt x="1426302" y="6717904"/>
                  <a:pt x="1567854" y="7058555"/>
                  <a:pt x="1757957" y="7351713"/>
                </a:cubicBezTo>
                <a:cubicBezTo>
                  <a:pt x="1948193" y="7644871"/>
                  <a:pt x="2190088" y="7875059"/>
                  <a:pt x="2483643" y="8042275"/>
                </a:cubicBezTo>
                <a:cubicBezTo>
                  <a:pt x="2777199" y="8209492"/>
                  <a:pt x="3124464" y="8293100"/>
                  <a:pt x="3525440" y="8293100"/>
                </a:cubicBezTo>
                <a:cubicBezTo>
                  <a:pt x="4033969" y="8293100"/>
                  <a:pt x="4439113" y="8212601"/>
                  <a:pt x="4740870" y="8051602"/>
                </a:cubicBezTo>
                <a:cubicBezTo>
                  <a:pt x="5042627" y="7890471"/>
                  <a:pt x="5271029" y="7659225"/>
                  <a:pt x="5426075" y="7357865"/>
                </a:cubicBezTo>
                <a:cubicBezTo>
                  <a:pt x="5581120" y="7056504"/>
                  <a:pt x="5691716" y="6695216"/>
                  <a:pt x="5757862" y="6273999"/>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324" name="Freeform 7324"/>
          <p:cNvSpPr/>
          <p:nvPr/>
        </p:nvSpPr>
        <p:spPr>
          <a:xfrm>
            <a:off x="5547579" y="1771128"/>
            <a:ext cx="65852" cy="75113"/>
          </a:xfrm>
          <a:custGeom>
            <a:avLst/>
            <a:gdLst/>
            <a:ahLst/>
            <a:cxnLst/>
            <a:rect l="0" t="0" r="0" b="0"/>
            <a:pathLst>
              <a:path w="6108700" h="6959600">
                <a:moveTo>
                  <a:pt x="0" y="3554215"/>
                </a:moveTo>
                <a:lnTo>
                  <a:pt x="0" y="3411538"/>
                </a:lnTo>
                <a:cubicBezTo>
                  <a:pt x="0" y="2927615"/>
                  <a:pt x="70246" y="2477890"/>
                  <a:pt x="210740" y="2062361"/>
                </a:cubicBezTo>
                <a:cubicBezTo>
                  <a:pt x="351366" y="1646701"/>
                  <a:pt x="553971" y="1284883"/>
                  <a:pt x="818554" y="976908"/>
                </a:cubicBezTo>
                <a:cubicBezTo>
                  <a:pt x="1083270" y="668801"/>
                  <a:pt x="1403746" y="428956"/>
                  <a:pt x="1779984" y="257374"/>
                </a:cubicBezTo>
                <a:cubicBezTo>
                  <a:pt x="2156221" y="85791"/>
                  <a:pt x="2577901" y="0"/>
                  <a:pt x="3045023" y="0"/>
                </a:cubicBezTo>
                <a:cubicBezTo>
                  <a:pt x="3516378" y="0"/>
                  <a:pt x="3941167" y="85791"/>
                  <a:pt x="4319389" y="257374"/>
                </a:cubicBezTo>
                <a:cubicBezTo>
                  <a:pt x="4697743" y="428956"/>
                  <a:pt x="5020270" y="668801"/>
                  <a:pt x="5286970" y="976908"/>
                </a:cubicBezTo>
                <a:cubicBezTo>
                  <a:pt x="5553670" y="1284883"/>
                  <a:pt x="5757267" y="1646701"/>
                  <a:pt x="5897760" y="2062361"/>
                </a:cubicBezTo>
                <a:cubicBezTo>
                  <a:pt x="6038387" y="2477890"/>
                  <a:pt x="6108700" y="2927615"/>
                  <a:pt x="6108700" y="3411538"/>
                </a:cubicBezTo>
                <a:lnTo>
                  <a:pt x="6108700" y="3554215"/>
                </a:lnTo>
                <a:cubicBezTo>
                  <a:pt x="6108700" y="4038005"/>
                  <a:pt x="6038387" y="4486672"/>
                  <a:pt x="5897760" y="4900216"/>
                </a:cubicBezTo>
                <a:cubicBezTo>
                  <a:pt x="5757267" y="5313760"/>
                  <a:pt x="5553670" y="5674585"/>
                  <a:pt x="5286970" y="5982693"/>
                </a:cubicBezTo>
                <a:cubicBezTo>
                  <a:pt x="5020270" y="6290800"/>
                  <a:pt x="4699860" y="6530645"/>
                  <a:pt x="4325739" y="6702227"/>
                </a:cubicBezTo>
                <a:cubicBezTo>
                  <a:pt x="3951618" y="6873808"/>
                  <a:pt x="3528814" y="6959600"/>
                  <a:pt x="3057326" y="6959600"/>
                </a:cubicBezTo>
                <a:cubicBezTo>
                  <a:pt x="2586103" y="6959600"/>
                  <a:pt x="2162373" y="6873808"/>
                  <a:pt x="1786135" y="6702227"/>
                </a:cubicBezTo>
                <a:cubicBezTo>
                  <a:pt x="1409898" y="6530645"/>
                  <a:pt x="1088429" y="6290800"/>
                  <a:pt x="821729" y="5982693"/>
                </a:cubicBezTo>
                <a:cubicBezTo>
                  <a:pt x="555029" y="5674585"/>
                  <a:pt x="351366" y="5313760"/>
                  <a:pt x="210740" y="4900216"/>
                </a:cubicBezTo>
                <a:cubicBezTo>
                  <a:pt x="70246" y="4486672"/>
                  <a:pt x="0" y="4038005"/>
                  <a:pt x="0" y="3554215"/>
                </a:cubicBezTo>
                <a:close/>
                <a:moveTo>
                  <a:pt x="1147167" y="3411538"/>
                </a:moveTo>
                <a:lnTo>
                  <a:pt x="1147167" y="3554215"/>
                </a:lnTo>
                <a:cubicBezTo>
                  <a:pt x="1147167" y="3889177"/>
                  <a:pt x="1186523" y="4204560"/>
                  <a:pt x="1265237" y="4500365"/>
                </a:cubicBezTo>
                <a:cubicBezTo>
                  <a:pt x="1343951" y="4796036"/>
                  <a:pt x="1463013" y="5057643"/>
                  <a:pt x="1622425" y="5285185"/>
                </a:cubicBezTo>
                <a:cubicBezTo>
                  <a:pt x="1781836" y="5512594"/>
                  <a:pt x="1981662" y="5691453"/>
                  <a:pt x="2221904" y="5821760"/>
                </a:cubicBezTo>
                <a:cubicBezTo>
                  <a:pt x="2462146" y="5952067"/>
                  <a:pt x="2741678" y="6017221"/>
                  <a:pt x="3060501" y="6017221"/>
                </a:cubicBezTo>
                <a:cubicBezTo>
                  <a:pt x="3375223" y="6017221"/>
                  <a:pt x="3651646" y="5952067"/>
                  <a:pt x="3889771" y="5821760"/>
                </a:cubicBezTo>
                <a:cubicBezTo>
                  <a:pt x="4128029" y="5691453"/>
                  <a:pt x="4325805" y="5512594"/>
                  <a:pt x="4483100" y="5285185"/>
                </a:cubicBezTo>
                <a:cubicBezTo>
                  <a:pt x="4640527" y="5057643"/>
                  <a:pt x="4759589" y="4796036"/>
                  <a:pt x="4840287" y="4500365"/>
                </a:cubicBezTo>
                <a:cubicBezTo>
                  <a:pt x="4921117" y="4204560"/>
                  <a:pt x="4961532" y="3889177"/>
                  <a:pt x="4961532" y="3554215"/>
                </a:cubicBezTo>
                <a:lnTo>
                  <a:pt x="4961532" y="3411538"/>
                </a:lnTo>
                <a:cubicBezTo>
                  <a:pt x="4961532" y="3080544"/>
                  <a:pt x="4921117" y="2767211"/>
                  <a:pt x="4840287" y="2471540"/>
                </a:cubicBezTo>
                <a:cubicBezTo>
                  <a:pt x="4759589" y="2175736"/>
                  <a:pt x="4639535" y="1913070"/>
                  <a:pt x="4480123" y="1683544"/>
                </a:cubicBezTo>
                <a:cubicBezTo>
                  <a:pt x="4320711" y="1454018"/>
                  <a:pt x="4121877" y="1273109"/>
                  <a:pt x="3883620" y="1140818"/>
                </a:cubicBezTo>
                <a:cubicBezTo>
                  <a:pt x="3645495" y="1008526"/>
                  <a:pt x="3367021" y="942380"/>
                  <a:pt x="3048198" y="942380"/>
                </a:cubicBezTo>
                <a:cubicBezTo>
                  <a:pt x="2733476" y="942380"/>
                  <a:pt x="2456987" y="1008526"/>
                  <a:pt x="2218729" y="1140818"/>
                </a:cubicBezTo>
                <a:cubicBezTo>
                  <a:pt x="1980604" y="1273109"/>
                  <a:pt x="1781836" y="1454018"/>
                  <a:pt x="1622425" y="1683544"/>
                </a:cubicBezTo>
                <a:cubicBezTo>
                  <a:pt x="1463013" y="1913070"/>
                  <a:pt x="1343951" y="2175736"/>
                  <a:pt x="1265237" y="2471540"/>
                </a:cubicBezTo>
                <a:cubicBezTo>
                  <a:pt x="1186523" y="2767211"/>
                  <a:pt x="1147167" y="3080544"/>
                  <a:pt x="1147167" y="3411538"/>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325" name="Freeform 7325"/>
          <p:cNvSpPr/>
          <p:nvPr/>
        </p:nvSpPr>
        <p:spPr>
          <a:xfrm>
            <a:off x="5626780" y="1771129"/>
            <a:ext cx="101447" cy="73673"/>
          </a:xfrm>
          <a:custGeom>
            <a:avLst/>
            <a:gdLst/>
            <a:ahLst/>
            <a:cxnLst/>
            <a:rect l="0" t="0" r="0" b="0"/>
            <a:pathLst>
              <a:path w="9410700" h="6826250">
                <a:moveTo>
                  <a:pt x="1152723" y="1447999"/>
                </a:moveTo>
                <a:lnTo>
                  <a:pt x="1152723" y="6826250"/>
                </a:lnTo>
                <a:lnTo>
                  <a:pt x="0" y="6826250"/>
                </a:lnTo>
                <a:lnTo>
                  <a:pt x="0" y="114300"/>
                </a:lnTo>
                <a:lnTo>
                  <a:pt x="1090612" y="114300"/>
                </a:lnTo>
                <a:close/>
                <a:moveTo>
                  <a:pt x="917178" y="3213100"/>
                </a:moveTo>
                <a:lnTo>
                  <a:pt x="384175" y="3213100"/>
                </a:lnTo>
                <a:cubicBezTo>
                  <a:pt x="384175" y="2753255"/>
                  <a:pt x="442052" y="2327540"/>
                  <a:pt x="557807" y="1935957"/>
                </a:cubicBezTo>
                <a:cubicBezTo>
                  <a:pt x="673695" y="1544373"/>
                  <a:pt x="845409" y="1203590"/>
                  <a:pt x="1072951" y="913607"/>
                </a:cubicBezTo>
                <a:cubicBezTo>
                  <a:pt x="1300493" y="623491"/>
                  <a:pt x="1583862" y="398728"/>
                  <a:pt x="1923057" y="239316"/>
                </a:cubicBezTo>
                <a:cubicBezTo>
                  <a:pt x="2262385" y="79772"/>
                  <a:pt x="2655490" y="0"/>
                  <a:pt x="3102371" y="0"/>
                </a:cubicBezTo>
                <a:cubicBezTo>
                  <a:pt x="3416829" y="0"/>
                  <a:pt x="3706415" y="44385"/>
                  <a:pt x="3971131" y="133152"/>
                </a:cubicBezTo>
                <a:cubicBezTo>
                  <a:pt x="4235979" y="221920"/>
                  <a:pt x="4465637" y="361289"/>
                  <a:pt x="4660106" y="551260"/>
                </a:cubicBezTo>
                <a:cubicBezTo>
                  <a:pt x="4854707" y="741231"/>
                  <a:pt x="5005784" y="984912"/>
                  <a:pt x="5113337" y="1282304"/>
                </a:cubicBezTo>
                <a:cubicBezTo>
                  <a:pt x="5220890" y="1579563"/>
                  <a:pt x="5274667" y="1938801"/>
                  <a:pt x="5274667" y="2360018"/>
                </a:cubicBezTo>
                <a:lnTo>
                  <a:pt x="5274667" y="6826250"/>
                </a:lnTo>
                <a:lnTo>
                  <a:pt x="4127500" y="6826250"/>
                </a:lnTo>
                <a:lnTo>
                  <a:pt x="4127500" y="2414985"/>
                </a:lnTo>
                <a:cubicBezTo>
                  <a:pt x="4127500" y="2063883"/>
                  <a:pt x="4068630" y="1783028"/>
                  <a:pt x="3950890" y="1572419"/>
                </a:cubicBezTo>
                <a:cubicBezTo>
                  <a:pt x="3833150" y="1361679"/>
                  <a:pt x="3666860" y="1207823"/>
                  <a:pt x="3452018" y="1110854"/>
                </a:cubicBezTo>
                <a:cubicBezTo>
                  <a:pt x="3237177" y="1013751"/>
                  <a:pt x="2985161" y="965200"/>
                  <a:pt x="2695971" y="965200"/>
                </a:cubicBezTo>
                <a:cubicBezTo>
                  <a:pt x="2357040" y="965200"/>
                  <a:pt x="2073936" y="1024930"/>
                  <a:pt x="1846659" y="1144390"/>
                </a:cubicBezTo>
                <a:cubicBezTo>
                  <a:pt x="1619514" y="1263717"/>
                  <a:pt x="1437745" y="1428354"/>
                  <a:pt x="1301353" y="1638300"/>
                </a:cubicBezTo>
                <a:cubicBezTo>
                  <a:pt x="1165092" y="1848247"/>
                  <a:pt x="1066998" y="2088092"/>
                  <a:pt x="1007070" y="2357835"/>
                </a:cubicBezTo>
                <a:cubicBezTo>
                  <a:pt x="947142" y="2627445"/>
                  <a:pt x="917178" y="2912534"/>
                  <a:pt x="917178" y="3213100"/>
                </a:cubicBezTo>
                <a:close/>
                <a:moveTo>
                  <a:pt x="5262165" y="2587625"/>
                </a:moveTo>
                <a:lnTo>
                  <a:pt x="4493418" y="2822972"/>
                </a:lnTo>
                <a:cubicBezTo>
                  <a:pt x="4493418" y="2455598"/>
                  <a:pt x="4552420" y="2102711"/>
                  <a:pt x="4670425" y="1764308"/>
                </a:cubicBezTo>
                <a:cubicBezTo>
                  <a:pt x="4788429" y="1425906"/>
                  <a:pt x="4960210" y="1124678"/>
                  <a:pt x="5185767" y="860624"/>
                </a:cubicBezTo>
                <a:cubicBezTo>
                  <a:pt x="5411324" y="596437"/>
                  <a:pt x="5689665" y="386954"/>
                  <a:pt x="6020792" y="232172"/>
                </a:cubicBezTo>
                <a:cubicBezTo>
                  <a:pt x="6351918" y="77391"/>
                  <a:pt x="6730669" y="0"/>
                  <a:pt x="7157045" y="0"/>
                </a:cubicBezTo>
                <a:cubicBezTo>
                  <a:pt x="7517010" y="0"/>
                  <a:pt x="7836693" y="47493"/>
                  <a:pt x="8116093" y="142479"/>
                </a:cubicBezTo>
                <a:cubicBezTo>
                  <a:pt x="8395626" y="237464"/>
                  <a:pt x="8631568" y="383051"/>
                  <a:pt x="8823920" y="579240"/>
                </a:cubicBezTo>
                <a:cubicBezTo>
                  <a:pt x="9016404" y="775296"/>
                  <a:pt x="9162322" y="1026121"/>
                  <a:pt x="9261673" y="1331715"/>
                </a:cubicBezTo>
                <a:cubicBezTo>
                  <a:pt x="9361024" y="1637308"/>
                  <a:pt x="9410700" y="2000714"/>
                  <a:pt x="9410700" y="2421930"/>
                </a:cubicBezTo>
                <a:lnTo>
                  <a:pt x="9410700" y="6826250"/>
                </a:lnTo>
                <a:lnTo>
                  <a:pt x="8263532" y="6826250"/>
                </a:lnTo>
                <a:lnTo>
                  <a:pt x="8263532" y="2408833"/>
                </a:lnTo>
                <a:cubicBezTo>
                  <a:pt x="8263532" y="2032861"/>
                  <a:pt x="8204464" y="1740628"/>
                  <a:pt x="8086328" y="1532136"/>
                </a:cubicBezTo>
                <a:cubicBezTo>
                  <a:pt x="7968323" y="1323512"/>
                  <a:pt x="7802628" y="1176867"/>
                  <a:pt x="7589242" y="1092200"/>
                </a:cubicBezTo>
                <a:cubicBezTo>
                  <a:pt x="7375987" y="1007534"/>
                  <a:pt x="7122252" y="965200"/>
                  <a:pt x="6828035" y="965200"/>
                </a:cubicBezTo>
                <a:cubicBezTo>
                  <a:pt x="6575359" y="965200"/>
                  <a:pt x="6351653" y="1008526"/>
                  <a:pt x="6156920" y="1095177"/>
                </a:cubicBezTo>
                <a:cubicBezTo>
                  <a:pt x="5962187" y="1181828"/>
                  <a:pt x="5798542" y="1300560"/>
                  <a:pt x="5665985" y="1451372"/>
                </a:cubicBezTo>
                <a:cubicBezTo>
                  <a:pt x="5533429" y="1602053"/>
                  <a:pt x="5432954" y="1774429"/>
                  <a:pt x="5364559" y="1968500"/>
                </a:cubicBezTo>
                <a:cubicBezTo>
                  <a:pt x="5296296" y="2162440"/>
                  <a:pt x="5262165" y="2368815"/>
                  <a:pt x="5262165" y="2587625"/>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326" name="Freeform 7326"/>
          <p:cNvSpPr/>
          <p:nvPr/>
        </p:nvSpPr>
        <p:spPr>
          <a:xfrm>
            <a:off x="5743494" y="1771129"/>
            <a:ext cx="101447" cy="73673"/>
          </a:xfrm>
          <a:custGeom>
            <a:avLst/>
            <a:gdLst/>
            <a:ahLst/>
            <a:cxnLst/>
            <a:rect l="0" t="0" r="0" b="0"/>
            <a:pathLst>
              <a:path w="9410700" h="6826250">
                <a:moveTo>
                  <a:pt x="1152723" y="1447999"/>
                </a:moveTo>
                <a:lnTo>
                  <a:pt x="1152723" y="6826250"/>
                </a:lnTo>
                <a:lnTo>
                  <a:pt x="0" y="6826250"/>
                </a:lnTo>
                <a:lnTo>
                  <a:pt x="0" y="114300"/>
                </a:lnTo>
                <a:lnTo>
                  <a:pt x="1090612" y="114300"/>
                </a:lnTo>
                <a:close/>
                <a:moveTo>
                  <a:pt x="917178" y="3213100"/>
                </a:moveTo>
                <a:lnTo>
                  <a:pt x="384175" y="3213100"/>
                </a:lnTo>
                <a:cubicBezTo>
                  <a:pt x="384175" y="2753255"/>
                  <a:pt x="442052" y="2327540"/>
                  <a:pt x="557807" y="1935957"/>
                </a:cubicBezTo>
                <a:cubicBezTo>
                  <a:pt x="673695" y="1544373"/>
                  <a:pt x="845409" y="1203590"/>
                  <a:pt x="1072951" y="913607"/>
                </a:cubicBezTo>
                <a:cubicBezTo>
                  <a:pt x="1300493" y="623491"/>
                  <a:pt x="1583862" y="398728"/>
                  <a:pt x="1923057" y="239316"/>
                </a:cubicBezTo>
                <a:cubicBezTo>
                  <a:pt x="2262385" y="79772"/>
                  <a:pt x="2655490" y="0"/>
                  <a:pt x="3102371" y="0"/>
                </a:cubicBezTo>
                <a:cubicBezTo>
                  <a:pt x="3416829" y="0"/>
                  <a:pt x="3706415" y="44385"/>
                  <a:pt x="3971131" y="133152"/>
                </a:cubicBezTo>
                <a:cubicBezTo>
                  <a:pt x="4235979" y="221920"/>
                  <a:pt x="4465637" y="361289"/>
                  <a:pt x="4660106" y="551260"/>
                </a:cubicBezTo>
                <a:cubicBezTo>
                  <a:pt x="4854707" y="741231"/>
                  <a:pt x="5005784" y="984912"/>
                  <a:pt x="5113337" y="1282304"/>
                </a:cubicBezTo>
                <a:cubicBezTo>
                  <a:pt x="5220890" y="1579563"/>
                  <a:pt x="5274667" y="1938801"/>
                  <a:pt x="5274667" y="2360018"/>
                </a:cubicBezTo>
                <a:lnTo>
                  <a:pt x="5274667" y="6826250"/>
                </a:lnTo>
                <a:lnTo>
                  <a:pt x="4127500" y="6826250"/>
                </a:lnTo>
                <a:lnTo>
                  <a:pt x="4127500" y="2414985"/>
                </a:lnTo>
                <a:cubicBezTo>
                  <a:pt x="4127500" y="2063883"/>
                  <a:pt x="4068630" y="1783028"/>
                  <a:pt x="3950890" y="1572419"/>
                </a:cubicBezTo>
                <a:cubicBezTo>
                  <a:pt x="3833150" y="1361679"/>
                  <a:pt x="3666860" y="1207823"/>
                  <a:pt x="3452018" y="1110854"/>
                </a:cubicBezTo>
                <a:cubicBezTo>
                  <a:pt x="3237177" y="1013751"/>
                  <a:pt x="2985161" y="965200"/>
                  <a:pt x="2695971" y="965200"/>
                </a:cubicBezTo>
                <a:cubicBezTo>
                  <a:pt x="2357040" y="965200"/>
                  <a:pt x="2073936" y="1024930"/>
                  <a:pt x="1846659" y="1144390"/>
                </a:cubicBezTo>
                <a:cubicBezTo>
                  <a:pt x="1619514" y="1263717"/>
                  <a:pt x="1437745" y="1428354"/>
                  <a:pt x="1301353" y="1638300"/>
                </a:cubicBezTo>
                <a:cubicBezTo>
                  <a:pt x="1165092" y="1848247"/>
                  <a:pt x="1066998" y="2088092"/>
                  <a:pt x="1007070" y="2357835"/>
                </a:cubicBezTo>
                <a:cubicBezTo>
                  <a:pt x="947142" y="2627445"/>
                  <a:pt x="917178" y="2912534"/>
                  <a:pt x="917178" y="3213100"/>
                </a:cubicBezTo>
                <a:close/>
                <a:moveTo>
                  <a:pt x="5262165" y="2587625"/>
                </a:moveTo>
                <a:lnTo>
                  <a:pt x="4493418" y="2822972"/>
                </a:lnTo>
                <a:cubicBezTo>
                  <a:pt x="4493418" y="2455598"/>
                  <a:pt x="4552420" y="2102711"/>
                  <a:pt x="4670425" y="1764308"/>
                </a:cubicBezTo>
                <a:cubicBezTo>
                  <a:pt x="4788429" y="1425906"/>
                  <a:pt x="4960210" y="1124678"/>
                  <a:pt x="5185767" y="860624"/>
                </a:cubicBezTo>
                <a:cubicBezTo>
                  <a:pt x="5411324" y="596437"/>
                  <a:pt x="5689665" y="386954"/>
                  <a:pt x="6020792" y="232172"/>
                </a:cubicBezTo>
                <a:cubicBezTo>
                  <a:pt x="6351918" y="77391"/>
                  <a:pt x="6730669" y="0"/>
                  <a:pt x="7157045" y="0"/>
                </a:cubicBezTo>
                <a:cubicBezTo>
                  <a:pt x="7517010" y="0"/>
                  <a:pt x="7836693" y="47493"/>
                  <a:pt x="8116093" y="142479"/>
                </a:cubicBezTo>
                <a:cubicBezTo>
                  <a:pt x="8395626" y="237464"/>
                  <a:pt x="8631568" y="383051"/>
                  <a:pt x="8823920" y="579240"/>
                </a:cubicBezTo>
                <a:cubicBezTo>
                  <a:pt x="9016404" y="775296"/>
                  <a:pt x="9162322" y="1026121"/>
                  <a:pt x="9261673" y="1331715"/>
                </a:cubicBezTo>
                <a:cubicBezTo>
                  <a:pt x="9361024" y="1637308"/>
                  <a:pt x="9410700" y="2000714"/>
                  <a:pt x="9410700" y="2421930"/>
                </a:cubicBezTo>
                <a:lnTo>
                  <a:pt x="9410700" y="6826250"/>
                </a:lnTo>
                <a:lnTo>
                  <a:pt x="8263532" y="6826250"/>
                </a:lnTo>
                <a:lnTo>
                  <a:pt x="8263532" y="2408833"/>
                </a:lnTo>
                <a:cubicBezTo>
                  <a:pt x="8263532" y="2032861"/>
                  <a:pt x="8204464" y="1740628"/>
                  <a:pt x="8086328" y="1532136"/>
                </a:cubicBezTo>
                <a:cubicBezTo>
                  <a:pt x="7968323" y="1323512"/>
                  <a:pt x="7802628" y="1176867"/>
                  <a:pt x="7589242" y="1092200"/>
                </a:cubicBezTo>
                <a:cubicBezTo>
                  <a:pt x="7375987" y="1007534"/>
                  <a:pt x="7122252" y="965200"/>
                  <a:pt x="6828035" y="965200"/>
                </a:cubicBezTo>
                <a:cubicBezTo>
                  <a:pt x="6575359" y="965200"/>
                  <a:pt x="6351653" y="1008526"/>
                  <a:pt x="6156920" y="1095177"/>
                </a:cubicBezTo>
                <a:cubicBezTo>
                  <a:pt x="5962187" y="1181828"/>
                  <a:pt x="5798542" y="1300560"/>
                  <a:pt x="5665985" y="1451372"/>
                </a:cubicBezTo>
                <a:cubicBezTo>
                  <a:pt x="5533429" y="1602053"/>
                  <a:pt x="5432954" y="1774429"/>
                  <a:pt x="5364559" y="1968500"/>
                </a:cubicBezTo>
                <a:cubicBezTo>
                  <a:pt x="5296296" y="2162440"/>
                  <a:pt x="5262165" y="2368815"/>
                  <a:pt x="5262165" y="2587625"/>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327" name="Freeform 7327"/>
          <p:cNvSpPr/>
          <p:nvPr/>
        </p:nvSpPr>
        <p:spPr>
          <a:xfrm>
            <a:off x="5860343" y="1746045"/>
            <a:ext cx="14649" cy="98826"/>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328" name="Freeform 7328"/>
          <p:cNvSpPr/>
          <p:nvPr/>
        </p:nvSpPr>
        <p:spPr>
          <a:xfrm>
            <a:off x="5889436" y="1771128"/>
            <a:ext cx="57545" cy="75113"/>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329" name="Freeform 7329"/>
          <p:cNvSpPr/>
          <p:nvPr/>
        </p:nvSpPr>
        <p:spPr>
          <a:xfrm>
            <a:off x="5958232" y="1771128"/>
            <a:ext cx="57545" cy="75113"/>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330" name="Freeform 7330"/>
          <p:cNvSpPr/>
          <p:nvPr/>
        </p:nvSpPr>
        <p:spPr>
          <a:xfrm>
            <a:off x="6030176" y="1746045"/>
            <a:ext cx="14649" cy="98826"/>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331" name="Freeform 7331"/>
          <p:cNvSpPr/>
          <p:nvPr/>
        </p:nvSpPr>
        <p:spPr>
          <a:xfrm>
            <a:off x="6059132" y="1771128"/>
            <a:ext cx="65852" cy="75113"/>
          </a:xfrm>
          <a:custGeom>
            <a:avLst/>
            <a:gdLst/>
            <a:ahLst/>
            <a:cxnLst/>
            <a:rect l="0" t="0" r="0" b="0"/>
            <a:pathLst>
              <a:path w="6108700" h="6959600">
                <a:moveTo>
                  <a:pt x="0" y="3554215"/>
                </a:moveTo>
                <a:lnTo>
                  <a:pt x="0" y="3411538"/>
                </a:lnTo>
                <a:cubicBezTo>
                  <a:pt x="0" y="2927615"/>
                  <a:pt x="70246" y="2477890"/>
                  <a:pt x="210740" y="2062361"/>
                </a:cubicBezTo>
                <a:cubicBezTo>
                  <a:pt x="351366" y="1646701"/>
                  <a:pt x="553971" y="1284883"/>
                  <a:pt x="818554" y="976908"/>
                </a:cubicBezTo>
                <a:cubicBezTo>
                  <a:pt x="1083270" y="668801"/>
                  <a:pt x="1403746" y="428956"/>
                  <a:pt x="1779984" y="257374"/>
                </a:cubicBezTo>
                <a:cubicBezTo>
                  <a:pt x="2156221" y="85791"/>
                  <a:pt x="2577901" y="0"/>
                  <a:pt x="3045023" y="0"/>
                </a:cubicBezTo>
                <a:cubicBezTo>
                  <a:pt x="3516378" y="0"/>
                  <a:pt x="3941167" y="85791"/>
                  <a:pt x="4319389" y="257374"/>
                </a:cubicBezTo>
                <a:cubicBezTo>
                  <a:pt x="4697743" y="428956"/>
                  <a:pt x="5020270" y="668801"/>
                  <a:pt x="5286970" y="976908"/>
                </a:cubicBezTo>
                <a:cubicBezTo>
                  <a:pt x="5553670" y="1284883"/>
                  <a:pt x="5757267" y="1646701"/>
                  <a:pt x="5897760" y="2062361"/>
                </a:cubicBezTo>
                <a:cubicBezTo>
                  <a:pt x="6038387" y="2477890"/>
                  <a:pt x="6108700" y="2927615"/>
                  <a:pt x="6108700" y="3411538"/>
                </a:cubicBezTo>
                <a:lnTo>
                  <a:pt x="6108700" y="3554215"/>
                </a:lnTo>
                <a:cubicBezTo>
                  <a:pt x="6108700" y="4038005"/>
                  <a:pt x="6038387" y="4486672"/>
                  <a:pt x="5897760" y="4900216"/>
                </a:cubicBezTo>
                <a:cubicBezTo>
                  <a:pt x="5757267" y="5313760"/>
                  <a:pt x="5553670" y="5674585"/>
                  <a:pt x="5286970" y="5982693"/>
                </a:cubicBezTo>
                <a:cubicBezTo>
                  <a:pt x="5020270" y="6290800"/>
                  <a:pt x="4699860" y="6530645"/>
                  <a:pt x="4325739" y="6702227"/>
                </a:cubicBezTo>
                <a:cubicBezTo>
                  <a:pt x="3951618" y="6873808"/>
                  <a:pt x="3528814" y="6959600"/>
                  <a:pt x="3057326" y="6959600"/>
                </a:cubicBezTo>
                <a:cubicBezTo>
                  <a:pt x="2586103" y="6959600"/>
                  <a:pt x="2162373" y="6873808"/>
                  <a:pt x="1786135" y="6702227"/>
                </a:cubicBezTo>
                <a:cubicBezTo>
                  <a:pt x="1409898" y="6530645"/>
                  <a:pt x="1088429" y="6290800"/>
                  <a:pt x="821729" y="5982693"/>
                </a:cubicBezTo>
                <a:cubicBezTo>
                  <a:pt x="555029" y="5674585"/>
                  <a:pt x="351366" y="5313760"/>
                  <a:pt x="210740" y="4900216"/>
                </a:cubicBezTo>
                <a:cubicBezTo>
                  <a:pt x="70246" y="4486672"/>
                  <a:pt x="0" y="4038005"/>
                  <a:pt x="0" y="3554215"/>
                </a:cubicBezTo>
                <a:close/>
                <a:moveTo>
                  <a:pt x="1147167" y="3411538"/>
                </a:moveTo>
                <a:lnTo>
                  <a:pt x="1147167" y="3554215"/>
                </a:lnTo>
                <a:cubicBezTo>
                  <a:pt x="1147167" y="3889177"/>
                  <a:pt x="1186523" y="4204560"/>
                  <a:pt x="1265237" y="4500365"/>
                </a:cubicBezTo>
                <a:cubicBezTo>
                  <a:pt x="1343951" y="4796036"/>
                  <a:pt x="1463013" y="5057643"/>
                  <a:pt x="1622425" y="5285185"/>
                </a:cubicBezTo>
                <a:cubicBezTo>
                  <a:pt x="1781836" y="5512594"/>
                  <a:pt x="1981662" y="5691453"/>
                  <a:pt x="2221904" y="5821760"/>
                </a:cubicBezTo>
                <a:cubicBezTo>
                  <a:pt x="2462146" y="5952067"/>
                  <a:pt x="2741678" y="6017221"/>
                  <a:pt x="3060501" y="6017221"/>
                </a:cubicBezTo>
                <a:cubicBezTo>
                  <a:pt x="3375223" y="6017221"/>
                  <a:pt x="3651646" y="5952067"/>
                  <a:pt x="3889771" y="5821760"/>
                </a:cubicBezTo>
                <a:cubicBezTo>
                  <a:pt x="4128029" y="5691453"/>
                  <a:pt x="4325805" y="5512594"/>
                  <a:pt x="4483100" y="5285185"/>
                </a:cubicBezTo>
                <a:cubicBezTo>
                  <a:pt x="4640527" y="5057643"/>
                  <a:pt x="4759589" y="4796036"/>
                  <a:pt x="4840287" y="4500365"/>
                </a:cubicBezTo>
                <a:cubicBezTo>
                  <a:pt x="4921117" y="4204560"/>
                  <a:pt x="4961532" y="3889177"/>
                  <a:pt x="4961532" y="3554215"/>
                </a:cubicBezTo>
                <a:lnTo>
                  <a:pt x="4961532" y="3411538"/>
                </a:lnTo>
                <a:cubicBezTo>
                  <a:pt x="4961532" y="3080544"/>
                  <a:pt x="4921117" y="2767211"/>
                  <a:pt x="4840287" y="2471540"/>
                </a:cubicBezTo>
                <a:cubicBezTo>
                  <a:pt x="4759589" y="2175736"/>
                  <a:pt x="4639535" y="1913070"/>
                  <a:pt x="4480123" y="1683544"/>
                </a:cubicBezTo>
                <a:cubicBezTo>
                  <a:pt x="4320711" y="1454018"/>
                  <a:pt x="4121877" y="1273109"/>
                  <a:pt x="3883620" y="1140818"/>
                </a:cubicBezTo>
                <a:cubicBezTo>
                  <a:pt x="3645495" y="1008526"/>
                  <a:pt x="3367021" y="942380"/>
                  <a:pt x="3048198" y="942380"/>
                </a:cubicBezTo>
                <a:cubicBezTo>
                  <a:pt x="2733476" y="942380"/>
                  <a:pt x="2456987" y="1008526"/>
                  <a:pt x="2218729" y="1140818"/>
                </a:cubicBezTo>
                <a:cubicBezTo>
                  <a:pt x="1980604" y="1273109"/>
                  <a:pt x="1781836" y="1454018"/>
                  <a:pt x="1622425" y="1683544"/>
                </a:cubicBezTo>
                <a:cubicBezTo>
                  <a:pt x="1463013" y="1913070"/>
                  <a:pt x="1343951" y="2175736"/>
                  <a:pt x="1265237" y="2471540"/>
                </a:cubicBezTo>
                <a:cubicBezTo>
                  <a:pt x="1186523" y="2767211"/>
                  <a:pt x="1147167" y="3080544"/>
                  <a:pt x="1147167" y="3411538"/>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332" name="Freeform 7332"/>
          <p:cNvSpPr/>
          <p:nvPr/>
        </p:nvSpPr>
        <p:spPr>
          <a:xfrm>
            <a:off x="6138401" y="1771129"/>
            <a:ext cx="56793" cy="73673"/>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333" name="Freeform 7333"/>
          <p:cNvSpPr/>
          <p:nvPr/>
        </p:nvSpPr>
        <p:spPr>
          <a:xfrm>
            <a:off x="6204891" y="1830204"/>
            <a:ext cx="18666" cy="34194"/>
          </a:xfrm>
          <a:custGeom>
            <a:avLst/>
            <a:gdLst/>
            <a:ahLst/>
            <a:cxnLst/>
            <a:rect l="0" t="0" r="0" b="0"/>
            <a:pathLst>
              <a:path w="1731566" h="3168253">
                <a:moveTo>
                  <a:pt x="1731566" y="0"/>
                </a:moveTo>
                <a:lnTo>
                  <a:pt x="1731566" y="923925"/>
                </a:lnTo>
                <a:cubicBezTo>
                  <a:pt x="1731566" y="1300031"/>
                  <a:pt x="1636845" y="1697831"/>
                  <a:pt x="1447403" y="2117328"/>
                </a:cubicBezTo>
                <a:cubicBezTo>
                  <a:pt x="1258094" y="2536957"/>
                  <a:pt x="992650" y="2887265"/>
                  <a:pt x="651073" y="3168253"/>
                </a:cubicBezTo>
                <a:lnTo>
                  <a:pt x="0" y="2715617"/>
                </a:lnTo>
                <a:cubicBezTo>
                  <a:pt x="132292" y="2533848"/>
                  <a:pt x="243880" y="2348904"/>
                  <a:pt x="334764" y="2160785"/>
                </a:cubicBezTo>
                <a:cubicBezTo>
                  <a:pt x="425781" y="1972667"/>
                  <a:pt x="495035" y="1778396"/>
                  <a:pt x="542528" y="1577975"/>
                </a:cubicBezTo>
                <a:cubicBezTo>
                  <a:pt x="590153" y="1377553"/>
                  <a:pt x="613966" y="1165689"/>
                  <a:pt x="613966" y="942380"/>
                </a:cubicBezTo>
                <a:lnTo>
                  <a:pt x="613966" y="0"/>
                </a:ln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334" name="Freeform 7334"/>
          <p:cNvSpPr/>
          <p:nvPr/>
        </p:nvSpPr>
        <p:spPr>
          <a:xfrm>
            <a:off x="6263055" y="1754886"/>
            <a:ext cx="39420" cy="91355"/>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335" name="Freeform 7335"/>
          <p:cNvSpPr/>
          <p:nvPr/>
        </p:nvSpPr>
        <p:spPr>
          <a:xfrm>
            <a:off x="6315627" y="1742070"/>
            <a:ext cx="56861" cy="102732"/>
          </a:xfrm>
          <a:custGeom>
            <a:avLst/>
            <a:gdLst/>
            <a:ahLst/>
            <a:cxnLst/>
            <a:rect l="0" t="0" r="0" b="0"/>
            <a:pathLst>
              <a:path w="5274667" h="9518650">
                <a:moveTo>
                  <a:pt x="1147167" y="0"/>
                </a:moveTo>
                <a:lnTo>
                  <a:pt x="1147167" y="9518650"/>
                </a:lnTo>
                <a:lnTo>
                  <a:pt x="0" y="9518650"/>
                </a:lnTo>
                <a:lnTo>
                  <a:pt x="0" y="0"/>
                </a:lnTo>
                <a:close/>
                <a:moveTo>
                  <a:pt x="874315" y="5905500"/>
                </a:moveTo>
                <a:lnTo>
                  <a:pt x="396875" y="5905500"/>
                </a:lnTo>
                <a:cubicBezTo>
                  <a:pt x="396875" y="5445655"/>
                  <a:pt x="463086" y="5019940"/>
                  <a:pt x="595510" y="4628357"/>
                </a:cubicBezTo>
                <a:cubicBezTo>
                  <a:pt x="727934" y="4236773"/>
                  <a:pt x="914069" y="3895990"/>
                  <a:pt x="1153914" y="3606007"/>
                </a:cubicBezTo>
                <a:cubicBezTo>
                  <a:pt x="1393891" y="3315891"/>
                  <a:pt x="1680368" y="3091128"/>
                  <a:pt x="2013346" y="2931716"/>
                </a:cubicBezTo>
                <a:cubicBezTo>
                  <a:pt x="2346457" y="2772172"/>
                  <a:pt x="2715749" y="2692400"/>
                  <a:pt x="3121223" y="2692400"/>
                </a:cubicBezTo>
                <a:cubicBezTo>
                  <a:pt x="3452217" y="2692400"/>
                  <a:pt x="3750071" y="2736785"/>
                  <a:pt x="4014787" y="2825552"/>
                </a:cubicBezTo>
                <a:cubicBezTo>
                  <a:pt x="4279635" y="2914320"/>
                  <a:pt x="4506185" y="3055740"/>
                  <a:pt x="4694435" y="3249811"/>
                </a:cubicBezTo>
                <a:cubicBezTo>
                  <a:pt x="4882686" y="3443883"/>
                  <a:pt x="5026421" y="3694775"/>
                  <a:pt x="5125640" y="4002485"/>
                </a:cubicBezTo>
                <a:cubicBezTo>
                  <a:pt x="5224991" y="4310063"/>
                  <a:pt x="5274667" y="4684845"/>
                  <a:pt x="5274667" y="5126832"/>
                </a:cubicBezTo>
                <a:lnTo>
                  <a:pt x="5274667" y="9518650"/>
                </a:lnTo>
                <a:lnTo>
                  <a:pt x="4127500" y="9518650"/>
                </a:lnTo>
                <a:lnTo>
                  <a:pt x="4127500" y="5113536"/>
                </a:lnTo>
                <a:cubicBezTo>
                  <a:pt x="4127500" y="4762434"/>
                  <a:pt x="4075707" y="4480521"/>
                  <a:pt x="3972123" y="4267796"/>
                </a:cubicBezTo>
                <a:cubicBezTo>
                  <a:pt x="3868671" y="4055071"/>
                  <a:pt x="3717594" y="3900223"/>
                  <a:pt x="3518892" y="3803254"/>
                </a:cubicBezTo>
                <a:cubicBezTo>
                  <a:pt x="3320322" y="3706151"/>
                  <a:pt x="3076178" y="3657600"/>
                  <a:pt x="2786459" y="3657600"/>
                </a:cubicBezTo>
                <a:cubicBezTo>
                  <a:pt x="2500841" y="3657600"/>
                  <a:pt x="2241087" y="3717330"/>
                  <a:pt x="2007195" y="3836790"/>
                </a:cubicBezTo>
                <a:cubicBezTo>
                  <a:pt x="1773435" y="3956117"/>
                  <a:pt x="1572749" y="4120754"/>
                  <a:pt x="1405135" y="4330700"/>
                </a:cubicBezTo>
                <a:cubicBezTo>
                  <a:pt x="1237522" y="4540647"/>
                  <a:pt x="1107148" y="4780492"/>
                  <a:pt x="1014015" y="5050235"/>
                </a:cubicBezTo>
                <a:cubicBezTo>
                  <a:pt x="920882" y="5319845"/>
                  <a:pt x="874315" y="5604934"/>
                  <a:pt x="874315" y="590550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336" name="Freeform 7336"/>
          <p:cNvSpPr/>
          <p:nvPr/>
        </p:nvSpPr>
        <p:spPr>
          <a:xfrm>
            <a:off x="6386340" y="1771128"/>
            <a:ext cx="61403" cy="75113"/>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337" name="Freeform 7337"/>
          <p:cNvSpPr/>
          <p:nvPr/>
        </p:nvSpPr>
        <p:spPr>
          <a:xfrm>
            <a:off x="6490527" y="1771128"/>
            <a:ext cx="61403" cy="75113"/>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338" name="Freeform 7338"/>
          <p:cNvSpPr/>
          <p:nvPr/>
        </p:nvSpPr>
        <p:spPr>
          <a:xfrm>
            <a:off x="6558024" y="1772499"/>
            <a:ext cx="62102" cy="72371"/>
          </a:xfrm>
          <a:custGeom>
            <a:avLst/>
            <a:gdLst/>
            <a:ahLst/>
            <a:cxnLst/>
            <a:rect l="0" t="0" r="0" b="0"/>
            <a:pathLst>
              <a:path w="5760839" h="6705600">
                <a:moveTo>
                  <a:pt x="1389062" y="0"/>
                </a:moveTo>
                <a:lnTo>
                  <a:pt x="2858691" y="2441774"/>
                </a:lnTo>
                <a:lnTo>
                  <a:pt x="4346972" y="0"/>
                </a:lnTo>
                <a:lnTo>
                  <a:pt x="5692577" y="0"/>
                </a:lnTo>
                <a:lnTo>
                  <a:pt x="3497461" y="3309343"/>
                </a:lnTo>
                <a:lnTo>
                  <a:pt x="5760839" y="6705600"/>
                </a:lnTo>
                <a:lnTo>
                  <a:pt x="4433689" y="6705600"/>
                </a:lnTo>
                <a:lnTo>
                  <a:pt x="2883495" y="4189413"/>
                </a:lnTo>
                <a:lnTo>
                  <a:pt x="1333103" y="6705600"/>
                </a:lnTo>
                <a:lnTo>
                  <a:pt x="0" y="6705600"/>
                </a:lnTo>
                <a:lnTo>
                  <a:pt x="2257227" y="3309343"/>
                </a:lnTo>
                <a:lnTo>
                  <a:pt x="68064" y="0"/>
                </a:ln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339" name="Freeform 7339"/>
          <p:cNvSpPr/>
          <p:nvPr/>
        </p:nvSpPr>
        <p:spPr>
          <a:xfrm>
            <a:off x="6628118" y="1771128"/>
            <a:ext cx="61403" cy="75113"/>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340" name="Freeform 7340"/>
          <p:cNvSpPr/>
          <p:nvPr/>
        </p:nvSpPr>
        <p:spPr>
          <a:xfrm>
            <a:off x="6698966" y="1771128"/>
            <a:ext cx="60964" cy="75113"/>
          </a:xfrm>
          <a:custGeom>
            <a:avLst/>
            <a:gdLst/>
            <a:ahLst/>
            <a:cxnLst/>
            <a:rect l="0" t="0" r="0" b="0"/>
            <a:pathLst>
              <a:path w="5655270" h="6959600">
                <a:moveTo>
                  <a:pt x="2982714" y="6017221"/>
                </a:moveTo>
                <a:cubicBezTo>
                  <a:pt x="3255499" y="6017221"/>
                  <a:pt x="3507647" y="5961394"/>
                  <a:pt x="3739157" y="5849740"/>
                </a:cubicBezTo>
                <a:cubicBezTo>
                  <a:pt x="3970668" y="5738085"/>
                  <a:pt x="4160837" y="5584032"/>
                  <a:pt x="4309665" y="5387579"/>
                </a:cubicBezTo>
                <a:cubicBezTo>
                  <a:pt x="4458493" y="5190993"/>
                  <a:pt x="4543226" y="4966560"/>
                  <a:pt x="4563864" y="4714280"/>
                </a:cubicBezTo>
                <a:lnTo>
                  <a:pt x="5655270" y="4714280"/>
                </a:lnTo>
                <a:cubicBezTo>
                  <a:pt x="5634632" y="5111288"/>
                  <a:pt x="5501282" y="5480381"/>
                  <a:pt x="5255220" y="5821561"/>
                </a:cubicBezTo>
                <a:cubicBezTo>
                  <a:pt x="5009289" y="6162609"/>
                  <a:pt x="4687887" y="6437578"/>
                  <a:pt x="4291012" y="6646466"/>
                </a:cubicBezTo>
                <a:cubicBezTo>
                  <a:pt x="3894137" y="6855221"/>
                  <a:pt x="3458104" y="6959600"/>
                  <a:pt x="2982912" y="6959600"/>
                </a:cubicBezTo>
                <a:cubicBezTo>
                  <a:pt x="2478484" y="6959600"/>
                  <a:pt x="2039209" y="6870700"/>
                  <a:pt x="1665089" y="6692900"/>
                </a:cubicBezTo>
                <a:cubicBezTo>
                  <a:pt x="1290968" y="6515100"/>
                  <a:pt x="980876" y="6271155"/>
                  <a:pt x="734814" y="5961063"/>
                </a:cubicBezTo>
                <a:cubicBezTo>
                  <a:pt x="488883" y="5650839"/>
                  <a:pt x="304932" y="5294115"/>
                  <a:pt x="182959" y="4890890"/>
                </a:cubicBezTo>
                <a:cubicBezTo>
                  <a:pt x="60986" y="4487665"/>
                  <a:pt x="0" y="4060693"/>
                  <a:pt x="0" y="3609975"/>
                </a:cubicBezTo>
                <a:lnTo>
                  <a:pt x="0" y="3349625"/>
                </a:lnTo>
                <a:cubicBezTo>
                  <a:pt x="0" y="2898775"/>
                  <a:pt x="60986" y="2471738"/>
                  <a:pt x="182959" y="2068513"/>
                </a:cubicBezTo>
                <a:cubicBezTo>
                  <a:pt x="304932" y="1665288"/>
                  <a:pt x="488883" y="1308630"/>
                  <a:pt x="734814" y="998538"/>
                </a:cubicBezTo>
                <a:cubicBezTo>
                  <a:pt x="980876" y="688446"/>
                  <a:pt x="1290968" y="444500"/>
                  <a:pt x="1665089" y="266700"/>
                </a:cubicBezTo>
                <a:cubicBezTo>
                  <a:pt x="2039209" y="88900"/>
                  <a:pt x="2478484" y="0"/>
                  <a:pt x="2982912" y="0"/>
                </a:cubicBezTo>
                <a:cubicBezTo>
                  <a:pt x="3507713" y="0"/>
                  <a:pt x="3966500" y="106496"/>
                  <a:pt x="4359275" y="319485"/>
                </a:cubicBezTo>
                <a:cubicBezTo>
                  <a:pt x="4752049" y="532342"/>
                  <a:pt x="5061082" y="821796"/>
                  <a:pt x="5286375" y="1187847"/>
                </a:cubicBezTo>
                <a:cubicBezTo>
                  <a:pt x="5511667" y="1553766"/>
                  <a:pt x="5634632" y="1968236"/>
                  <a:pt x="5655270" y="2431257"/>
                </a:cubicBezTo>
                <a:lnTo>
                  <a:pt x="4563864" y="2431257"/>
                </a:lnTo>
                <a:cubicBezTo>
                  <a:pt x="4543226" y="2154238"/>
                  <a:pt x="4465703" y="1904075"/>
                  <a:pt x="4331295" y="1680766"/>
                </a:cubicBezTo>
                <a:cubicBezTo>
                  <a:pt x="4197019" y="1457325"/>
                  <a:pt x="4015118" y="1278401"/>
                  <a:pt x="3785592" y="1143993"/>
                </a:cubicBezTo>
                <a:cubicBezTo>
                  <a:pt x="3556198" y="1009584"/>
                  <a:pt x="3288572" y="942380"/>
                  <a:pt x="2982714" y="942380"/>
                </a:cubicBezTo>
                <a:cubicBezTo>
                  <a:pt x="2631215" y="942380"/>
                  <a:pt x="2336601" y="1011635"/>
                  <a:pt x="2098873" y="1150144"/>
                </a:cubicBezTo>
                <a:cubicBezTo>
                  <a:pt x="1861277" y="1288654"/>
                  <a:pt x="1673225" y="1474788"/>
                  <a:pt x="1534715" y="1708547"/>
                </a:cubicBezTo>
                <a:cubicBezTo>
                  <a:pt x="1396206" y="1942307"/>
                  <a:pt x="1296987" y="2200805"/>
                  <a:pt x="1237059" y="2484041"/>
                </a:cubicBezTo>
                <a:cubicBezTo>
                  <a:pt x="1177131" y="2767278"/>
                  <a:pt x="1147167" y="3055806"/>
                  <a:pt x="1147167" y="3349625"/>
                </a:cubicBezTo>
                <a:lnTo>
                  <a:pt x="1147167" y="3609975"/>
                </a:lnTo>
                <a:cubicBezTo>
                  <a:pt x="1147167" y="3903663"/>
                  <a:pt x="1176072" y="4193249"/>
                  <a:pt x="1233884" y="4478735"/>
                </a:cubicBezTo>
                <a:cubicBezTo>
                  <a:pt x="1291828" y="4764088"/>
                  <a:pt x="1389988" y="5022586"/>
                  <a:pt x="1528365" y="5254229"/>
                </a:cubicBezTo>
                <a:cubicBezTo>
                  <a:pt x="1666875" y="5485739"/>
                  <a:pt x="1854993" y="5670815"/>
                  <a:pt x="2092721" y="5809457"/>
                </a:cubicBezTo>
                <a:cubicBezTo>
                  <a:pt x="2330450" y="5947966"/>
                  <a:pt x="2627114" y="6017221"/>
                  <a:pt x="2982714" y="6017221"/>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341" name="Freeform 7341"/>
          <p:cNvSpPr/>
          <p:nvPr/>
        </p:nvSpPr>
        <p:spPr>
          <a:xfrm>
            <a:off x="6771734" y="1772499"/>
            <a:ext cx="56953" cy="73742"/>
          </a:xfrm>
          <a:custGeom>
            <a:avLst/>
            <a:gdLst/>
            <a:ahLst/>
            <a:cxnLst/>
            <a:rect l="0" t="0" r="0" b="0"/>
            <a:pathLst>
              <a:path w="5283200" h="6832600">
                <a:moveTo>
                  <a:pt x="4132460" y="5156200"/>
                </a:moveTo>
                <a:lnTo>
                  <a:pt x="4132460" y="0"/>
                </a:lnTo>
                <a:lnTo>
                  <a:pt x="5283200" y="0"/>
                </a:lnTo>
                <a:lnTo>
                  <a:pt x="5283200" y="6705600"/>
                </a:lnTo>
                <a:lnTo>
                  <a:pt x="4188420" y="6705600"/>
                </a:lnTo>
                <a:close/>
                <a:moveTo>
                  <a:pt x="4349750" y="3733800"/>
                </a:moveTo>
                <a:lnTo>
                  <a:pt x="4826000" y="3733800"/>
                </a:lnTo>
                <a:cubicBezTo>
                  <a:pt x="4826000" y="4180020"/>
                  <a:pt x="4779499" y="4592175"/>
                  <a:pt x="4686498" y="4970265"/>
                </a:cubicBezTo>
                <a:cubicBezTo>
                  <a:pt x="4593497" y="5348222"/>
                  <a:pt x="4443610" y="5675644"/>
                  <a:pt x="4236839" y="5952530"/>
                </a:cubicBezTo>
                <a:cubicBezTo>
                  <a:pt x="4030067" y="6229417"/>
                  <a:pt x="3759133" y="6445317"/>
                  <a:pt x="3424039" y="6600230"/>
                </a:cubicBezTo>
                <a:cubicBezTo>
                  <a:pt x="3089076" y="6755143"/>
                  <a:pt x="2681750" y="6832600"/>
                  <a:pt x="2202060" y="6832600"/>
                </a:cubicBezTo>
                <a:cubicBezTo>
                  <a:pt x="1875432" y="6832600"/>
                  <a:pt x="1576652" y="6785107"/>
                  <a:pt x="1305718" y="6690122"/>
                </a:cubicBezTo>
                <a:cubicBezTo>
                  <a:pt x="1034917" y="6595005"/>
                  <a:pt x="802282" y="6448227"/>
                  <a:pt x="607814" y="6249790"/>
                </a:cubicBezTo>
                <a:cubicBezTo>
                  <a:pt x="413477" y="6051352"/>
                  <a:pt x="263591" y="5793053"/>
                  <a:pt x="158154" y="5474891"/>
                </a:cubicBezTo>
                <a:cubicBezTo>
                  <a:pt x="52718" y="5156597"/>
                  <a:pt x="0" y="4774208"/>
                  <a:pt x="0" y="4327724"/>
                </a:cubicBezTo>
                <a:lnTo>
                  <a:pt x="0" y="0"/>
                </a:lnTo>
                <a:lnTo>
                  <a:pt x="1147167" y="0"/>
                </a:lnTo>
                <a:lnTo>
                  <a:pt x="1147167" y="4337050"/>
                </a:lnTo>
                <a:cubicBezTo>
                  <a:pt x="1147167" y="4638411"/>
                  <a:pt x="1181298" y="4887252"/>
                  <a:pt x="1249560" y="5083572"/>
                </a:cubicBezTo>
                <a:cubicBezTo>
                  <a:pt x="1317823" y="5279761"/>
                  <a:pt x="1410890" y="5434674"/>
                  <a:pt x="1528762" y="5548313"/>
                </a:cubicBezTo>
                <a:cubicBezTo>
                  <a:pt x="1646634" y="5661819"/>
                  <a:pt x="1778992" y="5741260"/>
                  <a:pt x="1925835" y="5786636"/>
                </a:cubicBezTo>
                <a:cubicBezTo>
                  <a:pt x="2072812" y="5832012"/>
                  <a:pt x="2224881" y="5854700"/>
                  <a:pt x="2382043" y="5854700"/>
                </a:cubicBezTo>
                <a:cubicBezTo>
                  <a:pt x="2870464" y="5854700"/>
                  <a:pt x="3257351" y="5760377"/>
                  <a:pt x="3542704" y="5571729"/>
                </a:cubicBezTo>
                <a:cubicBezTo>
                  <a:pt x="3828189" y="5383081"/>
                  <a:pt x="4034035" y="5128089"/>
                  <a:pt x="4160242" y="4806752"/>
                </a:cubicBezTo>
                <a:cubicBezTo>
                  <a:pt x="4286580" y="4485283"/>
                  <a:pt x="4349750" y="4127633"/>
                  <a:pt x="4349750" y="373380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342" name="Freeform 7342"/>
          <p:cNvSpPr/>
          <p:nvPr/>
        </p:nvSpPr>
        <p:spPr>
          <a:xfrm>
            <a:off x="6837175" y="1754886"/>
            <a:ext cx="39420" cy="91355"/>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343" name="Freeform 7343"/>
          <p:cNvSpPr/>
          <p:nvPr/>
        </p:nvSpPr>
        <p:spPr>
          <a:xfrm>
            <a:off x="6889747" y="1746045"/>
            <a:ext cx="14649" cy="98826"/>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344" name="Freeform 7344"/>
          <p:cNvSpPr/>
          <p:nvPr/>
        </p:nvSpPr>
        <p:spPr>
          <a:xfrm>
            <a:off x="6914747" y="1772499"/>
            <a:ext cx="61635" cy="72371"/>
          </a:xfrm>
          <a:custGeom>
            <a:avLst/>
            <a:gdLst/>
            <a:ahLst/>
            <a:cxnLst/>
            <a:rect l="0" t="0" r="0" b="0"/>
            <a:pathLst>
              <a:path w="5717579" h="6705600">
                <a:moveTo>
                  <a:pt x="2710061" y="5670550"/>
                </a:moveTo>
                <a:lnTo>
                  <a:pt x="4545607" y="0"/>
                </a:lnTo>
                <a:lnTo>
                  <a:pt x="5717579" y="0"/>
                </a:lnTo>
                <a:lnTo>
                  <a:pt x="3305373" y="6705600"/>
                </a:lnTo>
                <a:lnTo>
                  <a:pt x="2536428" y="6705600"/>
                </a:lnTo>
                <a:close/>
                <a:moveTo>
                  <a:pt x="1178321" y="0"/>
                </a:moveTo>
                <a:lnTo>
                  <a:pt x="3069629" y="5701507"/>
                </a:lnTo>
                <a:lnTo>
                  <a:pt x="3199804" y="6705600"/>
                </a:lnTo>
                <a:lnTo>
                  <a:pt x="2430859" y="6705600"/>
                </a:lnTo>
                <a:lnTo>
                  <a:pt x="0" y="0"/>
                </a:ln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345" name="Freeform 7345"/>
          <p:cNvSpPr/>
          <p:nvPr/>
        </p:nvSpPr>
        <p:spPr>
          <a:xfrm>
            <a:off x="6983255" y="1771128"/>
            <a:ext cx="61403" cy="75113"/>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346" name="Freeform 7346"/>
          <p:cNvSpPr/>
          <p:nvPr/>
        </p:nvSpPr>
        <p:spPr>
          <a:xfrm>
            <a:off x="7090589" y="1742070"/>
            <a:ext cx="61242" cy="104171"/>
          </a:xfrm>
          <a:custGeom>
            <a:avLst/>
            <a:gdLst/>
            <a:ahLst/>
            <a:cxnLst/>
            <a:rect l="0" t="0" r="0" b="0"/>
            <a:pathLst>
              <a:path w="5681067" h="9652000">
                <a:moveTo>
                  <a:pt x="0" y="0"/>
                </a:moveTo>
                <a:lnTo>
                  <a:pt x="1147167" y="0"/>
                </a:lnTo>
                <a:lnTo>
                  <a:pt x="1147167" y="8221465"/>
                </a:lnTo>
                <a:lnTo>
                  <a:pt x="1048543" y="9525000"/>
                </a:lnTo>
                <a:lnTo>
                  <a:pt x="0" y="9525000"/>
                </a:lnTo>
                <a:close/>
                <a:moveTo>
                  <a:pt x="5681067" y="6116241"/>
                </a:moveTo>
                <a:lnTo>
                  <a:pt x="5681067" y="6246615"/>
                </a:lnTo>
                <a:cubicBezTo>
                  <a:pt x="5681067" y="6734506"/>
                  <a:pt x="5623189" y="7186282"/>
                  <a:pt x="5507434" y="7601943"/>
                </a:cubicBezTo>
                <a:cubicBezTo>
                  <a:pt x="5391811" y="8017603"/>
                  <a:pt x="5222411" y="8378429"/>
                  <a:pt x="4999235" y="8684419"/>
                </a:cubicBezTo>
                <a:cubicBezTo>
                  <a:pt x="4776192" y="8990410"/>
                  <a:pt x="4503539" y="9228204"/>
                  <a:pt x="4181276" y="9397802"/>
                </a:cubicBezTo>
                <a:cubicBezTo>
                  <a:pt x="3859014" y="9567267"/>
                  <a:pt x="3489258" y="9652000"/>
                  <a:pt x="3072010" y="9652000"/>
                </a:cubicBezTo>
                <a:cubicBezTo>
                  <a:pt x="2646428" y="9652000"/>
                  <a:pt x="2273564" y="9578578"/>
                  <a:pt x="1953418" y="9431735"/>
                </a:cubicBezTo>
                <a:cubicBezTo>
                  <a:pt x="1633272" y="9284759"/>
                  <a:pt x="1363728" y="9072563"/>
                  <a:pt x="1144785" y="8795147"/>
                </a:cubicBezTo>
                <a:cubicBezTo>
                  <a:pt x="925843" y="8517732"/>
                  <a:pt x="751284" y="8182439"/>
                  <a:pt x="621109" y="7789268"/>
                </a:cubicBezTo>
                <a:cubicBezTo>
                  <a:pt x="490934" y="7395965"/>
                  <a:pt x="401042" y="6952986"/>
                  <a:pt x="351432" y="6460332"/>
                </a:cubicBezTo>
                <a:lnTo>
                  <a:pt x="351432" y="5889824"/>
                </a:lnTo>
                <a:cubicBezTo>
                  <a:pt x="401042" y="5393995"/>
                  <a:pt x="490934" y="4949892"/>
                  <a:pt x="621109" y="4557515"/>
                </a:cubicBezTo>
                <a:cubicBezTo>
                  <a:pt x="751284" y="4165005"/>
                  <a:pt x="925843" y="3829381"/>
                  <a:pt x="1144785" y="3550643"/>
                </a:cubicBezTo>
                <a:cubicBezTo>
                  <a:pt x="1363728" y="3271772"/>
                  <a:pt x="1632214" y="3059047"/>
                  <a:pt x="1950243" y="2912468"/>
                </a:cubicBezTo>
                <a:cubicBezTo>
                  <a:pt x="2268405" y="2765756"/>
                  <a:pt x="2638226" y="2692400"/>
                  <a:pt x="3059707" y="2692400"/>
                </a:cubicBezTo>
                <a:cubicBezTo>
                  <a:pt x="3481056" y="2692400"/>
                  <a:pt x="3854913" y="2774091"/>
                  <a:pt x="4181276" y="2937471"/>
                </a:cubicBezTo>
                <a:cubicBezTo>
                  <a:pt x="4507772" y="3100719"/>
                  <a:pt x="4781483" y="3333287"/>
                  <a:pt x="5002410" y="3635177"/>
                </a:cubicBezTo>
                <a:cubicBezTo>
                  <a:pt x="5223470" y="3937067"/>
                  <a:pt x="5391811" y="4297892"/>
                  <a:pt x="5507434" y="4717654"/>
                </a:cubicBezTo>
                <a:cubicBezTo>
                  <a:pt x="5623189" y="5137283"/>
                  <a:pt x="5681067" y="5603479"/>
                  <a:pt x="5681067" y="6116241"/>
                </a:cubicBezTo>
                <a:close/>
                <a:moveTo>
                  <a:pt x="4533900" y="6243440"/>
                </a:moveTo>
                <a:lnTo>
                  <a:pt x="4533900" y="6113066"/>
                </a:lnTo>
                <a:cubicBezTo>
                  <a:pt x="4533900" y="5778368"/>
                  <a:pt x="4502811" y="5463250"/>
                  <a:pt x="4440634" y="5167710"/>
                </a:cubicBezTo>
                <a:cubicBezTo>
                  <a:pt x="4378457" y="4872038"/>
                  <a:pt x="4279039" y="4611556"/>
                  <a:pt x="4142382" y="4386263"/>
                </a:cubicBezTo>
                <a:cubicBezTo>
                  <a:pt x="4005857" y="4160838"/>
                  <a:pt x="3825808" y="3983038"/>
                  <a:pt x="3602235" y="3852863"/>
                </a:cubicBezTo>
                <a:cubicBezTo>
                  <a:pt x="3378663" y="3722688"/>
                  <a:pt x="3103297" y="3657600"/>
                  <a:pt x="2776140" y="3657600"/>
                </a:cubicBezTo>
                <a:cubicBezTo>
                  <a:pt x="2486289" y="3657600"/>
                  <a:pt x="2234737" y="3707210"/>
                  <a:pt x="2021482" y="3806429"/>
                </a:cubicBezTo>
                <a:cubicBezTo>
                  <a:pt x="1808228" y="3905515"/>
                  <a:pt x="1627055" y="4038799"/>
                  <a:pt x="1477962" y="4206280"/>
                </a:cubicBezTo>
                <a:cubicBezTo>
                  <a:pt x="1329002" y="4373629"/>
                  <a:pt x="1207955" y="4563798"/>
                  <a:pt x="1114821" y="4776788"/>
                </a:cubicBezTo>
                <a:cubicBezTo>
                  <a:pt x="1021688" y="4989645"/>
                  <a:pt x="952301" y="5209779"/>
                  <a:pt x="906660" y="5437188"/>
                </a:cubicBezTo>
                <a:lnTo>
                  <a:pt x="906660" y="6931621"/>
                </a:lnTo>
                <a:cubicBezTo>
                  <a:pt x="972939" y="7220943"/>
                  <a:pt x="1081616" y="7498954"/>
                  <a:pt x="1232693" y="7765654"/>
                </a:cubicBezTo>
                <a:cubicBezTo>
                  <a:pt x="1383770" y="8032221"/>
                  <a:pt x="1586640" y="8250304"/>
                  <a:pt x="1841301" y="8419902"/>
                </a:cubicBezTo>
                <a:cubicBezTo>
                  <a:pt x="2096095" y="8589368"/>
                  <a:pt x="2411875" y="8674100"/>
                  <a:pt x="2788642" y="8674100"/>
                </a:cubicBezTo>
                <a:cubicBezTo>
                  <a:pt x="3099130" y="8674100"/>
                  <a:pt x="3365103" y="8611130"/>
                  <a:pt x="3586559" y="8485188"/>
                </a:cubicBezTo>
                <a:cubicBezTo>
                  <a:pt x="3808147" y="8359114"/>
                  <a:pt x="3988263" y="8184423"/>
                  <a:pt x="4126904" y="7961115"/>
                </a:cubicBezTo>
                <a:cubicBezTo>
                  <a:pt x="4265678" y="7737806"/>
                  <a:pt x="4368204" y="7479441"/>
                  <a:pt x="4434482" y="7186018"/>
                </a:cubicBezTo>
                <a:cubicBezTo>
                  <a:pt x="4500760" y="6892463"/>
                  <a:pt x="4533900" y="6578270"/>
                  <a:pt x="4533900" y="624344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347" name="Freeform 7347"/>
          <p:cNvSpPr/>
          <p:nvPr/>
        </p:nvSpPr>
        <p:spPr>
          <a:xfrm>
            <a:off x="7165819" y="1771129"/>
            <a:ext cx="34992" cy="73742"/>
          </a:xfrm>
          <a:custGeom>
            <a:avLst/>
            <a:gdLst/>
            <a:ahLst/>
            <a:cxnLst/>
            <a:rect l="0" t="0" r="0" b="0"/>
            <a:pathLst>
              <a:path w="3246040" h="6832600">
                <a:moveTo>
                  <a:pt x="1150143" y="1180704"/>
                </a:moveTo>
                <a:lnTo>
                  <a:pt x="1150143" y="6832600"/>
                </a:lnTo>
                <a:lnTo>
                  <a:pt x="0" y="6832600"/>
                </a:lnTo>
                <a:lnTo>
                  <a:pt x="0" y="127000"/>
                </a:lnTo>
                <a:lnTo>
                  <a:pt x="1118989" y="127000"/>
                </a:lnTo>
                <a:close/>
                <a:moveTo>
                  <a:pt x="3246040" y="86916"/>
                </a:moveTo>
                <a:lnTo>
                  <a:pt x="3239889" y="1154510"/>
                </a:lnTo>
                <a:cubicBezTo>
                  <a:pt x="3144771" y="1133872"/>
                  <a:pt x="3054813" y="1120445"/>
                  <a:pt x="2970014" y="1114227"/>
                </a:cubicBezTo>
                <a:cubicBezTo>
                  <a:pt x="2885347" y="1108009"/>
                  <a:pt x="2789237" y="1104900"/>
                  <a:pt x="2681684" y="1104900"/>
                </a:cubicBezTo>
                <a:cubicBezTo>
                  <a:pt x="2417100" y="1104900"/>
                  <a:pt x="2183540" y="1146242"/>
                  <a:pt x="1981001" y="1228924"/>
                </a:cubicBezTo>
                <a:cubicBezTo>
                  <a:pt x="1778462" y="1311606"/>
                  <a:pt x="1606880" y="1427295"/>
                  <a:pt x="1466254" y="1575991"/>
                </a:cubicBezTo>
                <a:cubicBezTo>
                  <a:pt x="1325760" y="1724687"/>
                  <a:pt x="1215165" y="1901362"/>
                  <a:pt x="1134467" y="2106018"/>
                </a:cubicBezTo>
                <a:cubicBezTo>
                  <a:pt x="1053901" y="2310673"/>
                  <a:pt x="1001249" y="2534841"/>
                  <a:pt x="976510" y="2778522"/>
                </a:cubicBezTo>
                <a:lnTo>
                  <a:pt x="654050" y="2964458"/>
                </a:lnTo>
                <a:cubicBezTo>
                  <a:pt x="654050" y="2559249"/>
                  <a:pt x="694332" y="2178844"/>
                  <a:pt x="774898" y="1823244"/>
                </a:cubicBezTo>
                <a:cubicBezTo>
                  <a:pt x="855464" y="1467644"/>
                  <a:pt x="980479" y="1152393"/>
                  <a:pt x="1149945" y="877491"/>
                </a:cubicBezTo>
                <a:cubicBezTo>
                  <a:pt x="1319543" y="602589"/>
                  <a:pt x="1535575" y="387615"/>
                  <a:pt x="1798042" y="232569"/>
                </a:cubicBezTo>
                <a:cubicBezTo>
                  <a:pt x="2060641" y="77524"/>
                  <a:pt x="2373841" y="0"/>
                  <a:pt x="2737643" y="0"/>
                </a:cubicBezTo>
                <a:cubicBezTo>
                  <a:pt x="2820325" y="0"/>
                  <a:pt x="2915377" y="9327"/>
                  <a:pt x="3022798" y="27980"/>
                </a:cubicBezTo>
                <a:cubicBezTo>
                  <a:pt x="3130351" y="46501"/>
                  <a:pt x="3204765" y="66146"/>
                  <a:pt x="3246040" y="86916"/>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348" name="Freeform 7348"/>
          <p:cNvSpPr/>
          <p:nvPr/>
        </p:nvSpPr>
        <p:spPr>
          <a:xfrm>
            <a:off x="7208467" y="1771128"/>
            <a:ext cx="59676" cy="75113"/>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349" name="Freeform 7349"/>
          <p:cNvSpPr/>
          <p:nvPr/>
        </p:nvSpPr>
        <p:spPr>
          <a:xfrm>
            <a:off x="7283491" y="1771129"/>
            <a:ext cx="56793" cy="73673"/>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350" name="Freeform 7350"/>
          <p:cNvSpPr/>
          <p:nvPr/>
        </p:nvSpPr>
        <p:spPr>
          <a:xfrm>
            <a:off x="7354272" y="1771128"/>
            <a:ext cx="60964" cy="75113"/>
          </a:xfrm>
          <a:custGeom>
            <a:avLst/>
            <a:gdLst/>
            <a:ahLst/>
            <a:cxnLst/>
            <a:rect l="0" t="0" r="0" b="0"/>
            <a:pathLst>
              <a:path w="5655270" h="6959600">
                <a:moveTo>
                  <a:pt x="2982714" y="6017221"/>
                </a:moveTo>
                <a:cubicBezTo>
                  <a:pt x="3255499" y="6017221"/>
                  <a:pt x="3507647" y="5961394"/>
                  <a:pt x="3739157" y="5849740"/>
                </a:cubicBezTo>
                <a:cubicBezTo>
                  <a:pt x="3970668" y="5738085"/>
                  <a:pt x="4160837" y="5584032"/>
                  <a:pt x="4309665" y="5387579"/>
                </a:cubicBezTo>
                <a:cubicBezTo>
                  <a:pt x="4458493" y="5190993"/>
                  <a:pt x="4543226" y="4966560"/>
                  <a:pt x="4563864" y="4714280"/>
                </a:cubicBezTo>
                <a:lnTo>
                  <a:pt x="5655270" y="4714280"/>
                </a:lnTo>
                <a:cubicBezTo>
                  <a:pt x="5634632" y="5111288"/>
                  <a:pt x="5501282" y="5480381"/>
                  <a:pt x="5255220" y="5821561"/>
                </a:cubicBezTo>
                <a:cubicBezTo>
                  <a:pt x="5009289" y="6162609"/>
                  <a:pt x="4687887" y="6437578"/>
                  <a:pt x="4291012" y="6646466"/>
                </a:cubicBezTo>
                <a:cubicBezTo>
                  <a:pt x="3894137" y="6855221"/>
                  <a:pt x="3458104" y="6959600"/>
                  <a:pt x="2982912" y="6959600"/>
                </a:cubicBezTo>
                <a:cubicBezTo>
                  <a:pt x="2478484" y="6959600"/>
                  <a:pt x="2039209" y="6870700"/>
                  <a:pt x="1665089" y="6692900"/>
                </a:cubicBezTo>
                <a:cubicBezTo>
                  <a:pt x="1290968" y="6515100"/>
                  <a:pt x="980876" y="6271155"/>
                  <a:pt x="734814" y="5961063"/>
                </a:cubicBezTo>
                <a:cubicBezTo>
                  <a:pt x="488883" y="5650839"/>
                  <a:pt x="304932" y="5294115"/>
                  <a:pt x="182959" y="4890890"/>
                </a:cubicBezTo>
                <a:cubicBezTo>
                  <a:pt x="60986" y="4487665"/>
                  <a:pt x="0" y="4060693"/>
                  <a:pt x="0" y="3609975"/>
                </a:cubicBezTo>
                <a:lnTo>
                  <a:pt x="0" y="3349625"/>
                </a:lnTo>
                <a:cubicBezTo>
                  <a:pt x="0" y="2898775"/>
                  <a:pt x="60986" y="2471738"/>
                  <a:pt x="182959" y="2068513"/>
                </a:cubicBezTo>
                <a:cubicBezTo>
                  <a:pt x="304932" y="1665288"/>
                  <a:pt x="488883" y="1308630"/>
                  <a:pt x="734814" y="998538"/>
                </a:cubicBezTo>
                <a:cubicBezTo>
                  <a:pt x="980876" y="688446"/>
                  <a:pt x="1290968" y="444500"/>
                  <a:pt x="1665089" y="266700"/>
                </a:cubicBezTo>
                <a:cubicBezTo>
                  <a:pt x="2039209" y="88900"/>
                  <a:pt x="2478484" y="0"/>
                  <a:pt x="2982912" y="0"/>
                </a:cubicBezTo>
                <a:cubicBezTo>
                  <a:pt x="3507713" y="0"/>
                  <a:pt x="3966500" y="106496"/>
                  <a:pt x="4359275" y="319485"/>
                </a:cubicBezTo>
                <a:cubicBezTo>
                  <a:pt x="4752049" y="532342"/>
                  <a:pt x="5061082" y="821796"/>
                  <a:pt x="5286375" y="1187847"/>
                </a:cubicBezTo>
                <a:cubicBezTo>
                  <a:pt x="5511667" y="1553766"/>
                  <a:pt x="5634632" y="1968236"/>
                  <a:pt x="5655270" y="2431257"/>
                </a:cubicBezTo>
                <a:lnTo>
                  <a:pt x="4563864" y="2431257"/>
                </a:lnTo>
                <a:cubicBezTo>
                  <a:pt x="4543226" y="2154238"/>
                  <a:pt x="4465703" y="1904075"/>
                  <a:pt x="4331295" y="1680766"/>
                </a:cubicBezTo>
                <a:cubicBezTo>
                  <a:pt x="4197019" y="1457325"/>
                  <a:pt x="4015118" y="1278401"/>
                  <a:pt x="3785592" y="1143993"/>
                </a:cubicBezTo>
                <a:cubicBezTo>
                  <a:pt x="3556198" y="1009584"/>
                  <a:pt x="3288572" y="942380"/>
                  <a:pt x="2982714" y="942380"/>
                </a:cubicBezTo>
                <a:cubicBezTo>
                  <a:pt x="2631215" y="942380"/>
                  <a:pt x="2336601" y="1011635"/>
                  <a:pt x="2098873" y="1150144"/>
                </a:cubicBezTo>
                <a:cubicBezTo>
                  <a:pt x="1861277" y="1288654"/>
                  <a:pt x="1673225" y="1474788"/>
                  <a:pt x="1534715" y="1708547"/>
                </a:cubicBezTo>
                <a:cubicBezTo>
                  <a:pt x="1396206" y="1942307"/>
                  <a:pt x="1296987" y="2200805"/>
                  <a:pt x="1237059" y="2484041"/>
                </a:cubicBezTo>
                <a:cubicBezTo>
                  <a:pt x="1177131" y="2767278"/>
                  <a:pt x="1147167" y="3055806"/>
                  <a:pt x="1147167" y="3349625"/>
                </a:cubicBezTo>
                <a:lnTo>
                  <a:pt x="1147167" y="3609975"/>
                </a:lnTo>
                <a:cubicBezTo>
                  <a:pt x="1147167" y="3903663"/>
                  <a:pt x="1176072" y="4193249"/>
                  <a:pt x="1233884" y="4478735"/>
                </a:cubicBezTo>
                <a:cubicBezTo>
                  <a:pt x="1291828" y="4764088"/>
                  <a:pt x="1389988" y="5022586"/>
                  <a:pt x="1528365" y="5254229"/>
                </a:cubicBezTo>
                <a:cubicBezTo>
                  <a:pt x="1666875" y="5485739"/>
                  <a:pt x="1854993" y="5670815"/>
                  <a:pt x="2092721" y="5809457"/>
                </a:cubicBezTo>
                <a:cubicBezTo>
                  <a:pt x="2330450" y="5947966"/>
                  <a:pt x="2627114" y="6017221"/>
                  <a:pt x="2982714" y="6017221"/>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351" name="Freeform 7351"/>
          <p:cNvSpPr/>
          <p:nvPr/>
        </p:nvSpPr>
        <p:spPr>
          <a:xfrm>
            <a:off x="7427312" y="1742070"/>
            <a:ext cx="56861" cy="102732"/>
          </a:xfrm>
          <a:custGeom>
            <a:avLst/>
            <a:gdLst/>
            <a:ahLst/>
            <a:cxnLst/>
            <a:rect l="0" t="0" r="0" b="0"/>
            <a:pathLst>
              <a:path w="5274667" h="9518650">
                <a:moveTo>
                  <a:pt x="1147167" y="0"/>
                </a:moveTo>
                <a:lnTo>
                  <a:pt x="1147167" y="9518650"/>
                </a:lnTo>
                <a:lnTo>
                  <a:pt x="0" y="9518650"/>
                </a:lnTo>
                <a:lnTo>
                  <a:pt x="0" y="0"/>
                </a:lnTo>
                <a:close/>
                <a:moveTo>
                  <a:pt x="874315" y="5905500"/>
                </a:moveTo>
                <a:lnTo>
                  <a:pt x="396875" y="5905500"/>
                </a:lnTo>
                <a:cubicBezTo>
                  <a:pt x="396875" y="5445655"/>
                  <a:pt x="463086" y="5019940"/>
                  <a:pt x="595510" y="4628357"/>
                </a:cubicBezTo>
                <a:cubicBezTo>
                  <a:pt x="727934" y="4236773"/>
                  <a:pt x="914069" y="3895990"/>
                  <a:pt x="1153914" y="3606007"/>
                </a:cubicBezTo>
                <a:cubicBezTo>
                  <a:pt x="1393891" y="3315891"/>
                  <a:pt x="1680368" y="3091128"/>
                  <a:pt x="2013346" y="2931716"/>
                </a:cubicBezTo>
                <a:cubicBezTo>
                  <a:pt x="2346457" y="2772172"/>
                  <a:pt x="2715749" y="2692400"/>
                  <a:pt x="3121223" y="2692400"/>
                </a:cubicBezTo>
                <a:cubicBezTo>
                  <a:pt x="3452217" y="2692400"/>
                  <a:pt x="3750071" y="2736785"/>
                  <a:pt x="4014787" y="2825552"/>
                </a:cubicBezTo>
                <a:cubicBezTo>
                  <a:pt x="4279635" y="2914320"/>
                  <a:pt x="4506185" y="3055740"/>
                  <a:pt x="4694435" y="3249811"/>
                </a:cubicBezTo>
                <a:cubicBezTo>
                  <a:pt x="4882686" y="3443883"/>
                  <a:pt x="5026421" y="3694775"/>
                  <a:pt x="5125640" y="4002485"/>
                </a:cubicBezTo>
                <a:cubicBezTo>
                  <a:pt x="5224991" y="4310063"/>
                  <a:pt x="5274667" y="4684845"/>
                  <a:pt x="5274667" y="5126832"/>
                </a:cubicBezTo>
                <a:lnTo>
                  <a:pt x="5274667" y="9518650"/>
                </a:lnTo>
                <a:lnTo>
                  <a:pt x="4127500" y="9518650"/>
                </a:lnTo>
                <a:lnTo>
                  <a:pt x="4127500" y="5113536"/>
                </a:lnTo>
                <a:cubicBezTo>
                  <a:pt x="4127500" y="4762434"/>
                  <a:pt x="4075707" y="4480521"/>
                  <a:pt x="3972123" y="4267796"/>
                </a:cubicBezTo>
                <a:cubicBezTo>
                  <a:pt x="3868671" y="4055071"/>
                  <a:pt x="3717594" y="3900223"/>
                  <a:pt x="3518892" y="3803254"/>
                </a:cubicBezTo>
                <a:cubicBezTo>
                  <a:pt x="3320322" y="3706151"/>
                  <a:pt x="3076178" y="3657600"/>
                  <a:pt x="2786459" y="3657600"/>
                </a:cubicBezTo>
                <a:cubicBezTo>
                  <a:pt x="2500841" y="3657600"/>
                  <a:pt x="2241087" y="3717330"/>
                  <a:pt x="2007195" y="3836790"/>
                </a:cubicBezTo>
                <a:cubicBezTo>
                  <a:pt x="1773435" y="3956117"/>
                  <a:pt x="1572749" y="4120754"/>
                  <a:pt x="1405135" y="4330700"/>
                </a:cubicBezTo>
                <a:cubicBezTo>
                  <a:pt x="1237522" y="4540647"/>
                  <a:pt x="1107148" y="4780492"/>
                  <a:pt x="1014015" y="5050235"/>
                </a:cubicBezTo>
                <a:cubicBezTo>
                  <a:pt x="920882" y="5319845"/>
                  <a:pt x="874315" y="5604934"/>
                  <a:pt x="874315" y="590550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352" name="Freeform 7352"/>
          <p:cNvSpPr/>
          <p:nvPr/>
        </p:nvSpPr>
        <p:spPr>
          <a:xfrm>
            <a:off x="7531362" y="1771128"/>
            <a:ext cx="65852" cy="75113"/>
          </a:xfrm>
          <a:custGeom>
            <a:avLst/>
            <a:gdLst/>
            <a:ahLst/>
            <a:cxnLst/>
            <a:rect l="0" t="0" r="0" b="0"/>
            <a:pathLst>
              <a:path w="6108700" h="6959600">
                <a:moveTo>
                  <a:pt x="0" y="3554215"/>
                </a:moveTo>
                <a:lnTo>
                  <a:pt x="0" y="3411538"/>
                </a:lnTo>
                <a:cubicBezTo>
                  <a:pt x="0" y="2927615"/>
                  <a:pt x="70246" y="2477890"/>
                  <a:pt x="210740" y="2062361"/>
                </a:cubicBezTo>
                <a:cubicBezTo>
                  <a:pt x="351366" y="1646701"/>
                  <a:pt x="553971" y="1284883"/>
                  <a:pt x="818554" y="976908"/>
                </a:cubicBezTo>
                <a:cubicBezTo>
                  <a:pt x="1083270" y="668801"/>
                  <a:pt x="1403746" y="428956"/>
                  <a:pt x="1779984" y="257374"/>
                </a:cubicBezTo>
                <a:cubicBezTo>
                  <a:pt x="2156221" y="85791"/>
                  <a:pt x="2577901" y="0"/>
                  <a:pt x="3045023" y="0"/>
                </a:cubicBezTo>
                <a:cubicBezTo>
                  <a:pt x="3516378" y="0"/>
                  <a:pt x="3941167" y="85791"/>
                  <a:pt x="4319389" y="257374"/>
                </a:cubicBezTo>
                <a:cubicBezTo>
                  <a:pt x="4697743" y="428956"/>
                  <a:pt x="5020270" y="668801"/>
                  <a:pt x="5286970" y="976908"/>
                </a:cubicBezTo>
                <a:cubicBezTo>
                  <a:pt x="5553670" y="1284883"/>
                  <a:pt x="5757267" y="1646701"/>
                  <a:pt x="5897760" y="2062361"/>
                </a:cubicBezTo>
                <a:cubicBezTo>
                  <a:pt x="6038387" y="2477890"/>
                  <a:pt x="6108700" y="2927615"/>
                  <a:pt x="6108700" y="3411538"/>
                </a:cubicBezTo>
                <a:lnTo>
                  <a:pt x="6108700" y="3554215"/>
                </a:lnTo>
                <a:cubicBezTo>
                  <a:pt x="6108700" y="4038005"/>
                  <a:pt x="6038387" y="4486672"/>
                  <a:pt x="5897760" y="4900216"/>
                </a:cubicBezTo>
                <a:cubicBezTo>
                  <a:pt x="5757267" y="5313760"/>
                  <a:pt x="5553670" y="5674585"/>
                  <a:pt x="5286970" y="5982693"/>
                </a:cubicBezTo>
                <a:cubicBezTo>
                  <a:pt x="5020270" y="6290800"/>
                  <a:pt x="4699860" y="6530645"/>
                  <a:pt x="4325739" y="6702227"/>
                </a:cubicBezTo>
                <a:cubicBezTo>
                  <a:pt x="3951618" y="6873808"/>
                  <a:pt x="3528814" y="6959600"/>
                  <a:pt x="3057326" y="6959600"/>
                </a:cubicBezTo>
                <a:cubicBezTo>
                  <a:pt x="2586103" y="6959600"/>
                  <a:pt x="2162373" y="6873808"/>
                  <a:pt x="1786135" y="6702227"/>
                </a:cubicBezTo>
                <a:cubicBezTo>
                  <a:pt x="1409898" y="6530645"/>
                  <a:pt x="1088429" y="6290800"/>
                  <a:pt x="821729" y="5982693"/>
                </a:cubicBezTo>
                <a:cubicBezTo>
                  <a:pt x="555029" y="5674585"/>
                  <a:pt x="351366" y="5313760"/>
                  <a:pt x="210740" y="4900216"/>
                </a:cubicBezTo>
                <a:cubicBezTo>
                  <a:pt x="70246" y="4486672"/>
                  <a:pt x="0" y="4038005"/>
                  <a:pt x="0" y="3554215"/>
                </a:cubicBezTo>
                <a:close/>
                <a:moveTo>
                  <a:pt x="1147167" y="3411538"/>
                </a:moveTo>
                <a:lnTo>
                  <a:pt x="1147167" y="3554215"/>
                </a:lnTo>
                <a:cubicBezTo>
                  <a:pt x="1147167" y="3889177"/>
                  <a:pt x="1186523" y="4204560"/>
                  <a:pt x="1265237" y="4500365"/>
                </a:cubicBezTo>
                <a:cubicBezTo>
                  <a:pt x="1343951" y="4796036"/>
                  <a:pt x="1463013" y="5057643"/>
                  <a:pt x="1622425" y="5285185"/>
                </a:cubicBezTo>
                <a:cubicBezTo>
                  <a:pt x="1781836" y="5512594"/>
                  <a:pt x="1981662" y="5691453"/>
                  <a:pt x="2221904" y="5821760"/>
                </a:cubicBezTo>
                <a:cubicBezTo>
                  <a:pt x="2462146" y="5952067"/>
                  <a:pt x="2741678" y="6017221"/>
                  <a:pt x="3060501" y="6017221"/>
                </a:cubicBezTo>
                <a:cubicBezTo>
                  <a:pt x="3375223" y="6017221"/>
                  <a:pt x="3651646" y="5952067"/>
                  <a:pt x="3889771" y="5821760"/>
                </a:cubicBezTo>
                <a:cubicBezTo>
                  <a:pt x="4128029" y="5691453"/>
                  <a:pt x="4325805" y="5512594"/>
                  <a:pt x="4483100" y="5285185"/>
                </a:cubicBezTo>
                <a:cubicBezTo>
                  <a:pt x="4640527" y="5057643"/>
                  <a:pt x="4759589" y="4796036"/>
                  <a:pt x="4840287" y="4500365"/>
                </a:cubicBezTo>
                <a:cubicBezTo>
                  <a:pt x="4921117" y="4204560"/>
                  <a:pt x="4961532" y="3889177"/>
                  <a:pt x="4961532" y="3554215"/>
                </a:cubicBezTo>
                <a:lnTo>
                  <a:pt x="4961532" y="3411538"/>
                </a:lnTo>
                <a:cubicBezTo>
                  <a:pt x="4961532" y="3080544"/>
                  <a:pt x="4921117" y="2767211"/>
                  <a:pt x="4840287" y="2471540"/>
                </a:cubicBezTo>
                <a:cubicBezTo>
                  <a:pt x="4759589" y="2175736"/>
                  <a:pt x="4639535" y="1913070"/>
                  <a:pt x="4480123" y="1683544"/>
                </a:cubicBezTo>
                <a:cubicBezTo>
                  <a:pt x="4320711" y="1454018"/>
                  <a:pt x="4121877" y="1273109"/>
                  <a:pt x="3883620" y="1140818"/>
                </a:cubicBezTo>
                <a:cubicBezTo>
                  <a:pt x="3645495" y="1008526"/>
                  <a:pt x="3367021" y="942380"/>
                  <a:pt x="3048198" y="942380"/>
                </a:cubicBezTo>
                <a:cubicBezTo>
                  <a:pt x="2733476" y="942380"/>
                  <a:pt x="2456987" y="1008526"/>
                  <a:pt x="2218729" y="1140818"/>
                </a:cubicBezTo>
                <a:cubicBezTo>
                  <a:pt x="1980604" y="1273109"/>
                  <a:pt x="1781836" y="1454018"/>
                  <a:pt x="1622425" y="1683544"/>
                </a:cubicBezTo>
                <a:cubicBezTo>
                  <a:pt x="1463013" y="1913070"/>
                  <a:pt x="1343951" y="2175736"/>
                  <a:pt x="1265237" y="2471540"/>
                </a:cubicBezTo>
                <a:cubicBezTo>
                  <a:pt x="1186523" y="2767211"/>
                  <a:pt x="1147167" y="3080544"/>
                  <a:pt x="1147167" y="3411538"/>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353" name="Freeform 7353"/>
          <p:cNvSpPr/>
          <p:nvPr/>
        </p:nvSpPr>
        <p:spPr>
          <a:xfrm>
            <a:off x="7605291" y="1740699"/>
            <a:ext cx="43701" cy="104171"/>
          </a:xfrm>
          <a:custGeom>
            <a:avLst/>
            <a:gdLst/>
            <a:ahLst/>
            <a:cxnLst/>
            <a:rect l="0" t="0" r="0" b="0"/>
            <a:pathLst>
              <a:path w="4053879" h="9652000">
                <a:moveTo>
                  <a:pt x="2207617" y="9652000"/>
                </a:moveTo>
                <a:lnTo>
                  <a:pt x="1060450" y="9652000"/>
                </a:lnTo>
                <a:lnTo>
                  <a:pt x="1060450" y="2237979"/>
                </a:lnTo>
                <a:cubicBezTo>
                  <a:pt x="1060450" y="1754452"/>
                  <a:pt x="1148225" y="1346399"/>
                  <a:pt x="1323776" y="1013818"/>
                </a:cubicBezTo>
                <a:cubicBezTo>
                  <a:pt x="1499327" y="681104"/>
                  <a:pt x="1752335" y="428956"/>
                  <a:pt x="2082800" y="257374"/>
                </a:cubicBezTo>
                <a:cubicBezTo>
                  <a:pt x="2413396" y="85791"/>
                  <a:pt x="2805972" y="0"/>
                  <a:pt x="3260526" y="0"/>
                </a:cubicBezTo>
                <a:cubicBezTo>
                  <a:pt x="3392818" y="0"/>
                  <a:pt x="3526102" y="8269"/>
                  <a:pt x="3660378" y="24805"/>
                </a:cubicBezTo>
                <a:cubicBezTo>
                  <a:pt x="3794654" y="41210"/>
                  <a:pt x="3925821" y="65948"/>
                  <a:pt x="4053879" y="99021"/>
                </a:cubicBezTo>
                <a:lnTo>
                  <a:pt x="3991768" y="1033860"/>
                </a:lnTo>
                <a:cubicBezTo>
                  <a:pt x="3905117" y="1013090"/>
                  <a:pt x="3807023" y="998604"/>
                  <a:pt x="3697485" y="990402"/>
                </a:cubicBezTo>
                <a:cubicBezTo>
                  <a:pt x="3588080" y="982068"/>
                  <a:pt x="3479667" y="977900"/>
                  <a:pt x="3372246" y="977900"/>
                </a:cubicBezTo>
                <a:cubicBezTo>
                  <a:pt x="3128697" y="977900"/>
                  <a:pt x="2919147" y="1026452"/>
                  <a:pt x="2743596" y="1123554"/>
                </a:cubicBezTo>
                <a:cubicBezTo>
                  <a:pt x="2568045" y="1220655"/>
                  <a:pt x="2434828" y="1362208"/>
                  <a:pt x="2343943" y="1548210"/>
                </a:cubicBezTo>
                <a:cubicBezTo>
                  <a:pt x="2253059" y="1734212"/>
                  <a:pt x="2207617" y="1963672"/>
                  <a:pt x="2207617" y="2236590"/>
                </a:cubicBezTo>
                <a:close/>
                <a:moveTo>
                  <a:pt x="3632200" y="2946400"/>
                </a:moveTo>
                <a:lnTo>
                  <a:pt x="3632200" y="3822700"/>
                </a:lnTo>
                <a:lnTo>
                  <a:pt x="0" y="3822700"/>
                </a:lnTo>
                <a:lnTo>
                  <a:pt x="0" y="2946400"/>
                </a:ln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354" name="Freeform 7354"/>
          <p:cNvSpPr/>
          <p:nvPr/>
        </p:nvSpPr>
        <p:spPr>
          <a:xfrm>
            <a:off x="7682097" y="1754886"/>
            <a:ext cx="39420" cy="91355"/>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355" name="Freeform 7355"/>
          <p:cNvSpPr/>
          <p:nvPr/>
        </p:nvSpPr>
        <p:spPr>
          <a:xfrm>
            <a:off x="7734669" y="1742070"/>
            <a:ext cx="56861" cy="102732"/>
          </a:xfrm>
          <a:custGeom>
            <a:avLst/>
            <a:gdLst/>
            <a:ahLst/>
            <a:cxnLst/>
            <a:rect l="0" t="0" r="0" b="0"/>
            <a:pathLst>
              <a:path w="5274667" h="9518650">
                <a:moveTo>
                  <a:pt x="1147167" y="0"/>
                </a:moveTo>
                <a:lnTo>
                  <a:pt x="1147167" y="9518650"/>
                </a:lnTo>
                <a:lnTo>
                  <a:pt x="0" y="9518650"/>
                </a:lnTo>
                <a:lnTo>
                  <a:pt x="0" y="0"/>
                </a:lnTo>
                <a:close/>
                <a:moveTo>
                  <a:pt x="874315" y="5905500"/>
                </a:moveTo>
                <a:lnTo>
                  <a:pt x="396875" y="5905500"/>
                </a:lnTo>
                <a:cubicBezTo>
                  <a:pt x="396875" y="5445655"/>
                  <a:pt x="463086" y="5019940"/>
                  <a:pt x="595510" y="4628357"/>
                </a:cubicBezTo>
                <a:cubicBezTo>
                  <a:pt x="727934" y="4236773"/>
                  <a:pt x="914069" y="3895990"/>
                  <a:pt x="1153914" y="3606007"/>
                </a:cubicBezTo>
                <a:cubicBezTo>
                  <a:pt x="1393891" y="3315891"/>
                  <a:pt x="1680368" y="3091128"/>
                  <a:pt x="2013346" y="2931716"/>
                </a:cubicBezTo>
                <a:cubicBezTo>
                  <a:pt x="2346457" y="2772172"/>
                  <a:pt x="2715749" y="2692400"/>
                  <a:pt x="3121223" y="2692400"/>
                </a:cubicBezTo>
                <a:cubicBezTo>
                  <a:pt x="3452217" y="2692400"/>
                  <a:pt x="3750071" y="2736785"/>
                  <a:pt x="4014787" y="2825552"/>
                </a:cubicBezTo>
                <a:cubicBezTo>
                  <a:pt x="4279635" y="2914320"/>
                  <a:pt x="4506185" y="3055740"/>
                  <a:pt x="4694435" y="3249811"/>
                </a:cubicBezTo>
                <a:cubicBezTo>
                  <a:pt x="4882686" y="3443883"/>
                  <a:pt x="5026421" y="3694775"/>
                  <a:pt x="5125640" y="4002485"/>
                </a:cubicBezTo>
                <a:cubicBezTo>
                  <a:pt x="5224991" y="4310063"/>
                  <a:pt x="5274667" y="4684845"/>
                  <a:pt x="5274667" y="5126832"/>
                </a:cubicBezTo>
                <a:lnTo>
                  <a:pt x="5274667" y="9518650"/>
                </a:lnTo>
                <a:lnTo>
                  <a:pt x="4127500" y="9518650"/>
                </a:lnTo>
                <a:lnTo>
                  <a:pt x="4127500" y="5113536"/>
                </a:lnTo>
                <a:cubicBezTo>
                  <a:pt x="4127500" y="4762434"/>
                  <a:pt x="4075707" y="4480521"/>
                  <a:pt x="3972123" y="4267796"/>
                </a:cubicBezTo>
                <a:cubicBezTo>
                  <a:pt x="3868671" y="4055071"/>
                  <a:pt x="3717594" y="3900223"/>
                  <a:pt x="3518892" y="3803254"/>
                </a:cubicBezTo>
                <a:cubicBezTo>
                  <a:pt x="3320322" y="3706151"/>
                  <a:pt x="3076178" y="3657600"/>
                  <a:pt x="2786459" y="3657600"/>
                </a:cubicBezTo>
                <a:cubicBezTo>
                  <a:pt x="2500841" y="3657600"/>
                  <a:pt x="2241087" y="3717330"/>
                  <a:pt x="2007195" y="3836790"/>
                </a:cubicBezTo>
                <a:cubicBezTo>
                  <a:pt x="1773435" y="3956117"/>
                  <a:pt x="1572749" y="4120754"/>
                  <a:pt x="1405135" y="4330700"/>
                </a:cubicBezTo>
                <a:cubicBezTo>
                  <a:pt x="1237522" y="4540647"/>
                  <a:pt x="1107148" y="4780492"/>
                  <a:pt x="1014015" y="5050235"/>
                </a:cubicBezTo>
                <a:cubicBezTo>
                  <a:pt x="920882" y="5319845"/>
                  <a:pt x="874315" y="5604934"/>
                  <a:pt x="874315" y="590550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356" name="Freeform 7356"/>
          <p:cNvSpPr/>
          <p:nvPr/>
        </p:nvSpPr>
        <p:spPr>
          <a:xfrm>
            <a:off x="7805381" y="1771128"/>
            <a:ext cx="61403" cy="75113"/>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357" name="Freeform 7357"/>
          <p:cNvSpPr/>
          <p:nvPr/>
        </p:nvSpPr>
        <p:spPr>
          <a:xfrm>
            <a:off x="1805749" y="1863684"/>
            <a:ext cx="61813" cy="97455"/>
          </a:xfrm>
          <a:custGeom>
            <a:avLst/>
            <a:gdLst/>
            <a:ahLst/>
            <a:cxnLst/>
            <a:rect l="0" t="0" r="0" b="0"/>
            <a:pathLst>
              <a:path w="5734050" h="9029700">
                <a:moveTo>
                  <a:pt x="5734050" y="8051800"/>
                </a:moveTo>
                <a:lnTo>
                  <a:pt x="5734050" y="9029700"/>
                </a:lnTo>
                <a:lnTo>
                  <a:pt x="952500" y="9029700"/>
                </a:lnTo>
                <a:lnTo>
                  <a:pt x="952500" y="8051800"/>
                </a:lnTo>
                <a:close/>
                <a:moveTo>
                  <a:pt x="1193800" y="0"/>
                </a:moveTo>
                <a:lnTo>
                  <a:pt x="1193800" y="9029700"/>
                </a:lnTo>
                <a:lnTo>
                  <a:pt x="0" y="9029700"/>
                </a:lnTo>
                <a:lnTo>
                  <a:pt x="0" y="0"/>
                </a:lnTo>
                <a:close/>
                <a:moveTo>
                  <a:pt x="5105400" y="3886200"/>
                </a:moveTo>
                <a:lnTo>
                  <a:pt x="5105400" y="4864100"/>
                </a:lnTo>
                <a:lnTo>
                  <a:pt x="952500" y="4864100"/>
                </a:lnTo>
                <a:lnTo>
                  <a:pt x="952500" y="3886200"/>
                </a:lnTo>
                <a:close/>
                <a:moveTo>
                  <a:pt x="5676900" y="0"/>
                </a:moveTo>
                <a:lnTo>
                  <a:pt x="5676900" y="977900"/>
                </a:lnTo>
                <a:lnTo>
                  <a:pt x="952500" y="977900"/>
                </a:lnTo>
                <a:lnTo>
                  <a:pt x="952500" y="0"/>
                </a:ln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358" name="Freeform 7358"/>
          <p:cNvSpPr/>
          <p:nvPr/>
        </p:nvSpPr>
        <p:spPr>
          <a:xfrm>
            <a:off x="1879637" y="1888768"/>
            <a:ext cx="56953" cy="73742"/>
          </a:xfrm>
          <a:custGeom>
            <a:avLst/>
            <a:gdLst/>
            <a:ahLst/>
            <a:cxnLst/>
            <a:rect l="0" t="0" r="0" b="0"/>
            <a:pathLst>
              <a:path w="5283200" h="6832600">
                <a:moveTo>
                  <a:pt x="4132460" y="5156200"/>
                </a:moveTo>
                <a:lnTo>
                  <a:pt x="4132460" y="0"/>
                </a:lnTo>
                <a:lnTo>
                  <a:pt x="5283200" y="0"/>
                </a:lnTo>
                <a:lnTo>
                  <a:pt x="5283200" y="6705600"/>
                </a:lnTo>
                <a:lnTo>
                  <a:pt x="4188420" y="6705600"/>
                </a:lnTo>
                <a:close/>
                <a:moveTo>
                  <a:pt x="4349750" y="3733800"/>
                </a:moveTo>
                <a:lnTo>
                  <a:pt x="4826000" y="3733800"/>
                </a:lnTo>
                <a:cubicBezTo>
                  <a:pt x="4826000" y="4180020"/>
                  <a:pt x="4779499" y="4592175"/>
                  <a:pt x="4686498" y="4970265"/>
                </a:cubicBezTo>
                <a:cubicBezTo>
                  <a:pt x="4593497" y="5348222"/>
                  <a:pt x="4443610" y="5675644"/>
                  <a:pt x="4236839" y="5952530"/>
                </a:cubicBezTo>
                <a:cubicBezTo>
                  <a:pt x="4030067" y="6229417"/>
                  <a:pt x="3759133" y="6445317"/>
                  <a:pt x="3424039" y="6600230"/>
                </a:cubicBezTo>
                <a:cubicBezTo>
                  <a:pt x="3089076" y="6755143"/>
                  <a:pt x="2681750" y="6832600"/>
                  <a:pt x="2202060" y="6832600"/>
                </a:cubicBezTo>
                <a:cubicBezTo>
                  <a:pt x="1875432" y="6832600"/>
                  <a:pt x="1576652" y="6785107"/>
                  <a:pt x="1305718" y="6690122"/>
                </a:cubicBezTo>
                <a:cubicBezTo>
                  <a:pt x="1034917" y="6595005"/>
                  <a:pt x="802282" y="6448227"/>
                  <a:pt x="607814" y="6249790"/>
                </a:cubicBezTo>
                <a:cubicBezTo>
                  <a:pt x="413477" y="6051352"/>
                  <a:pt x="263591" y="5793053"/>
                  <a:pt x="158154" y="5474891"/>
                </a:cubicBezTo>
                <a:cubicBezTo>
                  <a:pt x="52718" y="5156597"/>
                  <a:pt x="0" y="4774208"/>
                  <a:pt x="0" y="4327724"/>
                </a:cubicBezTo>
                <a:lnTo>
                  <a:pt x="0" y="0"/>
                </a:lnTo>
                <a:lnTo>
                  <a:pt x="1147167" y="0"/>
                </a:lnTo>
                <a:lnTo>
                  <a:pt x="1147167" y="4337050"/>
                </a:lnTo>
                <a:cubicBezTo>
                  <a:pt x="1147167" y="4638411"/>
                  <a:pt x="1181298" y="4887252"/>
                  <a:pt x="1249560" y="5083572"/>
                </a:cubicBezTo>
                <a:cubicBezTo>
                  <a:pt x="1317823" y="5279761"/>
                  <a:pt x="1410890" y="5434674"/>
                  <a:pt x="1528762" y="5548313"/>
                </a:cubicBezTo>
                <a:cubicBezTo>
                  <a:pt x="1646634" y="5661819"/>
                  <a:pt x="1778992" y="5741260"/>
                  <a:pt x="1925835" y="5786636"/>
                </a:cubicBezTo>
                <a:cubicBezTo>
                  <a:pt x="2072812" y="5832012"/>
                  <a:pt x="2224881" y="5854700"/>
                  <a:pt x="2382043" y="5854700"/>
                </a:cubicBezTo>
                <a:cubicBezTo>
                  <a:pt x="2870464" y="5854700"/>
                  <a:pt x="3257351" y="5760377"/>
                  <a:pt x="3542704" y="5571729"/>
                </a:cubicBezTo>
                <a:cubicBezTo>
                  <a:pt x="3828189" y="5383081"/>
                  <a:pt x="4034035" y="5128089"/>
                  <a:pt x="4160242" y="4806752"/>
                </a:cubicBezTo>
                <a:cubicBezTo>
                  <a:pt x="4286580" y="4485283"/>
                  <a:pt x="4349750" y="4127633"/>
                  <a:pt x="4349750" y="373380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359" name="Freeform 7359"/>
          <p:cNvSpPr/>
          <p:nvPr/>
        </p:nvSpPr>
        <p:spPr>
          <a:xfrm>
            <a:off x="1953937" y="1887397"/>
            <a:ext cx="34992" cy="73742"/>
          </a:xfrm>
          <a:custGeom>
            <a:avLst/>
            <a:gdLst/>
            <a:ahLst/>
            <a:cxnLst/>
            <a:rect l="0" t="0" r="0" b="0"/>
            <a:pathLst>
              <a:path w="3246040" h="6832600">
                <a:moveTo>
                  <a:pt x="1150143" y="1180704"/>
                </a:moveTo>
                <a:lnTo>
                  <a:pt x="1150143" y="6832600"/>
                </a:lnTo>
                <a:lnTo>
                  <a:pt x="0" y="6832600"/>
                </a:lnTo>
                <a:lnTo>
                  <a:pt x="0" y="127000"/>
                </a:lnTo>
                <a:lnTo>
                  <a:pt x="1118989" y="127000"/>
                </a:lnTo>
                <a:close/>
                <a:moveTo>
                  <a:pt x="3246040" y="86916"/>
                </a:moveTo>
                <a:lnTo>
                  <a:pt x="3239889" y="1154510"/>
                </a:lnTo>
                <a:cubicBezTo>
                  <a:pt x="3144771" y="1133872"/>
                  <a:pt x="3054813" y="1120445"/>
                  <a:pt x="2970014" y="1114227"/>
                </a:cubicBezTo>
                <a:cubicBezTo>
                  <a:pt x="2885347" y="1108009"/>
                  <a:pt x="2789237" y="1104900"/>
                  <a:pt x="2681684" y="1104900"/>
                </a:cubicBezTo>
                <a:cubicBezTo>
                  <a:pt x="2417100" y="1104900"/>
                  <a:pt x="2183540" y="1146242"/>
                  <a:pt x="1981001" y="1228924"/>
                </a:cubicBezTo>
                <a:cubicBezTo>
                  <a:pt x="1778462" y="1311606"/>
                  <a:pt x="1606880" y="1427295"/>
                  <a:pt x="1466254" y="1575991"/>
                </a:cubicBezTo>
                <a:cubicBezTo>
                  <a:pt x="1325760" y="1724687"/>
                  <a:pt x="1215165" y="1901362"/>
                  <a:pt x="1134467" y="2106018"/>
                </a:cubicBezTo>
                <a:cubicBezTo>
                  <a:pt x="1053901" y="2310673"/>
                  <a:pt x="1001249" y="2534841"/>
                  <a:pt x="976510" y="2778522"/>
                </a:cubicBezTo>
                <a:lnTo>
                  <a:pt x="654050" y="2964458"/>
                </a:lnTo>
                <a:cubicBezTo>
                  <a:pt x="654050" y="2559249"/>
                  <a:pt x="694332" y="2178844"/>
                  <a:pt x="774898" y="1823244"/>
                </a:cubicBezTo>
                <a:cubicBezTo>
                  <a:pt x="855464" y="1467644"/>
                  <a:pt x="980479" y="1152393"/>
                  <a:pt x="1149945" y="877491"/>
                </a:cubicBezTo>
                <a:cubicBezTo>
                  <a:pt x="1319543" y="602589"/>
                  <a:pt x="1535575" y="387615"/>
                  <a:pt x="1798042" y="232569"/>
                </a:cubicBezTo>
                <a:cubicBezTo>
                  <a:pt x="2060641" y="77524"/>
                  <a:pt x="2373841" y="0"/>
                  <a:pt x="2737643" y="0"/>
                </a:cubicBezTo>
                <a:cubicBezTo>
                  <a:pt x="2820325" y="0"/>
                  <a:pt x="2915377" y="9327"/>
                  <a:pt x="3022798" y="27980"/>
                </a:cubicBezTo>
                <a:cubicBezTo>
                  <a:pt x="3130351" y="46501"/>
                  <a:pt x="3204765" y="66146"/>
                  <a:pt x="3246040" y="86916"/>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360" name="Freeform 7360"/>
          <p:cNvSpPr/>
          <p:nvPr/>
        </p:nvSpPr>
        <p:spPr>
          <a:xfrm>
            <a:off x="1995515" y="1887397"/>
            <a:ext cx="65852" cy="75113"/>
          </a:xfrm>
          <a:custGeom>
            <a:avLst/>
            <a:gdLst/>
            <a:ahLst/>
            <a:cxnLst/>
            <a:rect l="0" t="0" r="0" b="0"/>
            <a:pathLst>
              <a:path w="6108700" h="6959600">
                <a:moveTo>
                  <a:pt x="0" y="3554215"/>
                </a:moveTo>
                <a:lnTo>
                  <a:pt x="0" y="3411538"/>
                </a:lnTo>
                <a:cubicBezTo>
                  <a:pt x="0" y="2927615"/>
                  <a:pt x="70246" y="2477890"/>
                  <a:pt x="210740" y="2062361"/>
                </a:cubicBezTo>
                <a:cubicBezTo>
                  <a:pt x="351366" y="1646701"/>
                  <a:pt x="553971" y="1284883"/>
                  <a:pt x="818554" y="976908"/>
                </a:cubicBezTo>
                <a:cubicBezTo>
                  <a:pt x="1083270" y="668801"/>
                  <a:pt x="1403746" y="428956"/>
                  <a:pt x="1779984" y="257374"/>
                </a:cubicBezTo>
                <a:cubicBezTo>
                  <a:pt x="2156221" y="85791"/>
                  <a:pt x="2577901" y="0"/>
                  <a:pt x="3045023" y="0"/>
                </a:cubicBezTo>
                <a:cubicBezTo>
                  <a:pt x="3516378" y="0"/>
                  <a:pt x="3941167" y="85791"/>
                  <a:pt x="4319389" y="257374"/>
                </a:cubicBezTo>
                <a:cubicBezTo>
                  <a:pt x="4697743" y="428956"/>
                  <a:pt x="5020270" y="668801"/>
                  <a:pt x="5286970" y="976908"/>
                </a:cubicBezTo>
                <a:cubicBezTo>
                  <a:pt x="5553670" y="1284883"/>
                  <a:pt x="5757267" y="1646701"/>
                  <a:pt x="5897760" y="2062361"/>
                </a:cubicBezTo>
                <a:cubicBezTo>
                  <a:pt x="6038387" y="2477890"/>
                  <a:pt x="6108700" y="2927615"/>
                  <a:pt x="6108700" y="3411538"/>
                </a:cubicBezTo>
                <a:lnTo>
                  <a:pt x="6108700" y="3554215"/>
                </a:lnTo>
                <a:cubicBezTo>
                  <a:pt x="6108700" y="4038005"/>
                  <a:pt x="6038387" y="4486672"/>
                  <a:pt x="5897760" y="4900216"/>
                </a:cubicBezTo>
                <a:cubicBezTo>
                  <a:pt x="5757267" y="5313760"/>
                  <a:pt x="5553670" y="5674585"/>
                  <a:pt x="5286970" y="5982693"/>
                </a:cubicBezTo>
                <a:cubicBezTo>
                  <a:pt x="5020270" y="6290800"/>
                  <a:pt x="4699860" y="6530645"/>
                  <a:pt x="4325739" y="6702227"/>
                </a:cubicBezTo>
                <a:cubicBezTo>
                  <a:pt x="3951618" y="6873808"/>
                  <a:pt x="3528814" y="6959600"/>
                  <a:pt x="3057326" y="6959600"/>
                </a:cubicBezTo>
                <a:cubicBezTo>
                  <a:pt x="2586103" y="6959600"/>
                  <a:pt x="2162373" y="6873808"/>
                  <a:pt x="1786135" y="6702227"/>
                </a:cubicBezTo>
                <a:cubicBezTo>
                  <a:pt x="1409898" y="6530645"/>
                  <a:pt x="1088429" y="6290800"/>
                  <a:pt x="821729" y="5982693"/>
                </a:cubicBezTo>
                <a:cubicBezTo>
                  <a:pt x="555029" y="5674585"/>
                  <a:pt x="351366" y="5313760"/>
                  <a:pt x="210740" y="4900216"/>
                </a:cubicBezTo>
                <a:cubicBezTo>
                  <a:pt x="70246" y="4486672"/>
                  <a:pt x="0" y="4038005"/>
                  <a:pt x="0" y="3554215"/>
                </a:cubicBezTo>
                <a:close/>
                <a:moveTo>
                  <a:pt x="1147167" y="3411538"/>
                </a:moveTo>
                <a:lnTo>
                  <a:pt x="1147167" y="3554215"/>
                </a:lnTo>
                <a:cubicBezTo>
                  <a:pt x="1147167" y="3889177"/>
                  <a:pt x="1186523" y="4204560"/>
                  <a:pt x="1265237" y="4500365"/>
                </a:cubicBezTo>
                <a:cubicBezTo>
                  <a:pt x="1343951" y="4796036"/>
                  <a:pt x="1463013" y="5057643"/>
                  <a:pt x="1622425" y="5285185"/>
                </a:cubicBezTo>
                <a:cubicBezTo>
                  <a:pt x="1781836" y="5512594"/>
                  <a:pt x="1981662" y="5691453"/>
                  <a:pt x="2221904" y="5821760"/>
                </a:cubicBezTo>
                <a:cubicBezTo>
                  <a:pt x="2462146" y="5952067"/>
                  <a:pt x="2741678" y="6017221"/>
                  <a:pt x="3060501" y="6017221"/>
                </a:cubicBezTo>
                <a:cubicBezTo>
                  <a:pt x="3375223" y="6017221"/>
                  <a:pt x="3651646" y="5952067"/>
                  <a:pt x="3889771" y="5821760"/>
                </a:cubicBezTo>
                <a:cubicBezTo>
                  <a:pt x="4128029" y="5691453"/>
                  <a:pt x="4325805" y="5512594"/>
                  <a:pt x="4483100" y="5285185"/>
                </a:cubicBezTo>
                <a:cubicBezTo>
                  <a:pt x="4640527" y="5057643"/>
                  <a:pt x="4759589" y="4796036"/>
                  <a:pt x="4840287" y="4500365"/>
                </a:cubicBezTo>
                <a:cubicBezTo>
                  <a:pt x="4921117" y="4204560"/>
                  <a:pt x="4961532" y="3889177"/>
                  <a:pt x="4961532" y="3554215"/>
                </a:cubicBezTo>
                <a:lnTo>
                  <a:pt x="4961532" y="3411538"/>
                </a:lnTo>
                <a:cubicBezTo>
                  <a:pt x="4961532" y="3080544"/>
                  <a:pt x="4921117" y="2767211"/>
                  <a:pt x="4840287" y="2471540"/>
                </a:cubicBezTo>
                <a:cubicBezTo>
                  <a:pt x="4759589" y="2175736"/>
                  <a:pt x="4639535" y="1913070"/>
                  <a:pt x="4480123" y="1683544"/>
                </a:cubicBezTo>
                <a:cubicBezTo>
                  <a:pt x="4320711" y="1454018"/>
                  <a:pt x="4121877" y="1273109"/>
                  <a:pt x="3883620" y="1140818"/>
                </a:cubicBezTo>
                <a:cubicBezTo>
                  <a:pt x="3645495" y="1008526"/>
                  <a:pt x="3367021" y="942380"/>
                  <a:pt x="3048198" y="942380"/>
                </a:cubicBezTo>
                <a:cubicBezTo>
                  <a:pt x="2733476" y="942380"/>
                  <a:pt x="2456987" y="1008526"/>
                  <a:pt x="2218729" y="1140818"/>
                </a:cubicBezTo>
                <a:cubicBezTo>
                  <a:pt x="1980604" y="1273109"/>
                  <a:pt x="1781836" y="1454018"/>
                  <a:pt x="1622425" y="1683544"/>
                </a:cubicBezTo>
                <a:cubicBezTo>
                  <a:pt x="1463013" y="1913070"/>
                  <a:pt x="1343951" y="2175736"/>
                  <a:pt x="1265237" y="2471540"/>
                </a:cubicBezTo>
                <a:cubicBezTo>
                  <a:pt x="1186523" y="2767211"/>
                  <a:pt x="1147167" y="3080544"/>
                  <a:pt x="1147167" y="3411538"/>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361" name="Freeform 7361"/>
          <p:cNvSpPr/>
          <p:nvPr/>
        </p:nvSpPr>
        <p:spPr>
          <a:xfrm>
            <a:off x="2074744" y="1887397"/>
            <a:ext cx="61105" cy="101567"/>
          </a:xfrm>
          <a:custGeom>
            <a:avLst/>
            <a:gdLst/>
            <a:ahLst/>
            <a:cxnLst/>
            <a:rect l="0" t="0" r="0" b="0"/>
            <a:pathLst>
              <a:path w="5668367" h="9410700">
                <a:moveTo>
                  <a:pt x="1147167" y="1412082"/>
                </a:moveTo>
                <a:lnTo>
                  <a:pt x="1147167" y="9410700"/>
                </a:lnTo>
                <a:lnTo>
                  <a:pt x="0" y="9410700"/>
                </a:lnTo>
                <a:lnTo>
                  <a:pt x="0" y="127000"/>
                </a:lnTo>
                <a:lnTo>
                  <a:pt x="1048345" y="127000"/>
                </a:lnTo>
                <a:close/>
                <a:moveTo>
                  <a:pt x="5668367" y="3423841"/>
                </a:moveTo>
                <a:lnTo>
                  <a:pt x="5668367" y="3554215"/>
                </a:lnTo>
                <a:cubicBezTo>
                  <a:pt x="5668367" y="4042106"/>
                  <a:pt x="5610489" y="4493882"/>
                  <a:pt x="5494734" y="4909543"/>
                </a:cubicBezTo>
                <a:cubicBezTo>
                  <a:pt x="5379111" y="5325203"/>
                  <a:pt x="5210770" y="5686029"/>
                  <a:pt x="4989710" y="5992019"/>
                </a:cubicBezTo>
                <a:cubicBezTo>
                  <a:pt x="4768783" y="6298010"/>
                  <a:pt x="4497189" y="6535804"/>
                  <a:pt x="4174926" y="6705402"/>
                </a:cubicBezTo>
                <a:cubicBezTo>
                  <a:pt x="3852796" y="6874867"/>
                  <a:pt x="3483107" y="6959600"/>
                  <a:pt x="3065859" y="6959600"/>
                </a:cubicBezTo>
                <a:cubicBezTo>
                  <a:pt x="2640409" y="6959600"/>
                  <a:pt x="2264502" y="6889286"/>
                  <a:pt x="1938139" y="6748661"/>
                </a:cubicBezTo>
                <a:cubicBezTo>
                  <a:pt x="1611775" y="6607903"/>
                  <a:pt x="1334955" y="6403116"/>
                  <a:pt x="1107678" y="6134299"/>
                </a:cubicBezTo>
                <a:cubicBezTo>
                  <a:pt x="880533" y="5865482"/>
                  <a:pt x="699822" y="5542889"/>
                  <a:pt x="565546" y="5166519"/>
                </a:cubicBezTo>
                <a:cubicBezTo>
                  <a:pt x="431403" y="4790017"/>
                  <a:pt x="339526" y="4366022"/>
                  <a:pt x="289917" y="3894535"/>
                </a:cubicBezTo>
                <a:lnTo>
                  <a:pt x="289917" y="3199607"/>
                </a:lnTo>
                <a:cubicBezTo>
                  <a:pt x="339526" y="2703513"/>
                  <a:pt x="432461" y="2259145"/>
                  <a:pt x="568721" y="1866504"/>
                </a:cubicBezTo>
                <a:cubicBezTo>
                  <a:pt x="704982" y="1473730"/>
                  <a:pt x="885692" y="1137841"/>
                  <a:pt x="1110853" y="858838"/>
                </a:cubicBezTo>
                <a:cubicBezTo>
                  <a:pt x="1336013" y="579703"/>
                  <a:pt x="1609725" y="366779"/>
                  <a:pt x="1931987" y="220068"/>
                </a:cubicBezTo>
                <a:cubicBezTo>
                  <a:pt x="2254250" y="73356"/>
                  <a:pt x="2625989" y="0"/>
                  <a:pt x="3047206" y="0"/>
                </a:cubicBezTo>
                <a:cubicBezTo>
                  <a:pt x="3468687" y="0"/>
                  <a:pt x="3842543" y="81691"/>
                  <a:pt x="4168775" y="245071"/>
                </a:cubicBezTo>
                <a:cubicBezTo>
                  <a:pt x="4495138" y="408319"/>
                  <a:pt x="4769842" y="640887"/>
                  <a:pt x="4992885" y="942777"/>
                </a:cubicBezTo>
                <a:cubicBezTo>
                  <a:pt x="5215929" y="1244667"/>
                  <a:pt x="5384270" y="1605492"/>
                  <a:pt x="5497909" y="2025254"/>
                </a:cubicBezTo>
                <a:cubicBezTo>
                  <a:pt x="5611547" y="2444883"/>
                  <a:pt x="5668367" y="2911079"/>
                  <a:pt x="5668367" y="3423841"/>
                </a:cubicBezTo>
                <a:close/>
                <a:moveTo>
                  <a:pt x="4521200" y="3553222"/>
                </a:moveTo>
                <a:lnTo>
                  <a:pt x="4521200" y="3422849"/>
                </a:lnTo>
                <a:cubicBezTo>
                  <a:pt x="4521200" y="3087754"/>
                  <a:pt x="4486010" y="2772305"/>
                  <a:pt x="4415631" y="2476500"/>
                </a:cubicBezTo>
                <a:cubicBezTo>
                  <a:pt x="4345384" y="2180564"/>
                  <a:pt x="4236706" y="1919883"/>
                  <a:pt x="4089598" y="1694458"/>
                </a:cubicBezTo>
                <a:cubicBezTo>
                  <a:pt x="3942622" y="1468901"/>
                  <a:pt x="3755297" y="1290969"/>
                  <a:pt x="3527623" y="1160661"/>
                </a:cubicBezTo>
                <a:cubicBezTo>
                  <a:pt x="3299949" y="1030354"/>
                  <a:pt x="3028817" y="965200"/>
                  <a:pt x="2714228" y="965200"/>
                </a:cubicBezTo>
                <a:cubicBezTo>
                  <a:pt x="2424377" y="965200"/>
                  <a:pt x="2172824" y="1014810"/>
                  <a:pt x="1959570" y="1114029"/>
                </a:cubicBezTo>
                <a:cubicBezTo>
                  <a:pt x="1746316" y="1213247"/>
                  <a:pt x="1565142" y="1346664"/>
                  <a:pt x="1416050" y="1514277"/>
                </a:cubicBezTo>
                <a:cubicBezTo>
                  <a:pt x="1267089" y="1681890"/>
                  <a:pt x="1146042" y="1872258"/>
                  <a:pt x="1052909" y="2085380"/>
                </a:cubicBezTo>
                <a:cubicBezTo>
                  <a:pt x="959776" y="2298370"/>
                  <a:pt x="890389" y="2518701"/>
                  <a:pt x="844748" y="2746375"/>
                </a:cubicBezTo>
                <a:lnTo>
                  <a:pt x="844748" y="4353918"/>
                </a:lnTo>
                <a:cubicBezTo>
                  <a:pt x="927562" y="4643504"/>
                  <a:pt x="1043450" y="4915562"/>
                  <a:pt x="1192410" y="5170091"/>
                </a:cubicBezTo>
                <a:cubicBezTo>
                  <a:pt x="1341503" y="5424488"/>
                  <a:pt x="1540271" y="5629275"/>
                  <a:pt x="1788715" y="5784454"/>
                </a:cubicBezTo>
                <a:cubicBezTo>
                  <a:pt x="2037159" y="5939632"/>
                  <a:pt x="2349764" y="6017221"/>
                  <a:pt x="2726531" y="6017221"/>
                </a:cubicBezTo>
                <a:cubicBezTo>
                  <a:pt x="3037019" y="6017221"/>
                  <a:pt x="3305042" y="5952067"/>
                  <a:pt x="3530600" y="5821760"/>
                </a:cubicBezTo>
                <a:cubicBezTo>
                  <a:pt x="3756289" y="5691320"/>
                  <a:pt x="3942622" y="5512330"/>
                  <a:pt x="4089598" y="5284788"/>
                </a:cubicBezTo>
                <a:cubicBezTo>
                  <a:pt x="4236706" y="5057114"/>
                  <a:pt x="4345384" y="4795375"/>
                  <a:pt x="4415631" y="4499571"/>
                </a:cubicBezTo>
                <a:cubicBezTo>
                  <a:pt x="4486010" y="4203767"/>
                  <a:pt x="4521200" y="3888317"/>
                  <a:pt x="4521200" y="3553222"/>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362" name="Freeform 7362"/>
          <p:cNvSpPr/>
          <p:nvPr/>
        </p:nvSpPr>
        <p:spPr>
          <a:xfrm>
            <a:off x="2146579" y="1887397"/>
            <a:ext cx="61403" cy="75113"/>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363" name="Freeform 7363"/>
          <p:cNvSpPr/>
          <p:nvPr/>
        </p:nvSpPr>
        <p:spPr>
          <a:xfrm>
            <a:off x="2218550" y="1887397"/>
            <a:ext cx="59676" cy="75113"/>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364" name="Freeform 7364"/>
          <p:cNvSpPr/>
          <p:nvPr/>
        </p:nvSpPr>
        <p:spPr>
          <a:xfrm>
            <a:off x="2293603" y="1887398"/>
            <a:ext cx="56793" cy="73673"/>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365" name="Freeform 7365"/>
          <p:cNvSpPr/>
          <p:nvPr/>
        </p:nvSpPr>
        <p:spPr>
          <a:xfrm>
            <a:off x="2400924" y="1863753"/>
            <a:ext cx="70507" cy="98757"/>
          </a:xfrm>
          <a:custGeom>
            <a:avLst/>
            <a:gdLst/>
            <a:ahLst/>
            <a:cxnLst/>
            <a:rect l="0" t="0" r="0" b="0"/>
            <a:pathLst>
              <a:path w="6540500" h="9150350">
                <a:moveTo>
                  <a:pt x="5346700" y="0"/>
                </a:moveTo>
                <a:lnTo>
                  <a:pt x="6540500" y="0"/>
                </a:lnTo>
                <a:lnTo>
                  <a:pt x="6540500" y="6106518"/>
                </a:lnTo>
                <a:cubicBezTo>
                  <a:pt x="6540500" y="6784248"/>
                  <a:pt x="6389489" y="7348340"/>
                  <a:pt x="6087467" y="7798793"/>
                </a:cubicBezTo>
                <a:cubicBezTo>
                  <a:pt x="5785445" y="8249246"/>
                  <a:pt x="5385196" y="8587119"/>
                  <a:pt x="4886721" y="8812411"/>
                </a:cubicBezTo>
                <a:cubicBezTo>
                  <a:pt x="4388246" y="9037703"/>
                  <a:pt x="3847372" y="9150350"/>
                  <a:pt x="3264098" y="9150350"/>
                </a:cubicBezTo>
                <a:cubicBezTo>
                  <a:pt x="2651852" y="9150350"/>
                  <a:pt x="2098542" y="9037703"/>
                  <a:pt x="1604168" y="8812411"/>
                </a:cubicBezTo>
                <a:cubicBezTo>
                  <a:pt x="1109794" y="8587119"/>
                  <a:pt x="718806" y="8249246"/>
                  <a:pt x="431204" y="7798793"/>
                </a:cubicBezTo>
                <a:cubicBezTo>
                  <a:pt x="143734" y="7348340"/>
                  <a:pt x="0" y="6784248"/>
                  <a:pt x="0" y="6106518"/>
                </a:cubicBezTo>
                <a:lnTo>
                  <a:pt x="0" y="0"/>
                </a:lnTo>
                <a:lnTo>
                  <a:pt x="1181100" y="0"/>
                </a:lnTo>
                <a:lnTo>
                  <a:pt x="1181100" y="6103144"/>
                </a:lnTo>
                <a:cubicBezTo>
                  <a:pt x="1181100" y="6574103"/>
                  <a:pt x="1268015" y="6962379"/>
                  <a:pt x="1441846" y="7267972"/>
                </a:cubicBezTo>
                <a:cubicBezTo>
                  <a:pt x="1615678" y="7573566"/>
                  <a:pt x="1858830" y="7800711"/>
                  <a:pt x="2171303" y="7949407"/>
                </a:cubicBezTo>
                <a:cubicBezTo>
                  <a:pt x="2483775" y="8098103"/>
                  <a:pt x="2846982" y="8172450"/>
                  <a:pt x="3260923" y="8172450"/>
                </a:cubicBezTo>
                <a:cubicBezTo>
                  <a:pt x="3678832" y="8172450"/>
                  <a:pt x="4044024" y="8098103"/>
                  <a:pt x="4356496" y="7949407"/>
                </a:cubicBezTo>
                <a:cubicBezTo>
                  <a:pt x="4668969" y="7800711"/>
                  <a:pt x="4912121" y="7573566"/>
                  <a:pt x="5085953" y="7267972"/>
                </a:cubicBezTo>
                <a:cubicBezTo>
                  <a:pt x="5259784" y="6962379"/>
                  <a:pt x="5346700" y="6574103"/>
                  <a:pt x="5346700" y="6103144"/>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366" name="Freeform 7366"/>
          <p:cNvSpPr/>
          <p:nvPr/>
        </p:nvSpPr>
        <p:spPr>
          <a:xfrm>
            <a:off x="2487476" y="1887398"/>
            <a:ext cx="56793" cy="73673"/>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367" name="Freeform 7367"/>
          <p:cNvSpPr/>
          <p:nvPr/>
        </p:nvSpPr>
        <p:spPr>
          <a:xfrm>
            <a:off x="2561571" y="1862314"/>
            <a:ext cx="14649" cy="98826"/>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368" name="Freeform 7368"/>
          <p:cNvSpPr/>
          <p:nvPr/>
        </p:nvSpPr>
        <p:spPr>
          <a:xfrm>
            <a:off x="2590554" y="1887397"/>
            <a:ext cx="65852" cy="75113"/>
          </a:xfrm>
          <a:custGeom>
            <a:avLst/>
            <a:gdLst/>
            <a:ahLst/>
            <a:cxnLst/>
            <a:rect l="0" t="0" r="0" b="0"/>
            <a:pathLst>
              <a:path w="6108700" h="6959600">
                <a:moveTo>
                  <a:pt x="0" y="3554215"/>
                </a:moveTo>
                <a:lnTo>
                  <a:pt x="0" y="3411538"/>
                </a:lnTo>
                <a:cubicBezTo>
                  <a:pt x="0" y="2927615"/>
                  <a:pt x="70246" y="2477890"/>
                  <a:pt x="210740" y="2062361"/>
                </a:cubicBezTo>
                <a:cubicBezTo>
                  <a:pt x="351366" y="1646701"/>
                  <a:pt x="553971" y="1284883"/>
                  <a:pt x="818554" y="976908"/>
                </a:cubicBezTo>
                <a:cubicBezTo>
                  <a:pt x="1083270" y="668801"/>
                  <a:pt x="1403746" y="428956"/>
                  <a:pt x="1779984" y="257374"/>
                </a:cubicBezTo>
                <a:cubicBezTo>
                  <a:pt x="2156221" y="85791"/>
                  <a:pt x="2577901" y="0"/>
                  <a:pt x="3045023" y="0"/>
                </a:cubicBezTo>
                <a:cubicBezTo>
                  <a:pt x="3516378" y="0"/>
                  <a:pt x="3941167" y="85791"/>
                  <a:pt x="4319389" y="257374"/>
                </a:cubicBezTo>
                <a:cubicBezTo>
                  <a:pt x="4697743" y="428956"/>
                  <a:pt x="5020270" y="668801"/>
                  <a:pt x="5286970" y="976908"/>
                </a:cubicBezTo>
                <a:cubicBezTo>
                  <a:pt x="5553670" y="1284883"/>
                  <a:pt x="5757267" y="1646701"/>
                  <a:pt x="5897760" y="2062361"/>
                </a:cubicBezTo>
                <a:cubicBezTo>
                  <a:pt x="6038387" y="2477890"/>
                  <a:pt x="6108700" y="2927615"/>
                  <a:pt x="6108700" y="3411538"/>
                </a:cubicBezTo>
                <a:lnTo>
                  <a:pt x="6108700" y="3554215"/>
                </a:lnTo>
                <a:cubicBezTo>
                  <a:pt x="6108700" y="4038005"/>
                  <a:pt x="6038387" y="4486672"/>
                  <a:pt x="5897760" y="4900216"/>
                </a:cubicBezTo>
                <a:cubicBezTo>
                  <a:pt x="5757267" y="5313760"/>
                  <a:pt x="5553670" y="5674585"/>
                  <a:pt x="5286970" y="5982693"/>
                </a:cubicBezTo>
                <a:cubicBezTo>
                  <a:pt x="5020270" y="6290800"/>
                  <a:pt x="4699860" y="6530645"/>
                  <a:pt x="4325739" y="6702227"/>
                </a:cubicBezTo>
                <a:cubicBezTo>
                  <a:pt x="3951618" y="6873808"/>
                  <a:pt x="3528814" y="6959600"/>
                  <a:pt x="3057326" y="6959600"/>
                </a:cubicBezTo>
                <a:cubicBezTo>
                  <a:pt x="2586103" y="6959600"/>
                  <a:pt x="2162373" y="6873808"/>
                  <a:pt x="1786135" y="6702227"/>
                </a:cubicBezTo>
                <a:cubicBezTo>
                  <a:pt x="1409898" y="6530645"/>
                  <a:pt x="1088429" y="6290800"/>
                  <a:pt x="821729" y="5982693"/>
                </a:cubicBezTo>
                <a:cubicBezTo>
                  <a:pt x="555029" y="5674585"/>
                  <a:pt x="351366" y="5313760"/>
                  <a:pt x="210740" y="4900216"/>
                </a:cubicBezTo>
                <a:cubicBezTo>
                  <a:pt x="70246" y="4486672"/>
                  <a:pt x="0" y="4038005"/>
                  <a:pt x="0" y="3554215"/>
                </a:cubicBezTo>
                <a:close/>
                <a:moveTo>
                  <a:pt x="1147167" y="3411538"/>
                </a:moveTo>
                <a:lnTo>
                  <a:pt x="1147167" y="3554215"/>
                </a:lnTo>
                <a:cubicBezTo>
                  <a:pt x="1147167" y="3889177"/>
                  <a:pt x="1186523" y="4204560"/>
                  <a:pt x="1265237" y="4500365"/>
                </a:cubicBezTo>
                <a:cubicBezTo>
                  <a:pt x="1343951" y="4796036"/>
                  <a:pt x="1463013" y="5057643"/>
                  <a:pt x="1622425" y="5285185"/>
                </a:cubicBezTo>
                <a:cubicBezTo>
                  <a:pt x="1781836" y="5512594"/>
                  <a:pt x="1981662" y="5691453"/>
                  <a:pt x="2221904" y="5821760"/>
                </a:cubicBezTo>
                <a:cubicBezTo>
                  <a:pt x="2462146" y="5952067"/>
                  <a:pt x="2741678" y="6017221"/>
                  <a:pt x="3060501" y="6017221"/>
                </a:cubicBezTo>
                <a:cubicBezTo>
                  <a:pt x="3375223" y="6017221"/>
                  <a:pt x="3651646" y="5952067"/>
                  <a:pt x="3889771" y="5821760"/>
                </a:cubicBezTo>
                <a:cubicBezTo>
                  <a:pt x="4128029" y="5691453"/>
                  <a:pt x="4325805" y="5512594"/>
                  <a:pt x="4483100" y="5285185"/>
                </a:cubicBezTo>
                <a:cubicBezTo>
                  <a:pt x="4640527" y="5057643"/>
                  <a:pt x="4759589" y="4796036"/>
                  <a:pt x="4840287" y="4500365"/>
                </a:cubicBezTo>
                <a:cubicBezTo>
                  <a:pt x="4921117" y="4204560"/>
                  <a:pt x="4961532" y="3889177"/>
                  <a:pt x="4961532" y="3554215"/>
                </a:cubicBezTo>
                <a:lnTo>
                  <a:pt x="4961532" y="3411538"/>
                </a:lnTo>
                <a:cubicBezTo>
                  <a:pt x="4961532" y="3080544"/>
                  <a:pt x="4921117" y="2767211"/>
                  <a:pt x="4840287" y="2471540"/>
                </a:cubicBezTo>
                <a:cubicBezTo>
                  <a:pt x="4759589" y="2175736"/>
                  <a:pt x="4639535" y="1913070"/>
                  <a:pt x="4480123" y="1683544"/>
                </a:cubicBezTo>
                <a:cubicBezTo>
                  <a:pt x="4320711" y="1454018"/>
                  <a:pt x="4121877" y="1273109"/>
                  <a:pt x="3883620" y="1140818"/>
                </a:cubicBezTo>
                <a:cubicBezTo>
                  <a:pt x="3645495" y="1008526"/>
                  <a:pt x="3367021" y="942380"/>
                  <a:pt x="3048198" y="942380"/>
                </a:cubicBezTo>
                <a:cubicBezTo>
                  <a:pt x="2733476" y="942380"/>
                  <a:pt x="2456987" y="1008526"/>
                  <a:pt x="2218729" y="1140818"/>
                </a:cubicBezTo>
                <a:cubicBezTo>
                  <a:pt x="1980604" y="1273109"/>
                  <a:pt x="1781836" y="1454018"/>
                  <a:pt x="1622425" y="1683544"/>
                </a:cubicBezTo>
                <a:cubicBezTo>
                  <a:pt x="1463013" y="1913070"/>
                  <a:pt x="1343951" y="2175736"/>
                  <a:pt x="1265237" y="2471540"/>
                </a:cubicBezTo>
                <a:cubicBezTo>
                  <a:pt x="1186523" y="2767211"/>
                  <a:pt x="1147167" y="3080544"/>
                  <a:pt x="1147167" y="3411538"/>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369" name="Freeform 7369"/>
          <p:cNvSpPr/>
          <p:nvPr/>
        </p:nvSpPr>
        <p:spPr>
          <a:xfrm>
            <a:off x="2669851" y="1887398"/>
            <a:ext cx="56793" cy="73673"/>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370" name="Freeform 7370"/>
          <p:cNvSpPr/>
          <p:nvPr/>
        </p:nvSpPr>
        <p:spPr>
          <a:xfrm>
            <a:off x="2776762" y="1851196"/>
            <a:ext cx="35296" cy="141394"/>
          </a:xfrm>
          <a:custGeom>
            <a:avLst/>
            <a:gdLst/>
            <a:ahLst/>
            <a:cxnLst/>
            <a:rect l="0" t="0" r="0" b="0"/>
            <a:pathLst>
              <a:path w="3274218" h="13100843">
                <a:moveTo>
                  <a:pt x="0" y="6578402"/>
                </a:moveTo>
                <a:lnTo>
                  <a:pt x="0" y="6516291"/>
                </a:lnTo>
                <a:cubicBezTo>
                  <a:pt x="0" y="5615253"/>
                  <a:pt x="101269" y="4800005"/>
                  <a:pt x="303807" y="4070549"/>
                </a:cubicBezTo>
                <a:cubicBezTo>
                  <a:pt x="506346" y="3340960"/>
                  <a:pt x="764711" y="2701330"/>
                  <a:pt x="1078904" y="2151658"/>
                </a:cubicBezTo>
                <a:cubicBezTo>
                  <a:pt x="1393097" y="1601854"/>
                  <a:pt x="1723826" y="1146110"/>
                  <a:pt x="2071092" y="784424"/>
                </a:cubicBezTo>
                <a:cubicBezTo>
                  <a:pt x="2418357" y="422738"/>
                  <a:pt x="2738768" y="161264"/>
                  <a:pt x="3032323" y="0"/>
                </a:cubicBezTo>
                <a:lnTo>
                  <a:pt x="3274218" y="756444"/>
                </a:lnTo>
                <a:cubicBezTo>
                  <a:pt x="3030272" y="942446"/>
                  <a:pt x="2783218" y="1198761"/>
                  <a:pt x="2533054" y="1525389"/>
                </a:cubicBezTo>
                <a:cubicBezTo>
                  <a:pt x="2283023" y="1851885"/>
                  <a:pt x="2053563" y="2252795"/>
                  <a:pt x="1844675" y="2728119"/>
                </a:cubicBezTo>
                <a:cubicBezTo>
                  <a:pt x="1635918" y="3203443"/>
                  <a:pt x="1467445" y="3755232"/>
                  <a:pt x="1339254" y="4383485"/>
                </a:cubicBezTo>
                <a:cubicBezTo>
                  <a:pt x="1211196" y="5011738"/>
                  <a:pt x="1147167" y="5718572"/>
                  <a:pt x="1147167" y="6503988"/>
                </a:cubicBezTo>
                <a:lnTo>
                  <a:pt x="1147167" y="6590705"/>
                </a:lnTo>
                <a:cubicBezTo>
                  <a:pt x="1147167" y="7376121"/>
                  <a:pt x="1211196" y="8084013"/>
                  <a:pt x="1339254" y="8714383"/>
                </a:cubicBezTo>
                <a:cubicBezTo>
                  <a:pt x="1467445" y="9344621"/>
                  <a:pt x="1635918" y="9899452"/>
                  <a:pt x="1844675" y="10378876"/>
                </a:cubicBezTo>
                <a:cubicBezTo>
                  <a:pt x="2053563" y="10858433"/>
                  <a:pt x="2283023" y="11266619"/>
                  <a:pt x="2533054" y="11603434"/>
                </a:cubicBezTo>
                <a:cubicBezTo>
                  <a:pt x="2783218" y="11940381"/>
                  <a:pt x="3030272" y="12208073"/>
                  <a:pt x="3274218" y="12406510"/>
                </a:cubicBezTo>
                <a:lnTo>
                  <a:pt x="3032323" y="13100843"/>
                </a:lnTo>
                <a:cubicBezTo>
                  <a:pt x="2738768" y="12939580"/>
                  <a:pt x="2418357" y="12678105"/>
                  <a:pt x="2071092" y="12316420"/>
                </a:cubicBezTo>
                <a:cubicBezTo>
                  <a:pt x="1723826" y="11954867"/>
                  <a:pt x="1393097" y="11500246"/>
                  <a:pt x="1078904" y="10952559"/>
                </a:cubicBezTo>
                <a:cubicBezTo>
                  <a:pt x="764711" y="10404871"/>
                  <a:pt x="506346" y="9765242"/>
                  <a:pt x="303807" y="9033669"/>
                </a:cubicBezTo>
                <a:cubicBezTo>
                  <a:pt x="101269" y="8301964"/>
                  <a:pt x="0" y="7483542"/>
                  <a:pt x="0" y="6578402"/>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371" name="Freeform 7371"/>
          <p:cNvSpPr/>
          <p:nvPr/>
        </p:nvSpPr>
        <p:spPr>
          <a:xfrm>
            <a:off x="2825049" y="1863684"/>
            <a:ext cx="61813" cy="97455"/>
          </a:xfrm>
          <a:custGeom>
            <a:avLst/>
            <a:gdLst/>
            <a:ahLst/>
            <a:cxnLst/>
            <a:rect l="0" t="0" r="0" b="0"/>
            <a:pathLst>
              <a:path w="5734050" h="9029700">
                <a:moveTo>
                  <a:pt x="5734050" y="8051800"/>
                </a:moveTo>
                <a:lnTo>
                  <a:pt x="5734050" y="9029700"/>
                </a:lnTo>
                <a:lnTo>
                  <a:pt x="952500" y="9029700"/>
                </a:lnTo>
                <a:lnTo>
                  <a:pt x="952500" y="8051800"/>
                </a:lnTo>
                <a:close/>
                <a:moveTo>
                  <a:pt x="1193800" y="0"/>
                </a:moveTo>
                <a:lnTo>
                  <a:pt x="1193800" y="9029700"/>
                </a:lnTo>
                <a:lnTo>
                  <a:pt x="0" y="9029700"/>
                </a:lnTo>
                <a:lnTo>
                  <a:pt x="0" y="0"/>
                </a:lnTo>
                <a:close/>
                <a:moveTo>
                  <a:pt x="5105400" y="3886200"/>
                </a:moveTo>
                <a:lnTo>
                  <a:pt x="5105400" y="4864100"/>
                </a:lnTo>
                <a:lnTo>
                  <a:pt x="952500" y="4864100"/>
                </a:lnTo>
                <a:lnTo>
                  <a:pt x="952500" y="3886200"/>
                </a:lnTo>
                <a:close/>
                <a:moveTo>
                  <a:pt x="5676900" y="0"/>
                </a:moveTo>
                <a:lnTo>
                  <a:pt x="5676900" y="977900"/>
                </a:lnTo>
                <a:lnTo>
                  <a:pt x="952500" y="977900"/>
                </a:lnTo>
                <a:lnTo>
                  <a:pt x="952500" y="0"/>
                </a:ln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372" name="Freeform 7372"/>
          <p:cNvSpPr/>
          <p:nvPr/>
        </p:nvSpPr>
        <p:spPr>
          <a:xfrm>
            <a:off x="2899074" y="1863753"/>
            <a:ext cx="70507" cy="98757"/>
          </a:xfrm>
          <a:custGeom>
            <a:avLst/>
            <a:gdLst/>
            <a:ahLst/>
            <a:cxnLst/>
            <a:rect l="0" t="0" r="0" b="0"/>
            <a:pathLst>
              <a:path w="6540500" h="9150350">
                <a:moveTo>
                  <a:pt x="5346700" y="0"/>
                </a:moveTo>
                <a:lnTo>
                  <a:pt x="6540500" y="0"/>
                </a:lnTo>
                <a:lnTo>
                  <a:pt x="6540500" y="6106518"/>
                </a:lnTo>
                <a:cubicBezTo>
                  <a:pt x="6540500" y="6784248"/>
                  <a:pt x="6389489" y="7348340"/>
                  <a:pt x="6087467" y="7798793"/>
                </a:cubicBezTo>
                <a:cubicBezTo>
                  <a:pt x="5785445" y="8249246"/>
                  <a:pt x="5385196" y="8587119"/>
                  <a:pt x="4886721" y="8812411"/>
                </a:cubicBezTo>
                <a:cubicBezTo>
                  <a:pt x="4388246" y="9037703"/>
                  <a:pt x="3847372" y="9150350"/>
                  <a:pt x="3264098" y="9150350"/>
                </a:cubicBezTo>
                <a:cubicBezTo>
                  <a:pt x="2651852" y="9150350"/>
                  <a:pt x="2098542" y="9037703"/>
                  <a:pt x="1604168" y="8812411"/>
                </a:cubicBezTo>
                <a:cubicBezTo>
                  <a:pt x="1109794" y="8587119"/>
                  <a:pt x="718806" y="8249246"/>
                  <a:pt x="431204" y="7798793"/>
                </a:cubicBezTo>
                <a:cubicBezTo>
                  <a:pt x="143734" y="7348340"/>
                  <a:pt x="0" y="6784248"/>
                  <a:pt x="0" y="6106518"/>
                </a:cubicBezTo>
                <a:lnTo>
                  <a:pt x="0" y="0"/>
                </a:lnTo>
                <a:lnTo>
                  <a:pt x="1181100" y="0"/>
                </a:lnTo>
                <a:lnTo>
                  <a:pt x="1181100" y="6103144"/>
                </a:lnTo>
                <a:cubicBezTo>
                  <a:pt x="1181100" y="6574103"/>
                  <a:pt x="1268015" y="6962379"/>
                  <a:pt x="1441846" y="7267972"/>
                </a:cubicBezTo>
                <a:cubicBezTo>
                  <a:pt x="1615678" y="7573566"/>
                  <a:pt x="1858830" y="7800711"/>
                  <a:pt x="2171303" y="7949407"/>
                </a:cubicBezTo>
                <a:cubicBezTo>
                  <a:pt x="2483775" y="8098103"/>
                  <a:pt x="2846982" y="8172450"/>
                  <a:pt x="3260923" y="8172450"/>
                </a:cubicBezTo>
                <a:cubicBezTo>
                  <a:pt x="3678832" y="8172450"/>
                  <a:pt x="4044024" y="8098103"/>
                  <a:pt x="4356496" y="7949407"/>
                </a:cubicBezTo>
                <a:cubicBezTo>
                  <a:pt x="4668969" y="7800711"/>
                  <a:pt x="4912121" y="7573566"/>
                  <a:pt x="5085953" y="7267972"/>
                </a:cubicBezTo>
                <a:cubicBezTo>
                  <a:pt x="5259784" y="6962379"/>
                  <a:pt x="5346700" y="6574103"/>
                  <a:pt x="5346700" y="6103144"/>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373" name="Freeform 7373"/>
          <p:cNvSpPr/>
          <p:nvPr/>
        </p:nvSpPr>
        <p:spPr>
          <a:xfrm>
            <a:off x="2978920" y="1851196"/>
            <a:ext cx="35296" cy="141394"/>
          </a:xfrm>
          <a:custGeom>
            <a:avLst/>
            <a:gdLst/>
            <a:ahLst/>
            <a:cxnLst/>
            <a:rect l="0" t="0" r="0" b="0"/>
            <a:pathLst>
              <a:path w="3274219" h="13100843">
                <a:moveTo>
                  <a:pt x="3274219" y="6516291"/>
                </a:moveTo>
                <a:lnTo>
                  <a:pt x="3274219" y="6578402"/>
                </a:lnTo>
                <a:cubicBezTo>
                  <a:pt x="3274219" y="7483542"/>
                  <a:pt x="3172883" y="8301964"/>
                  <a:pt x="2970212" y="9033669"/>
                </a:cubicBezTo>
                <a:cubicBezTo>
                  <a:pt x="2767674" y="9765242"/>
                  <a:pt x="2509308" y="10404871"/>
                  <a:pt x="2195116" y="10952559"/>
                </a:cubicBezTo>
                <a:cubicBezTo>
                  <a:pt x="1880923" y="11500246"/>
                  <a:pt x="1550194" y="11954867"/>
                  <a:pt x="1202928" y="12316420"/>
                </a:cubicBezTo>
                <a:cubicBezTo>
                  <a:pt x="855662" y="12678105"/>
                  <a:pt x="535318" y="12939580"/>
                  <a:pt x="241895" y="13100843"/>
                </a:cubicBezTo>
                <a:lnTo>
                  <a:pt x="0" y="12406510"/>
                </a:lnTo>
                <a:cubicBezTo>
                  <a:pt x="243946" y="12220508"/>
                  <a:pt x="489942" y="11961084"/>
                  <a:pt x="737989" y="11628239"/>
                </a:cubicBezTo>
                <a:cubicBezTo>
                  <a:pt x="986036" y="11295525"/>
                  <a:pt x="1215430" y="10886347"/>
                  <a:pt x="1426170" y="10400704"/>
                </a:cubicBezTo>
                <a:cubicBezTo>
                  <a:pt x="1637043" y="9915062"/>
                  <a:pt x="1806575" y="9355006"/>
                  <a:pt x="1934766" y="8720535"/>
                </a:cubicBezTo>
                <a:cubicBezTo>
                  <a:pt x="2062956" y="8086064"/>
                  <a:pt x="2127052" y="7376121"/>
                  <a:pt x="2127052" y="6590705"/>
                </a:cubicBezTo>
                <a:lnTo>
                  <a:pt x="2127052" y="6503988"/>
                </a:lnTo>
                <a:cubicBezTo>
                  <a:pt x="2127052" y="5718572"/>
                  <a:pt x="2058789" y="5008629"/>
                  <a:pt x="1922264" y="4374158"/>
                </a:cubicBezTo>
                <a:cubicBezTo>
                  <a:pt x="1785871" y="3739687"/>
                  <a:pt x="1609130" y="3180689"/>
                  <a:pt x="1392039" y="2697163"/>
                </a:cubicBezTo>
                <a:cubicBezTo>
                  <a:pt x="1175081" y="2213505"/>
                  <a:pt x="943570" y="1805319"/>
                  <a:pt x="697508" y="1472605"/>
                </a:cubicBezTo>
                <a:cubicBezTo>
                  <a:pt x="451578" y="1139891"/>
                  <a:pt x="219075" y="882585"/>
                  <a:pt x="0" y="700683"/>
                </a:cubicBezTo>
                <a:lnTo>
                  <a:pt x="241895" y="0"/>
                </a:lnTo>
                <a:cubicBezTo>
                  <a:pt x="535318" y="161264"/>
                  <a:pt x="855662" y="422738"/>
                  <a:pt x="1202928" y="784424"/>
                </a:cubicBezTo>
                <a:cubicBezTo>
                  <a:pt x="1550194" y="1146110"/>
                  <a:pt x="1880923" y="1601854"/>
                  <a:pt x="2195116" y="2151658"/>
                </a:cubicBezTo>
                <a:cubicBezTo>
                  <a:pt x="2509308" y="2701330"/>
                  <a:pt x="2767674" y="3340960"/>
                  <a:pt x="2970212" y="4070549"/>
                </a:cubicBezTo>
                <a:cubicBezTo>
                  <a:pt x="3172883" y="4800005"/>
                  <a:pt x="3274219" y="5615253"/>
                  <a:pt x="3274219" y="6516291"/>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374" name="Freeform 7374"/>
          <p:cNvSpPr/>
          <p:nvPr/>
        </p:nvSpPr>
        <p:spPr>
          <a:xfrm>
            <a:off x="3032750" y="1947159"/>
            <a:ext cx="15333" cy="14803"/>
          </a:xfrm>
          <a:custGeom>
            <a:avLst/>
            <a:gdLst/>
            <a:ahLst/>
            <a:cxnLst/>
            <a:rect l="0" t="0" r="0" b="0"/>
            <a:pathLst>
              <a:path w="1422400" h="1371600">
                <a:moveTo>
                  <a:pt x="0" y="691952"/>
                </a:moveTo>
                <a:cubicBezTo>
                  <a:pt x="0" y="498409"/>
                  <a:pt x="60788" y="334698"/>
                  <a:pt x="182364" y="200819"/>
                </a:cubicBezTo>
                <a:cubicBezTo>
                  <a:pt x="304072" y="66940"/>
                  <a:pt x="480351" y="0"/>
                  <a:pt x="711200" y="0"/>
                </a:cubicBezTo>
                <a:cubicBezTo>
                  <a:pt x="942048" y="0"/>
                  <a:pt x="1118261" y="66940"/>
                  <a:pt x="1239837" y="200819"/>
                </a:cubicBezTo>
                <a:cubicBezTo>
                  <a:pt x="1361545" y="334698"/>
                  <a:pt x="1422400" y="498409"/>
                  <a:pt x="1422400" y="691952"/>
                </a:cubicBezTo>
                <a:cubicBezTo>
                  <a:pt x="1422400" y="881394"/>
                  <a:pt x="1361545" y="1042062"/>
                  <a:pt x="1239837" y="1173957"/>
                </a:cubicBezTo>
                <a:cubicBezTo>
                  <a:pt x="1118261" y="1305718"/>
                  <a:pt x="942048" y="1371600"/>
                  <a:pt x="711200" y="1371600"/>
                </a:cubicBezTo>
                <a:cubicBezTo>
                  <a:pt x="480351" y="1371600"/>
                  <a:pt x="304072" y="1305718"/>
                  <a:pt x="182364" y="1173957"/>
                </a:cubicBezTo>
                <a:cubicBezTo>
                  <a:pt x="60788" y="1042062"/>
                  <a:pt x="0" y="881394"/>
                  <a:pt x="0" y="691952"/>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375" name="Freeform 7375"/>
          <p:cNvSpPr/>
          <p:nvPr/>
        </p:nvSpPr>
        <p:spPr>
          <a:xfrm>
            <a:off x="3095234" y="1863684"/>
            <a:ext cx="75230" cy="97386"/>
          </a:xfrm>
          <a:custGeom>
            <a:avLst/>
            <a:gdLst/>
            <a:ahLst/>
            <a:cxnLst/>
            <a:rect l="0" t="0" r="0" b="0"/>
            <a:pathLst>
              <a:path w="6978650" h="9023350">
                <a:moveTo>
                  <a:pt x="4076700" y="0"/>
                </a:moveTo>
                <a:lnTo>
                  <a:pt x="4076700" y="9023350"/>
                </a:lnTo>
                <a:lnTo>
                  <a:pt x="2895600" y="9023350"/>
                </a:lnTo>
                <a:lnTo>
                  <a:pt x="2895600" y="0"/>
                </a:lnTo>
                <a:close/>
                <a:moveTo>
                  <a:pt x="6978650" y="0"/>
                </a:moveTo>
                <a:lnTo>
                  <a:pt x="6978650" y="977900"/>
                </a:lnTo>
                <a:lnTo>
                  <a:pt x="0" y="977900"/>
                </a:lnTo>
                <a:lnTo>
                  <a:pt x="0" y="0"/>
                </a:ln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376" name="Freeform 7376"/>
          <p:cNvSpPr/>
          <p:nvPr/>
        </p:nvSpPr>
        <p:spPr>
          <a:xfrm>
            <a:off x="3180623" y="1858339"/>
            <a:ext cx="56861" cy="102732"/>
          </a:xfrm>
          <a:custGeom>
            <a:avLst/>
            <a:gdLst/>
            <a:ahLst/>
            <a:cxnLst/>
            <a:rect l="0" t="0" r="0" b="0"/>
            <a:pathLst>
              <a:path w="5274667" h="9518650">
                <a:moveTo>
                  <a:pt x="1147167" y="0"/>
                </a:moveTo>
                <a:lnTo>
                  <a:pt x="1147167" y="9518650"/>
                </a:lnTo>
                <a:lnTo>
                  <a:pt x="0" y="9518650"/>
                </a:lnTo>
                <a:lnTo>
                  <a:pt x="0" y="0"/>
                </a:lnTo>
                <a:close/>
                <a:moveTo>
                  <a:pt x="874315" y="5905500"/>
                </a:moveTo>
                <a:lnTo>
                  <a:pt x="396875" y="5905500"/>
                </a:lnTo>
                <a:cubicBezTo>
                  <a:pt x="396875" y="5445655"/>
                  <a:pt x="463086" y="5019940"/>
                  <a:pt x="595510" y="4628357"/>
                </a:cubicBezTo>
                <a:cubicBezTo>
                  <a:pt x="727934" y="4236773"/>
                  <a:pt x="914069" y="3895990"/>
                  <a:pt x="1153914" y="3606007"/>
                </a:cubicBezTo>
                <a:cubicBezTo>
                  <a:pt x="1393891" y="3315891"/>
                  <a:pt x="1680368" y="3091128"/>
                  <a:pt x="2013346" y="2931716"/>
                </a:cubicBezTo>
                <a:cubicBezTo>
                  <a:pt x="2346457" y="2772172"/>
                  <a:pt x="2715749" y="2692400"/>
                  <a:pt x="3121223" y="2692400"/>
                </a:cubicBezTo>
                <a:cubicBezTo>
                  <a:pt x="3452217" y="2692400"/>
                  <a:pt x="3750071" y="2736785"/>
                  <a:pt x="4014787" y="2825552"/>
                </a:cubicBezTo>
                <a:cubicBezTo>
                  <a:pt x="4279635" y="2914320"/>
                  <a:pt x="4506185" y="3055740"/>
                  <a:pt x="4694435" y="3249811"/>
                </a:cubicBezTo>
                <a:cubicBezTo>
                  <a:pt x="4882686" y="3443883"/>
                  <a:pt x="5026421" y="3694775"/>
                  <a:pt x="5125640" y="4002485"/>
                </a:cubicBezTo>
                <a:cubicBezTo>
                  <a:pt x="5224991" y="4310063"/>
                  <a:pt x="5274667" y="4684845"/>
                  <a:pt x="5274667" y="5126832"/>
                </a:cubicBezTo>
                <a:lnTo>
                  <a:pt x="5274667" y="9518650"/>
                </a:lnTo>
                <a:lnTo>
                  <a:pt x="4127500" y="9518650"/>
                </a:lnTo>
                <a:lnTo>
                  <a:pt x="4127500" y="5113536"/>
                </a:lnTo>
                <a:cubicBezTo>
                  <a:pt x="4127500" y="4762434"/>
                  <a:pt x="4075707" y="4480521"/>
                  <a:pt x="3972123" y="4267796"/>
                </a:cubicBezTo>
                <a:cubicBezTo>
                  <a:pt x="3868671" y="4055071"/>
                  <a:pt x="3717594" y="3900223"/>
                  <a:pt x="3518892" y="3803254"/>
                </a:cubicBezTo>
                <a:cubicBezTo>
                  <a:pt x="3320322" y="3706151"/>
                  <a:pt x="3076178" y="3657600"/>
                  <a:pt x="2786459" y="3657600"/>
                </a:cubicBezTo>
                <a:cubicBezTo>
                  <a:pt x="2500841" y="3657600"/>
                  <a:pt x="2241087" y="3717330"/>
                  <a:pt x="2007195" y="3836790"/>
                </a:cubicBezTo>
                <a:cubicBezTo>
                  <a:pt x="1773435" y="3956117"/>
                  <a:pt x="1572749" y="4120754"/>
                  <a:pt x="1405135" y="4330700"/>
                </a:cubicBezTo>
                <a:cubicBezTo>
                  <a:pt x="1237522" y="4540647"/>
                  <a:pt x="1107148" y="4780492"/>
                  <a:pt x="1014015" y="5050235"/>
                </a:cubicBezTo>
                <a:cubicBezTo>
                  <a:pt x="920882" y="5319845"/>
                  <a:pt x="874315" y="5604934"/>
                  <a:pt x="874315" y="590550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377" name="Freeform 7377"/>
          <p:cNvSpPr/>
          <p:nvPr/>
        </p:nvSpPr>
        <p:spPr>
          <a:xfrm>
            <a:off x="3251363" y="1887397"/>
            <a:ext cx="61403" cy="75113"/>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378" name="Freeform 7378"/>
          <p:cNvSpPr/>
          <p:nvPr/>
        </p:nvSpPr>
        <p:spPr>
          <a:xfrm>
            <a:off x="3325526" y="1887397"/>
            <a:ext cx="34992" cy="73742"/>
          </a:xfrm>
          <a:custGeom>
            <a:avLst/>
            <a:gdLst/>
            <a:ahLst/>
            <a:cxnLst/>
            <a:rect l="0" t="0" r="0" b="0"/>
            <a:pathLst>
              <a:path w="3246040" h="6832600">
                <a:moveTo>
                  <a:pt x="1150143" y="1180704"/>
                </a:moveTo>
                <a:lnTo>
                  <a:pt x="1150143" y="6832600"/>
                </a:lnTo>
                <a:lnTo>
                  <a:pt x="0" y="6832600"/>
                </a:lnTo>
                <a:lnTo>
                  <a:pt x="0" y="127000"/>
                </a:lnTo>
                <a:lnTo>
                  <a:pt x="1118989" y="127000"/>
                </a:lnTo>
                <a:close/>
                <a:moveTo>
                  <a:pt x="3246040" y="86916"/>
                </a:moveTo>
                <a:lnTo>
                  <a:pt x="3239889" y="1154510"/>
                </a:lnTo>
                <a:cubicBezTo>
                  <a:pt x="3144771" y="1133872"/>
                  <a:pt x="3054813" y="1120445"/>
                  <a:pt x="2970014" y="1114227"/>
                </a:cubicBezTo>
                <a:cubicBezTo>
                  <a:pt x="2885347" y="1108009"/>
                  <a:pt x="2789237" y="1104900"/>
                  <a:pt x="2681684" y="1104900"/>
                </a:cubicBezTo>
                <a:cubicBezTo>
                  <a:pt x="2417100" y="1104900"/>
                  <a:pt x="2183540" y="1146242"/>
                  <a:pt x="1981001" y="1228924"/>
                </a:cubicBezTo>
                <a:cubicBezTo>
                  <a:pt x="1778462" y="1311606"/>
                  <a:pt x="1606880" y="1427295"/>
                  <a:pt x="1466254" y="1575991"/>
                </a:cubicBezTo>
                <a:cubicBezTo>
                  <a:pt x="1325760" y="1724687"/>
                  <a:pt x="1215165" y="1901362"/>
                  <a:pt x="1134467" y="2106018"/>
                </a:cubicBezTo>
                <a:cubicBezTo>
                  <a:pt x="1053901" y="2310673"/>
                  <a:pt x="1001249" y="2534841"/>
                  <a:pt x="976510" y="2778522"/>
                </a:cubicBezTo>
                <a:lnTo>
                  <a:pt x="654050" y="2964458"/>
                </a:lnTo>
                <a:cubicBezTo>
                  <a:pt x="654050" y="2559249"/>
                  <a:pt x="694332" y="2178844"/>
                  <a:pt x="774898" y="1823244"/>
                </a:cubicBezTo>
                <a:cubicBezTo>
                  <a:pt x="855464" y="1467644"/>
                  <a:pt x="980479" y="1152393"/>
                  <a:pt x="1149945" y="877491"/>
                </a:cubicBezTo>
                <a:cubicBezTo>
                  <a:pt x="1319543" y="602589"/>
                  <a:pt x="1535575" y="387615"/>
                  <a:pt x="1798042" y="232569"/>
                </a:cubicBezTo>
                <a:cubicBezTo>
                  <a:pt x="2060641" y="77524"/>
                  <a:pt x="2373841" y="0"/>
                  <a:pt x="2737643" y="0"/>
                </a:cubicBezTo>
                <a:cubicBezTo>
                  <a:pt x="2820325" y="0"/>
                  <a:pt x="2915377" y="9327"/>
                  <a:pt x="3022798" y="27980"/>
                </a:cubicBezTo>
                <a:cubicBezTo>
                  <a:pt x="3130351" y="46501"/>
                  <a:pt x="3204765" y="66146"/>
                  <a:pt x="3246040" y="86916"/>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379" name="Freeform 7379"/>
          <p:cNvSpPr/>
          <p:nvPr/>
        </p:nvSpPr>
        <p:spPr>
          <a:xfrm>
            <a:off x="3367104" y="1887397"/>
            <a:ext cx="61403" cy="75113"/>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380" name="Freeform 7380"/>
          <p:cNvSpPr/>
          <p:nvPr/>
        </p:nvSpPr>
        <p:spPr>
          <a:xfrm>
            <a:off x="3435859" y="1856968"/>
            <a:ext cx="43701" cy="104171"/>
          </a:xfrm>
          <a:custGeom>
            <a:avLst/>
            <a:gdLst/>
            <a:ahLst/>
            <a:cxnLst/>
            <a:rect l="0" t="0" r="0" b="0"/>
            <a:pathLst>
              <a:path w="4053879" h="9652000">
                <a:moveTo>
                  <a:pt x="2207617" y="9652000"/>
                </a:moveTo>
                <a:lnTo>
                  <a:pt x="1060450" y="9652000"/>
                </a:lnTo>
                <a:lnTo>
                  <a:pt x="1060450" y="2237979"/>
                </a:lnTo>
                <a:cubicBezTo>
                  <a:pt x="1060450" y="1754452"/>
                  <a:pt x="1148225" y="1346399"/>
                  <a:pt x="1323776" y="1013818"/>
                </a:cubicBezTo>
                <a:cubicBezTo>
                  <a:pt x="1499327" y="681104"/>
                  <a:pt x="1752335" y="428956"/>
                  <a:pt x="2082800" y="257374"/>
                </a:cubicBezTo>
                <a:cubicBezTo>
                  <a:pt x="2413396" y="85791"/>
                  <a:pt x="2805972" y="0"/>
                  <a:pt x="3260526" y="0"/>
                </a:cubicBezTo>
                <a:cubicBezTo>
                  <a:pt x="3392818" y="0"/>
                  <a:pt x="3526102" y="8269"/>
                  <a:pt x="3660378" y="24805"/>
                </a:cubicBezTo>
                <a:cubicBezTo>
                  <a:pt x="3794654" y="41210"/>
                  <a:pt x="3925821" y="65948"/>
                  <a:pt x="4053879" y="99021"/>
                </a:cubicBezTo>
                <a:lnTo>
                  <a:pt x="3991768" y="1033860"/>
                </a:lnTo>
                <a:cubicBezTo>
                  <a:pt x="3905117" y="1013090"/>
                  <a:pt x="3807023" y="998604"/>
                  <a:pt x="3697485" y="990402"/>
                </a:cubicBezTo>
                <a:cubicBezTo>
                  <a:pt x="3588080" y="982068"/>
                  <a:pt x="3479667" y="977900"/>
                  <a:pt x="3372246" y="977900"/>
                </a:cubicBezTo>
                <a:cubicBezTo>
                  <a:pt x="3128697" y="977900"/>
                  <a:pt x="2919147" y="1026452"/>
                  <a:pt x="2743596" y="1123554"/>
                </a:cubicBezTo>
                <a:cubicBezTo>
                  <a:pt x="2568045" y="1220655"/>
                  <a:pt x="2434828" y="1362208"/>
                  <a:pt x="2343943" y="1548210"/>
                </a:cubicBezTo>
                <a:cubicBezTo>
                  <a:pt x="2253059" y="1734212"/>
                  <a:pt x="2207617" y="1963672"/>
                  <a:pt x="2207617" y="2236590"/>
                </a:cubicBezTo>
                <a:close/>
                <a:moveTo>
                  <a:pt x="3632200" y="2946400"/>
                </a:moveTo>
                <a:lnTo>
                  <a:pt x="3632200" y="3822700"/>
                </a:lnTo>
                <a:lnTo>
                  <a:pt x="0" y="3822700"/>
                </a:lnTo>
                <a:lnTo>
                  <a:pt x="0" y="2946400"/>
                </a:ln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381" name="Freeform 7381"/>
          <p:cNvSpPr/>
          <p:nvPr/>
        </p:nvSpPr>
        <p:spPr>
          <a:xfrm>
            <a:off x="3484898" y="1887397"/>
            <a:ext cx="65852" cy="75113"/>
          </a:xfrm>
          <a:custGeom>
            <a:avLst/>
            <a:gdLst/>
            <a:ahLst/>
            <a:cxnLst/>
            <a:rect l="0" t="0" r="0" b="0"/>
            <a:pathLst>
              <a:path w="6108700" h="6959600">
                <a:moveTo>
                  <a:pt x="0" y="3554215"/>
                </a:moveTo>
                <a:lnTo>
                  <a:pt x="0" y="3411538"/>
                </a:lnTo>
                <a:cubicBezTo>
                  <a:pt x="0" y="2927615"/>
                  <a:pt x="70246" y="2477890"/>
                  <a:pt x="210740" y="2062361"/>
                </a:cubicBezTo>
                <a:cubicBezTo>
                  <a:pt x="351366" y="1646701"/>
                  <a:pt x="553971" y="1284883"/>
                  <a:pt x="818554" y="976908"/>
                </a:cubicBezTo>
                <a:cubicBezTo>
                  <a:pt x="1083270" y="668801"/>
                  <a:pt x="1403746" y="428956"/>
                  <a:pt x="1779984" y="257374"/>
                </a:cubicBezTo>
                <a:cubicBezTo>
                  <a:pt x="2156221" y="85791"/>
                  <a:pt x="2577901" y="0"/>
                  <a:pt x="3045023" y="0"/>
                </a:cubicBezTo>
                <a:cubicBezTo>
                  <a:pt x="3516378" y="0"/>
                  <a:pt x="3941167" y="85791"/>
                  <a:pt x="4319389" y="257374"/>
                </a:cubicBezTo>
                <a:cubicBezTo>
                  <a:pt x="4697743" y="428956"/>
                  <a:pt x="5020270" y="668801"/>
                  <a:pt x="5286970" y="976908"/>
                </a:cubicBezTo>
                <a:cubicBezTo>
                  <a:pt x="5553670" y="1284883"/>
                  <a:pt x="5757267" y="1646701"/>
                  <a:pt x="5897760" y="2062361"/>
                </a:cubicBezTo>
                <a:cubicBezTo>
                  <a:pt x="6038387" y="2477890"/>
                  <a:pt x="6108700" y="2927615"/>
                  <a:pt x="6108700" y="3411538"/>
                </a:cubicBezTo>
                <a:lnTo>
                  <a:pt x="6108700" y="3554215"/>
                </a:lnTo>
                <a:cubicBezTo>
                  <a:pt x="6108700" y="4038005"/>
                  <a:pt x="6038387" y="4486672"/>
                  <a:pt x="5897760" y="4900216"/>
                </a:cubicBezTo>
                <a:cubicBezTo>
                  <a:pt x="5757267" y="5313760"/>
                  <a:pt x="5553670" y="5674585"/>
                  <a:pt x="5286970" y="5982693"/>
                </a:cubicBezTo>
                <a:cubicBezTo>
                  <a:pt x="5020270" y="6290800"/>
                  <a:pt x="4699860" y="6530645"/>
                  <a:pt x="4325739" y="6702227"/>
                </a:cubicBezTo>
                <a:cubicBezTo>
                  <a:pt x="3951618" y="6873808"/>
                  <a:pt x="3528814" y="6959600"/>
                  <a:pt x="3057326" y="6959600"/>
                </a:cubicBezTo>
                <a:cubicBezTo>
                  <a:pt x="2586103" y="6959600"/>
                  <a:pt x="2162373" y="6873808"/>
                  <a:pt x="1786135" y="6702227"/>
                </a:cubicBezTo>
                <a:cubicBezTo>
                  <a:pt x="1409898" y="6530645"/>
                  <a:pt x="1088429" y="6290800"/>
                  <a:pt x="821729" y="5982693"/>
                </a:cubicBezTo>
                <a:cubicBezTo>
                  <a:pt x="555029" y="5674585"/>
                  <a:pt x="351366" y="5313760"/>
                  <a:pt x="210740" y="4900216"/>
                </a:cubicBezTo>
                <a:cubicBezTo>
                  <a:pt x="70246" y="4486672"/>
                  <a:pt x="0" y="4038005"/>
                  <a:pt x="0" y="3554215"/>
                </a:cubicBezTo>
                <a:close/>
                <a:moveTo>
                  <a:pt x="1147167" y="3411538"/>
                </a:moveTo>
                <a:lnTo>
                  <a:pt x="1147167" y="3554215"/>
                </a:lnTo>
                <a:cubicBezTo>
                  <a:pt x="1147167" y="3889177"/>
                  <a:pt x="1186523" y="4204560"/>
                  <a:pt x="1265237" y="4500365"/>
                </a:cubicBezTo>
                <a:cubicBezTo>
                  <a:pt x="1343951" y="4796036"/>
                  <a:pt x="1463013" y="5057643"/>
                  <a:pt x="1622425" y="5285185"/>
                </a:cubicBezTo>
                <a:cubicBezTo>
                  <a:pt x="1781836" y="5512594"/>
                  <a:pt x="1981662" y="5691453"/>
                  <a:pt x="2221904" y="5821760"/>
                </a:cubicBezTo>
                <a:cubicBezTo>
                  <a:pt x="2462146" y="5952067"/>
                  <a:pt x="2741678" y="6017221"/>
                  <a:pt x="3060501" y="6017221"/>
                </a:cubicBezTo>
                <a:cubicBezTo>
                  <a:pt x="3375223" y="6017221"/>
                  <a:pt x="3651646" y="5952067"/>
                  <a:pt x="3889771" y="5821760"/>
                </a:cubicBezTo>
                <a:cubicBezTo>
                  <a:pt x="4128029" y="5691453"/>
                  <a:pt x="4325805" y="5512594"/>
                  <a:pt x="4483100" y="5285185"/>
                </a:cubicBezTo>
                <a:cubicBezTo>
                  <a:pt x="4640527" y="5057643"/>
                  <a:pt x="4759589" y="4796036"/>
                  <a:pt x="4840287" y="4500365"/>
                </a:cubicBezTo>
                <a:cubicBezTo>
                  <a:pt x="4921117" y="4204560"/>
                  <a:pt x="4961532" y="3889177"/>
                  <a:pt x="4961532" y="3554215"/>
                </a:cubicBezTo>
                <a:lnTo>
                  <a:pt x="4961532" y="3411538"/>
                </a:lnTo>
                <a:cubicBezTo>
                  <a:pt x="4961532" y="3080544"/>
                  <a:pt x="4921117" y="2767211"/>
                  <a:pt x="4840287" y="2471540"/>
                </a:cubicBezTo>
                <a:cubicBezTo>
                  <a:pt x="4759589" y="2175736"/>
                  <a:pt x="4639535" y="1913070"/>
                  <a:pt x="4480123" y="1683544"/>
                </a:cubicBezTo>
                <a:cubicBezTo>
                  <a:pt x="4320711" y="1454018"/>
                  <a:pt x="4121877" y="1273109"/>
                  <a:pt x="3883620" y="1140818"/>
                </a:cubicBezTo>
                <a:cubicBezTo>
                  <a:pt x="3645495" y="1008526"/>
                  <a:pt x="3367021" y="942380"/>
                  <a:pt x="3048198" y="942380"/>
                </a:cubicBezTo>
                <a:cubicBezTo>
                  <a:pt x="2733476" y="942380"/>
                  <a:pt x="2456987" y="1008526"/>
                  <a:pt x="2218729" y="1140818"/>
                </a:cubicBezTo>
                <a:cubicBezTo>
                  <a:pt x="1980604" y="1273109"/>
                  <a:pt x="1781836" y="1454018"/>
                  <a:pt x="1622425" y="1683544"/>
                </a:cubicBezTo>
                <a:cubicBezTo>
                  <a:pt x="1463013" y="1913070"/>
                  <a:pt x="1343951" y="2175736"/>
                  <a:pt x="1265237" y="2471540"/>
                </a:cubicBezTo>
                <a:cubicBezTo>
                  <a:pt x="1186523" y="2767211"/>
                  <a:pt x="1147167" y="3080544"/>
                  <a:pt x="1147167" y="3411538"/>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382" name="Freeform 7382"/>
          <p:cNvSpPr/>
          <p:nvPr/>
        </p:nvSpPr>
        <p:spPr>
          <a:xfrm>
            <a:off x="3564265" y="1887397"/>
            <a:ext cx="34992" cy="73742"/>
          </a:xfrm>
          <a:custGeom>
            <a:avLst/>
            <a:gdLst/>
            <a:ahLst/>
            <a:cxnLst/>
            <a:rect l="0" t="0" r="0" b="0"/>
            <a:pathLst>
              <a:path w="3246040" h="6832600">
                <a:moveTo>
                  <a:pt x="1150143" y="1180704"/>
                </a:moveTo>
                <a:lnTo>
                  <a:pt x="1150143" y="6832600"/>
                </a:lnTo>
                <a:lnTo>
                  <a:pt x="0" y="6832600"/>
                </a:lnTo>
                <a:lnTo>
                  <a:pt x="0" y="127000"/>
                </a:lnTo>
                <a:lnTo>
                  <a:pt x="1118989" y="127000"/>
                </a:lnTo>
                <a:close/>
                <a:moveTo>
                  <a:pt x="3246040" y="86916"/>
                </a:moveTo>
                <a:lnTo>
                  <a:pt x="3239889" y="1154510"/>
                </a:lnTo>
                <a:cubicBezTo>
                  <a:pt x="3144771" y="1133872"/>
                  <a:pt x="3054813" y="1120445"/>
                  <a:pt x="2970014" y="1114227"/>
                </a:cubicBezTo>
                <a:cubicBezTo>
                  <a:pt x="2885347" y="1108009"/>
                  <a:pt x="2789237" y="1104900"/>
                  <a:pt x="2681684" y="1104900"/>
                </a:cubicBezTo>
                <a:cubicBezTo>
                  <a:pt x="2417100" y="1104900"/>
                  <a:pt x="2183540" y="1146242"/>
                  <a:pt x="1981001" y="1228924"/>
                </a:cubicBezTo>
                <a:cubicBezTo>
                  <a:pt x="1778462" y="1311606"/>
                  <a:pt x="1606880" y="1427295"/>
                  <a:pt x="1466254" y="1575991"/>
                </a:cubicBezTo>
                <a:cubicBezTo>
                  <a:pt x="1325760" y="1724687"/>
                  <a:pt x="1215165" y="1901362"/>
                  <a:pt x="1134467" y="2106018"/>
                </a:cubicBezTo>
                <a:cubicBezTo>
                  <a:pt x="1053901" y="2310673"/>
                  <a:pt x="1001249" y="2534841"/>
                  <a:pt x="976510" y="2778522"/>
                </a:cubicBezTo>
                <a:lnTo>
                  <a:pt x="654050" y="2964458"/>
                </a:lnTo>
                <a:cubicBezTo>
                  <a:pt x="654050" y="2559249"/>
                  <a:pt x="694332" y="2178844"/>
                  <a:pt x="774898" y="1823244"/>
                </a:cubicBezTo>
                <a:cubicBezTo>
                  <a:pt x="855464" y="1467644"/>
                  <a:pt x="980479" y="1152393"/>
                  <a:pt x="1149945" y="877491"/>
                </a:cubicBezTo>
                <a:cubicBezTo>
                  <a:pt x="1319543" y="602589"/>
                  <a:pt x="1535575" y="387615"/>
                  <a:pt x="1798042" y="232569"/>
                </a:cubicBezTo>
                <a:cubicBezTo>
                  <a:pt x="2060641" y="77524"/>
                  <a:pt x="2373841" y="0"/>
                  <a:pt x="2737643" y="0"/>
                </a:cubicBezTo>
                <a:cubicBezTo>
                  <a:pt x="2820325" y="0"/>
                  <a:pt x="2915377" y="9327"/>
                  <a:pt x="3022798" y="27980"/>
                </a:cubicBezTo>
                <a:cubicBezTo>
                  <a:pt x="3130351" y="46501"/>
                  <a:pt x="3204765" y="66146"/>
                  <a:pt x="3246040" y="86916"/>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383" name="Freeform 7383"/>
          <p:cNvSpPr/>
          <p:nvPr/>
        </p:nvSpPr>
        <p:spPr>
          <a:xfrm>
            <a:off x="3605843" y="1887397"/>
            <a:ext cx="61403" cy="75113"/>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384" name="Freeform 7384"/>
          <p:cNvSpPr/>
          <p:nvPr/>
        </p:nvSpPr>
        <p:spPr>
          <a:xfrm>
            <a:off x="3672429" y="1946473"/>
            <a:ext cx="18666" cy="34194"/>
          </a:xfrm>
          <a:custGeom>
            <a:avLst/>
            <a:gdLst/>
            <a:ahLst/>
            <a:cxnLst/>
            <a:rect l="0" t="0" r="0" b="0"/>
            <a:pathLst>
              <a:path w="1731566" h="3168253">
                <a:moveTo>
                  <a:pt x="1731566" y="0"/>
                </a:moveTo>
                <a:lnTo>
                  <a:pt x="1731566" y="923925"/>
                </a:lnTo>
                <a:cubicBezTo>
                  <a:pt x="1731566" y="1300031"/>
                  <a:pt x="1636845" y="1697831"/>
                  <a:pt x="1447403" y="2117328"/>
                </a:cubicBezTo>
                <a:cubicBezTo>
                  <a:pt x="1258094" y="2536957"/>
                  <a:pt x="992650" y="2887265"/>
                  <a:pt x="651073" y="3168253"/>
                </a:cubicBezTo>
                <a:lnTo>
                  <a:pt x="0" y="2715617"/>
                </a:lnTo>
                <a:cubicBezTo>
                  <a:pt x="132292" y="2533848"/>
                  <a:pt x="243880" y="2348904"/>
                  <a:pt x="334764" y="2160785"/>
                </a:cubicBezTo>
                <a:cubicBezTo>
                  <a:pt x="425781" y="1972667"/>
                  <a:pt x="495035" y="1778396"/>
                  <a:pt x="542528" y="1577975"/>
                </a:cubicBezTo>
                <a:cubicBezTo>
                  <a:pt x="590153" y="1377553"/>
                  <a:pt x="613966" y="1165689"/>
                  <a:pt x="613966" y="942380"/>
                </a:cubicBezTo>
                <a:lnTo>
                  <a:pt x="613966" y="0"/>
                </a:ln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385" name="Freeform 7385"/>
          <p:cNvSpPr/>
          <p:nvPr/>
        </p:nvSpPr>
        <p:spPr>
          <a:xfrm>
            <a:off x="3738301" y="1863684"/>
            <a:ext cx="65305" cy="97455"/>
          </a:xfrm>
          <a:custGeom>
            <a:avLst/>
            <a:gdLst/>
            <a:ahLst/>
            <a:cxnLst/>
            <a:rect l="0" t="0" r="0" b="0"/>
            <a:pathLst>
              <a:path w="6057900" h="9029700">
                <a:moveTo>
                  <a:pt x="6057900" y="7581900"/>
                </a:moveTo>
                <a:lnTo>
                  <a:pt x="6057900" y="9029700"/>
                </a:lnTo>
                <a:lnTo>
                  <a:pt x="1248370" y="9029700"/>
                </a:lnTo>
                <a:lnTo>
                  <a:pt x="1248370" y="7581900"/>
                </a:lnTo>
                <a:close/>
                <a:moveTo>
                  <a:pt x="1854200" y="0"/>
                </a:moveTo>
                <a:lnTo>
                  <a:pt x="1854200" y="9029700"/>
                </a:lnTo>
                <a:lnTo>
                  <a:pt x="0" y="9029700"/>
                </a:lnTo>
                <a:lnTo>
                  <a:pt x="0" y="0"/>
                </a:lnTo>
                <a:close/>
                <a:moveTo>
                  <a:pt x="5429250" y="3683000"/>
                </a:moveTo>
                <a:lnTo>
                  <a:pt x="5429250" y="5092700"/>
                </a:lnTo>
                <a:lnTo>
                  <a:pt x="1248370" y="5092700"/>
                </a:lnTo>
                <a:lnTo>
                  <a:pt x="1248370" y="3683000"/>
                </a:lnTo>
                <a:close/>
                <a:moveTo>
                  <a:pt x="6051550" y="0"/>
                </a:moveTo>
                <a:lnTo>
                  <a:pt x="6051550" y="1460500"/>
                </a:lnTo>
                <a:lnTo>
                  <a:pt x="1248370" y="1460500"/>
                </a:lnTo>
                <a:lnTo>
                  <a:pt x="1248370" y="0"/>
                </a:ln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386" name="Freeform 7386"/>
          <p:cNvSpPr/>
          <p:nvPr/>
        </p:nvSpPr>
        <p:spPr>
          <a:xfrm>
            <a:off x="3810466" y="1862451"/>
            <a:ext cx="82828" cy="100059"/>
          </a:xfrm>
          <a:custGeom>
            <a:avLst/>
            <a:gdLst/>
            <a:ahLst/>
            <a:cxnLst/>
            <a:rect l="0" t="0" r="0" b="0"/>
            <a:pathLst>
              <a:path w="7683500" h="9271000">
                <a:moveTo>
                  <a:pt x="7683500" y="4424958"/>
                </a:moveTo>
                <a:lnTo>
                  <a:pt x="7683500" y="4852591"/>
                </a:lnTo>
                <a:cubicBezTo>
                  <a:pt x="7683500" y="5538259"/>
                  <a:pt x="7590498" y="6153812"/>
                  <a:pt x="7404496" y="6699250"/>
                </a:cubicBezTo>
                <a:cubicBezTo>
                  <a:pt x="7218626" y="7244557"/>
                  <a:pt x="6956292" y="7708305"/>
                  <a:pt x="6617493" y="8090496"/>
                </a:cubicBezTo>
                <a:cubicBezTo>
                  <a:pt x="6278826" y="8472554"/>
                  <a:pt x="5875072" y="8764853"/>
                  <a:pt x="5406231" y="8967391"/>
                </a:cubicBezTo>
                <a:cubicBezTo>
                  <a:pt x="4937389" y="9169796"/>
                  <a:pt x="4417946" y="9271000"/>
                  <a:pt x="3847901" y="9271000"/>
                </a:cubicBezTo>
                <a:cubicBezTo>
                  <a:pt x="3281957" y="9271000"/>
                  <a:pt x="2764564" y="9169796"/>
                  <a:pt x="2295723" y="8967391"/>
                </a:cubicBezTo>
                <a:cubicBezTo>
                  <a:pt x="1826881" y="8764853"/>
                  <a:pt x="1421010" y="8472554"/>
                  <a:pt x="1078110" y="8090496"/>
                </a:cubicBezTo>
                <a:cubicBezTo>
                  <a:pt x="735210" y="7708305"/>
                  <a:pt x="469767" y="7244557"/>
                  <a:pt x="281781" y="6699250"/>
                </a:cubicBezTo>
                <a:cubicBezTo>
                  <a:pt x="93927" y="6153812"/>
                  <a:pt x="0" y="5538259"/>
                  <a:pt x="0" y="4852591"/>
                </a:cubicBezTo>
                <a:lnTo>
                  <a:pt x="0" y="4424958"/>
                </a:lnTo>
                <a:cubicBezTo>
                  <a:pt x="0" y="3734925"/>
                  <a:pt x="92934" y="3118247"/>
                  <a:pt x="278804" y="2574925"/>
                </a:cubicBezTo>
                <a:cubicBezTo>
                  <a:pt x="464674" y="2031604"/>
                  <a:pt x="728001" y="1567855"/>
                  <a:pt x="1068784" y="1183680"/>
                </a:cubicBezTo>
                <a:cubicBezTo>
                  <a:pt x="1409567" y="799505"/>
                  <a:pt x="1814380" y="506215"/>
                  <a:pt x="2283221" y="303808"/>
                </a:cubicBezTo>
                <a:cubicBezTo>
                  <a:pt x="2752063" y="101270"/>
                  <a:pt x="3269456" y="0"/>
                  <a:pt x="3835400" y="0"/>
                </a:cubicBezTo>
                <a:cubicBezTo>
                  <a:pt x="4405577" y="0"/>
                  <a:pt x="4925086" y="101270"/>
                  <a:pt x="5393928" y="303808"/>
                </a:cubicBezTo>
                <a:cubicBezTo>
                  <a:pt x="5862769" y="506215"/>
                  <a:pt x="6267582" y="799505"/>
                  <a:pt x="6608365" y="1183680"/>
                </a:cubicBezTo>
                <a:cubicBezTo>
                  <a:pt x="6949148" y="1567855"/>
                  <a:pt x="7213534" y="2031604"/>
                  <a:pt x="7401520" y="2574925"/>
                </a:cubicBezTo>
                <a:cubicBezTo>
                  <a:pt x="7589506" y="3118247"/>
                  <a:pt x="7683500" y="3734925"/>
                  <a:pt x="7683500" y="4424958"/>
                </a:cubicBezTo>
                <a:close/>
                <a:moveTo>
                  <a:pt x="5803900" y="4855568"/>
                </a:moveTo>
                <a:lnTo>
                  <a:pt x="5803900" y="4415830"/>
                </a:lnTo>
                <a:cubicBezTo>
                  <a:pt x="5803900" y="3936802"/>
                  <a:pt x="5760574" y="3515651"/>
                  <a:pt x="5673923" y="3152379"/>
                </a:cubicBezTo>
                <a:cubicBezTo>
                  <a:pt x="5587272" y="2788973"/>
                  <a:pt x="5459346" y="2483380"/>
                  <a:pt x="5290145" y="2235597"/>
                </a:cubicBezTo>
                <a:cubicBezTo>
                  <a:pt x="5120944" y="1987683"/>
                  <a:pt x="4914569" y="1800755"/>
                  <a:pt x="4671020" y="1674813"/>
                </a:cubicBezTo>
                <a:cubicBezTo>
                  <a:pt x="4427603" y="1548871"/>
                  <a:pt x="4149129" y="1485900"/>
                  <a:pt x="3835598" y="1485900"/>
                </a:cubicBezTo>
                <a:cubicBezTo>
                  <a:pt x="3521935" y="1485900"/>
                  <a:pt x="3244386" y="1548871"/>
                  <a:pt x="3002954" y="1674813"/>
                </a:cubicBezTo>
                <a:cubicBezTo>
                  <a:pt x="2761654" y="1800755"/>
                  <a:pt x="2557462" y="1987683"/>
                  <a:pt x="2390378" y="2235597"/>
                </a:cubicBezTo>
                <a:cubicBezTo>
                  <a:pt x="2223293" y="2483380"/>
                  <a:pt x="2096359" y="2788973"/>
                  <a:pt x="2009576" y="3152379"/>
                </a:cubicBezTo>
                <a:cubicBezTo>
                  <a:pt x="1922925" y="3515651"/>
                  <a:pt x="1879600" y="3936802"/>
                  <a:pt x="1879600" y="4415830"/>
                </a:cubicBezTo>
                <a:lnTo>
                  <a:pt x="1879600" y="4855568"/>
                </a:lnTo>
                <a:cubicBezTo>
                  <a:pt x="1879600" y="5330495"/>
                  <a:pt x="1922925" y="5750719"/>
                  <a:pt x="2009576" y="6116241"/>
                </a:cubicBezTo>
                <a:cubicBezTo>
                  <a:pt x="2096359" y="6481631"/>
                  <a:pt x="2224285" y="6789275"/>
                  <a:pt x="2393354" y="7039174"/>
                </a:cubicBezTo>
                <a:cubicBezTo>
                  <a:pt x="2562555" y="7288941"/>
                  <a:pt x="2768864" y="7477853"/>
                  <a:pt x="3012281" y="7605911"/>
                </a:cubicBezTo>
                <a:cubicBezTo>
                  <a:pt x="3255830" y="7733837"/>
                  <a:pt x="3534370" y="7797800"/>
                  <a:pt x="3847901" y="7797800"/>
                </a:cubicBezTo>
                <a:cubicBezTo>
                  <a:pt x="4161564" y="7797800"/>
                  <a:pt x="4440105" y="7733837"/>
                  <a:pt x="4683521" y="7605911"/>
                </a:cubicBezTo>
                <a:cubicBezTo>
                  <a:pt x="4926938" y="7477853"/>
                  <a:pt x="5131196" y="7288941"/>
                  <a:pt x="5296296" y="7039174"/>
                </a:cubicBezTo>
                <a:cubicBezTo>
                  <a:pt x="5461396" y="6789275"/>
                  <a:pt x="5587272" y="6481631"/>
                  <a:pt x="5673923" y="6116241"/>
                </a:cubicBezTo>
                <a:cubicBezTo>
                  <a:pt x="5760574" y="5750719"/>
                  <a:pt x="5803900" y="5330495"/>
                  <a:pt x="5803900" y="4855568"/>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387" name="Freeform 7387"/>
          <p:cNvSpPr/>
          <p:nvPr/>
        </p:nvSpPr>
        <p:spPr>
          <a:xfrm>
            <a:off x="3901112" y="1862451"/>
            <a:ext cx="74751" cy="100059"/>
          </a:xfrm>
          <a:custGeom>
            <a:avLst/>
            <a:gdLst/>
            <a:ahLst/>
            <a:cxnLst/>
            <a:rect l="0" t="0" r="0" b="0"/>
            <a:pathLst>
              <a:path w="6934200" h="9271000">
                <a:moveTo>
                  <a:pt x="5080000" y="6783190"/>
                </a:moveTo>
                <a:cubicBezTo>
                  <a:pt x="5080000" y="6622058"/>
                  <a:pt x="5056187" y="6476471"/>
                  <a:pt x="5008562" y="6346429"/>
                </a:cubicBezTo>
                <a:cubicBezTo>
                  <a:pt x="4961069" y="6216386"/>
                  <a:pt x="4873228" y="6096662"/>
                  <a:pt x="4745037" y="5987257"/>
                </a:cubicBezTo>
                <a:cubicBezTo>
                  <a:pt x="4616979" y="5877719"/>
                  <a:pt x="4437128" y="5769240"/>
                  <a:pt x="4205485" y="5661819"/>
                </a:cubicBezTo>
                <a:cubicBezTo>
                  <a:pt x="3973975" y="5554398"/>
                  <a:pt x="3674202" y="5442876"/>
                  <a:pt x="3306167" y="5327254"/>
                </a:cubicBezTo>
                <a:cubicBezTo>
                  <a:pt x="2896856" y="5195226"/>
                  <a:pt x="2509176" y="5046597"/>
                  <a:pt x="2143125" y="4881365"/>
                </a:cubicBezTo>
                <a:cubicBezTo>
                  <a:pt x="1777206" y="4716132"/>
                  <a:pt x="1454679" y="4523053"/>
                  <a:pt x="1175543" y="4302125"/>
                </a:cubicBezTo>
                <a:cubicBezTo>
                  <a:pt x="896540" y="4081198"/>
                  <a:pt x="677399" y="3824156"/>
                  <a:pt x="518120" y="3530997"/>
                </a:cubicBezTo>
                <a:cubicBezTo>
                  <a:pt x="358973" y="3237707"/>
                  <a:pt x="279400" y="2896990"/>
                  <a:pt x="279400" y="2508846"/>
                </a:cubicBezTo>
                <a:cubicBezTo>
                  <a:pt x="279400" y="2133005"/>
                  <a:pt x="362082" y="1791230"/>
                  <a:pt x="527446" y="1483519"/>
                </a:cubicBezTo>
                <a:cubicBezTo>
                  <a:pt x="692811" y="1175809"/>
                  <a:pt x="924321" y="911490"/>
                  <a:pt x="1221978" y="690563"/>
                </a:cubicBezTo>
                <a:cubicBezTo>
                  <a:pt x="1519766" y="469636"/>
                  <a:pt x="1872257" y="299310"/>
                  <a:pt x="2279451" y="179586"/>
                </a:cubicBezTo>
                <a:cubicBezTo>
                  <a:pt x="2686777" y="59863"/>
                  <a:pt x="3134386" y="0"/>
                  <a:pt x="3622278" y="0"/>
                </a:cubicBezTo>
                <a:cubicBezTo>
                  <a:pt x="4287969" y="0"/>
                  <a:pt x="4868862" y="119658"/>
                  <a:pt x="5364956" y="358974"/>
                </a:cubicBezTo>
                <a:cubicBezTo>
                  <a:pt x="5861182" y="598290"/>
                  <a:pt x="6246746" y="926373"/>
                  <a:pt x="6521648" y="1343224"/>
                </a:cubicBezTo>
                <a:cubicBezTo>
                  <a:pt x="6796682" y="1760075"/>
                  <a:pt x="6934200" y="2236788"/>
                  <a:pt x="6934200" y="2773363"/>
                </a:cubicBezTo>
                <a:lnTo>
                  <a:pt x="5080000" y="2773363"/>
                </a:lnTo>
                <a:cubicBezTo>
                  <a:pt x="5080000" y="2508912"/>
                  <a:pt x="5025164" y="2276541"/>
                  <a:pt x="4915495" y="2076252"/>
                </a:cubicBezTo>
                <a:cubicBezTo>
                  <a:pt x="4805957" y="1875830"/>
                  <a:pt x="4640527" y="1716749"/>
                  <a:pt x="4419203" y="1599010"/>
                </a:cubicBezTo>
                <a:cubicBezTo>
                  <a:pt x="4198011" y="1481271"/>
                  <a:pt x="3919934" y="1422400"/>
                  <a:pt x="3584971" y="1422400"/>
                </a:cubicBezTo>
                <a:cubicBezTo>
                  <a:pt x="3262577" y="1422400"/>
                  <a:pt x="2993826" y="1472010"/>
                  <a:pt x="2778720" y="1571229"/>
                </a:cubicBezTo>
                <a:cubicBezTo>
                  <a:pt x="2563746" y="1670447"/>
                  <a:pt x="2402482" y="1801680"/>
                  <a:pt x="2294929" y="1964929"/>
                </a:cubicBezTo>
                <a:cubicBezTo>
                  <a:pt x="2187376" y="2128177"/>
                  <a:pt x="2133600" y="2311070"/>
                  <a:pt x="2133600" y="2513608"/>
                </a:cubicBezTo>
                <a:cubicBezTo>
                  <a:pt x="2133600" y="2666537"/>
                  <a:pt x="2171832" y="2804981"/>
                  <a:pt x="2248296" y="2928938"/>
                </a:cubicBezTo>
                <a:cubicBezTo>
                  <a:pt x="2324761" y="3052895"/>
                  <a:pt x="2439458" y="3168650"/>
                  <a:pt x="2592387" y="3276204"/>
                </a:cubicBezTo>
                <a:cubicBezTo>
                  <a:pt x="2745448" y="3383625"/>
                  <a:pt x="2933567" y="3484894"/>
                  <a:pt x="3156743" y="3580011"/>
                </a:cubicBezTo>
                <a:cubicBezTo>
                  <a:pt x="3380052" y="3674997"/>
                  <a:pt x="3638550" y="3767932"/>
                  <a:pt x="3932237" y="3858816"/>
                </a:cubicBezTo>
                <a:cubicBezTo>
                  <a:pt x="4424362" y="4007644"/>
                  <a:pt x="4857485" y="4175059"/>
                  <a:pt x="5231606" y="4361061"/>
                </a:cubicBezTo>
                <a:cubicBezTo>
                  <a:pt x="5605859" y="4546931"/>
                  <a:pt x="5919125" y="4755621"/>
                  <a:pt x="6171406" y="4987132"/>
                </a:cubicBezTo>
                <a:cubicBezTo>
                  <a:pt x="6423686" y="5218642"/>
                  <a:pt x="6613855" y="5481109"/>
                  <a:pt x="6741914" y="5774532"/>
                </a:cubicBezTo>
                <a:cubicBezTo>
                  <a:pt x="6870104" y="6067955"/>
                  <a:pt x="6934200" y="6400602"/>
                  <a:pt x="6934200" y="6772474"/>
                </a:cubicBezTo>
                <a:cubicBezTo>
                  <a:pt x="6934200" y="7165248"/>
                  <a:pt x="6857801" y="7516615"/>
                  <a:pt x="6705004" y="7826574"/>
                </a:cubicBezTo>
                <a:cubicBezTo>
                  <a:pt x="6552207" y="8136533"/>
                  <a:pt x="6331214" y="8399000"/>
                  <a:pt x="6042025" y="8613974"/>
                </a:cubicBezTo>
                <a:cubicBezTo>
                  <a:pt x="5752835" y="8828816"/>
                  <a:pt x="5407818" y="8992064"/>
                  <a:pt x="5006975" y="9103718"/>
                </a:cubicBezTo>
                <a:cubicBezTo>
                  <a:pt x="4606263" y="9215239"/>
                  <a:pt x="4158059" y="9271000"/>
                  <a:pt x="3662362" y="9271000"/>
                </a:cubicBezTo>
                <a:cubicBezTo>
                  <a:pt x="3216142" y="9271000"/>
                  <a:pt x="2776140" y="9212064"/>
                  <a:pt x="2342356" y="9094193"/>
                </a:cubicBezTo>
                <a:cubicBezTo>
                  <a:pt x="1908704" y="8976321"/>
                  <a:pt x="1515268" y="8797462"/>
                  <a:pt x="1162050" y="8557618"/>
                </a:cubicBezTo>
                <a:cubicBezTo>
                  <a:pt x="808831" y="8317773"/>
                  <a:pt x="526851" y="8011716"/>
                  <a:pt x="316110" y="7639447"/>
                </a:cubicBezTo>
                <a:cubicBezTo>
                  <a:pt x="105370" y="7267179"/>
                  <a:pt x="0" y="6826647"/>
                  <a:pt x="0" y="6317854"/>
                </a:cubicBezTo>
                <a:lnTo>
                  <a:pt x="1866900" y="6317854"/>
                </a:lnTo>
                <a:cubicBezTo>
                  <a:pt x="1866900" y="6598841"/>
                  <a:pt x="1910291" y="6836437"/>
                  <a:pt x="1997075" y="7030641"/>
                </a:cubicBezTo>
                <a:cubicBezTo>
                  <a:pt x="2083858" y="7224713"/>
                  <a:pt x="2206823" y="7381677"/>
                  <a:pt x="2365970" y="7501533"/>
                </a:cubicBezTo>
                <a:cubicBezTo>
                  <a:pt x="2525249" y="7621257"/>
                  <a:pt x="2715484" y="7709033"/>
                  <a:pt x="2936676" y="7764860"/>
                </a:cubicBezTo>
                <a:cubicBezTo>
                  <a:pt x="3158000" y="7820687"/>
                  <a:pt x="3401020" y="7848600"/>
                  <a:pt x="3665735" y="7848600"/>
                </a:cubicBezTo>
                <a:cubicBezTo>
                  <a:pt x="3988395" y="7848600"/>
                  <a:pt x="4254103" y="7802166"/>
                  <a:pt x="4462859" y="7709297"/>
                </a:cubicBezTo>
                <a:cubicBezTo>
                  <a:pt x="4671615" y="7616296"/>
                  <a:pt x="4826661" y="7489296"/>
                  <a:pt x="4927996" y="7328297"/>
                </a:cubicBezTo>
                <a:cubicBezTo>
                  <a:pt x="5029332" y="7167166"/>
                  <a:pt x="5080000" y="6985463"/>
                  <a:pt x="5080000" y="678319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388" name="Freeform 7388"/>
          <p:cNvSpPr/>
          <p:nvPr/>
        </p:nvSpPr>
        <p:spPr>
          <a:xfrm>
            <a:off x="3984502" y="1862313"/>
            <a:ext cx="79492" cy="100196"/>
          </a:xfrm>
          <a:custGeom>
            <a:avLst/>
            <a:gdLst/>
            <a:ahLst/>
            <a:cxnLst/>
            <a:rect l="0" t="0" r="0" b="0"/>
            <a:pathLst>
              <a:path w="7373937" h="9283700">
                <a:moveTo>
                  <a:pt x="5507434" y="6161088"/>
                </a:moveTo>
                <a:lnTo>
                  <a:pt x="7361435" y="6161088"/>
                </a:lnTo>
                <a:cubicBezTo>
                  <a:pt x="7324262" y="6769497"/>
                  <a:pt x="7157839" y="7309644"/>
                  <a:pt x="6862167" y="7781529"/>
                </a:cubicBezTo>
                <a:cubicBezTo>
                  <a:pt x="6566495" y="8253281"/>
                  <a:pt x="6155134" y="8621581"/>
                  <a:pt x="5628084" y="8886429"/>
                </a:cubicBezTo>
                <a:cubicBezTo>
                  <a:pt x="5101034" y="9151277"/>
                  <a:pt x="4467423" y="9283700"/>
                  <a:pt x="3727251" y="9283700"/>
                </a:cubicBezTo>
                <a:cubicBezTo>
                  <a:pt x="3148475" y="9283700"/>
                  <a:pt x="2629561" y="9183422"/>
                  <a:pt x="2170509" y="8982869"/>
                </a:cubicBezTo>
                <a:cubicBezTo>
                  <a:pt x="1711589" y="8782315"/>
                  <a:pt x="1319807" y="8493985"/>
                  <a:pt x="995164" y="8117880"/>
                </a:cubicBezTo>
                <a:cubicBezTo>
                  <a:pt x="670652" y="7741643"/>
                  <a:pt x="423664" y="7286890"/>
                  <a:pt x="254198" y="6753622"/>
                </a:cubicBezTo>
                <a:cubicBezTo>
                  <a:pt x="84732" y="6220222"/>
                  <a:pt x="0" y="5622727"/>
                  <a:pt x="0" y="4961136"/>
                </a:cubicBezTo>
                <a:lnTo>
                  <a:pt x="0" y="4334868"/>
                </a:lnTo>
                <a:cubicBezTo>
                  <a:pt x="0" y="3673409"/>
                  <a:pt x="87841" y="3074988"/>
                  <a:pt x="263525" y="2539604"/>
                </a:cubicBezTo>
                <a:cubicBezTo>
                  <a:pt x="439208" y="2004087"/>
                  <a:pt x="691422" y="1548276"/>
                  <a:pt x="1020167" y="1172171"/>
                </a:cubicBezTo>
                <a:cubicBezTo>
                  <a:pt x="1348912" y="795933"/>
                  <a:pt x="1742744" y="506546"/>
                  <a:pt x="2201664" y="304007"/>
                </a:cubicBezTo>
                <a:cubicBezTo>
                  <a:pt x="2660583" y="101336"/>
                  <a:pt x="3173214" y="0"/>
                  <a:pt x="3739554" y="0"/>
                </a:cubicBezTo>
                <a:cubicBezTo>
                  <a:pt x="4492161" y="0"/>
                  <a:pt x="5127889" y="136327"/>
                  <a:pt x="5646737" y="408980"/>
                </a:cubicBezTo>
                <a:cubicBezTo>
                  <a:pt x="6165585" y="681501"/>
                  <a:pt x="6568678" y="1057341"/>
                  <a:pt x="6856015" y="1536502"/>
                </a:cubicBezTo>
                <a:cubicBezTo>
                  <a:pt x="7143353" y="2015663"/>
                  <a:pt x="7315993" y="2560902"/>
                  <a:pt x="7373937" y="3172222"/>
                </a:cubicBezTo>
                <a:lnTo>
                  <a:pt x="5519737" y="3172222"/>
                </a:lnTo>
                <a:cubicBezTo>
                  <a:pt x="5494999" y="2808420"/>
                  <a:pt x="5420585" y="2499387"/>
                  <a:pt x="5296495" y="2245122"/>
                </a:cubicBezTo>
                <a:cubicBezTo>
                  <a:pt x="5172538" y="1990858"/>
                  <a:pt x="4985477" y="1798638"/>
                  <a:pt x="4735314" y="1668463"/>
                </a:cubicBezTo>
                <a:cubicBezTo>
                  <a:pt x="4485150" y="1538288"/>
                  <a:pt x="4153363" y="1473200"/>
                  <a:pt x="3739951" y="1473200"/>
                </a:cubicBezTo>
                <a:cubicBezTo>
                  <a:pt x="3429992" y="1473200"/>
                  <a:pt x="3159257" y="1531078"/>
                  <a:pt x="2927746" y="1646833"/>
                </a:cubicBezTo>
                <a:cubicBezTo>
                  <a:pt x="2696236" y="1762588"/>
                  <a:pt x="2501900" y="1938338"/>
                  <a:pt x="2344737" y="2174082"/>
                </a:cubicBezTo>
                <a:cubicBezTo>
                  <a:pt x="2187707" y="2409693"/>
                  <a:pt x="2070893" y="2706291"/>
                  <a:pt x="1994296" y="3063875"/>
                </a:cubicBezTo>
                <a:cubicBezTo>
                  <a:pt x="1917832" y="3421328"/>
                  <a:pt x="1879600" y="3839832"/>
                  <a:pt x="1879600" y="4319390"/>
                </a:cubicBezTo>
                <a:lnTo>
                  <a:pt x="1879600" y="4957961"/>
                </a:lnTo>
                <a:cubicBezTo>
                  <a:pt x="1879600" y="5425215"/>
                  <a:pt x="1914723" y="5835584"/>
                  <a:pt x="1984970" y="6189068"/>
                </a:cubicBezTo>
                <a:cubicBezTo>
                  <a:pt x="2055349" y="6542419"/>
                  <a:pt x="2163894" y="6840075"/>
                  <a:pt x="2310606" y="7082036"/>
                </a:cubicBezTo>
                <a:cubicBezTo>
                  <a:pt x="2457450" y="7323866"/>
                  <a:pt x="2647619" y="7505767"/>
                  <a:pt x="2881114" y="7627740"/>
                </a:cubicBezTo>
                <a:cubicBezTo>
                  <a:pt x="3114741" y="7749580"/>
                  <a:pt x="3396919" y="7810500"/>
                  <a:pt x="3727648" y="7810500"/>
                </a:cubicBezTo>
                <a:cubicBezTo>
                  <a:pt x="4116189" y="7810500"/>
                  <a:pt x="4436533" y="7748522"/>
                  <a:pt x="4688681" y="7624565"/>
                </a:cubicBezTo>
                <a:cubicBezTo>
                  <a:pt x="4940961" y="7500475"/>
                  <a:pt x="5134239" y="7316457"/>
                  <a:pt x="5268515" y="7072511"/>
                </a:cubicBezTo>
                <a:cubicBezTo>
                  <a:pt x="5402924" y="6828566"/>
                  <a:pt x="5482563" y="6524758"/>
                  <a:pt x="5507434" y="6161088"/>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389" name="Freeform 7389"/>
          <p:cNvSpPr/>
          <p:nvPr/>
        </p:nvSpPr>
        <p:spPr>
          <a:xfrm>
            <a:off x="4106924" y="1860121"/>
            <a:ext cx="21631" cy="101018"/>
          </a:xfrm>
          <a:custGeom>
            <a:avLst/>
            <a:gdLst/>
            <a:ahLst/>
            <a:cxnLst/>
            <a:rect l="0" t="0" r="0" b="0"/>
            <a:pathLst>
              <a:path w="2006600" h="9359900">
                <a:moveTo>
                  <a:pt x="1900237" y="2654300"/>
                </a:moveTo>
                <a:lnTo>
                  <a:pt x="1900237" y="9359900"/>
                </a:lnTo>
                <a:lnTo>
                  <a:pt x="114300" y="9359900"/>
                </a:lnTo>
                <a:lnTo>
                  <a:pt x="114300" y="2654300"/>
                </a:lnTo>
                <a:close/>
                <a:moveTo>
                  <a:pt x="0" y="901700"/>
                </a:moveTo>
                <a:cubicBezTo>
                  <a:pt x="0" y="640557"/>
                  <a:pt x="90818" y="424988"/>
                  <a:pt x="272454" y="254993"/>
                </a:cubicBezTo>
                <a:cubicBezTo>
                  <a:pt x="454091" y="84998"/>
                  <a:pt x="697772" y="0"/>
                  <a:pt x="1003498" y="0"/>
                </a:cubicBezTo>
                <a:cubicBezTo>
                  <a:pt x="1304858" y="0"/>
                  <a:pt x="1547349" y="84998"/>
                  <a:pt x="1730970" y="254993"/>
                </a:cubicBezTo>
                <a:cubicBezTo>
                  <a:pt x="1914723" y="424988"/>
                  <a:pt x="2006600" y="640557"/>
                  <a:pt x="2006600" y="901700"/>
                </a:cubicBezTo>
                <a:cubicBezTo>
                  <a:pt x="2006600" y="1162844"/>
                  <a:pt x="1914723" y="1378413"/>
                  <a:pt x="1730970" y="1548408"/>
                </a:cubicBezTo>
                <a:cubicBezTo>
                  <a:pt x="1547349" y="1718403"/>
                  <a:pt x="1304858" y="1803400"/>
                  <a:pt x="1003498" y="1803400"/>
                </a:cubicBezTo>
                <a:cubicBezTo>
                  <a:pt x="697772" y="1803400"/>
                  <a:pt x="454091" y="1718403"/>
                  <a:pt x="272454" y="1548408"/>
                </a:cubicBezTo>
                <a:cubicBezTo>
                  <a:pt x="90818" y="1378413"/>
                  <a:pt x="0" y="1162844"/>
                  <a:pt x="0" y="90170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390" name="Freeform 7390"/>
          <p:cNvSpPr/>
          <p:nvPr/>
        </p:nvSpPr>
        <p:spPr>
          <a:xfrm>
            <a:off x="4138837" y="1887397"/>
            <a:ext cx="61608" cy="75113"/>
          </a:xfrm>
          <a:custGeom>
            <a:avLst/>
            <a:gdLst/>
            <a:ahLst/>
            <a:cxnLst/>
            <a:rect l="0" t="0" r="0" b="0"/>
            <a:pathLst>
              <a:path w="5715000" h="6959600">
                <a:moveTo>
                  <a:pt x="3975100" y="4977408"/>
                </a:moveTo>
                <a:cubicBezTo>
                  <a:pt x="3975100" y="4849218"/>
                  <a:pt x="3937860" y="4733529"/>
                  <a:pt x="3863379" y="4630341"/>
                </a:cubicBezTo>
                <a:cubicBezTo>
                  <a:pt x="3789031" y="4527021"/>
                  <a:pt x="3651514" y="4430978"/>
                  <a:pt x="3450828" y="4342210"/>
                </a:cubicBezTo>
                <a:cubicBezTo>
                  <a:pt x="3250274" y="4253310"/>
                  <a:pt x="2961811" y="4171620"/>
                  <a:pt x="2585442" y="4097140"/>
                </a:cubicBezTo>
                <a:cubicBezTo>
                  <a:pt x="2246378" y="4022792"/>
                  <a:pt x="1931061" y="3928798"/>
                  <a:pt x="1639490" y="3815160"/>
                </a:cubicBezTo>
                <a:cubicBezTo>
                  <a:pt x="1347919" y="3701521"/>
                  <a:pt x="1095639" y="3564136"/>
                  <a:pt x="882650" y="3403005"/>
                </a:cubicBezTo>
                <a:cubicBezTo>
                  <a:pt x="669660" y="3241742"/>
                  <a:pt x="503171" y="3050580"/>
                  <a:pt x="383182" y="2829521"/>
                </a:cubicBezTo>
                <a:cubicBezTo>
                  <a:pt x="263194" y="2608461"/>
                  <a:pt x="203200" y="2355321"/>
                  <a:pt x="203200" y="2070100"/>
                </a:cubicBezTo>
                <a:cubicBezTo>
                  <a:pt x="203200" y="1789245"/>
                  <a:pt x="264252" y="1524861"/>
                  <a:pt x="386357" y="1276946"/>
                </a:cubicBezTo>
                <a:cubicBezTo>
                  <a:pt x="508463" y="1028899"/>
                  <a:pt x="684344" y="808832"/>
                  <a:pt x="914003" y="616744"/>
                </a:cubicBezTo>
                <a:cubicBezTo>
                  <a:pt x="1143793" y="424525"/>
                  <a:pt x="1425244" y="273712"/>
                  <a:pt x="1758354" y="164307"/>
                </a:cubicBezTo>
                <a:cubicBezTo>
                  <a:pt x="2091597" y="54769"/>
                  <a:pt x="2467173" y="0"/>
                  <a:pt x="2885082" y="0"/>
                </a:cubicBezTo>
                <a:cubicBezTo>
                  <a:pt x="3468753" y="0"/>
                  <a:pt x="3970602" y="92935"/>
                  <a:pt x="4390628" y="278805"/>
                </a:cubicBezTo>
                <a:cubicBezTo>
                  <a:pt x="4810654" y="464675"/>
                  <a:pt x="5133445" y="719733"/>
                  <a:pt x="5359003" y="1043980"/>
                </a:cubicBezTo>
                <a:cubicBezTo>
                  <a:pt x="5584692" y="1368095"/>
                  <a:pt x="5697537" y="1736659"/>
                  <a:pt x="5697537" y="2149674"/>
                </a:cubicBezTo>
                <a:lnTo>
                  <a:pt x="3911600" y="2149674"/>
                </a:lnTo>
                <a:cubicBezTo>
                  <a:pt x="3911600" y="1976107"/>
                  <a:pt x="3875352" y="1820069"/>
                  <a:pt x="3802856" y="1681560"/>
                </a:cubicBezTo>
                <a:cubicBezTo>
                  <a:pt x="3730360" y="1543050"/>
                  <a:pt x="3618574" y="1433513"/>
                  <a:pt x="3467496" y="1352947"/>
                </a:cubicBezTo>
                <a:cubicBezTo>
                  <a:pt x="3316419" y="1272250"/>
                  <a:pt x="3120760" y="1231900"/>
                  <a:pt x="2880518" y="1231900"/>
                </a:cubicBezTo>
                <a:cubicBezTo>
                  <a:pt x="2681684" y="1231900"/>
                  <a:pt x="2509837" y="1266032"/>
                  <a:pt x="2364978" y="1334294"/>
                </a:cubicBezTo>
                <a:cubicBezTo>
                  <a:pt x="2220118" y="1402557"/>
                  <a:pt x="2109324" y="1493573"/>
                  <a:pt x="2032595" y="1607344"/>
                </a:cubicBezTo>
                <a:cubicBezTo>
                  <a:pt x="1955998" y="1721115"/>
                  <a:pt x="1917700" y="1846263"/>
                  <a:pt x="1917700" y="1982788"/>
                </a:cubicBezTo>
                <a:cubicBezTo>
                  <a:pt x="1917700" y="2086240"/>
                  <a:pt x="1939395" y="2178315"/>
                  <a:pt x="1982787" y="2259013"/>
                </a:cubicBezTo>
                <a:cubicBezTo>
                  <a:pt x="2026311" y="2339579"/>
                  <a:pt x="2097682" y="2413000"/>
                  <a:pt x="2196901" y="2479279"/>
                </a:cubicBezTo>
                <a:cubicBezTo>
                  <a:pt x="2296252" y="2545425"/>
                  <a:pt x="2425567" y="2606477"/>
                  <a:pt x="2584846" y="2662436"/>
                </a:cubicBezTo>
                <a:cubicBezTo>
                  <a:pt x="2744126" y="2718264"/>
                  <a:pt x="2941637" y="2768931"/>
                  <a:pt x="3177381" y="2814440"/>
                </a:cubicBezTo>
                <a:cubicBezTo>
                  <a:pt x="3661304" y="2913526"/>
                  <a:pt x="4093500" y="3042775"/>
                  <a:pt x="4473971" y="3202186"/>
                </a:cubicBezTo>
                <a:cubicBezTo>
                  <a:pt x="4854575" y="3361465"/>
                  <a:pt x="5156530" y="3576572"/>
                  <a:pt x="5379839" y="3847505"/>
                </a:cubicBezTo>
                <a:cubicBezTo>
                  <a:pt x="5603279" y="4118438"/>
                  <a:pt x="5715000" y="4473179"/>
                  <a:pt x="5715000" y="4911725"/>
                </a:cubicBezTo>
                <a:cubicBezTo>
                  <a:pt x="5715000" y="5209646"/>
                  <a:pt x="5648854" y="5482696"/>
                  <a:pt x="5516562" y="5730875"/>
                </a:cubicBezTo>
                <a:cubicBezTo>
                  <a:pt x="5384403" y="5979055"/>
                  <a:pt x="5194300" y="6195219"/>
                  <a:pt x="4946253" y="6379369"/>
                </a:cubicBezTo>
                <a:cubicBezTo>
                  <a:pt x="4698338" y="6563519"/>
                  <a:pt x="4401872" y="6706262"/>
                  <a:pt x="4056856" y="6807597"/>
                </a:cubicBezTo>
                <a:cubicBezTo>
                  <a:pt x="3711971" y="6908932"/>
                  <a:pt x="3324621" y="6959600"/>
                  <a:pt x="2894806" y="6959600"/>
                </a:cubicBezTo>
                <a:cubicBezTo>
                  <a:pt x="2270786" y="6959600"/>
                  <a:pt x="1742876" y="6847747"/>
                  <a:pt x="1311076" y="6624043"/>
                </a:cubicBezTo>
                <a:cubicBezTo>
                  <a:pt x="879276" y="6400337"/>
                  <a:pt x="552780" y="6115646"/>
                  <a:pt x="331589" y="5769968"/>
                </a:cubicBezTo>
                <a:cubicBezTo>
                  <a:pt x="110529" y="5424157"/>
                  <a:pt x="0" y="5068954"/>
                  <a:pt x="0" y="4704358"/>
                </a:cubicBezTo>
                <a:lnTo>
                  <a:pt x="1701800" y="4704358"/>
                </a:lnTo>
                <a:cubicBezTo>
                  <a:pt x="1701800" y="4948304"/>
                  <a:pt x="1760603" y="5144691"/>
                  <a:pt x="1878210" y="5293519"/>
                </a:cubicBezTo>
                <a:cubicBezTo>
                  <a:pt x="1995950" y="5442215"/>
                  <a:pt x="2146696" y="5549636"/>
                  <a:pt x="2330450" y="5615782"/>
                </a:cubicBezTo>
                <a:cubicBezTo>
                  <a:pt x="2514203" y="5681928"/>
                  <a:pt x="2713434" y="5715000"/>
                  <a:pt x="2928143" y="5715000"/>
                </a:cubicBezTo>
                <a:cubicBezTo>
                  <a:pt x="3159521" y="5715000"/>
                  <a:pt x="3351609" y="5682986"/>
                  <a:pt x="3504406" y="5618957"/>
                </a:cubicBezTo>
                <a:cubicBezTo>
                  <a:pt x="3657203" y="5554795"/>
                  <a:pt x="3773818" y="5468012"/>
                  <a:pt x="3854251" y="5358607"/>
                </a:cubicBezTo>
                <a:cubicBezTo>
                  <a:pt x="3934817" y="5249069"/>
                  <a:pt x="3975100" y="5122003"/>
                  <a:pt x="3975100" y="4977408"/>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391" name="Freeform 7391"/>
          <p:cNvSpPr/>
          <p:nvPr/>
        </p:nvSpPr>
        <p:spPr>
          <a:xfrm>
            <a:off x="4244420" y="1887398"/>
            <a:ext cx="62566" cy="73673"/>
          </a:xfrm>
          <a:custGeom>
            <a:avLst/>
            <a:gdLst/>
            <a:ahLst/>
            <a:cxnLst/>
            <a:rect l="0" t="0" r="0" b="0"/>
            <a:pathLst>
              <a:path w="5803900" h="6826250">
                <a:moveTo>
                  <a:pt x="1785937" y="1550194"/>
                </a:moveTo>
                <a:lnTo>
                  <a:pt x="1785937" y="6826250"/>
                </a:lnTo>
                <a:lnTo>
                  <a:pt x="0" y="6826250"/>
                </a:lnTo>
                <a:lnTo>
                  <a:pt x="0" y="114300"/>
                </a:lnTo>
                <a:lnTo>
                  <a:pt x="1674217" y="114300"/>
                </a:lnTo>
                <a:close/>
                <a:moveTo>
                  <a:pt x="1525389" y="3238500"/>
                </a:moveTo>
                <a:lnTo>
                  <a:pt x="1041796" y="3238500"/>
                </a:lnTo>
                <a:cubicBezTo>
                  <a:pt x="1041796" y="2743200"/>
                  <a:pt x="1105892" y="2296386"/>
                  <a:pt x="1234082" y="1898055"/>
                </a:cubicBezTo>
                <a:cubicBezTo>
                  <a:pt x="1362405" y="1499593"/>
                  <a:pt x="1542454" y="1158942"/>
                  <a:pt x="1774229" y="876102"/>
                </a:cubicBezTo>
                <a:cubicBezTo>
                  <a:pt x="2006137" y="593262"/>
                  <a:pt x="2282494" y="376569"/>
                  <a:pt x="2603301" y="226021"/>
                </a:cubicBezTo>
                <a:cubicBezTo>
                  <a:pt x="2924108" y="75341"/>
                  <a:pt x="3283214" y="0"/>
                  <a:pt x="3680618" y="0"/>
                </a:cubicBezTo>
                <a:cubicBezTo>
                  <a:pt x="3995208" y="0"/>
                  <a:pt x="4282876" y="45443"/>
                  <a:pt x="4543623" y="136327"/>
                </a:cubicBezTo>
                <a:cubicBezTo>
                  <a:pt x="4804370" y="227079"/>
                  <a:pt x="5028869" y="371608"/>
                  <a:pt x="5217120" y="569913"/>
                </a:cubicBezTo>
                <a:cubicBezTo>
                  <a:pt x="5405503" y="768086"/>
                  <a:pt x="5550363" y="1030288"/>
                  <a:pt x="5651698" y="1356519"/>
                </a:cubicBezTo>
                <a:cubicBezTo>
                  <a:pt x="5753166" y="1682750"/>
                  <a:pt x="5803900" y="2081213"/>
                  <a:pt x="5803900" y="2551907"/>
                </a:cubicBezTo>
                <a:lnTo>
                  <a:pt x="5803900" y="6826250"/>
                </a:lnTo>
                <a:lnTo>
                  <a:pt x="4000500" y="6826250"/>
                </a:lnTo>
                <a:lnTo>
                  <a:pt x="4000500" y="2541985"/>
                </a:lnTo>
                <a:cubicBezTo>
                  <a:pt x="4000500" y="2244329"/>
                  <a:pt x="3959158" y="2012884"/>
                  <a:pt x="3876476" y="1847652"/>
                </a:cubicBezTo>
                <a:cubicBezTo>
                  <a:pt x="3793794" y="1682287"/>
                  <a:pt x="3672813" y="1565540"/>
                  <a:pt x="3513534" y="1497410"/>
                </a:cubicBezTo>
                <a:cubicBezTo>
                  <a:pt x="3354387" y="1429147"/>
                  <a:pt x="3158992" y="1395016"/>
                  <a:pt x="2927350" y="1395016"/>
                </a:cubicBezTo>
                <a:cubicBezTo>
                  <a:pt x="2687505" y="1395016"/>
                  <a:pt x="2479675" y="1442641"/>
                  <a:pt x="2303859" y="1537891"/>
                </a:cubicBezTo>
                <a:cubicBezTo>
                  <a:pt x="2128176" y="1633009"/>
                  <a:pt x="1983448" y="1764375"/>
                  <a:pt x="1869678" y="1931988"/>
                </a:cubicBezTo>
                <a:cubicBezTo>
                  <a:pt x="1755907" y="2099601"/>
                  <a:pt x="1670050" y="2295129"/>
                  <a:pt x="1612106" y="2518569"/>
                </a:cubicBezTo>
                <a:cubicBezTo>
                  <a:pt x="1554294" y="2742010"/>
                  <a:pt x="1525389" y="2981987"/>
                  <a:pt x="1525389" y="323850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392" name="Freeform 7392"/>
          <p:cNvSpPr/>
          <p:nvPr/>
        </p:nvSpPr>
        <p:spPr>
          <a:xfrm>
            <a:off x="4316720" y="1887419"/>
            <a:ext cx="68453" cy="75091"/>
          </a:xfrm>
          <a:custGeom>
            <a:avLst/>
            <a:gdLst/>
            <a:ahLst/>
            <a:cxnLst/>
            <a:rect l="0" t="0" r="0" b="0"/>
            <a:pathLst>
              <a:path w="6350000" h="6957615">
                <a:moveTo>
                  <a:pt x="0" y="3546872"/>
                </a:moveTo>
                <a:lnTo>
                  <a:pt x="0" y="3416697"/>
                </a:lnTo>
                <a:cubicBezTo>
                  <a:pt x="0" y="2924704"/>
                  <a:pt x="70180" y="2471010"/>
                  <a:pt x="210542" y="2055614"/>
                </a:cubicBezTo>
                <a:cubicBezTo>
                  <a:pt x="351035" y="1640086"/>
                  <a:pt x="555492" y="1279393"/>
                  <a:pt x="823912" y="973534"/>
                </a:cubicBezTo>
                <a:cubicBezTo>
                  <a:pt x="1092332" y="667676"/>
                  <a:pt x="1422730" y="428955"/>
                  <a:pt x="1815107" y="257373"/>
                </a:cubicBezTo>
                <a:cubicBezTo>
                  <a:pt x="2207484" y="85791"/>
                  <a:pt x="2657673" y="0"/>
                  <a:pt x="3165673" y="0"/>
                </a:cubicBezTo>
                <a:cubicBezTo>
                  <a:pt x="3673673" y="0"/>
                  <a:pt x="4125912" y="85791"/>
                  <a:pt x="4522390" y="257373"/>
                </a:cubicBezTo>
                <a:cubicBezTo>
                  <a:pt x="4918868" y="428955"/>
                  <a:pt x="5252375" y="667676"/>
                  <a:pt x="5522912" y="973534"/>
                </a:cubicBezTo>
                <a:cubicBezTo>
                  <a:pt x="5793449" y="1279393"/>
                  <a:pt x="5998897" y="1640086"/>
                  <a:pt x="6139259" y="2055614"/>
                </a:cubicBezTo>
                <a:cubicBezTo>
                  <a:pt x="6279753" y="2471010"/>
                  <a:pt x="6350000" y="2924704"/>
                  <a:pt x="6350000" y="3416697"/>
                </a:cubicBezTo>
                <a:lnTo>
                  <a:pt x="6350000" y="3546872"/>
                </a:lnTo>
                <a:cubicBezTo>
                  <a:pt x="6350000" y="4034763"/>
                  <a:pt x="6279753" y="4486473"/>
                  <a:pt x="6139259" y="4902001"/>
                </a:cubicBezTo>
                <a:cubicBezTo>
                  <a:pt x="5998897" y="5317397"/>
                  <a:pt x="5793449" y="5679149"/>
                  <a:pt x="5522912" y="5987256"/>
                </a:cubicBezTo>
                <a:cubicBezTo>
                  <a:pt x="5252375" y="6295231"/>
                  <a:pt x="4920919" y="6533951"/>
                  <a:pt x="4528542" y="6703417"/>
                </a:cubicBezTo>
                <a:cubicBezTo>
                  <a:pt x="4136297" y="6872882"/>
                  <a:pt x="3686175" y="6957615"/>
                  <a:pt x="3178175" y="6957615"/>
                </a:cubicBezTo>
                <a:cubicBezTo>
                  <a:pt x="2670042" y="6957615"/>
                  <a:pt x="2218729" y="6872882"/>
                  <a:pt x="1824235" y="6703417"/>
                </a:cubicBezTo>
                <a:cubicBezTo>
                  <a:pt x="1429874" y="6533951"/>
                  <a:pt x="1097425" y="6295231"/>
                  <a:pt x="826889" y="5987256"/>
                </a:cubicBezTo>
                <a:cubicBezTo>
                  <a:pt x="556484" y="5679149"/>
                  <a:pt x="351035" y="5317397"/>
                  <a:pt x="210542" y="4902001"/>
                </a:cubicBezTo>
                <a:cubicBezTo>
                  <a:pt x="70180" y="4486473"/>
                  <a:pt x="0" y="4034763"/>
                  <a:pt x="0" y="3546872"/>
                </a:cubicBezTo>
                <a:close/>
                <a:moveTo>
                  <a:pt x="1785937" y="3416697"/>
                </a:moveTo>
                <a:lnTo>
                  <a:pt x="1785937" y="3546872"/>
                </a:lnTo>
                <a:cubicBezTo>
                  <a:pt x="1785937" y="3828124"/>
                  <a:pt x="1810742" y="4090723"/>
                  <a:pt x="1860351" y="4334669"/>
                </a:cubicBezTo>
                <a:cubicBezTo>
                  <a:pt x="1909960" y="4578614"/>
                  <a:pt x="1989534" y="4792596"/>
                  <a:pt x="2099071" y="4976614"/>
                </a:cubicBezTo>
                <a:cubicBezTo>
                  <a:pt x="2208609" y="5160632"/>
                  <a:pt x="2352212" y="5304300"/>
                  <a:pt x="2529879" y="5407620"/>
                </a:cubicBezTo>
                <a:cubicBezTo>
                  <a:pt x="2707679" y="5510940"/>
                  <a:pt x="2924770" y="5562600"/>
                  <a:pt x="3181151" y="5562600"/>
                </a:cubicBezTo>
                <a:cubicBezTo>
                  <a:pt x="3429198" y="5562600"/>
                  <a:pt x="3642055" y="5510940"/>
                  <a:pt x="3819723" y="5407620"/>
                </a:cubicBezTo>
                <a:cubicBezTo>
                  <a:pt x="3997523" y="5304300"/>
                  <a:pt x="4140133" y="5160632"/>
                  <a:pt x="4247554" y="4976614"/>
                </a:cubicBezTo>
                <a:cubicBezTo>
                  <a:pt x="4355107" y="4792596"/>
                  <a:pt x="4434747" y="4578614"/>
                  <a:pt x="4486473" y="4334669"/>
                </a:cubicBezTo>
                <a:cubicBezTo>
                  <a:pt x="4538199" y="4090723"/>
                  <a:pt x="4564062" y="3828124"/>
                  <a:pt x="4564062" y="3546872"/>
                </a:cubicBezTo>
                <a:lnTo>
                  <a:pt x="4564062" y="3416697"/>
                </a:lnTo>
                <a:cubicBezTo>
                  <a:pt x="4564062" y="3143779"/>
                  <a:pt x="4538199" y="2886405"/>
                  <a:pt x="4486473" y="2644576"/>
                </a:cubicBezTo>
                <a:cubicBezTo>
                  <a:pt x="4434747" y="2402615"/>
                  <a:pt x="4354115" y="2187575"/>
                  <a:pt x="4244578" y="1999456"/>
                </a:cubicBezTo>
                <a:cubicBezTo>
                  <a:pt x="4135040" y="1811337"/>
                  <a:pt x="3991371" y="1663568"/>
                  <a:pt x="3813571" y="1556147"/>
                </a:cubicBezTo>
                <a:cubicBezTo>
                  <a:pt x="3635904" y="1448726"/>
                  <a:pt x="3420930" y="1395015"/>
                  <a:pt x="3168650" y="1395015"/>
                </a:cubicBezTo>
                <a:cubicBezTo>
                  <a:pt x="2916502" y="1395015"/>
                  <a:pt x="2702586" y="1448726"/>
                  <a:pt x="2526903" y="1556147"/>
                </a:cubicBezTo>
                <a:cubicBezTo>
                  <a:pt x="2351219" y="1663568"/>
                  <a:pt x="2208609" y="1811337"/>
                  <a:pt x="2099071" y="1999456"/>
                </a:cubicBezTo>
                <a:cubicBezTo>
                  <a:pt x="1989534" y="2187575"/>
                  <a:pt x="1909960" y="2402615"/>
                  <a:pt x="1860351" y="2644576"/>
                </a:cubicBezTo>
                <a:cubicBezTo>
                  <a:pt x="1810742" y="2886405"/>
                  <a:pt x="1785937" y="3143779"/>
                  <a:pt x="1785937" y="3416697"/>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393" name="Freeform 7393"/>
          <p:cNvSpPr/>
          <p:nvPr/>
        </p:nvSpPr>
        <p:spPr>
          <a:xfrm>
            <a:off x="4388199" y="1870812"/>
            <a:ext cx="42967" cy="91629"/>
          </a:xfrm>
          <a:custGeom>
            <a:avLst/>
            <a:gdLst/>
            <a:ahLst/>
            <a:cxnLst/>
            <a:rect l="0" t="0" r="0" b="0"/>
            <a:pathLst>
              <a:path w="3985815" h="8489950">
                <a:moveTo>
                  <a:pt x="3905250" y="1651000"/>
                </a:moveTo>
                <a:lnTo>
                  <a:pt x="3905250" y="2921000"/>
                </a:lnTo>
                <a:lnTo>
                  <a:pt x="0" y="2921000"/>
                </a:lnTo>
                <a:lnTo>
                  <a:pt x="0" y="1651000"/>
                </a:lnTo>
                <a:close/>
                <a:moveTo>
                  <a:pt x="965200" y="0"/>
                </a:moveTo>
                <a:lnTo>
                  <a:pt x="2751137" y="0"/>
                </a:lnTo>
                <a:lnTo>
                  <a:pt x="2751137" y="6344047"/>
                </a:lnTo>
                <a:cubicBezTo>
                  <a:pt x="2751137" y="6538516"/>
                  <a:pt x="2776934" y="6687410"/>
                  <a:pt x="2828528" y="6790730"/>
                </a:cubicBezTo>
                <a:cubicBezTo>
                  <a:pt x="2880254" y="6894050"/>
                  <a:pt x="2957843" y="6965355"/>
                  <a:pt x="3061295" y="7004646"/>
                </a:cubicBezTo>
                <a:cubicBezTo>
                  <a:pt x="3164747" y="7043936"/>
                  <a:pt x="3295054" y="7063582"/>
                  <a:pt x="3452217" y="7063582"/>
                </a:cubicBezTo>
                <a:cubicBezTo>
                  <a:pt x="3563871" y="7063582"/>
                  <a:pt x="3664148" y="7058422"/>
                  <a:pt x="3753048" y="7048104"/>
                </a:cubicBezTo>
                <a:cubicBezTo>
                  <a:pt x="3842080" y="7037653"/>
                  <a:pt x="3917619" y="7026275"/>
                  <a:pt x="3979664" y="7013972"/>
                </a:cubicBezTo>
                <a:lnTo>
                  <a:pt x="3985815" y="8328621"/>
                </a:lnTo>
                <a:cubicBezTo>
                  <a:pt x="3832886" y="8378097"/>
                  <a:pt x="3667455" y="8417321"/>
                  <a:pt x="3489523" y="8446293"/>
                </a:cubicBezTo>
                <a:cubicBezTo>
                  <a:pt x="3311723" y="8475397"/>
                  <a:pt x="3115336" y="8489950"/>
                  <a:pt x="2900362" y="8489950"/>
                </a:cubicBezTo>
                <a:cubicBezTo>
                  <a:pt x="2507456" y="8489950"/>
                  <a:pt x="2165217" y="8424862"/>
                  <a:pt x="1873646" y="8294688"/>
                </a:cubicBezTo>
                <a:cubicBezTo>
                  <a:pt x="1582208" y="8164381"/>
                  <a:pt x="1357907" y="7954566"/>
                  <a:pt x="1200745" y="7665244"/>
                </a:cubicBezTo>
                <a:cubicBezTo>
                  <a:pt x="1043715" y="7375790"/>
                  <a:pt x="965200" y="6995385"/>
                  <a:pt x="965200" y="652403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394" name="Freeform 7394"/>
          <p:cNvSpPr/>
          <p:nvPr/>
        </p:nvSpPr>
        <p:spPr>
          <a:xfrm>
            <a:off x="4469960" y="1887419"/>
            <a:ext cx="68453" cy="75091"/>
          </a:xfrm>
          <a:custGeom>
            <a:avLst/>
            <a:gdLst/>
            <a:ahLst/>
            <a:cxnLst/>
            <a:rect l="0" t="0" r="0" b="0"/>
            <a:pathLst>
              <a:path w="6350000" h="6957615">
                <a:moveTo>
                  <a:pt x="0" y="3546872"/>
                </a:moveTo>
                <a:lnTo>
                  <a:pt x="0" y="3416697"/>
                </a:lnTo>
                <a:cubicBezTo>
                  <a:pt x="0" y="2924704"/>
                  <a:pt x="70180" y="2471010"/>
                  <a:pt x="210542" y="2055614"/>
                </a:cubicBezTo>
                <a:cubicBezTo>
                  <a:pt x="351035" y="1640086"/>
                  <a:pt x="555492" y="1279393"/>
                  <a:pt x="823912" y="973534"/>
                </a:cubicBezTo>
                <a:cubicBezTo>
                  <a:pt x="1092332" y="667676"/>
                  <a:pt x="1422730" y="428955"/>
                  <a:pt x="1815107" y="257373"/>
                </a:cubicBezTo>
                <a:cubicBezTo>
                  <a:pt x="2207484" y="85791"/>
                  <a:pt x="2657673" y="0"/>
                  <a:pt x="3165673" y="0"/>
                </a:cubicBezTo>
                <a:cubicBezTo>
                  <a:pt x="3673673" y="0"/>
                  <a:pt x="4125912" y="85791"/>
                  <a:pt x="4522390" y="257373"/>
                </a:cubicBezTo>
                <a:cubicBezTo>
                  <a:pt x="4918868" y="428955"/>
                  <a:pt x="5252375" y="667676"/>
                  <a:pt x="5522912" y="973534"/>
                </a:cubicBezTo>
                <a:cubicBezTo>
                  <a:pt x="5793449" y="1279393"/>
                  <a:pt x="5998897" y="1640086"/>
                  <a:pt x="6139259" y="2055614"/>
                </a:cubicBezTo>
                <a:cubicBezTo>
                  <a:pt x="6279753" y="2471010"/>
                  <a:pt x="6350000" y="2924704"/>
                  <a:pt x="6350000" y="3416697"/>
                </a:cubicBezTo>
                <a:lnTo>
                  <a:pt x="6350000" y="3546872"/>
                </a:lnTo>
                <a:cubicBezTo>
                  <a:pt x="6350000" y="4034763"/>
                  <a:pt x="6279753" y="4486473"/>
                  <a:pt x="6139259" y="4902001"/>
                </a:cubicBezTo>
                <a:cubicBezTo>
                  <a:pt x="5998897" y="5317397"/>
                  <a:pt x="5793449" y="5679149"/>
                  <a:pt x="5522912" y="5987256"/>
                </a:cubicBezTo>
                <a:cubicBezTo>
                  <a:pt x="5252375" y="6295231"/>
                  <a:pt x="4920919" y="6533951"/>
                  <a:pt x="4528542" y="6703417"/>
                </a:cubicBezTo>
                <a:cubicBezTo>
                  <a:pt x="4136297" y="6872882"/>
                  <a:pt x="3686175" y="6957615"/>
                  <a:pt x="3178175" y="6957615"/>
                </a:cubicBezTo>
                <a:cubicBezTo>
                  <a:pt x="2670042" y="6957615"/>
                  <a:pt x="2218729" y="6872882"/>
                  <a:pt x="1824235" y="6703417"/>
                </a:cubicBezTo>
                <a:cubicBezTo>
                  <a:pt x="1429874" y="6533951"/>
                  <a:pt x="1097425" y="6295231"/>
                  <a:pt x="826889" y="5987256"/>
                </a:cubicBezTo>
                <a:cubicBezTo>
                  <a:pt x="556484" y="5679149"/>
                  <a:pt x="351035" y="5317397"/>
                  <a:pt x="210542" y="4902001"/>
                </a:cubicBezTo>
                <a:cubicBezTo>
                  <a:pt x="70180" y="4486473"/>
                  <a:pt x="0" y="4034763"/>
                  <a:pt x="0" y="3546872"/>
                </a:cubicBezTo>
                <a:close/>
                <a:moveTo>
                  <a:pt x="1785937" y="3416697"/>
                </a:moveTo>
                <a:lnTo>
                  <a:pt x="1785937" y="3546872"/>
                </a:lnTo>
                <a:cubicBezTo>
                  <a:pt x="1785937" y="3828124"/>
                  <a:pt x="1810742" y="4090723"/>
                  <a:pt x="1860351" y="4334669"/>
                </a:cubicBezTo>
                <a:cubicBezTo>
                  <a:pt x="1909960" y="4578614"/>
                  <a:pt x="1989534" y="4792596"/>
                  <a:pt x="2099071" y="4976614"/>
                </a:cubicBezTo>
                <a:cubicBezTo>
                  <a:pt x="2208609" y="5160632"/>
                  <a:pt x="2352212" y="5304300"/>
                  <a:pt x="2529879" y="5407620"/>
                </a:cubicBezTo>
                <a:cubicBezTo>
                  <a:pt x="2707679" y="5510940"/>
                  <a:pt x="2924770" y="5562600"/>
                  <a:pt x="3181151" y="5562600"/>
                </a:cubicBezTo>
                <a:cubicBezTo>
                  <a:pt x="3429198" y="5562600"/>
                  <a:pt x="3642055" y="5510940"/>
                  <a:pt x="3819723" y="5407620"/>
                </a:cubicBezTo>
                <a:cubicBezTo>
                  <a:pt x="3997523" y="5304300"/>
                  <a:pt x="4140133" y="5160632"/>
                  <a:pt x="4247554" y="4976614"/>
                </a:cubicBezTo>
                <a:cubicBezTo>
                  <a:pt x="4355107" y="4792596"/>
                  <a:pt x="4434747" y="4578614"/>
                  <a:pt x="4486473" y="4334669"/>
                </a:cubicBezTo>
                <a:cubicBezTo>
                  <a:pt x="4538199" y="4090723"/>
                  <a:pt x="4564062" y="3828124"/>
                  <a:pt x="4564062" y="3546872"/>
                </a:cubicBezTo>
                <a:lnTo>
                  <a:pt x="4564062" y="3416697"/>
                </a:lnTo>
                <a:cubicBezTo>
                  <a:pt x="4564062" y="3143779"/>
                  <a:pt x="4538199" y="2886405"/>
                  <a:pt x="4486473" y="2644576"/>
                </a:cubicBezTo>
                <a:cubicBezTo>
                  <a:pt x="4434747" y="2402615"/>
                  <a:pt x="4354115" y="2187575"/>
                  <a:pt x="4244578" y="1999456"/>
                </a:cubicBezTo>
                <a:cubicBezTo>
                  <a:pt x="4135040" y="1811337"/>
                  <a:pt x="3991371" y="1663568"/>
                  <a:pt x="3813571" y="1556147"/>
                </a:cubicBezTo>
                <a:cubicBezTo>
                  <a:pt x="3635904" y="1448726"/>
                  <a:pt x="3420930" y="1395015"/>
                  <a:pt x="3168650" y="1395015"/>
                </a:cubicBezTo>
                <a:cubicBezTo>
                  <a:pt x="2916502" y="1395015"/>
                  <a:pt x="2702586" y="1448726"/>
                  <a:pt x="2526903" y="1556147"/>
                </a:cubicBezTo>
                <a:cubicBezTo>
                  <a:pt x="2351219" y="1663568"/>
                  <a:pt x="2208609" y="1811337"/>
                  <a:pt x="2099071" y="1999456"/>
                </a:cubicBezTo>
                <a:cubicBezTo>
                  <a:pt x="1989534" y="2187575"/>
                  <a:pt x="1909960" y="2402615"/>
                  <a:pt x="1860351" y="2644576"/>
                </a:cubicBezTo>
                <a:cubicBezTo>
                  <a:pt x="1810742" y="2886405"/>
                  <a:pt x="1785937" y="3143779"/>
                  <a:pt x="1785937" y="3416697"/>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395" name="Freeform 7395"/>
          <p:cNvSpPr/>
          <p:nvPr/>
        </p:nvSpPr>
        <p:spPr>
          <a:xfrm>
            <a:off x="4542557" y="1888768"/>
            <a:ext cx="96397" cy="72371"/>
          </a:xfrm>
          <a:custGeom>
            <a:avLst/>
            <a:gdLst/>
            <a:ahLst/>
            <a:cxnLst/>
            <a:rect l="0" t="0" r="0" b="0"/>
            <a:pathLst>
              <a:path w="8942189" h="6705600">
                <a:moveTo>
                  <a:pt x="2430859" y="4970463"/>
                </a:moveTo>
                <a:lnTo>
                  <a:pt x="3826272" y="0"/>
                </a:lnTo>
                <a:lnTo>
                  <a:pt x="4960937" y="0"/>
                </a:lnTo>
                <a:lnTo>
                  <a:pt x="4595217" y="1952229"/>
                </a:lnTo>
                <a:lnTo>
                  <a:pt x="3199805" y="6705600"/>
                </a:lnTo>
                <a:lnTo>
                  <a:pt x="2251075" y="6705600"/>
                </a:lnTo>
                <a:close/>
                <a:moveTo>
                  <a:pt x="1724025" y="0"/>
                </a:moveTo>
                <a:lnTo>
                  <a:pt x="2722364" y="4964113"/>
                </a:lnTo>
                <a:lnTo>
                  <a:pt x="2815431" y="6705600"/>
                </a:lnTo>
                <a:lnTo>
                  <a:pt x="1699220" y="6705600"/>
                </a:lnTo>
                <a:lnTo>
                  <a:pt x="0" y="0"/>
                </a:lnTo>
                <a:close/>
                <a:moveTo>
                  <a:pt x="6238478" y="4883547"/>
                </a:moveTo>
                <a:lnTo>
                  <a:pt x="7212012" y="0"/>
                </a:lnTo>
                <a:lnTo>
                  <a:pt x="8942189" y="0"/>
                </a:lnTo>
                <a:lnTo>
                  <a:pt x="7242969" y="6705600"/>
                </a:lnTo>
                <a:lnTo>
                  <a:pt x="6133108" y="6705600"/>
                </a:lnTo>
                <a:close/>
                <a:moveTo>
                  <a:pt x="5116116" y="0"/>
                </a:moveTo>
                <a:lnTo>
                  <a:pt x="6505178" y="4933157"/>
                </a:lnTo>
                <a:lnTo>
                  <a:pt x="6697266" y="6705600"/>
                </a:lnTo>
                <a:lnTo>
                  <a:pt x="5742384" y="6705600"/>
                </a:lnTo>
                <a:lnTo>
                  <a:pt x="4347170" y="1958579"/>
                </a:lnTo>
                <a:lnTo>
                  <a:pt x="3993555" y="0"/>
                </a:ln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396" name="Freeform 7396"/>
          <p:cNvSpPr/>
          <p:nvPr/>
        </p:nvSpPr>
        <p:spPr>
          <a:xfrm>
            <a:off x="4645639" y="1887398"/>
            <a:ext cx="62566" cy="73673"/>
          </a:xfrm>
          <a:custGeom>
            <a:avLst/>
            <a:gdLst/>
            <a:ahLst/>
            <a:cxnLst/>
            <a:rect l="0" t="0" r="0" b="0"/>
            <a:pathLst>
              <a:path w="5803900" h="6826250">
                <a:moveTo>
                  <a:pt x="1785937" y="1550194"/>
                </a:moveTo>
                <a:lnTo>
                  <a:pt x="1785937" y="6826250"/>
                </a:lnTo>
                <a:lnTo>
                  <a:pt x="0" y="6826250"/>
                </a:lnTo>
                <a:lnTo>
                  <a:pt x="0" y="114300"/>
                </a:lnTo>
                <a:lnTo>
                  <a:pt x="1674217" y="114300"/>
                </a:lnTo>
                <a:close/>
                <a:moveTo>
                  <a:pt x="1525389" y="3238500"/>
                </a:moveTo>
                <a:lnTo>
                  <a:pt x="1041796" y="3238500"/>
                </a:lnTo>
                <a:cubicBezTo>
                  <a:pt x="1041796" y="2743200"/>
                  <a:pt x="1105892" y="2296386"/>
                  <a:pt x="1234082" y="1898055"/>
                </a:cubicBezTo>
                <a:cubicBezTo>
                  <a:pt x="1362405" y="1499593"/>
                  <a:pt x="1542454" y="1158942"/>
                  <a:pt x="1774229" y="876102"/>
                </a:cubicBezTo>
                <a:cubicBezTo>
                  <a:pt x="2006137" y="593262"/>
                  <a:pt x="2282494" y="376569"/>
                  <a:pt x="2603301" y="226021"/>
                </a:cubicBezTo>
                <a:cubicBezTo>
                  <a:pt x="2924108" y="75341"/>
                  <a:pt x="3283214" y="0"/>
                  <a:pt x="3680618" y="0"/>
                </a:cubicBezTo>
                <a:cubicBezTo>
                  <a:pt x="3995208" y="0"/>
                  <a:pt x="4282876" y="45443"/>
                  <a:pt x="4543623" y="136327"/>
                </a:cubicBezTo>
                <a:cubicBezTo>
                  <a:pt x="4804370" y="227079"/>
                  <a:pt x="5028869" y="371608"/>
                  <a:pt x="5217120" y="569913"/>
                </a:cubicBezTo>
                <a:cubicBezTo>
                  <a:pt x="5405503" y="768086"/>
                  <a:pt x="5550363" y="1030288"/>
                  <a:pt x="5651698" y="1356519"/>
                </a:cubicBezTo>
                <a:cubicBezTo>
                  <a:pt x="5753166" y="1682750"/>
                  <a:pt x="5803900" y="2081213"/>
                  <a:pt x="5803900" y="2551907"/>
                </a:cubicBezTo>
                <a:lnTo>
                  <a:pt x="5803900" y="6826250"/>
                </a:lnTo>
                <a:lnTo>
                  <a:pt x="4000500" y="6826250"/>
                </a:lnTo>
                <a:lnTo>
                  <a:pt x="4000500" y="2541985"/>
                </a:lnTo>
                <a:cubicBezTo>
                  <a:pt x="4000500" y="2244329"/>
                  <a:pt x="3959158" y="2012884"/>
                  <a:pt x="3876476" y="1847652"/>
                </a:cubicBezTo>
                <a:cubicBezTo>
                  <a:pt x="3793794" y="1682287"/>
                  <a:pt x="3672813" y="1565540"/>
                  <a:pt x="3513534" y="1497410"/>
                </a:cubicBezTo>
                <a:cubicBezTo>
                  <a:pt x="3354387" y="1429147"/>
                  <a:pt x="3158992" y="1395016"/>
                  <a:pt x="2927350" y="1395016"/>
                </a:cubicBezTo>
                <a:cubicBezTo>
                  <a:pt x="2687505" y="1395016"/>
                  <a:pt x="2479675" y="1442641"/>
                  <a:pt x="2303859" y="1537891"/>
                </a:cubicBezTo>
                <a:cubicBezTo>
                  <a:pt x="2128176" y="1633009"/>
                  <a:pt x="1983448" y="1764375"/>
                  <a:pt x="1869678" y="1931988"/>
                </a:cubicBezTo>
                <a:cubicBezTo>
                  <a:pt x="1755907" y="2099601"/>
                  <a:pt x="1670050" y="2295129"/>
                  <a:pt x="1612106" y="2518569"/>
                </a:cubicBezTo>
                <a:cubicBezTo>
                  <a:pt x="1554294" y="2742010"/>
                  <a:pt x="1525389" y="2981987"/>
                  <a:pt x="1525389" y="323850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397" name="Freeform 7397"/>
          <p:cNvSpPr/>
          <p:nvPr/>
        </p:nvSpPr>
        <p:spPr>
          <a:xfrm>
            <a:off x="4718351" y="1887419"/>
            <a:ext cx="65715" cy="75091"/>
          </a:xfrm>
          <a:custGeom>
            <a:avLst/>
            <a:gdLst/>
            <a:ahLst/>
            <a:cxnLst/>
            <a:rect l="0" t="0" r="0" b="0"/>
            <a:pathLst>
              <a:path w="6096000" h="6957615">
                <a:moveTo>
                  <a:pt x="3342679" y="6957615"/>
                </a:moveTo>
                <a:cubicBezTo>
                  <a:pt x="2821714" y="6957615"/>
                  <a:pt x="2354460" y="6873940"/>
                  <a:pt x="1940917" y="6706592"/>
                </a:cubicBezTo>
                <a:cubicBezTo>
                  <a:pt x="1527505" y="6539111"/>
                  <a:pt x="1177131" y="6306542"/>
                  <a:pt x="889793" y="6008886"/>
                </a:cubicBezTo>
                <a:cubicBezTo>
                  <a:pt x="602456" y="5711230"/>
                  <a:pt x="382322" y="5365022"/>
                  <a:pt x="229393" y="4970264"/>
                </a:cubicBezTo>
                <a:cubicBezTo>
                  <a:pt x="76464" y="4575373"/>
                  <a:pt x="0" y="4154686"/>
                  <a:pt x="0" y="3708201"/>
                </a:cubicBezTo>
                <a:lnTo>
                  <a:pt x="0" y="3460155"/>
                </a:lnTo>
                <a:cubicBezTo>
                  <a:pt x="0" y="2951626"/>
                  <a:pt x="72297" y="2486554"/>
                  <a:pt x="216892" y="2064940"/>
                </a:cubicBezTo>
                <a:cubicBezTo>
                  <a:pt x="361619" y="1643195"/>
                  <a:pt x="569383" y="1277342"/>
                  <a:pt x="840184" y="967383"/>
                </a:cubicBezTo>
                <a:cubicBezTo>
                  <a:pt x="1110985" y="657291"/>
                  <a:pt x="1440656" y="418571"/>
                  <a:pt x="1829196" y="251222"/>
                </a:cubicBezTo>
                <a:cubicBezTo>
                  <a:pt x="2217869" y="83740"/>
                  <a:pt x="2656152" y="0"/>
                  <a:pt x="3144043" y="0"/>
                </a:cubicBezTo>
                <a:cubicBezTo>
                  <a:pt x="3619500" y="0"/>
                  <a:pt x="4041179" y="78647"/>
                  <a:pt x="4409082" y="235942"/>
                </a:cubicBezTo>
                <a:cubicBezTo>
                  <a:pt x="4777118" y="393237"/>
                  <a:pt x="5086151" y="616810"/>
                  <a:pt x="5336182" y="906661"/>
                </a:cubicBezTo>
                <a:cubicBezTo>
                  <a:pt x="5586346" y="1196380"/>
                  <a:pt x="5775523" y="1543116"/>
                  <a:pt x="5903714" y="1946870"/>
                </a:cubicBezTo>
                <a:cubicBezTo>
                  <a:pt x="6031904" y="2350492"/>
                  <a:pt x="6096000" y="2798696"/>
                  <a:pt x="6096000" y="3291483"/>
                </a:cubicBezTo>
                <a:lnTo>
                  <a:pt x="6096000" y="4036615"/>
                </a:lnTo>
                <a:lnTo>
                  <a:pt x="760214" y="4036615"/>
                </a:lnTo>
                <a:lnTo>
                  <a:pt x="760214" y="2842815"/>
                </a:lnTo>
                <a:lnTo>
                  <a:pt x="4343400" y="2842815"/>
                </a:lnTo>
                <a:lnTo>
                  <a:pt x="4343400" y="2705894"/>
                </a:lnTo>
                <a:cubicBezTo>
                  <a:pt x="4343400" y="2457318"/>
                  <a:pt x="4298751" y="2234671"/>
                  <a:pt x="4209454" y="2037953"/>
                </a:cubicBezTo>
                <a:cubicBezTo>
                  <a:pt x="4120289" y="1841235"/>
                  <a:pt x="3986543" y="1684933"/>
                  <a:pt x="3808214" y="1569045"/>
                </a:cubicBezTo>
                <a:cubicBezTo>
                  <a:pt x="3629885" y="1453026"/>
                  <a:pt x="3401747" y="1395015"/>
                  <a:pt x="3123803" y="1395015"/>
                </a:cubicBezTo>
                <a:cubicBezTo>
                  <a:pt x="2887397" y="1395015"/>
                  <a:pt x="2684131" y="1446676"/>
                  <a:pt x="2514004" y="1549995"/>
                </a:cubicBezTo>
                <a:cubicBezTo>
                  <a:pt x="2343877" y="1653315"/>
                  <a:pt x="2205897" y="1798042"/>
                  <a:pt x="2100064" y="1984176"/>
                </a:cubicBezTo>
                <a:cubicBezTo>
                  <a:pt x="1994362" y="2170179"/>
                  <a:pt x="1915583" y="2388261"/>
                  <a:pt x="1863725" y="2638425"/>
                </a:cubicBezTo>
                <a:cubicBezTo>
                  <a:pt x="1811866" y="2888456"/>
                  <a:pt x="1785937" y="3162366"/>
                  <a:pt x="1785937" y="3460155"/>
                </a:cubicBezTo>
                <a:lnTo>
                  <a:pt x="1785937" y="3708201"/>
                </a:lnTo>
                <a:cubicBezTo>
                  <a:pt x="1785937" y="3977018"/>
                  <a:pt x="1824235" y="4225131"/>
                  <a:pt x="1900832" y="4452540"/>
                </a:cubicBezTo>
                <a:cubicBezTo>
                  <a:pt x="1977562" y="4679950"/>
                  <a:pt x="2087430" y="4876337"/>
                  <a:pt x="2230437" y="5041701"/>
                </a:cubicBezTo>
                <a:cubicBezTo>
                  <a:pt x="2373444" y="5207066"/>
                  <a:pt x="2547474" y="5335257"/>
                  <a:pt x="2752526" y="5426273"/>
                </a:cubicBezTo>
                <a:cubicBezTo>
                  <a:pt x="2957578" y="5517158"/>
                  <a:pt x="3190676" y="5562600"/>
                  <a:pt x="3451820" y="5562600"/>
                </a:cubicBezTo>
                <a:cubicBezTo>
                  <a:pt x="3775008" y="5562600"/>
                  <a:pt x="4076435" y="5499827"/>
                  <a:pt x="4356100" y="5374283"/>
                </a:cubicBezTo>
                <a:cubicBezTo>
                  <a:pt x="4635764" y="5248606"/>
                  <a:pt x="4877196" y="5058106"/>
                  <a:pt x="5080396" y="4802783"/>
                </a:cubicBezTo>
                <a:lnTo>
                  <a:pt x="5947370" y="5742384"/>
                </a:lnTo>
                <a:cubicBezTo>
                  <a:pt x="5806744" y="5944923"/>
                  <a:pt x="5615516" y="6139193"/>
                  <a:pt x="5373687" y="6325195"/>
                </a:cubicBezTo>
                <a:cubicBezTo>
                  <a:pt x="5131858" y="6511197"/>
                  <a:pt x="4841411" y="6663134"/>
                  <a:pt x="4502348" y="6781006"/>
                </a:cubicBezTo>
                <a:cubicBezTo>
                  <a:pt x="4163285" y="6898745"/>
                  <a:pt x="3776728" y="6957615"/>
                  <a:pt x="3342679" y="6957615"/>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398" name="Freeform 7398"/>
          <p:cNvSpPr/>
          <p:nvPr/>
        </p:nvSpPr>
        <p:spPr>
          <a:xfrm>
            <a:off x="4789967" y="1858339"/>
            <a:ext cx="65168" cy="104171"/>
          </a:xfrm>
          <a:custGeom>
            <a:avLst/>
            <a:gdLst/>
            <a:ahLst/>
            <a:cxnLst/>
            <a:rect l="0" t="0" r="0" b="0"/>
            <a:pathLst>
              <a:path w="6045200" h="9652000">
                <a:moveTo>
                  <a:pt x="4241800" y="8062119"/>
                </a:moveTo>
                <a:lnTo>
                  <a:pt x="4241800" y="0"/>
                </a:lnTo>
                <a:lnTo>
                  <a:pt x="6045200" y="0"/>
                </a:lnTo>
                <a:lnTo>
                  <a:pt x="6045200" y="9525000"/>
                </a:lnTo>
                <a:lnTo>
                  <a:pt x="4422179" y="9525000"/>
                </a:lnTo>
                <a:close/>
                <a:moveTo>
                  <a:pt x="0" y="6252766"/>
                </a:moveTo>
                <a:lnTo>
                  <a:pt x="0" y="6122591"/>
                </a:lnTo>
                <a:cubicBezTo>
                  <a:pt x="0" y="5609696"/>
                  <a:pt x="57877" y="5143434"/>
                  <a:pt x="173632" y="4723805"/>
                </a:cubicBezTo>
                <a:cubicBezTo>
                  <a:pt x="289520" y="4304044"/>
                  <a:pt x="459118" y="3943218"/>
                  <a:pt x="682426" y="3641329"/>
                </a:cubicBezTo>
                <a:cubicBezTo>
                  <a:pt x="905867" y="3339439"/>
                  <a:pt x="1180967" y="3105812"/>
                  <a:pt x="1507728" y="2940447"/>
                </a:cubicBezTo>
                <a:cubicBezTo>
                  <a:pt x="1834488" y="2775083"/>
                  <a:pt x="2206823" y="2692400"/>
                  <a:pt x="2624732" y="2692400"/>
                </a:cubicBezTo>
                <a:cubicBezTo>
                  <a:pt x="3017506" y="2692400"/>
                  <a:pt x="3361795" y="2775016"/>
                  <a:pt x="3657600" y="2940249"/>
                </a:cubicBezTo>
                <a:cubicBezTo>
                  <a:pt x="3953404" y="3105349"/>
                  <a:pt x="4205750" y="3339704"/>
                  <a:pt x="4414639" y="3643313"/>
                </a:cubicBezTo>
                <a:cubicBezTo>
                  <a:pt x="4623527" y="3946790"/>
                  <a:pt x="4792067" y="4304044"/>
                  <a:pt x="4920257" y="4715074"/>
                </a:cubicBezTo>
                <a:cubicBezTo>
                  <a:pt x="5048580" y="5125972"/>
                  <a:pt x="5141647" y="5575102"/>
                  <a:pt x="5199459" y="6062465"/>
                </a:cubicBezTo>
                <a:lnTo>
                  <a:pt x="5199459" y="6348016"/>
                </a:lnTo>
                <a:cubicBezTo>
                  <a:pt x="5141647" y="6815799"/>
                  <a:pt x="5048580" y="7250510"/>
                  <a:pt x="4920257" y="7652147"/>
                </a:cubicBezTo>
                <a:cubicBezTo>
                  <a:pt x="4792067" y="8053785"/>
                  <a:pt x="4623527" y="8404689"/>
                  <a:pt x="4414639" y="8704858"/>
                </a:cubicBezTo>
                <a:cubicBezTo>
                  <a:pt x="4205750" y="9005028"/>
                  <a:pt x="3952345" y="9237928"/>
                  <a:pt x="3654425" y="9403557"/>
                </a:cubicBezTo>
                <a:cubicBezTo>
                  <a:pt x="3356636" y="9569185"/>
                  <a:pt x="3009238" y="9652000"/>
                  <a:pt x="2612231" y="9652000"/>
                </a:cubicBezTo>
                <a:cubicBezTo>
                  <a:pt x="2194454" y="9652000"/>
                  <a:pt x="1823177" y="9567267"/>
                  <a:pt x="1498401" y="9397802"/>
                </a:cubicBezTo>
                <a:cubicBezTo>
                  <a:pt x="1173757" y="9228204"/>
                  <a:pt x="900773" y="8990410"/>
                  <a:pt x="679450" y="8684419"/>
                </a:cubicBezTo>
                <a:cubicBezTo>
                  <a:pt x="458126" y="8378429"/>
                  <a:pt x="289520" y="8018661"/>
                  <a:pt x="173632" y="7605118"/>
                </a:cubicBezTo>
                <a:cubicBezTo>
                  <a:pt x="57877" y="7191574"/>
                  <a:pt x="0" y="6740790"/>
                  <a:pt x="0" y="6252766"/>
                </a:cubicBezTo>
                <a:close/>
                <a:moveTo>
                  <a:pt x="1785937" y="6118424"/>
                </a:moveTo>
                <a:lnTo>
                  <a:pt x="1785937" y="6248797"/>
                </a:lnTo>
                <a:cubicBezTo>
                  <a:pt x="1785937" y="6526081"/>
                  <a:pt x="1807633" y="6784843"/>
                  <a:pt x="1851025" y="7025085"/>
                </a:cubicBezTo>
                <a:cubicBezTo>
                  <a:pt x="1894416" y="7265327"/>
                  <a:pt x="1966714" y="7477522"/>
                  <a:pt x="2067917" y="7661672"/>
                </a:cubicBezTo>
                <a:cubicBezTo>
                  <a:pt x="2169252" y="7845822"/>
                  <a:pt x="2301544" y="7988631"/>
                  <a:pt x="2464792" y="8090099"/>
                </a:cubicBezTo>
                <a:cubicBezTo>
                  <a:pt x="2628172" y="8191567"/>
                  <a:pt x="2827668" y="8242300"/>
                  <a:pt x="3063279" y="8242300"/>
                </a:cubicBezTo>
                <a:cubicBezTo>
                  <a:pt x="3369270" y="8242300"/>
                  <a:pt x="3621484" y="8172980"/>
                  <a:pt x="3819921" y="8034338"/>
                </a:cubicBezTo>
                <a:cubicBezTo>
                  <a:pt x="4018359" y="7895564"/>
                  <a:pt x="4170296" y="7704072"/>
                  <a:pt x="4275732" y="7459861"/>
                </a:cubicBezTo>
                <a:cubicBezTo>
                  <a:pt x="4381169" y="7215519"/>
                  <a:pt x="4442155" y="6933936"/>
                  <a:pt x="4458692" y="6615113"/>
                </a:cubicBezTo>
                <a:lnTo>
                  <a:pt x="4458692" y="5801519"/>
                </a:lnTo>
                <a:cubicBezTo>
                  <a:pt x="4446256" y="5540640"/>
                  <a:pt x="4410075" y="5305690"/>
                  <a:pt x="4350146" y="5096669"/>
                </a:cubicBezTo>
                <a:cubicBezTo>
                  <a:pt x="4290218" y="4887516"/>
                  <a:pt x="4203369" y="4708459"/>
                  <a:pt x="4089598" y="4559499"/>
                </a:cubicBezTo>
                <a:cubicBezTo>
                  <a:pt x="3975960" y="4410406"/>
                  <a:pt x="3835400" y="4294453"/>
                  <a:pt x="3667918" y="4211638"/>
                </a:cubicBezTo>
                <a:cubicBezTo>
                  <a:pt x="3500569" y="4128823"/>
                  <a:pt x="3303190" y="4087416"/>
                  <a:pt x="3075781" y="4087416"/>
                </a:cubicBezTo>
                <a:cubicBezTo>
                  <a:pt x="2844270" y="4087416"/>
                  <a:pt x="2645833" y="4140200"/>
                  <a:pt x="2480468" y="4245769"/>
                </a:cubicBezTo>
                <a:cubicBezTo>
                  <a:pt x="2315104" y="4351338"/>
                  <a:pt x="2181754" y="4495205"/>
                  <a:pt x="2080418" y="4677371"/>
                </a:cubicBezTo>
                <a:cubicBezTo>
                  <a:pt x="1979215" y="4859536"/>
                  <a:pt x="1904801" y="5073849"/>
                  <a:pt x="1857176" y="5320308"/>
                </a:cubicBezTo>
                <a:cubicBezTo>
                  <a:pt x="1809683" y="5566636"/>
                  <a:pt x="1785937" y="5832674"/>
                  <a:pt x="1785937" y="6118424"/>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399" name="Freeform 7399"/>
          <p:cNvSpPr/>
          <p:nvPr/>
        </p:nvSpPr>
        <p:spPr>
          <a:xfrm>
            <a:off x="4901436" y="1858339"/>
            <a:ext cx="65030" cy="104171"/>
          </a:xfrm>
          <a:custGeom>
            <a:avLst/>
            <a:gdLst/>
            <a:ahLst/>
            <a:cxnLst/>
            <a:rect l="0" t="0" r="0" b="0"/>
            <a:pathLst>
              <a:path w="6032500" h="9652000">
                <a:moveTo>
                  <a:pt x="0" y="0"/>
                </a:moveTo>
                <a:lnTo>
                  <a:pt x="1785937" y="0"/>
                </a:lnTo>
                <a:lnTo>
                  <a:pt x="1785937" y="7995643"/>
                </a:lnTo>
                <a:lnTo>
                  <a:pt x="1606153" y="9525000"/>
                </a:lnTo>
                <a:lnTo>
                  <a:pt x="0" y="9525000"/>
                </a:lnTo>
                <a:close/>
                <a:moveTo>
                  <a:pt x="6032500" y="6103938"/>
                </a:moveTo>
                <a:lnTo>
                  <a:pt x="6032500" y="6234113"/>
                </a:lnTo>
                <a:cubicBezTo>
                  <a:pt x="6032500" y="6734572"/>
                  <a:pt x="5979781" y="7193624"/>
                  <a:pt x="5874345" y="7611269"/>
                </a:cubicBezTo>
                <a:cubicBezTo>
                  <a:pt x="5769041" y="8028914"/>
                  <a:pt x="5606851" y="8389740"/>
                  <a:pt x="5387776" y="8693746"/>
                </a:cubicBezTo>
                <a:cubicBezTo>
                  <a:pt x="5168701" y="8997620"/>
                  <a:pt x="4896908" y="9233297"/>
                  <a:pt x="4572396" y="9400779"/>
                </a:cubicBezTo>
                <a:cubicBezTo>
                  <a:pt x="4248017" y="9568259"/>
                  <a:pt x="3866753" y="9652000"/>
                  <a:pt x="3428603" y="9652000"/>
                </a:cubicBezTo>
                <a:cubicBezTo>
                  <a:pt x="3019557" y="9652000"/>
                  <a:pt x="2665147" y="9569317"/>
                  <a:pt x="2365375" y="9403954"/>
                </a:cubicBezTo>
                <a:cubicBezTo>
                  <a:pt x="2065734" y="9238457"/>
                  <a:pt x="1814644" y="9004830"/>
                  <a:pt x="1612106" y="8703072"/>
                </a:cubicBezTo>
                <a:cubicBezTo>
                  <a:pt x="1409567" y="8401315"/>
                  <a:pt x="1246319" y="8047832"/>
                  <a:pt x="1122362" y="7642622"/>
                </a:cubicBezTo>
                <a:cubicBezTo>
                  <a:pt x="998405" y="7237413"/>
                  <a:pt x="905404" y="6794963"/>
                  <a:pt x="843359" y="6315274"/>
                </a:cubicBezTo>
                <a:lnTo>
                  <a:pt x="843359" y="6029127"/>
                </a:lnTo>
                <a:cubicBezTo>
                  <a:pt x="905404" y="5549570"/>
                  <a:pt x="998405" y="5107186"/>
                  <a:pt x="1122362" y="4701977"/>
                </a:cubicBezTo>
                <a:cubicBezTo>
                  <a:pt x="1246319" y="4296768"/>
                  <a:pt x="1409567" y="3943218"/>
                  <a:pt x="1612106" y="3641329"/>
                </a:cubicBezTo>
                <a:cubicBezTo>
                  <a:pt x="1814644" y="3339439"/>
                  <a:pt x="2064676" y="3105812"/>
                  <a:pt x="2362200" y="2940447"/>
                </a:cubicBezTo>
                <a:cubicBezTo>
                  <a:pt x="2659856" y="2775083"/>
                  <a:pt x="3011222" y="2692400"/>
                  <a:pt x="3416300" y="2692400"/>
                </a:cubicBezTo>
                <a:cubicBezTo>
                  <a:pt x="3858550" y="2692400"/>
                  <a:pt x="4243916" y="2776141"/>
                  <a:pt x="4572396" y="2943622"/>
                </a:cubicBezTo>
                <a:cubicBezTo>
                  <a:pt x="4901009" y="3110971"/>
                  <a:pt x="5173794" y="3346649"/>
                  <a:pt x="5390753" y="3650655"/>
                </a:cubicBezTo>
                <a:cubicBezTo>
                  <a:pt x="5607843" y="3954529"/>
                  <a:pt x="5769041" y="4314296"/>
                  <a:pt x="5874345" y="4729957"/>
                </a:cubicBezTo>
                <a:cubicBezTo>
                  <a:pt x="5979781" y="5145485"/>
                  <a:pt x="6032500" y="5603479"/>
                  <a:pt x="6032500" y="6103938"/>
                </a:cubicBezTo>
                <a:close/>
                <a:moveTo>
                  <a:pt x="4246562" y="6234311"/>
                </a:moveTo>
                <a:lnTo>
                  <a:pt x="4246562" y="6103740"/>
                </a:lnTo>
                <a:cubicBezTo>
                  <a:pt x="4246562" y="5829896"/>
                  <a:pt x="4226917" y="5571596"/>
                  <a:pt x="4187626" y="5328841"/>
                </a:cubicBezTo>
                <a:cubicBezTo>
                  <a:pt x="4148335" y="5086086"/>
                  <a:pt x="4080999" y="4872435"/>
                  <a:pt x="3985617" y="4687888"/>
                </a:cubicBezTo>
                <a:cubicBezTo>
                  <a:pt x="3890367" y="4503209"/>
                  <a:pt x="3760919" y="4356961"/>
                  <a:pt x="3597275" y="4249143"/>
                </a:cubicBezTo>
                <a:cubicBezTo>
                  <a:pt x="3433630" y="4141325"/>
                  <a:pt x="3223418" y="4087416"/>
                  <a:pt x="2966640" y="4087416"/>
                </a:cubicBezTo>
                <a:cubicBezTo>
                  <a:pt x="2722297" y="4087416"/>
                  <a:pt x="2515195" y="4128956"/>
                  <a:pt x="2345332" y="4212035"/>
                </a:cubicBezTo>
                <a:cubicBezTo>
                  <a:pt x="2175602" y="4294982"/>
                  <a:pt x="2035836" y="4411134"/>
                  <a:pt x="1926034" y="4560491"/>
                </a:cubicBezTo>
                <a:cubicBezTo>
                  <a:pt x="1816232" y="4709716"/>
                  <a:pt x="1733351" y="4887053"/>
                  <a:pt x="1677392" y="5092502"/>
                </a:cubicBezTo>
                <a:cubicBezTo>
                  <a:pt x="1621565" y="5297819"/>
                  <a:pt x="1593651" y="5522847"/>
                  <a:pt x="1593651" y="5767586"/>
                </a:cubicBezTo>
                <a:lnTo>
                  <a:pt x="1593651" y="6582966"/>
                </a:lnTo>
                <a:cubicBezTo>
                  <a:pt x="1593651" y="6910653"/>
                  <a:pt x="1642401" y="7200041"/>
                  <a:pt x="1739900" y="7451130"/>
                </a:cubicBezTo>
                <a:cubicBezTo>
                  <a:pt x="1837531" y="7702088"/>
                  <a:pt x="1987020" y="7899136"/>
                  <a:pt x="2188368" y="8042275"/>
                </a:cubicBezTo>
                <a:cubicBezTo>
                  <a:pt x="2389716" y="8185415"/>
                  <a:pt x="2652315" y="8256985"/>
                  <a:pt x="2976165" y="8256985"/>
                </a:cubicBezTo>
                <a:cubicBezTo>
                  <a:pt x="3229504" y="8256985"/>
                  <a:pt x="3439186" y="8207177"/>
                  <a:pt x="3605212" y="8107561"/>
                </a:cubicBezTo>
                <a:cubicBezTo>
                  <a:pt x="3771370" y="8007946"/>
                  <a:pt x="3901149" y="7866857"/>
                  <a:pt x="3994546" y="7684294"/>
                </a:cubicBezTo>
                <a:cubicBezTo>
                  <a:pt x="4087944" y="7501732"/>
                  <a:pt x="4153296" y="7287022"/>
                  <a:pt x="4190603" y="7040166"/>
                </a:cubicBezTo>
                <a:cubicBezTo>
                  <a:pt x="4227909" y="6793310"/>
                  <a:pt x="4246562" y="6524692"/>
                  <a:pt x="4246562" y="6234311"/>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400" name="Freeform 7400"/>
          <p:cNvSpPr/>
          <p:nvPr/>
        </p:nvSpPr>
        <p:spPr>
          <a:xfrm>
            <a:off x="4969268" y="1888700"/>
            <a:ext cx="68520" cy="101635"/>
          </a:xfrm>
          <a:custGeom>
            <a:avLst/>
            <a:gdLst/>
            <a:ahLst/>
            <a:cxnLst/>
            <a:rect l="0" t="0" r="0" b="0"/>
            <a:pathLst>
              <a:path w="6356151" h="9417050">
                <a:moveTo>
                  <a:pt x="2660253" y="5949554"/>
                </a:moveTo>
                <a:lnTo>
                  <a:pt x="4440039" y="0"/>
                </a:lnTo>
                <a:lnTo>
                  <a:pt x="6356151" y="0"/>
                </a:lnTo>
                <a:lnTo>
                  <a:pt x="3658790" y="7718425"/>
                </a:lnTo>
                <a:cubicBezTo>
                  <a:pt x="3600846" y="7887890"/>
                  <a:pt x="3523257" y="8069725"/>
                  <a:pt x="3426023" y="8263929"/>
                </a:cubicBezTo>
                <a:cubicBezTo>
                  <a:pt x="3328921" y="8458133"/>
                  <a:pt x="3198746" y="8643077"/>
                  <a:pt x="3035498" y="8818760"/>
                </a:cubicBezTo>
                <a:cubicBezTo>
                  <a:pt x="2872250" y="8994444"/>
                  <a:pt x="2667595" y="9138046"/>
                  <a:pt x="2421532" y="9249568"/>
                </a:cubicBezTo>
                <a:cubicBezTo>
                  <a:pt x="2175602" y="9361222"/>
                  <a:pt x="1874837" y="9417050"/>
                  <a:pt x="1519237" y="9417050"/>
                </a:cubicBezTo>
                <a:cubicBezTo>
                  <a:pt x="1349771" y="9417050"/>
                  <a:pt x="1211262" y="9406665"/>
                  <a:pt x="1103709" y="9385895"/>
                </a:cubicBezTo>
                <a:cubicBezTo>
                  <a:pt x="996288" y="9365125"/>
                  <a:pt x="868164" y="9336153"/>
                  <a:pt x="719336" y="9298979"/>
                </a:cubicBezTo>
                <a:lnTo>
                  <a:pt x="719336" y="7994650"/>
                </a:lnTo>
                <a:cubicBezTo>
                  <a:pt x="764844" y="7994650"/>
                  <a:pt x="812403" y="7994650"/>
                  <a:pt x="862012" y="7994650"/>
                </a:cubicBezTo>
                <a:cubicBezTo>
                  <a:pt x="911621" y="7994650"/>
                  <a:pt x="959180" y="7994650"/>
                  <a:pt x="1004689" y="7994650"/>
                </a:cubicBezTo>
                <a:cubicBezTo>
                  <a:pt x="1240300" y="7994650"/>
                  <a:pt x="1432520" y="7967794"/>
                  <a:pt x="1581348" y="7914084"/>
                </a:cubicBezTo>
                <a:cubicBezTo>
                  <a:pt x="1730176" y="7860373"/>
                  <a:pt x="1850032" y="7778750"/>
                  <a:pt x="1940917" y="7669212"/>
                </a:cubicBezTo>
                <a:cubicBezTo>
                  <a:pt x="2031933" y="7559807"/>
                  <a:pt x="2104297" y="7418321"/>
                  <a:pt x="2158007" y="7244754"/>
                </a:cubicBezTo>
                <a:close/>
                <a:moveTo>
                  <a:pt x="1916112" y="0"/>
                </a:moveTo>
                <a:lnTo>
                  <a:pt x="3373437" y="4858743"/>
                </a:lnTo>
                <a:lnTo>
                  <a:pt x="3627636" y="6749057"/>
                </a:lnTo>
                <a:lnTo>
                  <a:pt x="2412206" y="6879034"/>
                </a:lnTo>
                <a:lnTo>
                  <a:pt x="0" y="0"/>
                </a:ln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401" name="Freeform 7401"/>
          <p:cNvSpPr/>
          <p:nvPr/>
        </p:nvSpPr>
        <p:spPr>
          <a:xfrm>
            <a:off x="5073432" y="1887397"/>
            <a:ext cx="64343" cy="75113"/>
          </a:xfrm>
          <a:custGeom>
            <a:avLst/>
            <a:gdLst/>
            <a:ahLst/>
            <a:cxnLst/>
            <a:rect l="0" t="0" r="0" b="0"/>
            <a:pathLst>
              <a:path w="5968801" h="6959600">
                <a:moveTo>
                  <a:pt x="3898900" y="5321697"/>
                </a:moveTo>
                <a:lnTo>
                  <a:pt x="3898900" y="2331046"/>
                </a:lnTo>
                <a:cubicBezTo>
                  <a:pt x="3898900" y="2116072"/>
                  <a:pt x="3863908" y="1931062"/>
                  <a:pt x="3793926" y="1776016"/>
                </a:cubicBezTo>
                <a:cubicBezTo>
                  <a:pt x="3724076" y="1620838"/>
                  <a:pt x="3616126" y="1499857"/>
                  <a:pt x="3470076" y="1413074"/>
                </a:cubicBezTo>
                <a:cubicBezTo>
                  <a:pt x="3324158" y="1326158"/>
                  <a:pt x="3135974" y="1282700"/>
                  <a:pt x="2905521" y="1282700"/>
                </a:cubicBezTo>
                <a:cubicBezTo>
                  <a:pt x="2708142" y="1282700"/>
                  <a:pt x="2537420" y="1316765"/>
                  <a:pt x="2393354" y="1384896"/>
                </a:cubicBezTo>
                <a:cubicBezTo>
                  <a:pt x="2249421" y="1452894"/>
                  <a:pt x="2138362" y="1549797"/>
                  <a:pt x="2060178" y="1675607"/>
                </a:cubicBezTo>
                <a:cubicBezTo>
                  <a:pt x="1982126" y="1801416"/>
                  <a:pt x="1943100" y="1948921"/>
                  <a:pt x="1943100" y="2118122"/>
                </a:cubicBezTo>
                <a:lnTo>
                  <a:pt x="157162" y="2118122"/>
                </a:lnTo>
                <a:cubicBezTo>
                  <a:pt x="157162" y="1833166"/>
                  <a:pt x="223242" y="1562696"/>
                  <a:pt x="355401" y="1306711"/>
                </a:cubicBezTo>
                <a:cubicBezTo>
                  <a:pt x="487560" y="1050727"/>
                  <a:pt x="679582" y="824707"/>
                  <a:pt x="931465" y="628650"/>
                </a:cubicBezTo>
                <a:cubicBezTo>
                  <a:pt x="1183481" y="432462"/>
                  <a:pt x="1483981" y="278673"/>
                  <a:pt x="1832967" y="167283"/>
                </a:cubicBezTo>
                <a:cubicBezTo>
                  <a:pt x="2182084" y="55761"/>
                  <a:pt x="2573469" y="0"/>
                  <a:pt x="3007121" y="0"/>
                </a:cubicBezTo>
                <a:cubicBezTo>
                  <a:pt x="3527557" y="0"/>
                  <a:pt x="3990114" y="86850"/>
                  <a:pt x="4394795" y="260549"/>
                </a:cubicBezTo>
                <a:cubicBezTo>
                  <a:pt x="4799607" y="434115"/>
                  <a:pt x="5118695" y="694598"/>
                  <a:pt x="5352057" y="1041996"/>
                </a:cubicBezTo>
                <a:cubicBezTo>
                  <a:pt x="5585552" y="1389394"/>
                  <a:pt x="5702300" y="1823641"/>
                  <a:pt x="5702300" y="2344738"/>
                </a:cubicBezTo>
                <a:lnTo>
                  <a:pt x="5702300" y="5216525"/>
                </a:lnTo>
                <a:cubicBezTo>
                  <a:pt x="5702300" y="5584693"/>
                  <a:pt x="5724988" y="5885591"/>
                  <a:pt x="5770364" y="6119218"/>
                </a:cubicBezTo>
                <a:cubicBezTo>
                  <a:pt x="5815872" y="6352845"/>
                  <a:pt x="5882018" y="6556508"/>
                  <a:pt x="5968801" y="6730207"/>
                </a:cubicBezTo>
                <a:lnTo>
                  <a:pt x="5968801" y="6835576"/>
                </a:lnTo>
                <a:lnTo>
                  <a:pt x="4160043" y="6835576"/>
                </a:lnTo>
                <a:cubicBezTo>
                  <a:pt x="4072995" y="6653544"/>
                  <a:pt x="4007710" y="6425010"/>
                  <a:pt x="3964185" y="6149975"/>
                </a:cubicBezTo>
                <a:cubicBezTo>
                  <a:pt x="3920661" y="5874941"/>
                  <a:pt x="3898900" y="5598848"/>
                  <a:pt x="3898900" y="5321697"/>
                </a:cubicBezTo>
                <a:close/>
                <a:moveTo>
                  <a:pt x="4141390" y="2743200"/>
                </a:moveTo>
                <a:lnTo>
                  <a:pt x="4141390" y="3759200"/>
                </a:lnTo>
                <a:lnTo>
                  <a:pt x="3146028" y="3759200"/>
                </a:lnTo>
                <a:cubicBezTo>
                  <a:pt x="2911210" y="3759200"/>
                  <a:pt x="2707216" y="3786056"/>
                  <a:pt x="2534046" y="3839766"/>
                </a:cubicBezTo>
                <a:cubicBezTo>
                  <a:pt x="2361009" y="3893477"/>
                  <a:pt x="2218795" y="3968949"/>
                  <a:pt x="2107406" y="4066183"/>
                </a:cubicBezTo>
                <a:cubicBezTo>
                  <a:pt x="1996148" y="4163418"/>
                  <a:pt x="1914723" y="4276130"/>
                  <a:pt x="1863129" y="4404321"/>
                </a:cubicBezTo>
                <a:cubicBezTo>
                  <a:pt x="1811668" y="4532511"/>
                  <a:pt x="1785937" y="4673071"/>
                  <a:pt x="1785937" y="4826000"/>
                </a:cubicBezTo>
                <a:cubicBezTo>
                  <a:pt x="1785937" y="4979062"/>
                  <a:pt x="1820994" y="5116579"/>
                  <a:pt x="1891109" y="5238552"/>
                </a:cubicBezTo>
                <a:cubicBezTo>
                  <a:pt x="1961356" y="5360525"/>
                  <a:pt x="2062559" y="5455643"/>
                  <a:pt x="2194718" y="5523905"/>
                </a:cubicBezTo>
                <a:cubicBezTo>
                  <a:pt x="2327010" y="5592035"/>
                  <a:pt x="2481990" y="5626100"/>
                  <a:pt x="2659657" y="5626100"/>
                </a:cubicBezTo>
                <a:cubicBezTo>
                  <a:pt x="2928210" y="5626100"/>
                  <a:pt x="3161638" y="5572390"/>
                  <a:pt x="3359943" y="5464969"/>
                </a:cubicBezTo>
                <a:cubicBezTo>
                  <a:pt x="3558249" y="5357416"/>
                  <a:pt x="3712170" y="5225058"/>
                  <a:pt x="3821707" y="5067896"/>
                </a:cubicBezTo>
                <a:cubicBezTo>
                  <a:pt x="3931245" y="4910733"/>
                  <a:pt x="3986014" y="4761905"/>
                  <a:pt x="3986014" y="4621411"/>
                </a:cubicBezTo>
                <a:lnTo>
                  <a:pt x="4464843" y="5378054"/>
                </a:lnTo>
                <a:cubicBezTo>
                  <a:pt x="4398830" y="5547519"/>
                  <a:pt x="4309004" y="5723203"/>
                  <a:pt x="4195365" y="5905104"/>
                </a:cubicBezTo>
                <a:cubicBezTo>
                  <a:pt x="4081859" y="6087005"/>
                  <a:pt x="3938389" y="6257595"/>
                  <a:pt x="3764954" y="6416874"/>
                </a:cubicBezTo>
                <a:cubicBezTo>
                  <a:pt x="3591652" y="6576021"/>
                  <a:pt x="3383227" y="6706262"/>
                  <a:pt x="3139678" y="6807597"/>
                </a:cubicBezTo>
                <a:cubicBezTo>
                  <a:pt x="2896129" y="6908932"/>
                  <a:pt x="2607071" y="6959600"/>
                  <a:pt x="2272506" y="6959600"/>
                </a:cubicBezTo>
                <a:cubicBezTo>
                  <a:pt x="1847453" y="6959600"/>
                  <a:pt x="1462550" y="6873742"/>
                  <a:pt x="1117798" y="6702029"/>
                </a:cubicBezTo>
                <a:cubicBezTo>
                  <a:pt x="773046" y="6530182"/>
                  <a:pt x="500525" y="6292123"/>
                  <a:pt x="300235" y="5987852"/>
                </a:cubicBezTo>
                <a:cubicBezTo>
                  <a:pt x="100078" y="5683581"/>
                  <a:pt x="0" y="5336845"/>
                  <a:pt x="0" y="4947643"/>
                </a:cubicBezTo>
                <a:cubicBezTo>
                  <a:pt x="0" y="4595747"/>
                  <a:pt x="66145" y="4283208"/>
                  <a:pt x="198437" y="4010025"/>
                </a:cubicBezTo>
                <a:cubicBezTo>
                  <a:pt x="330729" y="3736843"/>
                  <a:pt x="525991" y="3506061"/>
                  <a:pt x="784225" y="3317677"/>
                </a:cubicBezTo>
                <a:cubicBezTo>
                  <a:pt x="1042590" y="3129161"/>
                  <a:pt x="1365977" y="2986286"/>
                  <a:pt x="1754385" y="2889052"/>
                </a:cubicBezTo>
                <a:cubicBezTo>
                  <a:pt x="2142926" y="2791818"/>
                  <a:pt x="2593445" y="2743200"/>
                  <a:pt x="3105943" y="274320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402" name="Freeform 7402"/>
          <p:cNvSpPr/>
          <p:nvPr/>
        </p:nvSpPr>
        <p:spPr>
          <a:xfrm>
            <a:off x="5148061" y="1887398"/>
            <a:ext cx="62566" cy="73673"/>
          </a:xfrm>
          <a:custGeom>
            <a:avLst/>
            <a:gdLst/>
            <a:ahLst/>
            <a:cxnLst/>
            <a:rect l="0" t="0" r="0" b="0"/>
            <a:pathLst>
              <a:path w="5803900" h="6826250">
                <a:moveTo>
                  <a:pt x="1785937" y="1550194"/>
                </a:moveTo>
                <a:lnTo>
                  <a:pt x="1785937" y="6826250"/>
                </a:lnTo>
                <a:lnTo>
                  <a:pt x="0" y="6826250"/>
                </a:lnTo>
                <a:lnTo>
                  <a:pt x="0" y="114300"/>
                </a:lnTo>
                <a:lnTo>
                  <a:pt x="1674217" y="114300"/>
                </a:lnTo>
                <a:close/>
                <a:moveTo>
                  <a:pt x="1525389" y="3238500"/>
                </a:moveTo>
                <a:lnTo>
                  <a:pt x="1041796" y="3238500"/>
                </a:lnTo>
                <a:cubicBezTo>
                  <a:pt x="1041796" y="2743200"/>
                  <a:pt x="1105892" y="2296386"/>
                  <a:pt x="1234082" y="1898055"/>
                </a:cubicBezTo>
                <a:cubicBezTo>
                  <a:pt x="1362405" y="1499593"/>
                  <a:pt x="1542454" y="1158942"/>
                  <a:pt x="1774229" y="876102"/>
                </a:cubicBezTo>
                <a:cubicBezTo>
                  <a:pt x="2006137" y="593262"/>
                  <a:pt x="2282494" y="376569"/>
                  <a:pt x="2603301" y="226021"/>
                </a:cubicBezTo>
                <a:cubicBezTo>
                  <a:pt x="2924108" y="75341"/>
                  <a:pt x="3283214" y="0"/>
                  <a:pt x="3680618" y="0"/>
                </a:cubicBezTo>
                <a:cubicBezTo>
                  <a:pt x="3995208" y="0"/>
                  <a:pt x="4282876" y="45443"/>
                  <a:pt x="4543623" y="136327"/>
                </a:cubicBezTo>
                <a:cubicBezTo>
                  <a:pt x="4804370" y="227079"/>
                  <a:pt x="5028869" y="371608"/>
                  <a:pt x="5217120" y="569913"/>
                </a:cubicBezTo>
                <a:cubicBezTo>
                  <a:pt x="5405503" y="768086"/>
                  <a:pt x="5550363" y="1030288"/>
                  <a:pt x="5651698" y="1356519"/>
                </a:cubicBezTo>
                <a:cubicBezTo>
                  <a:pt x="5753166" y="1682750"/>
                  <a:pt x="5803900" y="2081213"/>
                  <a:pt x="5803900" y="2551907"/>
                </a:cubicBezTo>
                <a:lnTo>
                  <a:pt x="5803900" y="6826250"/>
                </a:lnTo>
                <a:lnTo>
                  <a:pt x="4000500" y="6826250"/>
                </a:lnTo>
                <a:lnTo>
                  <a:pt x="4000500" y="2541985"/>
                </a:lnTo>
                <a:cubicBezTo>
                  <a:pt x="4000500" y="2244329"/>
                  <a:pt x="3959158" y="2012884"/>
                  <a:pt x="3876476" y="1847652"/>
                </a:cubicBezTo>
                <a:cubicBezTo>
                  <a:pt x="3793794" y="1682287"/>
                  <a:pt x="3672813" y="1565540"/>
                  <a:pt x="3513534" y="1497410"/>
                </a:cubicBezTo>
                <a:cubicBezTo>
                  <a:pt x="3354387" y="1429147"/>
                  <a:pt x="3158992" y="1395016"/>
                  <a:pt x="2927350" y="1395016"/>
                </a:cubicBezTo>
                <a:cubicBezTo>
                  <a:pt x="2687505" y="1395016"/>
                  <a:pt x="2479675" y="1442641"/>
                  <a:pt x="2303859" y="1537891"/>
                </a:cubicBezTo>
                <a:cubicBezTo>
                  <a:pt x="2128176" y="1633009"/>
                  <a:pt x="1983448" y="1764375"/>
                  <a:pt x="1869678" y="1931988"/>
                </a:cubicBezTo>
                <a:cubicBezTo>
                  <a:pt x="1755907" y="2099601"/>
                  <a:pt x="1670050" y="2295129"/>
                  <a:pt x="1612106" y="2518569"/>
                </a:cubicBezTo>
                <a:cubicBezTo>
                  <a:pt x="1554294" y="2742010"/>
                  <a:pt x="1525389" y="2981987"/>
                  <a:pt x="1525389" y="323850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403" name="Freeform 7403"/>
          <p:cNvSpPr/>
          <p:nvPr/>
        </p:nvSpPr>
        <p:spPr>
          <a:xfrm>
            <a:off x="5216303" y="1888700"/>
            <a:ext cx="68520" cy="101635"/>
          </a:xfrm>
          <a:custGeom>
            <a:avLst/>
            <a:gdLst/>
            <a:ahLst/>
            <a:cxnLst/>
            <a:rect l="0" t="0" r="0" b="0"/>
            <a:pathLst>
              <a:path w="6356151" h="9417050">
                <a:moveTo>
                  <a:pt x="2660253" y="5949554"/>
                </a:moveTo>
                <a:lnTo>
                  <a:pt x="4440039" y="0"/>
                </a:lnTo>
                <a:lnTo>
                  <a:pt x="6356151" y="0"/>
                </a:lnTo>
                <a:lnTo>
                  <a:pt x="3658790" y="7718425"/>
                </a:lnTo>
                <a:cubicBezTo>
                  <a:pt x="3600846" y="7887890"/>
                  <a:pt x="3523257" y="8069725"/>
                  <a:pt x="3426023" y="8263929"/>
                </a:cubicBezTo>
                <a:cubicBezTo>
                  <a:pt x="3328921" y="8458133"/>
                  <a:pt x="3198746" y="8643077"/>
                  <a:pt x="3035498" y="8818760"/>
                </a:cubicBezTo>
                <a:cubicBezTo>
                  <a:pt x="2872250" y="8994444"/>
                  <a:pt x="2667595" y="9138046"/>
                  <a:pt x="2421532" y="9249568"/>
                </a:cubicBezTo>
                <a:cubicBezTo>
                  <a:pt x="2175602" y="9361222"/>
                  <a:pt x="1874837" y="9417050"/>
                  <a:pt x="1519237" y="9417050"/>
                </a:cubicBezTo>
                <a:cubicBezTo>
                  <a:pt x="1349771" y="9417050"/>
                  <a:pt x="1211262" y="9406665"/>
                  <a:pt x="1103709" y="9385895"/>
                </a:cubicBezTo>
                <a:cubicBezTo>
                  <a:pt x="996288" y="9365125"/>
                  <a:pt x="868164" y="9336153"/>
                  <a:pt x="719336" y="9298979"/>
                </a:cubicBezTo>
                <a:lnTo>
                  <a:pt x="719336" y="7994650"/>
                </a:lnTo>
                <a:cubicBezTo>
                  <a:pt x="764844" y="7994650"/>
                  <a:pt x="812403" y="7994650"/>
                  <a:pt x="862012" y="7994650"/>
                </a:cubicBezTo>
                <a:cubicBezTo>
                  <a:pt x="911621" y="7994650"/>
                  <a:pt x="959180" y="7994650"/>
                  <a:pt x="1004689" y="7994650"/>
                </a:cubicBezTo>
                <a:cubicBezTo>
                  <a:pt x="1240300" y="7994650"/>
                  <a:pt x="1432520" y="7967794"/>
                  <a:pt x="1581348" y="7914084"/>
                </a:cubicBezTo>
                <a:cubicBezTo>
                  <a:pt x="1730176" y="7860373"/>
                  <a:pt x="1850032" y="7778750"/>
                  <a:pt x="1940917" y="7669212"/>
                </a:cubicBezTo>
                <a:cubicBezTo>
                  <a:pt x="2031933" y="7559807"/>
                  <a:pt x="2104297" y="7418321"/>
                  <a:pt x="2158007" y="7244754"/>
                </a:cubicBezTo>
                <a:close/>
                <a:moveTo>
                  <a:pt x="1916112" y="0"/>
                </a:moveTo>
                <a:lnTo>
                  <a:pt x="3373437" y="4858743"/>
                </a:lnTo>
                <a:lnTo>
                  <a:pt x="3627636" y="6749057"/>
                </a:lnTo>
                <a:lnTo>
                  <a:pt x="2412206" y="6879034"/>
                </a:lnTo>
                <a:lnTo>
                  <a:pt x="0" y="0"/>
                </a:ln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404" name="Freeform 7404"/>
          <p:cNvSpPr/>
          <p:nvPr/>
        </p:nvSpPr>
        <p:spPr>
          <a:xfrm>
            <a:off x="5319784" y="1887397"/>
            <a:ext cx="61608" cy="75113"/>
          </a:xfrm>
          <a:custGeom>
            <a:avLst/>
            <a:gdLst/>
            <a:ahLst/>
            <a:cxnLst/>
            <a:rect l="0" t="0" r="0" b="0"/>
            <a:pathLst>
              <a:path w="5715000" h="6959600">
                <a:moveTo>
                  <a:pt x="3975100" y="4977408"/>
                </a:moveTo>
                <a:cubicBezTo>
                  <a:pt x="3975100" y="4849218"/>
                  <a:pt x="3937860" y="4733529"/>
                  <a:pt x="3863379" y="4630341"/>
                </a:cubicBezTo>
                <a:cubicBezTo>
                  <a:pt x="3789031" y="4527021"/>
                  <a:pt x="3651514" y="4430978"/>
                  <a:pt x="3450828" y="4342210"/>
                </a:cubicBezTo>
                <a:cubicBezTo>
                  <a:pt x="3250274" y="4253310"/>
                  <a:pt x="2961811" y="4171620"/>
                  <a:pt x="2585442" y="4097140"/>
                </a:cubicBezTo>
                <a:cubicBezTo>
                  <a:pt x="2246378" y="4022792"/>
                  <a:pt x="1931061" y="3928798"/>
                  <a:pt x="1639490" y="3815160"/>
                </a:cubicBezTo>
                <a:cubicBezTo>
                  <a:pt x="1347919" y="3701521"/>
                  <a:pt x="1095639" y="3564136"/>
                  <a:pt x="882650" y="3403005"/>
                </a:cubicBezTo>
                <a:cubicBezTo>
                  <a:pt x="669660" y="3241742"/>
                  <a:pt x="503171" y="3050580"/>
                  <a:pt x="383182" y="2829521"/>
                </a:cubicBezTo>
                <a:cubicBezTo>
                  <a:pt x="263194" y="2608461"/>
                  <a:pt x="203200" y="2355321"/>
                  <a:pt x="203200" y="2070100"/>
                </a:cubicBezTo>
                <a:cubicBezTo>
                  <a:pt x="203200" y="1789245"/>
                  <a:pt x="264252" y="1524861"/>
                  <a:pt x="386357" y="1276946"/>
                </a:cubicBezTo>
                <a:cubicBezTo>
                  <a:pt x="508463" y="1028899"/>
                  <a:pt x="684344" y="808832"/>
                  <a:pt x="914003" y="616744"/>
                </a:cubicBezTo>
                <a:cubicBezTo>
                  <a:pt x="1143793" y="424525"/>
                  <a:pt x="1425244" y="273712"/>
                  <a:pt x="1758354" y="164307"/>
                </a:cubicBezTo>
                <a:cubicBezTo>
                  <a:pt x="2091597" y="54769"/>
                  <a:pt x="2467173" y="0"/>
                  <a:pt x="2885082" y="0"/>
                </a:cubicBezTo>
                <a:cubicBezTo>
                  <a:pt x="3468753" y="0"/>
                  <a:pt x="3970602" y="92935"/>
                  <a:pt x="4390628" y="278805"/>
                </a:cubicBezTo>
                <a:cubicBezTo>
                  <a:pt x="4810654" y="464675"/>
                  <a:pt x="5133445" y="719733"/>
                  <a:pt x="5359003" y="1043980"/>
                </a:cubicBezTo>
                <a:cubicBezTo>
                  <a:pt x="5584692" y="1368095"/>
                  <a:pt x="5697537" y="1736659"/>
                  <a:pt x="5697537" y="2149674"/>
                </a:cubicBezTo>
                <a:lnTo>
                  <a:pt x="3911600" y="2149674"/>
                </a:lnTo>
                <a:cubicBezTo>
                  <a:pt x="3911600" y="1976107"/>
                  <a:pt x="3875352" y="1820069"/>
                  <a:pt x="3802856" y="1681560"/>
                </a:cubicBezTo>
                <a:cubicBezTo>
                  <a:pt x="3730360" y="1543050"/>
                  <a:pt x="3618574" y="1433513"/>
                  <a:pt x="3467496" y="1352947"/>
                </a:cubicBezTo>
                <a:cubicBezTo>
                  <a:pt x="3316419" y="1272250"/>
                  <a:pt x="3120760" y="1231900"/>
                  <a:pt x="2880518" y="1231900"/>
                </a:cubicBezTo>
                <a:cubicBezTo>
                  <a:pt x="2681684" y="1231900"/>
                  <a:pt x="2509837" y="1266032"/>
                  <a:pt x="2364978" y="1334294"/>
                </a:cubicBezTo>
                <a:cubicBezTo>
                  <a:pt x="2220118" y="1402557"/>
                  <a:pt x="2109324" y="1493573"/>
                  <a:pt x="2032595" y="1607344"/>
                </a:cubicBezTo>
                <a:cubicBezTo>
                  <a:pt x="1955998" y="1721115"/>
                  <a:pt x="1917700" y="1846263"/>
                  <a:pt x="1917700" y="1982788"/>
                </a:cubicBezTo>
                <a:cubicBezTo>
                  <a:pt x="1917700" y="2086240"/>
                  <a:pt x="1939395" y="2178315"/>
                  <a:pt x="1982787" y="2259013"/>
                </a:cubicBezTo>
                <a:cubicBezTo>
                  <a:pt x="2026311" y="2339579"/>
                  <a:pt x="2097682" y="2413000"/>
                  <a:pt x="2196901" y="2479279"/>
                </a:cubicBezTo>
                <a:cubicBezTo>
                  <a:pt x="2296252" y="2545425"/>
                  <a:pt x="2425567" y="2606477"/>
                  <a:pt x="2584846" y="2662436"/>
                </a:cubicBezTo>
                <a:cubicBezTo>
                  <a:pt x="2744126" y="2718264"/>
                  <a:pt x="2941637" y="2768931"/>
                  <a:pt x="3177381" y="2814440"/>
                </a:cubicBezTo>
                <a:cubicBezTo>
                  <a:pt x="3661304" y="2913526"/>
                  <a:pt x="4093500" y="3042775"/>
                  <a:pt x="4473971" y="3202186"/>
                </a:cubicBezTo>
                <a:cubicBezTo>
                  <a:pt x="4854575" y="3361465"/>
                  <a:pt x="5156530" y="3576572"/>
                  <a:pt x="5379839" y="3847505"/>
                </a:cubicBezTo>
                <a:cubicBezTo>
                  <a:pt x="5603279" y="4118438"/>
                  <a:pt x="5715000" y="4473179"/>
                  <a:pt x="5715000" y="4911725"/>
                </a:cubicBezTo>
                <a:cubicBezTo>
                  <a:pt x="5715000" y="5209646"/>
                  <a:pt x="5648854" y="5482696"/>
                  <a:pt x="5516562" y="5730875"/>
                </a:cubicBezTo>
                <a:cubicBezTo>
                  <a:pt x="5384403" y="5979055"/>
                  <a:pt x="5194300" y="6195219"/>
                  <a:pt x="4946253" y="6379369"/>
                </a:cubicBezTo>
                <a:cubicBezTo>
                  <a:pt x="4698338" y="6563519"/>
                  <a:pt x="4401872" y="6706262"/>
                  <a:pt x="4056856" y="6807597"/>
                </a:cubicBezTo>
                <a:cubicBezTo>
                  <a:pt x="3711971" y="6908932"/>
                  <a:pt x="3324621" y="6959600"/>
                  <a:pt x="2894806" y="6959600"/>
                </a:cubicBezTo>
                <a:cubicBezTo>
                  <a:pt x="2270786" y="6959600"/>
                  <a:pt x="1742876" y="6847747"/>
                  <a:pt x="1311076" y="6624043"/>
                </a:cubicBezTo>
                <a:cubicBezTo>
                  <a:pt x="879276" y="6400337"/>
                  <a:pt x="552780" y="6115646"/>
                  <a:pt x="331589" y="5769968"/>
                </a:cubicBezTo>
                <a:cubicBezTo>
                  <a:pt x="110529" y="5424157"/>
                  <a:pt x="0" y="5068954"/>
                  <a:pt x="0" y="4704358"/>
                </a:cubicBezTo>
                <a:lnTo>
                  <a:pt x="1701800" y="4704358"/>
                </a:lnTo>
                <a:cubicBezTo>
                  <a:pt x="1701800" y="4948304"/>
                  <a:pt x="1760603" y="5144691"/>
                  <a:pt x="1878210" y="5293519"/>
                </a:cubicBezTo>
                <a:cubicBezTo>
                  <a:pt x="1995950" y="5442215"/>
                  <a:pt x="2146696" y="5549636"/>
                  <a:pt x="2330450" y="5615782"/>
                </a:cubicBezTo>
                <a:cubicBezTo>
                  <a:pt x="2514203" y="5681928"/>
                  <a:pt x="2713434" y="5715000"/>
                  <a:pt x="2928143" y="5715000"/>
                </a:cubicBezTo>
                <a:cubicBezTo>
                  <a:pt x="3159521" y="5715000"/>
                  <a:pt x="3351609" y="5682986"/>
                  <a:pt x="3504406" y="5618957"/>
                </a:cubicBezTo>
                <a:cubicBezTo>
                  <a:pt x="3657203" y="5554795"/>
                  <a:pt x="3773818" y="5468012"/>
                  <a:pt x="3854251" y="5358607"/>
                </a:cubicBezTo>
                <a:cubicBezTo>
                  <a:pt x="3934817" y="5249069"/>
                  <a:pt x="3975100" y="5122003"/>
                  <a:pt x="3975100" y="4977408"/>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405" name="Freeform 7405"/>
          <p:cNvSpPr/>
          <p:nvPr/>
        </p:nvSpPr>
        <p:spPr>
          <a:xfrm>
            <a:off x="5392083" y="1860121"/>
            <a:ext cx="21631" cy="101018"/>
          </a:xfrm>
          <a:custGeom>
            <a:avLst/>
            <a:gdLst/>
            <a:ahLst/>
            <a:cxnLst/>
            <a:rect l="0" t="0" r="0" b="0"/>
            <a:pathLst>
              <a:path w="2006600" h="9359900">
                <a:moveTo>
                  <a:pt x="1900237" y="2654300"/>
                </a:moveTo>
                <a:lnTo>
                  <a:pt x="1900237" y="9359900"/>
                </a:lnTo>
                <a:lnTo>
                  <a:pt x="114300" y="9359900"/>
                </a:lnTo>
                <a:lnTo>
                  <a:pt x="114300" y="2654300"/>
                </a:lnTo>
                <a:close/>
                <a:moveTo>
                  <a:pt x="0" y="901700"/>
                </a:moveTo>
                <a:cubicBezTo>
                  <a:pt x="0" y="640557"/>
                  <a:pt x="90818" y="424988"/>
                  <a:pt x="272454" y="254993"/>
                </a:cubicBezTo>
                <a:cubicBezTo>
                  <a:pt x="454091" y="84998"/>
                  <a:pt x="697772" y="0"/>
                  <a:pt x="1003498" y="0"/>
                </a:cubicBezTo>
                <a:cubicBezTo>
                  <a:pt x="1304858" y="0"/>
                  <a:pt x="1547349" y="84998"/>
                  <a:pt x="1730970" y="254993"/>
                </a:cubicBezTo>
                <a:cubicBezTo>
                  <a:pt x="1914723" y="424988"/>
                  <a:pt x="2006600" y="640557"/>
                  <a:pt x="2006600" y="901700"/>
                </a:cubicBezTo>
                <a:cubicBezTo>
                  <a:pt x="2006600" y="1162844"/>
                  <a:pt x="1914723" y="1378413"/>
                  <a:pt x="1730970" y="1548408"/>
                </a:cubicBezTo>
                <a:cubicBezTo>
                  <a:pt x="1547349" y="1718403"/>
                  <a:pt x="1304858" y="1803400"/>
                  <a:pt x="1003498" y="1803400"/>
                </a:cubicBezTo>
                <a:cubicBezTo>
                  <a:pt x="697772" y="1803400"/>
                  <a:pt x="454091" y="1718403"/>
                  <a:pt x="272454" y="1548408"/>
                </a:cubicBezTo>
                <a:cubicBezTo>
                  <a:pt x="90818" y="1378413"/>
                  <a:pt x="0" y="1162844"/>
                  <a:pt x="0" y="90170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406" name="Freeform 7406"/>
          <p:cNvSpPr/>
          <p:nvPr/>
        </p:nvSpPr>
        <p:spPr>
          <a:xfrm>
            <a:off x="5427419" y="1887398"/>
            <a:ext cx="62566" cy="73673"/>
          </a:xfrm>
          <a:custGeom>
            <a:avLst/>
            <a:gdLst/>
            <a:ahLst/>
            <a:cxnLst/>
            <a:rect l="0" t="0" r="0" b="0"/>
            <a:pathLst>
              <a:path w="5803900" h="6826250">
                <a:moveTo>
                  <a:pt x="1785937" y="1550194"/>
                </a:moveTo>
                <a:lnTo>
                  <a:pt x="1785937" y="6826250"/>
                </a:lnTo>
                <a:lnTo>
                  <a:pt x="0" y="6826250"/>
                </a:lnTo>
                <a:lnTo>
                  <a:pt x="0" y="114300"/>
                </a:lnTo>
                <a:lnTo>
                  <a:pt x="1674217" y="114300"/>
                </a:lnTo>
                <a:close/>
                <a:moveTo>
                  <a:pt x="1525389" y="3238500"/>
                </a:moveTo>
                <a:lnTo>
                  <a:pt x="1041796" y="3238500"/>
                </a:lnTo>
                <a:cubicBezTo>
                  <a:pt x="1041796" y="2743200"/>
                  <a:pt x="1105892" y="2296386"/>
                  <a:pt x="1234082" y="1898055"/>
                </a:cubicBezTo>
                <a:cubicBezTo>
                  <a:pt x="1362405" y="1499593"/>
                  <a:pt x="1542454" y="1158942"/>
                  <a:pt x="1774229" y="876102"/>
                </a:cubicBezTo>
                <a:cubicBezTo>
                  <a:pt x="2006137" y="593262"/>
                  <a:pt x="2282494" y="376569"/>
                  <a:pt x="2603301" y="226021"/>
                </a:cubicBezTo>
                <a:cubicBezTo>
                  <a:pt x="2924108" y="75341"/>
                  <a:pt x="3283214" y="0"/>
                  <a:pt x="3680618" y="0"/>
                </a:cubicBezTo>
                <a:cubicBezTo>
                  <a:pt x="3995208" y="0"/>
                  <a:pt x="4282876" y="45443"/>
                  <a:pt x="4543623" y="136327"/>
                </a:cubicBezTo>
                <a:cubicBezTo>
                  <a:pt x="4804370" y="227079"/>
                  <a:pt x="5028869" y="371608"/>
                  <a:pt x="5217120" y="569913"/>
                </a:cubicBezTo>
                <a:cubicBezTo>
                  <a:pt x="5405503" y="768086"/>
                  <a:pt x="5550363" y="1030288"/>
                  <a:pt x="5651698" y="1356519"/>
                </a:cubicBezTo>
                <a:cubicBezTo>
                  <a:pt x="5753166" y="1682750"/>
                  <a:pt x="5803900" y="2081213"/>
                  <a:pt x="5803900" y="2551907"/>
                </a:cubicBezTo>
                <a:lnTo>
                  <a:pt x="5803900" y="6826250"/>
                </a:lnTo>
                <a:lnTo>
                  <a:pt x="4000500" y="6826250"/>
                </a:lnTo>
                <a:lnTo>
                  <a:pt x="4000500" y="2541985"/>
                </a:lnTo>
                <a:cubicBezTo>
                  <a:pt x="4000500" y="2244329"/>
                  <a:pt x="3959158" y="2012884"/>
                  <a:pt x="3876476" y="1847652"/>
                </a:cubicBezTo>
                <a:cubicBezTo>
                  <a:pt x="3793794" y="1682287"/>
                  <a:pt x="3672813" y="1565540"/>
                  <a:pt x="3513534" y="1497410"/>
                </a:cubicBezTo>
                <a:cubicBezTo>
                  <a:pt x="3354387" y="1429147"/>
                  <a:pt x="3158992" y="1395016"/>
                  <a:pt x="2927350" y="1395016"/>
                </a:cubicBezTo>
                <a:cubicBezTo>
                  <a:pt x="2687505" y="1395016"/>
                  <a:pt x="2479675" y="1442641"/>
                  <a:pt x="2303859" y="1537891"/>
                </a:cubicBezTo>
                <a:cubicBezTo>
                  <a:pt x="2128176" y="1633009"/>
                  <a:pt x="1983448" y="1764375"/>
                  <a:pt x="1869678" y="1931988"/>
                </a:cubicBezTo>
                <a:cubicBezTo>
                  <a:pt x="1755907" y="2099601"/>
                  <a:pt x="1670050" y="2295129"/>
                  <a:pt x="1612106" y="2518569"/>
                </a:cubicBezTo>
                <a:cubicBezTo>
                  <a:pt x="1554294" y="2742010"/>
                  <a:pt x="1525389" y="2981987"/>
                  <a:pt x="1525389" y="323850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407" name="Freeform 7407"/>
          <p:cNvSpPr/>
          <p:nvPr/>
        </p:nvSpPr>
        <p:spPr>
          <a:xfrm>
            <a:off x="5499994" y="1887419"/>
            <a:ext cx="66074" cy="102231"/>
          </a:xfrm>
          <a:custGeom>
            <a:avLst/>
            <a:gdLst/>
            <a:ahLst/>
            <a:cxnLst/>
            <a:rect l="0" t="0" r="0" b="0"/>
            <a:pathLst>
              <a:path w="6129337" h="9472215">
                <a:moveTo>
                  <a:pt x="4516437" y="123230"/>
                </a:moveTo>
                <a:lnTo>
                  <a:pt x="6129337" y="123230"/>
                </a:lnTo>
                <a:lnTo>
                  <a:pt x="6129337" y="6607969"/>
                </a:lnTo>
                <a:cubicBezTo>
                  <a:pt x="6129337" y="7219684"/>
                  <a:pt x="5994003" y="7739392"/>
                  <a:pt x="5723334" y="8167091"/>
                </a:cubicBezTo>
                <a:cubicBezTo>
                  <a:pt x="5452797" y="8594922"/>
                  <a:pt x="5075832" y="8919368"/>
                  <a:pt x="4592439" y="9140427"/>
                </a:cubicBezTo>
                <a:cubicBezTo>
                  <a:pt x="4109045" y="9361619"/>
                  <a:pt x="3547202" y="9472215"/>
                  <a:pt x="2906910" y="9472215"/>
                </a:cubicBezTo>
                <a:cubicBezTo>
                  <a:pt x="2625923" y="9472215"/>
                  <a:pt x="2329457" y="9434974"/>
                  <a:pt x="2017514" y="9360494"/>
                </a:cubicBezTo>
                <a:cubicBezTo>
                  <a:pt x="1705570" y="9286014"/>
                  <a:pt x="1408112" y="9170193"/>
                  <a:pt x="1125140" y="9013030"/>
                </a:cubicBezTo>
                <a:cubicBezTo>
                  <a:pt x="842168" y="8855868"/>
                  <a:pt x="605631" y="8657364"/>
                  <a:pt x="415528" y="8417519"/>
                </a:cubicBezTo>
                <a:lnTo>
                  <a:pt x="1203126" y="7365602"/>
                </a:lnTo>
                <a:cubicBezTo>
                  <a:pt x="1409898" y="7604653"/>
                  <a:pt x="1649809" y="7791118"/>
                  <a:pt x="1922859" y="7924997"/>
                </a:cubicBezTo>
                <a:cubicBezTo>
                  <a:pt x="2196041" y="8059009"/>
                  <a:pt x="2498129" y="8126015"/>
                  <a:pt x="2829123" y="8126015"/>
                </a:cubicBezTo>
                <a:cubicBezTo>
                  <a:pt x="3151914" y="8126015"/>
                  <a:pt x="3425031" y="8067079"/>
                  <a:pt x="3648471" y="7949207"/>
                </a:cubicBezTo>
                <a:cubicBezTo>
                  <a:pt x="3871912" y="7831335"/>
                  <a:pt x="4043560" y="7659686"/>
                  <a:pt x="4163417" y="7434261"/>
                </a:cubicBezTo>
                <a:cubicBezTo>
                  <a:pt x="4283405" y="7208969"/>
                  <a:pt x="4343400" y="6937109"/>
                  <a:pt x="4343400" y="6618684"/>
                </a:cubicBezTo>
                <a:lnTo>
                  <a:pt x="4343400" y="1668065"/>
                </a:lnTo>
                <a:close/>
                <a:moveTo>
                  <a:pt x="0" y="3559373"/>
                </a:moveTo>
                <a:lnTo>
                  <a:pt x="0" y="3429198"/>
                </a:lnTo>
                <a:cubicBezTo>
                  <a:pt x="0" y="2916436"/>
                  <a:pt x="63036" y="2450306"/>
                  <a:pt x="189110" y="2030809"/>
                </a:cubicBezTo>
                <a:cubicBezTo>
                  <a:pt x="315317" y="1611180"/>
                  <a:pt x="495167" y="1250487"/>
                  <a:pt x="728662" y="948730"/>
                </a:cubicBezTo>
                <a:cubicBezTo>
                  <a:pt x="962157" y="646972"/>
                  <a:pt x="1246253" y="413411"/>
                  <a:pt x="1580951" y="248047"/>
                </a:cubicBezTo>
                <a:cubicBezTo>
                  <a:pt x="1915781" y="82682"/>
                  <a:pt x="2294069" y="0"/>
                  <a:pt x="2715815" y="0"/>
                </a:cubicBezTo>
                <a:cubicBezTo>
                  <a:pt x="3162167" y="0"/>
                  <a:pt x="3536222" y="82550"/>
                  <a:pt x="3837979" y="247650"/>
                </a:cubicBezTo>
                <a:cubicBezTo>
                  <a:pt x="4139736" y="412750"/>
                  <a:pt x="4387717" y="647038"/>
                  <a:pt x="4581921" y="950515"/>
                </a:cubicBezTo>
                <a:cubicBezTo>
                  <a:pt x="4776258" y="1253993"/>
                  <a:pt x="4928195" y="1611180"/>
                  <a:pt x="5037732" y="2022078"/>
                </a:cubicBezTo>
                <a:cubicBezTo>
                  <a:pt x="5147270" y="2432844"/>
                  <a:pt x="5233061" y="2881841"/>
                  <a:pt x="5295106" y="3369072"/>
                </a:cubicBezTo>
                <a:lnTo>
                  <a:pt x="5295106" y="3654623"/>
                </a:lnTo>
                <a:cubicBezTo>
                  <a:pt x="5233061" y="4122274"/>
                  <a:pt x="5139994" y="4556853"/>
                  <a:pt x="5015904" y="4958358"/>
                </a:cubicBezTo>
                <a:cubicBezTo>
                  <a:pt x="4891947" y="5359863"/>
                  <a:pt x="4728699" y="5710700"/>
                  <a:pt x="4526160" y="6010870"/>
                </a:cubicBezTo>
                <a:cubicBezTo>
                  <a:pt x="4323754" y="6310908"/>
                  <a:pt x="4072664" y="6543741"/>
                  <a:pt x="3772892" y="6709370"/>
                </a:cubicBezTo>
                <a:cubicBezTo>
                  <a:pt x="3473119" y="6874866"/>
                  <a:pt x="3116593" y="6957615"/>
                  <a:pt x="2703314" y="6957615"/>
                </a:cubicBezTo>
                <a:cubicBezTo>
                  <a:pt x="2289902" y="6957615"/>
                  <a:pt x="1916840" y="6872882"/>
                  <a:pt x="1584126" y="6703417"/>
                </a:cubicBezTo>
                <a:cubicBezTo>
                  <a:pt x="1251412" y="6533951"/>
                  <a:pt x="967250" y="6296289"/>
                  <a:pt x="731639" y="5990431"/>
                </a:cubicBezTo>
                <a:cubicBezTo>
                  <a:pt x="496159" y="5684440"/>
                  <a:pt x="315317" y="5324739"/>
                  <a:pt x="189110" y="4911328"/>
                </a:cubicBezTo>
                <a:cubicBezTo>
                  <a:pt x="63036" y="4497917"/>
                  <a:pt x="0" y="4047265"/>
                  <a:pt x="0" y="3559373"/>
                </a:cubicBezTo>
                <a:close/>
                <a:moveTo>
                  <a:pt x="1785937" y="3425031"/>
                </a:moveTo>
                <a:lnTo>
                  <a:pt x="1785937" y="3555206"/>
                </a:lnTo>
                <a:cubicBezTo>
                  <a:pt x="1785937" y="3832489"/>
                  <a:pt x="1812792" y="4091186"/>
                  <a:pt x="1866503" y="4331295"/>
                </a:cubicBezTo>
                <a:cubicBezTo>
                  <a:pt x="1920345" y="4571405"/>
                  <a:pt x="2004086" y="4783534"/>
                  <a:pt x="2117725" y="4967684"/>
                </a:cubicBezTo>
                <a:cubicBezTo>
                  <a:pt x="2231495" y="5151702"/>
                  <a:pt x="2374106" y="5294445"/>
                  <a:pt x="2545556" y="5395912"/>
                </a:cubicBezTo>
                <a:cubicBezTo>
                  <a:pt x="2717138" y="5497248"/>
                  <a:pt x="2920801" y="5547915"/>
                  <a:pt x="3156545" y="5547915"/>
                </a:cubicBezTo>
                <a:cubicBezTo>
                  <a:pt x="3483041" y="5547915"/>
                  <a:pt x="3749608" y="5478595"/>
                  <a:pt x="3956248" y="5339953"/>
                </a:cubicBezTo>
                <a:cubicBezTo>
                  <a:pt x="4163020" y="5201311"/>
                  <a:pt x="4318066" y="5009951"/>
                  <a:pt x="4421385" y="4765873"/>
                </a:cubicBezTo>
                <a:cubicBezTo>
                  <a:pt x="4524838" y="4521663"/>
                  <a:pt x="4584832" y="4240212"/>
                  <a:pt x="4601368" y="3921522"/>
                </a:cubicBezTo>
                <a:lnTo>
                  <a:pt x="4601368" y="3108325"/>
                </a:lnTo>
                <a:cubicBezTo>
                  <a:pt x="4593034" y="2847578"/>
                  <a:pt x="4557844" y="2612694"/>
                  <a:pt x="4495800" y="2403673"/>
                </a:cubicBezTo>
                <a:cubicBezTo>
                  <a:pt x="4433887" y="2194652"/>
                  <a:pt x="4347104" y="2015662"/>
                  <a:pt x="4235450" y="1866701"/>
                </a:cubicBezTo>
                <a:cubicBezTo>
                  <a:pt x="4123795" y="1717741"/>
                  <a:pt x="3979068" y="1601920"/>
                  <a:pt x="3801268" y="1519237"/>
                </a:cubicBezTo>
                <a:cubicBezTo>
                  <a:pt x="3623600" y="1436423"/>
                  <a:pt x="3412794" y="1395015"/>
                  <a:pt x="3168848" y="1395015"/>
                </a:cubicBezTo>
                <a:cubicBezTo>
                  <a:pt x="2933236" y="1395015"/>
                  <a:pt x="2729640" y="1447800"/>
                  <a:pt x="2558057" y="1553369"/>
                </a:cubicBezTo>
                <a:cubicBezTo>
                  <a:pt x="2386475" y="1658805"/>
                  <a:pt x="2243798" y="1802606"/>
                  <a:pt x="2130028" y="1984772"/>
                </a:cubicBezTo>
                <a:cubicBezTo>
                  <a:pt x="2016389" y="2166805"/>
                  <a:pt x="1930598" y="2380985"/>
                  <a:pt x="1872654" y="2627312"/>
                </a:cubicBezTo>
                <a:cubicBezTo>
                  <a:pt x="1814843" y="2873507"/>
                  <a:pt x="1785937" y="3139413"/>
                  <a:pt x="1785937" y="3425031"/>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408" name="Freeform 7408"/>
          <p:cNvSpPr/>
          <p:nvPr/>
        </p:nvSpPr>
        <p:spPr>
          <a:xfrm>
            <a:off x="5579961" y="1858339"/>
            <a:ext cx="19252" cy="102800"/>
          </a:xfrm>
          <a:custGeom>
            <a:avLst/>
            <a:gdLst/>
            <a:ahLst/>
            <a:cxnLst/>
            <a:rect l="0" t="0" r="0" b="0"/>
            <a:pathLst>
              <a:path w="1785937" h="9525000">
                <a:moveTo>
                  <a:pt x="1785937" y="0"/>
                </a:moveTo>
                <a:lnTo>
                  <a:pt x="1785937" y="9525000"/>
                </a:lnTo>
                <a:lnTo>
                  <a:pt x="0" y="9525000"/>
                </a:lnTo>
                <a:lnTo>
                  <a:pt x="0" y="0"/>
                </a:ln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409" name="Freeform 7409"/>
          <p:cNvSpPr/>
          <p:nvPr/>
        </p:nvSpPr>
        <p:spPr>
          <a:xfrm>
            <a:off x="5611737" y="1887419"/>
            <a:ext cx="65715" cy="75091"/>
          </a:xfrm>
          <a:custGeom>
            <a:avLst/>
            <a:gdLst/>
            <a:ahLst/>
            <a:cxnLst/>
            <a:rect l="0" t="0" r="0" b="0"/>
            <a:pathLst>
              <a:path w="6096000" h="6957615">
                <a:moveTo>
                  <a:pt x="3342679" y="6957615"/>
                </a:moveTo>
                <a:cubicBezTo>
                  <a:pt x="2821714" y="6957615"/>
                  <a:pt x="2354460" y="6873940"/>
                  <a:pt x="1940917" y="6706592"/>
                </a:cubicBezTo>
                <a:cubicBezTo>
                  <a:pt x="1527505" y="6539111"/>
                  <a:pt x="1177131" y="6306542"/>
                  <a:pt x="889793" y="6008886"/>
                </a:cubicBezTo>
                <a:cubicBezTo>
                  <a:pt x="602456" y="5711230"/>
                  <a:pt x="382322" y="5365022"/>
                  <a:pt x="229393" y="4970264"/>
                </a:cubicBezTo>
                <a:cubicBezTo>
                  <a:pt x="76464" y="4575373"/>
                  <a:pt x="0" y="4154686"/>
                  <a:pt x="0" y="3708201"/>
                </a:cubicBezTo>
                <a:lnTo>
                  <a:pt x="0" y="3460155"/>
                </a:lnTo>
                <a:cubicBezTo>
                  <a:pt x="0" y="2951626"/>
                  <a:pt x="72297" y="2486554"/>
                  <a:pt x="216892" y="2064940"/>
                </a:cubicBezTo>
                <a:cubicBezTo>
                  <a:pt x="361619" y="1643195"/>
                  <a:pt x="569383" y="1277342"/>
                  <a:pt x="840184" y="967383"/>
                </a:cubicBezTo>
                <a:cubicBezTo>
                  <a:pt x="1110985" y="657291"/>
                  <a:pt x="1440656" y="418571"/>
                  <a:pt x="1829196" y="251222"/>
                </a:cubicBezTo>
                <a:cubicBezTo>
                  <a:pt x="2217869" y="83740"/>
                  <a:pt x="2656152" y="0"/>
                  <a:pt x="3144043" y="0"/>
                </a:cubicBezTo>
                <a:cubicBezTo>
                  <a:pt x="3619500" y="0"/>
                  <a:pt x="4041179" y="78647"/>
                  <a:pt x="4409082" y="235942"/>
                </a:cubicBezTo>
                <a:cubicBezTo>
                  <a:pt x="4777118" y="393237"/>
                  <a:pt x="5086151" y="616810"/>
                  <a:pt x="5336182" y="906661"/>
                </a:cubicBezTo>
                <a:cubicBezTo>
                  <a:pt x="5586346" y="1196380"/>
                  <a:pt x="5775523" y="1543116"/>
                  <a:pt x="5903714" y="1946870"/>
                </a:cubicBezTo>
                <a:cubicBezTo>
                  <a:pt x="6031904" y="2350492"/>
                  <a:pt x="6096000" y="2798696"/>
                  <a:pt x="6096000" y="3291483"/>
                </a:cubicBezTo>
                <a:lnTo>
                  <a:pt x="6096000" y="4036615"/>
                </a:lnTo>
                <a:lnTo>
                  <a:pt x="760214" y="4036615"/>
                </a:lnTo>
                <a:lnTo>
                  <a:pt x="760214" y="2842815"/>
                </a:lnTo>
                <a:lnTo>
                  <a:pt x="4343400" y="2842815"/>
                </a:lnTo>
                <a:lnTo>
                  <a:pt x="4343400" y="2705894"/>
                </a:lnTo>
                <a:cubicBezTo>
                  <a:pt x="4343400" y="2457318"/>
                  <a:pt x="4298751" y="2234671"/>
                  <a:pt x="4209454" y="2037953"/>
                </a:cubicBezTo>
                <a:cubicBezTo>
                  <a:pt x="4120289" y="1841235"/>
                  <a:pt x="3986543" y="1684933"/>
                  <a:pt x="3808214" y="1569045"/>
                </a:cubicBezTo>
                <a:cubicBezTo>
                  <a:pt x="3629885" y="1453026"/>
                  <a:pt x="3401747" y="1395015"/>
                  <a:pt x="3123803" y="1395015"/>
                </a:cubicBezTo>
                <a:cubicBezTo>
                  <a:pt x="2887397" y="1395015"/>
                  <a:pt x="2684131" y="1446676"/>
                  <a:pt x="2514004" y="1549995"/>
                </a:cubicBezTo>
                <a:cubicBezTo>
                  <a:pt x="2343877" y="1653315"/>
                  <a:pt x="2205897" y="1798042"/>
                  <a:pt x="2100064" y="1984176"/>
                </a:cubicBezTo>
                <a:cubicBezTo>
                  <a:pt x="1994362" y="2170179"/>
                  <a:pt x="1915583" y="2388261"/>
                  <a:pt x="1863725" y="2638425"/>
                </a:cubicBezTo>
                <a:cubicBezTo>
                  <a:pt x="1811866" y="2888456"/>
                  <a:pt x="1785937" y="3162366"/>
                  <a:pt x="1785937" y="3460155"/>
                </a:cubicBezTo>
                <a:lnTo>
                  <a:pt x="1785937" y="3708201"/>
                </a:lnTo>
                <a:cubicBezTo>
                  <a:pt x="1785937" y="3977018"/>
                  <a:pt x="1824235" y="4225131"/>
                  <a:pt x="1900832" y="4452540"/>
                </a:cubicBezTo>
                <a:cubicBezTo>
                  <a:pt x="1977562" y="4679950"/>
                  <a:pt x="2087430" y="4876337"/>
                  <a:pt x="2230437" y="5041701"/>
                </a:cubicBezTo>
                <a:cubicBezTo>
                  <a:pt x="2373444" y="5207066"/>
                  <a:pt x="2547474" y="5335257"/>
                  <a:pt x="2752526" y="5426273"/>
                </a:cubicBezTo>
                <a:cubicBezTo>
                  <a:pt x="2957578" y="5517158"/>
                  <a:pt x="3190676" y="5562600"/>
                  <a:pt x="3451820" y="5562600"/>
                </a:cubicBezTo>
                <a:cubicBezTo>
                  <a:pt x="3775008" y="5562600"/>
                  <a:pt x="4076435" y="5499827"/>
                  <a:pt x="4356100" y="5374283"/>
                </a:cubicBezTo>
                <a:cubicBezTo>
                  <a:pt x="4635764" y="5248606"/>
                  <a:pt x="4877196" y="5058106"/>
                  <a:pt x="5080396" y="4802783"/>
                </a:cubicBezTo>
                <a:lnTo>
                  <a:pt x="5947370" y="5742384"/>
                </a:lnTo>
                <a:cubicBezTo>
                  <a:pt x="5806744" y="5944923"/>
                  <a:pt x="5615516" y="6139193"/>
                  <a:pt x="5373687" y="6325195"/>
                </a:cubicBezTo>
                <a:cubicBezTo>
                  <a:pt x="5131858" y="6511197"/>
                  <a:pt x="4841411" y="6663134"/>
                  <a:pt x="4502348" y="6781006"/>
                </a:cubicBezTo>
                <a:cubicBezTo>
                  <a:pt x="4163285" y="6898745"/>
                  <a:pt x="3776728" y="6957615"/>
                  <a:pt x="3342679" y="6957615"/>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410" name="Freeform 7410"/>
          <p:cNvSpPr/>
          <p:nvPr/>
        </p:nvSpPr>
        <p:spPr>
          <a:xfrm>
            <a:off x="5716635" y="1887419"/>
            <a:ext cx="68453" cy="75091"/>
          </a:xfrm>
          <a:custGeom>
            <a:avLst/>
            <a:gdLst/>
            <a:ahLst/>
            <a:cxnLst/>
            <a:rect l="0" t="0" r="0" b="0"/>
            <a:pathLst>
              <a:path w="6350000" h="6957615">
                <a:moveTo>
                  <a:pt x="0" y="3546872"/>
                </a:moveTo>
                <a:lnTo>
                  <a:pt x="0" y="3416697"/>
                </a:lnTo>
                <a:cubicBezTo>
                  <a:pt x="0" y="2924704"/>
                  <a:pt x="70180" y="2471010"/>
                  <a:pt x="210542" y="2055614"/>
                </a:cubicBezTo>
                <a:cubicBezTo>
                  <a:pt x="351035" y="1640086"/>
                  <a:pt x="555492" y="1279393"/>
                  <a:pt x="823912" y="973534"/>
                </a:cubicBezTo>
                <a:cubicBezTo>
                  <a:pt x="1092332" y="667676"/>
                  <a:pt x="1422730" y="428955"/>
                  <a:pt x="1815107" y="257373"/>
                </a:cubicBezTo>
                <a:cubicBezTo>
                  <a:pt x="2207484" y="85791"/>
                  <a:pt x="2657673" y="0"/>
                  <a:pt x="3165673" y="0"/>
                </a:cubicBezTo>
                <a:cubicBezTo>
                  <a:pt x="3673673" y="0"/>
                  <a:pt x="4125912" y="85791"/>
                  <a:pt x="4522390" y="257373"/>
                </a:cubicBezTo>
                <a:cubicBezTo>
                  <a:pt x="4918868" y="428955"/>
                  <a:pt x="5252375" y="667676"/>
                  <a:pt x="5522912" y="973534"/>
                </a:cubicBezTo>
                <a:cubicBezTo>
                  <a:pt x="5793449" y="1279393"/>
                  <a:pt x="5998897" y="1640086"/>
                  <a:pt x="6139259" y="2055614"/>
                </a:cubicBezTo>
                <a:cubicBezTo>
                  <a:pt x="6279753" y="2471010"/>
                  <a:pt x="6350000" y="2924704"/>
                  <a:pt x="6350000" y="3416697"/>
                </a:cubicBezTo>
                <a:lnTo>
                  <a:pt x="6350000" y="3546872"/>
                </a:lnTo>
                <a:cubicBezTo>
                  <a:pt x="6350000" y="4034763"/>
                  <a:pt x="6279753" y="4486473"/>
                  <a:pt x="6139259" y="4902001"/>
                </a:cubicBezTo>
                <a:cubicBezTo>
                  <a:pt x="5998897" y="5317397"/>
                  <a:pt x="5793449" y="5679149"/>
                  <a:pt x="5522912" y="5987256"/>
                </a:cubicBezTo>
                <a:cubicBezTo>
                  <a:pt x="5252375" y="6295231"/>
                  <a:pt x="4920919" y="6533951"/>
                  <a:pt x="4528542" y="6703417"/>
                </a:cubicBezTo>
                <a:cubicBezTo>
                  <a:pt x="4136297" y="6872882"/>
                  <a:pt x="3686175" y="6957615"/>
                  <a:pt x="3178175" y="6957615"/>
                </a:cubicBezTo>
                <a:cubicBezTo>
                  <a:pt x="2670042" y="6957615"/>
                  <a:pt x="2218729" y="6872882"/>
                  <a:pt x="1824235" y="6703417"/>
                </a:cubicBezTo>
                <a:cubicBezTo>
                  <a:pt x="1429874" y="6533951"/>
                  <a:pt x="1097425" y="6295231"/>
                  <a:pt x="826889" y="5987256"/>
                </a:cubicBezTo>
                <a:cubicBezTo>
                  <a:pt x="556484" y="5679149"/>
                  <a:pt x="351035" y="5317397"/>
                  <a:pt x="210542" y="4902001"/>
                </a:cubicBezTo>
                <a:cubicBezTo>
                  <a:pt x="70180" y="4486473"/>
                  <a:pt x="0" y="4034763"/>
                  <a:pt x="0" y="3546872"/>
                </a:cubicBezTo>
                <a:close/>
                <a:moveTo>
                  <a:pt x="1785937" y="3416697"/>
                </a:moveTo>
                <a:lnTo>
                  <a:pt x="1785937" y="3546872"/>
                </a:lnTo>
                <a:cubicBezTo>
                  <a:pt x="1785937" y="3828124"/>
                  <a:pt x="1810742" y="4090723"/>
                  <a:pt x="1860351" y="4334669"/>
                </a:cubicBezTo>
                <a:cubicBezTo>
                  <a:pt x="1909960" y="4578614"/>
                  <a:pt x="1989534" y="4792596"/>
                  <a:pt x="2099071" y="4976614"/>
                </a:cubicBezTo>
                <a:cubicBezTo>
                  <a:pt x="2208609" y="5160632"/>
                  <a:pt x="2352212" y="5304300"/>
                  <a:pt x="2529879" y="5407620"/>
                </a:cubicBezTo>
                <a:cubicBezTo>
                  <a:pt x="2707679" y="5510940"/>
                  <a:pt x="2924770" y="5562600"/>
                  <a:pt x="3181151" y="5562600"/>
                </a:cubicBezTo>
                <a:cubicBezTo>
                  <a:pt x="3429198" y="5562600"/>
                  <a:pt x="3642055" y="5510940"/>
                  <a:pt x="3819723" y="5407620"/>
                </a:cubicBezTo>
                <a:cubicBezTo>
                  <a:pt x="3997523" y="5304300"/>
                  <a:pt x="4140133" y="5160632"/>
                  <a:pt x="4247554" y="4976614"/>
                </a:cubicBezTo>
                <a:cubicBezTo>
                  <a:pt x="4355107" y="4792596"/>
                  <a:pt x="4434747" y="4578614"/>
                  <a:pt x="4486473" y="4334669"/>
                </a:cubicBezTo>
                <a:cubicBezTo>
                  <a:pt x="4538199" y="4090723"/>
                  <a:pt x="4564062" y="3828124"/>
                  <a:pt x="4564062" y="3546872"/>
                </a:cubicBezTo>
                <a:lnTo>
                  <a:pt x="4564062" y="3416697"/>
                </a:lnTo>
                <a:cubicBezTo>
                  <a:pt x="4564062" y="3143779"/>
                  <a:pt x="4538199" y="2886405"/>
                  <a:pt x="4486473" y="2644576"/>
                </a:cubicBezTo>
                <a:cubicBezTo>
                  <a:pt x="4434747" y="2402615"/>
                  <a:pt x="4354115" y="2187575"/>
                  <a:pt x="4244578" y="1999456"/>
                </a:cubicBezTo>
                <a:cubicBezTo>
                  <a:pt x="4135040" y="1811337"/>
                  <a:pt x="3991371" y="1663568"/>
                  <a:pt x="3813571" y="1556147"/>
                </a:cubicBezTo>
                <a:cubicBezTo>
                  <a:pt x="3635904" y="1448726"/>
                  <a:pt x="3420930" y="1395015"/>
                  <a:pt x="3168650" y="1395015"/>
                </a:cubicBezTo>
                <a:cubicBezTo>
                  <a:pt x="2916502" y="1395015"/>
                  <a:pt x="2702586" y="1448726"/>
                  <a:pt x="2526903" y="1556147"/>
                </a:cubicBezTo>
                <a:cubicBezTo>
                  <a:pt x="2351219" y="1663568"/>
                  <a:pt x="2208609" y="1811337"/>
                  <a:pt x="2099071" y="1999456"/>
                </a:cubicBezTo>
                <a:cubicBezTo>
                  <a:pt x="1989534" y="2187575"/>
                  <a:pt x="1909960" y="2402615"/>
                  <a:pt x="1860351" y="2644576"/>
                </a:cubicBezTo>
                <a:cubicBezTo>
                  <a:pt x="1810742" y="2886405"/>
                  <a:pt x="1785937" y="3143779"/>
                  <a:pt x="1785937" y="3416697"/>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411" name="Freeform 7411"/>
          <p:cNvSpPr/>
          <p:nvPr/>
        </p:nvSpPr>
        <p:spPr>
          <a:xfrm>
            <a:off x="5794823" y="1887397"/>
            <a:ext cx="41046" cy="73742"/>
          </a:xfrm>
          <a:custGeom>
            <a:avLst/>
            <a:gdLst/>
            <a:ahLst/>
            <a:cxnLst/>
            <a:rect l="0" t="0" r="0" b="0"/>
            <a:pathLst>
              <a:path w="3807618" h="6832600">
                <a:moveTo>
                  <a:pt x="1785937" y="1589882"/>
                </a:moveTo>
                <a:lnTo>
                  <a:pt x="1785937" y="6832600"/>
                </a:lnTo>
                <a:lnTo>
                  <a:pt x="0" y="6832600"/>
                </a:lnTo>
                <a:lnTo>
                  <a:pt x="0" y="127000"/>
                </a:lnTo>
                <a:lnTo>
                  <a:pt x="1680567" y="127000"/>
                </a:lnTo>
                <a:close/>
                <a:moveTo>
                  <a:pt x="3807618" y="82550"/>
                </a:moveTo>
                <a:lnTo>
                  <a:pt x="3776464" y="1738710"/>
                </a:lnTo>
                <a:cubicBezTo>
                  <a:pt x="3689416" y="1726275"/>
                  <a:pt x="3584707" y="1714897"/>
                  <a:pt x="3462337" y="1704579"/>
                </a:cubicBezTo>
                <a:cubicBezTo>
                  <a:pt x="3340100" y="1694260"/>
                  <a:pt x="3229239" y="1689100"/>
                  <a:pt x="3129756" y="1689100"/>
                </a:cubicBezTo>
                <a:cubicBezTo>
                  <a:pt x="2876814" y="1689100"/>
                  <a:pt x="2658070" y="1721115"/>
                  <a:pt x="2473523" y="1785144"/>
                </a:cubicBezTo>
                <a:cubicBezTo>
                  <a:pt x="2289108" y="1849173"/>
                  <a:pt x="2135716" y="1942108"/>
                  <a:pt x="2013346" y="2063949"/>
                </a:cubicBezTo>
                <a:cubicBezTo>
                  <a:pt x="1891109" y="2185790"/>
                  <a:pt x="1799894" y="2336602"/>
                  <a:pt x="1739701" y="2516386"/>
                </a:cubicBezTo>
                <a:cubicBezTo>
                  <a:pt x="1679641" y="2696039"/>
                  <a:pt x="1649610" y="2899503"/>
                  <a:pt x="1649610" y="3126780"/>
                </a:cubicBezTo>
                <a:lnTo>
                  <a:pt x="1283692" y="3015258"/>
                </a:lnTo>
                <a:cubicBezTo>
                  <a:pt x="1283692" y="2581077"/>
                  <a:pt x="1327083" y="2180961"/>
                  <a:pt x="1413867" y="1814910"/>
                </a:cubicBezTo>
                <a:cubicBezTo>
                  <a:pt x="1500650" y="1448726"/>
                  <a:pt x="1627782" y="1129176"/>
                  <a:pt x="1795264" y="856258"/>
                </a:cubicBezTo>
                <a:cubicBezTo>
                  <a:pt x="1962745" y="583208"/>
                  <a:pt x="2168392" y="372269"/>
                  <a:pt x="2412206" y="223441"/>
                </a:cubicBezTo>
                <a:cubicBezTo>
                  <a:pt x="2656152" y="74480"/>
                  <a:pt x="2935221" y="0"/>
                  <a:pt x="3249414" y="0"/>
                </a:cubicBezTo>
                <a:cubicBezTo>
                  <a:pt x="3348632" y="0"/>
                  <a:pt x="3449902" y="7409"/>
                  <a:pt x="3553221" y="22225"/>
                </a:cubicBezTo>
                <a:cubicBezTo>
                  <a:pt x="3656674" y="36910"/>
                  <a:pt x="3741472" y="57018"/>
                  <a:pt x="3807618" y="8255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412" name="Freeform 7412"/>
          <p:cNvSpPr/>
          <p:nvPr/>
        </p:nvSpPr>
        <p:spPr>
          <a:xfrm>
            <a:off x="5840974" y="1887419"/>
            <a:ext cx="66074" cy="102231"/>
          </a:xfrm>
          <a:custGeom>
            <a:avLst/>
            <a:gdLst/>
            <a:ahLst/>
            <a:cxnLst/>
            <a:rect l="0" t="0" r="0" b="0"/>
            <a:pathLst>
              <a:path w="6129337" h="9472215">
                <a:moveTo>
                  <a:pt x="4516437" y="123230"/>
                </a:moveTo>
                <a:lnTo>
                  <a:pt x="6129337" y="123230"/>
                </a:lnTo>
                <a:lnTo>
                  <a:pt x="6129337" y="6607969"/>
                </a:lnTo>
                <a:cubicBezTo>
                  <a:pt x="6129337" y="7219684"/>
                  <a:pt x="5994003" y="7739392"/>
                  <a:pt x="5723334" y="8167091"/>
                </a:cubicBezTo>
                <a:cubicBezTo>
                  <a:pt x="5452797" y="8594922"/>
                  <a:pt x="5075832" y="8919368"/>
                  <a:pt x="4592439" y="9140427"/>
                </a:cubicBezTo>
                <a:cubicBezTo>
                  <a:pt x="4109045" y="9361619"/>
                  <a:pt x="3547202" y="9472215"/>
                  <a:pt x="2906910" y="9472215"/>
                </a:cubicBezTo>
                <a:cubicBezTo>
                  <a:pt x="2625923" y="9472215"/>
                  <a:pt x="2329457" y="9434974"/>
                  <a:pt x="2017514" y="9360494"/>
                </a:cubicBezTo>
                <a:cubicBezTo>
                  <a:pt x="1705570" y="9286014"/>
                  <a:pt x="1408112" y="9170193"/>
                  <a:pt x="1125140" y="9013030"/>
                </a:cubicBezTo>
                <a:cubicBezTo>
                  <a:pt x="842168" y="8855868"/>
                  <a:pt x="605631" y="8657364"/>
                  <a:pt x="415528" y="8417519"/>
                </a:cubicBezTo>
                <a:lnTo>
                  <a:pt x="1203126" y="7365602"/>
                </a:lnTo>
                <a:cubicBezTo>
                  <a:pt x="1409898" y="7604653"/>
                  <a:pt x="1649809" y="7791118"/>
                  <a:pt x="1922859" y="7924997"/>
                </a:cubicBezTo>
                <a:cubicBezTo>
                  <a:pt x="2196041" y="8059009"/>
                  <a:pt x="2498129" y="8126015"/>
                  <a:pt x="2829123" y="8126015"/>
                </a:cubicBezTo>
                <a:cubicBezTo>
                  <a:pt x="3151914" y="8126015"/>
                  <a:pt x="3425031" y="8067079"/>
                  <a:pt x="3648471" y="7949207"/>
                </a:cubicBezTo>
                <a:cubicBezTo>
                  <a:pt x="3871912" y="7831335"/>
                  <a:pt x="4043560" y="7659686"/>
                  <a:pt x="4163417" y="7434261"/>
                </a:cubicBezTo>
                <a:cubicBezTo>
                  <a:pt x="4283405" y="7208969"/>
                  <a:pt x="4343400" y="6937109"/>
                  <a:pt x="4343400" y="6618684"/>
                </a:cubicBezTo>
                <a:lnTo>
                  <a:pt x="4343400" y="1668065"/>
                </a:lnTo>
                <a:close/>
                <a:moveTo>
                  <a:pt x="0" y="3559373"/>
                </a:moveTo>
                <a:lnTo>
                  <a:pt x="0" y="3429198"/>
                </a:lnTo>
                <a:cubicBezTo>
                  <a:pt x="0" y="2916436"/>
                  <a:pt x="63036" y="2450306"/>
                  <a:pt x="189110" y="2030809"/>
                </a:cubicBezTo>
                <a:cubicBezTo>
                  <a:pt x="315317" y="1611180"/>
                  <a:pt x="495167" y="1250487"/>
                  <a:pt x="728662" y="948730"/>
                </a:cubicBezTo>
                <a:cubicBezTo>
                  <a:pt x="962157" y="646972"/>
                  <a:pt x="1246253" y="413411"/>
                  <a:pt x="1580951" y="248047"/>
                </a:cubicBezTo>
                <a:cubicBezTo>
                  <a:pt x="1915781" y="82682"/>
                  <a:pt x="2294069" y="0"/>
                  <a:pt x="2715815" y="0"/>
                </a:cubicBezTo>
                <a:cubicBezTo>
                  <a:pt x="3162167" y="0"/>
                  <a:pt x="3536222" y="82550"/>
                  <a:pt x="3837979" y="247650"/>
                </a:cubicBezTo>
                <a:cubicBezTo>
                  <a:pt x="4139736" y="412750"/>
                  <a:pt x="4387717" y="647038"/>
                  <a:pt x="4581921" y="950515"/>
                </a:cubicBezTo>
                <a:cubicBezTo>
                  <a:pt x="4776258" y="1253993"/>
                  <a:pt x="4928195" y="1611180"/>
                  <a:pt x="5037732" y="2022078"/>
                </a:cubicBezTo>
                <a:cubicBezTo>
                  <a:pt x="5147270" y="2432844"/>
                  <a:pt x="5233061" y="2881841"/>
                  <a:pt x="5295106" y="3369072"/>
                </a:cubicBezTo>
                <a:lnTo>
                  <a:pt x="5295106" y="3654623"/>
                </a:lnTo>
                <a:cubicBezTo>
                  <a:pt x="5233061" y="4122274"/>
                  <a:pt x="5139994" y="4556853"/>
                  <a:pt x="5015904" y="4958358"/>
                </a:cubicBezTo>
                <a:cubicBezTo>
                  <a:pt x="4891947" y="5359863"/>
                  <a:pt x="4728699" y="5710700"/>
                  <a:pt x="4526160" y="6010870"/>
                </a:cubicBezTo>
                <a:cubicBezTo>
                  <a:pt x="4323754" y="6310908"/>
                  <a:pt x="4072664" y="6543741"/>
                  <a:pt x="3772892" y="6709370"/>
                </a:cubicBezTo>
                <a:cubicBezTo>
                  <a:pt x="3473119" y="6874866"/>
                  <a:pt x="3116593" y="6957615"/>
                  <a:pt x="2703314" y="6957615"/>
                </a:cubicBezTo>
                <a:cubicBezTo>
                  <a:pt x="2289902" y="6957615"/>
                  <a:pt x="1916840" y="6872882"/>
                  <a:pt x="1584126" y="6703417"/>
                </a:cubicBezTo>
                <a:cubicBezTo>
                  <a:pt x="1251412" y="6533951"/>
                  <a:pt x="967250" y="6296289"/>
                  <a:pt x="731639" y="5990431"/>
                </a:cubicBezTo>
                <a:cubicBezTo>
                  <a:pt x="496159" y="5684440"/>
                  <a:pt x="315317" y="5324739"/>
                  <a:pt x="189110" y="4911328"/>
                </a:cubicBezTo>
                <a:cubicBezTo>
                  <a:pt x="63036" y="4497917"/>
                  <a:pt x="0" y="4047265"/>
                  <a:pt x="0" y="3559373"/>
                </a:cubicBezTo>
                <a:close/>
                <a:moveTo>
                  <a:pt x="1785937" y="3425031"/>
                </a:moveTo>
                <a:lnTo>
                  <a:pt x="1785937" y="3555206"/>
                </a:lnTo>
                <a:cubicBezTo>
                  <a:pt x="1785937" y="3832489"/>
                  <a:pt x="1812792" y="4091186"/>
                  <a:pt x="1866503" y="4331295"/>
                </a:cubicBezTo>
                <a:cubicBezTo>
                  <a:pt x="1920345" y="4571405"/>
                  <a:pt x="2004086" y="4783534"/>
                  <a:pt x="2117725" y="4967684"/>
                </a:cubicBezTo>
                <a:cubicBezTo>
                  <a:pt x="2231495" y="5151702"/>
                  <a:pt x="2374106" y="5294445"/>
                  <a:pt x="2545556" y="5395912"/>
                </a:cubicBezTo>
                <a:cubicBezTo>
                  <a:pt x="2717138" y="5497248"/>
                  <a:pt x="2920801" y="5547915"/>
                  <a:pt x="3156545" y="5547915"/>
                </a:cubicBezTo>
                <a:cubicBezTo>
                  <a:pt x="3483041" y="5547915"/>
                  <a:pt x="3749608" y="5478595"/>
                  <a:pt x="3956248" y="5339953"/>
                </a:cubicBezTo>
                <a:cubicBezTo>
                  <a:pt x="4163020" y="5201311"/>
                  <a:pt x="4318066" y="5009951"/>
                  <a:pt x="4421385" y="4765873"/>
                </a:cubicBezTo>
                <a:cubicBezTo>
                  <a:pt x="4524838" y="4521663"/>
                  <a:pt x="4584832" y="4240212"/>
                  <a:pt x="4601368" y="3921522"/>
                </a:cubicBezTo>
                <a:lnTo>
                  <a:pt x="4601368" y="3108325"/>
                </a:lnTo>
                <a:cubicBezTo>
                  <a:pt x="4593034" y="2847578"/>
                  <a:pt x="4557844" y="2612694"/>
                  <a:pt x="4495800" y="2403673"/>
                </a:cubicBezTo>
                <a:cubicBezTo>
                  <a:pt x="4433887" y="2194652"/>
                  <a:pt x="4347104" y="2015662"/>
                  <a:pt x="4235450" y="1866701"/>
                </a:cubicBezTo>
                <a:cubicBezTo>
                  <a:pt x="4123795" y="1717741"/>
                  <a:pt x="3979068" y="1601920"/>
                  <a:pt x="3801268" y="1519237"/>
                </a:cubicBezTo>
                <a:cubicBezTo>
                  <a:pt x="3623600" y="1436423"/>
                  <a:pt x="3412794" y="1395015"/>
                  <a:pt x="3168848" y="1395015"/>
                </a:cubicBezTo>
                <a:cubicBezTo>
                  <a:pt x="2933236" y="1395015"/>
                  <a:pt x="2729640" y="1447800"/>
                  <a:pt x="2558057" y="1553369"/>
                </a:cubicBezTo>
                <a:cubicBezTo>
                  <a:pt x="2386475" y="1658805"/>
                  <a:pt x="2243798" y="1802606"/>
                  <a:pt x="2130028" y="1984772"/>
                </a:cubicBezTo>
                <a:cubicBezTo>
                  <a:pt x="2016389" y="2166805"/>
                  <a:pt x="1930598" y="2380985"/>
                  <a:pt x="1872654" y="2627312"/>
                </a:cubicBezTo>
                <a:cubicBezTo>
                  <a:pt x="1814843" y="2873507"/>
                  <a:pt x="1785937" y="3139413"/>
                  <a:pt x="1785937" y="3425031"/>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413" name="Freeform 7413"/>
          <p:cNvSpPr/>
          <p:nvPr/>
        </p:nvSpPr>
        <p:spPr>
          <a:xfrm>
            <a:off x="5916834" y="1887397"/>
            <a:ext cx="64343" cy="75113"/>
          </a:xfrm>
          <a:custGeom>
            <a:avLst/>
            <a:gdLst/>
            <a:ahLst/>
            <a:cxnLst/>
            <a:rect l="0" t="0" r="0" b="0"/>
            <a:pathLst>
              <a:path w="5968801" h="6959600">
                <a:moveTo>
                  <a:pt x="3898900" y="5321697"/>
                </a:moveTo>
                <a:lnTo>
                  <a:pt x="3898900" y="2331046"/>
                </a:lnTo>
                <a:cubicBezTo>
                  <a:pt x="3898900" y="2116072"/>
                  <a:pt x="3863908" y="1931062"/>
                  <a:pt x="3793926" y="1776016"/>
                </a:cubicBezTo>
                <a:cubicBezTo>
                  <a:pt x="3724076" y="1620838"/>
                  <a:pt x="3616126" y="1499857"/>
                  <a:pt x="3470076" y="1413074"/>
                </a:cubicBezTo>
                <a:cubicBezTo>
                  <a:pt x="3324158" y="1326158"/>
                  <a:pt x="3135974" y="1282700"/>
                  <a:pt x="2905521" y="1282700"/>
                </a:cubicBezTo>
                <a:cubicBezTo>
                  <a:pt x="2708142" y="1282700"/>
                  <a:pt x="2537420" y="1316765"/>
                  <a:pt x="2393354" y="1384896"/>
                </a:cubicBezTo>
                <a:cubicBezTo>
                  <a:pt x="2249421" y="1452894"/>
                  <a:pt x="2138362" y="1549797"/>
                  <a:pt x="2060178" y="1675607"/>
                </a:cubicBezTo>
                <a:cubicBezTo>
                  <a:pt x="1982126" y="1801416"/>
                  <a:pt x="1943100" y="1948921"/>
                  <a:pt x="1943100" y="2118122"/>
                </a:cubicBezTo>
                <a:lnTo>
                  <a:pt x="157162" y="2118122"/>
                </a:lnTo>
                <a:cubicBezTo>
                  <a:pt x="157162" y="1833166"/>
                  <a:pt x="223242" y="1562696"/>
                  <a:pt x="355401" y="1306711"/>
                </a:cubicBezTo>
                <a:cubicBezTo>
                  <a:pt x="487560" y="1050727"/>
                  <a:pt x="679582" y="824707"/>
                  <a:pt x="931465" y="628650"/>
                </a:cubicBezTo>
                <a:cubicBezTo>
                  <a:pt x="1183481" y="432462"/>
                  <a:pt x="1483981" y="278673"/>
                  <a:pt x="1832967" y="167283"/>
                </a:cubicBezTo>
                <a:cubicBezTo>
                  <a:pt x="2182084" y="55761"/>
                  <a:pt x="2573469" y="0"/>
                  <a:pt x="3007121" y="0"/>
                </a:cubicBezTo>
                <a:cubicBezTo>
                  <a:pt x="3527557" y="0"/>
                  <a:pt x="3990114" y="86850"/>
                  <a:pt x="4394795" y="260549"/>
                </a:cubicBezTo>
                <a:cubicBezTo>
                  <a:pt x="4799607" y="434115"/>
                  <a:pt x="5118695" y="694598"/>
                  <a:pt x="5352057" y="1041996"/>
                </a:cubicBezTo>
                <a:cubicBezTo>
                  <a:pt x="5585552" y="1389394"/>
                  <a:pt x="5702300" y="1823641"/>
                  <a:pt x="5702300" y="2344738"/>
                </a:cubicBezTo>
                <a:lnTo>
                  <a:pt x="5702300" y="5216525"/>
                </a:lnTo>
                <a:cubicBezTo>
                  <a:pt x="5702300" y="5584693"/>
                  <a:pt x="5724988" y="5885591"/>
                  <a:pt x="5770364" y="6119218"/>
                </a:cubicBezTo>
                <a:cubicBezTo>
                  <a:pt x="5815872" y="6352845"/>
                  <a:pt x="5882018" y="6556508"/>
                  <a:pt x="5968801" y="6730207"/>
                </a:cubicBezTo>
                <a:lnTo>
                  <a:pt x="5968801" y="6835576"/>
                </a:lnTo>
                <a:lnTo>
                  <a:pt x="4160043" y="6835576"/>
                </a:lnTo>
                <a:cubicBezTo>
                  <a:pt x="4072995" y="6653544"/>
                  <a:pt x="4007710" y="6425010"/>
                  <a:pt x="3964185" y="6149975"/>
                </a:cubicBezTo>
                <a:cubicBezTo>
                  <a:pt x="3920661" y="5874941"/>
                  <a:pt x="3898900" y="5598848"/>
                  <a:pt x="3898900" y="5321697"/>
                </a:cubicBezTo>
                <a:close/>
                <a:moveTo>
                  <a:pt x="4141390" y="2743200"/>
                </a:moveTo>
                <a:lnTo>
                  <a:pt x="4141390" y="3759200"/>
                </a:lnTo>
                <a:lnTo>
                  <a:pt x="3146028" y="3759200"/>
                </a:lnTo>
                <a:cubicBezTo>
                  <a:pt x="2911210" y="3759200"/>
                  <a:pt x="2707216" y="3786056"/>
                  <a:pt x="2534046" y="3839766"/>
                </a:cubicBezTo>
                <a:cubicBezTo>
                  <a:pt x="2361009" y="3893477"/>
                  <a:pt x="2218795" y="3968949"/>
                  <a:pt x="2107406" y="4066183"/>
                </a:cubicBezTo>
                <a:cubicBezTo>
                  <a:pt x="1996148" y="4163418"/>
                  <a:pt x="1914723" y="4276130"/>
                  <a:pt x="1863129" y="4404321"/>
                </a:cubicBezTo>
                <a:cubicBezTo>
                  <a:pt x="1811668" y="4532511"/>
                  <a:pt x="1785937" y="4673071"/>
                  <a:pt x="1785937" y="4826000"/>
                </a:cubicBezTo>
                <a:cubicBezTo>
                  <a:pt x="1785937" y="4979062"/>
                  <a:pt x="1820994" y="5116579"/>
                  <a:pt x="1891109" y="5238552"/>
                </a:cubicBezTo>
                <a:cubicBezTo>
                  <a:pt x="1961356" y="5360525"/>
                  <a:pt x="2062559" y="5455643"/>
                  <a:pt x="2194718" y="5523905"/>
                </a:cubicBezTo>
                <a:cubicBezTo>
                  <a:pt x="2327010" y="5592035"/>
                  <a:pt x="2481990" y="5626100"/>
                  <a:pt x="2659657" y="5626100"/>
                </a:cubicBezTo>
                <a:cubicBezTo>
                  <a:pt x="2928210" y="5626100"/>
                  <a:pt x="3161638" y="5572390"/>
                  <a:pt x="3359943" y="5464969"/>
                </a:cubicBezTo>
                <a:cubicBezTo>
                  <a:pt x="3558249" y="5357416"/>
                  <a:pt x="3712170" y="5225058"/>
                  <a:pt x="3821707" y="5067896"/>
                </a:cubicBezTo>
                <a:cubicBezTo>
                  <a:pt x="3931245" y="4910733"/>
                  <a:pt x="3986014" y="4761905"/>
                  <a:pt x="3986014" y="4621411"/>
                </a:cubicBezTo>
                <a:lnTo>
                  <a:pt x="4464843" y="5378054"/>
                </a:lnTo>
                <a:cubicBezTo>
                  <a:pt x="4398830" y="5547519"/>
                  <a:pt x="4309004" y="5723203"/>
                  <a:pt x="4195365" y="5905104"/>
                </a:cubicBezTo>
                <a:cubicBezTo>
                  <a:pt x="4081859" y="6087005"/>
                  <a:pt x="3938389" y="6257595"/>
                  <a:pt x="3764954" y="6416874"/>
                </a:cubicBezTo>
                <a:cubicBezTo>
                  <a:pt x="3591652" y="6576021"/>
                  <a:pt x="3383227" y="6706262"/>
                  <a:pt x="3139678" y="6807597"/>
                </a:cubicBezTo>
                <a:cubicBezTo>
                  <a:pt x="2896129" y="6908932"/>
                  <a:pt x="2607071" y="6959600"/>
                  <a:pt x="2272506" y="6959600"/>
                </a:cubicBezTo>
                <a:cubicBezTo>
                  <a:pt x="1847453" y="6959600"/>
                  <a:pt x="1462550" y="6873742"/>
                  <a:pt x="1117798" y="6702029"/>
                </a:cubicBezTo>
                <a:cubicBezTo>
                  <a:pt x="773046" y="6530182"/>
                  <a:pt x="500525" y="6292123"/>
                  <a:pt x="300235" y="5987852"/>
                </a:cubicBezTo>
                <a:cubicBezTo>
                  <a:pt x="100078" y="5683581"/>
                  <a:pt x="0" y="5336845"/>
                  <a:pt x="0" y="4947643"/>
                </a:cubicBezTo>
                <a:cubicBezTo>
                  <a:pt x="0" y="4595747"/>
                  <a:pt x="66145" y="4283208"/>
                  <a:pt x="198437" y="4010025"/>
                </a:cubicBezTo>
                <a:cubicBezTo>
                  <a:pt x="330729" y="3736843"/>
                  <a:pt x="525991" y="3506061"/>
                  <a:pt x="784225" y="3317677"/>
                </a:cubicBezTo>
                <a:cubicBezTo>
                  <a:pt x="1042590" y="3129161"/>
                  <a:pt x="1365977" y="2986286"/>
                  <a:pt x="1754385" y="2889052"/>
                </a:cubicBezTo>
                <a:cubicBezTo>
                  <a:pt x="2142926" y="2791818"/>
                  <a:pt x="2593445" y="2743200"/>
                  <a:pt x="3105943" y="274320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414" name="Freeform 7414"/>
          <p:cNvSpPr/>
          <p:nvPr/>
        </p:nvSpPr>
        <p:spPr>
          <a:xfrm>
            <a:off x="5991462" y="1887398"/>
            <a:ext cx="62566" cy="73673"/>
          </a:xfrm>
          <a:custGeom>
            <a:avLst/>
            <a:gdLst/>
            <a:ahLst/>
            <a:cxnLst/>
            <a:rect l="0" t="0" r="0" b="0"/>
            <a:pathLst>
              <a:path w="5803900" h="6826250">
                <a:moveTo>
                  <a:pt x="1785937" y="1550194"/>
                </a:moveTo>
                <a:lnTo>
                  <a:pt x="1785937" y="6826250"/>
                </a:lnTo>
                <a:lnTo>
                  <a:pt x="0" y="6826250"/>
                </a:lnTo>
                <a:lnTo>
                  <a:pt x="0" y="114300"/>
                </a:lnTo>
                <a:lnTo>
                  <a:pt x="1674217" y="114300"/>
                </a:lnTo>
                <a:close/>
                <a:moveTo>
                  <a:pt x="1525389" y="3238500"/>
                </a:moveTo>
                <a:lnTo>
                  <a:pt x="1041796" y="3238500"/>
                </a:lnTo>
                <a:cubicBezTo>
                  <a:pt x="1041796" y="2743200"/>
                  <a:pt x="1105892" y="2296386"/>
                  <a:pt x="1234082" y="1898055"/>
                </a:cubicBezTo>
                <a:cubicBezTo>
                  <a:pt x="1362405" y="1499593"/>
                  <a:pt x="1542454" y="1158942"/>
                  <a:pt x="1774229" y="876102"/>
                </a:cubicBezTo>
                <a:cubicBezTo>
                  <a:pt x="2006137" y="593262"/>
                  <a:pt x="2282494" y="376569"/>
                  <a:pt x="2603301" y="226021"/>
                </a:cubicBezTo>
                <a:cubicBezTo>
                  <a:pt x="2924108" y="75341"/>
                  <a:pt x="3283214" y="0"/>
                  <a:pt x="3680618" y="0"/>
                </a:cubicBezTo>
                <a:cubicBezTo>
                  <a:pt x="3995208" y="0"/>
                  <a:pt x="4282876" y="45443"/>
                  <a:pt x="4543623" y="136327"/>
                </a:cubicBezTo>
                <a:cubicBezTo>
                  <a:pt x="4804370" y="227079"/>
                  <a:pt x="5028869" y="371608"/>
                  <a:pt x="5217120" y="569913"/>
                </a:cubicBezTo>
                <a:cubicBezTo>
                  <a:pt x="5405503" y="768086"/>
                  <a:pt x="5550363" y="1030288"/>
                  <a:pt x="5651698" y="1356519"/>
                </a:cubicBezTo>
                <a:cubicBezTo>
                  <a:pt x="5753166" y="1682750"/>
                  <a:pt x="5803900" y="2081213"/>
                  <a:pt x="5803900" y="2551907"/>
                </a:cubicBezTo>
                <a:lnTo>
                  <a:pt x="5803900" y="6826250"/>
                </a:lnTo>
                <a:lnTo>
                  <a:pt x="4000500" y="6826250"/>
                </a:lnTo>
                <a:lnTo>
                  <a:pt x="4000500" y="2541985"/>
                </a:lnTo>
                <a:cubicBezTo>
                  <a:pt x="4000500" y="2244329"/>
                  <a:pt x="3959158" y="2012884"/>
                  <a:pt x="3876476" y="1847652"/>
                </a:cubicBezTo>
                <a:cubicBezTo>
                  <a:pt x="3793794" y="1682287"/>
                  <a:pt x="3672813" y="1565540"/>
                  <a:pt x="3513534" y="1497410"/>
                </a:cubicBezTo>
                <a:cubicBezTo>
                  <a:pt x="3354387" y="1429147"/>
                  <a:pt x="3158992" y="1395016"/>
                  <a:pt x="2927350" y="1395016"/>
                </a:cubicBezTo>
                <a:cubicBezTo>
                  <a:pt x="2687505" y="1395016"/>
                  <a:pt x="2479675" y="1442641"/>
                  <a:pt x="2303859" y="1537891"/>
                </a:cubicBezTo>
                <a:cubicBezTo>
                  <a:pt x="2128176" y="1633009"/>
                  <a:pt x="1983448" y="1764375"/>
                  <a:pt x="1869678" y="1931988"/>
                </a:cubicBezTo>
                <a:cubicBezTo>
                  <a:pt x="1755907" y="2099601"/>
                  <a:pt x="1670050" y="2295129"/>
                  <a:pt x="1612106" y="2518569"/>
                </a:cubicBezTo>
                <a:cubicBezTo>
                  <a:pt x="1554294" y="2742010"/>
                  <a:pt x="1525389" y="2981987"/>
                  <a:pt x="1525389" y="323850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415" name="Freeform 7415"/>
          <p:cNvSpPr/>
          <p:nvPr/>
        </p:nvSpPr>
        <p:spPr>
          <a:xfrm>
            <a:off x="6066639" y="1860121"/>
            <a:ext cx="21631" cy="101018"/>
          </a:xfrm>
          <a:custGeom>
            <a:avLst/>
            <a:gdLst/>
            <a:ahLst/>
            <a:cxnLst/>
            <a:rect l="0" t="0" r="0" b="0"/>
            <a:pathLst>
              <a:path w="2006600" h="9359900">
                <a:moveTo>
                  <a:pt x="1900237" y="2654300"/>
                </a:moveTo>
                <a:lnTo>
                  <a:pt x="1900237" y="9359900"/>
                </a:lnTo>
                <a:lnTo>
                  <a:pt x="114300" y="9359900"/>
                </a:lnTo>
                <a:lnTo>
                  <a:pt x="114300" y="2654300"/>
                </a:lnTo>
                <a:close/>
                <a:moveTo>
                  <a:pt x="0" y="901700"/>
                </a:moveTo>
                <a:cubicBezTo>
                  <a:pt x="0" y="640557"/>
                  <a:pt x="90818" y="424988"/>
                  <a:pt x="272454" y="254993"/>
                </a:cubicBezTo>
                <a:cubicBezTo>
                  <a:pt x="454091" y="84998"/>
                  <a:pt x="697772" y="0"/>
                  <a:pt x="1003498" y="0"/>
                </a:cubicBezTo>
                <a:cubicBezTo>
                  <a:pt x="1304858" y="0"/>
                  <a:pt x="1547349" y="84998"/>
                  <a:pt x="1730970" y="254993"/>
                </a:cubicBezTo>
                <a:cubicBezTo>
                  <a:pt x="1914723" y="424988"/>
                  <a:pt x="2006600" y="640557"/>
                  <a:pt x="2006600" y="901700"/>
                </a:cubicBezTo>
                <a:cubicBezTo>
                  <a:pt x="2006600" y="1162844"/>
                  <a:pt x="1914723" y="1378413"/>
                  <a:pt x="1730970" y="1548408"/>
                </a:cubicBezTo>
                <a:cubicBezTo>
                  <a:pt x="1547349" y="1718403"/>
                  <a:pt x="1304858" y="1803400"/>
                  <a:pt x="1003498" y="1803400"/>
                </a:cubicBezTo>
                <a:cubicBezTo>
                  <a:pt x="697772" y="1803400"/>
                  <a:pt x="454091" y="1718403"/>
                  <a:pt x="272454" y="1548408"/>
                </a:cubicBezTo>
                <a:cubicBezTo>
                  <a:pt x="90818" y="1378413"/>
                  <a:pt x="0" y="1162844"/>
                  <a:pt x="0" y="90170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416" name="Freeform 7416"/>
          <p:cNvSpPr/>
          <p:nvPr/>
        </p:nvSpPr>
        <p:spPr>
          <a:xfrm>
            <a:off x="6098552" y="1887397"/>
            <a:ext cx="61608" cy="75113"/>
          </a:xfrm>
          <a:custGeom>
            <a:avLst/>
            <a:gdLst/>
            <a:ahLst/>
            <a:cxnLst/>
            <a:rect l="0" t="0" r="0" b="0"/>
            <a:pathLst>
              <a:path w="5715000" h="6959600">
                <a:moveTo>
                  <a:pt x="3975100" y="4977408"/>
                </a:moveTo>
                <a:cubicBezTo>
                  <a:pt x="3975100" y="4849218"/>
                  <a:pt x="3937860" y="4733529"/>
                  <a:pt x="3863379" y="4630341"/>
                </a:cubicBezTo>
                <a:cubicBezTo>
                  <a:pt x="3789031" y="4527021"/>
                  <a:pt x="3651514" y="4430978"/>
                  <a:pt x="3450828" y="4342210"/>
                </a:cubicBezTo>
                <a:cubicBezTo>
                  <a:pt x="3250274" y="4253310"/>
                  <a:pt x="2961811" y="4171620"/>
                  <a:pt x="2585442" y="4097140"/>
                </a:cubicBezTo>
                <a:cubicBezTo>
                  <a:pt x="2246378" y="4022792"/>
                  <a:pt x="1931061" y="3928798"/>
                  <a:pt x="1639490" y="3815160"/>
                </a:cubicBezTo>
                <a:cubicBezTo>
                  <a:pt x="1347919" y="3701521"/>
                  <a:pt x="1095639" y="3564136"/>
                  <a:pt x="882650" y="3403005"/>
                </a:cubicBezTo>
                <a:cubicBezTo>
                  <a:pt x="669660" y="3241742"/>
                  <a:pt x="503171" y="3050580"/>
                  <a:pt x="383182" y="2829521"/>
                </a:cubicBezTo>
                <a:cubicBezTo>
                  <a:pt x="263194" y="2608461"/>
                  <a:pt x="203200" y="2355321"/>
                  <a:pt x="203200" y="2070100"/>
                </a:cubicBezTo>
                <a:cubicBezTo>
                  <a:pt x="203200" y="1789245"/>
                  <a:pt x="264252" y="1524861"/>
                  <a:pt x="386357" y="1276946"/>
                </a:cubicBezTo>
                <a:cubicBezTo>
                  <a:pt x="508463" y="1028899"/>
                  <a:pt x="684344" y="808832"/>
                  <a:pt x="914003" y="616744"/>
                </a:cubicBezTo>
                <a:cubicBezTo>
                  <a:pt x="1143793" y="424525"/>
                  <a:pt x="1425244" y="273712"/>
                  <a:pt x="1758354" y="164307"/>
                </a:cubicBezTo>
                <a:cubicBezTo>
                  <a:pt x="2091597" y="54769"/>
                  <a:pt x="2467173" y="0"/>
                  <a:pt x="2885082" y="0"/>
                </a:cubicBezTo>
                <a:cubicBezTo>
                  <a:pt x="3468753" y="0"/>
                  <a:pt x="3970602" y="92935"/>
                  <a:pt x="4390628" y="278805"/>
                </a:cubicBezTo>
                <a:cubicBezTo>
                  <a:pt x="4810654" y="464675"/>
                  <a:pt x="5133445" y="719733"/>
                  <a:pt x="5359003" y="1043980"/>
                </a:cubicBezTo>
                <a:cubicBezTo>
                  <a:pt x="5584692" y="1368095"/>
                  <a:pt x="5697537" y="1736659"/>
                  <a:pt x="5697537" y="2149674"/>
                </a:cubicBezTo>
                <a:lnTo>
                  <a:pt x="3911600" y="2149674"/>
                </a:lnTo>
                <a:cubicBezTo>
                  <a:pt x="3911600" y="1976107"/>
                  <a:pt x="3875352" y="1820069"/>
                  <a:pt x="3802856" y="1681560"/>
                </a:cubicBezTo>
                <a:cubicBezTo>
                  <a:pt x="3730360" y="1543050"/>
                  <a:pt x="3618574" y="1433513"/>
                  <a:pt x="3467496" y="1352947"/>
                </a:cubicBezTo>
                <a:cubicBezTo>
                  <a:pt x="3316419" y="1272250"/>
                  <a:pt x="3120760" y="1231900"/>
                  <a:pt x="2880518" y="1231900"/>
                </a:cubicBezTo>
                <a:cubicBezTo>
                  <a:pt x="2681684" y="1231900"/>
                  <a:pt x="2509837" y="1266032"/>
                  <a:pt x="2364978" y="1334294"/>
                </a:cubicBezTo>
                <a:cubicBezTo>
                  <a:pt x="2220118" y="1402557"/>
                  <a:pt x="2109324" y="1493573"/>
                  <a:pt x="2032595" y="1607344"/>
                </a:cubicBezTo>
                <a:cubicBezTo>
                  <a:pt x="1955998" y="1721115"/>
                  <a:pt x="1917700" y="1846263"/>
                  <a:pt x="1917700" y="1982788"/>
                </a:cubicBezTo>
                <a:cubicBezTo>
                  <a:pt x="1917700" y="2086240"/>
                  <a:pt x="1939395" y="2178315"/>
                  <a:pt x="1982787" y="2259013"/>
                </a:cubicBezTo>
                <a:cubicBezTo>
                  <a:pt x="2026311" y="2339579"/>
                  <a:pt x="2097682" y="2413000"/>
                  <a:pt x="2196901" y="2479279"/>
                </a:cubicBezTo>
                <a:cubicBezTo>
                  <a:pt x="2296252" y="2545425"/>
                  <a:pt x="2425567" y="2606477"/>
                  <a:pt x="2584846" y="2662436"/>
                </a:cubicBezTo>
                <a:cubicBezTo>
                  <a:pt x="2744126" y="2718264"/>
                  <a:pt x="2941637" y="2768931"/>
                  <a:pt x="3177381" y="2814440"/>
                </a:cubicBezTo>
                <a:cubicBezTo>
                  <a:pt x="3661304" y="2913526"/>
                  <a:pt x="4093500" y="3042775"/>
                  <a:pt x="4473971" y="3202186"/>
                </a:cubicBezTo>
                <a:cubicBezTo>
                  <a:pt x="4854575" y="3361465"/>
                  <a:pt x="5156530" y="3576572"/>
                  <a:pt x="5379839" y="3847505"/>
                </a:cubicBezTo>
                <a:cubicBezTo>
                  <a:pt x="5603279" y="4118438"/>
                  <a:pt x="5715000" y="4473179"/>
                  <a:pt x="5715000" y="4911725"/>
                </a:cubicBezTo>
                <a:cubicBezTo>
                  <a:pt x="5715000" y="5209646"/>
                  <a:pt x="5648854" y="5482696"/>
                  <a:pt x="5516562" y="5730875"/>
                </a:cubicBezTo>
                <a:cubicBezTo>
                  <a:pt x="5384403" y="5979055"/>
                  <a:pt x="5194300" y="6195219"/>
                  <a:pt x="4946253" y="6379369"/>
                </a:cubicBezTo>
                <a:cubicBezTo>
                  <a:pt x="4698338" y="6563519"/>
                  <a:pt x="4401872" y="6706262"/>
                  <a:pt x="4056856" y="6807597"/>
                </a:cubicBezTo>
                <a:cubicBezTo>
                  <a:pt x="3711971" y="6908932"/>
                  <a:pt x="3324621" y="6959600"/>
                  <a:pt x="2894806" y="6959600"/>
                </a:cubicBezTo>
                <a:cubicBezTo>
                  <a:pt x="2270786" y="6959600"/>
                  <a:pt x="1742876" y="6847747"/>
                  <a:pt x="1311076" y="6624043"/>
                </a:cubicBezTo>
                <a:cubicBezTo>
                  <a:pt x="879276" y="6400337"/>
                  <a:pt x="552780" y="6115646"/>
                  <a:pt x="331589" y="5769968"/>
                </a:cubicBezTo>
                <a:cubicBezTo>
                  <a:pt x="110529" y="5424157"/>
                  <a:pt x="0" y="5068954"/>
                  <a:pt x="0" y="4704358"/>
                </a:cubicBezTo>
                <a:lnTo>
                  <a:pt x="1701800" y="4704358"/>
                </a:lnTo>
                <a:cubicBezTo>
                  <a:pt x="1701800" y="4948304"/>
                  <a:pt x="1760603" y="5144691"/>
                  <a:pt x="1878210" y="5293519"/>
                </a:cubicBezTo>
                <a:cubicBezTo>
                  <a:pt x="1995950" y="5442215"/>
                  <a:pt x="2146696" y="5549636"/>
                  <a:pt x="2330450" y="5615782"/>
                </a:cubicBezTo>
                <a:cubicBezTo>
                  <a:pt x="2514203" y="5681928"/>
                  <a:pt x="2713434" y="5715000"/>
                  <a:pt x="2928143" y="5715000"/>
                </a:cubicBezTo>
                <a:cubicBezTo>
                  <a:pt x="3159521" y="5715000"/>
                  <a:pt x="3351609" y="5682986"/>
                  <a:pt x="3504406" y="5618957"/>
                </a:cubicBezTo>
                <a:cubicBezTo>
                  <a:pt x="3657203" y="5554795"/>
                  <a:pt x="3773818" y="5468012"/>
                  <a:pt x="3854251" y="5358607"/>
                </a:cubicBezTo>
                <a:cubicBezTo>
                  <a:pt x="3934817" y="5249069"/>
                  <a:pt x="3975100" y="5122003"/>
                  <a:pt x="3975100" y="4977408"/>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417" name="Freeform 7417"/>
          <p:cNvSpPr/>
          <p:nvPr/>
        </p:nvSpPr>
        <p:spPr>
          <a:xfrm>
            <a:off x="6167977" y="1887397"/>
            <a:ext cx="64343" cy="75113"/>
          </a:xfrm>
          <a:custGeom>
            <a:avLst/>
            <a:gdLst/>
            <a:ahLst/>
            <a:cxnLst/>
            <a:rect l="0" t="0" r="0" b="0"/>
            <a:pathLst>
              <a:path w="5968801" h="6959600">
                <a:moveTo>
                  <a:pt x="3898900" y="5321697"/>
                </a:moveTo>
                <a:lnTo>
                  <a:pt x="3898900" y="2331046"/>
                </a:lnTo>
                <a:cubicBezTo>
                  <a:pt x="3898900" y="2116072"/>
                  <a:pt x="3863908" y="1931062"/>
                  <a:pt x="3793926" y="1776016"/>
                </a:cubicBezTo>
                <a:cubicBezTo>
                  <a:pt x="3724076" y="1620838"/>
                  <a:pt x="3616126" y="1499857"/>
                  <a:pt x="3470076" y="1413074"/>
                </a:cubicBezTo>
                <a:cubicBezTo>
                  <a:pt x="3324158" y="1326158"/>
                  <a:pt x="3135974" y="1282700"/>
                  <a:pt x="2905521" y="1282700"/>
                </a:cubicBezTo>
                <a:cubicBezTo>
                  <a:pt x="2708142" y="1282700"/>
                  <a:pt x="2537420" y="1316765"/>
                  <a:pt x="2393354" y="1384896"/>
                </a:cubicBezTo>
                <a:cubicBezTo>
                  <a:pt x="2249421" y="1452894"/>
                  <a:pt x="2138362" y="1549797"/>
                  <a:pt x="2060178" y="1675607"/>
                </a:cubicBezTo>
                <a:cubicBezTo>
                  <a:pt x="1982126" y="1801416"/>
                  <a:pt x="1943100" y="1948921"/>
                  <a:pt x="1943100" y="2118122"/>
                </a:cubicBezTo>
                <a:lnTo>
                  <a:pt x="157162" y="2118122"/>
                </a:lnTo>
                <a:cubicBezTo>
                  <a:pt x="157162" y="1833166"/>
                  <a:pt x="223242" y="1562696"/>
                  <a:pt x="355401" y="1306711"/>
                </a:cubicBezTo>
                <a:cubicBezTo>
                  <a:pt x="487560" y="1050727"/>
                  <a:pt x="679582" y="824707"/>
                  <a:pt x="931465" y="628650"/>
                </a:cubicBezTo>
                <a:cubicBezTo>
                  <a:pt x="1183481" y="432462"/>
                  <a:pt x="1483981" y="278673"/>
                  <a:pt x="1832967" y="167283"/>
                </a:cubicBezTo>
                <a:cubicBezTo>
                  <a:pt x="2182084" y="55761"/>
                  <a:pt x="2573469" y="0"/>
                  <a:pt x="3007121" y="0"/>
                </a:cubicBezTo>
                <a:cubicBezTo>
                  <a:pt x="3527557" y="0"/>
                  <a:pt x="3990114" y="86850"/>
                  <a:pt x="4394795" y="260549"/>
                </a:cubicBezTo>
                <a:cubicBezTo>
                  <a:pt x="4799607" y="434115"/>
                  <a:pt x="5118695" y="694598"/>
                  <a:pt x="5352057" y="1041996"/>
                </a:cubicBezTo>
                <a:cubicBezTo>
                  <a:pt x="5585552" y="1389394"/>
                  <a:pt x="5702300" y="1823641"/>
                  <a:pt x="5702300" y="2344738"/>
                </a:cubicBezTo>
                <a:lnTo>
                  <a:pt x="5702300" y="5216525"/>
                </a:lnTo>
                <a:cubicBezTo>
                  <a:pt x="5702300" y="5584693"/>
                  <a:pt x="5724988" y="5885591"/>
                  <a:pt x="5770364" y="6119218"/>
                </a:cubicBezTo>
                <a:cubicBezTo>
                  <a:pt x="5815872" y="6352845"/>
                  <a:pt x="5882018" y="6556508"/>
                  <a:pt x="5968801" y="6730207"/>
                </a:cubicBezTo>
                <a:lnTo>
                  <a:pt x="5968801" y="6835576"/>
                </a:lnTo>
                <a:lnTo>
                  <a:pt x="4160043" y="6835576"/>
                </a:lnTo>
                <a:cubicBezTo>
                  <a:pt x="4072995" y="6653544"/>
                  <a:pt x="4007710" y="6425010"/>
                  <a:pt x="3964185" y="6149975"/>
                </a:cubicBezTo>
                <a:cubicBezTo>
                  <a:pt x="3920661" y="5874941"/>
                  <a:pt x="3898900" y="5598848"/>
                  <a:pt x="3898900" y="5321697"/>
                </a:cubicBezTo>
                <a:close/>
                <a:moveTo>
                  <a:pt x="4141390" y="2743200"/>
                </a:moveTo>
                <a:lnTo>
                  <a:pt x="4141390" y="3759200"/>
                </a:lnTo>
                <a:lnTo>
                  <a:pt x="3146028" y="3759200"/>
                </a:lnTo>
                <a:cubicBezTo>
                  <a:pt x="2911210" y="3759200"/>
                  <a:pt x="2707216" y="3786056"/>
                  <a:pt x="2534046" y="3839766"/>
                </a:cubicBezTo>
                <a:cubicBezTo>
                  <a:pt x="2361009" y="3893477"/>
                  <a:pt x="2218795" y="3968949"/>
                  <a:pt x="2107406" y="4066183"/>
                </a:cubicBezTo>
                <a:cubicBezTo>
                  <a:pt x="1996148" y="4163418"/>
                  <a:pt x="1914723" y="4276130"/>
                  <a:pt x="1863129" y="4404321"/>
                </a:cubicBezTo>
                <a:cubicBezTo>
                  <a:pt x="1811668" y="4532511"/>
                  <a:pt x="1785937" y="4673071"/>
                  <a:pt x="1785937" y="4826000"/>
                </a:cubicBezTo>
                <a:cubicBezTo>
                  <a:pt x="1785937" y="4979062"/>
                  <a:pt x="1820994" y="5116579"/>
                  <a:pt x="1891109" y="5238552"/>
                </a:cubicBezTo>
                <a:cubicBezTo>
                  <a:pt x="1961356" y="5360525"/>
                  <a:pt x="2062559" y="5455643"/>
                  <a:pt x="2194718" y="5523905"/>
                </a:cubicBezTo>
                <a:cubicBezTo>
                  <a:pt x="2327010" y="5592035"/>
                  <a:pt x="2481990" y="5626100"/>
                  <a:pt x="2659657" y="5626100"/>
                </a:cubicBezTo>
                <a:cubicBezTo>
                  <a:pt x="2928210" y="5626100"/>
                  <a:pt x="3161638" y="5572390"/>
                  <a:pt x="3359943" y="5464969"/>
                </a:cubicBezTo>
                <a:cubicBezTo>
                  <a:pt x="3558249" y="5357416"/>
                  <a:pt x="3712170" y="5225058"/>
                  <a:pt x="3821707" y="5067896"/>
                </a:cubicBezTo>
                <a:cubicBezTo>
                  <a:pt x="3931245" y="4910733"/>
                  <a:pt x="3986014" y="4761905"/>
                  <a:pt x="3986014" y="4621411"/>
                </a:cubicBezTo>
                <a:lnTo>
                  <a:pt x="4464843" y="5378054"/>
                </a:lnTo>
                <a:cubicBezTo>
                  <a:pt x="4398830" y="5547519"/>
                  <a:pt x="4309004" y="5723203"/>
                  <a:pt x="4195365" y="5905104"/>
                </a:cubicBezTo>
                <a:cubicBezTo>
                  <a:pt x="4081859" y="6087005"/>
                  <a:pt x="3938389" y="6257595"/>
                  <a:pt x="3764954" y="6416874"/>
                </a:cubicBezTo>
                <a:cubicBezTo>
                  <a:pt x="3591652" y="6576021"/>
                  <a:pt x="3383227" y="6706262"/>
                  <a:pt x="3139678" y="6807597"/>
                </a:cubicBezTo>
                <a:cubicBezTo>
                  <a:pt x="2896129" y="6908932"/>
                  <a:pt x="2607071" y="6959600"/>
                  <a:pt x="2272506" y="6959600"/>
                </a:cubicBezTo>
                <a:cubicBezTo>
                  <a:pt x="1847453" y="6959600"/>
                  <a:pt x="1462550" y="6873742"/>
                  <a:pt x="1117798" y="6702029"/>
                </a:cubicBezTo>
                <a:cubicBezTo>
                  <a:pt x="773046" y="6530182"/>
                  <a:pt x="500525" y="6292123"/>
                  <a:pt x="300235" y="5987852"/>
                </a:cubicBezTo>
                <a:cubicBezTo>
                  <a:pt x="100078" y="5683581"/>
                  <a:pt x="0" y="5336845"/>
                  <a:pt x="0" y="4947643"/>
                </a:cubicBezTo>
                <a:cubicBezTo>
                  <a:pt x="0" y="4595747"/>
                  <a:pt x="66145" y="4283208"/>
                  <a:pt x="198437" y="4010025"/>
                </a:cubicBezTo>
                <a:cubicBezTo>
                  <a:pt x="330729" y="3736843"/>
                  <a:pt x="525991" y="3506061"/>
                  <a:pt x="784225" y="3317677"/>
                </a:cubicBezTo>
                <a:cubicBezTo>
                  <a:pt x="1042590" y="3129161"/>
                  <a:pt x="1365977" y="2986286"/>
                  <a:pt x="1754385" y="2889052"/>
                </a:cubicBezTo>
                <a:cubicBezTo>
                  <a:pt x="2142926" y="2791818"/>
                  <a:pt x="2593445" y="2743200"/>
                  <a:pt x="3105943" y="274320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418" name="Freeform 7418"/>
          <p:cNvSpPr/>
          <p:nvPr/>
        </p:nvSpPr>
        <p:spPr>
          <a:xfrm>
            <a:off x="6236307" y="1870812"/>
            <a:ext cx="42967" cy="91629"/>
          </a:xfrm>
          <a:custGeom>
            <a:avLst/>
            <a:gdLst/>
            <a:ahLst/>
            <a:cxnLst/>
            <a:rect l="0" t="0" r="0" b="0"/>
            <a:pathLst>
              <a:path w="3985815" h="8489950">
                <a:moveTo>
                  <a:pt x="3905250" y="1651000"/>
                </a:moveTo>
                <a:lnTo>
                  <a:pt x="3905250" y="2921000"/>
                </a:lnTo>
                <a:lnTo>
                  <a:pt x="0" y="2921000"/>
                </a:lnTo>
                <a:lnTo>
                  <a:pt x="0" y="1651000"/>
                </a:lnTo>
                <a:close/>
                <a:moveTo>
                  <a:pt x="965200" y="0"/>
                </a:moveTo>
                <a:lnTo>
                  <a:pt x="2751137" y="0"/>
                </a:lnTo>
                <a:lnTo>
                  <a:pt x="2751137" y="6344047"/>
                </a:lnTo>
                <a:cubicBezTo>
                  <a:pt x="2751137" y="6538516"/>
                  <a:pt x="2776934" y="6687410"/>
                  <a:pt x="2828528" y="6790730"/>
                </a:cubicBezTo>
                <a:cubicBezTo>
                  <a:pt x="2880254" y="6894050"/>
                  <a:pt x="2957843" y="6965355"/>
                  <a:pt x="3061295" y="7004646"/>
                </a:cubicBezTo>
                <a:cubicBezTo>
                  <a:pt x="3164747" y="7043936"/>
                  <a:pt x="3295054" y="7063582"/>
                  <a:pt x="3452217" y="7063582"/>
                </a:cubicBezTo>
                <a:cubicBezTo>
                  <a:pt x="3563871" y="7063582"/>
                  <a:pt x="3664148" y="7058422"/>
                  <a:pt x="3753048" y="7048104"/>
                </a:cubicBezTo>
                <a:cubicBezTo>
                  <a:pt x="3842080" y="7037653"/>
                  <a:pt x="3917619" y="7026275"/>
                  <a:pt x="3979664" y="7013972"/>
                </a:cubicBezTo>
                <a:lnTo>
                  <a:pt x="3985815" y="8328621"/>
                </a:lnTo>
                <a:cubicBezTo>
                  <a:pt x="3832886" y="8378097"/>
                  <a:pt x="3667455" y="8417321"/>
                  <a:pt x="3489523" y="8446293"/>
                </a:cubicBezTo>
                <a:cubicBezTo>
                  <a:pt x="3311723" y="8475397"/>
                  <a:pt x="3115336" y="8489950"/>
                  <a:pt x="2900362" y="8489950"/>
                </a:cubicBezTo>
                <a:cubicBezTo>
                  <a:pt x="2507456" y="8489950"/>
                  <a:pt x="2165217" y="8424862"/>
                  <a:pt x="1873646" y="8294688"/>
                </a:cubicBezTo>
                <a:cubicBezTo>
                  <a:pt x="1582208" y="8164381"/>
                  <a:pt x="1357907" y="7954566"/>
                  <a:pt x="1200745" y="7665244"/>
                </a:cubicBezTo>
                <a:cubicBezTo>
                  <a:pt x="1043715" y="7375790"/>
                  <a:pt x="965200" y="6995385"/>
                  <a:pt x="965200" y="652403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419" name="Freeform 7419"/>
          <p:cNvSpPr/>
          <p:nvPr/>
        </p:nvSpPr>
        <p:spPr>
          <a:xfrm>
            <a:off x="6287524" y="1860121"/>
            <a:ext cx="21631" cy="101018"/>
          </a:xfrm>
          <a:custGeom>
            <a:avLst/>
            <a:gdLst/>
            <a:ahLst/>
            <a:cxnLst/>
            <a:rect l="0" t="0" r="0" b="0"/>
            <a:pathLst>
              <a:path w="2006600" h="9359900">
                <a:moveTo>
                  <a:pt x="1900237" y="2654300"/>
                </a:moveTo>
                <a:lnTo>
                  <a:pt x="1900237" y="9359900"/>
                </a:lnTo>
                <a:lnTo>
                  <a:pt x="114300" y="9359900"/>
                </a:lnTo>
                <a:lnTo>
                  <a:pt x="114300" y="2654300"/>
                </a:lnTo>
                <a:close/>
                <a:moveTo>
                  <a:pt x="0" y="901700"/>
                </a:moveTo>
                <a:cubicBezTo>
                  <a:pt x="0" y="640557"/>
                  <a:pt x="90818" y="424988"/>
                  <a:pt x="272454" y="254993"/>
                </a:cubicBezTo>
                <a:cubicBezTo>
                  <a:pt x="454091" y="84998"/>
                  <a:pt x="697772" y="0"/>
                  <a:pt x="1003498" y="0"/>
                </a:cubicBezTo>
                <a:cubicBezTo>
                  <a:pt x="1304858" y="0"/>
                  <a:pt x="1547349" y="84998"/>
                  <a:pt x="1730970" y="254993"/>
                </a:cubicBezTo>
                <a:cubicBezTo>
                  <a:pt x="1914723" y="424988"/>
                  <a:pt x="2006600" y="640557"/>
                  <a:pt x="2006600" y="901700"/>
                </a:cubicBezTo>
                <a:cubicBezTo>
                  <a:pt x="2006600" y="1162844"/>
                  <a:pt x="1914723" y="1378413"/>
                  <a:pt x="1730970" y="1548408"/>
                </a:cubicBezTo>
                <a:cubicBezTo>
                  <a:pt x="1547349" y="1718403"/>
                  <a:pt x="1304858" y="1803400"/>
                  <a:pt x="1003498" y="1803400"/>
                </a:cubicBezTo>
                <a:cubicBezTo>
                  <a:pt x="697772" y="1803400"/>
                  <a:pt x="454091" y="1718403"/>
                  <a:pt x="272454" y="1548408"/>
                </a:cubicBezTo>
                <a:cubicBezTo>
                  <a:pt x="90818" y="1378413"/>
                  <a:pt x="0" y="1162844"/>
                  <a:pt x="0" y="90170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420" name="Freeform 7420"/>
          <p:cNvSpPr/>
          <p:nvPr/>
        </p:nvSpPr>
        <p:spPr>
          <a:xfrm>
            <a:off x="6320122" y="1887419"/>
            <a:ext cx="68453" cy="75091"/>
          </a:xfrm>
          <a:custGeom>
            <a:avLst/>
            <a:gdLst/>
            <a:ahLst/>
            <a:cxnLst/>
            <a:rect l="0" t="0" r="0" b="0"/>
            <a:pathLst>
              <a:path w="6350000" h="6957615">
                <a:moveTo>
                  <a:pt x="0" y="3546872"/>
                </a:moveTo>
                <a:lnTo>
                  <a:pt x="0" y="3416697"/>
                </a:lnTo>
                <a:cubicBezTo>
                  <a:pt x="0" y="2924704"/>
                  <a:pt x="70180" y="2471010"/>
                  <a:pt x="210542" y="2055614"/>
                </a:cubicBezTo>
                <a:cubicBezTo>
                  <a:pt x="351035" y="1640086"/>
                  <a:pt x="555492" y="1279393"/>
                  <a:pt x="823912" y="973534"/>
                </a:cubicBezTo>
                <a:cubicBezTo>
                  <a:pt x="1092332" y="667676"/>
                  <a:pt x="1422730" y="428955"/>
                  <a:pt x="1815107" y="257373"/>
                </a:cubicBezTo>
                <a:cubicBezTo>
                  <a:pt x="2207484" y="85791"/>
                  <a:pt x="2657673" y="0"/>
                  <a:pt x="3165673" y="0"/>
                </a:cubicBezTo>
                <a:cubicBezTo>
                  <a:pt x="3673673" y="0"/>
                  <a:pt x="4125912" y="85791"/>
                  <a:pt x="4522390" y="257373"/>
                </a:cubicBezTo>
                <a:cubicBezTo>
                  <a:pt x="4918868" y="428955"/>
                  <a:pt x="5252375" y="667676"/>
                  <a:pt x="5522912" y="973534"/>
                </a:cubicBezTo>
                <a:cubicBezTo>
                  <a:pt x="5793449" y="1279393"/>
                  <a:pt x="5998897" y="1640086"/>
                  <a:pt x="6139259" y="2055614"/>
                </a:cubicBezTo>
                <a:cubicBezTo>
                  <a:pt x="6279753" y="2471010"/>
                  <a:pt x="6350000" y="2924704"/>
                  <a:pt x="6350000" y="3416697"/>
                </a:cubicBezTo>
                <a:lnTo>
                  <a:pt x="6350000" y="3546872"/>
                </a:lnTo>
                <a:cubicBezTo>
                  <a:pt x="6350000" y="4034763"/>
                  <a:pt x="6279753" y="4486473"/>
                  <a:pt x="6139259" y="4902001"/>
                </a:cubicBezTo>
                <a:cubicBezTo>
                  <a:pt x="5998897" y="5317397"/>
                  <a:pt x="5793449" y="5679149"/>
                  <a:pt x="5522912" y="5987256"/>
                </a:cubicBezTo>
                <a:cubicBezTo>
                  <a:pt x="5252375" y="6295231"/>
                  <a:pt x="4920919" y="6533951"/>
                  <a:pt x="4528542" y="6703417"/>
                </a:cubicBezTo>
                <a:cubicBezTo>
                  <a:pt x="4136297" y="6872882"/>
                  <a:pt x="3686175" y="6957615"/>
                  <a:pt x="3178175" y="6957615"/>
                </a:cubicBezTo>
                <a:cubicBezTo>
                  <a:pt x="2670042" y="6957615"/>
                  <a:pt x="2218729" y="6872882"/>
                  <a:pt x="1824235" y="6703417"/>
                </a:cubicBezTo>
                <a:cubicBezTo>
                  <a:pt x="1429874" y="6533951"/>
                  <a:pt x="1097425" y="6295231"/>
                  <a:pt x="826889" y="5987256"/>
                </a:cubicBezTo>
                <a:cubicBezTo>
                  <a:pt x="556484" y="5679149"/>
                  <a:pt x="351035" y="5317397"/>
                  <a:pt x="210542" y="4902001"/>
                </a:cubicBezTo>
                <a:cubicBezTo>
                  <a:pt x="70180" y="4486473"/>
                  <a:pt x="0" y="4034763"/>
                  <a:pt x="0" y="3546872"/>
                </a:cubicBezTo>
                <a:close/>
                <a:moveTo>
                  <a:pt x="1785937" y="3416697"/>
                </a:moveTo>
                <a:lnTo>
                  <a:pt x="1785937" y="3546872"/>
                </a:lnTo>
                <a:cubicBezTo>
                  <a:pt x="1785937" y="3828124"/>
                  <a:pt x="1810742" y="4090723"/>
                  <a:pt x="1860351" y="4334669"/>
                </a:cubicBezTo>
                <a:cubicBezTo>
                  <a:pt x="1909960" y="4578614"/>
                  <a:pt x="1989534" y="4792596"/>
                  <a:pt x="2099071" y="4976614"/>
                </a:cubicBezTo>
                <a:cubicBezTo>
                  <a:pt x="2208609" y="5160632"/>
                  <a:pt x="2352212" y="5304300"/>
                  <a:pt x="2529879" y="5407620"/>
                </a:cubicBezTo>
                <a:cubicBezTo>
                  <a:pt x="2707679" y="5510940"/>
                  <a:pt x="2924770" y="5562600"/>
                  <a:pt x="3181151" y="5562600"/>
                </a:cubicBezTo>
                <a:cubicBezTo>
                  <a:pt x="3429198" y="5562600"/>
                  <a:pt x="3642055" y="5510940"/>
                  <a:pt x="3819723" y="5407620"/>
                </a:cubicBezTo>
                <a:cubicBezTo>
                  <a:pt x="3997523" y="5304300"/>
                  <a:pt x="4140133" y="5160632"/>
                  <a:pt x="4247554" y="4976614"/>
                </a:cubicBezTo>
                <a:cubicBezTo>
                  <a:pt x="4355107" y="4792596"/>
                  <a:pt x="4434747" y="4578614"/>
                  <a:pt x="4486473" y="4334669"/>
                </a:cubicBezTo>
                <a:cubicBezTo>
                  <a:pt x="4538199" y="4090723"/>
                  <a:pt x="4564062" y="3828124"/>
                  <a:pt x="4564062" y="3546872"/>
                </a:cubicBezTo>
                <a:lnTo>
                  <a:pt x="4564062" y="3416697"/>
                </a:lnTo>
                <a:cubicBezTo>
                  <a:pt x="4564062" y="3143779"/>
                  <a:pt x="4538199" y="2886405"/>
                  <a:pt x="4486473" y="2644576"/>
                </a:cubicBezTo>
                <a:cubicBezTo>
                  <a:pt x="4434747" y="2402615"/>
                  <a:pt x="4354115" y="2187575"/>
                  <a:pt x="4244578" y="1999456"/>
                </a:cubicBezTo>
                <a:cubicBezTo>
                  <a:pt x="4135040" y="1811337"/>
                  <a:pt x="3991371" y="1663568"/>
                  <a:pt x="3813571" y="1556147"/>
                </a:cubicBezTo>
                <a:cubicBezTo>
                  <a:pt x="3635904" y="1448726"/>
                  <a:pt x="3420930" y="1395015"/>
                  <a:pt x="3168650" y="1395015"/>
                </a:cubicBezTo>
                <a:cubicBezTo>
                  <a:pt x="2916502" y="1395015"/>
                  <a:pt x="2702586" y="1448726"/>
                  <a:pt x="2526903" y="1556147"/>
                </a:cubicBezTo>
                <a:cubicBezTo>
                  <a:pt x="2351219" y="1663568"/>
                  <a:pt x="2208609" y="1811337"/>
                  <a:pt x="2099071" y="1999456"/>
                </a:cubicBezTo>
                <a:cubicBezTo>
                  <a:pt x="1989534" y="2187575"/>
                  <a:pt x="1909960" y="2402615"/>
                  <a:pt x="1860351" y="2644576"/>
                </a:cubicBezTo>
                <a:cubicBezTo>
                  <a:pt x="1810742" y="2886405"/>
                  <a:pt x="1785937" y="3143779"/>
                  <a:pt x="1785937" y="3416697"/>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421" name="Freeform 7421"/>
          <p:cNvSpPr/>
          <p:nvPr/>
        </p:nvSpPr>
        <p:spPr>
          <a:xfrm>
            <a:off x="6397899" y="1887398"/>
            <a:ext cx="62566" cy="73673"/>
          </a:xfrm>
          <a:custGeom>
            <a:avLst/>
            <a:gdLst/>
            <a:ahLst/>
            <a:cxnLst/>
            <a:rect l="0" t="0" r="0" b="0"/>
            <a:pathLst>
              <a:path w="5803900" h="6826250">
                <a:moveTo>
                  <a:pt x="1785937" y="1550194"/>
                </a:moveTo>
                <a:lnTo>
                  <a:pt x="1785937" y="6826250"/>
                </a:lnTo>
                <a:lnTo>
                  <a:pt x="0" y="6826250"/>
                </a:lnTo>
                <a:lnTo>
                  <a:pt x="0" y="114300"/>
                </a:lnTo>
                <a:lnTo>
                  <a:pt x="1674217" y="114300"/>
                </a:lnTo>
                <a:close/>
                <a:moveTo>
                  <a:pt x="1525389" y="3238500"/>
                </a:moveTo>
                <a:lnTo>
                  <a:pt x="1041796" y="3238500"/>
                </a:lnTo>
                <a:cubicBezTo>
                  <a:pt x="1041796" y="2743200"/>
                  <a:pt x="1105892" y="2296386"/>
                  <a:pt x="1234082" y="1898055"/>
                </a:cubicBezTo>
                <a:cubicBezTo>
                  <a:pt x="1362405" y="1499593"/>
                  <a:pt x="1542454" y="1158942"/>
                  <a:pt x="1774229" y="876102"/>
                </a:cubicBezTo>
                <a:cubicBezTo>
                  <a:pt x="2006137" y="593262"/>
                  <a:pt x="2282494" y="376569"/>
                  <a:pt x="2603301" y="226021"/>
                </a:cubicBezTo>
                <a:cubicBezTo>
                  <a:pt x="2924108" y="75341"/>
                  <a:pt x="3283214" y="0"/>
                  <a:pt x="3680618" y="0"/>
                </a:cubicBezTo>
                <a:cubicBezTo>
                  <a:pt x="3995208" y="0"/>
                  <a:pt x="4282876" y="45443"/>
                  <a:pt x="4543623" y="136327"/>
                </a:cubicBezTo>
                <a:cubicBezTo>
                  <a:pt x="4804370" y="227079"/>
                  <a:pt x="5028869" y="371608"/>
                  <a:pt x="5217120" y="569913"/>
                </a:cubicBezTo>
                <a:cubicBezTo>
                  <a:pt x="5405503" y="768086"/>
                  <a:pt x="5550363" y="1030288"/>
                  <a:pt x="5651698" y="1356519"/>
                </a:cubicBezTo>
                <a:cubicBezTo>
                  <a:pt x="5753166" y="1682750"/>
                  <a:pt x="5803900" y="2081213"/>
                  <a:pt x="5803900" y="2551907"/>
                </a:cubicBezTo>
                <a:lnTo>
                  <a:pt x="5803900" y="6826250"/>
                </a:lnTo>
                <a:lnTo>
                  <a:pt x="4000500" y="6826250"/>
                </a:lnTo>
                <a:lnTo>
                  <a:pt x="4000500" y="2541985"/>
                </a:lnTo>
                <a:cubicBezTo>
                  <a:pt x="4000500" y="2244329"/>
                  <a:pt x="3959158" y="2012884"/>
                  <a:pt x="3876476" y="1847652"/>
                </a:cubicBezTo>
                <a:cubicBezTo>
                  <a:pt x="3793794" y="1682287"/>
                  <a:pt x="3672813" y="1565540"/>
                  <a:pt x="3513534" y="1497410"/>
                </a:cubicBezTo>
                <a:cubicBezTo>
                  <a:pt x="3354387" y="1429147"/>
                  <a:pt x="3158992" y="1395016"/>
                  <a:pt x="2927350" y="1395016"/>
                </a:cubicBezTo>
                <a:cubicBezTo>
                  <a:pt x="2687505" y="1395016"/>
                  <a:pt x="2479675" y="1442641"/>
                  <a:pt x="2303859" y="1537891"/>
                </a:cubicBezTo>
                <a:cubicBezTo>
                  <a:pt x="2128176" y="1633009"/>
                  <a:pt x="1983448" y="1764375"/>
                  <a:pt x="1869678" y="1931988"/>
                </a:cubicBezTo>
                <a:cubicBezTo>
                  <a:pt x="1755907" y="2099601"/>
                  <a:pt x="1670050" y="2295129"/>
                  <a:pt x="1612106" y="2518569"/>
                </a:cubicBezTo>
                <a:cubicBezTo>
                  <a:pt x="1554294" y="2742010"/>
                  <a:pt x="1525389" y="2981987"/>
                  <a:pt x="1525389" y="323850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422" name="Freeform 7422"/>
          <p:cNvSpPr/>
          <p:nvPr/>
        </p:nvSpPr>
        <p:spPr>
          <a:xfrm>
            <a:off x="6503618" y="1887419"/>
            <a:ext cx="68453" cy="75091"/>
          </a:xfrm>
          <a:custGeom>
            <a:avLst/>
            <a:gdLst/>
            <a:ahLst/>
            <a:cxnLst/>
            <a:rect l="0" t="0" r="0" b="0"/>
            <a:pathLst>
              <a:path w="6350000" h="6957615">
                <a:moveTo>
                  <a:pt x="0" y="3546872"/>
                </a:moveTo>
                <a:lnTo>
                  <a:pt x="0" y="3416697"/>
                </a:lnTo>
                <a:cubicBezTo>
                  <a:pt x="0" y="2924704"/>
                  <a:pt x="70180" y="2471010"/>
                  <a:pt x="210542" y="2055614"/>
                </a:cubicBezTo>
                <a:cubicBezTo>
                  <a:pt x="351035" y="1640086"/>
                  <a:pt x="555492" y="1279393"/>
                  <a:pt x="823912" y="973534"/>
                </a:cubicBezTo>
                <a:cubicBezTo>
                  <a:pt x="1092332" y="667676"/>
                  <a:pt x="1422730" y="428955"/>
                  <a:pt x="1815107" y="257373"/>
                </a:cubicBezTo>
                <a:cubicBezTo>
                  <a:pt x="2207484" y="85791"/>
                  <a:pt x="2657673" y="0"/>
                  <a:pt x="3165673" y="0"/>
                </a:cubicBezTo>
                <a:cubicBezTo>
                  <a:pt x="3673673" y="0"/>
                  <a:pt x="4125912" y="85791"/>
                  <a:pt x="4522390" y="257373"/>
                </a:cubicBezTo>
                <a:cubicBezTo>
                  <a:pt x="4918868" y="428955"/>
                  <a:pt x="5252375" y="667676"/>
                  <a:pt x="5522912" y="973534"/>
                </a:cubicBezTo>
                <a:cubicBezTo>
                  <a:pt x="5793449" y="1279393"/>
                  <a:pt x="5998897" y="1640086"/>
                  <a:pt x="6139259" y="2055614"/>
                </a:cubicBezTo>
                <a:cubicBezTo>
                  <a:pt x="6279753" y="2471010"/>
                  <a:pt x="6350000" y="2924704"/>
                  <a:pt x="6350000" y="3416697"/>
                </a:cubicBezTo>
                <a:lnTo>
                  <a:pt x="6350000" y="3546872"/>
                </a:lnTo>
                <a:cubicBezTo>
                  <a:pt x="6350000" y="4034763"/>
                  <a:pt x="6279753" y="4486473"/>
                  <a:pt x="6139259" y="4902001"/>
                </a:cubicBezTo>
                <a:cubicBezTo>
                  <a:pt x="5998897" y="5317397"/>
                  <a:pt x="5793449" y="5679149"/>
                  <a:pt x="5522912" y="5987256"/>
                </a:cubicBezTo>
                <a:cubicBezTo>
                  <a:pt x="5252375" y="6295231"/>
                  <a:pt x="4920919" y="6533951"/>
                  <a:pt x="4528542" y="6703417"/>
                </a:cubicBezTo>
                <a:cubicBezTo>
                  <a:pt x="4136297" y="6872882"/>
                  <a:pt x="3686175" y="6957615"/>
                  <a:pt x="3178175" y="6957615"/>
                </a:cubicBezTo>
                <a:cubicBezTo>
                  <a:pt x="2670042" y="6957615"/>
                  <a:pt x="2218729" y="6872882"/>
                  <a:pt x="1824235" y="6703417"/>
                </a:cubicBezTo>
                <a:cubicBezTo>
                  <a:pt x="1429874" y="6533951"/>
                  <a:pt x="1097425" y="6295231"/>
                  <a:pt x="826889" y="5987256"/>
                </a:cubicBezTo>
                <a:cubicBezTo>
                  <a:pt x="556484" y="5679149"/>
                  <a:pt x="351035" y="5317397"/>
                  <a:pt x="210542" y="4902001"/>
                </a:cubicBezTo>
                <a:cubicBezTo>
                  <a:pt x="70180" y="4486473"/>
                  <a:pt x="0" y="4034763"/>
                  <a:pt x="0" y="3546872"/>
                </a:cubicBezTo>
                <a:close/>
                <a:moveTo>
                  <a:pt x="1785937" y="3416697"/>
                </a:moveTo>
                <a:lnTo>
                  <a:pt x="1785937" y="3546872"/>
                </a:lnTo>
                <a:cubicBezTo>
                  <a:pt x="1785937" y="3828124"/>
                  <a:pt x="1810742" y="4090723"/>
                  <a:pt x="1860351" y="4334669"/>
                </a:cubicBezTo>
                <a:cubicBezTo>
                  <a:pt x="1909960" y="4578614"/>
                  <a:pt x="1989534" y="4792596"/>
                  <a:pt x="2099071" y="4976614"/>
                </a:cubicBezTo>
                <a:cubicBezTo>
                  <a:pt x="2208609" y="5160632"/>
                  <a:pt x="2352212" y="5304300"/>
                  <a:pt x="2529879" y="5407620"/>
                </a:cubicBezTo>
                <a:cubicBezTo>
                  <a:pt x="2707679" y="5510940"/>
                  <a:pt x="2924770" y="5562600"/>
                  <a:pt x="3181151" y="5562600"/>
                </a:cubicBezTo>
                <a:cubicBezTo>
                  <a:pt x="3429198" y="5562600"/>
                  <a:pt x="3642055" y="5510940"/>
                  <a:pt x="3819723" y="5407620"/>
                </a:cubicBezTo>
                <a:cubicBezTo>
                  <a:pt x="3997523" y="5304300"/>
                  <a:pt x="4140133" y="5160632"/>
                  <a:pt x="4247554" y="4976614"/>
                </a:cubicBezTo>
                <a:cubicBezTo>
                  <a:pt x="4355107" y="4792596"/>
                  <a:pt x="4434747" y="4578614"/>
                  <a:pt x="4486473" y="4334669"/>
                </a:cubicBezTo>
                <a:cubicBezTo>
                  <a:pt x="4538199" y="4090723"/>
                  <a:pt x="4564062" y="3828124"/>
                  <a:pt x="4564062" y="3546872"/>
                </a:cubicBezTo>
                <a:lnTo>
                  <a:pt x="4564062" y="3416697"/>
                </a:lnTo>
                <a:cubicBezTo>
                  <a:pt x="4564062" y="3143779"/>
                  <a:pt x="4538199" y="2886405"/>
                  <a:pt x="4486473" y="2644576"/>
                </a:cubicBezTo>
                <a:cubicBezTo>
                  <a:pt x="4434747" y="2402615"/>
                  <a:pt x="4354115" y="2187575"/>
                  <a:pt x="4244578" y="1999456"/>
                </a:cubicBezTo>
                <a:cubicBezTo>
                  <a:pt x="4135040" y="1811337"/>
                  <a:pt x="3991371" y="1663568"/>
                  <a:pt x="3813571" y="1556147"/>
                </a:cubicBezTo>
                <a:cubicBezTo>
                  <a:pt x="3635904" y="1448726"/>
                  <a:pt x="3420930" y="1395015"/>
                  <a:pt x="3168650" y="1395015"/>
                </a:cubicBezTo>
                <a:cubicBezTo>
                  <a:pt x="2916502" y="1395015"/>
                  <a:pt x="2702586" y="1448726"/>
                  <a:pt x="2526903" y="1556147"/>
                </a:cubicBezTo>
                <a:cubicBezTo>
                  <a:pt x="2351219" y="1663568"/>
                  <a:pt x="2208609" y="1811337"/>
                  <a:pt x="2099071" y="1999456"/>
                </a:cubicBezTo>
                <a:cubicBezTo>
                  <a:pt x="1989534" y="2187575"/>
                  <a:pt x="1909960" y="2402615"/>
                  <a:pt x="1860351" y="2644576"/>
                </a:cubicBezTo>
                <a:cubicBezTo>
                  <a:pt x="1810742" y="2886405"/>
                  <a:pt x="1785937" y="3143779"/>
                  <a:pt x="1785937" y="3416697"/>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423" name="Freeform 7423"/>
          <p:cNvSpPr/>
          <p:nvPr/>
        </p:nvSpPr>
        <p:spPr>
          <a:xfrm>
            <a:off x="6581805" y="1887397"/>
            <a:ext cx="41046" cy="73742"/>
          </a:xfrm>
          <a:custGeom>
            <a:avLst/>
            <a:gdLst/>
            <a:ahLst/>
            <a:cxnLst/>
            <a:rect l="0" t="0" r="0" b="0"/>
            <a:pathLst>
              <a:path w="3807618" h="6832600">
                <a:moveTo>
                  <a:pt x="1785937" y="1589882"/>
                </a:moveTo>
                <a:lnTo>
                  <a:pt x="1785937" y="6832600"/>
                </a:lnTo>
                <a:lnTo>
                  <a:pt x="0" y="6832600"/>
                </a:lnTo>
                <a:lnTo>
                  <a:pt x="0" y="127000"/>
                </a:lnTo>
                <a:lnTo>
                  <a:pt x="1680567" y="127000"/>
                </a:lnTo>
                <a:close/>
                <a:moveTo>
                  <a:pt x="3807618" y="82550"/>
                </a:moveTo>
                <a:lnTo>
                  <a:pt x="3776464" y="1738710"/>
                </a:lnTo>
                <a:cubicBezTo>
                  <a:pt x="3689416" y="1726275"/>
                  <a:pt x="3584707" y="1714897"/>
                  <a:pt x="3462337" y="1704579"/>
                </a:cubicBezTo>
                <a:cubicBezTo>
                  <a:pt x="3340100" y="1694260"/>
                  <a:pt x="3229239" y="1689100"/>
                  <a:pt x="3129756" y="1689100"/>
                </a:cubicBezTo>
                <a:cubicBezTo>
                  <a:pt x="2876814" y="1689100"/>
                  <a:pt x="2658070" y="1721115"/>
                  <a:pt x="2473523" y="1785144"/>
                </a:cubicBezTo>
                <a:cubicBezTo>
                  <a:pt x="2289108" y="1849173"/>
                  <a:pt x="2135716" y="1942108"/>
                  <a:pt x="2013346" y="2063949"/>
                </a:cubicBezTo>
                <a:cubicBezTo>
                  <a:pt x="1891109" y="2185790"/>
                  <a:pt x="1799894" y="2336602"/>
                  <a:pt x="1739701" y="2516386"/>
                </a:cubicBezTo>
                <a:cubicBezTo>
                  <a:pt x="1679641" y="2696039"/>
                  <a:pt x="1649610" y="2899503"/>
                  <a:pt x="1649610" y="3126780"/>
                </a:cubicBezTo>
                <a:lnTo>
                  <a:pt x="1283692" y="3015258"/>
                </a:lnTo>
                <a:cubicBezTo>
                  <a:pt x="1283692" y="2581077"/>
                  <a:pt x="1327083" y="2180961"/>
                  <a:pt x="1413867" y="1814910"/>
                </a:cubicBezTo>
                <a:cubicBezTo>
                  <a:pt x="1500650" y="1448726"/>
                  <a:pt x="1627782" y="1129176"/>
                  <a:pt x="1795264" y="856258"/>
                </a:cubicBezTo>
                <a:cubicBezTo>
                  <a:pt x="1962745" y="583208"/>
                  <a:pt x="2168392" y="372269"/>
                  <a:pt x="2412206" y="223441"/>
                </a:cubicBezTo>
                <a:cubicBezTo>
                  <a:pt x="2656152" y="74480"/>
                  <a:pt x="2935221" y="0"/>
                  <a:pt x="3249414" y="0"/>
                </a:cubicBezTo>
                <a:cubicBezTo>
                  <a:pt x="3348632" y="0"/>
                  <a:pt x="3449902" y="7409"/>
                  <a:pt x="3553221" y="22225"/>
                </a:cubicBezTo>
                <a:cubicBezTo>
                  <a:pt x="3656674" y="36910"/>
                  <a:pt x="3741472" y="57018"/>
                  <a:pt x="3807618" y="8255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424" name="Freeform 7424"/>
          <p:cNvSpPr/>
          <p:nvPr/>
        </p:nvSpPr>
        <p:spPr>
          <a:xfrm>
            <a:off x="6663977" y="1860121"/>
            <a:ext cx="21631" cy="101018"/>
          </a:xfrm>
          <a:custGeom>
            <a:avLst/>
            <a:gdLst/>
            <a:ahLst/>
            <a:cxnLst/>
            <a:rect l="0" t="0" r="0" b="0"/>
            <a:pathLst>
              <a:path w="2006600" h="9359900">
                <a:moveTo>
                  <a:pt x="1900237" y="2654300"/>
                </a:moveTo>
                <a:lnTo>
                  <a:pt x="1900237" y="9359900"/>
                </a:lnTo>
                <a:lnTo>
                  <a:pt x="114300" y="9359900"/>
                </a:lnTo>
                <a:lnTo>
                  <a:pt x="114300" y="2654300"/>
                </a:lnTo>
                <a:close/>
                <a:moveTo>
                  <a:pt x="0" y="901700"/>
                </a:moveTo>
                <a:cubicBezTo>
                  <a:pt x="0" y="640557"/>
                  <a:pt x="90818" y="424988"/>
                  <a:pt x="272454" y="254993"/>
                </a:cubicBezTo>
                <a:cubicBezTo>
                  <a:pt x="454091" y="84998"/>
                  <a:pt x="697772" y="0"/>
                  <a:pt x="1003498" y="0"/>
                </a:cubicBezTo>
                <a:cubicBezTo>
                  <a:pt x="1304858" y="0"/>
                  <a:pt x="1547349" y="84998"/>
                  <a:pt x="1730970" y="254993"/>
                </a:cubicBezTo>
                <a:cubicBezTo>
                  <a:pt x="1914723" y="424988"/>
                  <a:pt x="2006600" y="640557"/>
                  <a:pt x="2006600" y="901700"/>
                </a:cubicBezTo>
                <a:cubicBezTo>
                  <a:pt x="2006600" y="1162844"/>
                  <a:pt x="1914723" y="1378413"/>
                  <a:pt x="1730970" y="1548408"/>
                </a:cubicBezTo>
                <a:cubicBezTo>
                  <a:pt x="1547349" y="1718403"/>
                  <a:pt x="1304858" y="1803400"/>
                  <a:pt x="1003498" y="1803400"/>
                </a:cubicBezTo>
                <a:cubicBezTo>
                  <a:pt x="697772" y="1803400"/>
                  <a:pt x="454091" y="1718403"/>
                  <a:pt x="272454" y="1548408"/>
                </a:cubicBezTo>
                <a:cubicBezTo>
                  <a:pt x="90818" y="1378413"/>
                  <a:pt x="0" y="1162844"/>
                  <a:pt x="0" y="90170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425" name="Freeform 7425"/>
          <p:cNvSpPr/>
          <p:nvPr/>
        </p:nvSpPr>
        <p:spPr>
          <a:xfrm>
            <a:off x="6699313" y="1887398"/>
            <a:ext cx="62566" cy="73673"/>
          </a:xfrm>
          <a:custGeom>
            <a:avLst/>
            <a:gdLst/>
            <a:ahLst/>
            <a:cxnLst/>
            <a:rect l="0" t="0" r="0" b="0"/>
            <a:pathLst>
              <a:path w="5803900" h="6826250">
                <a:moveTo>
                  <a:pt x="1785937" y="1550194"/>
                </a:moveTo>
                <a:lnTo>
                  <a:pt x="1785937" y="6826250"/>
                </a:lnTo>
                <a:lnTo>
                  <a:pt x="0" y="6826250"/>
                </a:lnTo>
                <a:lnTo>
                  <a:pt x="0" y="114300"/>
                </a:lnTo>
                <a:lnTo>
                  <a:pt x="1674217" y="114300"/>
                </a:lnTo>
                <a:close/>
                <a:moveTo>
                  <a:pt x="1525389" y="3238500"/>
                </a:moveTo>
                <a:lnTo>
                  <a:pt x="1041796" y="3238500"/>
                </a:lnTo>
                <a:cubicBezTo>
                  <a:pt x="1041796" y="2743200"/>
                  <a:pt x="1105892" y="2296386"/>
                  <a:pt x="1234082" y="1898055"/>
                </a:cubicBezTo>
                <a:cubicBezTo>
                  <a:pt x="1362405" y="1499593"/>
                  <a:pt x="1542454" y="1158942"/>
                  <a:pt x="1774229" y="876102"/>
                </a:cubicBezTo>
                <a:cubicBezTo>
                  <a:pt x="2006137" y="593262"/>
                  <a:pt x="2282494" y="376569"/>
                  <a:pt x="2603301" y="226021"/>
                </a:cubicBezTo>
                <a:cubicBezTo>
                  <a:pt x="2924108" y="75341"/>
                  <a:pt x="3283214" y="0"/>
                  <a:pt x="3680618" y="0"/>
                </a:cubicBezTo>
                <a:cubicBezTo>
                  <a:pt x="3995208" y="0"/>
                  <a:pt x="4282876" y="45443"/>
                  <a:pt x="4543623" y="136327"/>
                </a:cubicBezTo>
                <a:cubicBezTo>
                  <a:pt x="4804370" y="227079"/>
                  <a:pt x="5028869" y="371608"/>
                  <a:pt x="5217120" y="569913"/>
                </a:cubicBezTo>
                <a:cubicBezTo>
                  <a:pt x="5405503" y="768086"/>
                  <a:pt x="5550363" y="1030288"/>
                  <a:pt x="5651698" y="1356519"/>
                </a:cubicBezTo>
                <a:cubicBezTo>
                  <a:pt x="5753166" y="1682750"/>
                  <a:pt x="5803900" y="2081213"/>
                  <a:pt x="5803900" y="2551907"/>
                </a:cubicBezTo>
                <a:lnTo>
                  <a:pt x="5803900" y="6826250"/>
                </a:lnTo>
                <a:lnTo>
                  <a:pt x="4000500" y="6826250"/>
                </a:lnTo>
                <a:lnTo>
                  <a:pt x="4000500" y="2541985"/>
                </a:lnTo>
                <a:cubicBezTo>
                  <a:pt x="4000500" y="2244329"/>
                  <a:pt x="3959158" y="2012884"/>
                  <a:pt x="3876476" y="1847652"/>
                </a:cubicBezTo>
                <a:cubicBezTo>
                  <a:pt x="3793794" y="1682287"/>
                  <a:pt x="3672813" y="1565540"/>
                  <a:pt x="3513534" y="1497410"/>
                </a:cubicBezTo>
                <a:cubicBezTo>
                  <a:pt x="3354387" y="1429147"/>
                  <a:pt x="3158992" y="1395016"/>
                  <a:pt x="2927350" y="1395016"/>
                </a:cubicBezTo>
                <a:cubicBezTo>
                  <a:pt x="2687505" y="1395016"/>
                  <a:pt x="2479675" y="1442641"/>
                  <a:pt x="2303859" y="1537891"/>
                </a:cubicBezTo>
                <a:cubicBezTo>
                  <a:pt x="2128176" y="1633009"/>
                  <a:pt x="1983448" y="1764375"/>
                  <a:pt x="1869678" y="1931988"/>
                </a:cubicBezTo>
                <a:cubicBezTo>
                  <a:pt x="1755907" y="2099601"/>
                  <a:pt x="1670050" y="2295129"/>
                  <a:pt x="1612106" y="2518569"/>
                </a:cubicBezTo>
                <a:cubicBezTo>
                  <a:pt x="1554294" y="2742010"/>
                  <a:pt x="1525389" y="2981987"/>
                  <a:pt x="1525389" y="323850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426" name="Freeform 7426"/>
          <p:cNvSpPr/>
          <p:nvPr/>
        </p:nvSpPr>
        <p:spPr>
          <a:xfrm>
            <a:off x="6771750" y="1858339"/>
            <a:ext cx="65168" cy="104171"/>
          </a:xfrm>
          <a:custGeom>
            <a:avLst/>
            <a:gdLst/>
            <a:ahLst/>
            <a:cxnLst/>
            <a:rect l="0" t="0" r="0" b="0"/>
            <a:pathLst>
              <a:path w="6045200" h="9652000">
                <a:moveTo>
                  <a:pt x="4241800" y="8062119"/>
                </a:moveTo>
                <a:lnTo>
                  <a:pt x="4241800" y="0"/>
                </a:lnTo>
                <a:lnTo>
                  <a:pt x="6045200" y="0"/>
                </a:lnTo>
                <a:lnTo>
                  <a:pt x="6045200" y="9525000"/>
                </a:lnTo>
                <a:lnTo>
                  <a:pt x="4422179" y="9525000"/>
                </a:lnTo>
                <a:close/>
                <a:moveTo>
                  <a:pt x="0" y="6252766"/>
                </a:moveTo>
                <a:lnTo>
                  <a:pt x="0" y="6122591"/>
                </a:lnTo>
                <a:cubicBezTo>
                  <a:pt x="0" y="5609696"/>
                  <a:pt x="57877" y="5143434"/>
                  <a:pt x="173632" y="4723805"/>
                </a:cubicBezTo>
                <a:cubicBezTo>
                  <a:pt x="289520" y="4304044"/>
                  <a:pt x="459118" y="3943218"/>
                  <a:pt x="682426" y="3641329"/>
                </a:cubicBezTo>
                <a:cubicBezTo>
                  <a:pt x="905867" y="3339439"/>
                  <a:pt x="1180967" y="3105812"/>
                  <a:pt x="1507728" y="2940447"/>
                </a:cubicBezTo>
                <a:cubicBezTo>
                  <a:pt x="1834488" y="2775083"/>
                  <a:pt x="2206823" y="2692400"/>
                  <a:pt x="2624732" y="2692400"/>
                </a:cubicBezTo>
                <a:cubicBezTo>
                  <a:pt x="3017506" y="2692400"/>
                  <a:pt x="3361795" y="2775016"/>
                  <a:pt x="3657600" y="2940249"/>
                </a:cubicBezTo>
                <a:cubicBezTo>
                  <a:pt x="3953404" y="3105349"/>
                  <a:pt x="4205750" y="3339704"/>
                  <a:pt x="4414639" y="3643313"/>
                </a:cubicBezTo>
                <a:cubicBezTo>
                  <a:pt x="4623527" y="3946790"/>
                  <a:pt x="4792067" y="4304044"/>
                  <a:pt x="4920257" y="4715074"/>
                </a:cubicBezTo>
                <a:cubicBezTo>
                  <a:pt x="5048580" y="5125972"/>
                  <a:pt x="5141647" y="5575102"/>
                  <a:pt x="5199459" y="6062465"/>
                </a:cubicBezTo>
                <a:lnTo>
                  <a:pt x="5199459" y="6348016"/>
                </a:lnTo>
                <a:cubicBezTo>
                  <a:pt x="5141647" y="6815799"/>
                  <a:pt x="5048580" y="7250510"/>
                  <a:pt x="4920257" y="7652147"/>
                </a:cubicBezTo>
                <a:cubicBezTo>
                  <a:pt x="4792067" y="8053785"/>
                  <a:pt x="4623527" y="8404689"/>
                  <a:pt x="4414639" y="8704858"/>
                </a:cubicBezTo>
                <a:cubicBezTo>
                  <a:pt x="4205750" y="9005028"/>
                  <a:pt x="3952345" y="9237928"/>
                  <a:pt x="3654425" y="9403557"/>
                </a:cubicBezTo>
                <a:cubicBezTo>
                  <a:pt x="3356636" y="9569185"/>
                  <a:pt x="3009238" y="9652000"/>
                  <a:pt x="2612231" y="9652000"/>
                </a:cubicBezTo>
                <a:cubicBezTo>
                  <a:pt x="2194454" y="9652000"/>
                  <a:pt x="1823177" y="9567267"/>
                  <a:pt x="1498401" y="9397802"/>
                </a:cubicBezTo>
                <a:cubicBezTo>
                  <a:pt x="1173757" y="9228204"/>
                  <a:pt x="900773" y="8990410"/>
                  <a:pt x="679450" y="8684419"/>
                </a:cubicBezTo>
                <a:cubicBezTo>
                  <a:pt x="458126" y="8378429"/>
                  <a:pt x="289520" y="8018661"/>
                  <a:pt x="173632" y="7605118"/>
                </a:cubicBezTo>
                <a:cubicBezTo>
                  <a:pt x="57877" y="7191574"/>
                  <a:pt x="0" y="6740790"/>
                  <a:pt x="0" y="6252766"/>
                </a:cubicBezTo>
                <a:close/>
                <a:moveTo>
                  <a:pt x="1785937" y="6118424"/>
                </a:moveTo>
                <a:lnTo>
                  <a:pt x="1785937" y="6248797"/>
                </a:lnTo>
                <a:cubicBezTo>
                  <a:pt x="1785937" y="6526081"/>
                  <a:pt x="1807633" y="6784843"/>
                  <a:pt x="1851025" y="7025085"/>
                </a:cubicBezTo>
                <a:cubicBezTo>
                  <a:pt x="1894416" y="7265327"/>
                  <a:pt x="1966714" y="7477522"/>
                  <a:pt x="2067917" y="7661672"/>
                </a:cubicBezTo>
                <a:cubicBezTo>
                  <a:pt x="2169252" y="7845822"/>
                  <a:pt x="2301544" y="7988631"/>
                  <a:pt x="2464792" y="8090099"/>
                </a:cubicBezTo>
                <a:cubicBezTo>
                  <a:pt x="2628172" y="8191567"/>
                  <a:pt x="2827668" y="8242300"/>
                  <a:pt x="3063279" y="8242300"/>
                </a:cubicBezTo>
                <a:cubicBezTo>
                  <a:pt x="3369270" y="8242300"/>
                  <a:pt x="3621484" y="8172980"/>
                  <a:pt x="3819921" y="8034338"/>
                </a:cubicBezTo>
                <a:cubicBezTo>
                  <a:pt x="4018359" y="7895564"/>
                  <a:pt x="4170296" y="7704072"/>
                  <a:pt x="4275732" y="7459861"/>
                </a:cubicBezTo>
                <a:cubicBezTo>
                  <a:pt x="4381169" y="7215519"/>
                  <a:pt x="4442155" y="6933936"/>
                  <a:pt x="4458692" y="6615113"/>
                </a:cubicBezTo>
                <a:lnTo>
                  <a:pt x="4458692" y="5801519"/>
                </a:lnTo>
                <a:cubicBezTo>
                  <a:pt x="4446256" y="5540640"/>
                  <a:pt x="4410075" y="5305690"/>
                  <a:pt x="4350146" y="5096669"/>
                </a:cubicBezTo>
                <a:cubicBezTo>
                  <a:pt x="4290218" y="4887516"/>
                  <a:pt x="4203369" y="4708459"/>
                  <a:pt x="4089598" y="4559499"/>
                </a:cubicBezTo>
                <a:cubicBezTo>
                  <a:pt x="3975960" y="4410406"/>
                  <a:pt x="3835400" y="4294453"/>
                  <a:pt x="3667918" y="4211638"/>
                </a:cubicBezTo>
                <a:cubicBezTo>
                  <a:pt x="3500569" y="4128823"/>
                  <a:pt x="3303190" y="4087416"/>
                  <a:pt x="3075781" y="4087416"/>
                </a:cubicBezTo>
                <a:cubicBezTo>
                  <a:pt x="2844270" y="4087416"/>
                  <a:pt x="2645833" y="4140200"/>
                  <a:pt x="2480468" y="4245769"/>
                </a:cubicBezTo>
                <a:cubicBezTo>
                  <a:pt x="2315104" y="4351338"/>
                  <a:pt x="2181754" y="4495205"/>
                  <a:pt x="2080418" y="4677371"/>
                </a:cubicBezTo>
                <a:cubicBezTo>
                  <a:pt x="1979215" y="4859536"/>
                  <a:pt x="1904801" y="5073849"/>
                  <a:pt x="1857176" y="5320308"/>
                </a:cubicBezTo>
                <a:cubicBezTo>
                  <a:pt x="1809683" y="5566636"/>
                  <a:pt x="1785937" y="5832674"/>
                  <a:pt x="1785937" y="6118424"/>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427" name="Freeform 7427"/>
          <p:cNvSpPr/>
          <p:nvPr/>
        </p:nvSpPr>
        <p:spPr>
          <a:xfrm>
            <a:off x="6849527" y="1860121"/>
            <a:ext cx="21631" cy="101018"/>
          </a:xfrm>
          <a:custGeom>
            <a:avLst/>
            <a:gdLst/>
            <a:ahLst/>
            <a:cxnLst/>
            <a:rect l="0" t="0" r="0" b="0"/>
            <a:pathLst>
              <a:path w="2006600" h="9359900">
                <a:moveTo>
                  <a:pt x="1900237" y="2654300"/>
                </a:moveTo>
                <a:lnTo>
                  <a:pt x="1900237" y="9359900"/>
                </a:lnTo>
                <a:lnTo>
                  <a:pt x="114300" y="9359900"/>
                </a:lnTo>
                <a:lnTo>
                  <a:pt x="114300" y="2654300"/>
                </a:lnTo>
                <a:close/>
                <a:moveTo>
                  <a:pt x="0" y="901700"/>
                </a:moveTo>
                <a:cubicBezTo>
                  <a:pt x="0" y="640557"/>
                  <a:pt x="90818" y="424988"/>
                  <a:pt x="272454" y="254993"/>
                </a:cubicBezTo>
                <a:cubicBezTo>
                  <a:pt x="454091" y="84998"/>
                  <a:pt x="697772" y="0"/>
                  <a:pt x="1003498" y="0"/>
                </a:cubicBezTo>
                <a:cubicBezTo>
                  <a:pt x="1304858" y="0"/>
                  <a:pt x="1547349" y="84998"/>
                  <a:pt x="1730970" y="254993"/>
                </a:cubicBezTo>
                <a:cubicBezTo>
                  <a:pt x="1914723" y="424988"/>
                  <a:pt x="2006600" y="640557"/>
                  <a:pt x="2006600" y="901700"/>
                </a:cubicBezTo>
                <a:cubicBezTo>
                  <a:pt x="2006600" y="1162844"/>
                  <a:pt x="1914723" y="1378413"/>
                  <a:pt x="1730970" y="1548408"/>
                </a:cubicBezTo>
                <a:cubicBezTo>
                  <a:pt x="1547349" y="1718403"/>
                  <a:pt x="1304858" y="1803400"/>
                  <a:pt x="1003498" y="1803400"/>
                </a:cubicBezTo>
                <a:cubicBezTo>
                  <a:pt x="697772" y="1803400"/>
                  <a:pt x="454091" y="1718403"/>
                  <a:pt x="272454" y="1548408"/>
                </a:cubicBezTo>
                <a:cubicBezTo>
                  <a:pt x="90818" y="1378413"/>
                  <a:pt x="0" y="1162844"/>
                  <a:pt x="0" y="90170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428" name="Freeform 7428"/>
          <p:cNvSpPr/>
          <p:nvPr/>
        </p:nvSpPr>
        <p:spPr>
          <a:xfrm>
            <a:off x="6878613" y="1888768"/>
            <a:ext cx="67383" cy="72371"/>
          </a:xfrm>
          <a:custGeom>
            <a:avLst/>
            <a:gdLst/>
            <a:ahLst/>
            <a:cxnLst/>
            <a:rect l="0" t="0" r="0" b="0"/>
            <a:pathLst>
              <a:path w="6250781" h="6705600">
                <a:moveTo>
                  <a:pt x="2895997" y="5404049"/>
                </a:moveTo>
                <a:lnTo>
                  <a:pt x="4384278" y="0"/>
                </a:lnTo>
                <a:lnTo>
                  <a:pt x="6250781" y="0"/>
                </a:lnTo>
                <a:lnTo>
                  <a:pt x="3987403" y="6705600"/>
                </a:lnTo>
                <a:lnTo>
                  <a:pt x="2858889" y="6705600"/>
                </a:lnTo>
                <a:close/>
                <a:moveTo>
                  <a:pt x="1872853" y="0"/>
                </a:moveTo>
                <a:lnTo>
                  <a:pt x="3367286" y="5410399"/>
                </a:lnTo>
                <a:lnTo>
                  <a:pt x="3398242" y="6705600"/>
                </a:lnTo>
                <a:lnTo>
                  <a:pt x="2263577" y="6705600"/>
                </a:lnTo>
                <a:lnTo>
                  <a:pt x="0" y="0"/>
                </a:ln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429" name="Freeform 7429"/>
          <p:cNvSpPr/>
          <p:nvPr/>
        </p:nvSpPr>
        <p:spPr>
          <a:xfrm>
            <a:off x="6952783" y="1860121"/>
            <a:ext cx="21631" cy="101018"/>
          </a:xfrm>
          <a:custGeom>
            <a:avLst/>
            <a:gdLst/>
            <a:ahLst/>
            <a:cxnLst/>
            <a:rect l="0" t="0" r="0" b="0"/>
            <a:pathLst>
              <a:path w="2006600" h="9359900">
                <a:moveTo>
                  <a:pt x="1900237" y="2654300"/>
                </a:moveTo>
                <a:lnTo>
                  <a:pt x="1900237" y="9359900"/>
                </a:lnTo>
                <a:lnTo>
                  <a:pt x="114300" y="9359900"/>
                </a:lnTo>
                <a:lnTo>
                  <a:pt x="114300" y="2654300"/>
                </a:lnTo>
                <a:close/>
                <a:moveTo>
                  <a:pt x="0" y="901700"/>
                </a:moveTo>
                <a:cubicBezTo>
                  <a:pt x="0" y="640557"/>
                  <a:pt x="90818" y="424988"/>
                  <a:pt x="272454" y="254993"/>
                </a:cubicBezTo>
                <a:cubicBezTo>
                  <a:pt x="454091" y="84998"/>
                  <a:pt x="697772" y="0"/>
                  <a:pt x="1003498" y="0"/>
                </a:cubicBezTo>
                <a:cubicBezTo>
                  <a:pt x="1304858" y="0"/>
                  <a:pt x="1547349" y="84998"/>
                  <a:pt x="1730970" y="254993"/>
                </a:cubicBezTo>
                <a:cubicBezTo>
                  <a:pt x="1914723" y="424988"/>
                  <a:pt x="2006600" y="640557"/>
                  <a:pt x="2006600" y="901700"/>
                </a:cubicBezTo>
                <a:cubicBezTo>
                  <a:pt x="2006600" y="1162844"/>
                  <a:pt x="1914723" y="1378413"/>
                  <a:pt x="1730970" y="1548408"/>
                </a:cubicBezTo>
                <a:cubicBezTo>
                  <a:pt x="1547349" y="1718403"/>
                  <a:pt x="1304858" y="1803400"/>
                  <a:pt x="1003498" y="1803400"/>
                </a:cubicBezTo>
                <a:cubicBezTo>
                  <a:pt x="697772" y="1803400"/>
                  <a:pt x="454091" y="1718403"/>
                  <a:pt x="272454" y="1548408"/>
                </a:cubicBezTo>
                <a:cubicBezTo>
                  <a:pt x="90818" y="1378413"/>
                  <a:pt x="0" y="1162844"/>
                  <a:pt x="0" y="90170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430" name="Freeform 7430"/>
          <p:cNvSpPr/>
          <p:nvPr/>
        </p:nvSpPr>
        <p:spPr>
          <a:xfrm>
            <a:off x="6985517" y="1858339"/>
            <a:ext cx="65168" cy="104171"/>
          </a:xfrm>
          <a:custGeom>
            <a:avLst/>
            <a:gdLst/>
            <a:ahLst/>
            <a:cxnLst/>
            <a:rect l="0" t="0" r="0" b="0"/>
            <a:pathLst>
              <a:path w="6045200" h="9652000">
                <a:moveTo>
                  <a:pt x="4241800" y="8062119"/>
                </a:moveTo>
                <a:lnTo>
                  <a:pt x="4241800" y="0"/>
                </a:lnTo>
                <a:lnTo>
                  <a:pt x="6045200" y="0"/>
                </a:lnTo>
                <a:lnTo>
                  <a:pt x="6045200" y="9525000"/>
                </a:lnTo>
                <a:lnTo>
                  <a:pt x="4422179" y="9525000"/>
                </a:lnTo>
                <a:close/>
                <a:moveTo>
                  <a:pt x="0" y="6252766"/>
                </a:moveTo>
                <a:lnTo>
                  <a:pt x="0" y="6122591"/>
                </a:lnTo>
                <a:cubicBezTo>
                  <a:pt x="0" y="5609696"/>
                  <a:pt x="57877" y="5143434"/>
                  <a:pt x="173632" y="4723805"/>
                </a:cubicBezTo>
                <a:cubicBezTo>
                  <a:pt x="289520" y="4304044"/>
                  <a:pt x="459118" y="3943218"/>
                  <a:pt x="682426" y="3641329"/>
                </a:cubicBezTo>
                <a:cubicBezTo>
                  <a:pt x="905867" y="3339439"/>
                  <a:pt x="1180967" y="3105812"/>
                  <a:pt x="1507728" y="2940447"/>
                </a:cubicBezTo>
                <a:cubicBezTo>
                  <a:pt x="1834488" y="2775083"/>
                  <a:pt x="2206823" y="2692400"/>
                  <a:pt x="2624732" y="2692400"/>
                </a:cubicBezTo>
                <a:cubicBezTo>
                  <a:pt x="3017506" y="2692400"/>
                  <a:pt x="3361795" y="2775016"/>
                  <a:pt x="3657600" y="2940249"/>
                </a:cubicBezTo>
                <a:cubicBezTo>
                  <a:pt x="3953404" y="3105349"/>
                  <a:pt x="4205750" y="3339704"/>
                  <a:pt x="4414639" y="3643313"/>
                </a:cubicBezTo>
                <a:cubicBezTo>
                  <a:pt x="4623527" y="3946790"/>
                  <a:pt x="4792067" y="4304044"/>
                  <a:pt x="4920257" y="4715074"/>
                </a:cubicBezTo>
                <a:cubicBezTo>
                  <a:pt x="5048580" y="5125972"/>
                  <a:pt x="5141647" y="5575102"/>
                  <a:pt x="5199459" y="6062465"/>
                </a:cubicBezTo>
                <a:lnTo>
                  <a:pt x="5199459" y="6348016"/>
                </a:lnTo>
                <a:cubicBezTo>
                  <a:pt x="5141647" y="6815799"/>
                  <a:pt x="5048580" y="7250510"/>
                  <a:pt x="4920257" y="7652147"/>
                </a:cubicBezTo>
                <a:cubicBezTo>
                  <a:pt x="4792067" y="8053785"/>
                  <a:pt x="4623527" y="8404689"/>
                  <a:pt x="4414639" y="8704858"/>
                </a:cubicBezTo>
                <a:cubicBezTo>
                  <a:pt x="4205750" y="9005028"/>
                  <a:pt x="3952345" y="9237928"/>
                  <a:pt x="3654425" y="9403557"/>
                </a:cubicBezTo>
                <a:cubicBezTo>
                  <a:pt x="3356636" y="9569185"/>
                  <a:pt x="3009238" y="9652000"/>
                  <a:pt x="2612231" y="9652000"/>
                </a:cubicBezTo>
                <a:cubicBezTo>
                  <a:pt x="2194454" y="9652000"/>
                  <a:pt x="1823177" y="9567267"/>
                  <a:pt x="1498401" y="9397802"/>
                </a:cubicBezTo>
                <a:cubicBezTo>
                  <a:pt x="1173757" y="9228204"/>
                  <a:pt x="900773" y="8990410"/>
                  <a:pt x="679450" y="8684419"/>
                </a:cubicBezTo>
                <a:cubicBezTo>
                  <a:pt x="458126" y="8378429"/>
                  <a:pt x="289520" y="8018661"/>
                  <a:pt x="173632" y="7605118"/>
                </a:cubicBezTo>
                <a:cubicBezTo>
                  <a:pt x="57877" y="7191574"/>
                  <a:pt x="0" y="6740790"/>
                  <a:pt x="0" y="6252766"/>
                </a:cubicBezTo>
                <a:close/>
                <a:moveTo>
                  <a:pt x="1785937" y="6118424"/>
                </a:moveTo>
                <a:lnTo>
                  <a:pt x="1785937" y="6248797"/>
                </a:lnTo>
                <a:cubicBezTo>
                  <a:pt x="1785937" y="6526081"/>
                  <a:pt x="1807633" y="6784843"/>
                  <a:pt x="1851025" y="7025085"/>
                </a:cubicBezTo>
                <a:cubicBezTo>
                  <a:pt x="1894416" y="7265327"/>
                  <a:pt x="1966714" y="7477522"/>
                  <a:pt x="2067917" y="7661672"/>
                </a:cubicBezTo>
                <a:cubicBezTo>
                  <a:pt x="2169252" y="7845822"/>
                  <a:pt x="2301544" y="7988631"/>
                  <a:pt x="2464792" y="8090099"/>
                </a:cubicBezTo>
                <a:cubicBezTo>
                  <a:pt x="2628172" y="8191567"/>
                  <a:pt x="2827668" y="8242300"/>
                  <a:pt x="3063279" y="8242300"/>
                </a:cubicBezTo>
                <a:cubicBezTo>
                  <a:pt x="3369270" y="8242300"/>
                  <a:pt x="3621484" y="8172980"/>
                  <a:pt x="3819921" y="8034338"/>
                </a:cubicBezTo>
                <a:cubicBezTo>
                  <a:pt x="4018359" y="7895564"/>
                  <a:pt x="4170296" y="7704072"/>
                  <a:pt x="4275732" y="7459861"/>
                </a:cubicBezTo>
                <a:cubicBezTo>
                  <a:pt x="4381169" y="7215519"/>
                  <a:pt x="4442155" y="6933936"/>
                  <a:pt x="4458692" y="6615113"/>
                </a:cubicBezTo>
                <a:lnTo>
                  <a:pt x="4458692" y="5801519"/>
                </a:lnTo>
                <a:cubicBezTo>
                  <a:pt x="4446256" y="5540640"/>
                  <a:pt x="4410075" y="5305690"/>
                  <a:pt x="4350146" y="5096669"/>
                </a:cubicBezTo>
                <a:cubicBezTo>
                  <a:pt x="4290218" y="4887516"/>
                  <a:pt x="4203369" y="4708459"/>
                  <a:pt x="4089598" y="4559499"/>
                </a:cubicBezTo>
                <a:cubicBezTo>
                  <a:pt x="3975960" y="4410406"/>
                  <a:pt x="3835400" y="4294453"/>
                  <a:pt x="3667918" y="4211638"/>
                </a:cubicBezTo>
                <a:cubicBezTo>
                  <a:pt x="3500569" y="4128823"/>
                  <a:pt x="3303190" y="4087416"/>
                  <a:pt x="3075781" y="4087416"/>
                </a:cubicBezTo>
                <a:cubicBezTo>
                  <a:pt x="2844270" y="4087416"/>
                  <a:pt x="2645833" y="4140200"/>
                  <a:pt x="2480468" y="4245769"/>
                </a:cubicBezTo>
                <a:cubicBezTo>
                  <a:pt x="2315104" y="4351338"/>
                  <a:pt x="2181754" y="4495205"/>
                  <a:pt x="2080418" y="4677371"/>
                </a:cubicBezTo>
                <a:cubicBezTo>
                  <a:pt x="1979215" y="4859536"/>
                  <a:pt x="1904801" y="5073849"/>
                  <a:pt x="1857176" y="5320308"/>
                </a:cubicBezTo>
                <a:cubicBezTo>
                  <a:pt x="1809683" y="5566636"/>
                  <a:pt x="1785937" y="5832674"/>
                  <a:pt x="1785937" y="6118424"/>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431" name="Freeform 7431"/>
          <p:cNvSpPr/>
          <p:nvPr/>
        </p:nvSpPr>
        <p:spPr>
          <a:xfrm>
            <a:off x="7063020" y="1888768"/>
            <a:ext cx="62566" cy="73742"/>
          </a:xfrm>
          <a:custGeom>
            <a:avLst/>
            <a:gdLst/>
            <a:ahLst/>
            <a:cxnLst/>
            <a:rect l="0" t="0" r="0" b="0"/>
            <a:pathLst>
              <a:path w="5803900" h="6832600">
                <a:moveTo>
                  <a:pt x="4017962" y="5100638"/>
                </a:moveTo>
                <a:lnTo>
                  <a:pt x="4017962" y="0"/>
                </a:lnTo>
                <a:lnTo>
                  <a:pt x="5803900" y="0"/>
                </a:lnTo>
                <a:lnTo>
                  <a:pt x="5803900" y="6705600"/>
                </a:lnTo>
                <a:lnTo>
                  <a:pt x="4123332" y="6705600"/>
                </a:lnTo>
                <a:close/>
                <a:moveTo>
                  <a:pt x="4216400" y="3721100"/>
                </a:moveTo>
                <a:lnTo>
                  <a:pt x="4743450" y="3721100"/>
                </a:lnTo>
                <a:cubicBezTo>
                  <a:pt x="4743450" y="4166394"/>
                  <a:pt x="4691789" y="4579806"/>
                  <a:pt x="4588470" y="4961335"/>
                </a:cubicBezTo>
                <a:cubicBezTo>
                  <a:pt x="4485150" y="5342864"/>
                  <a:pt x="4330170" y="5672799"/>
                  <a:pt x="4123531" y="5951141"/>
                </a:cubicBezTo>
                <a:cubicBezTo>
                  <a:pt x="3916891" y="6229483"/>
                  <a:pt x="3656475" y="6445978"/>
                  <a:pt x="3342282" y="6600627"/>
                </a:cubicBezTo>
                <a:cubicBezTo>
                  <a:pt x="3028089" y="6755275"/>
                  <a:pt x="2658070" y="6832600"/>
                  <a:pt x="2232223" y="6832600"/>
                </a:cubicBezTo>
                <a:cubicBezTo>
                  <a:pt x="1905595" y="6832600"/>
                  <a:pt x="1604830" y="6786099"/>
                  <a:pt x="1329928" y="6693099"/>
                </a:cubicBezTo>
                <a:cubicBezTo>
                  <a:pt x="1055158" y="6600098"/>
                  <a:pt x="819546" y="6453386"/>
                  <a:pt x="623093" y="6252965"/>
                </a:cubicBezTo>
                <a:cubicBezTo>
                  <a:pt x="426772" y="6052410"/>
                  <a:pt x="273843" y="5794045"/>
                  <a:pt x="164306" y="5477868"/>
                </a:cubicBezTo>
                <a:cubicBezTo>
                  <a:pt x="54768" y="5161691"/>
                  <a:pt x="0" y="4780360"/>
                  <a:pt x="0" y="4333875"/>
                </a:cubicBezTo>
                <a:lnTo>
                  <a:pt x="0" y="0"/>
                </a:lnTo>
                <a:lnTo>
                  <a:pt x="1785937" y="0"/>
                </a:lnTo>
                <a:lnTo>
                  <a:pt x="1785937" y="4344591"/>
                </a:lnTo>
                <a:cubicBezTo>
                  <a:pt x="1785937" y="4543029"/>
                  <a:pt x="1809683" y="4710444"/>
                  <a:pt x="1857176" y="4846836"/>
                </a:cubicBezTo>
                <a:cubicBezTo>
                  <a:pt x="1904801" y="4983097"/>
                  <a:pt x="1972005" y="5094619"/>
                  <a:pt x="2058789" y="5181402"/>
                </a:cubicBezTo>
                <a:cubicBezTo>
                  <a:pt x="2145572" y="5268053"/>
                  <a:pt x="2247833" y="5329966"/>
                  <a:pt x="2365573" y="5367140"/>
                </a:cubicBezTo>
                <a:cubicBezTo>
                  <a:pt x="2483445" y="5404314"/>
                  <a:pt x="2614678" y="5422900"/>
                  <a:pt x="2759273" y="5422900"/>
                </a:cubicBezTo>
                <a:cubicBezTo>
                  <a:pt x="3127308" y="5422900"/>
                  <a:pt x="3417689" y="5348420"/>
                  <a:pt x="3630414" y="5199460"/>
                </a:cubicBezTo>
                <a:cubicBezTo>
                  <a:pt x="3843271" y="5050367"/>
                  <a:pt x="3994150" y="4846440"/>
                  <a:pt x="4083050" y="4587677"/>
                </a:cubicBezTo>
                <a:cubicBezTo>
                  <a:pt x="4171950" y="4328782"/>
                  <a:pt x="4216400" y="4039923"/>
                  <a:pt x="4216400" y="372110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432" name="Freeform 7432"/>
          <p:cNvSpPr/>
          <p:nvPr/>
        </p:nvSpPr>
        <p:spPr>
          <a:xfrm>
            <a:off x="7135458" y="1887397"/>
            <a:ext cx="64343" cy="75113"/>
          </a:xfrm>
          <a:custGeom>
            <a:avLst/>
            <a:gdLst/>
            <a:ahLst/>
            <a:cxnLst/>
            <a:rect l="0" t="0" r="0" b="0"/>
            <a:pathLst>
              <a:path w="5968801" h="6959600">
                <a:moveTo>
                  <a:pt x="3898900" y="5321697"/>
                </a:moveTo>
                <a:lnTo>
                  <a:pt x="3898900" y="2331046"/>
                </a:lnTo>
                <a:cubicBezTo>
                  <a:pt x="3898900" y="2116072"/>
                  <a:pt x="3863908" y="1931062"/>
                  <a:pt x="3793926" y="1776016"/>
                </a:cubicBezTo>
                <a:cubicBezTo>
                  <a:pt x="3724076" y="1620838"/>
                  <a:pt x="3616126" y="1499857"/>
                  <a:pt x="3470076" y="1413074"/>
                </a:cubicBezTo>
                <a:cubicBezTo>
                  <a:pt x="3324158" y="1326158"/>
                  <a:pt x="3135974" y="1282700"/>
                  <a:pt x="2905521" y="1282700"/>
                </a:cubicBezTo>
                <a:cubicBezTo>
                  <a:pt x="2708142" y="1282700"/>
                  <a:pt x="2537420" y="1316765"/>
                  <a:pt x="2393354" y="1384896"/>
                </a:cubicBezTo>
                <a:cubicBezTo>
                  <a:pt x="2249421" y="1452894"/>
                  <a:pt x="2138362" y="1549797"/>
                  <a:pt x="2060178" y="1675607"/>
                </a:cubicBezTo>
                <a:cubicBezTo>
                  <a:pt x="1982126" y="1801416"/>
                  <a:pt x="1943100" y="1948921"/>
                  <a:pt x="1943100" y="2118122"/>
                </a:cubicBezTo>
                <a:lnTo>
                  <a:pt x="157162" y="2118122"/>
                </a:lnTo>
                <a:cubicBezTo>
                  <a:pt x="157162" y="1833166"/>
                  <a:pt x="223242" y="1562696"/>
                  <a:pt x="355401" y="1306711"/>
                </a:cubicBezTo>
                <a:cubicBezTo>
                  <a:pt x="487560" y="1050727"/>
                  <a:pt x="679582" y="824707"/>
                  <a:pt x="931465" y="628650"/>
                </a:cubicBezTo>
                <a:cubicBezTo>
                  <a:pt x="1183481" y="432462"/>
                  <a:pt x="1483981" y="278673"/>
                  <a:pt x="1832967" y="167283"/>
                </a:cubicBezTo>
                <a:cubicBezTo>
                  <a:pt x="2182084" y="55761"/>
                  <a:pt x="2573469" y="0"/>
                  <a:pt x="3007121" y="0"/>
                </a:cubicBezTo>
                <a:cubicBezTo>
                  <a:pt x="3527557" y="0"/>
                  <a:pt x="3990114" y="86850"/>
                  <a:pt x="4394795" y="260549"/>
                </a:cubicBezTo>
                <a:cubicBezTo>
                  <a:pt x="4799607" y="434115"/>
                  <a:pt x="5118695" y="694598"/>
                  <a:pt x="5352057" y="1041996"/>
                </a:cubicBezTo>
                <a:cubicBezTo>
                  <a:pt x="5585552" y="1389394"/>
                  <a:pt x="5702300" y="1823641"/>
                  <a:pt x="5702300" y="2344738"/>
                </a:cubicBezTo>
                <a:lnTo>
                  <a:pt x="5702300" y="5216525"/>
                </a:lnTo>
                <a:cubicBezTo>
                  <a:pt x="5702300" y="5584693"/>
                  <a:pt x="5724988" y="5885591"/>
                  <a:pt x="5770364" y="6119218"/>
                </a:cubicBezTo>
                <a:cubicBezTo>
                  <a:pt x="5815872" y="6352845"/>
                  <a:pt x="5882018" y="6556508"/>
                  <a:pt x="5968801" y="6730207"/>
                </a:cubicBezTo>
                <a:lnTo>
                  <a:pt x="5968801" y="6835576"/>
                </a:lnTo>
                <a:lnTo>
                  <a:pt x="4160043" y="6835576"/>
                </a:lnTo>
                <a:cubicBezTo>
                  <a:pt x="4072995" y="6653544"/>
                  <a:pt x="4007710" y="6425010"/>
                  <a:pt x="3964185" y="6149975"/>
                </a:cubicBezTo>
                <a:cubicBezTo>
                  <a:pt x="3920661" y="5874941"/>
                  <a:pt x="3898900" y="5598848"/>
                  <a:pt x="3898900" y="5321697"/>
                </a:cubicBezTo>
                <a:close/>
                <a:moveTo>
                  <a:pt x="4141390" y="2743200"/>
                </a:moveTo>
                <a:lnTo>
                  <a:pt x="4141390" y="3759200"/>
                </a:lnTo>
                <a:lnTo>
                  <a:pt x="3146028" y="3759200"/>
                </a:lnTo>
                <a:cubicBezTo>
                  <a:pt x="2911210" y="3759200"/>
                  <a:pt x="2707216" y="3786056"/>
                  <a:pt x="2534046" y="3839766"/>
                </a:cubicBezTo>
                <a:cubicBezTo>
                  <a:pt x="2361009" y="3893477"/>
                  <a:pt x="2218795" y="3968949"/>
                  <a:pt x="2107406" y="4066183"/>
                </a:cubicBezTo>
                <a:cubicBezTo>
                  <a:pt x="1996148" y="4163418"/>
                  <a:pt x="1914723" y="4276130"/>
                  <a:pt x="1863129" y="4404321"/>
                </a:cubicBezTo>
                <a:cubicBezTo>
                  <a:pt x="1811668" y="4532511"/>
                  <a:pt x="1785937" y="4673071"/>
                  <a:pt x="1785937" y="4826000"/>
                </a:cubicBezTo>
                <a:cubicBezTo>
                  <a:pt x="1785937" y="4979062"/>
                  <a:pt x="1820994" y="5116579"/>
                  <a:pt x="1891109" y="5238552"/>
                </a:cubicBezTo>
                <a:cubicBezTo>
                  <a:pt x="1961356" y="5360525"/>
                  <a:pt x="2062559" y="5455643"/>
                  <a:pt x="2194718" y="5523905"/>
                </a:cubicBezTo>
                <a:cubicBezTo>
                  <a:pt x="2327010" y="5592035"/>
                  <a:pt x="2481990" y="5626100"/>
                  <a:pt x="2659657" y="5626100"/>
                </a:cubicBezTo>
                <a:cubicBezTo>
                  <a:pt x="2928210" y="5626100"/>
                  <a:pt x="3161638" y="5572390"/>
                  <a:pt x="3359943" y="5464969"/>
                </a:cubicBezTo>
                <a:cubicBezTo>
                  <a:pt x="3558249" y="5357416"/>
                  <a:pt x="3712170" y="5225058"/>
                  <a:pt x="3821707" y="5067896"/>
                </a:cubicBezTo>
                <a:cubicBezTo>
                  <a:pt x="3931245" y="4910733"/>
                  <a:pt x="3986014" y="4761905"/>
                  <a:pt x="3986014" y="4621411"/>
                </a:cubicBezTo>
                <a:lnTo>
                  <a:pt x="4464843" y="5378054"/>
                </a:lnTo>
                <a:cubicBezTo>
                  <a:pt x="4398830" y="5547519"/>
                  <a:pt x="4309004" y="5723203"/>
                  <a:pt x="4195365" y="5905104"/>
                </a:cubicBezTo>
                <a:cubicBezTo>
                  <a:pt x="4081859" y="6087005"/>
                  <a:pt x="3938389" y="6257595"/>
                  <a:pt x="3764954" y="6416874"/>
                </a:cubicBezTo>
                <a:cubicBezTo>
                  <a:pt x="3591652" y="6576021"/>
                  <a:pt x="3383227" y="6706262"/>
                  <a:pt x="3139678" y="6807597"/>
                </a:cubicBezTo>
                <a:cubicBezTo>
                  <a:pt x="2896129" y="6908932"/>
                  <a:pt x="2607071" y="6959600"/>
                  <a:pt x="2272506" y="6959600"/>
                </a:cubicBezTo>
                <a:cubicBezTo>
                  <a:pt x="1847453" y="6959600"/>
                  <a:pt x="1462550" y="6873742"/>
                  <a:pt x="1117798" y="6702029"/>
                </a:cubicBezTo>
                <a:cubicBezTo>
                  <a:pt x="773046" y="6530182"/>
                  <a:pt x="500525" y="6292123"/>
                  <a:pt x="300235" y="5987852"/>
                </a:cubicBezTo>
                <a:cubicBezTo>
                  <a:pt x="100078" y="5683581"/>
                  <a:pt x="0" y="5336845"/>
                  <a:pt x="0" y="4947643"/>
                </a:cubicBezTo>
                <a:cubicBezTo>
                  <a:pt x="0" y="4595747"/>
                  <a:pt x="66145" y="4283208"/>
                  <a:pt x="198437" y="4010025"/>
                </a:cubicBezTo>
                <a:cubicBezTo>
                  <a:pt x="330729" y="3736843"/>
                  <a:pt x="525991" y="3506061"/>
                  <a:pt x="784225" y="3317677"/>
                </a:cubicBezTo>
                <a:cubicBezTo>
                  <a:pt x="1042590" y="3129161"/>
                  <a:pt x="1365977" y="2986286"/>
                  <a:pt x="1754385" y="2889052"/>
                </a:cubicBezTo>
                <a:cubicBezTo>
                  <a:pt x="2142926" y="2791818"/>
                  <a:pt x="2593445" y="2743200"/>
                  <a:pt x="3105943" y="274320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433" name="Freeform 7433"/>
          <p:cNvSpPr/>
          <p:nvPr/>
        </p:nvSpPr>
        <p:spPr>
          <a:xfrm>
            <a:off x="7211454" y="1858339"/>
            <a:ext cx="19252" cy="102800"/>
          </a:xfrm>
          <a:custGeom>
            <a:avLst/>
            <a:gdLst/>
            <a:ahLst/>
            <a:cxnLst/>
            <a:rect l="0" t="0" r="0" b="0"/>
            <a:pathLst>
              <a:path w="1785937" h="9525000">
                <a:moveTo>
                  <a:pt x="1785937" y="0"/>
                </a:moveTo>
                <a:lnTo>
                  <a:pt x="1785937" y="9525000"/>
                </a:lnTo>
                <a:lnTo>
                  <a:pt x="0" y="9525000"/>
                </a:lnTo>
                <a:lnTo>
                  <a:pt x="0" y="0"/>
                </a:ln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434" name="Freeform 7434"/>
          <p:cNvSpPr/>
          <p:nvPr/>
        </p:nvSpPr>
        <p:spPr>
          <a:xfrm>
            <a:off x="7239465" y="1946473"/>
            <a:ext cx="18666" cy="34194"/>
          </a:xfrm>
          <a:custGeom>
            <a:avLst/>
            <a:gdLst/>
            <a:ahLst/>
            <a:cxnLst/>
            <a:rect l="0" t="0" r="0" b="0"/>
            <a:pathLst>
              <a:path w="1731566" h="3168253">
                <a:moveTo>
                  <a:pt x="1731566" y="0"/>
                </a:moveTo>
                <a:lnTo>
                  <a:pt x="1731566" y="923925"/>
                </a:lnTo>
                <a:cubicBezTo>
                  <a:pt x="1731566" y="1300031"/>
                  <a:pt x="1636845" y="1697831"/>
                  <a:pt x="1447403" y="2117328"/>
                </a:cubicBezTo>
                <a:cubicBezTo>
                  <a:pt x="1258094" y="2536957"/>
                  <a:pt x="992650" y="2887265"/>
                  <a:pt x="651073" y="3168253"/>
                </a:cubicBezTo>
                <a:lnTo>
                  <a:pt x="0" y="2715617"/>
                </a:lnTo>
                <a:cubicBezTo>
                  <a:pt x="132292" y="2533848"/>
                  <a:pt x="243880" y="2348904"/>
                  <a:pt x="334764" y="2160785"/>
                </a:cubicBezTo>
                <a:cubicBezTo>
                  <a:pt x="425781" y="1972667"/>
                  <a:pt x="495035" y="1778396"/>
                  <a:pt x="542528" y="1577975"/>
                </a:cubicBezTo>
                <a:cubicBezTo>
                  <a:pt x="590153" y="1377553"/>
                  <a:pt x="613966" y="1165689"/>
                  <a:pt x="613966" y="942380"/>
                </a:cubicBezTo>
                <a:lnTo>
                  <a:pt x="613966" y="0"/>
                </a:ln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435" name="Freeform 7435"/>
          <p:cNvSpPr/>
          <p:nvPr/>
        </p:nvSpPr>
        <p:spPr>
          <a:xfrm>
            <a:off x="7306268" y="1858339"/>
            <a:ext cx="61242" cy="104171"/>
          </a:xfrm>
          <a:custGeom>
            <a:avLst/>
            <a:gdLst/>
            <a:ahLst/>
            <a:cxnLst/>
            <a:rect l="0" t="0" r="0" b="0"/>
            <a:pathLst>
              <a:path w="5681067" h="9652000">
                <a:moveTo>
                  <a:pt x="0" y="0"/>
                </a:moveTo>
                <a:lnTo>
                  <a:pt x="1147167" y="0"/>
                </a:lnTo>
                <a:lnTo>
                  <a:pt x="1147167" y="8221465"/>
                </a:lnTo>
                <a:lnTo>
                  <a:pt x="1048543" y="9525000"/>
                </a:lnTo>
                <a:lnTo>
                  <a:pt x="0" y="9525000"/>
                </a:lnTo>
                <a:close/>
                <a:moveTo>
                  <a:pt x="5681067" y="6116241"/>
                </a:moveTo>
                <a:lnTo>
                  <a:pt x="5681067" y="6246615"/>
                </a:lnTo>
                <a:cubicBezTo>
                  <a:pt x="5681067" y="6734506"/>
                  <a:pt x="5623189" y="7186282"/>
                  <a:pt x="5507434" y="7601943"/>
                </a:cubicBezTo>
                <a:cubicBezTo>
                  <a:pt x="5391811" y="8017603"/>
                  <a:pt x="5222411" y="8378429"/>
                  <a:pt x="4999235" y="8684419"/>
                </a:cubicBezTo>
                <a:cubicBezTo>
                  <a:pt x="4776192" y="8990410"/>
                  <a:pt x="4503539" y="9228204"/>
                  <a:pt x="4181276" y="9397802"/>
                </a:cubicBezTo>
                <a:cubicBezTo>
                  <a:pt x="3859014" y="9567267"/>
                  <a:pt x="3489258" y="9652000"/>
                  <a:pt x="3072010" y="9652000"/>
                </a:cubicBezTo>
                <a:cubicBezTo>
                  <a:pt x="2646428" y="9652000"/>
                  <a:pt x="2273564" y="9578578"/>
                  <a:pt x="1953418" y="9431735"/>
                </a:cubicBezTo>
                <a:cubicBezTo>
                  <a:pt x="1633272" y="9284759"/>
                  <a:pt x="1363728" y="9072563"/>
                  <a:pt x="1144785" y="8795147"/>
                </a:cubicBezTo>
                <a:cubicBezTo>
                  <a:pt x="925843" y="8517732"/>
                  <a:pt x="751284" y="8182439"/>
                  <a:pt x="621109" y="7789268"/>
                </a:cubicBezTo>
                <a:cubicBezTo>
                  <a:pt x="490934" y="7395965"/>
                  <a:pt x="401042" y="6952986"/>
                  <a:pt x="351432" y="6460332"/>
                </a:cubicBezTo>
                <a:lnTo>
                  <a:pt x="351432" y="5889824"/>
                </a:lnTo>
                <a:cubicBezTo>
                  <a:pt x="401042" y="5393995"/>
                  <a:pt x="490934" y="4949892"/>
                  <a:pt x="621109" y="4557515"/>
                </a:cubicBezTo>
                <a:cubicBezTo>
                  <a:pt x="751284" y="4165005"/>
                  <a:pt x="925843" y="3829381"/>
                  <a:pt x="1144785" y="3550643"/>
                </a:cubicBezTo>
                <a:cubicBezTo>
                  <a:pt x="1363728" y="3271772"/>
                  <a:pt x="1632214" y="3059047"/>
                  <a:pt x="1950243" y="2912468"/>
                </a:cubicBezTo>
                <a:cubicBezTo>
                  <a:pt x="2268405" y="2765756"/>
                  <a:pt x="2638226" y="2692400"/>
                  <a:pt x="3059707" y="2692400"/>
                </a:cubicBezTo>
                <a:cubicBezTo>
                  <a:pt x="3481056" y="2692400"/>
                  <a:pt x="3854913" y="2774091"/>
                  <a:pt x="4181276" y="2937471"/>
                </a:cubicBezTo>
                <a:cubicBezTo>
                  <a:pt x="4507772" y="3100719"/>
                  <a:pt x="4781483" y="3333287"/>
                  <a:pt x="5002410" y="3635177"/>
                </a:cubicBezTo>
                <a:cubicBezTo>
                  <a:pt x="5223470" y="3937067"/>
                  <a:pt x="5391811" y="4297892"/>
                  <a:pt x="5507434" y="4717654"/>
                </a:cubicBezTo>
                <a:cubicBezTo>
                  <a:pt x="5623189" y="5137283"/>
                  <a:pt x="5681067" y="5603479"/>
                  <a:pt x="5681067" y="6116241"/>
                </a:cubicBezTo>
                <a:close/>
                <a:moveTo>
                  <a:pt x="4533900" y="6243440"/>
                </a:moveTo>
                <a:lnTo>
                  <a:pt x="4533900" y="6113066"/>
                </a:lnTo>
                <a:cubicBezTo>
                  <a:pt x="4533900" y="5778368"/>
                  <a:pt x="4502811" y="5463250"/>
                  <a:pt x="4440634" y="5167710"/>
                </a:cubicBezTo>
                <a:cubicBezTo>
                  <a:pt x="4378457" y="4872038"/>
                  <a:pt x="4279039" y="4611556"/>
                  <a:pt x="4142382" y="4386263"/>
                </a:cubicBezTo>
                <a:cubicBezTo>
                  <a:pt x="4005857" y="4160838"/>
                  <a:pt x="3825808" y="3983038"/>
                  <a:pt x="3602235" y="3852863"/>
                </a:cubicBezTo>
                <a:cubicBezTo>
                  <a:pt x="3378663" y="3722688"/>
                  <a:pt x="3103297" y="3657600"/>
                  <a:pt x="2776140" y="3657600"/>
                </a:cubicBezTo>
                <a:cubicBezTo>
                  <a:pt x="2486289" y="3657600"/>
                  <a:pt x="2234737" y="3707210"/>
                  <a:pt x="2021482" y="3806429"/>
                </a:cubicBezTo>
                <a:cubicBezTo>
                  <a:pt x="1808228" y="3905515"/>
                  <a:pt x="1627055" y="4038799"/>
                  <a:pt x="1477962" y="4206280"/>
                </a:cubicBezTo>
                <a:cubicBezTo>
                  <a:pt x="1329002" y="4373629"/>
                  <a:pt x="1207955" y="4563798"/>
                  <a:pt x="1114821" y="4776788"/>
                </a:cubicBezTo>
                <a:cubicBezTo>
                  <a:pt x="1021688" y="4989645"/>
                  <a:pt x="952301" y="5209779"/>
                  <a:pt x="906660" y="5437188"/>
                </a:cubicBezTo>
                <a:lnTo>
                  <a:pt x="906660" y="6931621"/>
                </a:lnTo>
                <a:cubicBezTo>
                  <a:pt x="972939" y="7220943"/>
                  <a:pt x="1081616" y="7498954"/>
                  <a:pt x="1232693" y="7765654"/>
                </a:cubicBezTo>
                <a:cubicBezTo>
                  <a:pt x="1383770" y="8032221"/>
                  <a:pt x="1586640" y="8250304"/>
                  <a:pt x="1841301" y="8419902"/>
                </a:cubicBezTo>
                <a:cubicBezTo>
                  <a:pt x="2096095" y="8589368"/>
                  <a:pt x="2411875" y="8674100"/>
                  <a:pt x="2788642" y="8674100"/>
                </a:cubicBezTo>
                <a:cubicBezTo>
                  <a:pt x="3099130" y="8674100"/>
                  <a:pt x="3365103" y="8611130"/>
                  <a:pt x="3586559" y="8485188"/>
                </a:cubicBezTo>
                <a:cubicBezTo>
                  <a:pt x="3808147" y="8359114"/>
                  <a:pt x="3988263" y="8184423"/>
                  <a:pt x="4126904" y="7961115"/>
                </a:cubicBezTo>
                <a:cubicBezTo>
                  <a:pt x="4265678" y="7737806"/>
                  <a:pt x="4368204" y="7479441"/>
                  <a:pt x="4434482" y="7186018"/>
                </a:cubicBezTo>
                <a:cubicBezTo>
                  <a:pt x="4500760" y="6892463"/>
                  <a:pt x="4533900" y="6578270"/>
                  <a:pt x="4533900" y="624344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436" name="Freeform 7436"/>
          <p:cNvSpPr/>
          <p:nvPr/>
        </p:nvSpPr>
        <p:spPr>
          <a:xfrm>
            <a:off x="7381197" y="1888768"/>
            <a:ext cx="56953" cy="73742"/>
          </a:xfrm>
          <a:custGeom>
            <a:avLst/>
            <a:gdLst/>
            <a:ahLst/>
            <a:cxnLst/>
            <a:rect l="0" t="0" r="0" b="0"/>
            <a:pathLst>
              <a:path w="5283200" h="6832600">
                <a:moveTo>
                  <a:pt x="4132460" y="5156200"/>
                </a:moveTo>
                <a:lnTo>
                  <a:pt x="4132460" y="0"/>
                </a:lnTo>
                <a:lnTo>
                  <a:pt x="5283200" y="0"/>
                </a:lnTo>
                <a:lnTo>
                  <a:pt x="5283200" y="6705600"/>
                </a:lnTo>
                <a:lnTo>
                  <a:pt x="4188420" y="6705600"/>
                </a:lnTo>
                <a:close/>
                <a:moveTo>
                  <a:pt x="4349750" y="3733800"/>
                </a:moveTo>
                <a:lnTo>
                  <a:pt x="4826000" y="3733800"/>
                </a:lnTo>
                <a:cubicBezTo>
                  <a:pt x="4826000" y="4180020"/>
                  <a:pt x="4779499" y="4592175"/>
                  <a:pt x="4686498" y="4970265"/>
                </a:cubicBezTo>
                <a:cubicBezTo>
                  <a:pt x="4593497" y="5348222"/>
                  <a:pt x="4443610" y="5675644"/>
                  <a:pt x="4236839" y="5952530"/>
                </a:cubicBezTo>
                <a:cubicBezTo>
                  <a:pt x="4030067" y="6229417"/>
                  <a:pt x="3759133" y="6445317"/>
                  <a:pt x="3424039" y="6600230"/>
                </a:cubicBezTo>
                <a:cubicBezTo>
                  <a:pt x="3089076" y="6755143"/>
                  <a:pt x="2681750" y="6832600"/>
                  <a:pt x="2202060" y="6832600"/>
                </a:cubicBezTo>
                <a:cubicBezTo>
                  <a:pt x="1875432" y="6832600"/>
                  <a:pt x="1576652" y="6785107"/>
                  <a:pt x="1305718" y="6690122"/>
                </a:cubicBezTo>
                <a:cubicBezTo>
                  <a:pt x="1034917" y="6595005"/>
                  <a:pt x="802282" y="6448227"/>
                  <a:pt x="607814" y="6249790"/>
                </a:cubicBezTo>
                <a:cubicBezTo>
                  <a:pt x="413477" y="6051352"/>
                  <a:pt x="263591" y="5793053"/>
                  <a:pt x="158154" y="5474891"/>
                </a:cubicBezTo>
                <a:cubicBezTo>
                  <a:pt x="52718" y="5156597"/>
                  <a:pt x="0" y="4774208"/>
                  <a:pt x="0" y="4327724"/>
                </a:cubicBezTo>
                <a:lnTo>
                  <a:pt x="0" y="0"/>
                </a:lnTo>
                <a:lnTo>
                  <a:pt x="1147167" y="0"/>
                </a:lnTo>
                <a:lnTo>
                  <a:pt x="1147167" y="4337050"/>
                </a:lnTo>
                <a:cubicBezTo>
                  <a:pt x="1147167" y="4638411"/>
                  <a:pt x="1181298" y="4887252"/>
                  <a:pt x="1249560" y="5083572"/>
                </a:cubicBezTo>
                <a:cubicBezTo>
                  <a:pt x="1317823" y="5279761"/>
                  <a:pt x="1410890" y="5434674"/>
                  <a:pt x="1528762" y="5548313"/>
                </a:cubicBezTo>
                <a:cubicBezTo>
                  <a:pt x="1646634" y="5661819"/>
                  <a:pt x="1778992" y="5741260"/>
                  <a:pt x="1925835" y="5786636"/>
                </a:cubicBezTo>
                <a:cubicBezTo>
                  <a:pt x="2072812" y="5832012"/>
                  <a:pt x="2224881" y="5854700"/>
                  <a:pt x="2382043" y="5854700"/>
                </a:cubicBezTo>
                <a:cubicBezTo>
                  <a:pt x="2870464" y="5854700"/>
                  <a:pt x="3257351" y="5760377"/>
                  <a:pt x="3542704" y="5571729"/>
                </a:cubicBezTo>
                <a:cubicBezTo>
                  <a:pt x="3828189" y="5383081"/>
                  <a:pt x="4034035" y="5128089"/>
                  <a:pt x="4160242" y="4806752"/>
                </a:cubicBezTo>
                <a:cubicBezTo>
                  <a:pt x="4286580" y="4485283"/>
                  <a:pt x="4349750" y="4127633"/>
                  <a:pt x="4349750" y="373380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437" name="Freeform 7437"/>
          <p:cNvSpPr/>
          <p:nvPr/>
        </p:nvSpPr>
        <p:spPr>
          <a:xfrm>
            <a:off x="7446611" y="1871155"/>
            <a:ext cx="39420" cy="91355"/>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438" name="Freeform 7438"/>
          <p:cNvSpPr/>
          <p:nvPr/>
        </p:nvSpPr>
        <p:spPr>
          <a:xfrm>
            <a:off x="7532466" y="1887397"/>
            <a:ext cx="34992" cy="73742"/>
          </a:xfrm>
          <a:custGeom>
            <a:avLst/>
            <a:gdLst/>
            <a:ahLst/>
            <a:cxnLst/>
            <a:rect l="0" t="0" r="0" b="0"/>
            <a:pathLst>
              <a:path w="3246040" h="6832600">
                <a:moveTo>
                  <a:pt x="1150143" y="1180704"/>
                </a:moveTo>
                <a:lnTo>
                  <a:pt x="1150143" y="6832600"/>
                </a:lnTo>
                <a:lnTo>
                  <a:pt x="0" y="6832600"/>
                </a:lnTo>
                <a:lnTo>
                  <a:pt x="0" y="127000"/>
                </a:lnTo>
                <a:lnTo>
                  <a:pt x="1118989" y="127000"/>
                </a:lnTo>
                <a:close/>
                <a:moveTo>
                  <a:pt x="3246040" y="86916"/>
                </a:moveTo>
                <a:lnTo>
                  <a:pt x="3239889" y="1154510"/>
                </a:lnTo>
                <a:cubicBezTo>
                  <a:pt x="3144771" y="1133872"/>
                  <a:pt x="3054813" y="1120445"/>
                  <a:pt x="2970014" y="1114227"/>
                </a:cubicBezTo>
                <a:cubicBezTo>
                  <a:pt x="2885347" y="1108009"/>
                  <a:pt x="2789237" y="1104900"/>
                  <a:pt x="2681684" y="1104900"/>
                </a:cubicBezTo>
                <a:cubicBezTo>
                  <a:pt x="2417100" y="1104900"/>
                  <a:pt x="2183540" y="1146242"/>
                  <a:pt x="1981001" y="1228924"/>
                </a:cubicBezTo>
                <a:cubicBezTo>
                  <a:pt x="1778462" y="1311606"/>
                  <a:pt x="1606880" y="1427295"/>
                  <a:pt x="1466254" y="1575991"/>
                </a:cubicBezTo>
                <a:cubicBezTo>
                  <a:pt x="1325760" y="1724687"/>
                  <a:pt x="1215165" y="1901362"/>
                  <a:pt x="1134467" y="2106018"/>
                </a:cubicBezTo>
                <a:cubicBezTo>
                  <a:pt x="1053901" y="2310673"/>
                  <a:pt x="1001249" y="2534841"/>
                  <a:pt x="976510" y="2778522"/>
                </a:cubicBezTo>
                <a:lnTo>
                  <a:pt x="654050" y="2964458"/>
                </a:lnTo>
                <a:cubicBezTo>
                  <a:pt x="654050" y="2559249"/>
                  <a:pt x="694332" y="2178844"/>
                  <a:pt x="774898" y="1823244"/>
                </a:cubicBezTo>
                <a:cubicBezTo>
                  <a:pt x="855464" y="1467644"/>
                  <a:pt x="980479" y="1152393"/>
                  <a:pt x="1149945" y="877491"/>
                </a:cubicBezTo>
                <a:cubicBezTo>
                  <a:pt x="1319543" y="602589"/>
                  <a:pt x="1535575" y="387615"/>
                  <a:pt x="1798042" y="232569"/>
                </a:cubicBezTo>
                <a:cubicBezTo>
                  <a:pt x="2060641" y="77524"/>
                  <a:pt x="2373841" y="0"/>
                  <a:pt x="2737643" y="0"/>
                </a:cubicBezTo>
                <a:cubicBezTo>
                  <a:pt x="2820325" y="0"/>
                  <a:pt x="2915377" y="9327"/>
                  <a:pt x="3022798" y="27980"/>
                </a:cubicBezTo>
                <a:cubicBezTo>
                  <a:pt x="3130351" y="46501"/>
                  <a:pt x="3204765" y="66146"/>
                  <a:pt x="3246040" y="86916"/>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439" name="Freeform 7439"/>
          <p:cNvSpPr/>
          <p:nvPr/>
        </p:nvSpPr>
        <p:spPr>
          <a:xfrm>
            <a:off x="7575084" y="1887397"/>
            <a:ext cx="59676" cy="75113"/>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440" name="Freeform 7440"/>
          <p:cNvSpPr/>
          <p:nvPr/>
        </p:nvSpPr>
        <p:spPr>
          <a:xfrm>
            <a:off x="7641457" y="1871155"/>
            <a:ext cx="39420" cy="91355"/>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441" name="Freeform 7441"/>
          <p:cNvSpPr/>
          <p:nvPr/>
        </p:nvSpPr>
        <p:spPr>
          <a:xfrm>
            <a:off x="7694002" y="1858339"/>
            <a:ext cx="56861" cy="102732"/>
          </a:xfrm>
          <a:custGeom>
            <a:avLst/>
            <a:gdLst/>
            <a:ahLst/>
            <a:cxnLst/>
            <a:rect l="0" t="0" r="0" b="0"/>
            <a:pathLst>
              <a:path w="5274667" h="9518650">
                <a:moveTo>
                  <a:pt x="1147167" y="0"/>
                </a:moveTo>
                <a:lnTo>
                  <a:pt x="1147167" y="9518650"/>
                </a:lnTo>
                <a:lnTo>
                  <a:pt x="0" y="9518650"/>
                </a:lnTo>
                <a:lnTo>
                  <a:pt x="0" y="0"/>
                </a:lnTo>
                <a:close/>
                <a:moveTo>
                  <a:pt x="874315" y="5905500"/>
                </a:moveTo>
                <a:lnTo>
                  <a:pt x="396875" y="5905500"/>
                </a:lnTo>
                <a:cubicBezTo>
                  <a:pt x="396875" y="5445655"/>
                  <a:pt x="463086" y="5019940"/>
                  <a:pt x="595510" y="4628357"/>
                </a:cubicBezTo>
                <a:cubicBezTo>
                  <a:pt x="727934" y="4236773"/>
                  <a:pt x="914069" y="3895990"/>
                  <a:pt x="1153914" y="3606007"/>
                </a:cubicBezTo>
                <a:cubicBezTo>
                  <a:pt x="1393891" y="3315891"/>
                  <a:pt x="1680368" y="3091128"/>
                  <a:pt x="2013346" y="2931716"/>
                </a:cubicBezTo>
                <a:cubicBezTo>
                  <a:pt x="2346457" y="2772172"/>
                  <a:pt x="2715749" y="2692400"/>
                  <a:pt x="3121223" y="2692400"/>
                </a:cubicBezTo>
                <a:cubicBezTo>
                  <a:pt x="3452217" y="2692400"/>
                  <a:pt x="3750071" y="2736785"/>
                  <a:pt x="4014787" y="2825552"/>
                </a:cubicBezTo>
                <a:cubicBezTo>
                  <a:pt x="4279635" y="2914320"/>
                  <a:pt x="4506185" y="3055740"/>
                  <a:pt x="4694435" y="3249811"/>
                </a:cubicBezTo>
                <a:cubicBezTo>
                  <a:pt x="4882686" y="3443883"/>
                  <a:pt x="5026421" y="3694775"/>
                  <a:pt x="5125640" y="4002485"/>
                </a:cubicBezTo>
                <a:cubicBezTo>
                  <a:pt x="5224991" y="4310063"/>
                  <a:pt x="5274667" y="4684845"/>
                  <a:pt x="5274667" y="5126832"/>
                </a:cubicBezTo>
                <a:lnTo>
                  <a:pt x="5274667" y="9518650"/>
                </a:lnTo>
                <a:lnTo>
                  <a:pt x="4127500" y="9518650"/>
                </a:lnTo>
                <a:lnTo>
                  <a:pt x="4127500" y="5113536"/>
                </a:lnTo>
                <a:cubicBezTo>
                  <a:pt x="4127500" y="4762434"/>
                  <a:pt x="4075707" y="4480521"/>
                  <a:pt x="3972123" y="4267796"/>
                </a:cubicBezTo>
                <a:cubicBezTo>
                  <a:pt x="3868671" y="4055071"/>
                  <a:pt x="3717594" y="3900223"/>
                  <a:pt x="3518892" y="3803254"/>
                </a:cubicBezTo>
                <a:cubicBezTo>
                  <a:pt x="3320322" y="3706151"/>
                  <a:pt x="3076178" y="3657600"/>
                  <a:pt x="2786459" y="3657600"/>
                </a:cubicBezTo>
                <a:cubicBezTo>
                  <a:pt x="2500841" y="3657600"/>
                  <a:pt x="2241087" y="3717330"/>
                  <a:pt x="2007195" y="3836790"/>
                </a:cubicBezTo>
                <a:cubicBezTo>
                  <a:pt x="1773435" y="3956117"/>
                  <a:pt x="1572749" y="4120754"/>
                  <a:pt x="1405135" y="4330700"/>
                </a:cubicBezTo>
                <a:cubicBezTo>
                  <a:pt x="1237522" y="4540647"/>
                  <a:pt x="1107148" y="4780492"/>
                  <a:pt x="1014015" y="5050235"/>
                </a:cubicBezTo>
                <a:cubicBezTo>
                  <a:pt x="920882" y="5319845"/>
                  <a:pt x="874315" y="5604934"/>
                  <a:pt x="874315" y="590550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442" name="Freeform 7442"/>
          <p:cNvSpPr/>
          <p:nvPr/>
        </p:nvSpPr>
        <p:spPr>
          <a:xfrm>
            <a:off x="7764687" y="1887397"/>
            <a:ext cx="61403" cy="75113"/>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443" name="Freeform 7443"/>
          <p:cNvSpPr/>
          <p:nvPr/>
        </p:nvSpPr>
        <p:spPr>
          <a:xfrm>
            <a:off x="7838794" y="1887397"/>
            <a:ext cx="34992" cy="73742"/>
          </a:xfrm>
          <a:custGeom>
            <a:avLst/>
            <a:gdLst/>
            <a:ahLst/>
            <a:cxnLst/>
            <a:rect l="0" t="0" r="0" b="0"/>
            <a:pathLst>
              <a:path w="3246040" h="6832600">
                <a:moveTo>
                  <a:pt x="1150143" y="1180704"/>
                </a:moveTo>
                <a:lnTo>
                  <a:pt x="1150143" y="6832600"/>
                </a:lnTo>
                <a:lnTo>
                  <a:pt x="0" y="6832600"/>
                </a:lnTo>
                <a:lnTo>
                  <a:pt x="0" y="127000"/>
                </a:lnTo>
                <a:lnTo>
                  <a:pt x="1118989" y="127000"/>
                </a:lnTo>
                <a:close/>
                <a:moveTo>
                  <a:pt x="3246040" y="86916"/>
                </a:moveTo>
                <a:lnTo>
                  <a:pt x="3239889" y="1154510"/>
                </a:lnTo>
                <a:cubicBezTo>
                  <a:pt x="3144771" y="1133872"/>
                  <a:pt x="3054813" y="1120445"/>
                  <a:pt x="2970014" y="1114227"/>
                </a:cubicBezTo>
                <a:cubicBezTo>
                  <a:pt x="2885347" y="1108009"/>
                  <a:pt x="2789237" y="1104900"/>
                  <a:pt x="2681684" y="1104900"/>
                </a:cubicBezTo>
                <a:cubicBezTo>
                  <a:pt x="2417100" y="1104900"/>
                  <a:pt x="2183540" y="1146242"/>
                  <a:pt x="1981001" y="1228924"/>
                </a:cubicBezTo>
                <a:cubicBezTo>
                  <a:pt x="1778462" y="1311606"/>
                  <a:pt x="1606880" y="1427295"/>
                  <a:pt x="1466254" y="1575991"/>
                </a:cubicBezTo>
                <a:cubicBezTo>
                  <a:pt x="1325760" y="1724687"/>
                  <a:pt x="1215165" y="1901362"/>
                  <a:pt x="1134467" y="2106018"/>
                </a:cubicBezTo>
                <a:cubicBezTo>
                  <a:pt x="1053901" y="2310673"/>
                  <a:pt x="1001249" y="2534841"/>
                  <a:pt x="976510" y="2778522"/>
                </a:cubicBezTo>
                <a:lnTo>
                  <a:pt x="654050" y="2964458"/>
                </a:lnTo>
                <a:cubicBezTo>
                  <a:pt x="654050" y="2559249"/>
                  <a:pt x="694332" y="2178844"/>
                  <a:pt x="774898" y="1823244"/>
                </a:cubicBezTo>
                <a:cubicBezTo>
                  <a:pt x="855464" y="1467644"/>
                  <a:pt x="980479" y="1152393"/>
                  <a:pt x="1149945" y="877491"/>
                </a:cubicBezTo>
                <a:cubicBezTo>
                  <a:pt x="1319543" y="602589"/>
                  <a:pt x="1535575" y="387615"/>
                  <a:pt x="1798042" y="232569"/>
                </a:cubicBezTo>
                <a:cubicBezTo>
                  <a:pt x="2060641" y="77524"/>
                  <a:pt x="2373841" y="0"/>
                  <a:pt x="2737643" y="0"/>
                </a:cubicBezTo>
                <a:cubicBezTo>
                  <a:pt x="2820325" y="0"/>
                  <a:pt x="2915377" y="9327"/>
                  <a:pt x="3022798" y="27980"/>
                </a:cubicBezTo>
                <a:cubicBezTo>
                  <a:pt x="3130351" y="46501"/>
                  <a:pt x="3204765" y="66146"/>
                  <a:pt x="3246040" y="86916"/>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444" name="Freeform 7444"/>
          <p:cNvSpPr/>
          <p:nvPr/>
        </p:nvSpPr>
        <p:spPr>
          <a:xfrm>
            <a:off x="7916914" y="1862314"/>
            <a:ext cx="14649" cy="98826"/>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445" name="Freeform 7445"/>
          <p:cNvSpPr/>
          <p:nvPr/>
        </p:nvSpPr>
        <p:spPr>
          <a:xfrm>
            <a:off x="7946116" y="1887397"/>
            <a:ext cx="57545" cy="75113"/>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446" name="Freeform 7446"/>
          <p:cNvSpPr/>
          <p:nvPr/>
        </p:nvSpPr>
        <p:spPr>
          <a:xfrm>
            <a:off x="8049153" y="1887397"/>
            <a:ext cx="59676" cy="75113"/>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447" name="Freeform 7447"/>
          <p:cNvSpPr/>
          <p:nvPr/>
        </p:nvSpPr>
        <p:spPr>
          <a:xfrm>
            <a:off x="1800546" y="1991021"/>
            <a:ext cx="60964" cy="75113"/>
          </a:xfrm>
          <a:custGeom>
            <a:avLst/>
            <a:gdLst/>
            <a:ahLst/>
            <a:cxnLst/>
            <a:rect l="0" t="0" r="0" b="0"/>
            <a:pathLst>
              <a:path w="5655270" h="6959600">
                <a:moveTo>
                  <a:pt x="2982714" y="6017221"/>
                </a:moveTo>
                <a:cubicBezTo>
                  <a:pt x="3255499" y="6017221"/>
                  <a:pt x="3507647" y="5961394"/>
                  <a:pt x="3739157" y="5849740"/>
                </a:cubicBezTo>
                <a:cubicBezTo>
                  <a:pt x="3970668" y="5738085"/>
                  <a:pt x="4160837" y="5584032"/>
                  <a:pt x="4309665" y="5387579"/>
                </a:cubicBezTo>
                <a:cubicBezTo>
                  <a:pt x="4458493" y="5190993"/>
                  <a:pt x="4543226" y="4966560"/>
                  <a:pt x="4563864" y="4714280"/>
                </a:cubicBezTo>
                <a:lnTo>
                  <a:pt x="5655270" y="4714280"/>
                </a:lnTo>
                <a:cubicBezTo>
                  <a:pt x="5634632" y="5111288"/>
                  <a:pt x="5501282" y="5480381"/>
                  <a:pt x="5255220" y="5821561"/>
                </a:cubicBezTo>
                <a:cubicBezTo>
                  <a:pt x="5009289" y="6162609"/>
                  <a:pt x="4687887" y="6437578"/>
                  <a:pt x="4291012" y="6646466"/>
                </a:cubicBezTo>
                <a:cubicBezTo>
                  <a:pt x="3894137" y="6855221"/>
                  <a:pt x="3458104" y="6959600"/>
                  <a:pt x="2982912" y="6959600"/>
                </a:cubicBezTo>
                <a:cubicBezTo>
                  <a:pt x="2478484" y="6959600"/>
                  <a:pt x="2039209" y="6870700"/>
                  <a:pt x="1665089" y="6692900"/>
                </a:cubicBezTo>
                <a:cubicBezTo>
                  <a:pt x="1290968" y="6515100"/>
                  <a:pt x="980876" y="6271155"/>
                  <a:pt x="734814" y="5961063"/>
                </a:cubicBezTo>
                <a:cubicBezTo>
                  <a:pt x="488883" y="5650839"/>
                  <a:pt x="304932" y="5294115"/>
                  <a:pt x="182959" y="4890890"/>
                </a:cubicBezTo>
                <a:cubicBezTo>
                  <a:pt x="60986" y="4487665"/>
                  <a:pt x="0" y="4060693"/>
                  <a:pt x="0" y="3609975"/>
                </a:cubicBezTo>
                <a:lnTo>
                  <a:pt x="0" y="3349625"/>
                </a:lnTo>
                <a:cubicBezTo>
                  <a:pt x="0" y="2898775"/>
                  <a:pt x="60986" y="2471738"/>
                  <a:pt x="182959" y="2068513"/>
                </a:cubicBezTo>
                <a:cubicBezTo>
                  <a:pt x="304932" y="1665288"/>
                  <a:pt x="488883" y="1308630"/>
                  <a:pt x="734814" y="998538"/>
                </a:cubicBezTo>
                <a:cubicBezTo>
                  <a:pt x="980876" y="688446"/>
                  <a:pt x="1290968" y="444500"/>
                  <a:pt x="1665089" y="266700"/>
                </a:cubicBezTo>
                <a:cubicBezTo>
                  <a:pt x="2039209" y="88900"/>
                  <a:pt x="2478484" y="0"/>
                  <a:pt x="2982912" y="0"/>
                </a:cubicBezTo>
                <a:cubicBezTo>
                  <a:pt x="3507713" y="0"/>
                  <a:pt x="3966500" y="106496"/>
                  <a:pt x="4359275" y="319485"/>
                </a:cubicBezTo>
                <a:cubicBezTo>
                  <a:pt x="4752049" y="532342"/>
                  <a:pt x="5061082" y="821796"/>
                  <a:pt x="5286375" y="1187847"/>
                </a:cubicBezTo>
                <a:cubicBezTo>
                  <a:pt x="5511667" y="1553766"/>
                  <a:pt x="5634632" y="1968236"/>
                  <a:pt x="5655270" y="2431257"/>
                </a:cubicBezTo>
                <a:lnTo>
                  <a:pt x="4563864" y="2431257"/>
                </a:lnTo>
                <a:cubicBezTo>
                  <a:pt x="4543226" y="2154238"/>
                  <a:pt x="4465703" y="1904075"/>
                  <a:pt x="4331295" y="1680766"/>
                </a:cubicBezTo>
                <a:cubicBezTo>
                  <a:pt x="4197019" y="1457325"/>
                  <a:pt x="4015118" y="1278401"/>
                  <a:pt x="3785592" y="1143993"/>
                </a:cubicBezTo>
                <a:cubicBezTo>
                  <a:pt x="3556198" y="1009584"/>
                  <a:pt x="3288572" y="942380"/>
                  <a:pt x="2982714" y="942380"/>
                </a:cubicBezTo>
                <a:cubicBezTo>
                  <a:pt x="2631215" y="942380"/>
                  <a:pt x="2336601" y="1011635"/>
                  <a:pt x="2098873" y="1150144"/>
                </a:cubicBezTo>
                <a:cubicBezTo>
                  <a:pt x="1861277" y="1288654"/>
                  <a:pt x="1673225" y="1474788"/>
                  <a:pt x="1534715" y="1708547"/>
                </a:cubicBezTo>
                <a:cubicBezTo>
                  <a:pt x="1396206" y="1942307"/>
                  <a:pt x="1296987" y="2200805"/>
                  <a:pt x="1237059" y="2484041"/>
                </a:cubicBezTo>
                <a:cubicBezTo>
                  <a:pt x="1177131" y="2767278"/>
                  <a:pt x="1147167" y="3055806"/>
                  <a:pt x="1147167" y="3349625"/>
                </a:cubicBezTo>
                <a:lnTo>
                  <a:pt x="1147167" y="3609975"/>
                </a:lnTo>
                <a:cubicBezTo>
                  <a:pt x="1147167" y="3903663"/>
                  <a:pt x="1176072" y="4193249"/>
                  <a:pt x="1233884" y="4478735"/>
                </a:cubicBezTo>
                <a:cubicBezTo>
                  <a:pt x="1291828" y="4764088"/>
                  <a:pt x="1389988" y="5022586"/>
                  <a:pt x="1528365" y="5254229"/>
                </a:cubicBezTo>
                <a:cubicBezTo>
                  <a:pt x="1666875" y="5485739"/>
                  <a:pt x="1854993" y="5670815"/>
                  <a:pt x="2092721" y="5809457"/>
                </a:cubicBezTo>
                <a:cubicBezTo>
                  <a:pt x="2330450" y="5947966"/>
                  <a:pt x="2627114" y="6017221"/>
                  <a:pt x="2982714" y="6017221"/>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448" name="Freeform 7448"/>
          <p:cNvSpPr/>
          <p:nvPr/>
        </p:nvSpPr>
        <p:spPr>
          <a:xfrm>
            <a:off x="1870368" y="1991021"/>
            <a:ext cx="65852" cy="75113"/>
          </a:xfrm>
          <a:custGeom>
            <a:avLst/>
            <a:gdLst/>
            <a:ahLst/>
            <a:cxnLst/>
            <a:rect l="0" t="0" r="0" b="0"/>
            <a:pathLst>
              <a:path w="6108700" h="6959600">
                <a:moveTo>
                  <a:pt x="0" y="3554215"/>
                </a:moveTo>
                <a:lnTo>
                  <a:pt x="0" y="3411538"/>
                </a:lnTo>
                <a:cubicBezTo>
                  <a:pt x="0" y="2927615"/>
                  <a:pt x="70246" y="2477890"/>
                  <a:pt x="210740" y="2062361"/>
                </a:cubicBezTo>
                <a:cubicBezTo>
                  <a:pt x="351366" y="1646701"/>
                  <a:pt x="553971" y="1284883"/>
                  <a:pt x="818554" y="976908"/>
                </a:cubicBezTo>
                <a:cubicBezTo>
                  <a:pt x="1083270" y="668801"/>
                  <a:pt x="1403746" y="428956"/>
                  <a:pt x="1779984" y="257374"/>
                </a:cubicBezTo>
                <a:cubicBezTo>
                  <a:pt x="2156221" y="85791"/>
                  <a:pt x="2577901" y="0"/>
                  <a:pt x="3045023" y="0"/>
                </a:cubicBezTo>
                <a:cubicBezTo>
                  <a:pt x="3516378" y="0"/>
                  <a:pt x="3941167" y="85791"/>
                  <a:pt x="4319389" y="257374"/>
                </a:cubicBezTo>
                <a:cubicBezTo>
                  <a:pt x="4697743" y="428956"/>
                  <a:pt x="5020270" y="668801"/>
                  <a:pt x="5286970" y="976908"/>
                </a:cubicBezTo>
                <a:cubicBezTo>
                  <a:pt x="5553670" y="1284883"/>
                  <a:pt x="5757267" y="1646701"/>
                  <a:pt x="5897760" y="2062361"/>
                </a:cubicBezTo>
                <a:cubicBezTo>
                  <a:pt x="6038387" y="2477890"/>
                  <a:pt x="6108700" y="2927615"/>
                  <a:pt x="6108700" y="3411538"/>
                </a:cubicBezTo>
                <a:lnTo>
                  <a:pt x="6108700" y="3554215"/>
                </a:lnTo>
                <a:cubicBezTo>
                  <a:pt x="6108700" y="4038005"/>
                  <a:pt x="6038387" y="4486672"/>
                  <a:pt x="5897760" y="4900216"/>
                </a:cubicBezTo>
                <a:cubicBezTo>
                  <a:pt x="5757267" y="5313760"/>
                  <a:pt x="5553670" y="5674585"/>
                  <a:pt x="5286970" y="5982693"/>
                </a:cubicBezTo>
                <a:cubicBezTo>
                  <a:pt x="5020270" y="6290800"/>
                  <a:pt x="4699860" y="6530645"/>
                  <a:pt x="4325739" y="6702227"/>
                </a:cubicBezTo>
                <a:cubicBezTo>
                  <a:pt x="3951618" y="6873808"/>
                  <a:pt x="3528814" y="6959600"/>
                  <a:pt x="3057326" y="6959600"/>
                </a:cubicBezTo>
                <a:cubicBezTo>
                  <a:pt x="2586103" y="6959600"/>
                  <a:pt x="2162373" y="6873808"/>
                  <a:pt x="1786135" y="6702227"/>
                </a:cubicBezTo>
                <a:cubicBezTo>
                  <a:pt x="1409898" y="6530645"/>
                  <a:pt x="1088429" y="6290800"/>
                  <a:pt x="821729" y="5982693"/>
                </a:cubicBezTo>
                <a:cubicBezTo>
                  <a:pt x="555029" y="5674585"/>
                  <a:pt x="351366" y="5313760"/>
                  <a:pt x="210740" y="4900216"/>
                </a:cubicBezTo>
                <a:cubicBezTo>
                  <a:pt x="70246" y="4486672"/>
                  <a:pt x="0" y="4038005"/>
                  <a:pt x="0" y="3554215"/>
                </a:cubicBezTo>
                <a:close/>
                <a:moveTo>
                  <a:pt x="1147167" y="3411538"/>
                </a:moveTo>
                <a:lnTo>
                  <a:pt x="1147167" y="3554215"/>
                </a:lnTo>
                <a:cubicBezTo>
                  <a:pt x="1147167" y="3889177"/>
                  <a:pt x="1186523" y="4204560"/>
                  <a:pt x="1265237" y="4500365"/>
                </a:cubicBezTo>
                <a:cubicBezTo>
                  <a:pt x="1343951" y="4796036"/>
                  <a:pt x="1463013" y="5057643"/>
                  <a:pt x="1622425" y="5285185"/>
                </a:cubicBezTo>
                <a:cubicBezTo>
                  <a:pt x="1781836" y="5512594"/>
                  <a:pt x="1981662" y="5691453"/>
                  <a:pt x="2221904" y="5821760"/>
                </a:cubicBezTo>
                <a:cubicBezTo>
                  <a:pt x="2462146" y="5952067"/>
                  <a:pt x="2741678" y="6017221"/>
                  <a:pt x="3060501" y="6017221"/>
                </a:cubicBezTo>
                <a:cubicBezTo>
                  <a:pt x="3375223" y="6017221"/>
                  <a:pt x="3651646" y="5952067"/>
                  <a:pt x="3889771" y="5821760"/>
                </a:cubicBezTo>
                <a:cubicBezTo>
                  <a:pt x="4128029" y="5691453"/>
                  <a:pt x="4325805" y="5512594"/>
                  <a:pt x="4483100" y="5285185"/>
                </a:cubicBezTo>
                <a:cubicBezTo>
                  <a:pt x="4640527" y="5057643"/>
                  <a:pt x="4759589" y="4796036"/>
                  <a:pt x="4840287" y="4500365"/>
                </a:cubicBezTo>
                <a:cubicBezTo>
                  <a:pt x="4921117" y="4204560"/>
                  <a:pt x="4961532" y="3889177"/>
                  <a:pt x="4961532" y="3554215"/>
                </a:cubicBezTo>
                <a:lnTo>
                  <a:pt x="4961532" y="3411538"/>
                </a:lnTo>
                <a:cubicBezTo>
                  <a:pt x="4961532" y="3080544"/>
                  <a:pt x="4921117" y="2767211"/>
                  <a:pt x="4840287" y="2471540"/>
                </a:cubicBezTo>
                <a:cubicBezTo>
                  <a:pt x="4759589" y="2175736"/>
                  <a:pt x="4639535" y="1913070"/>
                  <a:pt x="4480123" y="1683544"/>
                </a:cubicBezTo>
                <a:cubicBezTo>
                  <a:pt x="4320711" y="1454018"/>
                  <a:pt x="4121877" y="1273109"/>
                  <a:pt x="3883620" y="1140818"/>
                </a:cubicBezTo>
                <a:cubicBezTo>
                  <a:pt x="3645495" y="1008526"/>
                  <a:pt x="3367021" y="942380"/>
                  <a:pt x="3048198" y="942380"/>
                </a:cubicBezTo>
                <a:cubicBezTo>
                  <a:pt x="2733476" y="942380"/>
                  <a:pt x="2456987" y="1008526"/>
                  <a:pt x="2218729" y="1140818"/>
                </a:cubicBezTo>
                <a:cubicBezTo>
                  <a:pt x="1980604" y="1273109"/>
                  <a:pt x="1781836" y="1454018"/>
                  <a:pt x="1622425" y="1683544"/>
                </a:cubicBezTo>
                <a:cubicBezTo>
                  <a:pt x="1463013" y="1913070"/>
                  <a:pt x="1343951" y="2175736"/>
                  <a:pt x="1265237" y="2471540"/>
                </a:cubicBezTo>
                <a:cubicBezTo>
                  <a:pt x="1186523" y="2767211"/>
                  <a:pt x="1147167" y="3080544"/>
                  <a:pt x="1147167" y="3411538"/>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449" name="Freeform 7449"/>
          <p:cNvSpPr/>
          <p:nvPr/>
        </p:nvSpPr>
        <p:spPr>
          <a:xfrm>
            <a:off x="1950733" y="1961964"/>
            <a:ext cx="12366" cy="102800"/>
          </a:xfrm>
          <a:custGeom>
            <a:avLst/>
            <a:gdLst/>
            <a:ahLst/>
            <a:cxnLst/>
            <a:rect l="0" t="0" r="0" b="0"/>
            <a:pathLst>
              <a:path w="1147167" h="9525000">
                <a:moveTo>
                  <a:pt x="1147167" y="0"/>
                </a:moveTo>
                <a:lnTo>
                  <a:pt x="1147167" y="9525000"/>
                </a:lnTo>
                <a:lnTo>
                  <a:pt x="0" y="9525000"/>
                </a:lnTo>
                <a:lnTo>
                  <a:pt x="0" y="0"/>
                </a:ln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450" name="Freeform 7450"/>
          <p:cNvSpPr/>
          <p:nvPr/>
        </p:nvSpPr>
        <p:spPr>
          <a:xfrm>
            <a:off x="1983043" y="1961964"/>
            <a:ext cx="12366" cy="102800"/>
          </a:xfrm>
          <a:custGeom>
            <a:avLst/>
            <a:gdLst/>
            <a:ahLst/>
            <a:cxnLst/>
            <a:rect l="0" t="0" r="0" b="0"/>
            <a:pathLst>
              <a:path w="1147167" h="9525000">
                <a:moveTo>
                  <a:pt x="1147167" y="0"/>
                </a:moveTo>
                <a:lnTo>
                  <a:pt x="1147167" y="9525000"/>
                </a:lnTo>
                <a:lnTo>
                  <a:pt x="0" y="9525000"/>
                </a:lnTo>
                <a:lnTo>
                  <a:pt x="0" y="0"/>
                </a:ln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451" name="Freeform 7451"/>
          <p:cNvSpPr/>
          <p:nvPr/>
        </p:nvSpPr>
        <p:spPr>
          <a:xfrm>
            <a:off x="2012204" y="1991021"/>
            <a:ext cx="59676" cy="75113"/>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452" name="Freeform 7452"/>
          <p:cNvSpPr/>
          <p:nvPr/>
        </p:nvSpPr>
        <p:spPr>
          <a:xfrm>
            <a:off x="2087229" y="1961963"/>
            <a:ext cx="61242" cy="104171"/>
          </a:xfrm>
          <a:custGeom>
            <a:avLst/>
            <a:gdLst/>
            <a:ahLst/>
            <a:cxnLst/>
            <a:rect l="0" t="0" r="0" b="0"/>
            <a:pathLst>
              <a:path w="5681067" h="9652000">
                <a:moveTo>
                  <a:pt x="0" y="0"/>
                </a:moveTo>
                <a:lnTo>
                  <a:pt x="1147167" y="0"/>
                </a:lnTo>
                <a:lnTo>
                  <a:pt x="1147167" y="8221465"/>
                </a:lnTo>
                <a:lnTo>
                  <a:pt x="1048543" y="9525000"/>
                </a:lnTo>
                <a:lnTo>
                  <a:pt x="0" y="9525000"/>
                </a:lnTo>
                <a:close/>
                <a:moveTo>
                  <a:pt x="5681067" y="6116241"/>
                </a:moveTo>
                <a:lnTo>
                  <a:pt x="5681067" y="6246615"/>
                </a:lnTo>
                <a:cubicBezTo>
                  <a:pt x="5681067" y="6734506"/>
                  <a:pt x="5623189" y="7186282"/>
                  <a:pt x="5507434" y="7601943"/>
                </a:cubicBezTo>
                <a:cubicBezTo>
                  <a:pt x="5391811" y="8017603"/>
                  <a:pt x="5222411" y="8378429"/>
                  <a:pt x="4999235" y="8684419"/>
                </a:cubicBezTo>
                <a:cubicBezTo>
                  <a:pt x="4776192" y="8990410"/>
                  <a:pt x="4503539" y="9228204"/>
                  <a:pt x="4181276" y="9397802"/>
                </a:cubicBezTo>
                <a:cubicBezTo>
                  <a:pt x="3859014" y="9567267"/>
                  <a:pt x="3489258" y="9652000"/>
                  <a:pt x="3072010" y="9652000"/>
                </a:cubicBezTo>
                <a:cubicBezTo>
                  <a:pt x="2646428" y="9652000"/>
                  <a:pt x="2273564" y="9578578"/>
                  <a:pt x="1953418" y="9431735"/>
                </a:cubicBezTo>
                <a:cubicBezTo>
                  <a:pt x="1633272" y="9284759"/>
                  <a:pt x="1363728" y="9072563"/>
                  <a:pt x="1144785" y="8795147"/>
                </a:cubicBezTo>
                <a:cubicBezTo>
                  <a:pt x="925843" y="8517732"/>
                  <a:pt x="751284" y="8182439"/>
                  <a:pt x="621109" y="7789268"/>
                </a:cubicBezTo>
                <a:cubicBezTo>
                  <a:pt x="490934" y="7395965"/>
                  <a:pt x="401042" y="6952986"/>
                  <a:pt x="351432" y="6460332"/>
                </a:cubicBezTo>
                <a:lnTo>
                  <a:pt x="351432" y="5889824"/>
                </a:lnTo>
                <a:cubicBezTo>
                  <a:pt x="401042" y="5393995"/>
                  <a:pt x="490934" y="4949892"/>
                  <a:pt x="621109" y="4557515"/>
                </a:cubicBezTo>
                <a:cubicBezTo>
                  <a:pt x="751284" y="4165005"/>
                  <a:pt x="925843" y="3829381"/>
                  <a:pt x="1144785" y="3550643"/>
                </a:cubicBezTo>
                <a:cubicBezTo>
                  <a:pt x="1363728" y="3271772"/>
                  <a:pt x="1632214" y="3059047"/>
                  <a:pt x="1950243" y="2912468"/>
                </a:cubicBezTo>
                <a:cubicBezTo>
                  <a:pt x="2268405" y="2765756"/>
                  <a:pt x="2638226" y="2692400"/>
                  <a:pt x="3059707" y="2692400"/>
                </a:cubicBezTo>
                <a:cubicBezTo>
                  <a:pt x="3481056" y="2692400"/>
                  <a:pt x="3854913" y="2774091"/>
                  <a:pt x="4181276" y="2937471"/>
                </a:cubicBezTo>
                <a:cubicBezTo>
                  <a:pt x="4507772" y="3100719"/>
                  <a:pt x="4781483" y="3333287"/>
                  <a:pt x="5002410" y="3635177"/>
                </a:cubicBezTo>
                <a:cubicBezTo>
                  <a:pt x="5223470" y="3937067"/>
                  <a:pt x="5391811" y="4297892"/>
                  <a:pt x="5507434" y="4717654"/>
                </a:cubicBezTo>
                <a:cubicBezTo>
                  <a:pt x="5623189" y="5137283"/>
                  <a:pt x="5681067" y="5603479"/>
                  <a:pt x="5681067" y="6116241"/>
                </a:cubicBezTo>
                <a:close/>
                <a:moveTo>
                  <a:pt x="4533900" y="6243440"/>
                </a:moveTo>
                <a:lnTo>
                  <a:pt x="4533900" y="6113066"/>
                </a:lnTo>
                <a:cubicBezTo>
                  <a:pt x="4533900" y="5778368"/>
                  <a:pt x="4502811" y="5463250"/>
                  <a:pt x="4440634" y="5167710"/>
                </a:cubicBezTo>
                <a:cubicBezTo>
                  <a:pt x="4378457" y="4872038"/>
                  <a:pt x="4279039" y="4611556"/>
                  <a:pt x="4142382" y="4386263"/>
                </a:cubicBezTo>
                <a:cubicBezTo>
                  <a:pt x="4005857" y="4160838"/>
                  <a:pt x="3825808" y="3983038"/>
                  <a:pt x="3602235" y="3852863"/>
                </a:cubicBezTo>
                <a:cubicBezTo>
                  <a:pt x="3378663" y="3722688"/>
                  <a:pt x="3103297" y="3657600"/>
                  <a:pt x="2776140" y="3657600"/>
                </a:cubicBezTo>
                <a:cubicBezTo>
                  <a:pt x="2486289" y="3657600"/>
                  <a:pt x="2234737" y="3707210"/>
                  <a:pt x="2021482" y="3806429"/>
                </a:cubicBezTo>
                <a:cubicBezTo>
                  <a:pt x="1808228" y="3905515"/>
                  <a:pt x="1627055" y="4038799"/>
                  <a:pt x="1477962" y="4206280"/>
                </a:cubicBezTo>
                <a:cubicBezTo>
                  <a:pt x="1329002" y="4373629"/>
                  <a:pt x="1207955" y="4563798"/>
                  <a:pt x="1114821" y="4776788"/>
                </a:cubicBezTo>
                <a:cubicBezTo>
                  <a:pt x="1021688" y="4989645"/>
                  <a:pt x="952301" y="5209779"/>
                  <a:pt x="906660" y="5437188"/>
                </a:cubicBezTo>
                <a:lnTo>
                  <a:pt x="906660" y="6931621"/>
                </a:lnTo>
                <a:cubicBezTo>
                  <a:pt x="972939" y="7220943"/>
                  <a:pt x="1081616" y="7498954"/>
                  <a:pt x="1232693" y="7765654"/>
                </a:cubicBezTo>
                <a:cubicBezTo>
                  <a:pt x="1383770" y="8032221"/>
                  <a:pt x="1586640" y="8250304"/>
                  <a:pt x="1841301" y="8419902"/>
                </a:cubicBezTo>
                <a:cubicBezTo>
                  <a:pt x="2096095" y="8589368"/>
                  <a:pt x="2411875" y="8674100"/>
                  <a:pt x="2788642" y="8674100"/>
                </a:cubicBezTo>
                <a:cubicBezTo>
                  <a:pt x="3099130" y="8674100"/>
                  <a:pt x="3365103" y="8611130"/>
                  <a:pt x="3586559" y="8485188"/>
                </a:cubicBezTo>
                <a:cubicBezTo>
                  <a:pt x="3808147" y="8359114"/>
                  <a:pt x="3988263" y="8184423"/>
                  <a:pt x="4126904" y="7961115"/>
                </a:cubicBezTo>
                <a:cubicBezTo>
                  <a:pt x="4265678" y="7737806"/>
                  <a:pt x="4368204" y="7479441"/>
                  <a:pt x="4434482" y="7186018"/>
                </a:cubicBezTo>
                <a:cubicBezTo>
                  <a:pt x="4500760" y="6892463"/>
                  <a:pt x="4533900" y="6578270"/>
                  <a:pt x="4533900" y="624344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453" name="Freeform 7453"/>
          <p:cNvSpPr/>
          <p:nvPr/>
        </p:nvSpPr>
        <p:spPr>
          <a:xfrm>
            <a:off x="2159105" y="1991021"/>
            <a:ext cx="65852" cy="75113"/>
          </a:xfrm>
          <a:custGeom>
            <a:avLst/>
            <a:gdLst/>
            <a:ahLst/>
            <a:cxnLst/>
            <a:rect l="0" t="0" r="0" b="0"/>
            <a:pathLst>
              <a:path w="6108700" h="6959600">
                <a:moveTo>
                  <a:pt x="0" y="3554215"/>
                </a:moveTo>
                <a:lnTo>
                  <a:pt x="0" y="3411538"/>
                </a:lnTo>
                <a:cubicBezTo>
                  <a:pt x="0" y="2927615"/>
                  <a:pt x="70246" y="2477890"/>
                  <a:pt x="210740" y="2062361"/>
                </a:cubicBezTo>
                <a:cubicBezTo>
                  <a:pt x="351366" y="1646701"/>
                  <a:pt x="553971" y="1284883"/>
                  <a:pt x="818554" y="976908"/>
                </a:cubicBezTo>
                <a:cubicBezTo>
                  <a:pt x="1083270" y="668801"/>
                  <a:pt x="1403746" y="428956"/>
                  <a:pt x="1779984" y="257374"/>
                </a:cubicBezTo>
                <a:cubicBezTo>
                  <a:pt x="2156221" y="85791"/>
                  <a:pt x="2577901" y="0"/>
                  <a:pt x="3045023" y="0"/>
                </a:cubicBezTo>
                <a:cubicBezTo>
                  <a:pt x="3516378" y="0"/>
                  <a:pt x="3941167" y="85791"/>
                  <a:pt x="4319389" y="257374"/>
                </a:cubicBezTo>
                <a:cubicBezTo>
                  <a:pt x="4697743" y="428956"/>
                  <a:pt x="5020270" y="668801"/>
                  <a:pt x="5286970" y="976908"/>
                </a:cubicBezTo>
                <a:cubicBezTo>
                  <a:pt x="5553670" y="1284883"/>
                  <a:pt x="5757267" y="1646701"/>
                  <a:pt x="5897760" y="2062361"/>
                </a:cubicBezTo>
                <a:cubicBezTo>
                  <a:pt x="6038387" y="2477890"/>
                  <a:pt x="6108700" y="2927615"/>
                  <a:pt x="6108700" y="3411538"/>
                </a:cubicBezTo>
                <a:lnTo>
                  <a:pt x="6108700" y="3554215"/>
                </a:lnTo>
                <a:cubicBezTo>
                  <a:pt x="6108700" y="4038005"/>
                  <a:pt x="6038387" y="4486672"/>
                  <a:pt x="5897760" y="4900216"/>
                </a:cubicBezTo>
                <a:cubicBezTo>
                  <a:pt x="5757267" y="5313760"/>
                  <a:pt x="5553670" y="5674585"/>
                  <a:pt x="5286970" y="5982693"/>
                </a:cubicBezTo>
                <a:cubicBezTo>
                  <a:pt x="5020270" y="6290800"/>
                  <a:pt x="4699860" y="6530645"/>
                  <a:pt x="4325739" y="6702227"/>
                </a:cubicBezTo>
                <a:cubicBezTo>
                  <a:pt x="3951618" y="6873808"/>
                  <a:pt x="3528814" y="6959600"/>
                  <a:pt x="3057326" y="6959600"/>
                </a:cubicBezTo>
                <a:cubicBezTo>
                  <a:pt x="2586103" y="6959600"/>
                  <a:pt x="2162373" y="6873808"/>
                  <a:pt x="1786135" y="6702227"/>
                </a:cubicBezTo>
                <a:cubicBezTo>
                  <a:pt x="1409898" y="6530645"/>
                  <a:pt x="1088429" y="6290800"/>
                  <a:pt x="821729" y="5982693"/>
                </a:cubicBezTo>
                <a:cubicBezTo>
                  <a:pt x="555029" y="5674585"/>
                  <a:pt x="351366" y="5313760"/>
                  <a:pt x="210740" y="4900216"/>
                </a:cubicBezTo>
                <a:cubicBezTo>
                  <a:pt x="70246" y="4486672"/>
                  <a:pt x="0" y="4038005"/>
                  <a:pt x="0" y="3554215"/>
                </a:cubicBezTo>
                <a:close/>
                <a:moveTo>
                  <a:pt x="1147167" y="3411538"/>
                </a:moveTo>
                <a:lnTo>
                  <a:pt x="1147167" y="3554215"/>
                </a:lnTo>
                <a:cubicBezTo>
                  <a:pt x="1147167" y="3889177"/>
                  <a:pt x="1186523" y="4204560"/>
                  <a:pt x="1265237" y="4500365"/>
                </a:cubicBezTo>
                <a:cubicBezTo>
                  <a:pt x="1343951" y="4796036"/>
                  <a:pt x="1463013" y="5057643"/>
                  <a:pt x="1622425" y="5285185"/>
                </a:cubicBezTo>
                <a:cubicBezTo>
                  <a:pt x="1781836" y="5512594"/>
                  <a:pt x="1981662" y="5691453"/>
                  <a:pt x="2221904" y="5821760"/>
                </a:cubicBezTo>
                <a:cubicBezTo>
                  <a:pt x="2462146" y="5952067"/>
                  <a:pt x="2741678" y="6017221"/>
                  <a:pt x="3060501" y="6017221"/>
                </a:cubicBezTo>
                <a:cubicBezTo>
                  <a:pt x="3375223" y="6017221"/>
                  <a:pt x="3651646" y="5952067"/>
                  <a:pt x="3889771" y="5821760"/>
                </a:cubicBezTo>
                <a:cubicBezTo>
                  <a:pt x="4128029" y="5691453"/>
                  <a:pt x="4325805" y="5512594"/>
                  <a:pt x="4483100" y="5285185"/>
                </a:cubicBezTo>
                <a:cubicBezTo>
                  <a:pt x="4640527" y="5057643"/>
                  <a:pt x="4759589" y="4796036"/>
                  <a:pt x="4840287" y="4500365"/>
                </a:cubicBezTo>
                <a:cubicBezTo>
                  <a:pt x="4921117" y="4204560"/>
                  <a:pt x="4961532" y="3889177"/>
                  <a:pt x="4961532" y="3554215"/>
                </a:cubicBezTo>
                <a:lnTo>
                  <a:pt x="4961532" y="3411538"/>
                </a:lnTo>
                <a:cubicBezTo>
                  <a:pt x="4961532" y="3080544"/>
                  <a:pt x="4921117" y="2767211"/>
                  <a:pt x="4840287" y="2471540"/>
                </a:cubicBezTo>
                <a:cubicBezTo>
                  <a:pt x="4759589" y="2175736"/>
                  <a:pt x="4639535" y="1913070"/>
                  <a:pt x="4480123" y="1683544"/>
                </a:cubicBezTo>
                <a:cubicBezTo>
                  <a:pt x="4320711" y="1454018"/>
                  <a:pt x="4121877" y="1273109"/>
                  <a:pt x="3883620" y="1140818"/>
                </a:cubicBezTo>
                <a:cubicBezTo>
                  <a:pt x="3645495" y="1008526"/>
                  <a:pt x="3367021" y="942380"/>
                  <a:pt x="3048198" y="942380"/>
                </a:cubicBezTo>
                <a:cubicBezTo>
                  <a:pt x="2733476" y="942380"/>
                  <a:pt x="2456987" y="1008526"/>
                  <a:pt x="2218729" y="1140818"/>
                </a:cubicBezTo>
                <a:cubicBezTo>
                  <a:pt x="1980604" y="1273109"/>
                  <a:pt x="1781836" y="1454018"/>
                  <a:pt x="1622425" y="1683544"/>
                </a:cubicBezTo>
                <a:cubicBezTo>
                  <a:pt x="1463013" y="1913070"/>
                  <a:pt x="1343951" y="2175736"/>
                  <a:pt x="1265237" y="2471540"/>
                </a:cubicBezTo>
                <a:cubicBezTo>
                  <a:pt x="1186523" y="2767211"/>
                  <a:pt x="1147167" y="3080544"/>
                  <a:pt x="1147167" y="3411538"/>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454" name="Freeform 7454"/>
          <p:cNvSpPr/>
          <p:nvPr/>
        </p:nvSpPr>
        <p:spPr>
          <a:xfrm>
            <a:off x="2238511" y="1991022"/>
            <a:ext cx="34992" cy="73742"/>
          </a:xfrm>
          <a:custGeom>
            <a:avLst/>
            <a:gdLst/>
            <a:ahLst/>
            <a:cxnLst/>
            <a:rect l="0" t="0" r="0" b="0"/>
            <a:pathLst>
              <a:path w="3246040" h="6832600">
                <a:moveTo>
                  <a:pt x="1150143" y="1180704"/>
                </a:moveTo>
                <a:lnTo>
                  <a:pt x="1150143" y="6832600"/>
                </a:lnTo>
                <a:lnTo>
                  <a:pt x="0" y="6832600"/>
                </a:lnTo>
                <a:lnTo>
                  <a:pt x="0" y="127000"/>
                </a:lnTo>
                <a:lnTo>
                  <a:pt x="1118989" y="127000"/>
                </a:lnTo>
                <a:close/>
                <a:moveTo>
                  <a:pt x="3246040" y="86916"/>
                </a:moveTo>
                <a:lnTo>
                  <a:pt x="3239889" y="1154510"/>
                </a:lnTo>
                <a:cubicBezTo>
                  <a:pt x="3144771" y="1133872"/>
                  <a:pt x="3054813" y="1120445"/>
                  <a:pt x="2970014" y="1114227"/>
                </a:cubicBezTo>
                <a:cubicBezTo>
                  <a:pt x="2885347" y="1108009"/>
                  <a:pt x="2789237" y="1104900"/>
                  <a:pt x="2681684" y="1104900"/>
                </a:cubicBezTo>
                <a:cubicBezTo>
                  <a:pt x="2417100" y="1104900"/>
                  <a:pt x="2183540" y="1146242"/>
                  <a:pt x="1981001" y="1228924"/>
                </a:cubicBezTo>
                <a:cubicBezTo>
                  <a:pt x="1778462" y="1311606"/>
                  <a:pt x="1606880" y="1427295"/>
                  <a:pt x="1466254" y="1575991"/>
                </a:cubicBezTo>
                <a:cubicBezTo>
                  <a:pt x="1325760" y="1724687"/>
                  <a:pt x="1215165" y="1901362"/>
                  <a:pt x="1134467" y="2106018"/>
                </a:cubicBezTo>
                <a:cubicBezTo>
                  <a:pt x="1053901" y="2310673"/>
                  <a:pt x="1001249" y="2534841"/>
                  <a:pt x="976510" y="2778522"/>
                </a:cubicBezTo>
                <a:lnTo>
                  <a:pt x="654050" y="2964458"/>
                </a:lnTo>
                <a:cubicBezTo>
                  <a:pt x="654050" y="2559249"/>
                  <a:pt x="694332" y="2178844"/>
                  <a:pt x="774898" y="1823244"/>
                </a:cubicBezTo>
                <a:cubicBezTo>
                  <a:pt x="855464" y="1467644"/>
                  <a:pt x="980479" y="1152393"/>
                  <a:pt x="1149945" y="877491"/>
                </a:cubicBezTo>
                <a:cubicBezTo>
                  <a:pt x="1319543" y="602589"/>
                  <a:pt x="1535575" y="387615"/>
                  <a:pt x="1798042" y="232569"/>
                </a:cubicBezTo>
                <a:cubicBezTo>
                  <a:pt x="2060641" y="77524"/>
                  <a:pt x="2373841" y="0"/>
                  <a:pt x="2737643" y="0"/>
                </a:cubicBezTo>
                <a:cubicBezTo>
                  <a:pt x="2820325" y="0"/>
                  <a:pt x="2915377" y="9327"/>
                  <a:pt x="3022798" y="27980"/>
                </a:cubicBezTo>
                <a:cubicBezTo>
                  <a:pt x="3130351" y="46501"/>
                  <a:pt x="3204765" y="66146"/>
                  <a:pt x="3246040" y="86916"/>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455" name="Freeform 7455"/>
          <p:cNvSpPr/>
          <p:nvPr/>
        </p:nvSpPr>
        <p:spPr>
          <a:xfrm>
            <a:off x="2281089" y="1991021"/>
            <a:ext cx="59676" cy="75113"/>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456" name="Freeform 7456"/>
          <p:cNvSpPr/>
          <p:nvPr/>
        </p:nvSpPr>
        <p:spPr>
          <a:xfrm>
            <a:off x="2347421" y="1974779"/>
            <a:ext cx="39420" cy="91355"/>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457" name="Freeform 7457"/>
          <p:cNvSpPr/>
          <p:nvPr/>
        </p:nvSpPr>
        <p:spPr>
          <a:xfrm>
            <a:off x="2400061" y="1965939"/>
            <a:ext cx="14649" cy="98826"/>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458" name="Freeform 7458"/>
          <p:cNvSpPr/>
          <p:nvPr/>
        </p:nvSpPr>
        <p:spPr>
          <a:xfrm>
            <a:off x="2425131" y="1992392"/>
            <a:ext cx="61635" cy="72371"/>
          </a:xfrm>
          <a:custGeom>
            <a:avLst/>
            <a:gdLst/>
            <a:ahLst/>
            <a:cxnLst/>
            <a:rect l="0" t="0" r="0" b="0"/>
            <a:pathLst>
              <a:path w="5717579" h="6705600">
                <a:moveTo>
                  <a:pt x="2710061" y="5670550"/>
                </a:moveTo>
                <a:lnTo>
                  <a:pt x="4545607" y="0"/>
                </a:lnTo>
                <a:lnTo>
                  <a:pt x="5717579" y="0"/>
                </a:lnTo>
                <a:lnTo>
                  <a:pt x="3305373" y="6705600"/>
                </a:lnTo>
                <a:lnTo>
                  <a:pt x="2536428" y="6705600"/>
                </a:lnTo>
                <a:close/>
                <a:moveTo>
                  <a:pt x="1178321" y="0"/>
                </a:moveTo>
                <a:lnTo>
                  <a:pt x="3069629" y="5701507"/>
                </a:lnTo>
                <a:lnTo>
                  <a:pt x="3199804" y="6705600"/>
                </a:lnTo>
                <a:lnTo>
                  <a:pt x="2430859" y="6705600"/>
                </a:lnTo>
                <a:lnTo>
                  <a:pt x="0" y="0"/>
                </a:ln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459" name="Freeform 7459"/>
          <p:cNvSpPr/>
          <p:nvPr/>
        </p:nvSpPr>
        <p:spPr>
          <a:xfrm>
            <a:off x="2493706" y="1991021"/>
            <a:ext cx="61403" cy="75113"/>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460" name="Freeform 7460"/>
          <p:cNvSpPr/>
          <p:nvPr/>
        </p:nvSpPr>
        <p:spPr>
          <a:xfrm>
            <a:off x="2598029" y="1991021"/>
            <a:ext cx="61403" cy="75113"/>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461" name="Freeform 7461"/>
          <p:cNvSpPr/>
          <p:nvPr/>
        </p:nvSpPr>
        <p:spPr>
          <a:xfrm>
            <a:off x="2666824" y="1960592"/>
            <a:ext cx="43701" cy="104171"/>
          </a:xfrm>
          <a:custGeom>
            <a:avLst/>
            <a:gdLst/>
            <a:ahLst/>
            <a:cxnLst/>
            <a:rect l="0" t="0" r="0" b="0"/>
            <a:pathLst>
              <a:path w="4053879" h="9652000">
                <a:moveTo>
                  <a:pt x="2207617" y="9652000"/>
                </a:moveTo>
                <a:lnTo>
                  <a:pt x="1060450" y="9652000"/>
                </a:lnTo>
                <a:lnTo>
                  <a:pt x="1060450" y="2237979"/>
                </a:lnTo>
                <a:cubicBezTo>
                  <a:pt x="1060450" y="1754452"/>
                  <a:pt x="1148225" y="1346399"/>
                  <a:pt x="1323776" y="1013818"/>
                </a:cubicBezTo>
                <a:cubicBezTo>
                  <a:pt x="1499327" y="681104"/>
                  <a:pt x="1752335" y="428956"/>
                  <a:pt x="2082800" y="257374"/>
                </a:cubicBezTo>
                <a:cubicBezTo>
                  <a:pt x="2413396" y="85791"/>
                  <a:pt x="2805972" y="0"/>
                  <a:pt x="3260526" y="0"/>
                </a:cubicBezTo>
                <a:cubicBezTo>
                  <a:pt x="3392818" y="0"/>
                  <a:pt x="3526102" y="8269"/>
                  <a:pt x="3660378" y="24805"/>
                </a:cubicBezTo>
                <a:cubicBezTo>
                  <a:pt x="3794654" y="41210"/>
                  <a:pt x="3925821" y="65948"/>
                  <a:pt x="4053879" y="99021"/>
                </a:cubicBezTo>
                <a:lnTo>
                  <a:pt x="3991768" y="1033860"/>
                </a:lnTo>
                <a:cubicBezTo>
                  <a:pt x="3905117" y="1013090"/>
                  <a:pt x="3807023" y="998604"/>
                  <a:pt x="3697485" y="990402"/>
                </a:cubicBezTo>
                <a:cubicBezTo>
                  <a:pt x="3588080" y="982068"/>
                  <a:pt x="3479667" y="977900"/>
                  <a:pt x="3372246" y="977900"/>
                </a:cubicBezTo>
                <a:cubicBezTo>
                  <a:pt x="3128697" y="977900"/>
                  <a:pt x="2919147" y="1026452"/>
                  <a:pt x="2743596" y="1123554"/>
                </a:cubicBezTo>
                <a:cubicBezTo>
                  <a:pt x="2568045" y="1220655"/>
                  <a:pt x="2434828" y="1362208"/>
                  <a:pt x="2343943" y="1548210"/>
                </a:cubicBezTo>
                <a:cubicBezTo>
                  <a:pt x="2253059" y="1734212"/>
                  <a:pt x="2207617" y="1963672"/>
                  <a:pt x="2207617" y="2236590"/>
                </a:cubicBezTo>
                <a:close/>
                <a:moveTo>
                  <a:pt x="3632200" y="2946400"/>
                </a:moveTo>
                <a:lnTo>
                  <a:pt x="3632200" y="3822700"/>
                </a:lnTo>
                <a:lnTo>
                  <a:pt x="0" y="3822700"/>
                </a:lnTo>
                <a:lnTo>
                  <a:pt x="0" y="2946400"/>
                </a:ln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462" name="Freeform 7462"/>
          <p:cNvSpPr/>
          <p:nvPr/>
        </p:nvSpPr>
        <p:spPr>
          <a:xfrm>
            <a:off x="2713784" y="1960592"/>
            <a:ext cx="43701" cy="104171"/>
          </a:xfrm>
          <a:custGeom>
            <a:avLst/>
            <a:gdLst/>
            <a:ahLst/>
            <a:cxnLst/>
            <a:rect l="0" t="0" r="0" b="0"/>
            <a:pathLst>
              <a:path w="4053879" h="9652000">
                <a:moveTo>
                  <a:pt x="2207617" y="9652000"/>
                </a:moveTo>
                <a:lnTo>
                  <a:pt x="1060450" y="9652000"/>
                </a:lnTo>
                <a:lnTo>
                  <a:pt x="1060450" y="2237979"/>
                </a:lnTo>
                <a:cubicBezTo>
                  <a:pt x="1060450" y="1754452"/>
                  <a:pt x="1148225" y="1346399"/>
                  <a:pt x="1323776" y="1013818"/>
                </a:cubicBezTo>
                <a:cubicBezTo>
                  <a:pt x="1499327" y="681104"/>
                  <a:pt x="1752335" y="428956"/>
                  <a:pt x="2082800" y="257374"/>
                </a:cubicBezTo>
                <a:cubicBezTo>
                  <a:pt x="2413396" y="85791"/>
                  <a:pt x="2805972" y="0"/>
                  <a:pt x="3260526" y="0"/>
                </a:cubicBezTo>
                <a:cubicBezTo>
                  <a:pt x="3392818" y="0"/>
                  <a:pt x="3526102" y="8269"/>
                  <a:pt x="3660378" y="24805"/>
                </a:cubicBezTo>
                <a:cubicBezTo>
                  <a:pt x="3794654" y="41210"/>
                  <a:pt x="3925821" y="65948"/>
                  <a:pt x="4053879" y="99021"/>
                </a:cubicBezTo>
                <a:lnTo>
                  <a:pt x="3991768" y="1033860"/>
                </a:lnTo>
                <a:cubicBezTo>
                  <a:pt x="3905117" y="1013090"/>
                  <a:pt x="3807023" y="998604"/>
                  <a:pt x="3697485" y="990402"/>
                </a:cubicBezTo>
                <a:cubicBezTo>
                  <a:pt x="3588080" y="982068"/>
                  <a:pt x="3479667" y="977900"/>
                  <a:pt x="3372246" y="977900"/>
                </a:cubicBezTo>
                <a:cubicBezTo>
                  <a:pt x="3128697" y="977900"/>
                  <a:pt x="2919147" y="1026452"/>
                  <a:pt x="2743596" y="1123554"/>
                </a:cubicBezTo>
                <a:cubicBezTo>
                  <a:pt x="2568045" y="1220655"/>
                  <a:pt x="2434828" y="1362208"/>
                  <a:pt x="2343943" y="1548210"/>
                </a:cubicBezTo>
                <a:cubicBezTo>
                  <a:pt x="2253059" y="1734212"/>
                  <a:pt x="2207617" y="1963672"/>
                  <a:pt x="2207617" y="2236590"/>
                </a:cubicBezTo>
                <a:close/>
                <a:moveTo>
                  <a:pt x="3632200" y="2946400"/>
                </a:moveTo>
                <a:lnTo>
                  <a:pt x="3632200" y="3822700"/>
                </a:lnTo>
                <a:lnTo>
                  <a:pt x="0" y="3822700"/>
                </a:lnTo>
                <a:lnTo>
                  <a:pt x="0" y="2946400"/>
                </a:ln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463" name="Freeform 7463"/>
          <p:cNvSpPr/>
          <p:nvPr/>
        </p:nvSpPr>
        <p:spPr>
          <a:xfrm>
            <a:off x="2762865" y="1991021"/>
            <a:ext cx="65852" cy="75113"/>
          </a:xfrm>
          <a:custGeom>
            <a:avLst/>
            <a:gdLst/>
            <a:ahLst/>
            <a:cxnLst/>
            <a:rect l="0" t="0" r="0" b="0"/>
            <a:pathLst>
              <a:path w="6108700" h="6959600">
                <a:moveTo>
                  <a:pt x="0" y="3554215"/>
                </a:moveTo>
                <a:lnTo>
                  <a:pt x="0" y="3411538"/>
                </a:lnTo>
                <a:cubicBezTo>
                  <a:pt x="0" y="2927615"/>
                  <a:pt x="70246" y="2477890"/>
                  <a:pt x="210740" y="2062361"/>
                </a:cubicBezTo>
                <a:cubicBezTo>
                  <a:pt x="351366" y="1646701"/>
                  <a:pt x="553971" y="1284883"/>
                  <a:pt x="818554" y="976908"/>
                </a:cubicBezTo>
                <a:cubicBezTo>
                  <a:pt x="1083270" y="668801"/>
                  <a:pt x="1403746" y="428956"/>
                  <a:pt x="1779984" y="257374"/>
                </a:cubicBezTo>
                <a:cubicBezTo>
                  <a:pt x="2156221" y="85791"/>
                  <a:pt x="2577901" y="0"/>
                  <a:pt x="3045023" y="0"/>
                </a:cubicBezTo>
                <a:cubicBezTo>
                  <a:pt x="3516378" y="0"/>
                  <a:pt x="3941167" y="85791"/>
                  <a:pt x="4319389" y="257374"/>
                </a:cubicBezTo>
                <a:cubicBezTo>
                  <a:pt x="4697743" y="428956"/>
                  <a:pt x="5020270" y="668801"/>
                  <a:pt x="5286970" y="976908"/>
                </a:cubicBezTo>
                <a:cubicBezTo>
                  <a:pt x="5553670" y="1284883"/>
                  <a:pt x="5757267" y="1646701"/>
                  <a:pt x="5897760" y="2062361"/>
                </a:cubicBezTo>
                <a:cubicBezTo>
                  <a:pt x="6038387" y="2477890"/>
                  <a:pt x="6108700" y="2927615"/>
                  <a:pt x="6108700" y="3411538"/>
                </a:cubicBezTo>
                <a:lnTo>
                  <a:pt x="6108700" y="3554215"/>
                </a:lnTo>
                <a:cubicBezTo>
                  <a:pt x="6108700" y="4038005"/>
                  <a:pt x="6038387" y="4486672"/>
                  <a:pt x="5897760" y="4900216"/>
                </a:cubicBezTo>
                <a:cubicBezTo>
                  <a:pt x="5757267" y="5313760"/>
                  <a:pt x="5553670" y="5674585"/>
                  <a:pt x="5286970" y="5982693"/>
                </a:cubicBezTo>
                <a:cubicBezTo>
                  <a:pt x="5020270" y="6290800"/>
                  <a:pt x="4699860" y="6530645"/>
                  <a:pt x="4325739" y="6702227"/>
                </a:cubicBezTo>
                <a:cubicBezTo>
                  <a:pt x="3951618" y="6873808"/>
                  <a:pt x="3528814" y="6959600"/>
                  <a:pt x="3057326" y="6959600"/>
                </a:cubicBezTo>
                <a:cubicBezTo>
                  <a:pt x="2586103" y="6959600"/>
                  <a:pt x="2162373" y="6873808"/>
                  <a:pt x="1786135" y="6702227"/>
                </a:cubicBezTo>
                <a:cubicBezTo>
                  <a:pt x="1409898" y="6530645"/>
                  <a:pt x="1088429" y="6290800"/>
                  <a:pt x="821729" y="5982693"/>
                </a:cubicBezTo>
                <a:cubicBezTo>
                  <a:pt x="555029" y="5674585"/>
                  <a:pt x="351366" y="5313760"/>
                  <a:pt x="210740" y="4900216"/>
                </a:cubicBezTo>
                <a:cubicBezTo>
                  <a:pt x="70246" y="4486672"/>
                  <a:pt x="0" y="4038005"/>
                  <a:pt x="0" y="3554215"/>
                </a:cubicBezTo>
                <a:close/>
                <a:moveTo>
                  <a:pt x="1147167" y="3411538"/>
                </a:moveTo>
                <a:lnTo>
                  <a:pt x="1147167" y="3554215"/>
                </a:lnTo>
                <a:cubicBezTo>
                  <a:pt x="1147167" y="3889177"/>
                  <a:pt x="1186523" y="4204560"/>
                  <a:pt x="1265237" y="4500365"/>
                </a:cubicBezTo>
                <a:cubicBezTo>
                  <a:pt x="1343951" y="4796036"/>
                  <a:pt x="1463013" y="5057643"/>
                  <a:pt x="1622425" y="5285185"/>
                </a:cubicBezTo>
                <a:cubicBezTo>
                  <a:pt x="1781836" y="5512594"/>
                  <a:pt x="1981662" y="5691453"/>
                  <a:pt x="2221904" y="5821760"/>
                </a:cubicBezTo>
                <a:cubicBezTo>
                  <a:pt x="2462146" y="5952067"/>
                  <a:pt x="2741678" y="6017221"/>
                  <a:pt x="3060501" y="6017221"/>
                </a:cubicBezTo>
                <a:cubicBezTo>
                  <a:pt x="3375223" y="6017221"/>
                  <a:pt x="3651646" y="5952067"/>
                  <a:pt x="3889771" y="5821760"/>
                </a:cubicBezTo>
                <a:cubicBezTo>
                  <a:pt x="4128029" y="5691453"/>
                  <a:pt x="4325805" y="5512594"/>
                  <a:pt x="4483100" y="5285185"/>
                </a:cubicBezTo>
                <a:cubicBezTo>
                  <a:pt x="4640527" y="5057643"/>
                  <a:pt x="4759589" y="4796036"/>
                  <a:pt x="4840287" y="4500365"/>
                </a:cubicBezTo>
                <a:cubicBezTo>
                  <a:pt x="4921117" y="4204560"/>
                  <a:pt x="4961532" y="3889177"/>
                  <a:pt x="4961532" y="3554215"/>
                </a:cubicBezTo>
                <a:lnTo>
                  <a:pt x="4961532" y="3411538"/>
                </a:lnTo>
                <a:cubicBezTo>
                  <a:pt x="4961532" y="3080544"/>
                  <a:pt x="4921117" y="2767211"/>
                  <a:pt x="4840287" y="2471540"/>
                </a:cubicBezTo>
                <a:cubicBezTo>
                  <a:pt x="4759589" y="2175736"/>
                  <a:pt x="4639535" y="1913070"/>
                  <a:pt x="4480123" y="1683544"/>
                </a:cubicBezTo>
                <a:cubicBezTo>
                  <a:pt x="4320711" y="1454018"/>
                  <a:pt x="4121877" y="1273109"/>
                  <a:pt x="3883620" y="1140818"/>
                </a:cubicBezTo>
                <a:cubicBezTo>
                  <a:pt x="3645495" y="1008526"/>
                  <a:pt x="3367021" y="942380"/>
                  <a:pt x="3048198" y="942380"/>
                </a:cubicBezTo>
                <a:cubicBezTo>
                  <a:pt x="2733476" y="942380"/>
                  <a:pt x="2456987" y="1008526"/>
                  <a:pt x="2218729" y="1140818"/>
                </a:cubicBezTo>
                <a:cubicBezTo>
                  <a:pt x="1980604" y="1273109"/>
                  <a:pt x="1781836" y="1454018"/>
                  <a:pt x="1622425" y="1683544"/>
                </a:cubicBezTo>
                <a:cubicBezTo>
                  <a:pt x="1463013" y="1913070"/>
                  <a:pt x="1343951" y="2175736"/>
                  <a:pt x="1265237" y="2471540"/>
                </a:cubicBezTo>
                <a:cubicBezTo>
                  <a:pt x="1186523" y="2767211"/>
                  <a:pt x="1147167" y="3080544"/>
                  <a:pt x="1147167" y="3411538"/>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464" name="Freeform 7464"/>
          <p:cNvSpPr/>
          <p:nvPr/>
        </p:nvSpPr>
        <p:spPr>
          <a:xfrm>
            <a:off x="2842271" y="1991022"/>
            <a:ext cx="34992" cy="73742"/>
          </a:xfrm>
          <a:custGeom>
            <a:avLst/>
            <a:gdLst/>
            <a:ahLst/>
            <a:cxnLst/>
            <a:rect l="0" t="0" r="0" b="0"/>
            <a:pathLst>
              <a:path w="3246040" h="6832600">
                <a:moveTo>
                  <a:pt x="1150143" y="1180704"/>
                </a:moveTo>
                <a:lnTo>
                  <a:pt x="1150143" y="6832600"/>
                </a:lnTo>
                <a:lnTo>
                  <a:pt x="0" y="6832600"/>
                </a:lnTo>
                <a:lnTo>
                  <a:pt x="0" y="127000"/>
                </a:lnTo>
                <a:lnTo>
                  <a:pt x="1118989" y="127000"/>
                </a:lnTo>
                <a:close/>
                <a:moveTo>
                  <a:pt x="3246040" y="86916"/>
                </a:moveTo>
                <a:lnTo>
                  <a:pt x="3239889" y="1154510"/>
                </a:lnTo>
                <a:cubicBezTo>
                  <a:pt x="3144771" y="1133872"/>
                  <a:pt x="3054813" y="1120445"/>
                  <a:pt x="2970014" y="1114227"/>
                </a:cubicBezTo>
                <a:cubicBezTo>
                  <a:pt x="2885347" y="1108009"/>
                  <a:pt x="2789237" y="1104900"/>
                  <a:pt x="2681684" y="1104900"/>
                </a:cubicBezTo>
                <a:cubicBezTo>
                  <a:pt x="2417100" y="1104900"/>
                  <a:pt x="2183540" y="1146242"/>
                  <a:pt x="1981001" y="1228924"/>
                </a:cubicBezTo>
                <a:cubicBezTo>
                  <a:pt x="1778462" y="1311606"/>
                  <a:pt x="1606880" y="1427295"/>
                  <a:pt x="1466254" y="1575991"/>
                </a:cubicBezTo>
                <a:cubicBezTo>
                  <a:pt x="1325760" y="1724687"/>
                  <a:pt x="1215165" y="1901362"/>
                  <a:pt x="1134467" y="2106018"/>
                </a:cubicBezTo>
                <a:cubicBezTo>
                  <a:pt x="1053901" y="2310673"/>
                  <a:pt x="1001249" y="2534841"/>
                  <a:pt x="976510" y="2778522"/>
                </a:cubicBezTo>
                <a:lnTo>
                  <a:pt x="654050" y="2964458"/>
                </a:lnTo>
                <a:cubicBezTo>
                  <a:pt x="654050" y="2559249"/>
                  <a:pt x="694332" y="2178844"/>
                  <a:pt x="774898" y="1823244"/>
                </a:cubicBezTo>
                <a:cubicBezTo>
                  <a:pt x="855464" y="1467644"/>
                  <a:pt x="980479" y="1152393"/>
                  <a:pt x="1149945" y="877491"/>
                </a:cubicBezTo>
                <a:cubicBezTo>
                  <a:pt x="1319543" y="602589"/>
                  <a:pt x="1535575" y="387615"/>
                  <a:pt x="1798042" y="232569"/>
                </a:cubicBezTo>
                <a:cubicBezTo>
                  <a:pt x="2060641" y="77524"/>
                  <a:pt x="2373841" y="0"/>
                  <a:pt x="2737643" y="0"/>
                </a:cubicBezTo>
                <a:cubicBezTo>
                  <a:pt x="2820325" y="0"/>
                  <a:pt x="2915377" y="9327"/>
                  <a:pt x="3022798" y="27980"/>
                </a:cubicBezTo>
                <a:cubicBezTo>
                  <a:pt x="3130351" y="46501"/>
                  <a:pt x="3204765" y="66146"/>
                  <a:pt x="3246040" y="86916"/>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465" name="Freeform 7465"/>
          <p:cNvSpPr/>
          <p:nvPr/>
        </p:nvSpPr>
        <p:spPr>
          <a:xfrm>
            <a:off x="2878210" y="1974779"/>
            <a:ext cx="39420" cy="91355"/>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466" name="Freeform 7466"/>
          <p:cNvSpPr/>
          <p:nvPr/>
        </p:nvSpPr>
        <p:spPr>
          <a:xfrm>
            <a:off x="2964256" y="1965939"/>
            <a:ext cx="14649" cy="98826"/>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467" name="Freeform 7467"/>
          <p:cNvSpPr/>
          <p:nvPr/>
        </p:nvSpPr>
        <p:spPr>
          <a:xfrm>
            <a:off x="2996496" y="1991022"/>
            <a:ext cx="56793" cy="73673"/>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468" name="Freeform 7468"/>
          <p:cNvSpPr/>
          <p:nvPr/>
        </p:nvSpPr>
        <p:spPr>
          <a:xfrm>
            <a:off x="3063391" y="1992392"/>
            <a:ext cx="61635" cy="72371"/>
          </a:xfrm>
          <a:custGeom>
            <a:avLst/>
            <a:gdLst/>
            <a:ahLst/>
            <a:cxnLst/>
            <a:rect l="0" t="0" r="0" b="0"/>
            <a:pathLst>
              <a:path w="5717579" h="6705600">
                <a:moveTo>
                  <a:pt x="2710061" y="5670550"/>
                </a:moveTo>
                <a:lnTo>
                  <a:pt x="4545607" y="0"/>
                </a:lnTo>
                <a:lnTo>
                  <a:pt x="5717579" y="0"/>
                </a:lnTo>
                <a:lnTo>
                  <a:pt x="3305373" y="6705600"/>
                </a:lnTo>
                <a:lnTo>
                  <a:pt x="2536428" y="6705600"/>
                </a:lnTo>
                <a:close/>
                <a:moveTo>
                  <a:pt x="1178321" y="0"/>
                </a:moveTo>
                <a:lnTo>
                  <a:pt x="3069629" y="5701507"/>
                </a:lnTo>
                <a:lnTo>
                  <a:pt x="3199804" y="6705600"/>
                </a:lnTo>
                <a:lnTo>
                  <a:pt x="2430859" y="6705600"/>
                </a:lnTo>
                <a:lnTo>
                  <a:pt x="0" y="0"/>
                </a:ln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469" name="Freeform 7469"/>
          <p:cNvSpPr/>
          <p:nvPr/>
        </p:nvSpPr>
        <p:spPr>
          <a:xfrm>
            <a:off x="3131967" y="1991021"/>
            <a:ext cx="65852" cy="75113"/>
          </a:xfrm>
          <a:custGeom>
            <a:avLst/>
            <a:gdLst/>
            <a:ahLst/>
            <a:cxnLst/>
            <a:rect l="0" t="0" r="0" b="0"/>
            <a:pathLst>
              <a:path w="6108700" h="6959600">
                <a:moveTo>
                  <a:pt x="0" y="3554215"/>
                </a:moveTo>
                <a:lnTo>
                  <a:pt x="0" y="3411538"/>
                </a:lnTo>
                <a:cubicBezTo>
                  <a:pt x="0" y="2927615"/>
                  <a:pt x="70246" y="2477890"/>
                  <a:pt x="210740" y="2062361"/>
                </a:cubicBezTo>
                <a:cubicBezTo>
                  <a:pt x="351366" y="1646701"/>
                  <a:pt x="553971" y="1284883"/>
                  <a:pt x="818554" y="976908"/>
                </a:cubicBezTo>
                <a:cubicBezTo>
                  <a:pt x="1083270" y="668801"/>
                  <a:pt x="1403746" y="428956"/>
                  <a:pt x="1779984" y="257374"/>
                </a:cubicBezTo>
                <a:cubicBezTo>
                  <a:pt x="2156221" y="85791"/>
                  <a:pt x="2577901" y="0"/>
                  <a:pt x="3045023" y="0"/>
                </a:cubicBezTo>
                <a:cubicBezTo>
                  <a:pt x="3516378" y="0"/>
                  <a:pt x="3941167" y="85791"/>
                  <a:pt x="4319389" y="257374"/>
                </a:cubicBezTo>
                <a:cubicBezTo>
                  <a:pt x="4697743" y="428956"/>
                  <a:pt x="5020270" y="668801"/>
                  <a:pt x="5286970" y="976908"/>
                </a:cubicBezTo>
                <a:cubicBezTo>
                  <a:pt x="5553670" y="1284883"/>
                  <a:pt x="5757267" y="1646701"/>
                  <a:pt x="5897760" y="2062361"/>
                </a:cubicBezTo>
                <a:cubicBezTo>
                  <a:pt x="6038387" y="2477890"/>
                  <a:pt x="6108700" y="2927615"/>
                  <a:pt x="6108700" y="3411538"/>
                </a:cubicBezTo>
                <a:lnTo>
                  <a:pt x="6108700" y="3554215"/>
                </a:lnTo>
                <a:cubicBezTo>
                  <a:pt x="6108700" y="4038005"/>
                  <a:pt x="6038387" y="4486672"/>
                  <a:pt x="5897760" y="4900216"/>
                </a:cubicBezTo>
                <a:cubicBezTo>
                  <a:pt x="5757267" y="5313760"/>
                  <a:pt x="5553670" y="5674585"/>
                  <a:pt x="5286970" y="5982693"/>
                </a:cubicBezTo>
                <a:cubicBezTo>
                  <a:pt x="5020270" y="6290800"/>
                  <a:pt x="4699860" y="6530645"/>
                  <a:pt x="4325739" y="6702227"/>
                </a:cubicBezTo>
                <a:cubicBezTo>
                  <a:pt x="3951618" y="6873808"/>
                  <a:pt x="3528814" y="6959600"/>
                  <a:pt x="3057326" y="6959600"/>
                </a:cubicBezTo>
                <a:cubicBezTo>
                  <a:pt x="2586103" y="6959600"/>
                  <a:pt x="2162373" y="6873808"/>
                  <a:pt x="1786135" y="6702227"/>
                </a:cubicBezTo>
                <a:cubicBezTo>
                  <a:pt x="1409898" y="6530645"/>
                  <a:pt x="1088429" y="6290800"/>
                  <a:pt x="821729" y="5982693"/>
                </a:cubicBezTo>
                <a:cubicBezTo>
                  <a:pt x="555029" y="5674585"/>
                  <a:pt x="351366" y="5313760"/>
                  <a:pt x="210740" y="4900216"/>
                </a:cubicBezTo>
                <a:cubicBezTo>
                  <a:pt x="70246" y="4486672"/>
                  <a:pt x="0" y="4038005"/>
                  <a:pt x="0" y="3554215"/>
                </a:cubicBezTo>
                <a:close/>
                <a:moveTo>
                  <a:pt x="1147167" y="3411538"/>
                </a:moveTo>
                <a:lnTo>
                  <a:pt x="1147167" y="3554215"/>
                </a:lnTo>
                <a:cubicBezTo>
                  <a:pt x="1147167" y="3889177"/>
                  <a:pt x="1186523" y="4204560"/>
                  <a:pt x="1265237" y="4500365"/>
                </a:cubicBezTo>
                <a:cubicBezTo>
                  <a:pt x="1343951" y="4796036"/>
                  <a:pt x="1463013" y="5057643"/>
                  <a:pt x="1622425" y="5285185"/>
                </a:cubicBezTo>
                <a:cubicBezTo>
                  <a:pt x="1781836" y="5512594"/>
                  <a:pt x="1981662" y="5691453"/>
                  <a:pt x="2221904" y="5821760"/>
                </a:cubicBezTo>
                <a:cubicBezTo>
                  <a:pt x="2462146" y="5952067"/>
                  <a:pt x="2741678" y="6017221"/>
                  <a:pt x="3060501" y="6017221"/>
                </a:cubicBezTo>
                <a:cubicBezTo>
                  <a:pt x="3375223" y="6017221"/>
                  <a:pt x="3651646" y="5952067"/>
                  <a:pt x="3889771" y="5821760"/>
                </a:cubicBezTo>
                <a:cubicBezTo>
                  <a:pt x="4128029" y="5691453"/>
                  <a:pt x="4325805" y="5512594"/>
                  <a:pt x="4483100" y="5285185"/>
                </a:cubicBezTo>
                <a:cubicBezTo>
                  <a:pt x="4640527" y="5057643"/>
                  <a:pt x="4759589" y="4796036"/>
                  <a:pt x="4840287" y="4500365"/>
                </a:cubicBezTo>
                <a:cubicBezTo>
                  <a:pt x="4921117" y="4204560"/>
                  <a:pt x="4961532" y="3889177"/>
                  <a:pt x="4961532" y="3554215"/>
                </a:cubicBezTo>
                <a:lnTo>
                  <a:pt x="4961532" y="3411538"/>
                </a:lnTo>
                <a:cubicBezTo>
                  <a:pt x="4961532" y="3080544"/>
                  <a:pt x="4921117" y="2767211"/>
                  <a:pt x="4840287" y="2471540"/>
                </a:cubicBezTo>
                <a:cubicBezTo>
                  <a:pt x="4759589" y="2175736"/>
                  <a:pt x="4639535" y="1913070"/>
                  <a:pt x="4480123" y="1683544"/>
                </a:cubicBezTo>
                <a:cubicBezTo>
                  <a:pt x="4320711" y="1454018"/>
                  <a:pt x="4121877" y="1273109"/>
                  <a:pt x="3883620" y="1140818"/>
                </a:cubicBezTo>
                <a:cubicBezTo>
                  <a:pt x="3645495" y="1008526"/>
                  <a:pt x="3367021" y="942380"/>
                  <a:pt x="3048198" y="942380"/>
                </a:cubicBezTo>
                <a:cubicBezTo>
                  <a:pt x="2733476" y="942380"/>
                  <a:pt x="2456987" y="1008526"/>
                  <a:pt x="2218729" y="1140818"/>
                </a:cubicBezTo>
                <a:cubicBezTo>
                  <a:pt x="1980604" y="1273109"/>
                  <a:pt x="1781836" y="1454018"/>
                  <a:pt x="1622425" y="1683544"/>
                </a:cubicBezTo>
                <a:cubicBezTo>
                  <a:pt x="1463013" y="1913070"/>
                  <a:pt x="1343951" y="2175736"/>
                  <a:pt x="1265237" y="2471540"/>
                </a:cubicBezTo>
                <a:cubicBezTo>
                  <a:pt x="1186523" y="2767211"/>
                  <a:pt x="1147167" y="3080544"/>
                  <a:pt x="1147167" y="3411538"/>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470" name="Freeform 7470"/>
          <p:cNvSpPr/>
          <p:nvPr/>
        </p:nvSpPr>
        <p:spPr>
          <a:xfrm>
            <a:off x="3212331" y="1961964"/>
            <a:ext cx="12366" cy="102800"/>
          </a:xfrm>
          <a:custGeom>
            <a:avLst/>
            <a:gdLst/>
            <a:ahLst/>
            <a:cxnLst/>
            <a:rect l="0" t="0" r="0" b="0"/>
            <a:pathLst>
              <a:path w="1147167" h="9525000">
                <a:moveTo>
                  <a:pt x="1147167" y="0"/>
                </a:moveTo>
                <a:lnTo>
                  <a:pt x="1147167" y="9525000"/>
                </a:lnTo>
                <a:lnTo>
                  <a:pt x="0" y="9525000"/>
                </a:lnTo>
                <a:lnTo>
                  <a:pt x="0" y="0"/>
                </a:ln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471" name="Freeform 7471"/>
          <p:cNvSpPr/>
          <p:nvPr/>
        </p:nvSpPr>
        <p:spPr>
          <a:xfrm>
            <a:off x="3236442" y="1992392"/>
            <a:ext cx="61635" cy="72371"/>
          </a:xfrm>
          <a:custGeom>
            <a:avLst/>
            <a:gdLst/>
            <a:ahLst/>
            <a:cxnLst/>
            <a:rect l="0" t="0" r="0" b="0"/>
            <a:pathLst>
              <a:path w="5717579" h="6705600">
                <a:moveTo>
                  <a:pt x="2710061" y="5670550"/>
                </a:moveTo>
                <a:lnTo>
                  <a:pt x="4545607" y="0"/>
                </a:lnTo>
                <a:lnTo>
                  <a:pt x="5717579" y="0"/>
                </a:lnTo>
                <a:lnTo>
                  <a:pt x="3305373" y="6705600"/>
                </a:lnTo>
                <a:lnTo>
                  <a:pt x="2536428" y="6705600"/>
                </a:lnTo>
                <a:close/>
                <a:moveTo>
                  <a:pt x="1178321" y="0"/>
                </a:moveTo>
                <a:lnTo>
                  <a:pt x="3069629" y="5701507"/>
                </a:lnTo>
                <a:lnTo>
                  <a:pt x="3199804" y="6705600"/>
                </a:lnTo>
                <a:lnTo>
                  <a:pt x="2430859" y="6705600"/>
                </a:lnTo>
                <a:lnTo>
                  <a:pt x="0" y="0"/>
                </a:ln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472" name="Freeform 7472"/>
          <p:cNvSpPr/>
          <p:nvPr/>
        </p:nvSpPr>
        <p:spPr>
          <a:xfrm>
            <a:off x="3308303" y="1965939"/>
            <a:ext cx="14649" cy="98826"/>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473" name="Freeform 7473"/>
          <p:cNvSpPr/>
          <p:nvPr/>
        </p:nvSpPr>
        <p:spPr>
          <a:xfrm>
            <a:off x="3340544" y="1991022"/>
            <a:ext cx="56793" cy="73673"/>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474" name="Freeform 7474"/>
          <p:cNvSpPr/>
          <p:nvPr/>
        </p:nvSpPr>
        <p:spPr>
          <a:xfrm>
            <a:off x="3411667" y="1991021"/>
            <a:ext cx="61060" cy="102252"/>
          </a:xfrm>
          <a:custGeom>
            <a:avLst/>
            <a:gdLst/>
            <a:ahLst/>
            <a:cxnLst/>
            <a:rect l="0" t="0" r="0" b="0"/>
            <a:pathLst>
              <a:path w="5664200" h="9474200">
                <a:moveTo>
                  <a:pt x="4622601" y="123627"/>
                </a:moveTo>
                <a:lnTo>
                  <a:pt x="5664200" y="123627"/>
                </a:lnTo>
                <a:lnTo>
                  <a:pt x="5664200" y="6685757"/>
                </a:lnTo>
                <a:cubicBezTo>
                  <a:pt x="5664200" y="7276570"/>
                  <a:pt x="5544211" y="7780602"/>
                  <a:pt x="5304234" y="8197850"/>
                </a:cubicBezTo>
                <a:cubicBezTo>
                  <a:pt x="5064389" y="8615097"/>
                  <a:pt x="4730419" y="8932134"/>
                  <a:pt x="4302323" y="9148960"/>
                </a:cubicBezTo>
                <a:cubicBezTo>
                  <a:pt x="3874227" y="9365787"/>
                  <a:pt x="3380978" y="9474200"/>
                  <a:pt x="2822575" y="9474200"/>
                </a:cubicBezTo>
                <a:cubicBezTo>
                  <a:pt x="2590932" y="9474200"/>
                  <a:pt x="2318940" y="9438018"/>
                  <a:pt x="2006600" y="9365654"/>
                </a:cubicBezTo>
                <a:cubicBezTo>
                  <a:pt x="1694391" y="9293291"/>
                  <a:pt x="1388334" y="9171318"/>
                  <a:pt x="1088429" y="8999735"/>
                </a:cubicBezTo>
                <a:cubicBezTo>
                  <a:pt x="788656" y="8828153"/>
                  <a:pt x="537434" y="8597569"/>
                  <a:pt x="334764" y="8307982"/>
                </a:cubicBezTo>
                <a:lnTo>
                  <a:pt x="936426" y="7624365"/>
                </a:lnTo>
                <a:cubicBezTo>
                  <a:pt x="1217810" y="7964222"/>
                  <a:pt x="1512556" y="8200429"/>
                  <a:pt x="1820664" y="8332985"/>
                </a:cubicBezTo>
                <a:cubicBezTo>
                  <a:pt x="2128903" y="8465542"/>
                  <a:pt x="2434034" y="8531820"/>
                  <a:pt x="2736056" y="8531820"/>
                </a:cubicBezTo>
                <a:cubicBezTo>
                  <a:pt x="3100122" y="8531820"/>
                  <a:pt x="3414514" y="8463623"/>
                  <a:pt x="3679229" y="8327231"/>
                </a:cubicBezTo>
                <a:cubicBezTo>
                  <a:pt x="3944077" y="8190970"/>
                  <a:pt x="4149923" y="7989556"/>
                  <a:pt x="4296767" y="7722989"/>
                </a:cubicBezTo>
                <a:cubicBezTo>
                  <a:pt x="4443610" y="7456553"/>
                  <a:pt x="4517032" y="7129131"/>
                  <a:pt x="4517032" y="6740724"/>
                </a:cubicBezTo>
                <a:lnTo>
                  <a:pt x="4517032" y="1596033"/>
                </a:lnTo>
                <a:close/>
                <a:moveTo>
                  <a:pt x="0" y="3547865"/>
                </a:moveTo>
                <a:lnTo>
                  <a:pt x="0" y="3417491"/>
                </a:lnTo>
                <a:cubicBezTo>
                  <a:pt x="0" y="2905787"/>
                  <a:pt x="60986" y="2440451"/>
                  <a:pt x="182959" y="2021483"/>
                </a:cubicBezTo>
                <a:cubicBezTo>
                  <a:pt x="305064" y="1602515"/>
                  <a:pt x="480880" y="1242418"/>
                  <a:pt x="710406" y="941190"/>
                </a:cubicBezTo>
                <a:cubicBezTo>
                  <a:pt x="939932" y="639829"/>
                  <a:pt x="1218075" y="407657"/>
                  <a:pt x="1544835" y="244674"/>
                </a:cubicBezTo>
                <a:cubicBezTo>
                  <a:pt x="1871596" y="81558"/>
                  <a:pt x="2239697" y="0"/>
                  <a:pt x="2649140" y="0"/>
                </a:cubicBezTo>
                <a:cubicBezTo>
                  <a:pt x="3071018" y="0"/>
                  <a:pt x="3440112" y="73224"/>
                  <a:pt x="3756421" y="219671"/>
                </a:cubicBezTo>
                <a:cubicBezTo>
                  <a:pt x="4072863" y="365986"/>
                  <a:pt x="4341746" y="578314"/>
                  <a:pt x="4563070" y="856655"/>
                </a:cubicBezTo>
                <a:cubicBezTo>
                  <a:pt x="4784394" y="1134997"/>
                  <a:pt x="4959151" y="1470092"/>
                  <a:pt x="5087342" y="1861940"/>
                </a:cubicBezTo>
                <a:cubicBezTo>
                  <a:pt x="5215532" y="2253655"/>
                  <a:pt x="5304432" y="2696965"/>
                  <a:pt x="5354042" y="3191868"/>
                </a:cubicBezTo>
                <a:lnTo>
                  <a:pt x="5354042" y="3760986"/>
                </a:lnTo>
                <a:cubicBezTo>
                  <a:pt x="5308533" y="4252715"/>
                  <a:pt x="5220625" y="4694899"/>
                  <a:pt x="5090318" y="5087541"/>
                </a:cubicBezTo>
                <a:cubicBezTo>
                  <a:pt x="4960143" y="5480050"/>
                  <a:pt x="4784394" y="5814748"/>
                  <a:pt x="4563070" y="6091635"/>
                </a:cubicBezTo>
                <a:cubicBezTo>
                  <a:pt x="4341746" y="6368521"/>
                  <a:pt x="4071805" y="6580320"/>
                  <a:pt x="3753246" y="6727032"/>
                </a:cubicBezTo>
                <a:cubicBezTo>
                  <a:pt x="3434820" y="6873610"/>
                  <a:pt x="3062684" y="6946900"/>
                  <a:pt x="2636837" y="6946900"/>
                </a:cubicBezTo>
                <a:cubicBezTo>
                  <a:pt x="2235596" y="6946900"/>
                  <a:pt x="1872588" y="6862299"/>
                  <a:pt x="1547812" y="6693099"/>
                </a:cubicBezTo>
                <a:cubicBezTo>
                  <a:pt x="1223168" y="6523898"/>
                  <a:pt x="945025" y="6286567"/>
                  <a:pt x="713382" y="5981105"/>
                </a:cubicBezTo>
                <a:cubicBezTo>
                  <a:pt x="481872" y="5675644"/>
                  <a:pt x="305064" y="5315480"/>
                  <a:pt x="182959" y="4900613"/>
                </a:cubicBezTo>
                <a:cubicBezTo>
                  <a:pt x="60986" y="4485614"/>
                  <a:pt x="0" y="4034698"/>
                  <a:pt x="0" y="3547865"/>
                </a:cubicBezTo>
                <a:close/>
                <a:moveTo>
                  <a:pt x="1147167" y="3414515"/>
                </a:moveTo>
                <a:lnTo>
                  <a:pt x="1147167" y="3544491"/>
                </a:lnTo>
                <a:cubicBezTo>
                  <a:pt x="1147167" y="3878395"/>
                  <a:pt x="1181298" y="4191794"/>
                  <a:pt x="1249560" y="4484688"/>
                </a:cubicBezTo>
                <a:cubicBezTo>
                  <a:pt x="1317823" y="4777449"/>
                  <a:pt x="1423259" y="5035220"/>
                  <a:pt x="1565870" y="5257999"/>
                </a:cubicBezTo>
                <a:cubicBezTo>
                  <a:pt x="1708612" y="5480646"/>
                  <a:pt x="1891704" y="5654808"/>
                  <a:pt x="2115145" y="5780485"/>
                </a:cubicBezTo>
                <a:cubicBezTo>
                  <a:pt x="2338585" y="5906162"/>
                  <a:pt x="2605484" y="5969000"/>
                  <a:pt x="2915840" y="5969000"/>
                </a:cubicBezTo>
                <a:cubicBezTo>
                  <a:pt x="3296443" y="5969000"/>
                  <a:pt x="3610835" y="5888633"/>
                  <a:pt x="3859014" y="5727899"/>
                </a:cubicBezTo>
                <a:cubicBezTo>
                  <a:pt x="4107325" y="5567032"/>
                  <a:pt x="4304903" y="5354638"/>
                  <a:pt x="4451746" y="5090716"/>
                </a:cubicBezTo>
                <a:cubicBezTo>
                  <a:pt x="4598722" y="4826794"/>
                  <a:pt x="4713552" y="4540184"/>
                  <a:pt x="4796234" y="4230886"/>
                </a:cubicBezTo>
                <a:lnTo>
                  <a:pt x="4796234" y="2740422"/>
                </a:lnTo>
                <a:cubicBezTo>
                  <a:pt x="4750725" y="2513542"/>
                  <a:pt x="4681405" y="2293938"/>
                  <a:pt x="4588271" y="2081610"/>
                </a:cubicBezTo>
                <a:cubicBezTo>
                  <a:pt x="4495270" y="1869282"/>
                  <a:pt x="4375282" y="1679575"/>
                  <a:pt x="4228306" y="1512491"/>
                </a:cubicBezTo>
                <a:cubicBezTo>
                  <a:pt x="4081462" y="1345407"/>
                  <a:pt x="3900487" y="1212454"/>
                  <a:pt x="3685381" y="1113632"/>
                </a:cubicBezTo>
                <a:cubicBezTo>
                  <a:pt x="3470275" y="1014678"/>
                  <a:pt x="3217862" y="965200"/>
                  <a:pt x="2928143" y="965200"/>
                </a:cubicBezTo>
                <a:cubicBezTo>
                  <a:pt x="2613686" y="965200"/>
                  <a:pt x="2343679" y="1030156"/>
                  <a:pt x="2118121" y="1160066"/>
                </a:cubicBezTo>
                <a:cubicBezTo>
                  <a:pt x="1892696" y="1289844"/>
                  <a:pt x="1708612" y="1467115"/>
                  <a:pt x="1565870" y="1691879"/>
                </a:cubicBezTo>
                <a:cubicBezTo>
                  <a:pt x="1423259" y="1916642"/>
                  <a:pt x="1317823" y="2176463"/>
                  <a:pt x="1249560" y="2471341"/>
                </a:cubicBezTo>
                <a:cubicBezTo>
                  <a:pt x="1181298" y="2766219"/>
                  <a:pt x="1147167" y="3080611"/>
                  <a:pt x="1147167" y="3414515"/>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475" name="Freeform 7475"/>
          <p:cNvSpPr/>
          <p:nvPr/>
        </p:nvSpPr>
        <p:spPr>
          <a:xfrm>
            <a:off x="3520919" y="1991021"/>
            <a:ext cx="59676" cy="75113"/>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476" name="Freeform 7476"/>
          <p:cNvSpPr/>
          <p:nvPr/>
        </p:nvSpPr>
        <p:spPr>
          <a:xfrm>
            <a:off x="3622915" y="1992392"/>
            <a:ext cx="96797" cy="72371"/>
          </a:xfrm>
          <a:custGeom>
            <a:avLst/>
            <a:gdLst/>
            <a:ahLst/>
            <a:cxnLst/>
            <a:rect l="0" t="0" r="0" b="0"/>
            <a:pathLst>
              <a:path w="8979296" h="6705600">
                <a:moveTo>
                  <a:pt x="2306835" y="5515769"/>
                </a:moveTo>
                <a:lnTo>
                  <a:pt x="4030662" y="0"/>
                </a:lnTo>
                <a:lnTo>
                  <a:pt x="4787304" y="0"/>
                </a:lnTo>
                <a:lnTo>
                  <a:pt x="4638476" y="1097161"/>
                </a:lnTo>
                <a:lnTo>
                  <a:pt x="2883495" y="6705600"/>
                </a:lnTo>
                <a:lnTo>
                  <a:pt x="2145506" y="6705600"/>
                </a:lnTo>
                <a:close/>
                <a:moveTo>
                  <a:pt x="1147167" y="0"/>
                </a:moveTo>
                <a:lnTo>
                  <a:pt x="2616795" y="5577682"/>
                </a:lnTo>
                <a:lnTo>
                  <a:pt x="2722364" y="6705600"/>
                </a:lnTo>
                <a:lnTo>
                  <a:pt x="1947068" y="6705600"/>
                </a:lnTo>
                <a:lnTo>
                  <a:pt x="0" y="0"/>
                </a:lnTo>
                <a:close/>
                <a:moveTo>
                  <a:pt x="6436717" y="5534422"/>
                </a:moveTo>
                <a:lnTo>
                  <a:pt x="7838281" y="0"/>
                </a:lnTo>
                <a:lnTo>
                  <a:pt x="8979296" y="0"/>
                </a:lnTo>
                <a:lnTo>
                  <a:pt x="7032029" y="6705600"/>
                </a:lnTo>
                <a:lnTo>
                  <a:pt x="6263084" y="6705600"/>
                </a:lnTo>
                <a:close/>
                <a:moveTo>
                  <a:pt x="4954785" y="0"/>
                </a:moveTo>
                <a:lnTo>
                  <a:pt x="6641504" y="5422702"/>
                </a:lnTo>
                <a:lnTo>
                  <a:pt x="6833592" y="6705600"/>
                </a:lnTo>
                <a:lnTo>
                  <a:pt x="6101953" y="6705600"/>
                </a:lnTo>
                <a:lnTo>
                  <a:pt x="4297362" y="1084660"/>
                </a:lnTo>
                <a:lnTo>
                  <a:pt x="4148534" y="0"/>
                </a:ln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477" name="Freeform 7477"/>
          <p:cNvSpPr/>
          <p:nvPr/>
        </p:nvSpPr>
        <p:spPr>
          <a:xfrm>
            <a:off x="3729565" y="1965939"/>
            <a:ext cx="14649" cy="98826"/>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478" name="Freeform 7478"/>
          <p:cNvSpPr/>
          <p:nvPr/>
        </p:nvSpPr>
        <p:spPr>
          <a:xfrm>
            <a:off x="3758727" y="1961963"/>
            <a:ext cx="61060" cy="104171"/>
          </a:xfrm>
          <a:custGeom>
            <a:avLst/>
            <a:gdLst/>
            <a:ahLst/>
            <a:cxnLst/>
            <a:rect l="0" t="0" r="0" b="0"/>
            <a:pathLst>
              <a:path w="5664200" h="9652000">
                <a:moveTo>
                  <a:pt x="4517032" y="8221465"/>
                </a:moveTo>
                <a:lnTo>
                  <a:pt x="4517032" y="0"/>
                </a:lnTo>
                <a:lnTo>
                  <a:pt x="5664200" y="0"/>
                </a:lnTo>
                <a:lnTo>
                  <a:pt x="5664200" y="9525000"/>
                </a:lnTo>
                <a:lnTo>
                  <a:pt x="4615656" y="9525000"/>
                </a:lnTo>
                <a:close/>
                <a:moveTo>
                  <a:pt x="0" y="6246615"/>
                </a:moveTo>
                <a:lnTo>
                  <a:pt x="0" y="6116241"/>
                </a:lnTo>
                <a:cubicBezTo>
                  <a:pt x="0" y="5603479"/>
                  <a:pt x="62970" y="5137283"/>
                  <a:pt x="188912" y="4717654"/>
                </a:cubicBezTo>
                <a:cubicBezTo>
                  <a:pt x="314986" y="4297892"/>
                  <a:pt x="494770" y="3937067"/>
                  <a:pt x="728265" y="3635177"/>
                </a:cubicBezTo>
                <a:cubicBezTo>
                  <a:pt x="961760" y="3333287"/>
                  <a:pt x="1240697" y="3100719"/>
                  <a:pt x="1565076" y="2937471"/>
                </a:cubicBezTo>
                <a:cubicBezTo>
                  <a:pt x="1889587" y="2774091"/>
                  <a:pt x="2252265" y="2692400"/>
                  <a:pt x="2653109" y="2692400"/>
                </a:cubicBezTo>
                <a:cubicBezTo>
                  <a:pt x="3074590" y="2692400"/>
                  <a:pt x="3443419" y="2765756"/>
                  <a:pt x="3759596" y="2912468"/>
                </a:cubicBezTo>
                <a:cubicBezTo>
                  <a:pt x="4075774" y="3059047"/>
                  <a:pt x="4344392" y="3271772"/>
                  <a:pt x="4565451" y="3550643"/>
                </a:cubicBezTo>
                <a:cubicBezTo>
                  <a:pt x="4786510" y="3829381"/>
                  <a:pt x="4961069" y="4165005"/>
                  <a:pt x="5089128" y="4557515"/>
                </a:cubicBezTo>
                <a:cubicBezTo>
                  <a:pt x="5217318" y="4949892"/>
                  <a:pt x="5306218" y="5393995"/>
                  <a:pt x="5355828" y="5889824"/>
                </a:cubicBezTo>
                <a:lnTo>
                  <a:pt x="5355828" y="6460332"/>
                </a:lnTo>
                <a:cubicBezTo>
                  <a:pt x="5310319" y="6952986"/>
                  <a:pt x="5222478" y="7395965"/>
                  <a:pt x="5092303" y="7789268"/>
                </a:cubicBezTo>
                <a:cubicBezTo>
                  <a:pt x="4962128" y="8182439"/>
                  <a:pt x="4786510" y="8517732"/>
                  <a:pt x="4565451" y="8795147"/>
                </a:cubicBezTo>
                <a:cubicBezTo>
                  <a:pt x="4344392" y="9072563"/>
                  <a:pt x="4074715" y="9284759"/>
                  <a:pt x="3756421" y="9431735"/>
                </a:cubicBezTo>
                <a:cubicBezTo>
                  <a:pt x="3438260" y="9578578"/>
                  <a:pt x="3066322" y="9652000"/>
                  <a:pt x="2640607" y="9652000"/>
                </a:cubicBezTo>
                <a:cubicBezTo>
                  <a:pt x="2248098" y="9652000"/>
                  <a:pt x="1889587" y="9567267"/>
                  <a:pt x="1565076" y="9397802"/>
                </a:cubicBezTo>
                <a:cubicBezTo>
                  <a:pt x="1240697" y="9228204"/>
                  <a:pt x="961760" y="8990410"/>
                  <a:pt x="728265" y="8684419"/>
                </a:cubicBezTo>
                <a:cubicBezTo>
                  <a:pt x="494770" y="8378429"/>
                  <a:pt x="314986" y="8017603"/>
                  <a:pt x="188912" y="7601943"/>
                </a:cubicBezTo>
                <a:cubicBezTo>
                  <a:pt x="62970" y="7186282"/>
                  <a:pt x="0" y="6734506"/>
                  <a:pt x="0" y="6246615"/>
                </a:cubicBezTo>
                <a:close/>
                <a:moveTo>
                  <a:pt x="1147167" y="6113066"/>
                </a:moveTo>
                <a:lnTo>
                  <a:pt x="1147167" y="6243440"/>
                </a:lnTo>
                <a:cubicBezTo>
                  <a:pt x="1147167" y="6578270"/>
                  <a:pt x="1181364" y="6892463"/>
                  <a:pt x="1249759" y="7186018"/>
                </a:cubicBezTo>
                <a:cubicBezTo>
                  <a:pt x="1318154" y="7479441"/>
                  <a:pt x="1424781" y="7737806"/>
                  <a:pt x="1569640" y="7961115"/>
                </a:cubicBezTo>
                <a:cubicBezTo>
                  <a:pt x="1714632" y="8184423"/>
                  <a:pt x="1898980" y="8359114"/>
                  <a:pt x="2122685" y="8485188"/>
                </a:cubicBezTo>
                <a:cubicBezTo>
                  <a:pt x="2346391" y="8611130"/>
                  <a:pt x="2613554" y="8674100"/>
                  <a:pt x="2924175" y="8674100"/>
                </a:cubicBezTo>
                <a:cubicBezTo>
                  <a:pt x="3305307" y="8674100"/>
                  <a:pt x="3619103" y="8593469"/>
                  <a:pt x="3865562" y="8432205"/>
                </a:cubicBezTo>
                <a:cubicBezTo>
                  <a:pt x="4112021" y="8270942"/>
                  <a:pt x="4309797" y="8058084"/>
                  <a:pt x="4458890" y="7793633"/>
                </a:cubicBezTo>
                <a:cubicBezTo>
                  <a:pt x="4608115" y="7529050"/>
                  <a:pt x="4724135" y="7241713"/>
                  <a:pt x="4806950" y="6931621"/>
                </a:cubicBezTo>
                <a:lnTo>
                  <a:pt x="4806950" y="5437188"/>
                </a:lnTo>
                <a:cubicBezTo>
                  <a:pt x="4757208" y="5209779"/>
                  <a:pt x="4685704" y="4989645"/>
                  <a:pt x="4592439" y="4776788"/>
                </a:cubicBezTo>
                <a:cubicBezTo>
                  <a:pt x="4499173" y="4563798"/>
                  <a:pt x="4379052" y="4373629"/>
                  <a:pt x="4232076" y="4206280"/>
                </a:cubicBezTo>
                <a:cubicBezTo>
                  <a:pt x="4085100" y="4038799"/>
                  <a:pt x="3904919" y="3905515"/>
                  <a:pt x="3691532" y="3806429"/>
                </a:cubicBezTo>
                <a:cubicBezTo>
                  <a:pt x="3478278" y="3707210"/>
                  <a:pt x="3226660" y="3657600"/>
                  <a:pt x="2936676" y="3657600"/>
                </a:cubicBezTo>
                <a:cubicBezTo>
                  <a:pt x="2621822" y="3657600"/>
                  <a:pt x="2351484" y="3722688"/>
                  <a:pt x="2125662" y="3852863"/>
                </a:cubicBezTo>
                <a:cubicBezTo>
                  <a:pt x="1899972" y="3983038"/>
                  <a:pt x="1714632" y="4160838"/>
                  <a:pt x="1569640" y="4386263"/>
                </a:cubicBezTo>
                <a:cubicBezTo>
                  <a:pt x="1424781" y="4611556"/>
                  <a:pt x="1318154" y="4872038"/>
                  <a:pt x="1249759" y="5167710"/>
                </a:cubicBezTo>
                <a:cubicBezTo>
                  <a:pt x="1181364" y="5463250"/>
                  <a:pt x="1147167" y="5778368"/>
                  <a:pt x="1147167" y="6113066"/>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479" name="Freeform 7479"/>
          <p:cNvSpPr/>
          <p:nvPr/>
        </p:nvSpPr>
        <p:spPr>
          <a:xfrm>
            <a:off x="3833615" y="1991021"/>
            <a:ext cx="61403" cy="75113"/>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480" name="Freeform 7480"/>
          <p:cNvSpPr/>
          <p:nvPr/>
        </p:nvSpPr>
        <p:spPr>
          <a:xfrm>
            <a:off x="3941224" y="1991022"/>
            <a:ext cx="34992" cy="73742"/>
          </a:xfrm>
          <a:custGeom>
            <a:avLst/>
            <a:gdLst/>
            <a:ahLst/>
            <a:cxnLst/>
            <a:rect l="0" t="0" r="0" b="0"/>
            <a:pathLst>
              <a:path w="3246040" h="6832600">
                <a:moveTo>
                  <a:pt x="1150143" y="1180704"/>
                </a:moveTo>
                <a:lnTo>
                  <a:pt x="1150143" y="6832600"/>
                </a:lnTo>
                <a:lnTo>
                  <a:pt x="0" y="6832600"/>
                </a:lnTo>
                <a:lnTo>
                  <a:pt x="0" y="127000"/>
                </a:lnTo>
                <a:lnTo>
                  <a:pt x="1118989" y="127000"/>
                </a:lnTo>
                <a:close/>
                <a:moveTo>
                  <a:pt x="3246040" y="86916"/>
                </a:moveTo>
                <a:lnTo>
                  <a:pt x="3239889" y="1154510"/>
                </a:lnTo>
                <a:cubicBezTo>
                  <a:pt x="3144771" y="1133872"/>
                  <a:pt x="3054813" y="1120445"/>
                  <a:pt x="2970014" y="1114227"/>
                </a:cubicBezTo>
                <a:cubicBezTo>
                  <a:pt x="2885347" y="1108009"/>
                  <a:pt x="2789237" y="1104900"/>
                  <a:pt x="2681684" y="1104900"/>
                </a:cubicBezTo>
                <a:cubicBezTo>
                  <a:pt x="2417100" y="1104900"/>
                  <a:pt x="2183540" y="1146242"/>
                  <a:pt x="1981001" y="1228924"/>
                </a:cubicBezTo>
                <a:cubicBezTo>
                  <a:pt x="1778462" y="1311606"/>
                  <a:pt x="1606880" y="1427295"/>
                  <a:pt x="1466254" y="1575991"/>
                </a:cubicBezTo>
                <a:cubicBezTo>
                  <a:pt x="1325760" y="1724687"/>
                  <a:pt x="1215165" y="1901362"/>
                  <a:pt x="1134467" y="2106018"/>
                </a:cubicBezTo>
                <a:cubicBezTo>
                  <a:pt x="1053901" y="2310673"/>
                  <a:pt x="1001249" y="2534841"/>
                  <a:pt x="976510" y="2778522"/>
                </a:cubicBezTo>
                <a:lnTo>
                  <a:pt x="654050" y="2964458"/>
                </a:lnTo>
                <a:cubicBezTo>
                  <a:pt x="654050" y="2559249"/>
                  <a:pt x="694332" y="2178844"/>
                  <a:pt x="774898" y="1823244"/>
                </a:cubicBezTo>
                <a:cubicBezTo>
                  <a:pt x="855464" y="1467644"/>
                  <a:pt x="980479" y="1152393"/>
                  <a:pt x="1149945" y="877491"/>
                </a:cubicBezTo>
                <a:cubicBezTo>
                  <a:pt x="1319543" y="602589"/>
                  <a:pt x="1535575" y="387615"/>
                  <a:pt x="1798042" y="232569"/>
                </a:cubicBezTo>
                <a:cubicBezTo>
                  <a:pt x="2060641" y="77524"/>
                  <a:pt x="2373841" y="0"/>
                  <a:pt x="2737643" y="0"/>
                </a:cubicBezTo>
                <a:cubicBezTo>
                  <a:pt x="2820325" y="0"/>
                  <a:pt x="2915377" y="9327"/>
                  <a:pt x="3022798" y="27980"/>
                </a:cubicBezTo>
                <a:cubicBezTo>
                  <a:pt x="3130351" y="46501"/>
                  <a:pt x="3204765" y="66146"/>
                  <a:pt x="3246040" y="86916"/>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481" name="Freeform 7481"/>
          <p:cNvSpPr/>
          <p:nvPr/>
        </p:nvSpPr>
        <p:spPr>
          <a:xfrm>
            <a:off x="3983802" y="1991021"/>
            <a:ext cx="59676" cy="75113"/>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482" name="Freeform 7482"/>
          <p:cNvSpPr/>
          <p:nvPr/>
        </p:nvSpPr>
        <p:spPr>
          <a:xfrm>
            <a:off x="4058895" y="1991022"/>
            <a:ext cx="56793" cy="73673"/>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483" name="Freeform 7483"/>
          <p:cNvSpPr/>
          <p:nvPr/>
        </p:nvSpPr>
        <p:spPr>
          <a:xfrm>
            <a:off x="4130018" y="1991021"/>
            <a:ext cx="61060" cy="102252"/>
          </a:xfrm>
          <a:custGeom>
            <a:avLst/>
            <a:gdLst/>
            <a:ahLst/>
            <a:cxnLst/>
            <a:rect l="0" t="0" r="0" b="0"/>
            <a:pathLst>
              <a:path w="5664200" h="9474200">
                <a:moveTo>
                  <a:pt x="4622601" y="123627"/>
                </a:moveTo>
                <a:lnTo>
                  <a:pt x="5664200" y="123627"/>
                </a:lnTo>
                <a:lnTo>
                  <a:pt x="5664200" y="6685757"/>
                </a:lnTo>
                <a:cubicBezTo>
                  <a:pt x="5664200" y="7276570"/>
                  <a:pt x="5544211" y="7780602"/>
                  <a:pt x="5304234" y="8197850"/>
                </a:cubicBezTo>
                <a:cubicBezTo>
                  <a:pt x="5064389" y="8615097"/>
                  <a:pt x="4730419" y="8932134"/>
                  <a:pt x="4302323" y="9148960"/>
                </a:cubicBezTo>
                <a:cubicBezTo>
                  <a:pt x="3874227" y="9365787"/>
                  <a:pt x="3380978" y="9474200"/>
                  <a:pt x="2822575" y="9474200"/>
                </a:cubicBezTo>
                <a:cubicBezTo>
                  <a:pt x="2590932" y="9474200"/>
                  <a:pt x="2318940" y="9438018"/>
                  <a:pt x="2006600" y="9365654"/>
                </a:cubicBezTo>
                <a:cubicBezTo>
                  <a:pt x="1694391" y="9293291"/>
                  <a:pt x="1388334" y="9171318"/>
                  <a:pt x="1088429" y="8999735"/>
                </a:cubicBezTo>
                <a:cubicBezTo>
                  <a:pt x="788656" y="8828153"/>
                  <a:pt x="537434" y="8597569"/>
                  <a:pt x="334764" y="8307982"/>
                </a:cubicBezTo>
                <a:lnTo>
                  <a:pt x="936426" y="7624365"/>
                </a:lnTo>
                <a:cubicBezTo>
                  <a:pt x="1217810" y="7964222"/>
                  <a:pt x="1512556" y="8200429"/>
                  <a:pt x="1820664" y="8332985"/>
                </a:cubicBezTo>
                <a:cubicBezTo>
                  <a:pt x="2128903" y="8465542"/>
                  <a:pt x="2434034" y="8531820"/>
                  <a:pt x="2736056" y="8531820"/>
                </a:cubicBezTo>
                <a:cubicBezTo>
                  <a:pt x="3100122" y="8531820"/>
                  <a:pt x="3414514" y="8463623"/>
                  <a:pt x="3679229" y="8327231"/>
                </a:cubicBezTo>
                <a:cubicBezTo>
                  <a:pt x="3944077" y="8190970"/>
                  <a:pt x="4149923" y="7989556"/>
                  <a:pt x="4296767" y="7722989"/>
                </a:cubicBezTo>
                <a:cubicBezTo>
                  <a:pt x="4443610" y="7456553"/>
                  <a:pt x="4517032" y="7129131"/>
                  <a:pt x="4517032" y="6740724"/>
                </a:cubicBezTo>
                <a:lnTo>
                  <a:pt x="4517032" y="1596033"/>
                </a:lnTo>
                <a:close/>
                <a:moveTo>
                  <a:pt x="0" y="3547865"/>
                </a:moveTo>
                <a:lnTo>
                  <a:pt x="0" y="3417491"/>
                </a:lnTo>
                <a:cubicBezTo>
                  <a:pt x="0" y="2905787"/>
                  <a:pt x="60986" y="2440451"/>
                  <a:pt x="182959" y="2021483"/>
                </a:cubicBezTo>
                <a:cubicBezTo>
                  <a:pt x="305064" y="1602515"/>
                  <a:pt x="480880" y="1242418"/>
                  <a:pt x="710406" y="941190"/>
                </a:cubicBezTo>
                <a:cubicBezTo>
                  <a:pt x="939932" y="639829"/>
                  <a:pt x="1218075" y="407657"/>
                  <a:pt x="1544835" y="244674"/>
                </a:cubicBezTo>
                <a:cubicBezTo>
                  <a:pt x="1871596" y="81558"/>
                  <a:pt x="2239697" y="0"/>
                  <a:pt x="2649140" y="0"/>
                </a:cubicBezTo>
                <a:cubicBezTo>
                  <a:pt x="3071018" y="0"/>
                  <a:pt x="3440112" y="73224"/>
                  <a:pt x="3756421" y="219671"/>
                </a:cubicBezTo>
                <a:cubicBezTo>
                  <a:pt x="4072863" y="365986"/>
                  <a:pt x="4341746" y="578314"/>
                  <a:pt x="4563070" y="856655"/>
                </a:cubicBezTo>
                <a:cubicBezTo>
                  <a:pt x="4784394" y="1134997"/>
                  <a:pt x="4959151" y="1470092"/>
                  <a:pt x="5087342" y="1861940"/>
                </a:cubicBezTo>
                <a:cubicBezTo>
                  <a:pt x="5215532" y="2253655"/>
                  <a:pt x="5304432" y="2696965"/>
                  <a:pt x="5354042" y="3191868"/>
                </a:cubicBezTo>
                <a:lnTo>
                  <a:pt x="5354042" y="3760986"/>
                </a:lnTo>
                <a:cubicBezTo>
                  <a:pt x="5308533" y="4252715"/>
                  <a:pt x="5220625" y="4694899"/>
                  <a:pt x="5090318" y="5087541"/>
                </a:cubicBezTo>
                <a:cubicBezTo>
                  <a:pt x="4960143" y="5480050"/>
                  <a:pt x="4784394" y="5814748"/>
                  <a:pt x="4563070" y="6091635"/>
                </a:cubicBezTo>
                <a:cubicBezTo>
                  <a:pt x="4341746" y="6368521"/>
                  <a:pt x="4071805" y="6580320"/>
                  <a:pt x="3753246" y="6727032"/>
                </a:cubicBezTo>
                <a:cubicBezTo>
                  <a:pt x="3434820" y="6873610"/>
                  <a:pt x="3062684" y="6946900"/>
                  <a:pt x="2636837" y="6946900"/>
                </a:cubicBezTo>
                <a:cubicBezTo>
                  <a:pt x="2235596" y="6946900"/>
                  <a:pt x="1872588" y="6862299"/>
                  <a:pt x="1547812" y="6693099"/>
                </a:cubicBezTo>
                <a:cubicBezTo>
                  <a:pt x="1223168" y="6523898"/>
                  <a:pt x="945025" y="6286567"/>
                  <a:pt x="713382" y="5981105"/>
                </a:cubicBezTo>
                <a:cubicBezTo>
                  <a:pt x="481872" y="5675644"/>
                  <a:pt x="305064" y="5315480"/>
                  <a:pt x="182959" y="4900613"/>
                </a:cubicBezTo>
                <a:cubicBezTo>
                  <a:pt x="60986" y="4485614"/>
                  <a:pt x="0" y="4034698"/>
                  <a:pt x="0" y="3547865"/>
                </a:cubicBezTo>
                <a:close/>
                <a:moveTo>
                  <a:pt x="1147167" y="3414515"/>
                </a:moveTo>
                <a:lnTo>
                  <a:pt x="1147167" y="3544491"/>
                </a:lnTo>
                <a:cubicBezTo>
                  <a:pt x="1147167" y="3878395"/>
                  <a:pt x="1181298" y="4191794"/>
                  <a:pt x="1249560" y="4484688"/>
                </a:cubicBezTo>
                <a:cubicBezTo>
                  <a:pt x="1317823" y="4777449"/>
                  <a:pt x="1423259" y="5035220"/>
                  <a:pt x="1565870" y="5257999"/>
                </a:cubicBezTo>
                <a:cubicBezTo>
                  <a:pt x="1708612" y="5480646"/>
                  <a:pt x="1891704" y="5654808"/>
                  <a:pt x="2115145" y="5780485"/>
                </a:cubicBezTo>
                <a:cubicBezTo>
                  <a:pt x="2338585" y="5906162"/>
                  <a:pt x="2605484" y="5969000"/>
                  <a:pt x="2915840" y="5969000"/>
                </a:cubicBezTo>
                <a:cubicBezTo>
                  <a:pt x="3296443" y="5969000"/>
                  <a:pt x="3610835" y="5888633"/>
                  <a:pt x="3859014" y="5727899"/>
                </a:cubicBezTo>
                <a:cubicBezTo>
                  <a:pt x="4107325" y="5567032"/>
                  <a:pt x="4304903" y="5354638"/>
                  <a:pt x="4451746" y="5090716"/>
                </a:cubicBezTo>
                <a:cubicBezTo>
                  <a:pt x="4598722" y="4826794"/>
                  <a:pt x="4713552" y="4540184"/>
                  <a:pt x="4796234" y="4230886"/>
                </a:cubicBezTo>
                <a:lnTo>
                  <a:pt x="4796234" y="2740422"/>
                </a:lnTo>
                <a:cubicBezTo>
                  <a:pt x="4750725" y="2513542"/>
                  <a:pt x="4681405" y="2293938"/>
                  <a:pt x="4588271" y="2081610"/>
                </a:cubicBezTo>
                <a:cubicBezTo>
                  <a:pt x="4495270" y="1869282"/>
                  <a:pt x="4375282" y="1679575"/>
                  <a:pt x="4228306" y="1512491"/>
                </a:cubicBezTo>
                <a:cubicBezTo>
                  <a:pt x="4081462" y="1345407"/>
                  <a:pt x="3900487" y="1212454"/>
                  <a:pt x="3685381" y="1113632"/>
                </a:cubicBezTo>
                <a:cubicBezTo>
                  <a:pt x="3470275" y="1014678"/>
                  <a:pt x="3217862" y="965200"/>
                  <a:pt x="2928143" y="965200"/>
                </a:cubicBezTo>
                <a:cubicBezTo>
                  <a:pt x="2613686" y="965200"/>
                  <a:pt x="2343679" y="1030156"/>
                  <a:pt x="2118121" y="1160066"/>
                </a:cubicBezTo>
                <a:cubicBezTo>
                  <a:pt x="1892696" y="1289844"/>
                  <a:pt x="1708612" y="1467115"/>
                  <a:pt x="1565870" y="1691879"/>
                </a:cubicBezTo>
                <a:cubicBezTo>
                  <a:pt x="1423259" y="1916642"/>
                  <a:pt x="1317823" y="2176463"/>
                  <a:pt x="1249560" y="2471341"/>
                </a:cubicBezTo>
                <a:cubicBezTo>
                  <a:pt x="1181298" y="2766219"/>
                  <a:pt x="1147167" y="3080611"/>
                  <a:pt x="1147167" y="3414515"/>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484" name="Freeform 7484"/>
          <p:cNvSpPr/>
          <p:nvPr/>
        </p:nvSpPr>
        <p:spPr>
          <a:xfrm>
            <a:off x="4204769" y="1991021"/>
            <a:ext cx="61403" cy="75113"/>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485" name="Freeform 7485"/>
          <p:cNvSpPr/>
          <p:nvPr/>
        </p:nvSpPr>
        <p:spPr>
          <a:xfrm>
            <a:off x="4309092" y="1991021"/>
            <a:ext cx="65852" cy="75113"/>
          </a:xfrm>
          <a:custGeom>
            <a:avLst/>
            <a:gdLst/>
            <a:ahLst/>
            <a:cxnLst/>
            <a:rect l="0" t="0" r="0" b="0"/>
            <a:pathLst>
              <a:path w="6108700" h="6959600">
                <a:moveTo>
                  <a:pt x="0" y="3554215"/>
                </a:moveTo>
                <a:lnTo>
                  <a:pt x="0" y="3411538"/>
                </a:lnTo>
                <a:cubicBezTo>
                  <a:pt x="0" y="2927615"/>
                  <a:pt x="70246" y="2477890"/>
                  <a:pt x="210740" y="2062361"/>
                </a:cubicBezTo>
                <a:cubicBezTo>
                  <a:pt x="351366" y="1646701"/>
                  <a:pt x="553971" y="1284883"/>
                  <a:pt x="818554" y="976908"/>
                </a:cubicBezTo>
                <a:cubicBezTo>
                  <a:pt x="1083270" y="668801"/>
                  <a:pt x="1403746" y="428956"/>
                  <a:pt x="1779984" y="257374"/>
                </a:cubicBezTo>
                <a:cubicBezTo>
                  <a:pt x="2156221" y="85791"/>
                  <a:pt x="2577901" y="0"/>
                  <a:pt x="3045023" y="0"/>
                </a:cubicBezTo>
                <a:cubicBezTo>
                  <a:pt x="3516378" y="0"/>
                  <a:pt x="3941167" y="85791"/>
                  <a:pt x="4319389" y="257374"/>
                </a:cubicBezTo>
                <a:cubicBezTo>
                  <a:pt x="4697743" y="428956"/>
                  <a:pt x="5020270" y="668801"/>
                  <a:pt x="5286970" y="976908"/>
                </a:cubicBezTo>
                <a:cubicBezTo>
                  <a:pt x="5553670" y="1284883"/>
                  <a:pt x="5757267" y="1646701"/>
                  <a:pt x="5897760" y="2062361"/>
                </a:cubicBezTo>
                <a:cubicBezTo>
                  <a:pt x="6038387" y="2477890"/>
                  <a:pt x="6108700" y="2927615"/>
                  <a:pt x="6108700" y="3411538"/>
                </a:cubicBezTo>
                <a:lnTo>
                  <a:pt x="6108700" y="3554215"/>
                </a:lnTo>
                <a:cubicBezTo>
                  <a:pt x="6108700" y="4038005"/>
                  <a:pt x="6038387" y="4486672"/>
                  <a:pt x="5897760" y="4900216"/>
                </a:cubicBezTo>
                <a:cubicBezTo>
                  <a:pt x="5757267" y="5313760"/>
                  <a:pt x="5553670" y="5674585"/>
                  <a:pt x="5286970" y="5982693"/>
                </a:cubicBezTo>
                <a:cubicBezTo>
                  <a:pt x="5020270" y="6290800"/>
                  <a:pt x="4699860" y="6530645"/>
                  <a:pt x="4325739" y="6702227"/>
                </a:cubicBezTo>
                <a:cubicBezTo>
                  <a:pt x="3951618" y="6873808"/>
                  <a:pt x="3528814" y="6959600"/>
                  <a:pt x="3057326" y="6959600"/>
                </a:cubicBezTo>
                <a:cubicBezTo>
                  <a:pt x="2586103" y="6959600"/>
                  <a:pt x="2162373" y="6873808"/>
                  <a:pt x="1786135" y="6702227"/>
                </a:cubicBezTo>
                <a:cubicBezTo>
                  <a:pt x="1409898" y="6530645"/>
                  <a:pt x="1088429" y="6290800"/>
                  <a:pt x="821729" y="5982693"/>
                </a:cubicBezTo>
                <a:cubicBezTo>
                  <a:pt x="555029" y="5674585"/>
                  <a:pt x="351366" y="5313760"/>
                  <a:pt x="210740" y="4900216"/>
                </a:cubicBezTo>
                <a:cubicBezTo>
                  <a:pt x="70246" y="4486672"/>
                  <a:pt x="0" y="4038005"/>
                  <a:pt x="0" y="3554215"/>
                </a:cubicBezTo>
                <a:close/>
                <a:moveTo>
                  <a:pt x="1147167" y="3411538"/>
                </a:moveTo>
                <a:lnTo>
                  <a:pt x="1147167" y="3554215"/>
                </a:lnTo>
                <a:cubicBezTo>
                  <a:pt x="1147167" y="3889177"/>
                  <a:pt x="1186523" y="4204560"/>
                  <a:pt x="1265237" y="4500365"/>
                </a:cubicBezTo>
                <a:cubicBezTo>
                  <a:pt x="1343951" y="4796036"/>
                  <a:pt x="1463013" y="5057643"/>
                  <a:pt x="1622425" y="5285185"/>
                </a:cubicBezTo>
                <a:cubicBezTo>
                  <a:pt x="1781836" y="5512594"/>
                  <a:pt x="1981662" y="5691453"/>
                  <a:pt x="2221904" y="5821760"/>
                </a:cubicBezTo>
                <a:cubicBezTo>
                  <a:pt x="2462146" y="5952067"/>
                  <a:pt x="2741678" y="6017221"/>
                  <a:pt x="3060501" y="6017221"/>
                </a:cubicBezTo>
                <a:cubicBezTo>
                  <a:pt x="3375223" y="6017221"/>
                  <a:pt x="3651646" y="5952067"/>
                  <a:pt x="3889771" y="5821760"/>
                </a:cubicBezTo>
                <a:cubicBezTo>
                  <a:pt x="4128029" y="5691453"/>
                  <a:pt x="4325805" y="5512594"/>
                  <a:pt x="4483100" y="5285185"/>
                </a:cubicBezTo>
                <a:cubicBezTo>
                  <a:pt x="4640527" y="5057643"/>
                  <a:pt x="4759589" y="4796036"/>
                  <a:pt x="4840287" y="4500365"/>
                </a:cubicBezTo>
                <a:cubicBezTo>
                  <a:pt x="4921117" y="4204560"/>
                  <a:pt x="4961532" y="3889177"/>
                  <a:pt x="4961532" y="3554215"/>
                </a:cubicBezTo>
                <a:lnTo>
                  <a:pt x="4961532" y="3411538"/>
                </a:lnTo>
                <a:cubicBezTo>
                  <a:pt x="4961532" y="3080544"/>
                  <a:pt x="4921117" y="2767211"/>
                  <a:pt x="4840287" y="2471540"/>
                </a:cubicBezTo>
                <a:cubicBezTo>
                  <a:pt x="4759589" y="2175736"/>
                  <a:pt x="4639535" y="1913070"/>
                  <a:pt x="4480123" y="1683544"/>
                </a:cubicBezTo>
                <a:cubicBezTo>
                  <a:pt x="4320711" y="1454018"/>
                  <a:pt x="4121877" y="1273109"/>
                  <a:pt x="3883620" y="1140818"/>
                </a:cubicBezTo>
                <a:cubicBezTo>
                  <a:pt x="3645495" y="1008526"/>
                  <a:pt x="3367021" y="942380"/>
                  <a:pt x="3048198" y="942380"/>
                </a:cubicBezTo>
                <a:cubicBezTo>
                  <a:pt x="2733476" y="942380"/>
                  <a:pt x="2456987" y="1008526"/>
                  <a:pt x="2218729" y="1140818"/>
                </a:cubicBezTo>
                <a:cubicBezTo>
                  <a:pt x="1980604" y="1273109"/>
                  <a:pt x="1781836" y="1454018"/>
                  <a:pt x="1622425" y="1683544"/>
                </a:cubicBezTo>
                <a:cubicBezTo>
                  <a:pt x="1463013" y="1913070"/>
                  <a:pt x="1343951" y="2175736"/>
                  <a:pt x="1265237" y="2471540"/>
                </a:cubicBezTo>
                <a:cubicBezTo>
                  <a:pt x="1186523" y="2767211"/>
                  <a:pt x="1147167" y="3080544"/>
                  <a:pt x="1147167" y="3411538"/>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486" name="Freeform 7486"/>
          <p:cNvSpPr/>
          <p:nvPr/>
        </p:nvSpPr>
        <p:spPr>
          <a:xfrm>
            <a:off x="4383091" y="1960592"/>
            <a:ext cx="43701" cy="104171"/>
          </a:xfrm>
          <a:custGeom>
            <a:avLst/>
            <a:gdLst/>
            <a:ahLst/>
            <a:cxnLst/>
            <a:rect l="0" t="0" r="0" b="0"/>
            <a:pathLst>
              <a:path w="4053879" h="9652000">
                <a:moveTo>
                  <a:pt x="2207617" y="9652000"/>
                </a:moveTo>
                <a:lnTo>
                  <a:pt x="1060450" y="9652000"/>
                </a:lnTo>
                <a:lnTo>
                  <a:pt x="1060450" y="2237979"/>
                </a:lnTo>
                <a:cubicBezTo>
                  <a:pt x="1060450" y="1754452"/>
                  <a:pt x="1148225" y="1346399"/>
                  <a:pt x="1323776" y="1013818"/>
                </a:cubicBezTo>
                <a:cubicBezTo>
                  <a:pt x="1499327" y="681104"/>
                  <a:pt x="1752335" y="428956"/>
                  <a:pt x="2082800" y="257374"/>
                </a:cubicBezTo>
                <a:cubicBezTo>
                  <a:pt x="2413396" y="85791"/>
                  <a:pt x="2805972" y="0"/>
                  <a:pt x="3260526" y="0"/>
                </a:cubicBezTo>
                <a:cubicBezTo>
                  <a:pt x="3392818" y="0"/>
                  <a:pt x="3526102" y="8269"/>
                  <a:pt x="3660378" y="24805"/>
                </a:cubicBezTo>
                <a:cubicBezTo>
                  <a:pt x="3794654" y="41210"/>
                  <a:pt x="3925821" y="65948"/>
                  <a:pt x="4053879" y="99021"/>
                </a:cubicBezTo>
                <a:lnTo>
                  <a:pt x="3991768" y="1033860"/>
                </a:lnTo>
                <a:cubicBezTo>
                  <a:pt x="3905117" y="1013090"/>
                  <a:pt x="3807023" y="998604"/>
                  <a:pt x="3697485" y="990402"/>
                </a:cubicBezTo>
                <a:cubicBezTo>
                  <a:pt x="3588080" y="982068"/>
                  <a:pt x="3479667" y="977900"/>
                  <a:pt x="3372246" y="977900"/>
                </a:cubicBezTo>
                <a:cubicBezTo>
                  <a:pt x="3128697" y="977900"/>
                  <a:pt x="2919147" y="1026452"/>
                  <a:pt x="2743596" y="1123554"/>
                </a:cubicBezTo>
                <a:cubicBezTo>
                  <a:pt x="2568045" y="1220655"/>
                  <a:pt x="2434828" y="1362208"/>
                  <a:pt x="2343943" y="1548210"/>
                </a:cubicBezTo>
                <a:cubicBezTo>
                  <a:pt x="2253059" y="1734212"/>
                  <a:pt x="2207617" y="1963672"/>
                  <a:pt x="2207617" y="2236590"/>
                </a:cubicBezTo>
                <a:close/>
                <a:moveTo>
                  <a:pt x="3632200" y="2946400"/>
                </a:moveTo>
                <a:lnTo>
                  <a:pt x="3632200" y="3822700"/>
                </a:lnTo>
                <a:lnTo>
                  <a:pt x="0" y="3822700"/>
                </a:lnTo>
                <a:lnTo>
                  <a:pt x="0" y="2946400"/>
                </a:ln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487" name="Freeform 7487"/>
          <p:cNvSpPr/>
          <p:nvPr/>
        </p:nvSpPr>
        <p:spPr>
          <a:xfrm>
            <a:off x="4465715" y="1991021"/>
            <a:ext cx="57545" cy="75113"/>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488" name="Freeform 7488"/>
          <p:cNvSpPr/>
          <p:nvPr/>
        </p:nvSpPr>
        <p:spPr>
          <a:xfrm>
            <a:off x="4528760" y="1974779"/>
            <a:ext cx="39420" cy="91355"/>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489" name="Freeform 7489"/>
          <p:cNvSpPr/>
          <p:nvPr/>
        </p:nvSpPr>
        <p:spPr>
          <a:xfrm>
            <a:off x="4579210" y="1991021"/>
            <a:ext cx="59676" cy="75113"/>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490" name="Freeform 7490"/>
          <p:cNvSpPr/>
          <p:nvPr/>
        </p:nvSpPr>
        <p:spPr>
          <a:xfrm>
            <a:off x="4654372" y="1961964"/>
            <a:ext cx="59828" cy="102800"/>
          </a:xfrm>
          <a:custGeom>
            <a:avLst/>
            <a:gdLst/>
            <a:ahLst/>
            <a:cxnLst/>
            <a:rect l="0" t="0" r="0" b="0"/>
            <a:pathLst>
              <a:path w="5549900" h="9525000">
                <a:moveTo>
                  <a:pt x="1147167" y="0"/>
                </a:moveTo>
                <a:lnTo>
                  <a:pt x="1147167" y="9525000"/>
                </a:lnTo>
                <a:lnTo>
                  <a:pt x="0" y="9525000"/>
                </a:lnTo>
                <a:lnTo>
                  <a:pt x="0" y="0"/>
                </a:lnTo>
                <a:close/>
                <a:moveTo>
                  <a:pt x="5246092" y="2819400"/>
                </a:moveTo>
                <a:lnTo>
                  <a:pt x="2320726" y="5949157"/>
                </a:lnTo>
                <a:lnTo>
                  <a:pt x="684609" y="7647186"/>
                </a:lnTo>
                <a:lnTo>
                  <a:pt x="591542" y="6426399"/>
                </a:lnTo>
                <a:lnTo>
                  <a:pt x="1762918" y="5025629"/>
                </a:lnTo>
                <a:lnTo>
                  <a:pt x="3844726" y="2819400"/>
                </a:lnTo>
                <a:close/>
                <a:moveTo>
                  <a:pt x="4198143" y="9525000"/>
                </a:moveTo>
                <a:lnTo>
                  <a:pt x="1804392" y="6327180"/>
                </a:lnTo>
                <a:lnTo>
                  <a:pt x="2399704" y="5304632"/>
                </a:lnTo>
                <a:lnTo>
                  <a:pt x="5549900" y="9525000"/>
                </a:ln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491" name="Freeform 7491"/>
          <p:cNvSpPr/>
          <p:nvPr/>
        </p:nvSpPr>
        <p:spPr>
          <a:xfrm>
            <a:off x="4718855" y="1991021"/>
            <a:ext cx="61403" cy="75113"/>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492" name="Freeform 7492"/>
          <p:cNvSpPr/>
          <p:nvPr/>
        </p:nvSpPr>
        <p:spPr>
          <a:xfrm>
            <a:off x="4793059" y="1961964"/>
            <a:ext cx="56861" cy="102732"/>
          </a:xfrm>
          <a:custGeom>
            <a:avLst/>
            <a:gdLst/>
            <a:ahLst/>
            <a:cxnLst/>
            <a:rect l="0" t="0" r="0" b="0"/>
            <a:pathLst>
              <a:path w="5274667" h="9518650">
                <a:moveTo>
                  <a:pt x="1147167" y="0"/>
                </a:moveTo>
                <a:lnTo>
                  <a:pt x="1147167" y="9518650"/>
                </a:lnTo>
                <a:lnTo>
                  <a:pt x="0" y="9518650"/>
                </a:lnTo>
                <a:lnTo>
                  <a:pt x="0" y="0"/>
                </a:lnTo>
                <a:close/>
                <a:moveTo>
                  <a:pt x="874315" y="5905500"/>
                </a:moveTo>
                <a:lnTo>
                  <a:pt x="396875" y="5905500"/>
                </a:lnTo>
                <a:cubicBezTo>
                  <a:pt x="396875" y="5445655"/>
                  <a:pt x="463086" y="5019940"/>
                  <a:pt x="595510" y="4628357"/>
                </a:cubicBezTo>
                <a:cubicBezTo>
                  <a:pt x="727934" y="4236773"/>
                  <a:pt x="914069" y="3895990"/>
                  <a:pt x="1153914" y="3606007"/>
                </a:cubicBezTo>
                <a:cubicBezTo>
                  <a:pt x="1393891" y="3315891"/>
                  <a:pt x="1680368" y="3091128"/>
                  <a:pt x="2013346" y="2931716"/>
                </a:cubicBezTo>
                <a:cubicBezTo>
                  <a:pt x="2346457" y="2772172"/>
                  <a:pt x="2715749" y="2692400"/>
                  <a:pt x="3121223" y="2692400"/>
                </a:cubicBezTo>
                <a:cubicBezTo>
                  <a:pt x="3452217" y="2692400"/>
                  <a:pt x="3750071" y="2736785"/>
                  <a:pt x="4014787" y="2825552"/>
                </a:cubicBezTo>
                <a:cubicBezTo>
                  <a:pt x="4279635" y="2914320"/>
                  <a:pt x="4506185" y="3055740"/>
                  <a:pt x="4694435" y="3249811"/>
                </a:cubicBezTo>
                <a:cubicBezTo>
                  <a:pt x="4882686" y="3443883"/>
                  <a:pt x="5026421" y="3694775"/>
                  <a:pt x="5125640" y="4002485"/>
                </a:cubicBezTo>
                <a:cubicBezTo>
                  <a:pt x="5224991" y="4310063"/>
                  <a:pt x="5274667" y="4684845"/>
                  <a:pt x="5274667" y="5126832"/>
                </a:cubicBezTo>
                <a:lnTo>
                  <a:pt x="5274667" y="9518650"/>
                </a:lnTo>
                <a:lnTo>
                  <a:pt x="4127500" y="9518650"/>
                </a:lnTo>
                <a:lnTo>
                  <a:pt x="4127500" y="5113536"/>
                </a:lnTo>
                <a:cubicBezTo>
                  <a:pt x="4127500" y="4762434"/>
                  <a:pt x="4075707" y="4480521"/>
                  <a:pt x="3972123" y="4267796"/>
                </a:cubicBezTo>
                <a:cubicBezTo>
                  <a:pt x="3868671" y="4055071"/>
                  <a:pt x="3717594" y="3900223"/>
                  <a:pt x="3518892" y="3803254"/>
                </a:cubicBezTo>
                <a:cubicBezTo>
                  <a:pt x="3320322" y="3706151"/>
                  <a:pt x="3076178" y="3657600"/>
                  <a:pt x="2786459" y="3657600"/>
                </a:cubicBezTo>
                <a:cubicBezTo>
                  <a:pt x="2500841" y="3657600"/>
                  <a:pt x="2241087" y="3717330"/>
                  <a:pt x="2007195" y="3836790"/>
                </a:cubicBezTo>
                <a:cubicBezTo>
                  <a:pt x="1773435" y="3956117"/>
                  <a:pt x="1572749" y="4120754"/>
                  <a:pt x="1405135" y="4330700"/>
                </a:cubicBezTo>
                <a:cubicBezTo>
                  <a:pt x="1237522" y="4540647"/>
                  <a:pt x="1107148" y="4780492"/>
                  <a:pt x="1014015" y="5050235"/>
                </a:cubicBezTo>
                <a:cubicBezTo>
                  <a:pt x="920882" y="5319845"/>
                  <a:pt x="874315" y="5604934"/>
                  <a:pt x="874315" y="590550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493" name="Freeform 7493"/>
          <p:cNvSpPr/>
          <p:nvPr/>
        </p:nvSpPr>
        <p:spPr>
          <a:xfrm>
            <a:off x="4863839" y="1991021"/>
            <a:ext cx="65852" cy="75113"/>
          </a:xfrm>
          <a:custGeom>
            <a:avLst/>
            <a:gdLst/>
            <a:ahLst/>
            <a:cxnLst/>
            <a:rect l="0" t="0" r="0" b="0"/>
            <a:pathLst>
              <a:path w="6108700" h="6959600">
                <a:moveTo>
                  <a:pt x="0" y="3554215"/>
                </a:moveTo>
                <a:lnTo>
                  <a:pt x="0" y="3411538"/>
                </a:lnTo>
                <a:cubicBezTo>
                  <a:pt x="0" y="2927615"/>
                  <a:pt x="70246" y="2477890"/>
                  <a:pt x="210740" y="2062361"/>
                </a:cubicBezTo>
                <a:cubicBezTo>
                  <a:pt x="351366" y="1646701"/>
                  <a:pt x="553971" y="1284883"/>
                  <a:pt x="818554" y="976908"/>
                </a:cubicBezTo>
                <a:cubicBezTo>
                  <a:pt x="1083270" y="668801"/>
                  <a:pt x="1403746" y="428956"/>
                  <a:pt x="1779984" y="257374"/>
                </a:cubicBezTo>
                <a:cubicBezTo>
                  <a:pt x="2156221" y="85791"/>
                  <a:pt x="2577901" y="0"/>
                  <a:pt x="3045023" y="0"/>
                </a:cubicBezTo>
                <a:cubicBezTo>
                  <a:pt x="3516378" y="0"/>
                  <a:pt x="3941167" y="85791"/>
                  <a:pt x="4319389" y="257374"/>
                </a:cubicBezTo>
                <a:cubicBezTo>
                  <a:pt x="4697743" y="428956"/>
                  <a:pt x="5020270" y="668801"/>
                  <a:pt x="5286970" y="976908"/>
                </a:cubicBezTo>
                <a:cubicBezTo>
                  <a:pt x="5553670" y="1284883"/>
                  <a:pt x="5757267" y="1646701"/>
                  <a:pt x="5897760" y="2062361"/>
                </a:cubicBezTo>
                <a:cubicBezTo>
                  <a:pt x="6038387" y="2477890"/>
                  <a:pt x="6108700" y="2927615"/>
                  <a:pt x="6108700" y="3411538"/>
                </a:cubicBezTo>
                <a:lnTo>
                  <a:pt x="6108700" y="3554215"/>
                </a:lnTo>
                <a:cubicBezTo>
                  <a:pt x="6108700" y="4038005"/>
                  <a:pt x="6038387" y="4486672"/>
                  <a:pt x="5897760" y="4900216"/>
                </a:cubicBezTo>
                <a:cubicBezTo>
                  <a:pt x="5757267" y="5313760"/>
                  <a:pt x="5553670" y="5674585"/>
                  <a:pt x="5286970" y="5982693"/>
                </a:cubicBezTo>
                <a:cubicBezTo>
                  <a:pt x="5020270" y="6290800"/>
                  <a:pt x="4699860" y="6530645"/>
                  <a:pt x="4325739" y="6702227"/>
                </a:cubicBezTo>
                <a:cubicBezTo>
                  <a:pt x="3951618" y="6873808"/>
                  <a:pt x="3528814" y="6959600"/>
                  <a:pt x="3057326" y="6959600"/>
                </a:cubicBezTo>
                <a:cubicBezTo>
                  <a:pt x="2586103" y="6959600"/>
                  <a:pt x="2162373" y="6873808"/>
                  <a:pt x="1786135" y="6702227"/>
                </a:cubicBezTo>
                <a:cubicBezTo>
                  <a:pt x="1409898" y="6530645"/>
                  <a:pt x="1088429" y="6290800"/>
                  <a:pt x="821729" y="5982693"/>
                </a:cubicBezTo>
                <a:cubicBezTo>
                  <a:pt x="555029" y="5674585"/>
                  <a:pt x="351366" y="5313760"/>
                  <a:pt x="210740" y="4900216"/>
                </a:cubicBezTo>
                <a:cubicBezTo>
                  <a:pt x="70246" y="4486672"/>
                  <a:pt x="0" y="4038005"/>
                  <a:pt x="0" y="3554215"/>
                </a:cubicBezTo>
                <a:close/>
                <a:moveTo>
                  <a:pt x="1147167" y="3411538"/>
                </a:moveTo>
                <a:lnTo>
                  <a:pt x="1147167" y="3554215"/>
                </a:lnTo>
                <a:cubicBezTo>
                  <a:pt x="1147167" y="3889177"/>
                  <a:pt x="1186523" y="4204560"/>
                  <a:pt x="1265237" y="4500365"/>
                </a:cubicBezTo>
                <a:cubicBezTo>
                  <a:pt x="1343951" y="4796036"/>
                  <a:pt x="1463013" y="5057643"/>
                  <a:pt x="1622425" y="5285185"/>
                </a:cubicBezTo>
                <a:cubicBezTo>
                  <a:pt x="1781836" y="5512594"/>
                  <a:pt x="1981662" y="5691453"/>
                  <a:pt x="2221904" y="5821760"/>
                </a:cubicBezTo>
                <a:cubicBezTo>
                  <a:pt x="2462146" y="5952067"/>
                  <a:pt x="2741678" y="6017221"/>
                  <a:pt x="3060501" y="6017221"/>
                </a:cubicBezTo>
                <a:cubicBezTo>
                  <a:pt x="3375223" y="6017221"/>
                  <a:pt x="3651646" y="5952067"/>
                  <a:pt x="3889771" y="5821760"/>
                </a:cubicBezTo>
                <a:cubicBezTo>
                  <a:pt x="4128029" y="5691453"/>
                  <a:pt x="4325805" y="5512594"/>
                  <a:pt x="4483100" y="5285185"/>
                </a:cubicBezTo>
                <a:cubicBezTo>
                  <a:pt x="4640527" y="5057643"/>
                  <a:pt x="4759589" y="4796036"/>
                  <a:pt x="4840287" y="4500365"/>
                </a:cubicBezTo>
                <a:cubicBezTo>
                  <a:pt x="4921117" y="4204560"/>
                  <a:pt x="4961532" y="3889177"/>
                  <a:pt x="4961532" y="3554215"/>
                </a:cubicBezTo>
                <a:lnTo>
                  <a:pt x="4961532" y="3411538"/>
                </a:lnTo>
                <a:cubicBezTo>
                  <a:pt x="4961532" y="3080544"/>
                  <a:pt x="4921117" y="2767211"/>
                  <a:pt x="4840287" y="2471540"/>
                </a:cubicBezTo>
                <a:cubicBezTo>
                  <a:pt x="4759589" y="2175736"/>
                  <a:pt x="4639535" y="1913070"/>
                  <a:pt x="4480123" y="1683544"/>
                </a:cubicBezTo>
                <a:cubicBezTo>
                  <a:pt x="4320711" y="1454018"/>
                  <a:pt x="4121877" y="1273109"/>
                  <a:pt x="3883620" y="1140818"/>
                </a:cubicBezTo>
                <a:cubicBezTo>
                  <a:pt x="3645495" y="1008526"/>
                  <a:pt x="3367021" y="942380"/>
                  <a:pt x="3048198" y="942380"/>
                </a:cubicBezTo>
                <a:cubicBezTo>
                  <a:pt x="2733476" y="942380"/>
                  <a:pt x="2456987" y="1008526"/>
                  <a:pt x="2218729" y="1140818"/>
                </a:cubicBezTo>
                <a:cubicBezTo>
                  <a:pt x="1980604" y="1273109"/>
                  <a:pt x="1781836" y="1454018"/>
                  <a:pt x="1622425" y="1683544"/>
                </a:cubicBezTo>
                <a:cubicBezTo>
                  <a:pt x="1463013" y="1913070"/>
                  <a:pt x="1343951" y="2175736"/>
                  <a:pt x="1265237" y="2471540"/>
                </a:cubicBezTo>
                <a:cubicBezTo>
                  <a:pt x="1186523" y="2767211"/>
                  <a:pt x="1147167" y="3080544"/>
                  <a:pt x="1147167" y="3411538"/>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494" name="Freeform 7494"/>
          <p:cNvSpPr/>
          <p:nvPr/>
        </p:nvSpPr>
        <p:spPr>
          <a:xfrm>
            <a:off x="4944204" y="1961964"/>
            <a:ext cx="12366" cy="102800"/>
          </a:xfrm>
          <a:custGeom>
            <a:avLst/>
            <a:gdLst/>
            <a:ahLst/>
            <a:cxnLst/>
            <a:rect l="0" t="0" r="0" b="0"/>
            <a:pathLst>
              <a:path w="1147167" h="9525000">
                <a:moveTo>
                  <a:pt x="1147167" y="0"/>
                </a:moveTo>
                <a:lnTo>
                  <a:pt x="1147167" y="9525000"/>
                </a:lnTo>
                <a:lnTo>
                  <a:pt x="0" y="9525000"/>
                </a:lnTo>
                <a:lnTo>
                  <a:pt x="0" y="0"/>
                </a:ln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495" name="Freeform 7495"/>
          <p:cNvSpPr/>
          <p:nvPr/>
        </p:nvSpPr>
        <p:spPr>
          <a:xfrm>
            <a:off x="4972407" y="1961963"/>
            <a:ext cx="61060" cy="104171"/>
          </a:xfrm>
          <a:custGeom>
            <a:avLst/>
            <a:gdLst/>
            <a:ahLst/>
            <a:cxnLst/>
            <a:rect l="0" t="0" r="0" b="0"/>
            <a:pathLst>
              <a:path w="5664200" h="9652000">
                <a:moveTo>
                  <a:pt x="4517032" y="8221465"/>
                </a:moveTo>
                <a:lnTo>
                  <a:pt x="4517032" y="0"/>
                </a:lnTo>
                <a:lnTo>
                  <a:pt x="5664200" y="0"/>
                </a:lnTo>
                <a:lnTo>
                  <a:pt x="5664200" y="9525000"/>
                </a:lnTo>
                <a:lnTo>
                  <a:pt x="4615656" y="9525000"/>
                </a:lnTo>
                <a:close/>
                <a:moveTo>
                  <a:pt x="0" y="6246615"/>
                </a:moveTo>
                <a:lnTo>
                  <a:pt x="0" y="6116241"/>
                </a:lnTo>
                <a:cubicBezTo>
                  <a:pt x="0" y="5603479"/>
                  <a:pt x="62970" y="5137283"/>
                  <a:pt x="188912" y="4717654"/>
                </a:cubicBezTo>
                <a:cubicBezTo>
                  <a:pt x="314986" y="4297892"/>
                  <a:pt x="494770" y="3937067"/>
                  <a:pt x="728265" y="3635177"/>
                </a:cubicBezTo>
                <a:cubicBezTo>
                  <a:pt x="961760" y="3333287"/>
                  <a:pt x="1240697" y="3100719"/>
                  <a:pt x="1565076" y="2937471"/>
                </a:cubicBezTo>
                <a:cubicBezTo>
                  <a:pt x="1889587" y="2774091"/>
                  <a:pt x="2252265" y="2692400"/>
                  <a:pt x="2653109" y="2692400"/>
                </a:cubicBezTo>
                <a:cubicBezTo>
                  <a:pt x="3074590" y="2692400"/>
                  <a:pt x="3443419" y="2765756"/>
                  <a:pt x="3759596" y="2912468"/>
                </a:cubicBezTo>
                <a:cubicBezTo>
                  <a:pt x="4075774" y="3059047"/>
                  <a:pt x="4344392" y="3271772"/>
                  <a:pt x="4565451" y="3550643"/>
                </a:cubicBezTo>
                <a:cubicBezTo>
                  <a:pt x="4786510" y="3829381"/>
                  <a:pt x="4961069" y="4165005"/>
                  <a:pt x="5089128" y="4557515"/>
                </a:cubicBezTo>
                <a:cubicBezTo>
                  <a:pt x="5217318" y="4949892"/>
                  <a:pt x="5306218" y="5393995"/>
                  <a:pt x="5355828" y="5889824"/>
                </a:cubicBezTo>
                <a:lnTo>
                  <a:pt x="5355828" y="6460332"/>
                </a:lnTo>
                <a:cubicBezTo>
                  <a:pt x="5310319" y="6952986"/>
                  <a:pt x="5222478" y="7395965"/>
                  <a:pt x="5092303" y="7789268"/>
                </a:cubicBezTo>
                <a:cubicBezTo>
                  <a:pt x="4962128" y="8182439"/>
                  <a:pt x="4786510" y="8517732"/>
                  <a:pt x="4565451" y="8795147"/>
                </a:cubicBezTo>
                <a:cubicBezTo>
                  <a:pt x="4344392" y="9072563"/>
                  <a:pt x="4074715" y="9284759"/>
                  <a:pt x="3756421" y="9431735"/>
                </a:cubicBezTo>
                <a:cubicBezTo>
                  <a:pt x="3438260" y="9578578"/>
                  <a:pt x="3066322" y="9652000"/>
                  <a:pt x="2640607" y="9652000"/>
                </a:cubicBezTo>
                <a:cubicBezTo>
                  <a:pt x="2248098" y="9652000"/>
                  <a:pt x="1889587" y="9567267"/>
                  <a:pt x="1565076" y="9397802"/>
                </a:cubicBezTo>
                <a:cubicBezTo>
                  <a:pt x="1240697" y="9228204"/>
                  <a:pt x="961760" y="8990410"/>
                  <a:pt x="728265" y="8684419"/>
                </a:cubicBezTo>
                <a:cubicBezTo>
                  <a:pt x="494770" y="8378429"/>
                  <a:pt x="314986" y="8017603"/>
                  <a:pt x="188912" y="7601943"/>
                </a:cubicBezTo>
                <a:cubicBezTo>
                  <a:pt x="62970" y="7186282"/>
                  <a:pt x="0" y="6734506"/>
                  <a:pt x="0" y="6246615"/>
                </a:cubicBezTo>
                <a:close/>
                <a:moveTo>
                  <a:pt x="1147167" y="6113066"/>
                </a:moveTo>
                <a:lnTo>
                  <a:pt x="1147167" y="6243440"/>
                </a:lnTo>
                <a:cubicBezTo>
                  <a:pt x="1147167" y="6578270"/>
                  <a:pt x="1181364" y="6892463"/>
                  <a:pt x="1249759" y="7186018"/>
                </a:cubicBezTo>
                <a:cubicBezTo>
                  <a:pt x="1318154" y="7479441"/>
                  <a:pt x="1424781" y="7737806"/>
                  <a:pt x="1569640" y="7961115"/>
                </a:cubicBezTo>
                <a:cubicBezTo>
                  <a:pt x="1714632" y="8184423"/>
                  <a:pt x="1898980" y="8359114"/>
                  <a:pt x="2122685" y="8485188"/>
                </a:cubicBezTo>
                <a:cubicBezTo>
                  <a:pt x="2346391" y="8611130"/>
                  <a:pt x="2613554" y="8674100"/>
                  <a:pt x="2924175" y="8674100"/>
                </a:cubicBezTo>
                <a:cubicBezTo>
                  <a:pt x="3305307" y="8674100"/>
                  <a:pt x="3619103" y="8593469"/>
                  <a:pt x="3865562" y="8432205"/>
                </a:cubicBezTo>
                <a:cubicBezTo>
                  <a:pt x="4112021" y="8270942"/>
                  <a:pt x="4309797" y="8058084"/>
                  <a:pt x="4458890" y="7793633"/>
                </a:cubicBezTo>
                <a:cubicBezTo>
                  <a:pt x="4608115" y="7529050"/>
                  <a:pt x="4724135" y="7241713"/>
                  <a:pt x="4806950" y="6931621"/>
                </a:cubicBezTo>
                <a:lnTo>
                  <a:pt x="4806950" y="5437188"/>
                </a:lnTo>
                <a:cubicBezTo>
                  <a:pt x="4757208" y="5209779"/>
                  <a:pt x="4685704" y="4989645"/>
                  <a:pt x="4592439" y="4776788"/>
                </a:cubicBezTo>
                <a:cubicBezTo>
                  <a:pt x="4499173" y="4563798"/>
                  <a:pt x="4379052" y="4373629"/>
                  <a:pt x="4232076" y="4206280"/>
                </a:cubicBezTo>
                <a:cubicBezTo>
                  <a:pt x="4085100" y="4038799"/>
                  <a:pt x="3904919" y="3905515"/>
                  <a:pt x="3691532" y="3806429"/>
                </a:cubicBezTo>
                <a:cubicBezTo>
                  <a:pt x="3478278" y="3707210"/>
                  <a:pt x="3226660" y="3657600"/>
                  <a:pt x="2936676" y="3657600"/>
                </a:cubicBezTo>
                <a:cubicBezTo>
                  <a:pt x="2621822" y="3657600"/>
                  <a:pt x="2351484" y="3722688"/>
                  <a:pt x="2125662" y="3852863"/>
                </a:cubicBezTo>
                <a:cubicBezTo>
                  <a:pt x="1899972" y="3983038"/>
                  <a:pt x="1714632" y="4160838"/>
                  <a:pt x="1569640" y="4386263"/>
                </a:cubicBezTo>
                <a:cubicBezTo>
                  <a:pt x="1424781" y="4611556"/>
                  <a:pt x="1318154" y="4872038"/>
                  <a:pt x="1249759" y="5167710"/>
                </a:cubicBezTo>
                <a:cubicBezTo>
                  <a:pt x="1181364" y="5463250"/>
                  <a:pt x="1147167" y="5778368"/>
                  <a:pt x="1147167" y="6113066"/>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496" name="Freeform 7496"/>
          <p:cNvSpPr/>
          <p:nvPr/>
        </p:nvSpPr>
        <p:spPr>
          <a:xfrm>
            <a:off x="5047295" y="1991021"/>
            <a:ext cx="61403" cy="75113"/>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497" name="Freeform 7497"/>
          <p:cNvSpPr/>
          <p:nvPr/>
        </p:nvSpPr>
        <p:spPr>
          <a:xfrm>
            <a:off x="5121499" y="1991022"/>
            <a:ext cx="34992" cy="73742"/>
          </a:xfrm>
          <a:custGeom>
            <a:avLst/>
            <a:gdLst/>
            <a:ahLst/>
            <a:cxnLst/>
            <a:rect l="0" t="0" r="0" b="0"/>
            <a:pathLst>
              <a:path w="3246040" h="6832600">
                <a:moveTo>
                  <a:pt x="1150143" y="1180704"/>
                </a:moveTo>
                <a:lnTo>
                  <a:pt x="1150143" y="6832600"/>
                </a:lnTo>
                <a:lnTo>
                  <a:pt x="0" y="6832600"/>
                </a:lnTo>
                <a:lnTo>
                  <a:pt x="0" y="127000"/>
                </a:lnTo>
                <a:lnTo>
                  <a:pt x="1118989" y="127000"/>
                </a:lnTo>
                <a:close/>
                <a:moveTo>
                  <a:pt x="3246040" y="86916"/>
                </a:moveTo>
                <a:lnTo>
                  <a:pt x="3239889" y="1154510"/>
                </a:lnTo>
                <a:cubicBezTo>
                  <a:pt x="3144771" y="1133872"/>
                  <a:pt x="3054813" y="1120445"/>
                  <a:pt x="2970014" y="1114227"/>
                </a:cubicBezTo>
                <a:cubicBezTo>
                  <a:pt x="2885347" y="1108009"/>
                  <a:pt x="2789237" y="1104900"/>
                  <a:pt x="2681684" y="1104900"/>
                </a:cubicBezTo>
                <a:cubicBezTo>
                  <a:pt x="2417100" y="1104900"/>
                  <a:pt x="2183540" y="1146242"/>
                  <a:pt x="1981001" y="1228924"/>
                </a:cubicBezTo>
                <a:cubicBezTo>
                  <a:pt x="1778462" y="1311606"/>
                  <a:pt x="1606880" y="1427295"/>
                  <a:pt x="1466254" y="1575991"/>
                </a:cubicBezTo>
                <a:cubicBezTo>
                  <a:pt x="1325760" y="1724687"/>
                  <a:pt x="1215165" y="1901362"/>
                  <a:pt x="1134467" y="2106018"/>
                </a:cubicBezTo>
                <a:cubicBezTo>
                  <a:pt x="1053901" y="2310673"/>
                  <a:pt x="1001249" y="2534841"/>
                  <a:pt x="976510" y="2778522"/>
                </a:cubicBezTo>
                <a:lnTo>
                  <a:pt x="654050" y="2964458"/>
                </a:lnTo>
                <a:cubicBezTo>
                  <a:pt x="654050" y="2559249"/>
                  <a:pt x="694332" y="2178844"/>
                  <a:pt x="774898" y="1823244"/>
                </a:cubicBezTo>
                <a:cubicBezTo>
                  <a:pt x="855464" y="1467644"/>
                  <a:pt x="980479" y="1152393"/>
                  <a:pt x="1149945" y="877491"/>
                </a:cubicBezTo>
                <a:cubicBezTo>
                  <a:pt x="1319543" y="602589"/>
                  <a:pt x="1535575" y="387615"/>
                  <a:pt x="1798042" y="232569"/>
                </a:cubicBezTo>
                <a:cubicBezTo>
                  <a:pt x="2060641" y="77524"/>
                  <a:pt x="2373841" y="0"/>
                  <a:pt x="2737643" y="0"/>
                </a:cubicBezTo>
                <a:cubicBezTo>
                  <a:pt x="2820325" y="0"/>
                  <a:pt x="2915377" y="9327"/>
                  <a:pt x="3022798" y="27980"/>
                </a:cubicBezTo>
                <a:cubicBezTo>
                  <a:pt x="3130351" y="46501"/>
                  <a:pt x="3204765" y="66146"/>
                  <a:pt x="3246040" y="86916"/>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498" name="Freeform 7498"/>
          <p:cNvSpPr/>
          <p:nvPr/>
        </p:nvSpPr>
        <p:spPr>
          <a:xfrm>
            <a:off x="5163118" y="1991021"/>
            <a:ext cx="57545" cy="75113"/>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499" name="Freeform 7499"/>
          <p:cNvSpPr/>
          <p:nvPr/>
        </p:nvSpPr>
        <p:spPr>
          <a:xfrm>
            <a:off x="5266209" y="1991021"/>
            <a:ext cx="59676" cy="75113"/>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500" name="Freeform 7500"/>
          <p:cNvSpPr/>
          <p:nvPr/>
        </p:nvSpPr>
        <p:spPr>
          <a:xfrm>
            <a:off x="5338086" y="1991021"/>
            <a:ext cx="60964" cy="75113"/>
          </a:xfrm>
          <a:custGeom>
            <a:avLst/>
            <a:gdLst/>
            <a:ahLst/>
            <a:cxnLst/>
            <a:rect l="0" t="0" r="0" b="0"/>
            <a:pathLst>
              <a:path w="5655270" h="6959600">
                <a:moveTo>
                  <a:pt x="2982714" y="6017221"/>
                </a:moveTo>
                <a:cubicBezTo>
                  <a:pt x="3255499" y="6017221"/>
                  <a:pt x="3507647" y="5961394"/>
                  <a:pt x="3739157" y="5849740"/>
                </a:cubicBezTo>
                <a:cubicBezTo>
                  <a:pt x="3970668" y="5738085"/>
                  <a:pt x="4160837" y="5584032"/>
                  <a:pt x="4309665" y="5387579"/>
                </a:cubicBezTo>
                <a:cubicBezTo>
                  <a:pt x="4458493" y="5190993"/>
                  <a:pt x="4543226" y="4966560"/>
                  <a:pt x="4563864" y="4714280"/>
                </a:cubicBezTo>
                <a:lnTo>
                  <a:pt x="5655270" y="4714280"/>
                </a:lnTo>
                <a:cubicBezTo>
                  <a:pt x="5634632" y="5111288"/>
                  <a:pt x="5501282" y="5480381"/>
                  <a:pt x="5255220" y="5821561"/>
                </a:cubicBezTo>
                <a:cubicBezTo>
                  <a:pt x="5009289" y="6162609"/>
                  <a:pt x="4687887" y="6437578"/>
                  <a:pt x="4291012" y="6646466"/>
                </a:cubicBezTo>
                <a:cubicBezTo>
                  <a:pt x="3894137" y="6855221"/>
                  <a:pt x="3458104" y="6959600"/>
                  <a:pt x="2982912" y="6959600"/>
                </a:cubicBezTo>
                <a:cubicBezTo>
                  <a:pt x="2478484" y="6959600"/>
                  <a:pt x="2039209" y="6870700"/>
                  <a:pt x="1665089" y="6692900"/>
                </a:cubicBezTo>
                <a:cubicBezTo>
                  <a:pt x="1290968" y="6515100"/>
                  <a:pt x="980876" y="6271155"/>
                  <a:pt x="734814" y="5961063"/>
                </a:cubicBezTo>
                <a:cubicBezTo>
                  <a:pt x="488883" y="5650839"/>
                  <a:pt x="304932" y="5294115"/>
                  <a:pt x="182959" y="4890890"/>
                </a:cubicBezTo>
                <a:cubicBezTo>
                  <a:pt x="60986" y="4487665"/>
                  <a:pt x="0" y="4060693"/>
                  <a:pt x="0" y="3609975"/>
                </a:cubicBezTo>
                <a:lnTo>
                  <a:pt x="0" y="3349625"/>
                </a:lnTo>
                <a:cubicBezTo>
                  <a:pt x="0" y="2898775"/>
                  <a:pt x="60986" y="2471738"/>
                  <a:pt x="182959" y="2068513"/>
                </a:cubicBezTo>
                <a:cubicBezTo>
                  <a:pt x="304932" y="1665288"/>
                  <a:pt x="488883" y="1308630"/>
                  <a:pt x="734814" y="998538"/>
                </a:cubicBezTo>
                <a:cubicBezTo>
                  <a:pt x="980876" y="688446"/>
                  <a:pt x="1290968" y="444500"/>
                  <a:pt x="1665089" y="266700"/>
                </a:cubicBezTo>
                <a:cubicBezTo>
                  <a:pt x="2039209" y="88900"/>
                  <a:pt x="2478484" y="0"/>
                  <a:pt x="2982912" y="0"/>
                </a:cubicBezTo>
                <a:cubicBezTo>
                  <a:pt x="3507713" y="0"/>
                  <a:pt x="3966500" y="106496"/>
                  <a:pt x="4359275" y="319485"/>
                </a:cubicBezTo>
                <a:cubicBezTo>
                  <a:pt x="4752049" y="532342"/>
                  <a:pt x="5061082" y="821796"/>
                  <a:pt x="5286375" y="1187847"/>
                </a:cubicBezTo>
                <a:cubicBezTo>
                  <a:pt x="5511667" y="1553766"/>
                  <a:pt x="5634632" y="1968236"/>
                  <a:pt x="5655270" y="2431257"/>
                </a:cubicBezTo>
                <a:lnTo>
                  <a:pt x="4563864" y="2431257"/>
                </a:lnTo>
                <a:cubicBezTo>
                  <a:pt x="4543226" y="2154238"/>
                  <a:pt x="4465703" y="1904075"/>
                  <a:pt x="4331295" y="1680766"/>
                </a:cubicBezTo>
                <a:cubicBezTo>
                  <a:pt x="4197019" y="1457325"/>
                  <a:pt x="4015118" y="1278401"/>
                  <a:pt x="3785592" y="1143993"/>
                </a:cubicBezTo>
                <a:cubicBezTo>
                  <a:pt x="3556198" y="1009584"/>
                  <a:pt x="3288572" y="942380"/>
                  <a:pt x="2982714" y="942380"/>
                </a:cubicBezTo>
                <a:cubicBezTo>
                  <a:pt x="2631215" y="942380"/>
                  <a:pt x="2336601" y="1011635"/>
                  <a:pt x="2098873" y="1150144"/>
                </a:cubicBezTo>
                <a:cubicBezTo>
                  <a:pt x="1861277" y="1288654"/>
                  <a:pt x="1673225" y="1474788"/>
                  <a:pt x="1534715" y="1708547"/>
                </a:cubicBezTo>
                <a:cubicBezTo>
                  <a:pt x="1396206" y="1942307"/>
                  <a:pt x="1296987" y="2200805"/>
                  <a:pt x="1237059" y="2484041"/>
                </a:cubicBezTo>
                <a:cubicBezTo>
                  <a:pt x="1177131" y="2767278"/>
                  <a:pt x="1147167" y="3055806"/>
                  <a:pt x="1147167" y="3349625"/>
                </a:cubicBezTo>
                <a:lnTo>
                  <a:pt x="1147167" y="3609975"/>
                </a:lnTo>
                <a:cubicBezTo>
                  <a:pt x="1147167" y="3903663"/>
                  <a:pt x="1176072" y="4193249"/>
                  <a:pt x="1233884" y="4478735"/>
                </a:cubicBezTo>
                <a:cubicBezTo>
                  <a:pt x="1291828" y="4764088"/>
                  <a:pt x="1389988" y="5022586"/>
                  <a:pt x="1528365" y="5254229"/>
                </a:cubicBezTo>
                <a:cubicBezTo>
                  <a:pt x="1666875" y="5485739"/>
                  <a:pt x="1854993" y="5670815"/>
                  <a:pt x="2092721" y="5809457"/>
                </a:cubicBezTo>
                <a:cubicBezTo>
                  <a:pt x="2330450" y="5947966"/>
                  <a:pt x="2627114" y="6017221"/>
                  <a:pt x="2982714" y="6017221"/>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501" name="Freeform 7501"/>
          <p:cNvSpPr/>
          <p:nvPr/>
        </p:nvSpPr>
        <p:spPr>
          <a:xfrm>
            <a:off x="5411195" y="1991022"/>
            <a:ext cx="34992" cy="73742"/>
          </a:xfrm>
          <a:custGeom>
            <a:avLst/>
            <a:gdLst/>
            <a:ahLst/>
            <a:cxnLst/>
            <a:rect l="0" t="0" r="0" b="0"/>
            <a:pathLst>
              <a:path w="3246040" h="6832600">
                <a:moveTo>
                  <a:pt x="1150143" y="1180704"/>
                </a:moveTo>
                <a:lnTo>
                  <a:pt x="1150143" y="6832600"/>
                </a:lnTo>
                <a:lnTo>
                  <a:pt x="0" y="6832600"/>
                </a:lnTo>
                <a:lnTo>
                  <a:pt x="0" y="127000"/>
                </a:lnTo>
                <a:lnTo>
                  <a:pt x="1118989" y="127000"/>
                </a:lnTo>
                <a:close/>
                <a:moveTo>
                  <a:pt x="3246040" y="86916"/>
                </a:moveTo>
                <a:lnTo>
                  <a:pt x="3239889" y="1154510"/>
                </a:lnTo>
                <a:cubicBezTo>
                  <a:pt x="3144771" y="1133872"/>
                  <a:pt x="3054813" y="1120445"/>
                  <a:pt x="2970014" y="1114227"/>
                </a:cubicBezTo>
                <a:cubicBezTo>
                  <a:pt x="2885347" y="1108009"/>
                  <a:pt x="2789237" y="1104900"/>
                  <a:pt x="2681684" y="1104900"/>
                </a:cubicBezTo>
                <a:cubicBezTo>
                  <a:pt x="2417100" y="1104900"/>
                  <a:pt x="2183540" y="1146242"/>
                  <a:pt x="1981001" y="1228924"/>
                </a:cubicBezTo>
                <a:cubicBezTo>
                  <a:pt x="1778462" y="1311606"/>
                  <a:pt x="1606880" y="1427295"/>
                  <a:pt x="1466254" y="1575991"/>
                </a:cubicBezTo>
                <a:cubicBezTo>
                  <a:pt x="1325760" y="1724687"/>
                  <a:pt x="1215165" y="1901362"/>
                  <a:pt x="1134467" y="2106018"/>
                </a:cubicBezTo>
                <a:cubicBezTo>
                  <a:pt x="1053901" y="2310673"/>
                  <a:pt x="1001249" y="2534841"/>
                  <a:pt x="976510" y="2778522"/>
                </a:cubicBezTo>
                <a:lnTo>
                  <a:pt x="654050" y="2964458"/>
                </a:lnTo>
                <a:cubicBezTo>
                  <a:pt x="654050" y="2559249"/>
                  <a:pt x="694332" y="2178844"/>
                  <a:pt x="774898" y="1823244"/>
                </a:cubicBezTo>
                <a:cubicBezTo>
                  <a:pt x="855464" y="1467644"/>
                  <a:pt x="980479" y="1152393"/>
                  <a:pt x="1149945" y="877491"/>
                </a:cubicBezTo>
                <a:cubicBezTo>
                  <a:pt x="1319543" y="602589"/>
                  <a:pt x="1535575" y="387615"/>
                  <a:pt x="1798042" y="232569"/>
                </a:cubicBezTo>
                <a:cubicBezTo>
                  <a:pt x="2060641" y="77524"/>
                  <a:pt x="2373841" y="0"/>
                  <a:pt x="2737643" y="0"/>
                </a:cubicBezTo>
                <a:cubicBezTo>
                  <a:pt x="2820325" y="0"/>
                  <a:pt x="2915377" y="9327"/>
                  <a:pt x="3022798" y="27980"/>
                </a:cubicBezTo>
                <a:cubicBezTo>
                  <a:pt x="3130351" y="46501"/>
                  <a:pt x="3204765" y="66146"/>
                  <a:pt x="3246040" y="86916"/>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502" name="Freeform 7502"/>
          <p:cNvSpPr/>
          <p:nvPr/>
        </p:nvSpPr>
        <p:spPr>
          <a:xfrm>
            <a:off x="5452677" y="1991021"/>
            <a:ext cx="65852" cy="75113"/>
          </a:xfrm>
          <a:custGeom>
            <a:avLst/>
            <a:gdLst/>
            <a:ahLst/>
            <a:cxnLst/>
            <a:rect l="0" t="0" r="0" b="0"/>
            <a:pathLst>
              <a:path w="6108700" h="6959600">
                <a:moveTo>
                  <a:pt x="0" y="3554215"/>
                </a:moveTo>
                <a:lnTo>
                  <a:pt x="0" y="3411538"/>
                </a:lnTo>
                <a:cubicBezTo>
                  <a:pt x="0" y="2927615"/>
                  <a:pt x="70246" y="2477890"/>
                  <a:pt x="210740" y="2062361"/>
                </a:cubicBezTo>
                <a:cubicBezTo>
                  <a:pt x="351366" y="1646701"/>
                  <a:pt x="553971" y="1284883"/>
                  <a:pt x="818554" y="976908"/>
                </a:cubicBezTo>
                <a:cubicBezTo>
                  <a:pt x="1083270" y="668801"/>
                  <a:pt x="1403746" y="428956"/>
                  <a:pt x="1779984" y="257374"/>
                </a:cubicBezTo>
                <a:cubicBezTo>
                  <a:pt x="2156221" y="85791"/>
                  <a:pt x="2577901" y="0"/>
                  <a:pt x="3045023" y="0"/>
                </a:cubicBezTo>
                <a:cubicBezTo>
                  <a:pt x="3516378" y="0"/>
                  <a:pt x="3941167" y="85791"/>
                  <a:pt x="4319389" y="257374"/>
                </a:cubicBezTo>
                <a:cubicBezTo>
                  <a:pt x="4697743" y="428956"/>
                  <a:pt x="5020270" y="668801"/>
                  <a:pt x="5286970" y="976908"/>
                </a:cubicBezTo>
                <a:cubicBezTo>
                  <a:pt x="5553670" y="1284883"/>
                  <a:pt x="5757267" y="1646701"/>
                  <a:pt x="5897760" y="2062361"/>
                </a:cubicBezTo>
                <a:cubicBezTo>
                  <a:pt x="6038387" y="2477890"/>
                  <a:pt x="6108700" y="2927615"/>
                  <a:pt x="6108700" y="3411538"/>
                </a:cubicBezTo>
                <a:lnTo>
                  <a:pt x="6108700" y="3554215"/>
                </a:lnTo>
                <a:cubicBezTo>
                  <a:pt x="6108700" y="4038005"/>
                  <a:pt x="6038387" y="4486672"/>
                  <a:pt x="5897760" y="4900216"/>
                </a:cubicBezTo>
                <a:cubicBezTo>
                  <a:pt x="5757267" y="5313760"/>
                  <a:pt x="5553670" y="5674585"/>
                  <a:pt x="5286970" y="5982693"/>
                </a:cubicBezTo>
                <a:cubicBezTo>
                  <a:pt x="5020270" y="6290800"/>
                  <a:pt x="4699860" y="6530645"/>
                  <a:pt x="4325739" y="6702227"/>
                </a:cubicBezTo>
                <a:cubicBezTo>
                  <a:pt x="3951618" y="6873808"/>
                  <a:pt x="3528814" y="6959600"/>
                  <a:pt x="3057326" y="6959600"/>
                </a:cubicBezTo>
                <a:cubicBezTo>
                  <a:pt x="2586103" y="6959600"/>
                  <a:pt x="2162373" y="6873808"/>
                  <a:pt x="1786135" y="6702227"/>
                </a:cubicBezTo>
                <a:cubicBezTo>
                  <a:pt x="1409898" y="6530645"/>
                  <a:pt x="1088429" y="6290800"/>
                  <a:pt x="821729" y="5982693"/>
                </a:cubicBezTo>
                <a:cubicBezTo>
                  <a:pt x="555029" y="5674585"/>
                  <a:pt x="351366" y="5313760"/>
                  <a:pt x="210740" y="4900216"/>
                </a:cubicBezTo>
                <a:cubicBezTo>
                  <a:pt x="70246" y="4486672"/>
                  <a:pt x="0" y="4038005"/>
                  <a:pt x="0" y="3554215"/>
                </a:cubicBezTo>
                <a:close/>
                <a:moveTo>
                  <a:pt x="1147167" y="3411538"/>
                </a:moveTo>
                <a:lnTo>
                  <a:pt x="1147167" y="3554215"/>
                </a:lnTo>
                <a:cubicBezTo>
                  <a:pt x="1147167" y="3889177"/>
                  <a:pt x="1186523" y="4204560"/>
                  <a:pt x="1265237" y="4500365"/>
                </a:cubicBezTo>
                <a:cubicBezTo>
                  <a:pt x="1343951" y="4796036"/>
                  <a:pt x="1463013" y="5057643"/>
                  <a:pt x="1622425" y="5285185"/>
                </a:cubicBezTo>
                <a:cubicBezTo>
                  <a:pt x="1781836" y="5512594"/>
                  <a:pt x="1981662" y="5691453"/>
                  <a:pt x="2221904" y="5821760"/>
                </a:cubicBezTo>
                <a:cubicBezTo>
                  <a:pt x="2462146" y="5952067"/>
                  <a:pt x="2741678" y="6017221"/>
                  <a:pt x="3060501" y="6017221"/>
                </a:cubicBezTo>
                <a:cubicBezTo>
                  <a:pt x="3375223" y="6017221"/>
                  <a:pt x="3651646" y="5952067"/>
                  <a:pt x="3889771" y="5821760"/>
                </a:cubicBezTo>
                <a:cubicBezTo>
                  <a:pt x="4128029" y="5691453"/>
                  <a:pt x="4325805" y="5512594"/>
                  <a:pt x="4483100" y="5285185"/>
                </a:cubicBezTo>
                <a:cubicBezTo>
                  <a:pt x="4640527" y="5057643"/>
                  <a:pt x="4759589" y="4796036"/>
                  <a:pt x="4840287" y="4500365"/>
                </a:cubicBezTo>
                <a:cubicBezTo>
                  <a:pt x="4921117" y="4204560"/>
                  <a:pt x="4961532" y="3889177"/>
                  <a:pt x="4961532" y="3554215"/>
                </a:cubicBezTo>
                <a:lnTo>
                  <a:pt x="4961532" y="3411538"/>
                </a:lnTo>
                <a:cubicBezTo>
                  <a:pt x="4961532" y="3080544"/>
                  <a:pt x="4921117" y="2767211"/>
                  <a:pt x="4840287" y="2471540"/>
                </a:cubicBezTo>
                <a:cubicBezTo>
                  <a:pt x="4759589" y="2175736"/>
                  <a:pt x="4639535" y="1913070"/>
                  <a:pt x="4480123" y="1683544"/>
                </a:cubicBezTo>
                <a:cubicBezTo>
                  <a:pt x="4320711" y="1454018"/>
                  <a:pt x="4121877" y="1273109"/>
                  <a:pt x="3883620" y="1140818"/>
                </a:cubicBezTo>
                <a:cubicBezTo>
                  <a:pt x="3645495" y="1008526"/>
                  <a:pt x="3367021" y="942380"/>
                  <a:pt x="3048198" y="942380"/>
                </a:cubicBezTo>
                <a:cubicBezTo>
                  <a:pt x="2733476" y="942380"/>
                  <a:pt x="2456987" y="1008526"/>
                  <a:pt x="2218729" y="1140818"/>
                </a:cubicBezTo>
                <a:cubicBezTo>
                  <a:pt x="1980604" y="1273109"/>
                  <a:pt x="1781836" y="1454018"/>
                  <a:pt x="1622425" y="1683544"/>
                </a:cubicBezTo>
                <a:cubicBezTo>
                  <a:pt x="1463013" y="1913070"/>
                  <a:pt x="1343951" y="2175736"/>
                  <a:pt x="1265237" y="2471540"/>
                </a:cubicBezTo>
                <a:cubicBezTo>
                  <a:pt x="1186523" y="2767211"/>
                  <a:pt x="1147167" y="3080544"/>
                  <a:pt x="1147167" y="3411538"/>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503" name="Freeform 7503"/>
          <p:cNvSpPr/>
          <p:nvPr/>
        </p:nvSpPr>
        <p:spPr>
          <a:xfrm>
            <a:off x="5528934" y="1991021"/>
            <a:ext cx="57545" cy="75113"/>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504" name="Freeform 7504"/>
          <p:cNvSpPr/>
          <p:nvPr/>
        </p:nvSpPr>
        <p:spPr>
          <a:xfrm>
            <a:off x="5597662" y="1991021"/>
            <a:ext cx="57545" cy="75113"/>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505" name="Freeform 7505"/>
          <p:cNvSpPr/>
          <p:nvPr/>
        </p:nvSpPr>
        <p:spPr>
          <a:xfrm>
            <a:off x="5694113" y="1974779"/>
            <a:ext cx="39420" cy="91355"/>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506" name="Freeform 7506"/>
          <p:cNvSpPr/>
          <p:nvPr/>
        </p:nvSpPr>
        <p:spPr>
          <a:xfrm>
            <a:off x="5746754" y="1961964"/>
            <a:ext cx="56861" cy="102732"/>
          </a:xfrm>
          <a:custGeom>
            <a:avLst/>
            <a:gdLst/>
            <a:ahLst/>
            <a:cxnLst/>
            <a:rect l="0" t="0" r="0" b="0"/>
            <a:pathLst>
              <a:path w="5274667" h="9518650">
                <a:moveTo>
                  <a:pt x="1147167" y="0"/>
                </a:moveTo>
                <a:lnTo>
                  <a:pt x="1147167" y="9518650"/>
                </a:lnTo>
                <a:lnTo>
                  <a:pt x="0" y="9518650"/>
                </a:lnTo>
                <a:lnTo>
                  <a:pt x="0" y="0"/>
                </a:lnTo>
                <a:close/>
                <a:moveTo>
                  <a:pt x="874315" y="5905500"/>
                </a:moveTo>
                <a:lnTo>
                  <a:pt x="396875" y="5905500"/>
                </a:lnTo>
                <a:cubicBezTo>
                  <a:pt x="396875" y="5445655"/>
                  <a:pt x="463086" y="5019940"/>
                  <a:pt x="595510" y="4628357"/>
                </a:cubicBezTo>
                <a:cubicBezTo>
                  <a:pt x="727934" y="4236773"/>
                  <a:pt x="914069" y="3895990"/>
                  <a:pt x="1153914" y="3606007"/>
                </a:cubicBezTo>
                <a:cubicBezTo>
                  <a:pt x="1393891" y="3315891"/>
                  <a:pt x="1680368" y="3091128"/>
                  <a:pt x="2013346" y="2931716"/>
                </a:cubicBezTo>
                <a:cubicBezTo>
                  <a:pt x="2346457" y="2772172"/>
                  <a:pt x="2715749" y="2692400"/>
                  <a:pt x="3121223" y="2692400"/>
                </a:cubicBezTo>
                <a:cubicBezTo>
                  <a:pt x="3452217" y="2692400"/>
                  <a:pt x="3750071" y="2736785"/>
                  <a:pt x="4014787" y="2825552"/>
                </a:cubicBezTo>
                <a:cubicBezTo>
                  <a:pt x="4279635" y="2914320"/>
                  <a:pt x="4506185" y="3055740"/>
                  <a:pt x="4694435" y="3249811"/>
                </a:cubicBezTo>
                <a:cubicBezTo>
                  <a:pt x="4882686" y="3443883"/>
                  <a:pt x="5026421" y="3694775"/>
                  <a:pt x="5125640" y="4002485"/>
                </a:cubicBezTo>
                <a:cubicBezTo>
                  <a:pt x="5224991" y="4310063"/>
                  <a:pt x="5274667" y="4684845"/>
                  <a:pt x="5274667" y="5126832"/>
                </a:cubicBezTo>
                <a:lnTo>
                  <a:pt x="5274667" y="9518650"/>
                </a:lnTo>
                <a:lnTo>
                  <a:pt x="4127500" y="9518650"/>
                </a:lnTo>
                <a:lnTo>
                  <a:pt x="4127500" y="5113536"/>
                </a:lnTo>
                <a:cubicBezTo>
                  <a:pt x="4127500" y="4762434"/>
                  <a:pt x="4075707" y="4480521"/>
                  <a:pt x="3972123" y="4267796"/>
                </a:cubicBezTo>
                <a:cubicBezTo>
                  <a:pt x="3868671" y="4055071"/>
                  <a:pt x="3717594" y="3900223"/>
                  <a:pt x="3518892" y="3803254"/>
                </a:cubicBezTo>
                <a:cubicBezTo>
                  <a:pt x="3320322" y="3706151"/>
                  <a:pt x="3076178" y="3657600"/>
                  <a:pt x="2786459" y="3657600"/>
                </a:cubicBezTo>
                <a:cubicBezTo>
                  <a:pt x="2500841" y="3657600"/>
                  <a:pt x="2241087" y="3717330"/>
                  <a:pt x="2007195" y="3836790"/>
                </a:cubicBezTo>
                <a:cubicBezTo>
                  <a:pt x="1773435" y="3956117"/>
                  <a:pt x="1572749" y="4120754"/>
                  <a:pt x="1405135" y="4330700"/>
                </a:cubicBezTo>
                <a:cubicBezTo>
                  <a:pt x="1237522" y="4540647"/>
                  <a:pt x="1107148" y="4780492"/>
                  <a:pt x="1014015" y="5050235"/>
                </a:cubicBezTo>
                <a:cubicBezTo>
                  <a:pt x="920882" y="5319845"/>
                  <a:pt x="874315" y="5604934"/>
                  <a:pt x="874315" y="590550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507" name="Freeform 7507"/>
          <p:cNvSpPr/>
          <p:nvPr/>
        </p:nvSpPr>
        <p:spPr>
          <a:xfrm>
            <a:off x="5817534" y="1991021"/>
            <a:ext cx="61403" cy="75113"/>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508" name="Freeform 7508"/>
          <p:cNvSpPr/>
          <p:nvPr/>
        </p:nvSpPr>
        <p:spPr>
          <a:xfrm>
            <a:off x="5921994" y="1991021"/>
            <a:ext cx="57545" cy="75113"/>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509" name="Freeform 7509"/>
          <p:cNvSpPr/>
          <p:nvPr/>
        </p:nvSpPr>
        <p:spPr>
          <a:xfrm>
            <a:off x="5990584" y="1991021"/>
            <a:ext cx="60964" cy="75113"/>
          </a:xfrm>
          <a:custGeom>
            <a:avLst/>
            <a:gdLst/>
            <a:ahLst/>
            <a:cxnLst/>
            <a:rect l="0" t="0" r="0" b="0"/>
            <a:pathLst>
              <a:path w="5655270" h="6959600">
                <a:moveTo>
                  <a:pt x="2982714" y="6017221"/>
                </a:moveTo>
                <a:cubicBezTo>
                  <a:pt x="3255499" y="6017221"/>
                  <a:pt x="3507647" y="5961394"/>
                  <a:pt x="3739157" y="5849740"/>
                </a:cubicBezTo>
                <a:cubicBezTo>
                  <a:pt x="3970668" y="5738085"/>
                  <a:pt x="4160837" y="5584032"/>
                  <a:pt x="4309665" y="5387579"/>
                </a:cubicBezTo>
                <a:cubicBezTo>
                  <a:pt x="4458493" y="5190993"/>
                  <a:pt x="4543226" y="4966560"/>
                  <a:pt x="4563864" y="4714280"/>
                </a:cubicBezTo>
                <a:lnTo>
                  <a:pt x="5655270" y="4714280"/>
                </a:lnTo>
                <a:cubicBezTo>
                  <a:pt x="5634632" y="5111288"/>
                  <a:pt x="5501282" y="5480381"/>
                  <a:pt x="5255220" y="5821561"/>
                </a:cubicBezTo>
                <a:cubicBezTo>
                  <a:pt x="5009289" y="6162609"/>
                  <a:pt x="4687887" y="6437578"/>
                  <a:pt x="4291012" y="6646466"/>
                </a:cubicBezTo>
                <a:cubicBezTo>
                  <a:pt x="3894137" y="6855221"/>
                  <a:pt x="3458104" y="6959600"/>
                  <a:pt x="2982912" y="6959600"/>
                </a:cubicBezTo>
                <a:cubicBezTo>
                  <a:pt x="2478484" y="6959600"/>
                  <a:pt x="2039209" y="6870700"/>
                  <a:pt x="1665089" y="6692900"/>
                </a:cubicBezTo>
                <a:cubicBezTo>
                  <a:pt x="1290968" y="6515100"/>
                  <a:pt x="980876" y="6271155"/>
                  <a:pt x="734814" y="5961063"/>
                </a:cubicBezTo>
                <a:cubicBezTo>
                  <a:pt x="488883" y="5650839"/>
                  <a:pt x="304932" y="5294115"/>
                  <a:pt x="182959" y="4890890"/>
                </a:cubicBezTo>
                <a:cubicBezTo>
                  <a:pt x="60986" y="4487665"/>
                  <a:pt x="0" y="4060693"/>
                  <a:pt x="0" y="3609975"/>
                </a:cubicBezTo>
                <a:lnTo>
                  <a:pt x="0" y="3349625"/>
                </a:lnTo>
                <a:cubicBezTo>
                  <a:pt x="0" y="2898775"/>
                  <a:pt x="60986" y="2471738"/>
                  <a:pt x="182959" y="2068513"/>
                </a:cubicBezTo>
                <a:cubicBezTo>
                  <a:pt x="304932" y="1665288"/>
                  <a:pt x="488883" y="1308630"/>
                  <a:pt x="734814" y="998538"/>
                </a:cubicBezTo>
                <a:cubicBezTo>
                  <a:pt x="980876" y="688446"/>
                  <a:pt x="1290968" y="444500"/>
                  <a:pt x="1665089" y="266700"/>
                </a:cubicBezTo>
                <a:cubicBezTo>
                  <a:pt x="2039209" y="88900"/>
                  <a:pt x="2478484" y="0"/>
                  <a:pt x="2982912" y="0"/>
                </a:cubicBezTo>
                <a:cubicBezTo>
                  <a:pt x="3507713" y="0"/>
                  <a:pt x="3966500" y="106496"/>
                  <a:pt x="4359275" y="319485"/>
                </a:cubicBezTo>
                <a:cubicBezTo>
                  <a:pt x="4752049" y="532342"/>
                  <a:pt x="5061082" y="821796"/>
                  <a:pt x="5286375" y="1187847"/>
                </a:cubicBezTo>
                <a:cubicBezTo>
                  <a:pt x="5511667" y="1553766"/>
                  <a:pt x="5634632" y="1968236"/>
                  <a:pt x="5655270" y="2431257"/>
                </a:cubicBezTo>
                <a:lnTo>
                  <a:pt x="4563864" y="2431257"/>
                </a:lnTo>
                <a:cubicBezTo>
                  <a:pt x="4543226" y="2154238"/>
                  <a:pt x="4465703" y="1904075"/>
                  <a:pt x="4331295" y="1680766"/>
                </a:cubicBezTo>
                <a:cubicBezTo>
                  <a:pt x="4197019" y="1457325"/>
                  <a:pt x="4015118" y="1278401"/>
                  <a:pt x="3785592" y="1143993"/>
                </a:cubicBezTo>
                <a:cubicBezTo>
                  <a:pt x="3556198" y="1009584"/>
                  <a:pt x="3288572" y="942380"/>
                  <a:pt x="2982714" y="942380"/>
                </a:cubicBezTo>
                <a:cubicBezTo>
                  <a:pt x="2631215" y="942380"/>
                  <a:pt x="2336601" y="1011635"/>
                  <a:pt x="2098873" y="1150144"/>
                </a:cubicBezTo>
                <a:cubicBezTo>
                  <a:pt x="1861277" y="1288654"/>
                  <a:pt x="1673225" y="1474788"/>
                  <a:pt x="1534715" y="1708547"/>
                </a:cubicBezTo>
                <a:cubicBezTo>
                  <a:pt x="1396206" y="1942307"/>
                  <a:pt x="1296987" y="2200805"/>
                  <a:pt x="1237059" y="2484041"/>
                </a:cubicBezTo>
                <a:cubicBezTo>
                  <a:pt x="1177131" y="2767278"/>
                  <a:pt x="1147167" y="3055806"/>
                  <a:pt x="1147167" y="3349625"/>
                </a:cubicBezTo>
                <a:lnTo>
                  <a:pt x="1147167" y="3609975"/>
                </a:lnTo>
                <a:cubicBezTo>
                  <a:pt x="1147167" y="3903663"/>
                  <a:pt x="1176072" y="4193249"/>
                  <a:pt x="1233884" y="4478735"/>
                </a:cubicBezTo>
                <a:cubicBezTo>
                  <a:pt x="1291828" y="4764088"/>
                  <a:pt x="1389988" y="5022586"/>
                  <a:pt x="1528365" y="5254229"/>
                </a:cubicBezTo>
                <a:cubicBezTo>
                  <a:pt x="1666875" y="5485739"/>
                  <a:pt x="1854993" y="5670815"/>
                  <a:pt x="2092721" y="5809457"/>
                </a:cubicBezTo>
                <a:cubicBezTo>
                  <a:pt x="2330450" y="5947966"/>
                  <a:pt x="2627114" y="6017221"/>
                  <a:pt x="2982714" y="6017221"/>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510" name="Freeform 7510"/>
          <p:cNvSpPr/>
          <p:nvPr/>
        </p:nvSpPr>
        <p:spPr>
          <a:xfrm>
            <a:off x="6063693" y="1965939"/>
            <a:ext cx="14649" cy="98826"/>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511" name="Freeform 7511"/>
          <p:cNvSpPr/>
          <p:nvPr/>
        </p:nvSpPr>
        <p:spPr>
          <a:xfrm>
            <a:off x="6092717" y="1991021"/>
            <a:ext cx="61403" cy="75113"/>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512" name="Freeform 7512"/>
          <p:cNvSpPr/>
          <p:nvPr/>
        </p:nvSpPr>
        <p:spPr>
          <a:xfrm>
            <a:off x="6166852" y="1991022"/>
            <a:ext cx="56793" cy="73673"/>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513" name="Freeform 7513"/>
          <p:cNvSpPr/>
          <p:nvPr/>
        </p:nvSpPr>
        <p:spPr>
          <a:xfrm>
            <a:off x="6232157" y="1974779"/>
            <a:ext cx="39420" cy="91355"/>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514" name="Freeform 7514"/>
          <p:cNvSpPr/>
          <p:nvPr/>
        </p:nvSpPr>
        <p:spPr>
          <a:xfrm>
            <a:off x="6284797" y="1965939"/>
            <a:ext cx="14649" cy="98826"/>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515" name="Freeform 7515"/>
          <p:cNvSpPr/>
          <p:nvPr/>
        </p:nvSpPr>
        <p:spPr>
          <a:xfrm>
            <a:off x="6311700" y="1960592"/>
            <a:ext cx="43701" cy="104171"/>
          </a:xfrm>
          <a:custGeom>
            <a:avLst/>
            <a:gdLst/>
            <a:ahLst/>
            <a:cxnLst/>
            <a:rect l="0" t="0" r="0" b="0"/>
            <a:pathLst>
              <a:path w="4053879" h="9652000">
                <a:moveTo>
                  <a:pt x="2207617" y="9652000"/>
                </a:moveTo>
                <a:lnTo>
                  <a:pt x="1060450" y="9652000"/>
                </a:lnTo>
                <a:lnTo>
                  <a:pt x="1060450" y="2237979"/>
                </a:lnTo>
                <a:cubicBezTo>
                  <a:pt x="1060450" y="1754452"/>
                  <a:pt x="1148225" y="1346399"/>
                  <a:pt x="1323776" y="1013818"/>
                </a:cubicBezTo>
                <a:cubicBezTo>
                  <a:pt x="1499327" y="681104"/>
                  <a:pt x="1752335" y="428956"/>
                  <a:pt x="2082800" y="257374"/>
                </a:cubicBezTo>
                <a:cubicBezTo>
                  <a:pt x="2413396" y="85791"/>
                  <a:pt x="2805972" y="0"/>
                  <a:pt x="3260526" y="0"/>
                </a:cubicBezTo>
                <a:cubicBezTo>
                  <a:pt x="3392818" y="0"/>
                  <a:pt x="3526102" y="8269"/>
                  <a:pt x="3660378" y="24805"/>
                </a:cubicBezTo>
                <a:cubicBezTo>
                  <a:pt x="3794654" y="41210"/>
                  <a:pt x="3925821" y="65948"/>
                  <a:pt x="4053879" y="99021"/>
                </a:cubicBezTo>
                <a:lnTo>
                  <a:pt x="3991768" y="1033860"/>
                </a:lnTo>
                <a:cubicBezTo>
                  <a:pt x="3905117" y="1013090"/>
                  <a:pt x="3807023" y="998604"/>
                  <a:pt x="3697485" y="990402"/>
                </a:cubicBezTo>
                <a:cubicBezTo>
                  <a:pt x="3588080" y="982068"/>
                  <a:pt x="3479667" y="977900"/>
                  <a:pt x="3372246" y="977900"/>
                </a:cubicBezTo>
                <a:cubicBezTo>
                  <a:pt x="3128697" y="977900"/>
                  <a:pt x="2919147" y="1026452"/>
                  <a:pt x="2743596" y="1123554"/>
                </a:cubicBezTo>
                <a:cubicBezTo>
                  <a:pt x="2568045" y="1220655"/>
                  <a:pt x="2434828" y="1362208"/>
                  <a:pt x="2343943" y="1548210"/>
                </a:cubicBezTo>
                <a:cubicBezTo>
                  <a:pt x="2253059" y="1734212"/>
                  <a:pt x="2207617" y="1963672"/>
                  <a:pt x="2207617" y="2236590"/>
                </a:cubicBezTo>
                <a:close/>
                <a:moveTo>
                  <a:pt x="3632200" y="2946400"/>
                </a:moveTo>
                <a:lnTo>
                  <a:pt x="3632200" y="3822700"/>
                </a:lnTo>
                <a:lnTo>
                  <a:pt x="0" y="3822700"/>
                </a:lnTo>
                <a:lnTo>
                  <a:pt x="0" y="2946400"/>
                </a:ln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516" name="Freeform 7516"/>
          <p:cNvSpPr/>
          <p:nvPr/>
        </p:nvSpPr>
        <p:spPr>
          <a:xfrm>
            <a:off x="6364067" y="1965939"/>
            <a:ext cx="14649" cy="98826"/>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517" name="Freeform 7517"/>
          <p:cNvSpPr/>
          <p:nvPr/>
        </p:nvSpPr>
        <p:spPr>
          <a:xfrm>
            <a:off x="6393091" y="1991021"/>
            <a:ext cx="60964" cy="75113"/>
          </a:xfrm>
          <a:custGeom>
            <a:avLst/>
            <a:gdLst/>
            <a:ahLst/>
            <a:cxnLst/>
            <a:rect l="0" t="0" r="0" b="0"/>
            <a:pathLst>
              <a:path w="5655270" h="6959600">
                <a:moveTo>
                  <a:pt x="2982714" y="6017221"/>
                </a:moveTo>
                <a:cubicBezTo>
                  <a:pt x="3255499" y="6017221"/>
                  <a:pt x="3507647" y="5961394"/>
                  <a:pt x="3739157" y="5849740"/>
                </a:cubicBezTo>
                <a:cubicBezTo>
                  <a:pt x="3970668" y="5738085"/>
                  <a:pt x="4160837" y="5584032"/>
                  <a:pt x="4309665" y="5387579"/>
                </a:cubicBezTo>
                <a:cubicBezTo>
                  <a:pt x="4458493" y="5190993"/>
                  <a:pt x="4543226" y="4966560"/>
                  <a:pt x="4563864" y="4714280"/>
                </a:cubicBezTo>
                <a:lnTo>
                  <a:pt x="5655270" y="4714280"/>
                </a:lnTo>
                <a:cubicBezTo>
                  <a:pt x="5634632" y="5111288"/>
                  <a:pt x="5501282" y="5480381"/>
                  <a:pt x="5255220" y="5821561"/>
                </a:cubicBezTo>
                <a:cubicBezTo>
                  <a:pt x="5009289" y="6162609"/>
                  <a:pt x="4687887" y="6437578"/>
                  <a:pt x="4291012" y="6646466"/>
                </a:cubicBezTo>
                <a:cubicBezTo>
                  <a:pt x="3894137" y="6855221"/>
                  <a:pt x="3458104" y="6959600"/>
                  <a:pt x="2982912" y="6959600"/>
                </a:cubicBezTo>
                <a:cubicBezTo>
                  <a:pt x="2478484" y="6959600"/>
                  <a:pt x="2039209" y="6870700"/>
                  <a:pt x="1665089" y="6692900"/>
                </a:cubicBezTo>
                <a:cubicBezTo>
                  <a:pt x="1290968" y="6515100"/>
                  <a:pt x="980876" y="6271155"/>
                  <a:pt x="734814" y="5961063"/>
                </a:cubicBezTo>
                <a:cubicBezTo>
                  <a:pt x="488883" y="5650839"/>
                  <a:pt x="304932" y="5294115"/>
                  <a:pt x="182959" y="4890890"/>
                </a:cubicBezTo>
                <a:cubicBezTo>
                  <a:pt x="60986" y="4487665"/>
                  <a:pt x="0" y="4060693"/>
                  <a:pt x="0" y="3609975"/>
                </a:cubicBezTo>
                <a:lnTo>
                  <a:pt x="0" y="3349625"/>
                </a:lnTo>
                <a:cubicBezTo>
                  <a:pt x="0" y="2898775"/>
                  <a:pt x="60986" y="2471738"/>
                  <a:pt x="182959" y="2068513"/>
                </a:cubicBezTo>
                <a:cubicBezTo>
                  <a:pt x="304932" y="1665288"/>
                  <a:pt x="488883" y="1308630"/>
                  <a:pt x="734814" y="998538"/>
                </a:cubicBezTo>
                <a:cubicBezTo>
                  <a:pt x="980876" y="688446"/>
                  <a:pt x="1290968" y="444500"/>
                  <a:pt x="1665089" y="266700"/>
                </a:cubicBezTo>
                <a:cubicBezTo>
                  <a:pt x="2039209" y="88900"/>
                  <a:pt x="2478484" y="0"/>
                  <a:pt x="2982912" y="0"/>
                </a:cubicBezTo>
                <a:cubicBezTo>
                  <a:pt x="3507713" y="0"/>
                  <a:pt x="3966500" y="106496"/>
                  <a:pt x="4359275" y="319485"/>
                </a:cubicBezTo>
                <a:cubicBezTo>
                  <a:pt x="4752049" y="532342"/>
                  <a:pt x="5061082" y="821796"/>
                  <a:pt x="5286375" y="1187847"/>
                </a:cubicBezTo>
                <a:cubicBezTo>
                  <a:pt x="5511667" y="1553766"/>
                  <a:pt x="5634632" y="1968236"/>
                  <a:pt x="5655270" y="2431257"/>
                </a:cubicBezTo>
                <a:lnTo>
                  <a:pt x="4563864" y="2431257"/>
                </a:lnTo>
                <a:cubicBezTo>
                  <a:pt x="4543226" y="2154238"/>
                  <a:pt x="4465703" y="1904075"/>
                  <a:pt x="4331295" y="1680766"/>
                </a:cubicBezTo>
                <a:cubicBezTo>
                  <a:pt x="4197019" y="1457325"/>
                  <a:pt x="4015118" y="1278401"/>
                  <a:pt x="3785592" y="1143993"/>
                </a:cubicBezTo>
                <a:cubicBezTo>
                  <a:pt x="3556198" y="1009584"/>
                  <a:pt x="3288572" y="942380"/>
                  <a:pt x="2982714" y="942380"/>
                </a:cubicBezTo>
                <a:cubicBezTo>
                  <a:pt x="2631215" y="942380"/>
                  <a:pt x="2336601" y="1011635"/>
                  <a:pt x="2098873" y="1150144"/>
                </a:cubicBezTo>
                <a:cubicBezTo>
                  <a:pt x="1861277" y="1288654"/>
                  <a:pt x="1673225" y="1474788"/>
                  <a:pt x="1534715" y="1708547"/>
                </a:cubicBezTo>
                <a:cubicBezTo>
                  <a:pt x="1396206" y="1942307"/>
                  <a:pt x="1296987" y="2200805"/>
                  <a:pt x="1237059" y="2484041"/>
                </a:cubicBezTo>
                <a:cubicBezTo>
                  <a:pt x="1177131" y="2767278"/>
                  <a:pt x="1147167" y="3055806"/>
                  <a:pt x="1147167" y="3349625"/>
                </a:cubicBezTo>
                <a:lnTo>
                  <a:pt x="1147167" y="3609975"/>
                </a:lnTo>
                <a:cubicBezTo>
                  <a:pt x="1147167" y="3903663"/>
                  <a:pt x="1176072" y="4193249"/>
                  <a:pt x="1233884" y="4478735"/>
                </a:cubicBezTo>
                <a:cubicBezTo>
                  <a:pt x="1291828" y="4764088"/>
                  <a:pt x="1389988" y="5022586"/>
                  <a:pt x="1528365" y="5254229"/>
                </a:cubicBezTo>
                <a:cubicBezTo>
                  <a:pt x="1666875" y="5485739"/>
                  <a:pt x="1854993" y="5670815"/>
                  <a:pt x="2092721" y="5809457"/>
                </a:cubicBezTo>
                <a:cubicBezTo>
                  <a:pt x="2330450" y="5947966"/>
                  <a:pt x="2627114" y="6017221"/>
                  <a:pt x="2982714" y="6017221"/>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518" name="Freeform 7518"/>
          <p:cNvSpPr/>
          <p:nvPr/>
        </p:nvSpPr>
        <p:spPr>
          <a:xfrm>
            <a:off x="6496319" y="1991021"/>
            <a:ext cx="60964" cy="75113"/>
          </a:xfrm>
          <a:custGeom>
            <a:avLst/>
            <a:gdLst/>
            <a:ahLst/>
            <a:cxnLst/>
            <a:rect l="0" t="0" r="0" b="0"/>
            <a:pathLst>
              <a:path w="5655270" h="6959600">
                <a:moveTo>
                  <a:pt x="2982714" y="6017221"/>
                </a:moveTo>
                <a:cubicBezTo>
                  <a:pt x="3255499" y="6017221"/>
                  <a:pt x="3507647" y="5961394"/>
                  <a:pt x="3739157" y="5849740"/>
                </a:cubicBezTo>
                <a:cubicBezTo>
                  <a:pt x="3970668" y="5738085"/>
                  <a:pt x="4160837" y="5584032"/>
                  <a:pt x="4309665" y="5387579"/>
                </a:cubicBezTo>
                <a:cubicBezTo>
                  <a:pt x="4458493" y="5190993"/>
                  <a:pt x="4543226" y="4966560"/>
                  <a:pt x="4563864" y="4714280"/>
                </a:cubicBezTo>
                <a:lnTo>
                  <a:pt x="5655270" y="4714280"/>
                </a:lnTo>
                <a:cubicBezTo>
                  <a:pt x="5634632" y="5111288"/>
                  <a:pt x="5501282" y="5480381"/>
                  <a:pt x="5255220" y="5821561"/>
                </a:cubicBezTo>
                <a:cubicBezTo>
                  <a:pt x="5009289" y="6162609"/>
                  <a:pt x="4687887" y="6437578"/>
                  <a:pt x="4291012" y="6646466"/>
                </a:cubicBezTo>
                <a:cubicBezTo>
                  <a:pt x="3894137" y="6855221"/>
                  <a:pt x="3458104" y="6959600"/>
                  <a:pt x="2982912" y="6959600"/>
                </a:cubicBezTo>
                <a:cubicBezTo>
                  <a:pt x="2478484" y="6959600"/>
                  <a:pt x="2039209" y="6870700"/>
                  <a:pt x="1665089" y="6692900"/>
                </a:cubicBezTo>
                <a:cubicBezTo>
                  <a:pt x="1290968" y="6515100"/>
                  <a:pt x="980876" y="6271155"/>
                  <a:pt x="734814" y="5961063"/>
                </a:cubicBezTo>
                <a:cubicBezTo>
                  <a:pt x="488883" y="5650839"/>
                  <a:pt x="304932" y="5294115"/>
                  <a:pt x="182959" y="4890890"/>
                </a:cubicBezTo>
                <a:cubicBezTo>
                  <a:pt x="60986" y="4487665"/>
                  <a:pt x="0" y="4060693"/>
                  <a:pt x="0" y="3609975"/>
                </a:cubicBezTo>
                <a:lnTo>
                  <a:pt x="0" y="3349625"/>
                </a:lnTo>
                <a:cubicBezTo>
                  <a:pt x="0" y="2898775"/>
                  <a:pt x="60986" y="2471738"/>
                  <a:pt x="182959" y="2068513"/>
                </a:cubicBezTo>
                <a:cubicBezTo>
                  <a:pt x="304932" y="1665288"/>
                  <a:pt x="488883" y="1308630"/>
                  <a:pt x="734814" y="998538"/>
                </a:cubicBezTo>
                <a:cubicBezTo>
                  <a:pt x="980876" y="688446"/>
                  <a:pt x="1290968" y="444500"/>
                  <a:pt x="1665089" y="266700"/>
                </a:cubicBezTo>
                <a:cubicBezTo>
                  <a:pt x="2039209" y="88900"/>
                  <a:pt x="2478484" y="0"/>
                  <a:pt x="2982912" y="0"/>
                </a:cubicBezTo>
                <a:cubicBezTo>
                  <a:pt x="3507713" y="0"/>
                  <a:pt x="3966500" y="106496"/>
                  <a:pt x="4359275" y="319485"/>
                </a:cubicBezTo>
                <a:cubicBezTo>
                  <a:pt x="4752049" y="532342"/>
                  <a:pt x="5061082" y="821796"/>
                  <a:pt x="5286375" y="1187847"/>
                </a:cubicBezTo>
                <a:cubicBezTo>
                  <a:pt x="5511667" y="1553766"/>
                  <a:pt x="5634632" y="1968236"/>
                  <a:pt x="5655270" y="2431257"/>
                </a:cubicBezTo>
                <a:lnTo>
                  <a:pt x="4563864" y="2431257"/>
                </a:lnTo>
                <a:cubicBezTo>
                  <a:pt x="4543226" y="2154238"/>
                  <a:pt x="4465703" y="1904075"/>
                  <a:pt x="4331295" y="1680766"/>
                </a:cubicBezTo>
                <a:cubicBezTo>
                  <a:pt x="4197019" y="1457325"/>
                  <a:pt x="4015118" y="1278401"/>
                  <a:pt x="3785592" y="1143993"/>
                </a:cubicBezTo>
                <a:cubicBezTo>
                  <a:pt x="3556198" y="1009584"/>
                  <a:pt x="3288572" y="942380"/>
                  <a:pt x="2982714" y="942380"/>
                </a:cubicBezTo>
                <a:cubicBezTo>
                  <a:pt x="2631215" y="942380"/>
                  <a:pt x="2336601" y="1011635"/>
                  <a:pt x="2098873" y="1150144"/>
                </a:cubicBezTo>
                <a:cubicBezTo>
                  <a:pt x="1861277" y="1288654"/>
                  <a:pt x="1673225" y="1474788"/>
                  <a:pt x="1534715" y="1708547"/>
                </a:cubicBezTo>
                <a:cubicBezTo>
                  <a:pt x="1396206" y="1942307"/>
                  <a:pt x="1296987" y="2200805"/>
                  <a:pt x="1237059" y="2484041"/>
                </a:cubicBezTo>
                <a:cubicBezTo>
                  <a:pt x="1177131" y="2767278"/>
                  <a:pt x="1147167" y="3055806"/>
                  <a:pt x="1147167" y="3349625"/>
                </a:cubicBezTo>
                <a:lnTo>
                  <a:pt x="1147167" y="3609975"/>
                </a:lnTo>
                <a:cubicBezTo>
                  <a:pt x="1147167" y="3903663"/>
                  <a:pt x="1176072" y="4193249"/>
                  <a:pt x="1233884" y="4478735"/>
                </a:cubicBezTo>
                <a:cubicBezTo>
                  <a:pt x="1291828" y="4764088"/>
                  <a:pt x="1389988" y="5022586"/>
                  <a:pt x="1528365" y="5254229"/>
                </a:cubicBezTo>
                <a:cubicBezTo>
                  <a:pt x="1666875" y="5485739"/>
                  <a:pt x="1854993" y="5670815"/>
                  <a:pt x="2092721" y="5809457"/>
                </a:cubicBezTo>
                <a:cubicBezTo>
                  <a:pt x="2330450" y="5947966"/>
                  <a:pt x="2627114" y="6017221"/>
                  <a:pt x="2982714" y="6017221"/>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519" name="Freeform 7519"/>
          <p:cNvSpPr/>
          <p:nvPr/>
        </p:nvSpPr>
        <p:spPr>
          <a:xfrm>
            <a:off x="6566142" y="1991021"/>
            <a:ext cx="65852" cy="75113"/>
          </a:xfrm>
          <a:custGeom>
            <a:avLst/>
            <a:gdLst/>
            <a:ahLst/>
            <a:cxnLst/>
            <a:rect l="0" t="0" r="0" b="0"/>
            <a:pathLst>
              <a:path w="6108700" h="6959600">
                <a:moveTo>
                  <a:pt x="0" y="3554215"/>
                </a:moveTo>
                <a:lnTo>
                  <a:pt x="0" y="3411538"/>
                </a:lnTo>
                <a:cubicBezTo>
                  <a:pt x="0" y="2927615"/>
                  <a:pt x="70246" y="2477890"/>
                  <a:pt x="210740" y="2062361"/>
                </a:cubicBezTo>
                <a:cubicBezTo>
                  <a:pt x="351366" y="1646701"/>
                  <a:pt x="553971" y="1284883"/>
                  <a:pt x="818554" y="976908"/>
                </a:cubicBezTo>
                <a:cubicBezTo>
                  <a:pt x="1083270" y="668801"/>
                  <a:pt x="1403746" y="428956"/>
                  <a:pt x="1779984" y="257374"/>
                </a:cubicBezTo>
                <a:cubicBezTo>
                  <a:pt x="2156221" y="85791"/>
                  <a:pt x="2577901" y="0"/>
                  <a:pt x="3045023" y="0"/>
                </a:cubicBezTo>
                <a:cubicBezTo>
                  <a:pt x="3516378" y="0"/>
                  <a:pt x="3941167" y="85791"/>
                  <a:pt x="4319389" y="257374"/>
                </a:cubicBezTo>
                <a:cubicBezTo>
                  <a:pt x="4697743" y="428956"/>
                  <a:pt x="5020270" y="668801"/>
                  <a:pt x="5286970" y="976908"/>
                </a:cubicBezTo>
                <a:cubicBezTo>
                  <a:pt x="5553670" y="1284883"/>
                  <a:pt x="5757267" y="1646701"/>
                  <a:pt x="5897760" y="2062361"/>
                </a:cubicBezTo>
                <a:cubicBezTo>
                  <a:pt x="6038387" y="2477890"/>
                  <a:pt x="6108700" y="2927615"/>
                  <a:pt x="6108700" y="3411538"/>
                </a:cubicBezTo>
                <a:lnTo>
                  <a:pt x="6108700" y="3554215"/>
                </a:lnTo>
                <a:cubicBezTo>
                  <a:pt x="6108700" y="4038005"/>
                  <a:pt x="6038387" y="4486672"/>
                  <a:pt x="5897760" y="4900216"/>
                </a:cubicBezTo>
                <a:cubicBezTo>
                  <a:pt x="5757267" y="5313760"/>
                  <a:pt x="5553670" y="5674585"/>
                  <a:pt x="5286970" y="5982693"/>
                </a:cubicBezTo>
                <a:cubicBezTo>
                  <a:pt x="5020270" y="6290800"/>
                  <a:pt x="4699860" y="6530645"/>
                  <a:pt x="4325739" y="6702227"/>
                </a:cubicBezTo>
                <a:cubicBezTo>
                  <a:pt x="3951618" y="6873808"/>
                  <a:pt x="3528814" y="6959600"/>
                  <a:pt x="3057326" y="6959600"/>
                </a:cubicBezTo>
                <a:cubicBezTo>
                  <a:pt x="2586103" y="6959600"/>
                  <a:pt x="2162373" y="6873808"/>
                  <a:pt x="1786135" y="6702227"/>
                </a:cubicBezTo>
                <a:cubicBezTo>
                  <a:pt x="1409898" y="6530645"/>
                  <a:pt x="1088429" y="6290800"/>
                  <a:pt x="821729" y="5982693"/>
                </a:cubicBezTo>
                <a:cubicBezTo>
                  <a:pt x="555029" y="5674585"/>
                  <a:pt x="351366" y="5313760"/>
                  <a:pt x="210740" y="4900216"/>
                </a:cubicBezTo>
                <a:cubicBezTo>
                  <a:pt x="70246" y="4486672"/>
                  <a:pt x="0" y="4038005"/>
                  <a:pt x="0" y="3554215"/>
                </a:cubicBezTo>
                <a:close/>
                <a:moveTo>
                  <a:pt x="1147167" y="3411538"/>
                </a:moveTo>
                <a:lnTo>
                  <a:pt x="1147167" y="3554215"/>
                </a:lnTo>
                <a:cubicBezTo>
                  <a:pt x="1147167" y="3889177"/>
                  <a:pt x="1186523" y="4204560"/>
                  <a:pt x="1265237" y="4500365"/>
                </a:cubicBezTo>
                <a:cubicBezTo>
                  <a:pt x="1343951" y="4796036"/>
                  <a:pt x="1463013" y="5057643"/>
                  <a:pt x="1622425" y="5285185"/>
                </a:cubicBezTo>
                <a:cubicBezTo>
                  <a:pt x="1781836" y="5512594"/>
                  <a:pt x="1981662" y="5691453"/>
                  <a:pt x="2221904" y="5821760"/>
                </a:cubicBezTo>
                <a:cubicBezTo>
                  <a:pt x="2462146" y="5952067"/>
                  <a:pt x="2741678" y="6017221"/>
                  <a:pt x="3060501" y="6017221"/>
                </a:cubicBezTo>
                <a:cubicBezTo>
                  <a:pt x="3375223" y="6017221"/>
                  <a:pt x="3651646" y="5952067"/>
                  <a:pt x="3889771" y="5821760"/>
                </a:cubicBezTo>
                <a:cubicBezTo>
                  <a:pt x="4128029" y="5691453"/>
                  <a:pt x="4325805" y="5512594"/>
                  <a:pt x="4483100" y="5285185"/>
                </a:cubicBezTo>
                <a:cubicBezTo>
                  <a:pt x="4640527" y="5057643"/>
                  <a:pt x="4759589" y="4796036"/>
                  <a:pt x="4840287" y="4500365"/>
                </a:cubicBezTo>
                <a:cubicBezTo>
                  <a:pt x="4921117" y="4204560"/>
                  <a:pt x="4961532" y="3889177"/>
                  <a:pt x="4961532" y="3554215"/>
                </a:cubicBezTo>
                <a:lnTo>
                  <a:pt x="4961532" y="3411538"/>
                </a:lnTo>
                <a:cubicBezTo>
                  <a:pt x="4961532" y="3080544"/>
                  <a:pt x="4921117" y="2767211"/>
                  <a:pt x="4840287" y="2471540"/>
                </a:cubicBezTo>
                <a:cubicBezTo>
                  <a:pt x="4759589" y="2175736"/>
                  <a:pt x="4639535" y="1913070"/>
                  <a:pt x="4480123" y="1683544"/>
                </a:cubicBezTo>
                <a:cubicBezTo>
                  <a:pt x="4320711" y="1454018"/>
                  <a:pt x="4121877" y="1273109"/>
                  <a:pt x="3883620" y="1140818"/>
                </a:cubicBezTo>
                <a:cubicBezTo>
                  <a:pt x="3645495" y="1008526"/>
                  <a:pt x="3367021" y="942380"/>
                  <a:pt x="3048198" y="942380"/>
                </a:cubicBezTo>
                <a:cubicBezTo>
                  <a:pt x="2733476" y="942380"/>
                  <a:pt x="2456987" y="1008526"/>
                  <a:pt x="2218729" y="1140818"/>
                </a:cubicBezTo>
                <a:cubicBezTo>
                  <a:pt x="1980604" y="1273109"/>
                  <a:pt x="1781836" y="1454018"/>
                  <a:pt x="1622425" y="1683544"/>
                </a:cubicBezTo>
                <a:cubicBezTo>
                  <a:pt x="1463013" y="1913070"/>
                  <a:pt x="1343951" y="2175736"/>
                  <a:pt x="1265237" y="2471540"/>
                </a:cubicBezTo>
                <a:cubicBezTo>
                  <a:pt x="1186523" y="2767211"/>
                  <a:pt x="1147167" y="3080544"/>
                  <a:pt x="1147167" y="3411538"/>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520" name="Freeform 7520"/>
          <p:cNvSpPr/>
          <p:nvPr/>
        </p:nvSpPr>
        <p:spPr>
          <a:xfrm>
            <a:off x="6645412" y="1991022"/>
            <a:ext cx="101447" cy="73673"/>
          </a:xfrm>
          <a:custGeom>
            <a:avLst/>
            <a:gdLst/>
            <a:ahLst/>
            <a:cxnLst/>
            <a:rect l="0" t="0" r="0" b="0"/>
            <a:pathLst>
              <a:path w="9410700" h="6826250">
                <a:moveTo>
                  <a:pt x="1152723" y="1447999"/>
                </a:moveTo>
                <a:lnTo>
                  <a:pt x="1152723" y="6826250"/>
                </a:lnTo>
                <a:lnTo>
                  <a:pt x="0" y="6826250"/>
                </a:lnTo>
                <a:lnTo>
                  <a:pt x="0" y="114300"/>
                </a:lnTo>
                <a:lnTo>
                  <a:pt x="1090612" y="114300"/>
                </a:lnTo>
                <a:close/>
                <a:moveTo>
                  <a:pt x="917178" y="3213100"/>
                </a:moveTo>
                <a:lnTo>
                  <a:pt x="384175" y="3213100"/>
                </a:lnTo>
                <a:cubicBezTo>
                  <a:pt x="384175" y="2753255"/>
                  <a:pt x="442052" y="2327540"/>
                  <a:pt x="557807" y="1935957"/>
                </a:cubicBezTo>
                <a:cubicBezTo>
                  <a:pt x="673695" y="1544373"/>
                  <a:pt x="845409" y="1203590"/>
                  <a:pt x="1072951" y="913607"/>
                </a:cubicBezTo>
                <a:cubicBezTo>
                  <a:pt x="1300493" y="623491"/>
                  <a:pt x="1583862" y="398728"/>
                  <a:pt x="1923057" y="239316"/>
                </a:cubicBezTo>
                <a:cubicBezTo>
                  <a:pt x="2262385" y="79772"/>
                  <a:pt x="2655490" y="0"/>
                  <a:pt x="3102371" y="0"/>
                </a:cubicBezTo>
                <a:cubicBezTo>
                  <a:pt x="3416829" y="0"/>
                  <a:pt x="3706415" y="44385"/>
                  <a:pt x="3971131" y="133152"/>
                </a:cubicBezTo>
                <a:cubicBezTo>
                  <a:pt x="4235979" y="221920"/>
                  <a:pt x="4465637" y="361289"/>
                  <a:pt x="4660106" y="551260"/>
                </a:cubicBezTo>
                <a:cubicBezTo>
                  <a:pt x="4854707" y="741231"/>
                  <a:pt x="5005784" y="984912"/>
                  <a:pt x="5113337" y="1282304"/>
                </a:cubicBezTo>
                <a:cubicBezTo>
                  <a:pt x="5220890" y="1579563"/>
                  <a:pt x="5274667" y="1938801"/>
                  <a:pt x="5274667" y="2360018"/>
                </a:cubicBezTo>
                <a:lnTo>
                  <a:pt x="5274667" y="6826250"/>
                </a:lnTo>
                <a:lnTo>
                  <a:pt x="4127500" y="6826250"/>
                </a:lnTo>
                <a:lnTo>
                  <a:pt x="4127500" y="2414985"/>
                </a:lnTo>
                <a:cubicBezTo>
                  <a:pt x="4127500" y="2063883"/>
                  <a:pt x="4068630" y="1783028"/>
                  <a:pt x="3950890" y="1572419"/>
                </a:cubicBezTo>
                <a:cubicBezTo>
                  <a:pt x="3833150" y="1361679"/>
                  <a:pt x="3666860" y="1207823"/>
                  <a:pt x="3452018" y="1110854"/>
                </a:cubicBezTo>
                <a:cubicBezTo>
                  <a:pt x="3237177" y="1013751"/>
                  <a:pt x="2985161" y="965200"/>
                  <a:pt x="2695971" y="965200"/>
                </a:cubicBezTo>
                <a:cubicBezTo>
                  <a:pt x="2357040" y="965200"/>
                  <a:pt x="2073936" y="1024930"/>
                  <a:pt x="1846659" y="1144390"/>
                </a:cubicBezTo>
                <a:cubicBezTo>
                  <a:pt x="1619514" y="1263717"/>
                  <a:pt x="1437745" y="1428354"/>
                  <a:pt x="1301353" y="1638300"/>
                </a:cubicBezTo>
                <a:cubicBezTo>
                  <a:pt x="1165092" y="1848247"/>
                  <a:pt x="1066998" y="2088092"/>
                  <a:pt x="1007070" y="2357835"/>
                </a:cubicBezTo>
                <a:cubicBezTo>
                  <a:pt x="947142" y="2627445"/>
                  <a:pt x="917178" y="2912534"/>
                  <a:pt x="917178" y="3213100"/>
                </a:cubicBezTo>
                <a:close/>
                <a:moveTo>
                  <a:pt x="5262165" y="2587625"/>
                </a:moveTo>
                <a:lnTo>
                  <a:pt x="4493418" y="2822972"/>
                </a:lnTo>
                <a:cubicBezTo>
                  <a:pt x="4493418" y="2455598"/>
                  <a:pt x="4552420" y="2102711"/>
                  <a:pt x="4670425" y="1764308"/>
                </a:cubicBezTo>
                <a:cubicBezTo>
                  <a:pt x="4788429" y="1425906"/>
                  <a:pt x="4960210" y="1124678"/>
                  <a:pt x="5185767" y="860624"/>
                </a:cubicBezTo>
                <a:cubicBezTo>
                  <a:pt x="5411324" y="596437"/>
                  <a:pt x="5689665" y="386954"/>
                  <a:pt x="6020792" y="232172"/>
                </a:cubicBezTo>
                <a:cubicBezTo>
                  <a:pt x="6351918" y="77391"/>
                  <a:pt x="6730669" y="0"/>
                  <a:pt x="7157045" y="0"/>
                </a:cubicBezTo>
                <a:cubicBezTo>
                  <a:pt x="7517010" y="0"/>
                  <a:pt x="7836693" y="47493"/>
                  <a:pt x="8116093" y="142479"/>
                </a:cubicBezTo>
                <a:cubicBezTo>
                  <a:pt x="8395626" y="237464"/>
                  <a:pt x="8631568" y="383051"/>
                  <a:pt x="8823920" y="579240"/>
                </a:cubicBezTo>
                <a:cubicBezTo>
                  <a:pt x="9016404" y="775296"/>
                  <a:pt x="9162322" y="1026121"/>
                  <a:pt x="9261673" y="1331715"/>
                </a:cubicBezTo>
                <a:cubicBezTo>
                  <a:pt x="9361024" y="1637308"/>
                  <a:pt x="9410700" y="2000714"/>
                  <a:pt x="9410700" y="2421930"/>
                </a:cubicBezTo>
                <a:lnTo>
                  <a:pt x="9410700" y="6826250"/>
                </a:lnTo>
                <a:lnTo>
                  <a:pt x="8263532" y="6826250"/>
                </a:lnTo>
                <a:lnTo>
                  <a:pt x="8263532" y="2408833"/>
                </a:lnTo>
                <a:cubicBezTo>
                  <a:pt x="8263532" y="2032861"/>
                  <a:pt x="8204464" y="1740628"/>
                  <a:pt x="8086328" y="1532136"/>
                </a:cubicBezTo>
                <a:cubicBezTo>
                  <a:pt x="7968323" y="1323512"/>
                  <a:pt x="7802628" y="1176867"/>
                  <a:pt x="7589242" y="1092200"/>
                </a:cubicBezTo>
                <a:cubicBezTo>
                  <a:pt x="7375987" y="1007534"/>
                  <a:pt x="7122252" y="965200"/>
                  <a:pt x="6828035" y="965200"/>
                </a:cubicBezTo>
                <a:cubicBezTo>
                  <a:pt x="6575359" y="965200"/>
                  <a:pt x="6351653" y="1008526"/>
                  <a:pt x="6156920" y="1095177"/>
                </a:cubicBezTo>
                <a:cubicBezTo>
                  <a:pt x="5962187" y="1181828"/>
                  <a:pt x="5798542" y="1300560"/>
                  <a:pt x="5665985" y="1451372"/>
                </a:cubicBezTo>
                <a:cubicBezTo>
                  <a:pt x="5533429" y="1602053"/>
                  <a:pt x="5432954" y="1774429"/>
                  <a:pt x="5364559" y="1968500"/>
                </a:cubicBezTo>
                <a:cubicBezTo>
                  <a:pt x="5296296" y="2162440"/>
                  <a:pt x="5262165" y="2368815"/>
                  <a:pt x="5262165" y="2587625"/>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521" name="Freeform 7521"/>
          <p:cNvSpPr/>
          <p:nvPr/>
        </p:nvSpPr>
        <p:spPr>
          <a:xfrm>
            <a:off x="6762193" y="1991022"/>
            <a:ext cx="101447" cy="73673"/>
          </a:xfrm>
          <a:custGeom>
            <a:avLst/>
            <a:gdLst/>
            <a:ahLst/>
            <a:cxnLst/>
            <a:rect l="0" t="0" r="0" b="0"/>
            <a:pathLst>
              <a:path w="9410700" h="6826250">
                <a:moveTo>
                  <a:pt x="1152723" y="1447999"/>
                </a:moveTo>
                <a:lnTo>
                  <a:pt x="1152723" y="6826250"/>
                </a:lnTo>
                <a:lnTo>
                  <a:pt x="0" y="6826250"/>
                </a:lnTo>
                <a:lnTo>
                  <a:pt x="0" y="114300"/>
                </a:lnTo>
                <a:lnTo>
                  <a:pt x="1090612" y="114300"/>
                </a:lnTo>
                <a:close/>
                <a:moveTo>
                  <a:pt x="917178" y="3213100"/>
                </a:moveTo>
                <a:lnTo>
                  <a:pt x="384175" y="3213100"/>
                </a:lnTo>
                <a:cubicBezTo>
                  <a:pt x="384175" y="2753255"/>
                  <a:pt x="442052" y="2327540"/>
                  <a:pt x="557807" y="1935957"/>
                </a:cubicBezTo>
                <a:cubicBezTo>
                  <a:pt x="673695" y="1544373"/>
                  <a:pt x="845409" y="1203590"/>
                  <a:pt x="1072951" y="913607"/>
                </a:cubicBezTo>
                <a:cubicBezTo>
                  <a:pt x="1300493" y="623491"/>
                  <a:pt x="1583862" y="398728"/>
                  <a:pt x="1923057" y="239316"/>
                </a:cubicBezTo>
                <a:cubicBezTo>
                  <a:pt x="2262385" y="79772"/>
                  <a:pt x="2655490" y="0"/>
                  <a:pt x="3102371" y="0"/>
                </a:cubicBezTo>
                <a:cubicBezTo>
                  <a:pt x="3416829" y="0"/>
                  <a:pt x="3706415" y="44385"/>
                  <a:pt x="3971131" y="133152"/>
                </a:cubicBezTo>
                <a:cubicBezTo>
                  <a:pt x="4235979" y="221920"/>
                  <a:pt x="4465637" y="361289"/>
                  <a:pt x="4660106" y="551260"/>
                </a:cubicBezTo>
                <a:cubicBezTo>
                  <a:pt x="4854707" y="741231"/>
                  <a:pt x="5005784" y="984912"/>
                  <a:pt x="5113337" y="1282304"/>
                </a:cubicBezTo>
                <a:cubicBezTo>
                  <a:pt x="5220890" y="1579563"/>
                  <a:pt x="5274667" y="1938801"/>
                  <a:pt x="5274667" y="2360018"/>
                </a:cubicBezTo>
                <a:lnTo>
                  <a:pt x="5274667" y="6826250"/>
                </a:lnTo>
                <a:lnTo>
                  <a:pt x="4127500" y="6826250"/>
                </a:lnTo>
                <a:lnTo>
                  <a:pt x="4127500" y="2414985"/>
                </a:lnTo>
                <a:cubicBezTo>
                  <a:pt x="4127500" y="2063883"/>
                  <a:pt x="4068630" y="1783028"/>
                  <a:pt x="3950890" y="1572419"/>
                </a:cubicBezTo>
                <a:cubicBezTo>
                  <a:pt x="3833150" y="1361679"/>
                  <a:pt x="3666860" y="1207823"/>
                  <a:pt x="3452018" y="1110854"/>
                </a:cubicBezTo>
                <a:cubicBezTo>
                  <a:pt x="3237177" y="1013751"/>
                  <a:pt x="2985161" y="965200"/>
                  <a:pt x="2695971" y="965200"/>
                </a:cubicBezTo>
                <a:cubicBezTo>
                  <a:pt x="2357040" y="965200"/>
                  <a:pt x="2073936" y="1024930"/>
                  <a:pt x="1846659" y="1144390"/>
                </a:cubicBezTo>
                <a:cubicBezTo>
                  <a:pt x="1619514" y="1263717"/>
                  <a:pt x="1437745" y="1428354"/>
                  <a:pt x="1301353" y="1638300"/>
                </a:cubicBezTo>
                <a:cubicBezTo>
                  <a:pt x="1165092" y="1848247"/>
                  <a:pt x="1066998" y="2088092"/>
                  <a:pt x="1007070" y="2357835"/>
                </a:cubicBezTo>
                <a:cubicBezTo>
                  <a:pt x="947142" y="2627445"/>
                  <a:pt x="917178" y="2912534"/>
                  <a:pt x="917178" y="3213100"/>
                </a:cubicBezTo>
                <a:close/>
                <a:moveTo>
                  <a:pt x="5262165" y="2587625"/>
                </a:moveTo>
                <a:lnTo>
                  <a:pt x="4493418" y="2822972"/>
                </a:lnTo>
                <a:cubicBezTo>
                  <a:pt x="4493418" y="2455598"/>
                  <a:pt x="4552420" y="2102711"/>
                  <a:pt x="4670425" y="1764308"/>
                </a:cubicBezTo>
                <a:cubicBezTo>
                  <a:pt x="4788429" y="1425906"/>
                  <a:pt x="4960210" y="1124678"/>
                  <a:pt x="5185767" y="860624"/>
                </a:cubicBezTo>
                <a:cubicBezTo>
                  <a:pt x="5411324" y="596437"/>
                  <a:pt x="5689665" y="386954"/>
                  <a:pt x="6020792" y="232172"/>
                </a:cubicBezTo>
                <a:cubicBezTo>
                  <a:pt x="6351918" y="77391"/>
                  <a:pt x="6730669" y="0"/>
                  <a:pt x="7157045" y="0"/>
                </a:cubicBezTo>
                <a:cubicBezTo>
                  <a:pt x="7517010" y="0"/>
                  <a:pt x="7836693" y="47493"/>
                  <a:pt x="8116093" y="142479"/>
                </a:cubicBezTo>
                <a:cubicBezTo>
                  <a:pt x="8395626" y="237464"/>
                  <a:pt x="8631568" y="383051"/>
                  <a:pt x="8823920" y="579240"/>
                </a:cubicBezTo>
                <a:cubicBezTo>
                  <a:pt x="9016404" y="775296"/>
                  <a:pt x="9162322" y="1026121"/>
                  <a:pt x="9261673" y="1331715"/>
                </a:cubicBezTo>
                <a:cubicBezTo>
                  <a:pt x="9361024" y="1637308"/>
                  <a:pt x="9410700" y="2000714"/>
                  <a:pt x="9410700" y="2421930"/>
                </a:cubicBezTo>
                <a:lnTo>
                  <a:pt x="9410700" y="6826250"/>
                </a:lnTo>
                <a:lnTo>
                  <a:pt x="8263532" y="6826250"/>
                </a:lnTo>
                <a:lnTo>
                  <a:pt x="8263532" y="2408833"/>
                </a:lnTo>
                <a:cubicBezTo>
                  <a:pt x="8263532" y="2032861"/>
                  <a:pt x="8204464" y="1740628"/>
                  <a:pt x="8086328" y="1532136"/>
                </a:cubicBezTo>
                <a:cubicBezTo>
                  <a:pt x="7968323" y="1323512"/>
                  <a:pt x="7802628" y="1176867"/>
                  <a:pt x="7589242" y="1092200"/>
                </a:cubicBezTo>
                <a:cubicBezTo>
                  <a:pt x="7375987" y="1007534"/>
                  <a:pt x="7122252" y="965200"/>
                  <a:pt x="6828035" y="965200"/>
                </a:cubicBezTo>
                <a:cubicBezTo>
                  <a:pt x="6575359" y="965200"/>
                  <a:pt x="6351653" y="1008526"/>
                  <a:pt x="6156920" y="1095177"/>
                </a:cubicBezTo>
                <a:cubicBezTo>
                  <a:pt x="5962187" y="1181828"/>
                  <a:pt x="5798542" y="1300560"/>
                  <a:pt x="5665985" y="1451372"/>
                </a:cubicBezTo>
                <a:cubicBezTo>
                  <a:pt x="5533429" y="1602053"/>
                  <a:pt x="5432954" y="1774429"/>
                  <a:pt x="5364559" y="1968500"/>
                </a:cubicBezTo>
                <a:cubicBezTo>
                  <a:pt x="5296296" y="2162440"/>
                  <a:pt x="5262165" y="2368815"/>
                  <a:pt x="5262165" y="2587625"/>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522" name="Freeform 7522"/>
          <p:cNvSpPr/>
          <p:nvPr/>
        </p:nvSpPr>
        <p:spPr>
          <a:xfrm>
            <a:off x="6878838" y="1992393"/>
            <a:ext cx="56953" cy="73742"/>
          </a:xfrm>
          <a:custGeom>
            <a:avLst/>
            <a:gdLst/>
            <a:ahLst/>
            <a:cxnLst/>
            <a:rect l="0" t="0" r="0" b="0"/>
            <a:pathLst>
              <a:path w="5283200" h="6832600">
                <a:moveTo>
                  <a:pt x="4132460" y="5156200"/>
                </a:moveTo>
                <a:lnTo>
                  <a:pt x="4132460" y="0"/>
                </a:lnTo>
                <a:lnTo>
                  <a:pt x="5283200" y="0"/>
                </a:lnTo>
                <a:lnTo>
                  <a:pt x="5283200" y="6705600"/>
                </a:lnTo>
                <a:lnTo>
                  <a:pt x="4188420" y="6705600"/>
                </a:lnTo>
                <a:close/>
                <a:moveTo>
                  <a:pt x="4349750" y="3733800"/>
                </a:moveTo>
                <a:lnTo>
                  <a:pt x="4826000" y="3733800"/>
                </a:lnTo>
                <a:cubicBezTo>
                  <a:pt x="4826000" y="4180020"/>
                  <a:pt x="4779499" y="4592175"/>
                  <a:pt x="4686498" y="4970265"/>
                </a:cubicBezTo>
                <a:cubicBezTo>
                  <a:pt x="4593497" y="5348222"/>
                  <a:pt x="4443610" y="5675644"/>
                  <a:pt x="4236839" y="5952530"/>
                </a:cubicBezTo>
                <a:cubicBezTo>
                  <a:pt x="4030067" y="6229417"/>
                  <a:pt x="3759133" y="6445317"/>
                  <a:pt x="3424039" y="6600230"/>
                </a:cubicBezTo>
                <a:cubicBezTo>
                  <a:pt x="3089076" y="6755143"/>
                  <a:pt x="2681750" y="6832600"/>
                  <a:pt x="2202060" y="6832600"/>
                </a:cubicBezTo>
                <a:cubicBezTo>
                  <a:pt x="1875432" y="6832600"/>
                  <a:pt x="1576652" y="6785107"/>
                  <a:pt x="1305718" y="6690122"/>
                </a:cubicBezTo>
                <a:cubicBezTo>
                  <a:pt x="1034917" y="6595005"/>
                  <a:pt x="802282" y="6448227"/>
                  <a:pt x="607814" y="6249790"/>
                </a:cubicBezTo>
                <a:cubicBezTo>
                  <a:pt x="413477" y="6051352"/>
                  <a:pt x="263591" y="5793053"/>
                  <a:pt x="158154" y="5474891"/>
                </a:cubicBezTo>
                <a:cubicBezTo>
                  <a:pt x="52718" y="5156597"/>
                  <a:pt x="0" y="4774208"/>
                  <a:pt x="0" y="4327724"/>
                </a:cubicBezTo>
                <a:lnTo>
                  <a:pt x="0" y="0"/>
                </a:lnTo>
                <a:lnTo>
                  <a:pt x="1147167" y="0"/>
                </a:lnTo>
                <a:lnTo>
                  <a:pt x="1147167" y="4337050"/>
                </a:lnTo>
                <a:cubicBezTo>
                  <a:pt x="1147167" y="4638411"/>
                  <a:pt x="1181298" y="4887252"/>
                  <a:pt x="1249560" y="5083572"/>
                </a:cubicBezTo>
                <a:cubicBezTo>
                  <a:pt x="1317823" y="5279761"/>
                  <a:pt x="1410890" y="5434674"/>
                  <a:pt x="1528762" y="5548313"/>
                </a:cubicBezTo>
                <a:cubicBezTo>
                  <a:pt x="1646634" y="5661819"/>
                  <a:pt x="1778992" y="5741260"/>
                  <a:pt x="1925835" y="5786636"/>
                </a:cubicBezTo>
                <a:cubicBezTo>
                  <a:pt x="2072812" y="5832012"/>
                  <a:pt x="2224881" y="5854700"/>
                  <a:pt x="2382043" y="5854700"/>
                </a:cubicBezTo>
                <a:cubicBezTo>
                  <a:pt x="2870464" y="5854700"/>
                  <a:pt x="3257351" y="5760377"/>
                  <a:pt x="3542704" y="5571729"/>
                </a:cubicBezTo>
                <a:cubicBezTo>
                  <a:pt x="3828189" y="5383081"/>
                  <a:pt x="4034035" y="5128089"/>
                  <a:pt x="4160242" y="4806752"/>
                </a:cubicBezTo>
                <a:cubicBezTo>
                  <a:pt x="4286580" y="4485283"/>
                  <a:pt x="4349750" y="4127633"/>
                  <a:pt x="4349750" y="373380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523" name="Freeform 7523"/>
          <p:cNvSpPr/>
          <p:nvPr/>
        </p:nvSpPr>
        <p:spPr>
          <a:xfrm>
            <a:off x="6953109" y="1991022"/>
            <a:ext cx="56793" cy="73673"/>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524" name="Freeform 7524"/>
          <p:cNvSpPr/>
          <p:nvPr/>
        </p:nvSpPr>
        <p:spPr>
          <a:xfrm>
            <a:off x="7027245" y="1965939"/>
            <a:ext cx="14649" cy="98826"/>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525" name="Freeform 7525"/>
          <p:cNvSpPr/>
          <p:nvPr/>
        </p:nvSpPr>
        <p:spPr>
          <a:xfrm>
            <a:off x="7050724" y="1974779"/>
            <a:ext cx="39420" cy="91355"/>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526" name="Freeform 7526"/>
          <p:cNvSpPr/>
          <p:nvPr/>
        </p:nvSpPr>
        <p:spPr>
          <a:xfrm>
            <a:off x="7095390" y="1992324"/>
            <a:ext cx="61634" cy="101635"/>
          </a:xfrm>
          <a:custGeom>
            <a:avLst/>
            <a:gdLst/>
            <a:ahLst/>
            <a:cxnLst/>
            <a:rect l="0" t="0" r="0" b="0"/>
            <a:pathLst>
              <a:path w="5717381" h="9417050">
                <a:moveTo>
                  <a:pt x="2622946" y="6014443"/>
                </a:moveTo>
                <a:lnTo>
                  <a:pt x="4489648" y="0"/>
                </a:lnTo>
                <a:lnTo>
                  <a:pt x="5717381" y="0"/>
                </a:lnTo>
                <a:lnTo>
                  <a:pt x="3026171" y="7743229"/>
                </a:lnTo>
                <a:cubicBezTo>
                  <a:pt x="2964127" y="7908594"/>
                  <a:pt x="2882437" y="8087320"/>
                  <a:pt x="2781101" y="8279407"/>
                </a:cubicBezTo>
                <a:cubicBezTo>
                  <a:pt x="2679898" y="8471495"/>
                  <a:pt x="2550715" y="8654322"/>
                  <a:pt x="2393553" y="8827889"/>
                </a:cubicBezTo>
                <a:cubicBezTo>
                  <a:pt x="2236522" y="9001587"/>
                  <a:pt x="2047412" y="9143206"/>
                  <a:pt x="1826220" y="9252743"/>
                </a:cubicBezTo>
                <a:cubicBezTo>
                  <a:pt x="1605028" y="9362281"/>
                  <a:pt x="1341437" y="9417050"/>
                  <a:pt x="1035446" y="9417050"/>
                </a:cubicBezTo>
                <a:cubicBezTo>
                  <a:pt x="944562" y="9417050"/>
                  <a:pt x="828807" y="9404614"/>
                  <a:pt x="688181" y="9379743"/>
                </a:cubicBezTo>
                <a:cubicBezTo>
                  <a:pt x="547687" y="9355005"/>
                  <a:pt x="448468" y="9334433"/>
                  <a:pt x="390525" y="9318029"/>
                </a:cubicBezTo>
                <a:lnTo>
                  <a:pt x="384373" y="8388945"/>
                </a:lnTo>
                <a:cubicBezTo>
                  <a:pt x="417446" y="8393178"/>
                  <a:pt x="470164" y="8398337"/>
                  <a:pt x="542528" y="8404423"/>
                </a:cubicBezTo>
                <a:cubicBezTo>
                  <a:pt x="614891" y="8410641"/>
                  <a:pt x="665559" y="8413750"/>
                  <a:pt x="694531" y="8413750"/>
                </a:cubicBezTo>
                <a:cubicBezTo>
                  <a:pt x="954881" y="8413750"/>
                  <a:pt x="1176006" y="8379618"/>
                  <a:pt x="1357907" y="8311356"/>
                </a:cubicBezTo>
                <a:cubicBezTo>
                  <a:pt x="1539808" y="8243226"/>
                  <a:pt x="1693796" y="8129587"/>
                  <a:pt x="1819870" y="7970440"/>
                </a:cubicBezTo>
                <a:cubicBezTo>
                  <a:pt x="1946076" y="7811293"/>
                  <a:pt x="2054621" y="7593277"/>
                  <a:pt x="2145506" y="7316390"/>
                </a:cubicBezTo>
                <a:close/>
                <a:moveTo>
                  <a:pt x="1252537" y="0"/>
                </a:moveTo>
                <a:lnTo>
                  <a:pt x="2995017" y="5208191"/>
                </a:lnTo>
                <a:lnTo>
                  <a:pt x="3292673" y="6417271"/>
                </a:lnTo>
                <a:lnTo>
                  <a:pt x="2467967" y="6838950"/>
                </a:lnTo>
                <a:lnTo>
                  <a:pt x="0" y="0"/>
                </a:ln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527" name="Freeform 7527"/>
          <p:cNvSpPr/>
          <p:nvPr/>
        </p:nvSpPr>
        <p:spPr>
          <a:xfrm>
            <a:off x="7167027" y="2050783"/>
            <a:ext cx="15333" cy="14803"/>
          </a:xfrm>
          <a:custGeom>
            <a:avLst/>
            <a:gdLst/>
            <a:ahLst/>
            <a:cxnLst/>
            <a:rect l="0" t="0" r="0" b="0"/>
            <a:pathLst>
              <a:path w="1422400" h="1371600">
                <a:moveTo>
                  <a:pt x="0" y="691952"/>
                </a:moveTo>
                <a:cubicBezTo>
                  <a:pt x="0" y="498409"/>
                  <a:pt x="60788" y="334698"/>
                  <a:pt x="182364" y="200819"/>
                </a:cubicBezTo>
                <a:cubicBezTo>
                  <a:pt x="304072" y="66940"/>
                  <a:pt x="480351" y="0"/>
                  <a:pt x="711200" y="0"/>
                </a:cubicBezTo>
                <a:cubicBezTo>
                  <a:pt x="942048" y="0"/>
                  <a:pt x="1118261" y="66940"/>
                  <a:pt x="1239837" y="200819"/>
                </a:cubicBezTo>
                <a:cubicBezTo>
                  <a:pt x="1361545" y="334698"/>
                  <a:pt x="1422400" y="498409"/>
                  <a:pt x="1422400" y="691952"/>
                </a:cubicBezTo>
                <a:cubicBezTo>
                  <a:pt x="1422400" y="881394"/>
                  <a:pt x="1361545" y="1042062"/>
                  <a:pt x="1239837" y="1173957"/>
                </a:cubicBezTo>
                <a:cubicBezTo>
                  <a:pt x="1118261" y="1305718"/>
                  <a:pt x="942048" y="1371600"/>
                  <a:pt x="711200" y="1371600"/>
                </a:cubicBezTo>
                <a:cubicBezTo>
                  <a:pt x="480351" y="1371600"/>
                  <a:pt x="304072" y="1305718"/>
                  <a:pt x="182364" y="1173957"/>
                </a:cubicBezTo>
                <a:cubicBezTo>
                  <a:pt x="60788" y="1042062"/>
                  <a:pt x="0" y="881394"/>
                  <a:pt x="0" y="691952"/>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528" name="Freeform 7528"/>
          <p:cNvSpPr/>
          <p:nvPr/>
        </p:nvSpPr>
        <p:spPr>
          <a:xfrm>
            <a:off x="7238492" y="1967308"/>
            <a:ext cx="12869" cy="97455"/>
          </a:xfrm>
          <a:custGeom>
            <a:avLst/>
            <a:gdLst/>
            <a:ahLst/>
            <a:cxnLst/>
            <a:rect l="0" t="0" r="0" b="0"/>
            <a:pathLst>
              <a:path w="1193800" h="9029700">
                <a:moveTo>
                  <a:pt x="1193800" y="0"/>
                </a:moveTo>
                <a:lnTo>
                  <a:pt x="1193800" y="9029700"/>
                </a:lnTo>
                <a:lnTo>
                  <a:pt x="0" y="9029700"/>
                </a:lnTo>
                <a:lnTo>
                  <a:pt x="0" y="0"/>
                </a:ln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529" name="Freeform 7529"/>
          <p:cNvSpPr/>
          <p:nvPr/>
        </p:nvSpPr>
        <p:spPr>
          <a:xfrm>
            <a:off x="7263341" y="1974779"/>
            <a:ext cx="39420" cy="91355"/>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530" name="Freeform 7530"/>
          <p:cNvSpPr/>
          <p:nvPr/>
        </p:nvSpPr>
        <p:spPr>
          <a:xfrm>
            <a:off x="7312832" y="1991021"/>
            <a:ext cx="57545" cy="75113"/>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531" name="Rectangle 7531"/>
          <p:cNvSpPr/>
          <p:nvPr/>
        </p:nvSpPr>
        <p:spPr>
          <a:xfrm>
            <a:off x="1794384" y="2021702"/>
            <a:ext cx="4595728" cy="192771"/>
          </a:xfrm>
          <a:prstGeom prst="rect">
            <a:avLst/>
          </a:prstGeom>
        </p:spPr>
      </p:sp>
      <p:sp>
        <p:nvSpPr>
          <p:cNvPr id="7532" name="Freeform 7532"/>
          <p:cNvSpPr/>
          <p:nvPr/>
        </p:nvSpPr>
        <p:spPr>
          <a:xfrm>
            <a:off x="1800682" y="2078229"/>
            <a:ext cx="61060" cy="104171"/>
          </a:xfrm>
          <a:custGeom>
            <a:avLst/>
            <a:gdLst/>
            <a:ahLst/>
            <a:cxnLst/>
            <a:rect l="0" t="0" r="0" b="0"/>
            <a:pathLst>
              <a:path w="5664200" h="9652000">
                <a:moveTo>
                  <a:pt x="4517032" y="8221465"/>
                </a:moveTo>
                <a:lnTo>
                  <a:pt x="4517032" y="0"/>
                </a:lnTo>
                <a:lnTo>
                  <a:pt x="5664200" y="0"/>
                </a:lnTo>
                <a:lnTo>
                  <a:pt x="5664200" y="9525000"/>
                </a:lnTo>
                <a:lnTo>
                  <a:pt x="4615656" y="9525000"/>
                </a:lnTo>
                <a:close/>
                <a:moveTo>
                  <a:pt x="0" y="6246615"/>
                </a:moveTo>
                <a:lnTo>
                  <a:pt x="0" y="6116241"/>
                </a:lnTo>
                <a:cubicBezTo>
                  <a:pt x="0" y="5603479"/>
                  <a:pt x="62970" y="5137283"/>
                  <a:pt x="188912" y="4717654"/>
                </a:cubicBezTo>
                <a:cubicBezTo>
                  <a:pt x="314986" y="4297892"/>
                  <a:pt x="494770" y="3937067"/>
                  <a:pt x="728265" y="3635177"/>
                </a:cubicBezTo>
                <a:cubicBezTo>
                  <a:pt x="961760" y="3333287"/>
                  <a:pt x="1240697" y="3100719"/>
                  <a:pt x="1565076" y="2937471"/>
                </a:cubicBezTo>
                <a:cubicBezTo>
                  <a:pt x="1889587" y="2774091"/>
                  <a:pt x="2252265" y="2692400"/>
                  <a:pt x="2653109" y="2692400"/>
                </a:cubicBezTo>
                <a:cubicBezTo>
                  <a:pt x="3074590" y="2692400"/>
                  <a:pt x="3443419" y="2765756"/>
                  <a:pt x="3759596" y="2912468"/>
                </a:cubicBezTo>
                <a:cubicBezTo>
                  <a:pt x="4075774" y="3059047"/>
                  <a:pt x="4344392" y="3271772"/>
                  <a:pt x="4565451" y="3550643"/>
                </a:cubicBezTo>
                <a:cubicBezTo>
                  <a:pt x="4786510" y="3829381"/>
                  <a:pt x="4961069" y="4165005"/>
                  <a:pt x="5089128" y="4557515"/>
                </a:cubicBezTo>
                <a:cubicBezTo>
                  <a:pt x="5217318" y="4949892"/>
                  <a:pt x="5306218" y="5393995"/>
                  <a:pt x="5355828" y="5889824"/>
                </a:cubicBezTo>
                <a:lnTo>
                  <a:pt x="5355828" y="6460332"/>
                </a:lnTo>
                <a:cubicBezTo>
                  <a:pt x="5310319" y="6952986"/>
                  <a:pt x="5222478" y="7395965"/>
                  <a:pt x="5092303" y="7789268"/>
                </a:cubicBezTo>
                <a:cubicBezTo>
                  <a:pt x="4962128" y="8182439"/>
                  <a:pt x="4786510" y="8517732"/>
                  <a:pt x="4565451" y="8795147"/>
                </a:cubicBezTo>
                <a:cubicBezTo>
                  <a:pt x="4344392" y="9072563"/>
                  <a:pt x="4074715" y="9284759"/>
                  <a:pt x="3756421" y="9431735"/>
                </a:cubicBezTo>
                <a:cubicBezTo>
                  <a:pt x="3438260" y="9578578"/>
                  <a:pt x="3066322" y="9652000"/>
                  <a:pt x="2640607" y="9652000"/>
                </a:cubicBezTo>
                <a:cubicBezTo>
                  <a:pt x="2248098" y="9652000"/>
                  <a:pt x="1889587" y="9567267"/>
                  <a:pt x="1565076" y="9397802"/>
                </a:cubicBezTo>
                <a:cubicBezTo>
                  <a:pt x="1240697" y="9228204"/>
                  <a:pt x="961760" y="8990410"/>
                  <a:pt x="728265" y="8684419"/>
                </a:cubicBezTo>
                <a:cubicBezTo>
                  <a:pt x="494770" y="8378429"/>
                  <a:pt x="314986" y="8017603"/>
                  <a:pt x="188912" y="7601943"/>
                </a:cubicBezTo>
                <a:cubicBezTo>
                  <a:pt x="62970" y="7186282"/>
                  <a:pt x="0" y="6734506"/>
                  <a:pt x="0" y="6246615"/>
                </a:cubicBezTo>
                <a:close/>
                <a:moveTo>
                  <a:pt x="1147167" y="6113066"/>
                </a:moveTo>
                <a:lnTo>
                  <a:pt x="1147167" y="6243440"/>
                </a:lnTo>
                <a:cubicBezTo>
                  <a:pt x="1147167" y="6578270"/>
                  <a:pt x="1181364" y="6892463"/>
                  <a:pt x="1249759" y="7186018"/>
                </a:cubicBezTo>
                <a:cubicBezTo>
                  <a:pt x="1318154" y="7479441"/>
                  <a:pt x="1424781" y="7737806"/>
                  <a:pt x="1569640" y="7961115"/>
                </a:cubicBezTo>
                <a:cubicBezTo>
                  <a:pt x="1714632" y="8184423"/>
                  <a:pt x="1898980" y="8359114"/>
                  <a:pt x="2122685" y="8485188"/>
                </a:cubicBezTo>
                <a:cubicBezTo>
                  <a:pt x="2346391" y="8611130"/>
                  <a:pt x="2613554" y="8674100"/>
                  <a:pt x="2924175" y="8674100"/>
                </a:cubicBezTo>
                <a:cubicBezTo>
                  <a:pt x="3305307" y="8674100"/>
                  <a:pt x="3619103" y="8593469"/>
                  <a:pt x="3865562" y="8432205"/>
                </a:cubicBezTo>
                <a:cubicBezTo>
                  <a:pt x="4112021" y="8270942"/>
                  <a:pt x="4309797" y="8058084"/>
                  <a:pt x="4458890" y="7793633"/>
                </a:cubicBezTo>
                <a:cubicBezTo>
                  <a:pt x="4608115" y="7529050"/>
                  <a:pt x="4724135" y="7241713"/>
                  <a:pt x="4806950" y="6931621"/>
                </a:cubicBezTo>
                <a:lnTo>
                  <a:pt x="4806950" y="5437188"/>
                </a:lnTo>
                <a:cubicBezTo>
                  <a:pt x="4757208" y="5209779"/>
                  <a:pt x="4685704" y="4989645"/>
                  <a:pt x="4592439" y="4776788"/>
                </a:cubicBezTo>
                <a:cubicBezTo>
                  <a:pt x="4499173" y="4563798"/>
                  <a:pt x="4379052" y="4373629"/>
                  <a:pt x="4232076" y="4206280"/>
                </a:cubicBezTo>
                <a:cubicBezTo>
                  <a:pt x="4085100" y="4038799"/>
                  <a:pt x="3904919" y="3905515"/>
                  <a:pt x="3691532" y="3806429"/>
                </a:cubicBezTo>
                <a:cubicBezTo>
                  <a:pt x="3478278" y="3707210"/>
                  <a:pt x="3226660" y="3657600"/>
                  <a:pt x="2936676" y="3657600"/>
                </a:cubicBezTo>
                <a:cubicBezTo>
                  <a:pt x="2621822" y="3657600"/>
                  <a:pt x="2351484" y="3722688"/>
                  <a:pt x="2125662" y="3852863"/>
                </a:cubicBezTo>
                <a:cubicBezTo>
                  <a:pt x="1899972" y="3983038"/>
                  <a:pt x="1714632" y="4160838"/>
                  <a:pt x="1569640" y="4386263"/>
                </a:cubicBezTo>
                <a:cubicBezTo>
                  <a:pt x="1424781" y="4611556"/>
                  <a:pt x="1318154" y="4872038"/>
                  <a:pt x="1249759" y="5167710"/>
                </a:cubicBezTo>
                <a:cubicBezTo>
                  <a:pt x="1181364" y="5463250"/>
                  <a:pt x="1147167" y="5778368"/>
                  <a:pt x="1147167" y="6113066"/>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533" name="Freeform 7533"/>
          <p:cNvSpPr/>
          <p:nvPr/>
        </p:nvSpPr>
        <p:spPr>
          <a:xfrm>
            <a:off x="1875585" y="2107287"/>
            <a:ext cx="61403" cy="75113"/>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534" name="Freeform 7534"/>
          <p:cNvSpPr/>
          <p:nvPr/>
        </p:nvSpPr>
        <p:spPr>
          <a:xfrm>
            <a:off x="1942561" y="2108658"/>
            <a:ext cx="61635" cy="72371"/>
          </a:xfrm>
          <a:custGeom>
            <a:avLst/>
            <a:gdLst/>
            <a:ahLst/>
            <a:cxnLst/>
            <a:rect l="0" t="0" r="0" b="0"/>
            <a:pathLst>
              <a:path w="5717579" h="6705600">
                <a:moveTo>
                  <a:pt x="2710061" y="5670550"/>
                </a:moveTo>
                <a:lnTo>
                  <a:pt x="4545607" y="0"/>
                </a:lnTo>
                <a:lnTo>
                  <a:pt x="5717579" y="0"/>
                </a:lnTo>
                <a:lnTo>
                  <a:pt x="3305373" y="6705600"/>
                </a:lnTo>
                <a:lnTo>
                  <a:pt x="2536428" y="6705600"/>
                </a:lnTo>
                <a:close/>
                <a:moveTo>
                  <a:pt x="1178321" y="0"/>
                </a:moveTo>
                <a:lnTo>
                  <a:pt x="3069629" y="5701507"/>
                </a:lnTo>
                <a:lnTo>
                  <a:pt x="3199804" y="6705600"/>
                </a:lnTo>
                <a:lnTo>
                  <a:pt x="2430859" y="6705600"/>
                </a:lnTo>
                <a:lnTo>
                  <a:pt x="0" y="0"/>
                </a:ln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535" name="Freeform 7535"/>
          <p:cNvSpPr/>
          <p:nvPr/>
        </p:nvSpPr>
        <p:spPr>
          <a:xfrm>
            <a:off x="2011150" y="2107287"/>
            <a:ext cx="61403" cy="75113"/>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536" name="Freeform 7536"/>
          <p:cNvSpPr/>
          <p:nvPr/>
        </p:nvSpPr>
        <p:spPr>
          <a:xfrm>
            <a:off x="2086325" y="2078229"/>
            <a:ext cx="12366" cy="102800"/>
          </a:xfrm>
          <a:custGeom>
            <a:avLst/>
            <a:gdLst/>
            <a:ahLst/>
            <a:cxnLst/>
            <a:rect l="0" t="0" r="0" b="0"/>
            <a:pathLst>
              <a:path w="1147167" h="9525000">
                <a:moveTo>
                  <a:pt x="1147167" y="0"/>
                </a:moveTo>
                <a:lnTo>
                  <a:pt x="1147167" y="9525000"/>
                </a:lnTo>
                <a:lnTo>
                  <a:pt x="0" y="9525000"/>
                </a:lnTo>
                <a:lnTo>
                  <a:pt x="0" y="0"/>
                </a:ln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537" name="Freeform 7537"/>
          <p:cNvSpPr/>
          <p:nvPr/>
        </p:nvSpPr>
        <p:spPr>
          <a:xfrm>
            <a:off x="2114405" y="2107287"/>
            <a:ext cx="65852" cy="75113"/>
          </a:xfrm>
          <a:custGeom>
            <a:avLst/>
            <a:gdLst/>
            <a:ahLst/>
            <a:cxnLst/>
            <a:rect l="0" t="0" r="0" b="0"/>
            <a:pathLst>
              <a:path w="6108700" h="6959600">
                <a:moveTo>
                  <a:pt x="0" y="3554215"/>
                </a:moveTo>
                <a:lnTo>
                  <a:pt x="0" y="3411538"/>
                </a:lnTo>
                <a:cubicBezTo>
                  <a:pt x="0" y="2927615"/>
                  <a:pt x="70246" y="2477890"/>
                  <a:pt x="210740" y="2062361"/>
                </a:cubicBezTo>
                <a:cubicBezTo>
                  <a:pt x="351366" y="1646701"/>
                  <a:pt x="553971" y="1284883"/>
                  <a:pt x="818554" y="976908"/>
                </a:cubicBezTo>
                <a:cubicBezTo>
                  <a:pt x="1083270" y="668801"/>
                  <a:pt x="1403746" y="428956"/>
                  <a:pt x="1779984" y="257374"/>
                </a:cubicBezTo>
                <a:cubicBezTo>
                  <a:pt x="2156221" y="85791"/>
                  <a:pt x="2577901" y="0"/>
                  <a:pt x="3045023" y="0"/>
                </a:cubicBezTo>
                <a:cubicBezTo>
                  <a:pt x="3516378" y="0"/>
                  <a:pt x="3941167" y="85791"/>
                  <a:pt x="4319389" y="257374"/>
                </a:cubicBezTo>
                <a:cubicBezTo>
                  <a:pt x="4697743" y="428956"/>
                  <a:pt x="5020270" y="668801"/>
                  <a:pt x="5286970" y="976908"/>
                </a:cubicBezTo>
                <a:cubicBezTo>
                  <a:pt x="5553670" y="1284883"/>
                  <a:pt x="5757267" y="1646701"/>
                  <a:pt x="5897760" y="2062361"/>
                </a:cubicBezTo>
                <a:cubicBezTo>
                  <a:pt x="6038387" y="2477890"/>
                  <a:pt x="6108700" y="2927615"/>
                  <a:pt x="6108700" y="3411538"/>
                </a:cubicBezTo>
                <a:lnTo>
                  <a:pt x="6108700" y="3554215"/>
                </a:lnTo>
                <a:cubicBezTo>
                  <a:pt x="6108700" y="4038005"/>
                  <a:pt x="6038387" y="4486672"/>
                  <a:pt x="5897760" y="4900216"/>
                </a:cubicBezTo>
                <a:cubicBezTo>
                  <a:pt x="5757267" y="5313760"/>
                  <a:pt x="5553670" y="5674585"/>
                  <a:pt x="5286970" y="5982693"/>
                </a:cubicBezTo>
                <a:cubicBezTo>
                  <a:pt x="5020270" y="6290800"/>
                  <a:pt x="4699860" y="6530645"/>
                  <a:pt x="4325739" y="6702227"/>
                </a:cubicBezTo>
                <a:cubicBezTo>
                  <a:pt x="3951618" y="6873808"/>
                  <a:pt x="3528814" y="6959600"/>
                  <a:pt x="3057326" y="6959600"/>
                </a:cubicBezTo>
                <a:cubicBezTo>
                  <a:pt x="2586103" y="6959600"/>
                  <a:pt x="2162373" y="6873808"/>
                  <a:pt x="1786135" y="6702227"/>
                </a:cubicBezTo>
                <a:cubicBezTo>
                  <a:pt x="1409898" y="6530645"/>
                  <a:pt x="1088429" y="6290800"/>
                  <a:pt x="821729" y="5982693"/>
                </a:cubicBezTo>
                <a:cubicBezTo>
                  <a:pt x="555029" y="5674585"/>
                  <a:pt x="351366" y="5313760"/>
                  <a:pt x="210740" y="4900216"/>
                </a:cubicBezTo>
                <a:cubicBezTo>
                  <a:pt x="70246" y="4486672"/>
                  <a:pt x="0" y="4038005"/>
                  <a:pt x="0" y="3554215"/>
                </a:cubicBezTo>
                <a:close/>
                <a:moveTo>
                  <a:pt x="1147167" y="3411538"/>
                </a:moveTo>
                <a:lnTo>
                  <a:pt x="1147167" y="3554215"/>
                </a:lnTo>
                <a:cubicBezTo>
                  <a:pt x="1147167" y="3889177"/>
                  <a:pt x="1186523" y="4204560"/>
                  <a:pt x="1265237" y="4500365"/>
                </a:cubicBezTo>
                <a:cubicBezTo>
                  <a:pt x="1343951" y="4796036"/>
                  <a:pt x="1463013" y="5057643"/>
                  <a:pt x="1622425" y="5285185"/>
                </a:cubicBezTo>
                <a:cubicBezTo>
                  <a:pt x="1781836" y="5512594"/>
                  <a:pt x="1981662" y="5691453"/>
                  <a:pt x="2221904" y="5821760"/>
                </a:cubicBezTo>
                <a:cubicBezTo>
                  <a:pt x="2462146" y="5952067"/>
                  <a:pt x="2741678" y="6017221"/>
                  <a:pt x="3060501" y="6017221"/>
                </a:cubicBezTo>
                <a:cubicBezTo>
                  <a:pt x="3375223" y="6017221"/>
                  <a:pt x="3651646" y="5952067"/>
                  <a:pt x="3889771" y="5821760"/>
                </a:cubicBezTo>
                <a:cubicBezTo>
                  <a:pt x="4128029" y="5691453"/>
                  <a:pt x="4325805" y="5512594"/>
                  <a:pt x="4483100" y="5285185"/>
                </a:cubicBezTo>
                <a:cubicBezTo>
                  <a:pt x="4640527" y="5057643"/>
                  <a:pt x="4759589" y="4796036"/>
                  <a:pt x="4840287" y="4500365"/>
                </a:cubicBezTo>
                <a:cubicBezTo>
                  <a:pt x="4921117" y="4204560"/>
                  <a:pt x="4961532" y="3889177"/>
                  <a:pt x="4961532" y="3554215"/>
                </a:cubicBezTo>
                <a:lnTo>
                  <a:pt x="4961532" y="3411538"/>
                </a:lnTo>
                <a:cubicBezTo>
                  <a:pt x="4961532" y="3080544"/>
                  <a:pt x="4921117" y="2767211"/>
                  <a:pt x="4840287" y="2471540"/>
                </a:cubicBezTo>
                <a:cubicBezTo>
                  <a:pt x="4759589" y="2175736"/>
                  <a:pt x="4639535" y="1913070"/>
                  <a:pt x="4480123" y="1683544"/>
                </a:cubicBezTo>
                <a:cubicBezTo>
                  <a:pt x="4320711" y="1454018"/>
                  <a:pt x="4121877" y="1273109"/>
                  <a:pt x="3883620" y="1140818"/>
                </a:cubicBezTo>
                <a:cubicBezTo>
                  <a:pt x="3645495" y="1008526"/>
                  <a:pt x="3367021" y="942380"/>
                  <a:pt x="3048198" y="942380"/>
                </a:cubicBezTo>
                <a:cubicBezTo>
                  <a:pt x="2733476" y="942380"/>
                  <a:pt x="2456987" y="1008526"/>
                  <a:pt x="2218729" y="1140818"/>
                </a:cubicBezTo>
                <a:cubicBezTo>
                  <a:pt x="1980604" y="1273109"/>
                  <a:pt x="1781836" y="1454018"/>
                  <a:pt x="1622425" y="1683544"/>
                </a:cubicBezTo>
                <a:cubicBezTo>
                  <a:pt x="1463013" y="1913070"/>
                  <a:pt x="1343951" y="2175736"/>
                  <a:pt x="1265237" y="2471540"/>
                </a:cubicBezTo>
                <a:cubicBezTo>
                  <a:pt x="1186523" y="2767211"/>
                  <a:pt x="1147167" y="3080544"/>
                  <a:pt x="1147167" y="3411538"/>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538" name="Freeform 7538"/>
          <p:cNvSpPr/>
          <p:nvPr/>
        </p:nvSpPr>
        <p:spPr>
          <a:xfrm>
            <a:off x="2193688" y="2107287"/>
            <a:ext cx="61105" cy="101567"/>
          </a:xfrm>
          <a:custGeom>
            <a:avLst/>
            <a:gdLst/>
            <a:ahLst/>
            <a:cxnLst/>
            <a:rect l="0" t="0" r="0" b="0"/>
            <a:pathLst>
              <a:path w="5668367" h="9410700">
                <a:moveTo>
                  <a:pt x="1147167" y="1412082"/>
                </a:moveTo>
                <a:lnTo>
                  <a:pt x="1147167" y="9410700"/>
                </a:lnTo>
                <a:lnTo>
                  <a:pt x="0" y="9410700"/>
                </a:lnTo>
                <a:lnTo>
                  <a:pt x="0" y="127000"/>
                </a:lnTo>
                <a:lnTo>
                  <a:pt x="1048345" y="127000"/>
                </a:lnTo>
                <a:close/>
                <a:moveTo>
                  <a:pt x="5668367" y="3423841"/>
                </a:moveTo>
                <a:lnTo>
                  <a:pt x="5668367" y="3554215"/>
                </a:lnTo>
                <a:cubicBezTo>
                  <a:pt x="5668367" y="4042106"/>
                  <a:pt x="5610489" y="4493882"/>
                  <a:pt x="5494734" y="4909543"/>
                </a:cubicBezTo>
                <a:cubicBezTo>
                  <a:pt x="5379111" y="5325203"/>
                  <a:pt x="5210770" y="5686029"/>
                  <a:pt x="4989710" y="5992019"/>
                </a:cubicBezTo>
                <a:cubicBezTo>
                  <a:pt x="4768783" y="6298010"/>
                  <a:pt x="4497189" y="6535804"/>
                  <a:pt x="4174926" y="6705402"/>
                </a:cubicBezTo>
                <a:cubicBezTo>
                  <a:pt x="3852796" y="6874867"/>
                  <a:pt x="3483107" y="6959600"/>
                  <a:pt x="3065859" y="6959600"/>
                </a:cubicBezTo>
                <a:cubicBezTo>
                  <a:pt x="2640409" y="6959600"/>
                  <a:pt x="2264502" y="6889286"/>
                  <a:pt x="1938139" y="6748661"/>
                </a:cubicBezTo>
                <a:cubicBezTo>
                  <a:pt x="1611775" y="6607903"/>
                  <a:pt x="1334955" y="6403116"/>
                  <a:pt x="1107678" y="6134299"/>
                </a:cubicBezTo>
                <a:cubicBezTo>
                  <a:pt x="880533" y="5865482"/>
                  <a:pt x="699822" y="5542889"/>
                  <a:pt x="565546" y="5166519"/>
                </a:cubicBezTo>
                <a:cubicBezTo>
                  <a:pt x="431403" y="4790017"/>
                  <a:pt x="339526" y="4366022"/>
                  <a:pt x="289917" y="3894535"/>
                </a:cubicBezTo>
                <a:lnTo>
                  <a:pt x="289917" y="3199607"/>
                </a:lnTo>
                <a:cubicBezTo>
                  <a:pt x="339526" y="2703513"/>
                  <a:pt x="432461" y="2259145"/>
                  <a:pt x="568721" y="1866504"/>
                </a:cubicBezTo>
                <a:cubicBezTo>
                  <a:pt x="704982" y="1473730"/>
                  <a:pt x="885692" y="1137841"/>
                  <a:pt x="1110853" y="858838"/>
                </a:cubicBezTo>
                <a:cubicBezTo>
                  <a:pt x="1336013" y="579703"/>
                  <a:pt x="1609725" y="366779"/>
                  <a:pt x="1931987" y="220068"/>
                </a:cubicBezTo>
                <a:cubicBezTo>
                  <a:pt x="2254250" y="73356"/>
                  <a:pt x="2625989" y="0"/>
                  <a:pt x="3047206" y="0"/>
                </a:cubicBezTo>
                <a:cubicBezTo>
                  <a:pt x="3468687" y="0"/>
                  <a:pt x="3842543" y="81691"/>
                  <a:pt x="4168775" y="245071"/>
                </a:cubicBezTo>
                <a:cubicBezTo>
                  <a:pt x="4495138" y="408319"/>
                  <a:pt x="4769842" y="640887"/>
                  <a:pt x="4992885" y="942777"/>
                </a:cubicBezTo>
                <a:cubicBezTo>
                  <a:pt x="5215929" y="1244667"/>
                  <a:pt x="5384270" y="1605492"/>
                  <a:pt x="5497909" y="2025254"/>
                </a:cubicBezTo>
                <a:cubicBezTo>
                  <a:pt x="5611547" y="2444883"/>
                  <a:pt x="5668367" y="2911079"/>
                  <a:pt x="5668367" y="3423841"/>
                </a:cubicBezTo>
                <a:close/>
                <a:moveTo>
                  <a:pt x="4521200" y="3553222"/>
                </a:moveTo>
                <a:lnTo>
                  <a:pt x="4521200" y="3422849"/>
                </a:lnTo>
                <a:cubicBezTo>
                  <a:pt x="4521200" y="3087754"/>
                  <a:pt x="4486010" y="2772305"/>
                  <a:pt x="4415631" y="2476500"/>
                </a:cubicBezTo>
                <a:cubicBezTo>
                  <a:pt x="4345384" y="2180564"/>
                  <a:pt x="4236706" y="1919883"/>
                  <a:pt x="4089598" y="1694458"/>
                </a:cubicBezTo>
                <a:cubicBezTo>
                  <a:pt x="3942622" y="1468901"/>
                  <a:pt x="3755297" y="1290969"/>
                  <a:pt x="3527623" y="1160661"/>
                </a:cubicBezTo>
                <a:cubicBezTo>
                  <a:pt x="3299949" y="1030354"/>
                  <a:pt x="3028817" y="965200"/>
                  <a:pt x="2714228" y="965200"/>
                </a:cubicBezTo>
                <a:cubicBezTo>
                  <a:pt x="2424377" y="965200"/>
                  <a:pt x="2172824" y="1014810"/>
                  <a:pt x="1959570" y="1114029"/>
                </a:cubicBezTo>
                <a:cubicBezTo>
                  <a:pt x="1746316" y="1213247"/>
                  <a:pt x="1565142" y="1346664"/>
                  <a:pt x="1416050" y="1514277"/>
                </a:cubicBezTo>
                <a:cubicBezTo>
                  <a:pt x="1267089" y="1681890"/>
                  <a:pt x="1146042" y="1872258"/>
                  <a:pt x="1052909" y="2085380"/>
                </a:cubicBezTo>
                <a:cubicBezTo>
                  <a:pt x="959776" y="2298370"/>
                  <a:pt x="890389" y="2518701"/>
                  <a:pt x="844748" y="2746375"/>
                </a:cubicBezTo>
                <a:lnTo>
                  <a:pt x="844748" y="4353918"/>
                </a:lnTo>
                <a:cubicBezTo>
                  <a:pt x="927562" y="4643504"/>
                  <a:pt x="1043450" y="4915562"/>
                  <a:pt x="1192410" y="5170091"/>
                </a:cubicBezTo>
                <a:cubicBezTo>
                  <a:pt x="1341503" y="5424488"/>
                  <a:pt x="1540271" y="5629275"/>
                  <a:pt x="1788715" y="5784454"/>
                </a:cubicBezTo>
                <a:cubicBezTo>
                  <a:pt x="2037159" y="5939632"/>
                  <a:pt x="2349764" y="6017221"/>
                  <a:pt x="2726531" y="6017221"/>
                </a:cubicBezTo>
                <a:cubicBezTo>
                  <a:pt x="3037019" y="6017221"/>
                  <a:pt x="3305042" y="5952067"/>
                  <a:pt x="3530600" y="5821760"/>
                </a:cubicBezTo>
                <a:cubicBezTo>
                  <a:pt x="3756289" y="5691320"/>
                  <a:pt x="3942622" y="5512330"/>
                  <a:pt x="4089598" y="5284788"/>
                </a:cubicBezTo>
                <a:cubicBezTo>
                  <a:pt x="4236706" y="5057114"/>
                  <a:pt x="4345384" y="4795375"/>
                  <a:pt x="4415631" y="4499571"/>
                </a:cubicBezTo>
                <a:cubicBezTo>
                  <a:pt x="4486010" y="4203767"/>
                  <a:pt x="4521200" y="3888317"/>
                  <a:pt x="4521200" y="3553222"/>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539" name="Freeform 7539"/>
          <p:cNvSpPr/>
          <p:nvPr/>
        </p:nvSpPr>
        <p:spPr>
          <a:xfrm>
            <a:off x="2268727" y="2107288"/>
            <a:ext cx="101447" cy="73673"/>
          </a:xfrm>
          <a:custGeom>
            <a:avLst/>
            <a:gdLst/>
            <a:ahLst/>
            <a:cxnLst/>
            <a:rect l="0" t="0" r="0" b="0"/>
            <a:pathLst>
              <a:path w="9410700" h="6826250">
                <a:moveTo>
                  <a:pt x="1152723" y="1447999"/>
                </a:moveTo>
                <a:lnTo>
                  <a:pt x="1152723" y="6826250"/>
                </a:lnTo>
                <a:lnTo>
                  <a:pt x="0" y="6826250"/>
                </a:lnTo>
                <a:lnTo>
                  <a:pt x="0" y="114300"/>
                </a:lnTo>
                <a:lnTo>
                  <a:pt x="1090612" y="114300"/>
                </a:lnTo>
                <a:close/>
                <a:moveTo>
                  <a:pt x="917178" y="3213100"/>
                </a:moveTo>
                <a:lnTo>
                  <a:pt x="384175" y="3213100"/>
                </a:lnTo>
                <a:cubicBezTo>
                  <a:pt x="384175" y="2753255"/>
                  <a:pt x="442052" y="2327540"/>
                  <a:pt x="557807" y="1935957"/>
                </a:cubicBezTo>
                <a:cubicBezTo>
                  <a:pt x="673695" y="1544373"/>
                  <a:pt x="845409" y="1203590"/>
                  <a:pt x="1072951" y="913607"/>
                </a:cubicBezTo>
                <a:cubicBezTo>
                  <a:pt x="1300493" y="623491"/>
                  <a:pt x="1583862" y="398728"/>
                  <a:pt x="1923057" y="239316"/>
                </a:cubicBezTo>
                <a:cubicBezTo>
                  <a:pt x="2262385" y="79772"/>
                  <a:pt x="2655490" y="0"/>
                  <a:pt x="3102371" y="0"/>
                </a:cubicBezTo>
                <a:cubicBezTo>
                  <a:pt x="3416829" y="0"/>
                  <a:pt x="3706415" y="44385"/>
                  <a:pt x="3971131" y="133152"/>
                </a:cubicBezTo>
                <a:cubicBezTo>
                  <a:pt x="4235979" y="221920"/>
                  <a:pt x="4465637" y="361289"/>
                  <a:pt x="4660106" y="551260"/>
                </a:cubicBezTo>
                <a:cubicBezTo>
                  <a:pt x="4854707" y="741231"/>
                  <a:pt x="5005784" y="984912"/>
                  <a:pt x="5113337" y="1282304"/>
                </a:cubicBezTo>
                <a:cubicBezTo>
                  <a:pt x="5220890" y="1579563"/>
                  <a:pt x="5274667" y="1938801"/>
                  <a:pt x="5274667" y="2360018"/>
                </a:cubicBezTo>
                <a:lnTo>
                  <a:pt x="5274667" y="6826250"/>
                </a:lnTo>
                <a:lnTo>
                  <a:pt x="4127500" y="6826250"/>
                </a:lnTo>
                <a:lnTo>
                  <a:pt x="4127500" y="2414985"/>
                </a:lnTo>
                <a:cubicBezTo>
                  <a:pt x="4127500" y="2063883"/>
                  <a:pt x="4068630" y="1783028"/>
                  <a:pt x="3950890" y="1572419"/>
                </a:cubicBezTo>
                <a:cubicBezTo>
                  <a:pt x="3833150" y="1361679"/>
                  <a:pt x="3666860" y="1207823"/>
                  <a:pt x="3452018" y="1110854"/>
                </a:cubicBezTo>
                <a:cubicBezTo>
                  <a:pt x="3237177" y="1013751"/>
                  <a:pt x="2985161" y="965200"/>
                  <a:pt x="2695971" y="965200"/>
                </a:cubicBezTo>
                <a:cubicBezTo>
                  <a:pt x="2357040" y="965200"/>
                  <a:pt x="2073936" y="1024930"/>
                  <a:pt x="1846659" y="1144390"/>
                </a:cubicBezTo>
                <a:cubicBezTo>
                  <a:pt x="1619514" y="1263717"/>
                  <a:pt x="1437745" y="1428354"/>
                  <a:pt x="1301353" y="1638300"/>
                </a:cubicBezTo>
                <a:cubicBezTo>
                  <a:pt x="1165092" y="1848247"/>
                  <a:pt x="1066998" y="2088092"/>
                  <a:pt x="1007070" y="2357835"/>
                </a:cubicBezTo>
                <a:cubicBezTo>
                  <a:pt x="947142" y="2627445"/>
                  <a:pt x="917178" y="2912534"/>
                  <a:pt x="917178" y="3213100"/>
                </a:cubicBezTo>
                <a:close/>
                <a:moveTo>
                  <a:pt x="5262165" y="2587625"/>
                </a:moveTo>
                <a:lnTo>
                  <a:pt x="4493418" y="2822972"/>
                </a:lnTo>
                <a:cubicBezTo>
                  <a:pt x="4493418" y="2455598"/>
                  <a:pt x="4552420" y="2102711"/>
                  <a:pt x="4670425" y="1764308"/>
                </a:cubicBezTo>
                <a:cubicBezTo>
                  <a:pt x="4788429" y="1425906"/>
                  <a:pt x="4960210" y="1124678"/>
                  <a:pt x="5185767" y="860624"/>
                </a:cubicBezTo>
                <a:cubicBezTo>
                  <a:pt x="5411324" y="596437"/>
                  <a:pt x="5689665" y="386954"/>
                  <a:pt x="6020792" y="232172"/>
                </a:cubicBezTo>
                <a:cubicBezTo>
                  <a:pt x="6351918" y="77391"/>
                  <a:pt x="6730669" y="0"/>
                  <a:pt x="7157045" y="0"/>
                </a:cubicBezTo>
                <a:cubicBezTo>
                  <a:pt x="7517010" y="0"/>
                  <a:pt x="7836693" y="47493"/>
                  <a:pt x="8116093" y="142479"/>
                </a:cubicBezTo>
                <a:cubicBezTo>
                  <a:pt x="8395626" y="237464"/>
                  <a:pt x="8631568" y="383051"/>
                  <a:pt x="8823920" y="579240"/>
                </a:cubicBezTo>
                <a:cubicBezTo>
                  <a:pt x="9016404" y="775296"/>
                  <a:pt x="9162322" y="1026121"/>
                  <a:pt x="9261673" y="1331715"/>
                </a:cubicBezTo>
                <a:cubicBezTo>
                  <a:pt x="9361024" y="1637308"/>
                  <a:pt x="9410700" y="2000714"/>
                  <a:pt x="9410700" y="2421930"/>
                </a:cubicBezTo>
                <a:lnTo>
                  <a:pt x="9410700" y="6826250"/>
                </a:lnTo>
                <a:lnTo>
                  <a:pt x="8263532" y="6826250"/>
                </a:lnTo>
                <a:lnTo>
                  <a:pt x="8263532" y="2408833"/>
                </a:lnTo>
                <a:cubicBezTo>
                  <a:pt x="8263532" y="2032861"/>
                  <a:pt x="8204464" y="1740628"/>
                  <a:pt x="8086328" y="1532136"/>
                </a:cubicBezTo>
                <a:cubicBezTo>
                  <a:pt x="7968323" y="1323512"/>
                  <a:pt x="7802628" y="1176867"/>
                  <a:pt x="7589242" y="1092200"/>
                </a:cubicBezTo>
                <a:cubicBezTo>
                  <a:pt x="7375987" y="1007534"/>
                  <a:pt x="7122252" y="965200"/>
                  <a:pt x="6828035" y="965200"/>
                </a:cubicBezTo>
                <a:cubicBezTo>
                  <a:pt x="6575359" y="965200"/>
                  <a:pt x="6351653" y="1008526"/>
                  <a:pt x="6156920" y="1095177"/>
                </a:cubicBezTo>
                <a:cubicBezTo>
                  <a:pt x="5962187" y="1181828"/>
                  <a:pt x="5798542" y="1300560"/>
                  <a:pt x="5665985" y="1451372"/>
                </a:cubicBezTo>
                <a:cubicBezTo>
                  <a:pt x="5533429" y="1602053"/>
                  <a:pt x="5432954" y="1774429"/>
                  <a:pt x="5364559" y="1968500"/>
                </a:cubicBezTo>
                <a:cubicBezTo>
                  <a:pt x="5296296" y="2162440"/>
                  <a:pt x="5262165" y="2368815"/>
                  <a:pt x="5262165" y="2587625"/>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540" name="Freeform 7540"/>
          <p:cNvSpPr/>
          <p:nvPr/>
        </p:nvSpPr>
        <p:spPr>
          <a:xfrm>
            <a:off x="2382373" y="2107287"/>
            <a:ext cx="61403" cy="75113"/>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541" name="Freeform 7541"/>
          <p:cNvSpPr/>
          <p:nvPr/>
        </p:nvSpPr>
        <p:spPr>
          <a:xfrm>
            <a:off x="2456522" y="2107288"/>
            <a:ext cx="56793" cy="73673"/>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542" name="Freeform 7542"/>
          <p:cNvSpPr/>
          <p:nvPr/>
        </p:nvSpPr>
        <p:spPr>
          <a:xfrm>
            <a:off x="2521704" y="2091046"/>
            <a:ext cx="39420" cy="91355"/>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543" name="Freeform 7543"/>
          <p:cNvSpPr/>
          <p:nvPr/>
        </p:nvSpPr>
        <p:spPr>
          <a:xfrm>
            <a:off x="2607777" y="2082204"/>
            <a:ext cx="14649" cy="98826"/>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544" name="Freeform 7544"/>
          <p:cNvSpPr/>
          <p:nvPr/>
        </p:nvSpPr>
        <p:spPr>
          <a:xfrm>
            <a:off x="2636951" y="2107287"/>
            <a:ext cx="57545" cy="75113"/>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545" name="Freeform 7545"/>
          <p:cNvSpPr/>
          <p:nvPr/>
        </p:nvSpPr>
        <p:spPr>
          <a:xfrm>
            <a:off x="2739112" y="2078229"/>
            <a:ext cx="61060" cy="104171"/>
          </a:xfrm>
          <a:custGeom>
            <a:avLst/>
            <a:gdLst/>
            <a:ahLst/>
            <a:cxnLst/>
            <a:rect l="0" t="0" r="0" b="0"/>
            <a:pathLst>
              <a:path w="5664200" h="9652000">
                <a:moveTo>
                  <a:pt x="4517032" y="8221465"/>
                </a:moveTo>
                <a:lnTo>
                  <a:pt x="4517032" y="0"/>
                </a:lnTo>
                <a:lnTo>
                  <a:pt x="5664200" y="0"/>
                </a:lnTo>
                <a:lnTo>
                  <a:pt x="5664200" y="9525000"/>
                </a:lnTo>
                <a:lnTo>
                  <a:pt x="4615656" y="9525000"/>
                </a:lnTo>
                <a:close/>
                <a:moveTo>
                  <a:pt x="0" y="6246615"/>
                </a:moveTo>
                <a:lnTo>
                  <a:pt x="0" y="6116241"/>
                </a:lnTo>
                <a:cubicBezTo>
                  <a:pt x="0" y="5603479"/>
                  <a:pt x="62970" y="5137283"/>
                  <a:pt x="188912" y="4717654"/>
                </a:cubicBezTo>
                <a:cubicBezTo>
                  <a:pt x="314986" y="4297892"/>
                  <a:pt x="494770" y="3937067"/>
                  <a:pt x="728265" y="3635177"/>
                </a:cubicBezTo>
                <a:cubicBezTo>
                  <a:pt x="961760" y="3333287"/>
                  <a:pt x="1240697" y="3100719"/>
                  <a:pt x="1565076" y="2937471"/>
                </a:cubicBezTo>
                <a:cubicBezTo>
                  <a:pt x="1889587" y="2774091"/>
                  <a:pt x="2252265" y="2692400"/>
                  <a:pt x="2653109" y="2692400"/>
                </a:cubicBezTo>
                <a:cubicBezTo>
                  <a:pt x="3074590" y="2692400"/>
                  <a:pt x="3443419" y="2765756"/>
                  <a:pt x="3759596" y="2912468"/>
                </a:cubicBezTo>
                <a:cubicBezTo>
                  <a:pt x="4075774" y="3059047"/>
                  <a:pt x="4344392" y="3271772"/>
                  <a:pt x="4565451" y="3550643"/>
                </a:cubicBezTo>
                <a:cubicBezTo>
                  <a:pt x="4786510" y="3829381"/>
                  <a:pt x="4961069" y="4165005"/>
                  <a:pt x="5089128" y="4557515"/>
                </a:cubicBezTo>
                <a:cubicBezTo>
                  <a:pt x="5217318" y="4949892"/>
                  <a:pt x="5306218" y="5393995"/>
                  <a:pt x="5355828" y="5889824"/>
                </a:cubicBezTo>
                <a:lnTo>
                  <a:pt x="5355828" y="6460332"/>
                </a:lnTo>
                <a:cubicBezTo>
                  <a:pt x="5310319" y="6952986"/>
                  <a:pt x="5222478" y="7395965"/>
                  <a:pt x="5092303" y="7789268"/>
                </a:cubicBezTo>
                <a:cubicBezTo>
                  <a:pt x="4962128" y="8182439"/>
                  <a:pt x="4786510" y="8517732"/>
                  <a:pt x="4565451" y="8795147"/>
                </a:cubicBezTo>
                <a:cubicBezTo>
                  <a:pt x="4344392" y="9072563"/>
                  <a:pt x="4074715" y="9284759"/>
                  <a:pt x="3756421" y="9431735"/>
                </a:cubicBezTo>
                <a:cubicBezTo>
                  <a:pt x="3438260" y="9578578"/>
                  <a:pt x="3066322" y="9652000"/>
                  <a:pt x="2640607" y="9652000"/>
                </a:cubicBezTo>
                <a:cubicBezTo>
                  <a:pt x="2248098" y="9652000"/>
                  <a:pt x="1889587" y="9567267"/>
                  <a:pt x="1565076" y="9397802"/>
                </a:cubicBezTo>
                <a:cubicBezTo>
                  <a:pt x="1240697" y="9228204"/>
                  <a:pt x="961760" y="8990410"/>
                  <a:pt x="728265" y="8684419"/>
                </a:cubicBezTo>
                <a:cubicBezTo>
                  <a:pt x="494770" y="8378429"/>
                  <a:pt x="314986" y="8017603"/>
                  <a:pt x="188912" y="7601943"/>
                </a:cubicBezTo>
                <a:cubicBezTo>
                  <a:pt x="62970" y="7186282"/>
                  <a:pt x="0" y="6734506"/>
                  <a:pt x="0" y="6246615"/>
                </a:cubicBezTo>
                <a:close/>
                <a:moveTo>
                  <a:pt x="1147167" y="6113066"/>
                </a:moveTo>
                <a:lnTo>
                  <a:pt x="1147167" y="6243440"/>
                </a:lnTo>
                <a:cubicBezTo>
                  <a:pt x="1147167" y="6578270"/>
                  <a:pt x="1181364" y="6892463"/>
                  <a:pt x="1249759" y="7186018"/>
                </a:cubicBezTo>
                <a:cubicBezTo>
                  <a:pt x="1318154" y="7479441"/>
                  <a:pt x="1424781" y="7737806"/>
                  <a:pt x="1569640" y="7961115"/>
                </a:cubicBezTo>
                <a:cubicBezTo>
                  <a:pt x="1714632" y="8184423"/>
                  <a:pt x="1898980" y="8359114"/>
                  <a:pt x="2122685" y="8485188"/>
                </a:cubicBezTo>
                <a:cubicBezTo>
                  <a:pt x="2346391" y="8611130"/>
                  <a:pt x="2613554" y="8674100"/>
                  <a:pt x="2924175" y="8674100"/>
                </a:cubicBezTo>
                <a:cubicBezTo>
                  <a:pt x="3305307" y="8674100"/>
                  <a:pt x="3619103" y="8593469"/>
                  <a:pt x="3865562" y="8432205"/>
                </a:cubicBezTo>
                <a:cubicBezTo>
                  <a:pt x="4112021" y="8270942"/>
                  <a:pt x="4309797" y="8058084"/>
                  <a:pt x="4458890" y="7793633"/>
                </a:cubicBezTo>
                <a:cubicBezTo>
                  <a:pt x="4608115" y="7529050"/>
                  <a:pt x="4724135" y="7241713"/>
                  <a:pt x="4806950" y="6931621"/>
                </a:cubicBezTo>
                <a:lnTo>
                  <a:pt x="4806950" y="5437188"/>
                </a:lnTo>
                <a:cubicBezTo>
                  <a:pt x="4757208" y="5209779"/>
                  <a:pt x="4685704" y="4989645"/>
                  <a:pt x="4592439" y="4776788"/>
                </a:cubicBezTo>
                <a:cubicBezTo>
                  <a:pt x="4499173" y="4563798"/>
                  <a:pt x="4379052" y="4373629"/>
                  <a:pt x="4232076" y="4206280"/>
                </a:cubicBezTo>
                <a:cubicBezTo>
                  <a:pt x="4085100" y="4038799"/>
                  <a:pt x="3904919" y="3905515"/>
                  <a:pt x="3691532" y="3806429"/>
                </a:cubicBezTo>
                <a:cubicBezTo>
                  <a:pt x="3478278" y="3707210"/>
                  <a:pt x="3226660" y="3657600"/>
                  <a:pt x="2936676" y="3657600"/>
                </a:cubicBezTo>
                <a:cubicBezTo>
                  <a:pt x="2621822" y="3657600"/>
                  <a:pt x="2351484" y="3722688"/>
                  <a:pt x="2125662" y="3852863"/>
                </a:cubicBezTo>
                <a:cubicBezTo>
                  <a:pt x="1899972" y="3983038"/>
                  <a:pt x="1714632" y="4160838"/>
                  <a:pt x="1569640" y="4386263"/>
                </a:cubicBezTo>
                <a:cubicBezTo>
                  <a:pt x="1424781" y="4611556"/>
                  <a:pt x="1318154" y="4872038"/>
                  <a:pt x="1249759" y="5167710"/>
                </a:cubicBezTo>
                <a:cubicBezTo>
                  <a:pt x="1181364" y="5463250"/>
                  <a:pt x="1147167" y="5778368"/>
                  <a:pt x="1147167" y="6113066"/>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546" name="Freeform 7546"/>
          <p:cNvSpPr/>
          <p:nvPr/>
        </p:nvSpPr>
        <p:spPr>
          <a:xfrm>
            <a:off x="2817300" y="2107287"/>
            <a:ext cx="34992" cy="73742"/>
          </a:xfrm>
          <a:custGeom>
            <a:avLst/>
            <a:gdLst/>
            <a:ahLst/>
            <a:cxnLst/>
            <a:rect l="0" t="0" r="0" b="0"/>
            <a:pathLst>
              <a:path w="3246040" h="6832600">
                <a:moveTo>
                  <a:pt x="1150143" y="1180704"/>
                </a:moveTo>
                <a:lnTo>
                  <a:pt x="1150143" y="6832600"/>
                </a:lnTo>
                <a:lnTo>
                  <a:pt x="0" y="6832600"/>
                </a:lnTo>
                <a:lnTo>
                  <a:pt x="0" y="127000"/>
                </a:lnTo>
                <a:lnTo>
                  <a:pt x="1118989" y="127000"/>
                </a:lnTo>
                <a:close/>
                <a:moveTo>
                  <a:pt x="3246040" y="86916"/>
                </a:moveTo>
                <a:lnTo>
                  <a:pt x="3239889" y="1154510"/>
                </a:lnTo>
                <a:cubicBezTo>
                  <a:pt x="3144771" y="1133872"/>
                  <a:pt x="3054813" y="1120445"/>
                  <a:pt x="2970014" y="1114227"/>
                </a:cubicBezTo>
                <a:cubicBezTo>
                  <a:pt x="2885347" y="1108009"/>
                  <a:pt x="2789237" y="1104900"/>
                  <a:pt x="2681684" y="1104900"/>
                </a:cubicBezTo>
                <a:cubicBezTo>
                  <a:pt x="2417100" y="1104900"/>
                  <a:pt x="2183540" y="1146242"/>
                  <a:pt x="1981001" y="1228924"/>
                </a:cubicBezTo>
                <a:cubicBezTo>
                  <a:pt x="1778462" y="1311606"/>
                  <a:pt x="1606880" y="1427295"/>
                  <a:pt x="1466254" y="1575991"/>
                </a:cubicBezTo>
                <a:cubicBezTo>
                  <a:pt x="1325760" y="1724687"/>
                  <a:pt x="1215165" y="1901362"/>
                  <a:pt x="1134467" y="2106018"/>
                </a:cubicBezTo>
                <a:cubicBezTo>
                  <a:pt x="1053901" y="2310673"/>
                  <a:pt x="1001249" y="2534841"/>
                  <a:pt x="976510" y="2778522"/>
                </a:cubicBezTo>
                <a:lnTo>
                  <a:pt x="654050" y="2964458"/>
                </a:lnTo>
                <a:cubicBezTo>
                  <a:pt x="654050" y="2559249"/>
                  <a:pt x="694332" y="2178844"/>
                  <a:pt x="774898" y="1823244"/>
                </a:cubicBezTo>
                <a:cubicBezTo>
                  <a:pt x="855464" y="1467644"/>
                  <a:pt x="980479" y="1152393"/>
                  <a:pt x="1149945" y="877491"/>
                </a:cubicBezTo>
                <a:cubicBezTo>
                  <a:pt x="1319543" y="602589"/>
                  <a:pt x="1535575" y="387615"/>
                  <a:pt x="1798042" y="232569"/>
                </a:cubicBezTo>
                <a:cubicBezTo>
                  <a:pt x="2060641" y="77524"/>
                  <a:pt x="2373841" y="0"/>
                  <a:pt x="2737643" y="0"/>
                </a:cubicBezTo>
                <a:cubicBezTo>
                  <a:pt x="2820325" y="0"/>
                  <a:pt x="2915377" y="9327"/>
                  <a:pt x="3022798" y="27980"/>
                </a:cubicBezTo>
                <a:cubicBezTo>
                  <a:pt x="3130351" y="46501"/>
                  <a:pt x="3204765" y="66146"/>
                  <a:pt x="3246040" y="86916"/>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547" name="Freeform 7547"/>
          <p:cNvSpPr/>
          <p:nvPr/>
        </p:nvSpPr>
        <p:spPr>
          <a:xfrm>
            <a:off x="2862082" y="2082204"/>
            <a:ext cx="14649" cy="98826"/>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548" name="Freeform 7548"/>
          <p:cNvSpPr/>
          <p:nvPr/>
        </p:nvSpPr>
        <p:spPr>
          <a:xfrm>
            <a:off x="2887165" y="2108658"/>
            <a:ext cx="61635" cy="72371"/>
          </a:xfrm>
          <a:custGeom>
            <a:avLst/>
            <a:gdLst/>
            <a:ahLst/>
            <a:cxnLst/>
            <a:rect l="0" t="0" r="0" b="0"/>
            <a:pathLst>
              <a:path w="5717579" h="6705600">
                <a:moveTo>
                  <a:pt x="2710061" y="5670550"/>
                </a:moveTo>
                <a:lnTo>
                  <a:pt x="4545607" y="0"/>
                </a:lnTo>
                <a:lnTo>
                  <a:pt x="5717579" y="0"/>
                </a:lnTo>
                <a:lnTo>
                  <a:pt x="3305373" y="6705600"/>
                </a:lnTo>
                <a:lnTo>
                  <a:pt x="2536428" y="6705600"/>
                </a:lnTo>
                <a:close/>
                <a:moveTo>
                  <a:pt x="1178321" y="0"/>
                </a:moveTo>
                <a:lnTo>
                  <a:pt x="3069629" y="5701507"/>
                </a:lnTo>
                <a:lnTo>
                  <a:pt x="3199804" y="6705600"/>
                </a:lnTo>
                <a:lnTo>
                  <a:pt x="2430859" y="6705600"/>
                </a:lnTo>
                <a:lnTo>
                  <a:pt x="0" y="0"/>
                </a:ln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549" name="Freeform 7549"/>
          <p:cNvSpPr/>
          <p:nvPr/>
        </p:nvSpPr>
        <p:spPr>
          <a:xfrm>
            <a:off x="2955753" y="2107287"/>
            <a:ext cx="61403" cy="75113"/>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550" name="Freeform 7550"/>
          <p:cNvSpPr/>
          <p:nvPr/>
        </p:nvSpPr>
        <p:spPr>
          <a:xfrm>
            <a:off x="3029902" y="2107288"/>
            <a:ext cx="56793" cy="73673"/>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551" name="Freeform 7551"/>
          <p:cNvSpPr/>
          <p:nvPr/>
        </p:nvSpPr>
        <p:spPr>
          <a:xfrm>
            <a:off x="3137197" y="2078229"/>
            <a:ext cx="61242" cy="104171"/>
          </a:xfrm>
          <a:custGeom>
            <a:avLst/>
            <a:gdLst/>
            <a:ahLst/>
            <a:cxnLst/>
            <a:rect l="0" t="0" r="0" b="0"/>
            <a:pathLst>
              <a:path w="5681067" h="9652000">
                <a:moveTo>
                  <a:pt x="0" y="0"/>
                </a:moveTo>
                <a:lnTo>
                  <a:pt x="1147167" y="0"/>
                </a:lnTo>
                <a:lnTo>
                  <a:pt x="1147167" y="8221465"/>
                </a:lnTo>
                <a:lnTo>
                  <a:pt x="1048543" y="9525000"/>
                </a:lnTo>
                <a:lnTo>
                  <a:pt x="0" y="9525000"/>
                </a:lnTo>
                <a:close/>
                <a:moveTo>
                  <a:pt x="5681067" y="6116241"/>
                </a:moveTo>
                <a:lnTo>
                  <a:pt x="5681067" y="6246615"/>
                </a:lnTo>
                <a:cubicBezTo>
                  <a:pt x="5681067" y="6734506"/>
                  <a:pt x="5623189" y="7186282"/>
                  <a:pt x="5507434" y="7601943"/>
                </a:cubicBezTo>
                <a:cubicBezTo>
                  <a:pt x="5391811" y="8017603"/>
                  <a:pt x="5222411" y="8378429"/>
                  <a:pt x="4999235" y="8684419"/>
                </a:cubicBezTo>
                <a:cubicBezTo>
                  <a:pt x="4776192" y="8990410"/>
                  <a:pt x="4503539" y="9228204"/>
                  <a:pt x="4181276" y="9397802"/>
                </a:cubicBezTo>
                <a:cubicBezTo>
                  <a:pt x="3859014" y="9567267"/>
                  <a:pt x="3489258" y="9652000"/>
                  <a:pt x="3072010" y="9652000"/>
                </a:cubicBezTo>
                <a:cubicBezTo>
                  <a:pt x="2646428" y="9652000"/>
                  <a:pt x="2273564" y="9578578"/>
                  <a:pt x="1953418" y="9431735"/>
                </a:cubicBezTo>
                <a:cubicBezTo>
                  <a:pt x="1633272" y="9284759"/>
                  <a:pt x="1363728" y="9072563"/>
                  <a:pt x="1144785" y="8795147"/>
                </a:cubicBezTo>
                <a:cubicBezTo>
                  <a:pt x="925843" y="8517732"/>
                  <a:pt x="751284" y="8182439"/>
                  <a:pt x="621109" y="7789268"/>
                </a:cubicBezTo>
                <a:cubicBezTo>
                  <a:pt x="490934" y="7395965"/>
                  <a:pt x="401042" y="6952986"/>
                  <a:pt x="351432" y="6460332"/>
                </a:cubicBezTo>
                <a:lnTo>
                  <a:pt x="351432" y="5889824"/>
                </a:lnTo>
                <a:cubicBezTo>
                  <a:pt x="401042" y="5393995"/>
                  <a:pt x="490934" y="4949892"/>
                  <a:pt x="621109" y="4557515"/>
                </a:cubicBezTo>
                <a:cubicBezTo>
                  <a:pt x="751284" y="4165005"/>
                  <a:pt x="925843" y="3829381"/>
                  <a:pt x="1144785" y="3550643"/>
                </a:cubicBezTo>
                <a:cubicBezTo>
                  <a:pt x="1363728" y="3271772"/>
                  <a:pt x="1632214" y="3059047"/>
                  <a:pt x="1950243" y="2912468"/>
                </a:cubicBezTo>
                <a:cubicBezTo>
                  <a:pt x="2268405" y="2765756"/>
                  <a:pt x="2638226" y="2692400"/>
                  <a:pt x="3059707" y="2692400"/>
                </a:cubicBezTo>
                <a:cubicBezTo>
                  <a:pt x="3481056" y="2692400"/>
                  <a:pt x="3854913" y="2774091"/>
                  <a:pt x="4181276" y="2937471"/>
                </a:cubicBezTo>
                <a:cubicBezTo>
                  <a:pt x="4507772" y="3100719"/>
                  <a:pt x="4781483" y="3333287"/>
                  <a:pt x="5002410" y="3635177"/>
                </a:cubicBezTo>
                <a:cubicBezTo>
                  <a:pt x="5223470" y="3937067"/>
                  <a:pt x="5391811" y="4297892"/>
                  <a:pt x="5507434" y="4717654"/>
                </a:cubicBezTo>
                <a:cubicBezTo>
                  <a:pt x="5623189" y="5137283"/>
                  <a:pt x="5681067" y="5603479"/>
                  <a:pt x="5681067" y="6116241"/>
                </a:cubicBezTo>
                <a:close/>
                <a:moveTo>
                  <a:pt x="4533900" y="6243440"/>
                </a:moveTo>
                <a:lnTo>
                  <a:pt x="4533900" y="6113066"/>
                </a:lnTo>
                <a:cubicBezTo>
                  <a:pt x="4533900" y="5778368"/>
                  <a:pt x="4502811" y="5463250"/>
                  <a:pt x="4440634" y="5167710"/>
                </a:cubicBezTo>
                <a:cubicBezTo>
                  <a:pt x="4378457" y="4872038"/>
                  <a:pt x="4279039" y="4611556"/>
                  <a:pt x="4142382" y="4386263"/>
                </a:cubicBezTo>
                <a:cubicBezTo>
                  <a:pt x="4005857" y="4160838"/>
                  <a:pt x="3825808" y="3983038"/>
                  <a:pt x="3602235" y="3852863"/>
                </a:cubicBezTo>
                <a:cubicBezTo>
                  <a:pt x="3378663" y="3722688"/>
                  <a:pt x="3103297" y="3657600"/>
                  <a:pt x="2776140" y="3657600"/>
                </a:cubicBezTo>
                <a:cubicBezTo>
                  <a:pt x="2486289" y="3657600"/>
                  <a:pt x="2234737" y="3707210"/>
                  <a:pt x="2021482" y="3806429"/>
                </a:cubicBezTo>
                <a:cubicBezTo>
                  <a:pt x="1808228" y="3905515"/>
                  <a:pt x="1627055" y="4038799"/>
                  <a:pt x="1477962" y="4206280"/>
                </a:cubicBezTo>
                <a:cubicBezTo>
                  <a:pt x="1329002" y="4373629"/>
                  <a:pt x="1207955" y="4563798"/>
                  <a:pt x="1114821" y="4776788"/>
                </a:cubicBezTo>
                <a:cubicBezTo>
                  <a:pt x="1021688" y="4989645"/>
                  <a:pt x="952301" y="5209779"/>
                  <a:pt x="906660" y="5437188"/>
                </a:cubicBezTo>
                <a:lnTo>
                  <a:pt x="906660" y="6931621"/>
                </a:lnTo>
                <a:cubicBezTo>
                  <a:pt x="972939" y="7220943"/>
                  <a:pt x="1081616" y="7498954"/>
                  <a:pt x="1232693" y="7765654"/>
                </a:cubicBezTo>
                <a:cubicBezTo>
                  <a:pt x="1383770" y="8032221"/>
                  <a:pt x="1586640" y="8250304"/>
                  <a:pt x="1841301" y="8419902"/>
                </a:cubicBezTo>
                <a:cubicBezTo>
                  <a:pt x="2096095" y="8589368"/>
                  <a:pt x="2411875" y="8674100"/>
                  <a:pt x="2788642" y="8674100"/>
                </a:cubicBezTo>
                <a:cubicBezTo>
                  <a:pt x="3099130" y="8674100"/>
                  <a:pt x="3365103" y="8611130"/>
                  <a:pt x="3586559" y="8485188"/>
                </a:cubicBezTo>
                <a:cubicBezTo>
                  <a:pt x="3808147" y="8359114"/>
                  <a:pt x="3988263" y="8184423"/>
                  <a:pt x="4126904" y="7961115"/>
                </a:cubicBezTo>
                <a:cubicBezTo>
                  <a:pt x="4265678" y="7737806"/>
                  <a:pt x="4368204" y="7479441"/>
                  <a:pt x="4434482" y="7186018"/>
                </a:cubicBezTo>
                <a:cubicBezTo>
                  <a:pt x="4500760" y="6892463"/>
                  <a:pt x="4533900" y="6578270"/>
                  <a:pt x="4533900" y="624344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552" name="Freeform 7552"/>
          <p:cNvSpPr/>
          <p:nvPr/>
        </p:nvSpPr>
        <p:spPr>
          <a:xfrm>
            <a:off x="3204397" y="2108590"/>
            <a:ext cx="61634" cy="101635"/>
          </a:xfrm>
          <a:custGeom>
            <a:avLst/>
            <a:gdLst/>
            <a:ahLst/>
            <a:cxnLst/>
            <a:rect l="0" t="0" r="0" b="0"/>
            <a:pathLst>
              <a:path w="5717381" h="9417050">
                <a:moveTo>
                  <a:pt x="2622946" y="6014443"/>
                </a:moveTo>
                <a:lnTo>
                  <a:pt x="4489648" y="0"/>
                </a:lnTo>
                <a:lnTo>
                  <a:pt x="5717381" y="0"/>
                </a:lnTo>
                <a:lnTo>
                  <a:pt x="3026171" y="7743229"/>
                </a:lnTo>
                <a:cubicBezTo>
                  <a:pt x="2964127" y="7908594"/>
                  <a:pt x="2882437" y="8087320"/>
                  <a:pt x="2781101" y="8279407"/>
                </a:cubicBezTo>
                <a:cubicBezTo>
                  <a:pt x="2679898" y="8471495"/>
                  <a:pt x="2550715" y="8654322"/>
                  <a:pt x="2393553" y="8827889"/>
                </a:cubicBezTo>
                <a:cubicBezTo>
                  <a:pt x="2236522" y="9001587"/>
                  <a:pt x="2047412" y="9143206"/>
                  <a:pt x="1826220" y="9252743"/>
                </a:cubicBezTo>
                <a:cubicBezTo>
                  <a:pt x="1605028" y="9362281"/>
                  <a:pt x="1341437" y="9417050"/>
                  <a:pt x="1035446" y="9417050"/>
                </a:cubicBezTo>
                <a:cubicBezTo>
                  <a:pt x="944562" y="9417050"/>
                  <a:pt x="828807" y="9404614"/>
                  <a:pt x="688181" y="9379743"/>
                </a:cubicBezTo>
                <a:cubicBezTo>
                  <a:pt x="547687" y="9355005"/>
                  <a:pt x="448468" y="9334433"/>
                  <a:pt x="390525" y="9318029"/>
                </a:cubicBezTo>
                <a:lnTo>
                  <a:pt x="384373" y="8388945"/>
                </a:lnTo>
                <a:cubicBezTo>
                  <a:pt x="417446" y="8393178"/>
                  <a:pt x="470164" y="8398337"/>
                  <a:pt x="542528" y="8404423"/>
                </a:cubicBezTo>
                <a:cubicBezTo>
                  <a:pt x="614891" y="8410641"/>
                  <a:pt x="665559" y="8413750"/>
                  <a:pt x="694531" y="8413750"/>
                </a:cubicBezTo>
                <a:cubicBezTo>
                  <a:pt x="954881" y="8413750"/>
                  <a:pt x="1176006" y="8379618"/>
                  <a:pt x="1357907" y="8311356"/>
                </a:cubicBezTo>
                <a:cubicBezTo>
                  <a:pt x="1539808" y="8243226"/>
                  <a:pt x="1693796" y="8129587"/>
                  <a:pt x="1819870" y="7970440"/>
                </a:cubicBezTo>
                <a:cubicBezTo>
                  <a:pt x="1946076" y="7811293"/>
                  <a:pt x="2054621" y="7593277"/>
                  <a:pt x="2145506" y="7316390"/>
                </a:cubicBezTo>
                <a:close/>
                <a:moveTo>
                  <a:pt x="1252537" y="0"/>
                </a:moveTo>
                <a:lnTo>
                  <a:pt x="2995017" y="5208191"/>
                </a:lnTo>
                <a:lnTo>
                  <a:pt x="3292673" y="6417271"/>
                </a:lnTo>
                <a:lnTo>
                  <a:pt x="2467967" y="6838950"/>
                </a:lnTo>
                <a:lnTo>
                  <a:pt x="0" y="0"/>
                </a:ln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553" name="Freeform 7553"/>
          <p:cNvSpPr/>
          <p:nvPr/>
        </p:nvSpPr>
        <p:spPr>
          <a:xfrm>
            <a:off x="3300499" y="2091046"/>
            <a:ext cx="39420" cy="91355"/>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554" name="Freeform 7554"/>
          <p:cNvSpPr/>
          <p:nvPr/>
        </p:nvSpPr>
        <p:spPr>
          <a:xfrm>
            <a:off x="3353153" y="2078229"/>
            <a:ext cx="56861" cy="102732"/>
          </a:xfrm>
          <a:custGeom>
            <a:avLst/>
            <a:gdLst/>
            <a:ahLst/>
            <a:cxnLst/>
            <a:rect l="0" t="0" r="0" b="0"/>
            <a:pathLst>
              <a:path w="5274667" h="9518650">
                <a:moveTo>
                  <a:pt x="1147167" y="0"/>
                </a:moveTo>
                <a:lnTo>
                  <a:pt x="1147167" y="9518650"/>
                </a:lnTo>
                <a:lnTo>
                  <a:pt x="0" y="9518650"/>
                </a:lnTo>
                <a:lnTo>
                  <a:pt x="0" y="0"/>
                </a:lnTo>
                <a:close/>
                <a:moveTo>
                  <a:pt x="874315" y="5905500"/>
                </a:moveTo>
                <a:lnTo>
                  <a:pt x="396875" y="5905500"/>
                </a:lnTo>
                <a:cubicBezTo>
                  <a:pt x="396875" y="5445655"/>
                  <a:pt x="463086" y="5019940"/>
                  <a:pt x="595510" y="4628357"/>
                </a:cubicBezTo>
                <a:cubicBezTo>
                  <a:pt x="727934" y="4236773"/>
                  <a:pt x="914069" y="3895990"/>
                  <a:pt x="1153914" y="3606007"/>
                </a:cubicBezTo>
                <a:cubicBezTo>
                  <a:pt x="1393891" y="3315891"/>
                  <a:pt x="1680368" y="3091128"/>
                  <a:pt x="2013346" y="2931716"/>
                </a:cubicBezTo>
                <a:cubicBezTo>
                  <a:pt x="2346457" y="2772172"/>
                  <a:pt x="2715749" y="2692400"/>
                  <a:pt x="3121223" y="2692400"/>
                </a:cubicBezTo>
                <a:cubicBezTo>
                  <a:pt x="3452217" y="2692400"/>
                  <a:pt x="3750071" y="2736785"/>
                  <a:pt x="4014787" y="2825552"/>
                </a:cubicBezTo>
                <a:cubicBezTo>
                  <a:pt x="4279635" y="2914320"/>
                  <a:pt x="4506185" y="3055740"/>
                  <a:pt x="4694435" y="3249811"/>
                </a:cubicBezTo>
                <a:cubicBezTo>
                  <a:pt x="4882686" y="3443883"/>
                  <a:pt x="5026421" y="3694775"/>
                  <a:pt x="5125640" y="4002485"/>
                </a:cubicBezTo>
                <a:cubicBezTo>
                  <a:pt x="5224991" y="4310063"/>
                  <a:pt x="5274667" y="4684845"/>
                  <a:pt x="5274667" y="5126832"/>
                </a:cubicBezTo>
                <a:lnTo>
                  <a:pt x="5274667" y="9518650"/>
                </a:lnTo>
                <a:lnTo>
                  <a:pt x="4127500" y="9518650"/>
                </a:lnTo>
                <a:lnTo>
                  <a:pt x="4127500" y="5113536"/>
                </a:lnTo>
                <a:cubicBezTo>
                  <a:pt x="4127500" y="4762434"/>
                  <a:pt x="4075707" y="4480521"/>
                  <a:pt x="3972123" y="4267796"/>
                </a:cubicBezTo>
                <a:cubicBezTo>
                  <a:pt x="3868671" y="4055071"/>
                  <a:pt x="3717594" y="3900223"/>
                  <a:pt x="3518892" y="3803254"/>
                </a:cubicBezTo>
                <a:cubicBezTo>
                  <a:pt x="3320322" y="3706151"/>
                  <a:pt x="3076178" y="3657600"/>
                  <a:pt x="2786459" y="3657600"/>
                </a:cubicBezTo>
                <a:cubicBezTo>
                  <a:pt x="2500841" y="3657600"/>
                  <a:pt x="2241087" y="3717330"/>
                  <a:pt x="2007195" y="3836790"/>
                </a:cubicBezTo>
                <a:cubicBezTo>
                  <a:pt x="1773435" y="3956117"/>
                  <a:pt x="1572749" y="4120754"/>
                  <a:pt x="1405135" y="4330700"/>
                </a:cubicBezTo>
                <a:cubicBezTo>
                  <a:pt x="1237522" y="4540647"/>
                  <a:pt x="1107148" y="4780492"/>
                  <a:pt x="1014015" y="5050235"/>
                </a:cubicBezTo>
                <a:cubicBezTo>
                  <a:pt x="920882" y="5319845"/>
                  <a:pt x="874315" y="5604934"/>
                  <a:pt x="874315" y="590550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555" name="Freeform 7555"/>
          <p:cNvSpPr/>
          <p:nvPr/>
        </p:nvSpPr>
        <p:spPr>
          <a:xfrm>
            <a:off x="3423811" y="2107287"/>
            <a:ext cx="61403" cy="75113"/>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556" name="Freeform 7556"/>
          <p:cNvSpPr/>
          <p:nvPr/>
        </p:nvSpPr>
        <p:spPr>
          <a:xfrm>
            <a:off x="3529868" y="2083575"/>
            <a:ext cx="65305" cy="97455"/>
          </a:xfrm>
          <a:custGeom>
            <a:avLst/>
            <a:gdLst/>
            <a:ahLst/>
            <a:cxnLst/>
            <a:rect l="0" t="0" r="0" b="0"/>
            <a:pathLst>
              <a:path w="6057900" h="9029700">
                <a:moveTo>
                  <a:pt x="6057900" y="7581900"/>
                </a:moveTo>
                <a:lnTo>
                  <a:pt x="6057900" y="9029700"/>
                </a:lnTo>
                <a:lnTo>
                  <a:pt x="1248370" y="9029700"/>
                </a:lnTo>
                <a:lnTo>
                  <a:pt x="1248370" y="7581900"/>
                </a:lnTo>
                <a:close/>
                <a:moveTo>
                  <a:pt x="1854200" y="0"/>
                </a:moveTo>
                <a:lnTo>
                  <a:pt x="1854200" y="9029700"/>
                </a:lnTo>
                <a:lnTo>
                  <a:pt x="0" y="9029700"/>
                </a:lnTo>
                <a:lnTo>
                  <a:pt x="0" y="0"/>
                </a:lnTo>
                <a:close/>
                <a:moveTo>
                  <a:pt x="5429250" y="3683000"/>
                </a:moveTo>
                <a:lnTo>
                  <a:pt x="5429250" y="5092700"/>
                </a:lnTo>
                <a:lnTo>
                  <a:pt x="1248370" y="5092700"/>
                </a:lnTo>
                <a:lnTo>
                  <a:pt x="1248370" y="3683000"/>
                </a:lnTo>
                <a:close/>
                <a:moveTo>
                  <a:pt x="6051550" y="0"/>
                </a:moveTo>
                <a:lnTo>
                  <a:pt x="6051550" y="1460500"/>
                </a:lnTo>
                <a:lnTo>
                  <a:pt x="1248370" y="1460500"/>
                </a:lnTo>
                <a:lnTo>
                  <a:pt x="1248370" y="0"/>
                </a:ln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557" name="Freeform 7557"/>
          <p:cNvSpPr/>
          <p:nvPr/>
        </p:nvSpPr>
        <p:spPr>
          <a:xfrm>
            <a:off x="3602032" y="2082341"/>
            <a:ext cx="82828" cy="100059"/>
          </a:xfrm>
          <a:custGeom>
            <a:avLst/>
            <a:gdLst/>
            <a:ahLst/>
            <a:cxnLst/>
            <a:rect l="0" t="0" r="0" b="0"/>
            <a:pathLst>
              <a:path w="7683500" h="9271000">
                <a:moveTo>
                  <a:pt x="7683500" y="4424958"/>
                </a:moveTo>
                <a:lnTo>
                  <a:pt x="7683500" y="4852591"/>
                </a:lnTo>
                <a:cubicBezTo>
                  <a:pt x="7683500" y="5538259"/>
                  <a:pt x="7590498" y="6153812"/>
                  <a:pt x="7404496" y="6699250"/>
                </a:cubicBezTo>
                <a:cubicBezTo>
                  <a:pt x="7218626" y="7244557"/>
                  <a:pt x="6956292" y="7708305"/>
                  <a:pt x="6617493" y="8090496"/>
                </a:cubicBezTo>
                <a:cubicBezTo>
                  <a:pt x="6278826" y="8472554"/>
                  <a:pt x="5875072" y="8764853"/>
                  <a:pt x="5406231" y="8967391"/>
                </a:cubicBezTo>
                <a:cubicBezTo>
                  <a:pt x="4937389" y="9169796"/>
                  <a:pt x="4417946" y="9271000"/>
                  <a:pt x="3847901" y="9271000"/>
                </a:cubicBezTo>
                <a:cubicBezTo>
                  <a:pt x="3281957" y="9271000"/>
                  <a:pt x="2764564" y="9169796"/>
                  <a:pt x="2295723" y="8967391"/>
                </a:cubicBezTo>
                <a:cubicBezTo>
                  <a:pt x="1826881" y="8764853"/>
                  <a:pt x="1421010" y="8472554"/>
                  <a:pt x="1078110" y="8090496"/>
                </a:cubicBezTo>
                <a:cubicBezTo>
                  <a:pt x="735210" y="7708305"/>
                  <a:pt x="469767" y="7244557"/>
                  <a:pt x="281781" y="6699250"/>
                </a:cubicBezTo>
                <a:cubicBezTo>
                  <a:pt x="93927" y="6153812"/>
                  <a:pt x="0" y="5538259"/>
                  <a:pt x="0" y="4852591"/>
                </a:cubicBezTo>
                <a:lnTo>
                  <a:pt x="0" y="4424958"/>
                </a:lnTo>
                <a:cubicBezTo>
                  <a:pt x="0" y="3734925"/>
                  <a:pt x="92934" y="3118247"/>
                  <a:pt x="278804" y="2574925"/>
                </a:cubicBezTo>
                <a:cubicBezTo>
                  <a:pt x="464674" y="2031604"/>
                  <a:pt x="728001" y="1567855"/>
                  <a:pt x="1068784" y="1183680"/>
                </a:cubicBezTo>
                <a:cubicBezTo>
                  <a:pt x="1409567" y="799505"/>
                  <a:pt x="1814380" y="506215"/>
                  <a:pt x="2283221" y="303808"/>
                </a:cubicBezTo>
                <a:cubicBezTo>
                  <a:pt x="2752063" y="101270"/>
                  <a:pt x="3269456" y="0"/>
                  <a:pt x="3835400" y="0"/>
                </a:cubicBezTo>
                <a:cubicBezTo>
                  <a:pt x="4405577" y="0"/>
                  <a:pt x="4925086" y="101270"/>
                  <a:pt x="5393928" y="303808"/>
                </a:cubicBezTo>
                <a:cubicBezTo>
                  <a:pt x="5862769" y="506215"/>
                  <a:pt x="6267582" y="799505"/>
                  <a:pt x="6608365" y="1183680"/>
                </a:cubicBezTo>
                <a:cubicBezTo>
                  <a:pt x="6949148" y="1567855"/>
                  <a:pt x="7213534" y="2031604"/>
                  <a:pt x="7401520" y="2574925"/>
                </a:cubicBezTo>
                <a:cubicBezTo>
                  <a:pt x="7589506" y="3118247"/>
                  <a:pt x="7683500" y="3734925"/>
                  <a:pt x="7683500" y="4424958"/>
                </a:cubicBezTo>
                <a:close/>
                <a:moveTo>
                  <a:pt x="5803900" y="4855568"/>
                </a:moveTo>
                <a:lnTo>
                  <a:pt x="5803900" y="4415830"/>
                </a:lnTo>
                <a:cubicBezTo>
                  <a:pt x="5803900" y="3936802"/>
                  <a:pt x="5760574" y="3515651"/>
                  <a:pt x="5673923" y="3152379"/>
                </a:cubicBezTo>
                <a:cubicBezTo>
                  <a:pt x="5587272" y="2788973"/>
                  <a:pt x="5459346" y="2483380"/>
                  <a:pt x="5290145" y="2235597"/>
                </a:cubicBezTo>
                <a:cubicBezTo>
                  <a:pt x="5120944" y="1987683"/>
                  <a:pt x="4914569" y="1800755"/>
                  <a:pt x="4671020" y="1674813"/>
                </a:cubicBezTo>
                <a:cubicBezTo>
                  <a:pt x="4427603" y="1548871"/>
                  <a:pt x="4149129" y="1485900"/>
                  <a:pt x="3835598" y="1485900"/>
                </a:cubicBezTo>
                <a:cubicBezTo>
                  <a:pt x="3521935" y="1485900"/>
                  <a:pt x="3244386" y="1548871"/>
                  <a:pt x="3002954" y="1674813"/>
                </a:cubicBezTo>
                <a:cubicBezTo>
                  <a:pt x="2761654" y="1800755"/>
                  <a:pt x="2557462" y="1987683"/>
                  <a:pt x="2390378" y="2235597"/>
                </a:cubicBezTo>
                <a:cubicBezTo>
                  <a:pt x="2223293" y="2483380"/>
                  <a:pt x="2096359" y="2788973"/>
                  <a:pt x="2009576" y="3152379"/>
                </a:cubicBezTo>
                <a:cubicBezTo>
                  <a:pt x="1922925" y="3515651"/>
                  <a:pt x="1879600" y="3936802"/>
                  <a:pt x="1879600" y="4415830"/>
                </a:cubicBezTo>
                <a:lnTo>
                  <a:pt x="1879600" y="4855568"/>
                </a:lnTo>
                <a:cubicBezTo>
                  <a:pt x="1879600" y="5330495"/>
                  <a:pt x="1922925" y="5750719"/>
                  <a:pt x="2009576" y="6116241"/>
                </a:cubicBezTo>
                <a:cubicBezTo>
                  <a:pt x="2096359" y="6481631"/>
                  <a:pt x="2224285" y="6789275"/>
                  <a:pt x="2393354" y="7039174"/>
                </a:cubicBezTo>
                <a:cubicBezTo>
                  <a:pt x="2562555" y="7288941"/>
                  <a:pt x="2768864" y="7477853"/>
                  <a:pt x="3012281" y="7605911"/>
                </a:cubicBezTo>
                <a:cubicBezTo>
                  <a:pt x="3255830" y="7733837"/>
                  <a:pt x="3534370" y="7797800"/>
                  <a:pt x="3847901" y="7797800"/>
                </a:cubicBezTo>
                <a:cubicBezTo>
                  <a:pt x="4161564" y="7797800"/>
                  <a:pt x="4440105" y="7733837"/>
                  <a:pt x="4683521" y="7605911"/>
                </a:cubicBezTo>
                <a:cubicBezTo>
                  <a:pt x="4926938" y="7477853"/>
                  <a:pt x="5131196" y="7288941"/>
                  <a:pt x="5296296" y="7039174"/>
                </a:cubicBezTo>
                <a:cubicBezTo>
                  <a:pt x="5461396" y="6789275"/>
                  <a:pt x="5587272" y="6481631"/>
                  <a:pt x="5673923" y="6116241"/>
                </a:cubicBezTo>
                <a:cubicBezTo>
                  <a:pt x="5760574" y="5750719"/>
                  <a:pt x="5803900" y="5330495"/>
                  <a:pt x="5803900" y="4855568"/>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558" name="Freeform 7558"/>
          <p:cNvSpPr/>
          <p:nvPr/>
        </p:nvSpPr>
        <p:spPr>
          <a:xfrm>
            <a:off x="3692679" y="2082341"/>
            <a:ext cx="74751" cy="100059"/>
          </a:xfrm>
          <a:custGeom>
            <a:avLst/>
            <a:gdLst/>
            <a:ahLst/>
            <a:cxnLst/>
            <a:rect l="0" t="0" r="0" b="0"/>
            <a:pathLst>
              <a:path w="6934200" h="9271000">
                <a:moveTo>
                  <a:pt x="5080000" y="6783190"/>
                </a:moveTo>
                <a:cubicBezTo>
                  <a:pt x="5080000" y="6622058"/>
                  <a:pt x="5056187" y="6476471"/>
                  <a:pt x="5008562" y="6346429"/>
                </a:cubicBezTo>
                <a:cubicBezTo>
                  <a:pt x="4961069" y="6216386"/>
                  <a:pt x="4873228" y="6096662"/>
                  <a:pt x="4745037" y="5987257"/>
                </a:cubicBezTo>
                <a:cubicBezTo>
                  <a:pt x="4616979" y="5877719"/>
                  <a:pt x="4437128" y="5769240"/>
                  <a:pt x="4205485" y="5661819"/>
                </a:cubicBezTo>
                <a:cubicBezTo>
                  <a:pt x="3973975" y="5554398"/>
                  <a:pt x="3674202" y="5442876"/>
                  <a:pt x="3306167" y="5327254"/>
                </a:cubicBezTo>
                <a:cubicBezTo>
                  <a:pt x="2896856" y="5195226"/>
                  <a:pt x="2509176" y="5046597"/>
                  <a:pt x="2143125" y="4881365"/>
                </a:cubicBezTo>
                <a:cubicBezTo>
                  <a:pt x="1777206" y="4716132"/>
                  <a:pt x="1454679" y="4523053"/>
                  <a:pt x="1175543" y="4302125"/>
                </a:cubicBezTo>
                <a:cubicBezTo>
                  <a:pt x="896540" y="4081198"/>
                  <a:pt x="677399" y="3824156"/>
                  <a:pt x="518120" y="3530997"/>
                </a:cubicBezTo>
                <a:cubicBezTo>
                  <a:pt x="358973" y="3237707"/>
                  <a:pt x="279400" y="2896990"/>
                  <a:pt x="279400" y="2508846"/>
                </a:cubicBezTo>
                <a:cubicBezTo>
                  <a:pt x="279400" y="2133005"/>
                  <a:pt x="362082" y="1791230"/>
                  <a:pt x="527446" y="1483519"/>
                </a:cubicBezTo>
                <a:cubicBezTo>
                  <a:pt x="692811" y="1175809"/>
                  <a:pt x="924321" y="911490"/>
                  <a:pt x="1221978" y="690563"/>
                </a:cubicBezTo>
                <a:cubicBezTo>
                  <a:pt x="1519766" y="469636"/>
                  <a:pt x="1872257" y="299310"/>
                  <a:pt x="2279451" y="179586"/>
                </a:cubicBezTo>
                <a:cubicBezTo>
                  <a:pt x="2686777" y="59863"/>
                  <a:pt x="3134386" y="0"/>
                  <a:pt x="3622278" y="0"/>
                </a:cubicBezTo>
                <a:cubicBezTo>
                  <a:pt x="4287969" y="0"/>
                  <a:pt x="4868862" y="119658"/>
                  <a:pt x="5364956" y="358974"/>
                </a:cubicBezTo>
                <a:cubicBezTo>
                  <a:pt x="5861182" y="598290"/>
                  <a:pt x="6246746" y="926373"/>
                  <a:pt x="6521648" y="1343224"/>
                </a:cubicBezTo>
                <a:cubicBezTo>
                  <a:pt x="6796682" y="1760075"/>
                  <a:pt x="6934200" y="2236788"/>
                  <a:pt x="6934200" y="2773363"/>
                </a:cubicBezTo>
                <a:lnTo>
                  <a:pt x="5080000" y="2773363"/>
                </a:lnTo>
                <a:cubicBezTo>
                  <a:pt x="5080000" y="2508912"/>
                  <a:pt x="5025164" y="2276541"/>
                  <a:pt x="4915495" y="2076252"/>
                </a:cubicBezTo>
                <a:cubicBezTo>
                  <a:pt x="4805957" y="1875830"/>
                  <a:pt x="4640527" y="1716749"/>
                  <a:pt x="4419203" y="1599010"/>
                </a:cubicBezTo>
                <a:cubicBezTo>
                  <a:pt x="4198011" y="1481271"/>
                  <a:pt x="3919934" y="1422400"/>
                  <a:pt x="3584971" y="1422400"/>
                </a:cubicBezTo>
                <a:cubicBezTo>
                  <a:pt x="3262577" y="1422400"/>
                  <a:pt x="2993826" y="1472010"/>
                  <a:pt x="2778720" y="1571229"/>
                </a:cubicBezTo>
                <a:cubicBezTo>
                  <a:pt x="2563746" y="1670447"/>
                  <a:pt x="2402482" y="1801680"/>
                  <a:pt x="2294929" y="1964929"/>
                </a:cubicBezTo>
                <a:cubicBezTo>
                  <a:pt x="2187376" y="2128177"/>
                  <a:pt x="2133600" y="2311070"/>
                  <a:pt x="2133600" y="2513608"/>
                </a:cubicBezTo>
                <a:cubicBezTo>
                  <a:pt x="2133600" y="2666537"/>
                  <a:pt x="2171832" y="2804981"/>
                  <a:pt x="2248296" y="2928938"/>
                </a:cubicBezTo>
                <a:cubicBezTo>
                  <a:pt x="2324761" y="3052895"/>
                  <a:pt x="2439458" y="3168650"/>
                  <a:pt x="2592387" y="3276204"/>
                </a:cubicBezTo>
                <a:cubicBezTo>
                  <a:pt x="2745448" y="3383625"/>
                  <a:pt x="2933567" y="3484894"/>
                  <a:pt x="3156743" y="3580011"/>
                </a:cubicBezTo>
                <a:cubicBezTo>
                  <a:pt x="3380052" y="3674997"/>
                  <a:pt x="3638550" y="3767932"/>
                  <a:pt x="3932237" y="3858816"/>
                </a:cubicBezTo>
                <a:cubicBezTo>
                  <a:pt x="4424362" y="4007644"/>
                  <a:pt x="4857485" y="4175059"/>
                  <a:pt x="5231606" y="4361061"/>
                </a:cubicBezTo>
                <a:cubicBezTo>
                  <a:pt x="5605859" y="4546931"/>
                  <a:pt x="5919125" y="4755621"/>
                  <a:pt x="6171406" y="4987132"/>
                </a:cubicBezTo>
                <a:cubicBezTo>
                  <a:pt x="6423686" y="5218642"/>
                  <a:pt x="6613855" y="5481109"/>
                  <a:pt x="6741914" y="5774532"/>
                </a:cubicBezTo>
                <a:cubicBezTo>
                  <a:pt x="6870104" y="6067955"/>
                  <a:pt x="6934200" y="6400602"/>
                  <a:pt x="6934200" y="6772474"/>
                </a:cubicBezTo>
                <a:cubicBezTo>
                  <a:pt x="6934200" y="7165248"/>
                  <a:pt x="6857801" y="7516615"/>
                  <a:pt x="6705004" y="7826574"/>
                </a:cubicBezTo>
                <a:cubicBezTo>
                  <a:pt x="6552207" y="8136533"/>
                  <a:pt x="6331214" y="8399000"/>
                  <a:pt x="6042025" y="8613974"/>
                </a:cubicBezTo>
                <a:cubicBezTo>
                  <a:pt x="5752835" y="8828816"/>
                  <a:pt x="5407818" y="8992064"/>
                  <a:pt x="5006975" y="9103718"/>
                </a:cubicBezTo>
                <a:cubicBezTo>
                  <a:pt x="4606263" y="9215239"/>
                  <a:pt x="4158059" y="9271000"/>
                  <a:pt x="3662362" y="9271000"/>
                </a:cubicBezTo>
                <a:cubicBezTo>
                  <a:pt x="3216142" y="9271000"/>
                  <a:pt x="2776140" y="9212064"/>
                  <a:pt x="2342356" y="9094193"/>
                </a:cubicBezTo>
                <a:cubicBezTo>
                  <a:pt x="1908704" y="8976321"/>
                  <a:pt x="1515268" y="8797462"/>
                  <a:pt x="1162050" y="8557618"/>
                </a:cubicBezTo>
                <a:cubicBezTo>
                  <a:pt x="808831" y="8317773"/>
                  <a:pt x="526851" y="8011716"/>
                  <a:pt x="316110" y="7639447"/>
                </a:cubicBezTo>
                <a:cubicBezTo>
                  <a:pt x="105370" y="7267179"/>
                  <a:pt x="0" y="6826647"/>
                  <a:pt x="0" y="6317854"/>
                </a:cubicBezTo>
                <a:lnTo>
                  <a:pt x="1866900" y="6317854"/>
                </a:lnTo>
                <a:cubicBezTo>
                  <a:pt x="1866900" y="6598841"/>
                  <a:pt x="1910291" y="6836437"/>
                  <a:pt x="1997075" y="7030641"/>
                </a:cubicBezTo>
                <a:cubicBezTo>
                  <a:pt x="2083858" y="7224713"/>
                  <a:pt x="2206823" y="7381677"/>
                  <a:pt x="2365970" y="7501533"/>
                </a:cubicBezTo>
                <a:cubicBezTo>
                  <a:pt x="2525249" y="7621257"/>
                  <a:pt x="2715484" y="7709033"/>
                  <a:pt x="2936676" y="7764860"/>
                </a:cubicBezTo>
                <a:cubicBezTo>
                  <a:pt x="3158000" y="7820687"/>
                  <a:pt x="3401020" y="7848600"/>
                  <a:pt x="3665735" y="7848600"/>
                </a:cubicBezTo>
                <a:cubicBezTo>
                  <a:pt x="3988395" y="7848600"/>
                  <a:pt x="4254103" y="7802166"/>
                  <a:pt x="4462859" y="7709297"/>
                </a:cubicBezTo>
                <a:cubicBezTo>
                  <a:pt x="4671615" y="7616296"/>
                  <a:pt x="4826661" y="7489296"/>
                  <a:pt x="4927996" y="7328297"/>
                </a:cubicBezTo>
                <a:cubicBezTo>
                  <a:pt x="5029332" y="7167166"/>
                  <a:pt x="5080000" y="6985463"/>
                  <a:pt x="5080000" y="678319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559" name="Freeform 7559"/>
          <p:cNvSpPr/>
          <p:nvPr/>
        </p:nvSpPr>
        <p:spPr>
          <a:xfrm>
            <a:off x="3776068" y="2082204"/>
            <a:ext cx="79492" cy="100196"/>
          </a:xfrm>
          <a:custGeom>
            <a:avLst/>
            <a:gdLst/>
            <a:ahLst/>
            <a:cxnLst/>
            <a:rect l="0" t="0" r="0" b="0"/>
            <a:pathLst>
              <a:path w="7373937" h="9283700">
                <a:moveTo>
                  <a:pt x="5507434" y="6161088"/>
                </a:moveTo>
                <a:lnTo>
                  <a:pt x="7361435" y="6161088"/>
                </a:lnTo>
                <a:cubicBezTo>
                  <a:pt x="7324262" y="6769497"/>
                  <a:pt x="7157839" y="7309644"/>
                  <a:pt x="6862167" y="7781529"/>
                </a:cubicBezTo>
                <a:cubicBezTo>
                  <a:pt x="6566495" y="8253281"/>
                  <a:pt x="6155134" y="8621581"/>
                  <a:pt x="5628084" y="8886429"/>
                </a:cubicBezTo>
                <a:cubicBezTo>
                  <a:pt x="5101034" y="9151277"/>
                  <a:pt x="4467423" y="9283700"/>
                  <a:pt x="3727251" y="9283700"/>
                </a:cubicBezTo>
                <a:cubicBezTo>
                  <a:pt x="3148475" y="9283700"/>
                  <a:pt x="2629561" y="9183422"/>
                  <a:pt x="2170509" y="8982869"/>
                </a:cubicBezTo>
                <a:cubicBezTo>
                  <a:pt x="1711589" y="8782315"/>
                  <a:pt x="1319807" y="8493985"/>
                  <a:pt x="995164" y="8117880"/>
                </a:cubicBezTo>
                <a:cubicBezTo>
                  <a:pt x="670652" y="7741643"/>
                  <a:pt x="423664" y="7286890"/>
                  <a:pt x="254198" y="6753622"/>
                </a:cubicBezTo>
                <a:cubicBezTo>
                  <a:pt x="84732" y="6220222"/>
                  <a:pt x="0" y="5622727"/>
                  <a:pt x="0" y="4961136"/>
                </a:cubicBezTo>
                <a:lnTo>
                  <a:pt x="0" y="4334868"/>
                </a:lnTo>
                <a:cubicBezTo>
                  <a:pt x="0" y="3673409"/>
                  <a:pt x="87841" y="3074988"/>
                  <a:pt x="263525" y="2539604"/>
                </a:cubicBezTo>
                <a:cubicBezTo>
                  <a:pt x="439208" y="2004087"/>
                  <a:pt x="691422" y="1548276"/>
                  <a:pt x="1020167" y="1172171"/>
                </a:cubicBezTo>
                <a:cubicBezTo>
                  <a:pt x="1348912" y="795933"/>
                  <a:pt x="1742744" y="506546"/>
                  <a:pt x="2201664" y="304007"/>
                </a:cubicBezTo>
                <a:cubicBezTo>
                  <a:pt x="2660583" y="101336"/>
                  <a:pt x="3173214" y="0"/>
                  <a:pt x="3739554" y="0"/>
                </a:cubicBezTo>
                <a:cubicBezTo>
                  <a:pt x="4492161" y="0"/>
                  <a:pt x="5127889" y="136327"/>
                  <a:pt x="5646737" y="408980"/>
                </a:cubicBezTo>
                <a:cubicBezTo>
                  <a:pt x="6165585" y="681501"/>
                  <a:pt x="6568678" y="1057341"/>
                  <a:pt x="6856015" y="1536502"/>
                </a:cubicBezTo>
                <a:cubicBezTo>
                  <a:pt x="7143353" y="2015663"/>
                  <a:pt x="7315993" y="2560902"/>
                  <a:pt x="7373937" y="3172222"/>
                </a:cubicBezTo>
                <a:lnTo>
                  <a:pt x="5519737" y="3172222"/>
                </a:lnTo>
                <a:cubicBezTo>
                  <a:pt x="5494999" y="2808420"/>
                  <a:pt x="5420585" y="2499387"/>
                  <a:pt x="5296495" y="2245122"/>
                </a:cubicBezTo>
                <a:cubicBezTo>
                  <a:pt x="5172538" y="1990858"/>
                  <a:pt x="4985477" y="1798638"/>
                  <a:pt x="4735314" y="1668463"/>
                </a:cubicBezTo>
                <a:cubicBezTo>
                  <a:pt x="4485150" y="1538288"/>
                  <a:pt x="4153363" y="1473200"/>
                  <a:pt x="3739951" y="1473200"/>
                </a:cubicBezTo>
                <a:cubicBezTo>
                  <a:pt x="3429992" y="1473200"/>
                  <a:pt x="3159257" y="1531078"/>
                  <a:pt x="2927746" y="1646833"/>
                </a:cubicBezTo>
                <a:cubicBezTo>
                  <a:pt x="2696236" y="1762588"/>
                  <a:pt x="2501900" y="1938338"/>
                  <a:pt x="2344737" y="2174082"/>
                </a:cubicBezTo>
                <a:cubicBezTo>
                  <a:pt x="2187707" y="2409693"/>
                  <a:pt x="2070893" y="2706291"/>
                  <a:pt x="1994296" y="3063875"/>
                </a:cubicBezTo>
                <a:cubicBezTo>
                  <a:pt x="1917832" y="3421328"/>
                  <a:pt x="1879600" y="3839832"/>
                  <a:pt x="1879600" y="4319390"/>
                </a:cubicBezTo>
                <a:lnTo>
                  <a:pt x="1879600" y="4957961"/>
                </a:lnTo>
                <a:cubicBezTo>
                  <a:pt x="1879600" y="5425215"/>
                  <a:pt x="1914723" y="5835584"/>
                  <a:pt x="1984970" y="6189068"/>
                </a:cubicBezTo>
                <a:cubicBezTo>
                  <a:pt x="2055349" y="6542419"/>
                  <a:pt x="2163894" y="6840075"/>
                  <a:pt x="2310606" y="7082036"/>
                </a:cubicBezTo>
                <a:cubicBezTo>
                  <a:pt x="2457450" y="7323866"/>
                  <a:pt x="2647619" y="7505767"/>
                  <a:pt x="2881114" y="7627740"/>
                </a:cubicBezTo>
                <a:cubicBezTo>
                  <a:pt x="3114741" y="7749580"/>
                  <a:pt x="3396919" y="7810500"/>
                  <a:pt x="3727648" y="7810500"/>
                </a:cubicBezTo>
                <a:cubicBezTo>
                  <a:pt x="4116189" y="7810500"/>
                  <a:pt x="4436533" y="7748522"/>
                  <a:pt x="4688681" y="7624565"/>
                </a:cubicBezTo>
                <a:cubicBezTo>
                  <a:pt x="4940961" y="7500475"/>
                  <a:pt x="5134239" y="7316457"/>
                  <a:pt x="5268515" y="7072511"/>
                </a:cubicBezTo>
                <a:cubicBezTo>
                  <a:pt x="5402924" y="6828566"/>
                  <a:pt x="5482563" y="6524758"/>
                  <a:pt x="5507434" y="6161088"/>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560" name="Freeform 7560"/>
          <p:cNvSpPr/>
          <p:nvPr/>
        </p:nvSpPr>
        <p:spPr>
          <a:xfrm>
            <a:off x="3896985" y="2082204"/>
            <a:ext cx="79492" cy="100196"/>
          </a:xfrm>
          <a:custGeom>
            <a:avLst/>
            <a:gdLst/>
            <a:ahLst/>
            <a:cxnLst/>
            <a:rect l="0" t="0" r="0" b="0"/>
            <a:pathLst>
              <a:path w="7373937" h="9283700">
                <a:moveTo>
                  <a:pt x="5507434" y="6161088"/>
                </a:moveTo>
                <a:lnTo>
                  <a:pt x="7361435" y="6161088"/>
                </a:lnTo>
                <a:cubicBezTo>
                  <a:pt x="7324262" y="6769497"/>
                  <a:pt x="7157839" y="7309644"/>
                  <a:pt x="6862167" y="7781529"/>
                </a:cubicBezTo>
                <a:cubicBezTo>
                  <a:pt x="6566495" y="8253281"/>
                  <a:pt x="6155134" y="8621581"/>
                  <a:pt x="5628084" y="8886429"/>
                </a:cubicBezTo>
                <a:cubicBezTo>
                  <a:pt x="5101034" y="9151277"/>
                  <a:pt x="4467423" y="9283700"/>
                  <a:pt x="3727251" y="9283700"/>
                </a:cubicBezTo>
                <a:cubicBezTo>
                  <a:pt x="3148475" y="9283700"/>
                  <a:pt x="2629561" y="9183422"/>
                  <a:pt x="2170509" y="8982869"/>
                </a:cubicBezTo>
                <a:cubicBezTo>
                  <a:pt x="1711589" y="8782315"/>
                  <a:pt x="1319807" y="8493985"/>
                  <a:pt x="995164" y="8117880"/>
                </a:cubicBezTo>
                <a:cubicBezTo>
                  <a:pt x="670652" y="7741643"/>
                  <a:pt x="423664" y="7286890"/>
                  <a:pt x="254198" y="6753622"/>
                </a:cubicBezTo>
                <a:cubicBezTo>
                  <a:pt x="84732" y="6220222"/>
                  <a:pt x="0" y="5622727"/>
                  <a:pt x="0" y="4961136"/>
                </a:cubicBezTo>
                <a:lnTo>
                  <a:pt x="0" y="4334868"/>
                </a:lnTo>
                <a:cubicBezTo>
                  <a:pt x="0" y="3673409"/>
                  <a:pt x="87841" y="3074988"/>
                  <a:pt x="263525" y="2539604"/>
                </a:cubicBezTo>
                <a:cubicBezTo>
                  <a:pt x="439208" y="2004087"/>
                  <a:pt x="691422" y="1548276"/>
                  <a:pt x="1020167" y="1172171"/>
                </a:cubicBezTo>
                <a:cubicBezTo>
                  <a:pt x="1348912" y="795933"/>
                  <a:pt x="1742744" y="506546"/>
                  <a:pt x="2201664" y="304007"/>
                </a:cubicBezTo>
                <a:cubicBezTo>
                  <a:pt x="2660583" y="101336"/>
                  <a:pt x="3173214" y="0"/>
                  <a:pt x="3739554" y="0"/>
                </a:cubicBezTo>
                <a:cubicBezTo>
                  <a:pt x="4492161" y="0"/>
                  <a:pt x="5127889" y="136327"/>
                  <a:pt x="5646737" y="408980"/>
                </a:cubicBezTo>
                <a:cubicBezTo>
                  <a:pt x="6165585" y="681501"/>
                  <a:pt x="6568678" y="1057341"/>
                  <a:pt x="6856015" y="1536502"/>
                </a:cubicBezTo>
                <a:cubicBezTo>
                  <a:pt x="7143353" y="2015663"/>
                  <a:pt x="7315993" y="2560902"/>
                  <a:pt x="7373937" y="3172222"/>
                </a:cubicBezTo>
                <a:lnTo>
                  <a:pt x="5519737" y="3172222"/>
                </a:lnTo>
                <a:cubicBezTo>
                  <a:pt x="5494999" y="2808420"/>
                  <a:pt x="5420585" y="2499387"/>
                  <a:pt x="5296495" y="2245122"/>
                </a:cubicBezTo>
                <a:cubicBezTo>
                  <a:pt x="5172538" y="1990858"/>
                  <a:pt x="4985477" y="1798638"/>
                  <a:pt x="4735314" y="1668463"/>
                </a:cubicBezTo>
                <a:cubicBezTo>
                  <a:pt x="4485150" y="1538288"/>
                  <a:pt x="4153363" y="1473200"/>
                  <a:pt x="3739951" y="1473200"/>
                </a:cubicBezTo>
                <a:cubicBezTo>
                  <a:pt x="3429992" y="1473200"/>
                  <a:pt x="3159257" y="1531078"/>
                  <a:pt x="2927746" y="1646833"/>
                </a:cubicBezTo>
                <a:cubicBezTo>
                  <a:pt x="2696236" y="1762588"/>
                  <a:pt x="2501900" y="1938338"/>
                  <a:pt x="2344737" y="2174082"/>
                </a:cubicBezTo>
                <a:cubicBezTo>
                  <a:pt x="2187707" y="2409693"/>
                  <a:pt x="2070893" y="2706291"/>
                  <a:pt x="1994296" y="3063875"/>
                </a:cubicBezTo>
                <a:cubicBezTo>
                  <a:pt x="1917832" y="3421328"/>
                  <a:pt x="1879600" y="3839832"/>
                  <a:pt x="1879600" y="4319390"/>
                </a:cubicBezTo>
                <a:lnTo>
                  <a:pt x="1879600" y="4957961"/>
                </a:lnTo>
                <a:cubicBezTo>
                  <a:pt x="1879600" y="5425215"/>
                  <a:pt x="1914723" y="5835584"/>
                  <a:pt x="1984970" y="6189068"/>
                </a:cubicBezTo>
                <a:cubicBezTo>
                  <a:pt x="2055349" y="6542419"/>
                  <a:pt x="2163894" y="6840075"/>
                  <a:pt x="2310606" y="7082036"/>
                </a:cubicBezTo>
                <a:cubicBezTo>
                  <a:pt x="2457450" y="7323866"/>
                  <a:pt x="2647619" y="7505767"/>
                  <a:pt x="2881114" y="7627740"/>
                </a:cubicBezTo>
                <a:cubicBezTo>
                  <a:pt x="3114741" y="7749580"/>
                  <a:pt x="3396919" y="7810500"/>
                  <a:pt x="3727648" y="7810500"/>
                </a:cubicBezTo>
                <a:cubicBezTo>
                  <a:pt x="4116189" y="7810500"/>
                  <a:pt x="4436533" y="7748522"/>
                  <a:pt x="4688681" y="7624565"/>
                </a:cubicBezTo>
                <a:cubicBezTo>
                  <a:pt x="4940961" y="7500475"/>
                  <a:pt x="5134239" y="7316457"/>
                  <a:pt x="5268515" y="7072511"/>
                </a:cubicBezTo>
                <a:cubicBezTo>
                  <a:pt x="5402924" y="6828566"/>
                  <a:pt x="5482563" y="6524758"/>
                  <a:pt x="5507434" y="6161088"/>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561" name="Freeform 7561"/>
          <p:cNvSpPr/>
          <p:nvPr/>
        </p:nvSpPr>
        <p:spPr>
          <a:xfrm>
            <a:off x="3983113" y="2107309"/>
            <a:ext cx="68453" cy="75091"/>
          </a:xfrm>
          <a:custGeom>
            <a:avLst/>
            <a:gdLst/>
            <a:ahLst/>
            <a:cxnLst/>
            <a:rect l="0" t="0" r="0" b="0"/>
            <a:pathLst>
              <a:path w="6350000" h="6957615">
                <a:moveTo>
                  <a:pt x="0" y="3546872"/>
                </a:moveTo>
                <a:lnTo>
                  <a:pt x="0" y="3416697"/>
                </a:lnTo>
                <a:cubicBezTo>
                  <a:pt x="0" y="2924704"/>
                  <a:pt x="70180" y="2471010"/>
                  <a:pt x="210542" y="2055614"/>
                </a:cubicBezTo>
                <a:cubicBezTo>
                  <a:pt x="351035" y="1640086"/>
                  <a:pt x="555492" y="1279393"/>
                  <a:pt x="823912" y="973534"/>
                </a:cubicBezTo>
                <a:cubicBezTo>
                  <a:pt x="1092332" y="667676"/>
                  <a:pt x="1422730" y="428955"/>
                  <a:pt x="1815107" y="257373"/>
                </a:cubicBezTo>
                <a:cubicBezTo>
                  <a:pt x="2207484" y="85791"/>
                  <a:pt x="2657673" y="0"/>
                  <a:pt x="3165673" y="0"/>
                </a:cubicBezTo>
                <a:cubicBezTo>
                  <a:pt x="3673673" y="0"/>
                  <a:pt x="4125912" y="85791"/>
                  <a:pt x="4522390" y="257373"/>
                </a:cubicBezTo>
                <a:cubicBezTo>
                  <a:pt x="4918868" y="428955"/>
                  <a:pt x="5252375" y="667676"/>
                  <a:pt x="5522912" y="973534"/>
                </a:cubicBezTo>
                <a:cubicBezTo>
                  <a:pt x="5793449" y="1279393"/>
                  <a:pt x="5998897" y="1640086"/>
                  <a:pt x="6139259" y="2055614"/>
                </a:cubicBezTo>
                <a:cubicBezTo>
                  <a:pt x="6279753" y="2471010"/>
                  <a:pt x="6350000" y="2924704"/>
                  <a:pt x="6350000" y="3416697"/>
                </a:cubicBezTo>
                <a:lnTo>
                  <a:pt x="6350000" y="3546872"/>
                </a:lnTo>
                <a:cubicBezTo>
                  <a:pt x="6350000" y="4034763"/>
                  <a:pt x="6279753" y="4486473"/>
                  <a:pt x="6139259" y="4902001"/>
                </a:cubicBezTo>
                <a:cubicBezTo>
                  <a:pt x="5998897" y="5317397"/>
                  <a:pt x="5793449" y="5679149"/>
                  <a:pt x="5522912" y="5987256"/>
                </a:cubicBezTo>
                <a:cubicBezTo>
                  <a:pt x="5252375" y="6295231"/>
                  <a:pt x="4920919" y="6533951"/>
                  <a:pt x="4528542" y="6703417"/>
                </a:cubicBezTo>
                <a:cubicBezTo>
                  <a:pt x="4136297" y="6872882"/>
                  <a:pt x="3686175" y="6957615"/>
                  <a:pt x="3178175" y="6957615"/>
                </a:cubicBezTo>
                <a:cubicBezTo>
                  <a:pt x="2670042" y="6957615"/>
                  <a:pt x="2218729" y="6872882"/>
                  <a:pt x="1824235" y="6703417"/>
                </a:cubicBezTo>
                <a:cubicBezTo>
                  <a:pt x="1429874" y="6533951"/>
                  <a:pt x="1097425" y="6295231"/>
                  <a:pt x="826889" y="5987256"/>
                </a:cubicBezTo>
                <a:cubicBezTo>
                  <a:pt x="556484" y="5679149"/>
                  <a:pt x="351035" y="5317397"/>
                  <a:pt x="210542" y="4902001"/>
                </a:cubicBezTo>
                <a:cubicBezTo>
                  <a:pt x="70180" y="4486473"/>
                  <a:pt x="0" y="4034763"/>
                  <a:pt x="0" y="3546872"/>
                </a:cubicBezTo>
                <a:close/>
                <a:moveTo>
                  <a:pt x="1785937" y="3416697"/>
                </a:moveTo>
                <a:lnTo>
                  <a:pt x="1785937" y="3546872"/>
                </a:lnTo>
                <a:cubicBezTo>
                  <a:pt x="1785937" y="3828124"/>
                  <a:pt x="1810742" y="4090723"/>
                  <a:pt x="1860351" y="4334669"/>
                </a:cubicBezTo>
                <a:cubicBezTo>
                  <a:pt x="1909960" y="4578614"/>
                  <a:pt x="1989534" y="4792596"/>
                  <a:pt x="2099071" y="4976614"/>
                </a:cubicBezTo>
                <a:cubicBezTo>
                  <a:pt x="2208609" y="5160632"/>
                  <a:pt x="2352212" y="5304300"/>
                  <a:pt x="2529879" y="5407620"/>
                </a:cubicBezTo>
                <a:cubicBezTo>
                  <a:pt x="2707679" y="5510940"/>
                  <a:pt x="2924770" y="5562600"/>
                  <a:pt x="3181151" y="5562600"/>
                </a:cubicBezTo>
                <a:cubicBezTo>
                  <a:pt x="3429198" y="5562600"/>
                  <a:pt x="3642055" y="5510940"/>
                  <a:pt x="3819723" y="5407620"/>
                </a:cubicBezTo>
                <a:cubicBezTo>
                  <a:pt x="3997523" y="5304300"/>
                  <a:pt x="4140133" y="5160632"/>
                  <a:pt x="4247554" y="4976614"/>
                </a:cubicBezTo>
                <a:cubicBezTo>
                  <a:pt x="4355107" y="4792596"/>
                  <a:pt x="4434747" y="4578614"/>
                  <a:pt x="4486473" y="4334669"/>
                </a:cubicBezTo>
                <a:cubicBezTo>
                  <a:pt x="4538199" y="4090723"/>
                  <a:pt x="4564062" y="3828124"/>
                  <a:pt x="4564062" y="3546872"/>
                </a:cubicBezTo>
                <a:lnTo>
                  <a:pt x="4564062" y="3416697"/>
                </a:lnTo>
                <a:cubicBezTo>
                  <a:pt x="4564062" y="3143779"/>
                  <a:pt x="4538199" y="2886405"/>
                  <a:pt x="4486473" y="2644576"/>
                </a:cubicBezTo>
                <a:cubicBezTo>
                  <a:pt x="4434747" y="2402615"/>
                  <a:pt x="4354115" y="2187575"/>
                  <a:pt x="4244578" y="1999456"/>
                </a:cubicBezTo>
                <a:cubicBezTo>
                  <a:pt x="4135040" y="1811337"/>
                  <a:pt x="3991371" y="1663568"/>
                  <a:pt x="3813571" y="1556147"/>
                </a:cubicBezTo>
                <a:cubicBezTo>
                  <a:pt x="3635904" y="1448726"/>
                  <a:pt x="3420930" y="1395015"/>
                  <a:pt x="3168650" y="1395015"/>
                </a:cubicBezTo>
                <a:cubicBezTo>
                  <a:pt x="2916502" y="1395015"/>
                  <a:pt x="2702586" y="1448726"/>
                  <a:pt x="2526903" y="1556147"/>
                </a:cubicBezTo>
                <a:cubicBezTo>
                  <a:pt x="2351219" y="1663568"/>
                  <a:pt x="2208609" y="1811337"/>
                  <a:pt x="2099071" y="1999456"/>
                </a:cubicBezTo>
                <a:cubicBezTo>
                  <a:pt x="1989534" y="2187575"/>
                  <a:pt x="1909960" y="2402615"/>
                  <a:pt x="1860351" y="2644576"/>
                </a:cubicBezTo>
                <a:cubicBezTo>
                  <a:pt x="1810742" y="2886405"/>
                  <a:pt x="1785937" y="3143779"/>
                  <a:pt x="1785937" y="3416697"/>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562" name="Freeform 7562"/>
          <p:cNvSpPr/>
          <p:nvPr/>
        </p:nvSpPr>
        <p:spPr>
          <a:xfrm>
            <a:off x="4061456" y="2131707"/>
            <a:ext cx="37786" cy="15056"/>
          </a:xfrm>
          <a:custGeom>
            <a:avLst/>
            <a:gdLst/>
            <a:ahLst/>
            <a:cxnLst/>
            <a:rect l="0" t="0" r="0" b="0"/>
            <a:pathLst>
              <a:path w="3505200" h="1395015">
                <a:moveTo>
                  <a:pt x="3505200" y="0"/>
                </a:moveTo>
                <a:lnTo>
                  <a:pt x="3505200" y="1395015"/>
                </a:lnTo>
                <a:lnTo>
                  <a:pt x="0" y="1395015"/>
                </a:lnTo>
                <a:lnTo>
                  <a:pt x="0" y="0"/>
                </a:ln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563" name="Freeform 7563"/>
          <p:cNvSpPr/>
          <p:nvPr/>
        </p:nvSpPr>
        <p:spPr>
          <a:xfrm>
            <a:off x="4114520" y="2083575"/>
            <a:ext cx="74340" cy="97523"/>
          </a:xfrm>
          <a:custGeom>
            <a:avLst/>
            <a:gdLst/>
            <a:ahLst/>
            <a:cxnLst/>
            <a:rect l="0" t="0" r="0" b="0"/>
            <a:pathLst>
              <a:path w="6896100" h="9036050">
                <a:moveTo>
                  <a:pt x="3511153" y="5816600"/>
                </a:moveTo>
                <a:lnTo>
                  <a:pt x="1211460" y="5816600"/>
                </a:lnTo>
                <a:lnTo>
                  <a:pt x="1211460" y="4368800"/>
                </a:lnTo>
                <a:lnTo>
                  <a:pt x="3514526" y="4368800"/>
                </a:lnTo>
                <a:cubicBezTo>
                  <a:pt x="3870523" y="4368800"/>
                  <a:pt x="4160242" y="4309798"/>
                  <a:pt x="4383682" y="4191794"/>
                </a:cubicBezTo>
                <a:cubicBezTo>
                  <a:pt x="4607123" y="4073658"/>
                  <a:pt x="4770569" y="3908955"/>
                  <a:pt x="4874021" y="3697685"/>
                </a:cubicBezTo>
                <a:cubicBezTo>
                  <a:pt x="4977474" y="3486415"/>
                  <a:pt x="5029200" y="3248158"/>
                  <a:pt x="5029200" y="2982913"/>
                </a:cubicBezTo>
                <a:cubicBezTo>
                  <a:pt x="5029200" y="2713700"/>
                  <a:pt x="4977407" y="2463139"/>
                  <a:pt x="4873823" y="2231232"/>
                </a:cubicBezTo>
                <a:cubicBezTo>
                  <a:pt x="4770371" y="1999192"/>
                  <a:pt x="4606792" y="1812727"/>
                  <a:pt x="4383087" y="1671836"/>
                </a:cubicBezTo>
                <a:cubicBezTo>
                  <a:pt x="4159382" y="1530946"/>
                  <a:pt x="3869399" y="1460500"/>
                  <a:pt x="3513137" y="1460500"/>
                </a:cubicBezTo>
                <a:lnTo>
                  <a:pt x="1854200" y="1460500"/>
                </a:lnTo>
                <a:lnTo>
                  <a:pt x="1854200" y="9036050"/>
                </a:lnTo>
                <a:lnTo>
                  <a:pt x="0" y="9036050"/>
                </a:lnTo>
                <a:lnTo>
                  <a:pt x="0" y="0"/>
                </a:lnTo>
                <a:lnTo>
                  <a:pt x="3512939" y="0"/>
                </a:lnTo>
                <a:cubicBezTo>
                  <a:pt x="4219376" y="0"/>
                  <a:pt x="4825536" y="127265"/>
                  <a:pt x="5331420" y="381794"/>
                </a:cubicBezTo>
                <a:cubicBezTo>
                  <a:pt x="5837435" y="636324"/>
                  <a:pt x="6224720" y="987095"/>
                  <a:pt x="6493271" y="1434108"/>
                </a:cubicBezTo>
                <a:cubicBezTo>
                  <a:pt x="6761823" y="1880990"/>
                  <a:pt x="6896100" y="2392032"/>
                  <a:pt x="6896100" y="2967236"/>
                </a:cubicBezTo>
                <a:cubicBezTo>
                  <a:pt x="6896100" y="3550775"/>
                  <a:pt x="6761757" y="4055732"/>
                  <a:pt x="6493073" y="4482108"/>
                </a:cubicBezTo>
                <a:cubicBezTo>
                  <a:pt x="6224389" y="4908352"/>
                  <a:pt x="5836906" y="5237361"/>
                  <a:pt x="5330626" y="5469136"/>
                </a:cubicBezTo>
                <a:cubicBezTo>
                  <a:pt x="4824478" y="5700779"/>
                  <a:pt x="4217987" y="5816600"/>
                  <a:pt x="3511153" y="581660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564" name="Freeform 7564"/>
          <p:cNvSpPr/>
          <p:nvPr/>
        </p:nvSpPr>
        <p:spPr>
          <a:xfrm>
            <a:off x="4199922" y="2107287"/>
            <a:ext cx="41046" cy="73742"/>
          </a:xfrm>
          <a:custGeom>
            <a:avLst/>
            <a:gdLst/>
            <a:ahLst/>
            <a:cxnLst/>
            <a:rect l="0" t="0" r="0" b="0"/>
            <a:pathLst>
              <a:path w="3807618" h="6832600">
                <a:moveTo>
                  <a:pt x="1785937" y="1589882"/>
                </a:moveTo>
                <a:lnTo>
                  <a:pt x="1785937" y="6832600"/>
                </a:lnTo>
                <a:lnTo>
                  <a:pt x="0" y="6832600"/>
                </a:lnTo>
                <a:lnTo>
                  <a:pt x="0" y="127000"/>
                </a:lnTo>
                <a:lnTo>
                  <a:pt x="1680567" y="127000"/>
                </a:lnTo>
                <a:close/>
                <a:moveTo>
                  <a:pt x="3807618" y="82550"/>
                </a:moveTo>
                <a:lnTo>
                  <a:pt x="3776464" y="1738710"/>
                </a:lnTo>
                <a:cubicBezTo>
                  <a:pt x="3689416" y="1726275"/>
                  <a:pt x="3584707" y="1714897"/>
                  <a:pt x="3462337" y="1704579"/>
                </a:cubicBezTo>
                <a:cubicBezTo>
                  <a:pt x="3340100" y="1694260"/>
                  <a:pt x="3229239" y="1689100"/>
                  <a:pt x="3129756" y="1689100"/>
                </a:cubicBezTo>
                <a:cubicBezTo>
                  <a:pt x="2876814" y="1689100"/>
                  <a:pt x="2658070" y="1721115"/>
                  <a:pt x="2473523" y="1785144"/>
                </a:cubicBezTo>
                <a:cubicBezTo>
                  <a:pt x="2289108" y="1849173"/>
                  <a:pt x="2135716" y="1942108"/>
                  <a:pt x="2013346" y="2063949"/>
                </a:cubicBezTo>
                <a:cubicBezTo>
                  <a:pt x="1891109" y="2185790"/>
                  <a:pt x="1799894" y="2336602"/>
                  <a:pt x="1739701" y="2516386"/>
                </a:cubicBezTo>
                <a:cubicBezTo>
                  <a:pt x="1679641" y="2696039"/>
                  <a:pt x="1649610" y="2899503"/>
                  <a:pt x="1649610" y="3126780"/>
                </a:cubicBezTo>
                <a:lnTo>
                  <a:pt x="1283692" y="3015258"/>
                </a:lnTo>
                <a:cubicBezTo>
                  <a:pt x="1283692" y="2581077"/>
                  <a:pt x="1327083" y="2180961"/>
                  <a:pt x="1413867" y="1814910"/>
                </a:cubicBezTo>
                <a:cubicBezTo>
                  <a:pt x="1500650" y="1448726"/>
                  <a:pt x="1627782" y="1129176"/>
                  <a:pt x="1795264" y="856258"/>
                </a:cubicBezTo>
                <a:cubicBezTo>
                  <a:pt x="1962745" y="583208"/>
                  <a:pt x="2168392" y="372269"/>
                  <a:pt x="2412206" y="223441"/>
                </a:cubicBezTo>
                <a:cubicBezTo>
                  <a:pt x="2656152" y="74480"/>
                  <a:pt x="2935221" y="0"/>
                  <a:pt x="3249414" y="0"/>
                </a:cubicBezTo>
                <a:cubicBezTo>
                  <a:pt x="3348632" y="0"/>
                  <a:pt x="3449902" y="7409"/>
                  <a:pt x="3553221" y="22225"/>
                </a:cubicBezTo>
                <a:cubicBezTo>
                  <a:pt x="3656674" y="36910"/>
                  <a:pt x="3741472" y="57018"/>
                  <a:pt x="3807618" y="8255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565" name="Freeform 7565"/>
          <p:cNvSpPr/>
          <p:nvPr/>
        </p:nvSpPr>
        <p:spPr>
          <a:xfrm>
            <a:off x="4245759" y="2107309"/>
            <a:ext cx="68453" cy="75091"/>
          </a:xfrm>
          <a:custGeom>
            <a:avLst/>
            <a:gdLst/>
            <a:ahLst/>
            <a:cxnLst/>
            <a:rect l="0" t="0" r="0" b="0"/>
            <a:pathLst>
              <a:path w="6350000" h="6957615">
                <a:moveTo>
                  <a:pt x="0" y="3546872"/>
                </a:moveTo>
                <a:lnTo>
                  <a:pt x="0" y="3416697"/>
                </a:lnTo>
                <a:cubicBezTo>
                  <a:pt x="0" y="2924704"/>
                  <a:pt x="70180" y="2471010"/>
                  <a:pt x="210542" y="2055614"/>
                </a:cubicBezTo>
                <a:cubicBezTo>
                  <a:pt x="351035" y="1640086"/>
                  <a:pt x="555492" y="1279393"/>
                  <a:pt x="823912" y="973534"/>
                </a:cubicBezTo>
                <a:cubicBezTo>
                  <a:pt x="1092332" y="667676"/>
                  <a:pt x="1422730" y="428955"/>
                  <a:pt x="1815107" y="257373"/>
                </a:cubicBezTo>
                <a:cubicBezTo>
                  <a:pt x="2207484" y="85791"/>
                  <a:pt x="2657673" y="0"/>
                  <a:pt x="3165673" y="0"/>
                </a:cubicBezTo>
                <a:cubicBezTo>
                  <a:pt x="3673673" y="0"/>
                  <a:pt x="4125912" y="85791"/>
                  <a:pt x="4522390" y="257373"/>
                </a:cubicBezTo>
                <a:cubicBezTo>
                  <a:pt x="4918868" y="428955"/>
                  <a:pt x="5252375" y="667676"/>
                  <a:pt x="5522912" y="973534"/>
                </a:cubicBezTo>
                <a:cubicBezTo>
                  <a:pt x="5793449" y="1279393"/>
                  <a:pt x="5998897" y="1640086"/>
                  <a:pt x="6139259" y="2055614"/>
                </a:cubicBezTo>
                <a:cubicBezTo>
                  <a:pt x="6279753" y="2471010"/>
                  <a:pt x="6350000" y="2924704"/>
                  <a:pt x="6350000" y="3416697"/>
                </a:cubicBezTo>
                <a:lnTo>
                  <a:pt x="6350000" y="3546872"/>
                </a:lnTo>
                <a:cubicBezTo>
                  <a:pt x="6350000" y="4034763"/>
                  <a:pt x="6279753" y="4486473"/>
                  <a:pt x="6139259" y="4902001"/>
                </a:cubicBezTo>
                <a:cubicBezTo>
                  <a:pt x="5998897" y="5317397"/>
                  <a:pt x="5793449" y="5679149"/>
                  <a:pt x="5522912" y="5987256"/>
                </a:cubicBezTo>
                <a:cubicBezTo>
                  <a:pt x="5252375" y="6295231"/>
                  <a:pt x="4920919" y="6533951"/>
                  <a:pt x="4528542" y="6703417"/>
                </a:cubicBezTo>
                <a:cubicBezTo>
                  <a:pt x="4136297" y="6872882"/>
                  <a:pt x="3686175" y="6957615"/>
                  <a:pt x="3178175" y="6957615"/>
                </a:cubicBezTo>
                <a:cubicBezTo>
                  <a:pt x="2670042" y="6957615"/>
                  <a:pt x="2218729" y="6872882"/>
                  <a:pt x="1824235" y="6703417"/>
                </a:cubicBezTo>
                <a:cubicBezTo>
                  <a:pt x="1429874" y="6533951"/>
                  <a:pt x="1097425" y="6295231"/>
                  <a:pt x="826889" y="5987256"/>
                </a:cubicBezTo>
                <a:cubicBezTo>
                  <a:pt x="556484" y="5679149"/>
                  <a:pt x="351035" y="5317397"/>
                  <a:pt x="210542" y="4902001"/>
                </a:cubicBezTo>
                <a:cubicBezTo>
                  <a:pt x="70180" y="4486473"/>
                  <a:pt x="0" y="4034763"/>
                  <a:pt x="0" y="3546872"/>
                </a:cubicBezTo>
                <a:close/>
                <a:moveTo>
                  <a:pt x="1785937" y="3416697"/>
                </a:moveTo>
                <a:lnTo>
                  <a:pt x="1785937" y="3546872"/>
                </a:lnTo>
                <a:cubicBezTo>
                  <a:pt x="1785937" y="3828124"/>
                  <a:pt x="1810742" y="4090723"/>
                  <a:pt x="1860351" y="4334669"/>
                </a:cubicBezTo>
                <a:cubicBezTo>
                  <a:pt x="1909960" y="4578614"/>
                  <a:pt x="1989534" y="4792596"/>
                  <a:pt x="2099071" y="4976614"/>
                </a:cubicBezTo>
                <a:cubicBezTo>
                  <a:pt x="2208609" y="5160632"/>
                  <a:pt x="2352212" y="5304300"/>
                  <a:pt x="2529879" y="5407620"/>
                </a:cubicBezTo>
                <a:cubicBezTo>
                  <a:pt x="2707679" y="5510940"/>
                  <a:pt x="2924770" y="5562600"/>
                  <a:pt x="3181151" y="5562600"/>
                </a:cubicBezTo>
                <a:cubicBezTo>
                  <a:pt x="3429198" y="5562600"/>
                  <a:pt x="3642055" y="5510940"/>
                  <a:pt x="3819723" y="5407620"/>
                </a:cubicBezTo>
                <a:cubicBezTo>
                  <a:pt x="3997523" y="5304300"/>
                  <a:pt x="4140133" y="5160632"/>
                  <a:pt x="4247554" y="4976614"/>
                </a:cubicBezTo>
                <a:cubicBezTo>
                  <a:pt x="4355107" y="4792596"/>
                  <a:pt x="4434747" y="4578614"/>
                  <a:pt x="4486473" y="4334669"/>
                </a:cubicBezTo>
                <a:cubicBezTo>
                  <a:pt x="4538199" y="4090723"/>
                  <a:pt x="4564062" y="3828124"/>
                  <a:pt x="4564062" y="3546872"/>
                </a:cubicBezTo>
                <a:lnTo>
                  <a:pt x="4564062" y="3416697"/>
                </a:lnTo>
                <a:cubicBezTo>
                  <a:pt x="4564062" y="3143779"/>
                  <a:pt x="4538199" y="2886405"/>
                  <a:pt x="4486473" y="2644576"/>
                </a:cubicBezTo>
                <a:cubicBezTo>
                  <a:pt x="4434747" y="2402615"/>
                  <a:pt x="4354115" y="2187575"/>
                  <a:pt x="4244578" y="1999456"/>
                </a:cubicBezTo>
                <a:cubicBezTo>
                  <a:pt x="4135040" y="1811337"/>
                  <a:pt x="3991371" y="1663568"/>
                  <a:pt x="3813571" y="1556147"/>
                </a:cubicBezTo>
                <a:cubicBezTo>
                  <a:pt x="3635904" y="1448726"/>
                  <a:pt x="3420930" y="1395015"/>
                  <a:pt x="3168650" y="1395015"/>
                </a:cubicBezTo>
                <a:cubicBezTo>
                  <a:pt x="2916502" y="1395015"/>
                  <a:pt x="2702586" y="1448726"/>
                  <a:pt x="2526903" y="1556147"/>
                </a:cubicBezTo>
                <a:cubicBezTo>
                  <a:pt x="2351219" y="1663568"/>
                  <a:pt x="2208609" y="1811337"/>
                  <a:pt x="2099071" y="1999456"/>
                </a:cubicBezTo>
                <a:cubicBezTo>
                  <a:pt x="1989534" y="2187575"/>
                  <a:pt x="1909960" y="2402615"/>
                  <a:pt x="1860351" y="2644576"/>
                </a:cubicBezTo>
                <a:cubicBezTo>
                  <a:pt x="1810742" y="2886405"/>
                  <a:pt x="1785937" y="3143779"/>
                  <a:pt x="1785937" y="3416697"/>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566" name="Freeform 7566"/>
          <p:cNvSpPr/>
          <p:nvPr/>
        </p:nvSpPr>
        <p:spPr>
          <a:xfrm>
            <a:off x="4321030" y="2107309"/>
            <a:ext cx="66074" cy="102231"/>
          </a:xfrm>
          <a:custGeom>
            <a:avLst/>
            <a:gdLst/>
            <a:ahLst/>
            <a:cxnLst/>
            <a:rect l="0" t="0" r="0" b="0"/>
            <a:pathLst>
              <a:path w="6129337" h="9472215">
                <a:moveTo>
                  <a:pt x="4516437" y="123230"/>
                </a:moveTo>
                <a:lnTo>
                  <a:pt x="6129337" y="123230"/>
                </a:lnTo>
                <a:lnTo>
                  <a:pt x="6129337" y="6607969"/>
                </a:lnTo>
                <a:cubicBezTo>
                  <a:pt x="6129337" y="7219684"/>
                  <a:pt x="5994003" y="7739392"/>
                  <a:pt x="5723334" y="8167091"/>
                </a:cubicBezTo>
                <a:cubicBezTo>
                  <a:pt x="5452797" y="8594922"/>
                  <a:pt x="5075832" y="8919368"/>
                  <a:pt x="4592439" y="9140427"/>
                </a:cubicBezTo>
                <a:cubicBezTo>
                  <a:pt x="4109045" y="9361619"/>
                  <a:pt x="3547202" y="9472215"/>
                  <a:pt x="2906910" y="9472215"/>
                </a:cubicBezTo>
                <a:cubicBezTo>
                  <a:pt x="2625923" y="9472215"/>
                  <a:pt x="2329457" y="9434974"/>
                  <a:pt x="2017514" y="9360494"/>
                </a:cubicBezTo>
                <a:cubicBezTo>
                  <a:pt x="1705570" y="9286014"/>
                  <a:pt x="1408112" y="9170193"/>
                  <a:pt x="1125140" y="9013030"/>
                </a:cubicBezTo>
                <a:cubicBezTo>
                  <a:pt x="842168" y="8855868"/>
                  <a:pt x="605631" y="8657364"/>
                  <a:pt x="415528" y="8417519"/>
                </a:cubicBezTo>
                <a:lnTo>
                  <a:pt x="1203126" y="7365602"/>
                </a:lnTo>
                <a:cubicBezTo>
                  <a:pt x="1409898" y="7604653"/>
                  <a:pt x="1649809" y="7791118"/>
                  <a:pt x="1922859" y="7924997"/>
                </a:cubicBezTo>
                <a:cubicBezTo>
                  <a:pt x="2196041" y="8059009"/>
                  <a:pt x="2498129" y="8126015"/>
                  <a:pt x="2829123" y="8126015"/>
                </a:cubicBezTo>
                <a:cubicBezTo>
                  <a:pt x="3151914" y="8126015"/>
                  <a:pt x="3425031" y="8067079"/>
                  <a:pt x="3648471" y="7949207"/>
                </a:cubicBezTo>
                <a:cubicBezTo>
                  <a:pt x="3871912" y="7831335"/>
                  <a:pt x="4043560" y="7659686"/>
                  <a:pt x="4163417" y="7434261"/>
                </a:cubicBezTo>
                <a:cubicBezTo>
                  <a:pt x="4283405" y="7208969"/>
                  <a:pt x="4343400" y="6937109"/>
                  <a:pt x="4343400" y="6618684"/>
                </a:cubicBezTo>
                <a:lnTo>
                  <a:pt x="4343400" y="1668065"/>
                </a:lnTo>
                <a:close/>
                <a:moveTo>
                  <a:pt x="0" y="3559373"/>
                </a:moveTo>
                <a:lnTo>
                  <a:pt x="0" y="3429198"/>
                </a:lnTo>
                <a:cubicBezTo>
                  <a:pt x="0" y="2916436"/>
                  <a:pt x="63036" y="2450306"/>
                  <a:pt x="189110" y="2030809"/>
                </a:cubicBezTo>
                <a:cubicBezTo>
                  <a:pt x="315317" y="1611180"/>
                  <a:pt x="495167" y="1250487"/>
                  <a:pt x="728662" y="948730"/>
                </a:cubicBezTo>
                <a:cubicBezTo>
                  <a:pt x="962157" y="646972"/>
                  <a:pt x="1246253" y="413411"/>
                  <a:pt x="1580951" y="248047"/>
                </a:cubicBezTo>
                <a:cubicBezTo>
                  <a:pt x="1915781" y="82682"/>
                  <a:pt x="2294069" y="0"/>
                  <a:pt x="2715815" y="0"/>
                </a:cubicBezTo>
                <a:cubicBezTo>
                  <a:pt x="3162167" y="0"/>
                  <a:pt x="3536222" y="82550"/>
                  <a:pt x="3837979" y="247650"/>
                </a:cubicBezTo>
                <a:cubicBezTo>
                  <a:pt x="4139736" y="412750"/>
                  <a:pt x="4387717" y="647038"/>
                  <a:pt x="4581921" y="950515"/>
                </a:cubicBezTo>
                <a:cubicBezTo>
                  <a:pt x="4776258" y="1253993"/>
                  <a:pt x="4928195" y="1611180"/>
                  <a:pt x="5037732" y="2022078"/>
                </a:cubicBezTo>
                <a:cubicBezTo>
                  <a:pt x="5147270" y="2432844"/>
                  <a:pt x="5233061" y="2881841"/>
                  <a:pt x="5295106" y="3369072"/>
                </a:cubicBezTo>
                <a:lnTo>
                  <a:pt x="5295106" y="3654623"/>
                </a:lnTo>
                <a:cubicBezTo>
                  <a:pt x="5233061" y="4122274"/>
                  <a:pt x="5139994" y="4556853"/>
                  <a:pt x="5015904" y="4958358"/>
                </a:cubicBezTo>
                <a:cubicBezTo>
                  <a:pt x="4891947" y="5359863"/>
                  <a:pt x="4728699" y="5710700"/>
                  <a:pt x="4526160" y="6010870"/>
                </a:cubicBezTo>
                <a:cubicBezTo>
                  <a:pt x="4323754" y="6310908"/>
                  <a:pt x="4072664" y="6543741"/>
                  <a:pt x="3772892" y="6709370"/>
                </a:cubicBezTo>
                <a:cubicBezTo>
                  <a:pt x="3473119" y="6874866"/>
                  <a:pt x="3116593" y="6957615"/>
                  <a:pt x="2703314" y="6957615"/>
                </a:cubicBezTo>
                <a:cubicBezTo>
                  <a:pt x="2289902" y="6957615"/>
                  <a:pt x="1916840" y="6872882"/>
                  <a:pt x="1584126" y="6703417"/>
                </a:cubicBezTo>
                <a:cubicBezTo>
                  <a:pt x="1251412" y="6533951"/>
                  <a:pt x="967250" y="6296289"/>
                  <a:pt x="731639" y="5990431"/>
                </a:cubicBezTo>
                <a:cubicBezTo>
                  <a:pt x="496159" y="5684440"/>
                  <a:pt x="315317" y="5324739"/>
                  <a:pt x="189110" y="4911328"/>
                </a:cubicBezTo>
                <a:cubicBezTo>
                  <a:pt x="63036" y="4497917"/>
                  <a:pt x="0" y="4047265"/>
                  <a:pt x="0" y="3559373"/>
                </a:cubicBezTo>
                <a:close/>
                <a:moveTo>
                  <a:pt x="1785937" y="3425031"/>
                </a:moveTo>
                <a:lnTo>
                  <a:pt x="1785937" y="3555206"/>
                </a:lnTo>
                <a:cubicBezTo>
                  <a:pt x="1785937" y="3832489"/>
                  <a:pt x="1812792" y="4091186"/>
                  <a:pt x="1866503" y="4331295"/>
                </a:cubicBezTo>
                <a:cubicBezTo>
                  <a:pt x="1920345" y="4571405"/>
                  <a:pt x="2004086" y="4783534"/>
                  <a:pt x="2117725" y="4967684"/>
                </a:cubicBezTo>
                <a:cubicBezTo>
                  <a:pt x="2231495" y="5151702"/>
                  <a:pt x="2374106" y="5294445"/>
                  <a:pt x="2545556" y="5395912"/>
                </a:cubicBezTo>
                <a:cubicBezTo>
                  <a:pt x="2717138" y="5497248"/>
                  <a:pt x="2920801" y="5547915"/>
                  <a:pt x="3156545" y="5547915"/>
                </a:cubicBezTo>
                <a:cubicBezTo>
                  <a:pt x="3483041" y="5547915"/>
                  <a:pt x="3749608" y="5478595"/>
                  <a:pt x="3956248" y="5339953"/>
                </a:cubicBezTo>
                <a:cubicBezTo>
                  <a:pt x="4163020" y="5201311"/>
                  <a:pt x="4318066" y="5009951"/>
                  <a:pt x="4421385" y="4765873"/>
                </a:cubicBezTo>
                <a:cubicBezTo>
                  <a:pt x="4524838" y="4521663"/>
                  <a:pt x="4584832" y="4240212"/>
                  <a:pt x="4601368" y="3921522"/>
                </a:cubicBezTo>
                <a:lnTo>
                  <a:pt x="4601368" y="3108325"/>
                </a:lnTo>
                <a:cubicBezTo>
                  <a:pt x="4593034" y="2847578"/>
                  <a:pt x="4557844" y="2612694"/>
                  <a:pt x="4495800" y="2403673"/>
                </a:cubicBezTo>
                <a:cubicBezTo>
                  <a:pt x="4433887" y="2194652"/>
                  <a:pt x="4347104" y="2015662"/>
                  <a:pt x="4235450" y="1866701"/>
                </a:cubicBezTo>
                <a:cubicBezTo>
                  <a:pt x="4123795" y="1717741"/>
                  <a:pt x="3979068" y="1601920"/>
                  <a:pt x="3801268" y="1519237"/>
                </a:cubicBezTo>
                <a:cubicBezTo>
                  <a:pt x="3623600" y="1436423"/>
                  <a:pt x="3412794" y="1395015"/>
                  <a:pt x="3168848" y="1395015"/>
                </a:cubicBezTo>
                <a:cubicBezTo>
                  <a:pt x="2933236" y="1395015"/>
                  <a:pt x="2729640" y="1447800"/>
                  <a:pt x="2558057" y="1553369"/>
                </a:cubicBezTo>
                <a:cubicBezTo>
                  <a:pt x="2386475" y="1658805"/>
                  <a:pt x="2243798" y="1802606"/>
                  <a:pt x="2130028" y="1984772"/>
                </a:cubicBezTo>
                <a:cubicBezTo>
                  <a:pt x="2016389" y="2166805"/>
                  <a:pt x="1930598" y="2380985"/>
                  <a:pt x="1872654" y="2627312"/>
                </a:cubicBezTo>
                <a:cubicBezTo>
                  <a:pt x="1814843" y="2873507"/>
                  <a:pt x="1785937" y="3139413"/>
                  <a:pt x="1785937" y="3425031"/>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567" name="Freeform 7567"/>
          <p:cNvSpPr/>
          <p:nvPr/>
        </p:nvSpPr>
        <p:spPr>
          <a:xfrm>
            <a:off x="4399998" y="2107287"/>
            <a:ext cx="41046" cy="73742"/>
          </a:xfrm>
          <a:custGeom>
            <a:avLst/>
            <a:gdLst/>
            <a:ahLst/>
            <a:cxnLst/>
            <a:rect l="0" t="0" r="0" b="0"/>
            <a:pathLst>
              <a:path w="3807618" h="6832600">
                <a:moveTo>
                  <a:pt x="1785937" y="1589882"/>
                </a:moveTo>
                <a:lnTo>
                  <a:pt x="1785937" y="6832600"/>
                </a:lnTo>
                <a:lnTo>
                  <a:pt x="0" y="6832600"/>
                </a:lnTo>
                <a:lnTo>
                  <a:pt x="0" y="127000"/>
                </a:lnTo>
                <a:lnTo>
                  <a:pt x="1680567" y="127000"/>
                </a:lnTo>
                <a:close/>
                <a:moveTo>
                  <a:pt x="3807618" y="82550"/>
                </a:moveTo>
                <a:lnTo>
                  <a:pt x="3776464" y="1738710"/>
                </a:lnTo>
                <a:cubicBezTo>
                  <a:pt x="3689416" y="1726275"/>
                  <a:pt x="3584707" y="1714897"/>
                  <a:pt x="3462337" y="1704579"/>
                </a:cubicBezTo>
                <a:cubicBezTo>
                  <a:pt x="3340100" y="1694260"/>
                  <a:pt x="3229239" y="1689100"/>
                  <a:pt x="3129756" y="1689100"/>
                </a:cubicBezTo>
                <a:cubicBezTo>
                  <a:pt x="2876814" y="1689100"/>
                  <a:pt x="2658070" y="1721115"/>
                  <a:pt x="2473523" y="1785144"/>
                </a:cubicBezTo>
                <a:cubicBezTo>
                  <a:pt x="2289108" y="1849173"/>
                  <a:pt x="2135716" y="1942108"/>
                  <a:pt x="2013346" y="2063949"/>
                </a:cubicBezTo>
                <a:cubicBezTo>
                  <a:pt x="1891109" y="2185790"/>
                  <a:pt x="1799894" y="2336602"/>
                  <a:pt x="1739701" y="2516386"/>
                </a:cubicBezTo>
                <a:cubicBezTo>
                  <a:pt x="1679641" y="2696039"/>
                  <a:pt x="1649610" y="2899503"/>
                  <a:pt x="1649610" y="3126780"/>
                </a:cubicBezTo>
                <a:lnTo>
                  <a:pt x="1283692" y="3015258"/>
                </a:lnTo>
                <a:cubicBezTo>
                  <a:pt x="1283692" y="2581077"/>
                  <a:pt x="1327083" y="2180961"/>
                  <a:pt x="1413867" y="1814910"/>
                </a:cubicBezTo>
                <a:cubicBezTo>
                  <a:pt x="1500650" y="1448726"/>
                  <a:pt x="1627782" y="1129176"/>
                  <a:pt x="1795264" y="856258"/>
                </a:cubicBezTo>
                <a:cubicBezTo>
                  <a:pt x="1962745" y="583208"/>
                  <a:pt x="2168392" y="372269"/>
                  <a:pt x="2412206" y="223441"/>
                </a:cubicBezTo>
                <a:cubicBezTo>
                  <a:pt x="2656152" y="74480"/>
                  <a:pt x="2935221" y="0"/>
                  <a:pt x="3249414" y="0"/>
                </a:cubicBezTo>
                <a:cubicBezTo>
                  <a:pt x="3348632" y="0"/>
                  <a:pt x="3449902" y="7409"/>
                  <a:pt x="3553221" y="22225"/>
                </a:cubicBezTo>
                <a:cubicBezTo>
                  <a:pt x="3656674" y="36910"/>
                  <a:pt x="3741472" y="57018"/>
                  <a:pt x="3807618" y="8255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568" name="Freeform 7568"/>
          <p:cNvSpPr/>
          <p:nvPr/>
        </p:nvSpPr>
        <p:spPr>
          <a:xfrm>
            <a:off x="4445834" y="2107287"/>
            <a:ext cx="64343" cy="75113"/>
          </a:xfrm>
          <a:custGeom>
            <a:avLst/>
            <a:gdLst/>
            <a:ahLst/>
            <a:cxnLst/>
            <a:rect l="0" t="0" r="0" b="0"/>
            <a:pathLst>
              <a:path w="5968801" h="6959600">
                <a:moveTo>
                  <a:pt x="3898900" y="5321697"/>
                </a:moveTo>
                <a:lnTo>
                  <a:pt x="3898900" y="2331046"/>
                </a:lnTo>
                <a:cubicBezTo>
                  <a:pt x="3898900" y="2116072"/>
                  <a:pt x="3863908" y="1931062"/>
                  <a:pt x="3793926" y="1776016"/>
                </a:cubicBezTo>
                <a:cubicBezTo>
                  <a:pt x="3724076" y="1620838"/>
                  <a:pt x="3616126" y="1499857"/>
                  <a:pt x="3470076" y="1413074"/>
                </a:cubicBezTo>
                <a:cubicBezTo>
                  <a:pt x="3324158" y="1326158"/>
                  <a:pt x="3135974" y="1282700"/>
                  <a:pt x="2905521" y="1282700"/>
                </a:cubicBezTo>
                <a:cubicBezTo>
                  <a:pt x="2708142" y="1282700"/>
                  <a:pt x="2537420" y="1316765"/>
                  <a:pt x="2393354" y="1384896"/>
                </a:cubicBezTo>
                <a:cubicBezTo>
                  <a:pt x="2249421" y="1452894"/>
                  <a:pt x="2138362" y="1549797"/>
                  <a:pt x="2060178" y="1675607"/>
                </a:cubicBezTo>
                <a:cubicBezTo>
                  <a:pt x="1982126" y="1801416"/>
                  <a:pt x="1943100" y="1948921"/>
                  <a:pt x="1943100" y="2118122"/>
                </a:cubicBezTo>
                <a:lnTo>
                  <a:pt x="157162" y="2118122"/>
                </a:lnTo>
                <a:cubicBezTo>
                  <a:pt x="157162" y="1833166"/>
                  <a:pt x="223242" y="1562696"/>
                  <a:pt x="355401" y="1306711"/>
                </a:cubicBezTo>
                <a:cubicBezTo>
                  <a:pt x="487560" y="1050727"/>
                  <a:pt x="679582" y="824707"/>
                  <a:pt x="931465" y="628650"/>
                </a:cubicBezTo>
                <a:cubicBezTo>
                  <a:pt x="1183481" y="432462"/>
                  <a:pt x="1483981" y="278673"/>
                  <a:pt x="1832967" y="167283"/>
                </a:cubicBezTo>
                <a:cubicBezTo>
                  <a:pt x="2182084" y="55761"/>
                  <a:pt x="2573469" y="0"/>
                  <a:pt x="3007121" y="0"/>
                </a:cubicBezTo>
                <a:cubicBezTo>
                  <a:pt x="3527557" y="0"/>
                  <a:pt x="3990114" y="86850"/>
                  <a:pt x="4394795" y="260549"/>
                </a:cubicBezTo>
                <a:cubicBezTo>
                  <a:pt x="4799607" y="434115"/>
                  <a:pt x="5118695" y="694598"/>
                  <a:pt x="5352057" y="1041996"/>
                </a:cubicBezTo>
                <a:cubicBezTo>
                  <a:pt x="5585552" y="1389394"/>
                  <a:pt x="5702300" y="1823641"/>
                  <a:pt x="5702300" y="2344738"/>
                </a:cubicBezTo>
                <a:lnTo>
                  <a:pt x="5702300" y="5216525"/>
                </a:lnTo>
                <a:cubicBezTo>
                  <a:pt x="5702300" y="5584693"/>
                  <a:pt x="5724988" y="5885591"/>
                  <a:pt x="5770364" y="6119218"/>
                </a:cubicBezTo>
                <a:cubicBezTo>
                  <a:pt x="5815872" y="6352845"/>
                  <a:pt x="5882018" y="6556508"/>
                  <a:pt x="5968801" y="6730207"/>
                </a:cubicBezTo>
                <a:lnTo>
                  <a:pt x="5968801" y="6835576"/>
                </a:lnTo>
                <a:lnTo>
                  <a:pt x="4160043" y="6835576"/>
                </a:lnTo>
                <a:cubicBezTo>
                  <a:pt x="4072995" y="6653544"/>
                  <a:pt x="4007710" y="6425010"/>
                  <a:pt x="3964185" y="6149975"/>
                </a:cubicBezTo>
                <a:cubicBezTo>
                  <a:pt x="3920661" y="5874941"/>
                  <a:pt x="3898900" y="5598848"/>
                  <a:pt x="3898900" y="5321697"/>
                </a:cubicBezTo>
                <a:close/>
                <a:moveTo>
                  <a:pt x="4141390" y="2743200"/>
                </a:moveTo>
                <a:lnTo>
                  <a:pt x="4141390" y="3759200"/>
                </a:lnTo>
                <a:lnTo>
                  <a:pt x="3146028" y="3759200"/>
                </a:lnTo>
                <a:cubicBezTo>
                  <a:pt x="2911210" y="3759200"/>
                  <a:pt x="2707216" y="3786056"/>
                  <a:pt x="2534046" y="3839766"/>
                </a:cubicBezTo>
                <a:cubicBezTo>
                  <a:pt x="2361009" y="3893477"/>
                  <a:pt x="2218795" y="3968949"/>
                  <a:pt x="2107406" y="4066183"/>
                </a:cubicBezTo>
                <a:cubicBezTo>
                  <a:pt x="1996148" y="4163418"/>
                  <a:pt x="1914723" y="4276130"/>
                  <a:pt x="1863129" y="4404321"/>
                </a:cubicBezTo>
                <a:cubicBezTo>
                  <a:pt x="1811668" y="4532511"/>
                  <a:pt x="1785937" y="4673071"/>
                  <a:pt x="1785937" y="4826000"/>
                </a:cubicBezTo>
                <a:cubicBezTo>
                  <a:pt x="1785937" y="4979062"/>
                  <a:pt x="1820994" y="5116579"/>
                  <a:pt x="1891109" y="5238552"/>
                </a:cubicBezTo>
                <a:cubicBezTo>
                  <a:pt x="1961356" y="5360525"/>
                  <a:pt x="2062559" y="5455643"/>
                  <a:pt x="2194718" y="5523905"/>
                </a:cubicBezTo>
                <a:cubicBezTo>
                  <a:pt x="2327010" y="5592035"/>
                  <a:pt x="2481990" y="5626100"/>
                  <a:pt x="2659657" y="5626100"/>
                </a:cubicBezTo>
                <a:cubicBezTo>
                  <a:pt x="2928210" y="5626100"/>
                  <a:pt x="3161638" y="5572390"/>
                  <a:pt x="3359943" y="5464969"/>
                </a:cubicBezTo>
                <a:cubicBezTo>
                  <a:pt x="3558249" y="5357416"/>
                  <a:pt x="3712170" y="5225058"/>
                  <a:pt x="3821707" y="5067896"/>
                </a:cubicBezTo>
                <a:cubicBezTo>
                  <a:pt x="3931245" y="4910733"/>
                  <a:pt x="3986014" y="4761905"/>
                  <a:pt x="3986014" y="4621411"/>
                </a:cubicBezTo>
                <a:lnTo>
                  <a:pt x="4464843" y="5378054"/>
                </a:lnTo>
                <a:cubicBezTo>
                  <a:pt x="4398830" y="5547519"/>
                  <a:pt x="4309004" y="5723203"/>
                  <a:pt x="4195365" y="5905104"/>
                </a:cubicBezTo>
                <a:cubicBezTo>
                  <a:pt x="4081859" y="6087005"/>
                  <a:pt x="3938389" y="6257595"/>
                  <a:pt x="3764954" y="6416874"/>
                </a:cubicBezTo>
                <a:cubicBezTo>
                  <a:pt x="3591652" y="6576021"/>
                  <a:pt x="3383227" y="6706262"/>
                  <a:pt x="3139678" y="6807597"/>
                </a:cubicBezTo>
                <a:cubicBezTo>
                  <a:pt x="2896129" y="6908932"/>
                  <a:pt x="2607071" y="6959600"/>
                  <a:pt x="2272506" y="6959600"/>
                </a:cubicBezTo>
                <a:cubicBezTo>
                  <a:pt x="1847453" y="6959600"/>
                  <a:pt x="1462550" y="6873742"/>
                  <a:pt x="1117798" y="6702029"/>
                </a:cubicBezTo>
                <a:cubicBezTo>
                  <a:pt x="773046" y="6530182"/>
                  <a:pt x="500525" y="6292123"/>
                  <a:pt x="300235" y="5987852"/>
                </a:cubicBezTo>
                <a:cubicBezTo>
                  <a:pt x="100078" y="5683581"/>
                  <a:pt x="0" y="5336845"/>
                  <a:pt x="0" y="4947643"/>
                </a:cubicBezTo>
                <a:cubicBezTo>
                  <a:pt x="0" y="4595747"/>
                  <a:pt x="66145" y="4283208"/>
                  <a:pt x="198437" y="4010025"/>
                </a:cubicBezTo>
                <a:cubicBezTo>
                  <a:pt x="330729" y="3736843"/>
                  <a:pt x="525991" y="3506061"/>
                  <a:pt x="784225" y="3317677"/>
                </a:cubicBezTo>
                <a:cubicBezTo>
                  <a:pt x="1042590" y="3129161"/>
                  <a:pt x="1365977" y="2986286"/>
                  <a:pt x="1754385" y="2889052"/>
                </a:cubicBezTo>
                <a:cubicBezTo>
                  <a:pt x="2142926" y="2791818"/>
                  <a:pt x="2593445" y="2743200"/>
                  <a:pt x="3105943" y="274320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569" name="Freeform 7569"/>
          <p:cNvSpPr/>
          <p:nvPr/>
        </p:nvSpPr>
        <p:spPr>
          <a:xfrm>
            <a:off x="4520696" y="2107288"/>
            <a:ext cx="103724" cy="73673"/>
          </a:xfrm>
          <a:custGeom>
            <a:avLst/>
            <a:gdLst/>
            <a:ahLst/>
            <a:cxnLst/>
            <a:rect l="0" t="0" r="0" b="0"/>
            <a:pathLst>
              <a:path w="9621837" h="6826250">
                <a:moveTo>
                  <a:pt x="1785937" y="1506736"/>
                </a:moveTo>
                <a:lnTo>
                  <a:pt x="1785937" y="6826250"/>
                </a:lnTo>
                <a:lnTo>
                  <a:pt x="0" y="6826250"/>
                </a:lnTo>
                <a:lnTo>
                  <a:pt x="0" y="114300"/>
                </a:lnTo>
                <a:lnTo>
                  <a:pt x="1674614" y="114300"/>
                </a:lnTo>
                <a:close/>
                <a:moveTo>
                  <a:pt x="1532532" y="3238500"/>
                </a:moveTo>
                <a:lnTo>
                  <a:pt x="1044376" y="3238500"/>
                </a:lnTo>
                <a:cubicBezTo>
                  <a:pt x="1044376" y="2772040"/>
                  <a:pt x="1101195" y="2341695"/>
                  <a:pt x="1214834" y="1947466"/>
                </a:cubicBezTo>
                <a:cubicBezTo>
                  <a:pt x="1328605" y="1553237"/>
                  <a:pt x="1496086" y="1210601"/>
                  <a:pt x="1717278" y="919560"/>
                </a:cubicBezTo>
                <a:cubicBezTo>
                  <a:pt x="1938602" y="628518"/>
                  <a:pt x="2212578" y="402498"/>
                  <a:pt x="2539206" y="241499"/>
                </a:cubicBezTo>
                <a:cubicBezTo>
                  <a:pt x="2865834" y="80500"/>
                  <a:pt x="3244122" y="0"/>
                  <a:pt x="3674070" y="0"/>
                </a:cubicBezTo>
                <a:cubicBezTo>
                  <a:pt x="3971858" y="0"/>
                  <a:pt x="4244776" y="44385"/>
                  <a:pt x="4492823" y="133152"/>
                </a:cubicBezTo>
                <a:cubicBezTo>
                  <a:pt x="4740870" y="221920"/>
                  <a:pt x="4954852" y="360231"/>
                  <a:pt x="5134768" y="548085"/>
                </a:cubicBezTo>
                <a:cubicBezTo>
                  <a:pt x="5314685" y="735939"/>
                  <a:pt x="5454253" y="979620"/>
                  <a:pt x="5553471" y="1279129"/>
                </a:cubicBezTo>
                <a:cubicBezTo>
                  <a:pt x="5652690" y="1578505"/>
                  <a:pt x="5702300" y="1936684"/>
                  <a:pt x="5702300" y="2353668"/>
                </a:cubicBezTo>
                <a:lnTo>
                  <a:pt x="5702300" y="6826250"/>
                </a:lnTo>
                <a:lnTo>
                  <a:pt x="3916362" y="6826250"/>
                </a:lnTo>
                <a:lnTo>
                  <a:pt x="3916362" y="2548136"/>
                </a:lnTo>
                <a:cubicBezTo>
                  <a:pt x="3916362" y="2242278"/>
                  <a:pt x="3874955" y="2006733"/>
                  <a:pt x="3792140" y="1841500"/>
                </a:cubicBezTo>
                <a:cubicBezTo>
                  <a:pt x="3709458" y="1676136"/>
                  <a:pt x="3592578" y="1560381"/>
                  <a:pt x="3441501" y="1494235"/>
                </a:cubicBezTo>
                <a:cubicBezTo>
                  <a:pt x="3290424" y="1428089"/>
                  <a:pt x="3109317" y="1395016"/>
                  <a:pt x="2898179" y="1395016"/>
                </a:cubicBezTo>
                <a:cubicBezTo>
                  <a:pt x="2666536" y="1395016"/>
                  <a:pt x="2464792" y="1442641"/>
                  <a:pt x="2292945" y="1537891"/>
                </a:cubicBezTo>
                <a:cubicBezTo>
                  <a:pt x="2121230" y="1633009"/>
                  <a:pt x="1979480" y="1764375"/>
                  <a:pt x="1867693" y="1931988"/>
                </a:cubicBezTo>
                <a:cubicBezTo>
                  <a:pt x="1756039" y="2099601"/>
                  <a:pt x="1672232" y="2295129"/>
                  <a:pt x="1616273" y="2518569"/>
                </a:cubicBezTo>
                <a:cubicBezTo>
                  <a:pt x="1560446" y="2742010"/>
                  <a:pt x="1532532" y="2981987"/>
                  <a:pt x="1532532" y="3238500"/>
                </a:cubicBezTo>
                <a:close/>
                <a:moveTo>
                  <a:pt x="5534818" y="3033713"/>
                </a:moveTo>
                <a:lnTo>
                  <a:pt x="4896048" y="3114279"/>
                </a:lnTo>
                <a:cubicBezTo>
                  <a:pt x="4896048" y="2676790"/>
                  <a:pt x="4950817" y="2270258"/>
                  <a:pt x="5060354" y="1894682"/>
                </a:cubicBezTo>
                <a:cubicBezTo>
                  <a:pt x="5170024" y="1518973"/>
                  <a:pt x="5333338" y="1188707"/>
                  <a:pt x="5550296" y="903883"/>
                </a:cubicBezTo>
                <a:cubicBezTo>
                  <a:pt x="5767387" y="619059"/>
                  <a:pt x="6037196" y="397206"/>
                  <a:pt x="6359723" y="238324"/>
                </a:cubicBezTo>
                <a:cubicBezTo>
                  <a:pt x="6682250" y="79441"/>
                  <a:pt x="7054320" y="0"/>
                  <a:pt x="7475934" y="0"/>
                </a:cubicBezTo>
                <a:cubicBezTo>
                  <a:pt x="7798461" y="0"/>
                  <a:pt x="8092016" y="46501"/>
                  <a:pt x="8356600" y="139502"/>
                </a:cubicBezTo>
                <a:cubicBezTo>
                  <a:pt x="8621315" y="232371"/>
                  <a:pt x="8847732" y="378950"/>
                  <a:pt x="9035851" y="579240"/>
                </a:cubicBezTo>
                <a:cubicBezTo>
                  <a:pt x="9223970" y="779397"/>
                  <a:pt x="9368631" y="1040540"/>
                  <a:pt x="9469834" y="1362671"/>
                </a:cubicBezTo>
                <a:cubicBezTo>
                  <a:pt x="9571170" y="1684801"/>
                  <a:pt x="9621837" y="2079162"/>
                  <a:pt x="9621837" y="2545755"/>
                </a:cubicBezTo>
                <a:lnTo>
                  <a:pt x="9621837" y="6826250"/>
                </a:lnTo>
                <a:lnTo>
                  <a:pt x="7835900" y="6826250"/>
                </a:lnTo>
                <a:lnTo>
                  <a:pt x="7835900" y="2541985"/>
                </a:lnTo>
                <a:cubicBezTo>
                  <a:pt x="7835900" y="2232025"/>
                  <a:pt x="7795484" y="1995422"/>
                  <a:pt x="7714654" y="1832174"/>
                </a:cubicBezTo>
                <a:cubicBezTo>
                  <a:pt x="7633824" y="1668794"/>
                  <a:pt x="7517738" y="1555089"/>
                  <a:pt x="7366396" y="1491060"/>
                </a:cubicBezTo>
                <a:cubicBezTo>
                  <a:pt x="7215054" y="1427031"/>
                  <a:pt x="7035734" y="1395016"/>
                  <a:pt x="6828432" y="1395016"/>
                </a:cubicBezTo>
                <a:cubicBezTo>
                  <a:pt x="6612797" y="1395016"/>
                  <a:pt x="6424149" y="1437482"/>
                  <a:pt x="6262489" y="1522413"/>
                </a:cubicBezTo>
                <a:cubicBezTo>
                  <a:pt x="6100828" y="1607212"/>
                  <a:pt x="5966089" y="1724092"/>
                  <a:pt x="5858271" y="1873052"/>
                </a:cubicBezTo>
                <a:cubicBezTo>
                  <a:pt x="5750454" y="2021880"/>
                  <a:pt x="5669557" y="2194653"/>
                  <a:pt x="5615582" y="2391371"/>
                </a:cubicBezTo>
                <a:cubicBezTo>
                  <a:pt x="5561739" y="2587956"/>
                  <a:pt x="5534818" y="2802070"/>
                  <a:pt x="5534818" y="3033713"/>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570" name="Freeform 7570"/>
          <p:cNvSpPr/>
          <p:nvPr/>
        </p:nvSpPr>
        <p:spPr>
          <a:xfrm>
            <a:off x="4636355" y="2107288"/>
            <a:ext cx="103724" cy="73673"/>
          </a:xfrm>
          <a:custGeom>
            <a:avLst/>
            <a:gdLst/>
            <a:ahLst/>
            <a:cxnLst/>
            <a:rect l="0" t="0" r="0" b="0"/>
            <a:pathLst>
              <a:path w="9621837" h="6826250">
                <a:moveTo>
                  <a:pt x="1785937" y="1506736"/>
                </a:moveTo>
                <a:lnTo>
                  <a:pt x="1785937" y="6826250"/>
                </a:lnTo>
                <a:lnTo>
                  <a:pt x="0" y="6826250"/>
                </a:lnTo>
                <a:lnTo>
                  <a:pt x="0" y="114300"/>
                </a:lnTo>
                <a:lnTo>
                  <a:pt x="1674614" y="114300"/>
                </a:lnTo>
                <a:close/>
                <a:moveTo>
                  <a:pt x="1532532" y="3238500"/>
                </a:moveTo>
                <a:lnTo>
                  <a:pt x="1044376" y="3238500"/>
                </a:lnTo>
                <a:cubicBezTo>
                  <a:pt x="1044376" y="2772040"/>
                  <a:pt x="1101195" y="2341695"/>
                  <a:pt x="1214834" y="1947466"/>
                </a:cubicBezTo>
                <a:cubicBezTo>
                  <a:pt x="1328605" y="1553237"/>
                  <a:pt x="1496086" y="1210601"/>
                  <a:pt x="1717278" y="919560"/>
                </a:cubicBezTo>
                <a:cubicBezTo>
                  <a:pt x="1938602" y="628518"/>
                  <a:pt x="2212578" y="402498"/>
                  <a:pt x="2539206" y="241499"/>
                </a:cubicBezTo>
                <a:cubicBezTo>
                  <a:pt x="2865834" y="80500"/>
                  <a:pt x="3244122" y="0"/>
                  <a:pt x="3674070" y="0"/>
                </a:cubicBezTo>
                <a:cubicBezTo>
                  <a:pt x="3971858" y="0"/>
                  <a:pt x="4244776" y="44385"/>
                  <a:pt x="4492823" y="133152"/>
                </a:cubicBezTo>
                <a:cubicBezTo>
                  <a:pt x="4740870" y="221920"/>
                  <a:pt x="4954852" y="360231"/>
                  <a:pt x="5134768" y="548085"/>
                </a:cubicBezTo>
                <a:cubicBezTo>
                  <a:pt x="5314685" y="735939"/>
                  <a:pt x="5454253" y="979620"/>
                  <a:pt x="5553471" y="1279129"/>
                </a:cubicBezTo>
                <a:cubicBezTo>
                  <a:pt x="5652690" y="1578505"/>
                  <a:pt x="5702300" y="1936684"/>
                  <a:pt x="5702300" y="2353668"/>
                </a:cubicBezTo>
                <a:lnTo>
                  <a:pt x="5702300" y="6826250"/>
                </a:lnTo>
                <a:lnTo>
                  <a:pt x="3916362" y="6826250"/>
                </a:lnTo>
                <a:lnTo>
                  <a:pt x="3916362" y="2548136"/>
                </a:lnTo>
                <a:cubicBezTo>
                  <a:pt x="3916362" y="2242278"/>
                  <a:pt x="3874955" y="2006733"/>
                  <a:pt x="3792140" y="1841500"/>
                </a:cubicBezTo>
                <a:cubicBezTo>
                  <a:pt x="3709458" y="1676136"/>
                  <a:pt x="3592578" y="1560381"/>
                  <a:pt x="3441501" y="1494235"/>
                </a:cubicBezTo>
                <a:cubicBezTo>
                  <a:pt x="3290424" y="1428089"/>
                  <a:pt x="3109317" y="1395016"/>
                  <a:pt x="2898179" y="1395016"/>
                </a:cubicBezTo>
                <a:cubicBezTo>
                  <a:pt x="2666536" y="1395016"/>
                  <a:pt x="2464792" y="1442641"/>
                  <a:pt x="2292945" y="1537891"/>
                </a:cubicBezTo>
                <a:cubicBezTo>
                  <a:pt x="2121230" y="1633009"/>
                  <a:pt x="1979480" y="1764375"/>
                  <a:pt x="1867693" y="1931988"/>
                </a:cubicBezTo>
                <a:cubicBezTo>
                  <a:pt x="1756039" y="2099601"/>
                  <a:pt x="1672232" y="2295129"/>
                  <a:pt x="1616273" y="2518569"/>
                </a:cubicBezTo>
                <a:cubicBezTo>
                  <a:pt x="1560446" y="2742010"/>
                  <a:pt x="1532532" y="2981987"/>
                  <a:pt x="1532532" y="3238500"/>
                </a:cubicBezTo>
                <a:close/>
                <a:moveTo>
                  <a:pt x="5534818" y="3033713"/>
                </a:moveTo>
                <a:lnTo>
                  <a:pt x="4896048" y="3114279"/>
                </a:lnTo>
                <a:cubicBezTo>
                  <a:pt x="4896048" y="2676790"/>
                  <a:pt x="4950817" y="2270258"/>
                  <a:pt x="5060354" y="1894682"/>
                </a:cubicBezTo>
                <a:cubicBezTo>
                  <a:pt x="5170024" y="1518973"/>
                  <a:pt x="5333338" y="1188707"/>
                  <a:pt x="5550296" y="903883"/>
                </a:cubicBezTo>
                <a:cubicBezTo>
                  <a:pt x="5767387" y="619059"/>
                  <a:pt x="6037196" y="397206"/>
                  <a:pt x="6359723" y="238324"/>
                </a:cubicBezTo>
                <a:cubicBezTo>
                  <a:pt x="6682250" y="79441"/>
                  <a:pt x="7054320" y="0"/>
                  <a:pt x="7475934" y="0"/>
                </a:cubicBezTo>
                <a:cubicBezTo>
                  <a:pt x="7798461" y="0"/>
                  <a:pt x="8092016" y="46501"/>
                  <a:pt x="8356600" y="139502"/>
                </a:cubicBezTo>
                <a:cubicBezTo>
                  <a:pt x="8621315" y="232371"/>
                  <a:pt x="8847732" y="378950"/>
                  <a:pt x="9035851" y="579240"/>
                </a:cubicBezTo>
                <a:cubicBezTo>
                  <a:pt x="9223970" y="779397"/>
                  <a:pt x="9368631" y="1040540"/>
                  <a:pt x="9469834" y="1362671"/>
                </a:cubicBezTo>
                <a:cubicBezTo>
                  <a:pt x="9571170" y="1684801"/>
                  <a:pt x="9621837" y="2079162"/>
                  <a:pt x="9621837" y="2545755"/>
                </a:cubicBezTo>
                <a:lnTo>
                  <a:pt x="9621837" y="6826250"/>
                </a:lnTo>
                <a:lnTo>
                  <a:pt x="7835900" y="6826250"/>
                </a:lnTo>
                <a:lnTo>
                  <a:pt x="7835900" y="2541985"/>
                </a:lnTo>
                <a:cubicBezTo>
                  <a:pt x="7835900" y="2232025"/>
                  <a:pt x="7795484" y="1995422"/>
                  <a:pt x="7714654" y="1832174"/>
                </a:cubicBezTo>
                <a:cubicBezTo>
                  <a:pt x="7633824" y="1668794"/>
                  <a:pt x="7517738" y="1555089"/>
                  <a:pt x="7366396" y="1491060"/>
                </a:cubicBezTo>
                <a:cubicBezTo>
                  <a:pt x="7215054" y="1427031"/>
                  <a:pt x="7035734" y="1395016"/>
                  <a:pt x="6828432" y="1395016"/>
                </a:cubicBezTo>
                <a:cubicBezTo>
                  <a:pt x="6612797" y="1395016"/>
                  <a:pt x="6424149" y="1437482"/>
                  <a:pt x="6262489" y="1522413"/>
                </a:cubicBezTo>
                <a:cubicBezTo>
                  <a:pt x="6100828" y="1607212"/>
                  <a:pt x="5966089" y="1724092"/>
                  <a:pt x="5858271" y="1873052"/>
                </a:cubicBezTo>
                <a:cubicBezTo>
                  <a:pt x="5750454" y="2021880"/>
                  <a:pt x="5669557" y="2194653"/>
                  <a:pt x="5615582" y="2391371"/>
                </a:cubicBezTo>
                <a:cubicBezTo>
                  <a:pt x="5561739" y="2587956"/>
                  <a:pt x="5534818" y="2802070"/>
                  <a:pt x="5534818" y="3033713"/>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571" name="Freeform 7571"/>
          <p:cNvSpPr/>
          <p:nvPr/>
        </p:nvSpPr>
        <p:spPr>
          <a:xfrm>
            <a:off x="4749412" y="2107309"/>
            <a:ext cx="65715" cy="75091"/>
          </a:xfrm>
          <a:custGeom>
            <a:avLst/>
            <a:gdLst/>
            <a:ahLst/>
            <a:cxnLst/>
            <a:rect l="0" t="0" r="0" b="0"/>
            <a:pathLst>
              <a:path w="6096000" h="6957615">
                <a:moveTo>
                  <a:pt x="3342679" y="6957615"/>
                </a:moveTo>
                <a:cubicBezTo>
                  <a:pt x="2821714" y="6957615"/>
                  <a:pt x="2354460" y="6873940"/>
                  <a:pt x="1940917" y="6706592"/>
                </a:cubicBezTo>
                <a:cubicBezTo>
                  <a:pt x="1527505" y="6539111"/>
                  <a:pt x="1177131" y="6306542"/>
                  <a:pt x="889793" y="6008886"/>
                </a:cubicBezTo>
                <a:cubicBezTo>
                  <a:pt x="602456" y="5711230"/>
                  <a:pt x="382322" y="5365022"/>
                  <a:pt x="229393" y="4970264"/>
                </a:cubicBezTo>
                <a:cubicBezTo>
                  <a:pt x="76464" y="4575373"/>
                  <a:pt x="0" y="4154686"/>
                  <a:pt x="0" y="3708201"/>
                </a:cubicBezTo>
                <a:lnTo>
                  <a:pt x="0" y="3460155"/>
                </a:lnTo>
                <a:cubicBezTo>
                  <a:pt x="0" y="2951626"/>
                  <a:pt x="72297" y="2486554"/>
                  <a:pt x="216892" y="2064940"/>
                </a:cubicBezTo>
                <a:cubicBezTo>
                  <a:pt x="361619" y="1643195"/>
                  <a:pt x="569383" y="1277342"/>
                  <a:pt x="840184" y="967383"/>
                </a:cubicBezTo>
                <a:cubicBezTo>
                  <a:pt x="1110985" y="657291"/>
                  <a:pt x="1440656" y="418571"/>
                  <a:pt x="1829196" y="251222"/>
                </a:cubicBezTo>
                <a:cubicBezTo>
                  <a:pt x="2217869" y="83740"/>
                  <a:pt x="2656152" y="0"/>
                  <a:pt x="3144043" y="0"/>
                </a:cubicBezTo>
                <a:cubicBezTo>
                  <a:pt x="3619500" y="0"/>
                  <a:pt x="4041179" y="78647"/>
                  <a:pt x="4409082" y="235942"/>
                </a:cubicBezTo>
                <a:cubicBezTo>
                  <a:pt x="4777118" y="393237"/>
                  <a:pt x="5086151" y="616810"/>
                  <a:pt x="5336182" y="906661"/>
                </a:cubicBezTo>
                <a:cubicBezTo>
                  <a:pt x="5586346" y="1196380"/>
                  <a:pt x="5775523" y="1543116"/>
                  <a:pt x="5903714" y="1946870"/>
                </a:cubicBezTo>
                <a:cubicBezTo>
                  <a:pt x="6031904" y="2350492"/>
                  <a:pt x="6096000" y="2798696"/>
                  <a:pt x="6096000" y="3291483"/>
                </a:cubicBezTo>
                <a:lnTo>
                  <a:pt x="6096000" y="4036615"/>
                </a:lnTo>
                <a:lnTo>
                  <a:pt x="760214" y="4036615"/>
                </a:lnTo>
                <a:lnTo>
                  <a:pt x="760214" y="2842815"/>
                </a:lnTo>
                <a:lnTo>
                  <a:pt x="4343400" y="2842815"/>
                </a:lnTo>
                <a:lnTo>
                  <a:pt x="4343400" y="2705894"/>
                </a:lnTo>
                <a:cubicBezTo>
                  <a:pt x="4343400" y="2457318"/>
                  <a:pt x="4298751" y="2234671"/>
                  <a:pt x="4209454" y="2037953"/>
                </a:cubicBezTo>
                <a:cubicBezTo>
                  <a:pt x="4120289" y="1841235"/>
                  <a:pt x="3986543" y="1684933"/>
                  <a:pt x="3808214" y="1569045"/>
                </a:cubicBezTo>
                <a:cubicBezTo>
                  <a:pt x="3629885" y="1453026"/>
                  <a:pt x="3401747" y="1395015"/>
                  <a:pt x="3123803" y="1395015"/>
                </a:cubicBezTo>
                <a:cubicBezTo>
                  <a:pt x="2887397" y="1395015"/>
                  <a:pt x="2684131" y="1446676"/>
                  <a:pt x="2514004" y="1549995"/>
                </a:cubicBezTo>
                <a:cubicBezTo>
                  <a:pt x="2343877" y="1653315"/>
                  <a:pt x="2205897" y="1798042"/>
                  <a:pt x="2100064" y="1984176"/>
                </a:cubicBezTo>
                <a:cubicBezTo>
                  <a:pt x="1994362" y="2170179"/>
                  <a:pt x="1915583" y="2388261"/>
                  <a:pt x="1863725" y="2638425"/>
                </a:cubicBezTo>
                <a:cubicBezTo>
                  <a:pt x="1811866" y="2888456"/>
                  <a:pt x="1785937" y="3162366"/>
                  <a:pt x="1785937" y="3460155"/>
                </a:cubicBezTo>
                <a:lnTo>
                  <a:pt x="1785937" y="3708201"/>
                </a:lnTo>
                <a:cubicBezTo>
                  <a:pt x="1785937" y="3977018"/>
                  <a:pt x="1824235" y="4225131"/>
                  <a:pt x="1900832" y="4452540"/>
                </a:cubicBezTo>
                <a:cubicBezTo>
                  <a:pt x="1977562" y="4679950"/>
                  <a:pt x="2087430" y="4876337"/>
                  <a:pt x="2230437" y="5041701"/>
                </a:cubicBezTo>
                <a:cubicBezTo>
                  <a:pt x="2373444" y="5207066"/>
                  <a:pt x="2547474" y="5335257"/>
                  <a:pt x="2752526" y="5426273"/>
                </a:cubicBezTo>
                <a:cubicBezTo>
                  <a:pt x="2957578" y="5517158"/>
                  <a:pt x="3190676" y="5562600"/>
                  <a:pt x="3451820" y="5562600"/>
                </a:cubicBezTo>
                <a:cubicBezTo>
                  <a:pt x="3775008" y="5562600"/>
                  <a:pt x="4076435" y="5499827"/>
                  <a:pt x="4356100" y="5374283"/>
                </a:cubicBezTo>
                <a:cubicBezTo>
                  <a:pt x="4635764" y="5248606"/>
                  <a:pt x="4877196" y="5058106"/>
                  <a:pt x="5080396" y="4802783"/>
                </a:cubicBezTo>
                <a:lnTo>
                  <a:pt x="5947370" y="5742384"/>
                </a:lnTo>
                <a:cubicBezTo>
                  <a:pt x="5806744" y="5944923"/>
                  <a:pt x="5615516" y="6139193"/>
                  <a:pt x="5373687" y="6325195"/>
                </a:cubicBezTo>
                <a:cubicBezTo>
                  <a:pt x="5131858" y="6511197"/>
                  <a:pt x="4841411" y="6663134"/>
                  <a:pt x="4502348" y="6781006"/>
                </a:cubicBezTo>
                <a:cubicBezTo>
                  <a:pt x="4163285" y="6898745"/>
                  <a:pt x="3776728" y="6957615"/>
                  <a:pt x="3342679" y="6957615"/>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572" name="Freeform 7572"/>
          <p:cNvSpPr/>
          <p:nvPr/>
        </p:nvSpPr>
        <p:spPr>
          <a:xfrm>
            <a:off x="4820986" y="2078229"/>
            <a:ext cx="65168" cy="104171"/>
          </a:xfrm>
          <a:custGeom>
            <a:avLst/>
            <a:gdLst/>
            <a:ahLst/>
            <a:cxnLst/>
            <a:rect l="0" t="0" r="0" b="0"/>
            <a:pathLst>
              <a:path w="6045200" h="9652000">
                <a:moveTo>
                  <a:pt x="4241800" y="8062119"/>
                </a:moveTo>
                <a:lnTo>
                  <a:pt x="4241800" y="0"/>
                </a:lnTo>
                <a:lnTo>
                  <a:pt x="6045200" y="0"/>
                </a:lnTo>
                <a:lnTo>
                  <a:pt x="6045200" y="9525000"/>
                </a:lnTo>
                <a:lnTo>
                  <a:pt x="4422179" y="9525000"/>
                </a:lnTo>
                <a:close/>
                <a:moveTo>
                  <a:pt x="0" y="6252766"/>
                </a:moveTo>
                <a:lnTo>
                  <a:pt x="0" y="6122591"/>
                </a:lnTo>
                <a:cubicBezTo>
                  <a:pt x="0" y="5609696"/>
                  <a:pt x="57877" y="5143434"/>
                  <a:pt x="173632" y="4723805"/>
                </a:cubicBezTo>
                <a:cubicBezTo>
                  <a:pt x="289520" y="4304044"/>
                  <a:pt x="459118" y="3943218"/>
                  <a:pt x="682426" y="3641329"/>
                </a:cubicBezTo>
                <a:cubicBezTo>
                  <a:pt x="905867" y="3339439"/>
                  <a:pt x="1180967" y="3105812"/>
                  <a:pt x="1507728" y="2940447"/>
                </a:cubicBezTo>
                <a:cubicBezTo>
                  <a:pt x="1834488" y="2775083"/>
                  <a:pt x="2206823" y="2692400"/>
                  <a:pt x="2624732" y="2692400"/>
                </a:cubicBezTo>
                <a:cubicBezTo>
                  <a:pt x="3017506" y="2692400"/>
                  <a:pt x="3361795" y="2775016"/>
                  <a:pt x="3657600" y="2940249"/>
                </a:cubicBezTo>
                <a:cubicBezTo>
                  <a:pt x="3953404" y="3105349"/>
                  <a:pt x="4205750" y="3339704"/>
                  <a:pt x="4414639" y="3643313"/>
                </a:cubicBezTo>
                <a:cubicBezTo>
                  <a:pt x="4623527" y="3946790"/>
                  <a:pt x="4792067" y="4304044"/>
                  <a:pt x="4920257" y="4715074"/>
                </a:cubicBezTo>
                <a:cubicBezTo>
                  <a:pt x="5048580" y="5125972"/>
                  <a:pt x="5141647" y="5575102"/>
                  <a:pt x="5199459" y="6062465"/>
                </a:cubicBezTo>
                <a:lnTo>
                  <a:pt x="5199459" y="6348016"/>
                </a:lnTo>
                <a:cubicBezTo>
                  <a:pt x="5141647" y="6815799"/>
                  <a:pt x="5048580" y="7250510"/>
                  <a:pt x="4920257" y="7652147"/>
                </a:cubicBezTo>
                <a:cubicBezTo>
                  <a:pt x="4792067" y="8053785"/>
                  <a:pt x="4623527" y="8404689"/>
                  <a:pt x="4414639" y="8704858"/>
                </a:cubicBezTo>
                <a:cubicBezTo>
                  <a:pt x="4205750" y="9005028"/>
                  <a:pt x="3952345" y="9237928"/>
                  <a:pt x="3654425" y="9403557"/>
                </a:cubicBezTo>
                <a:cubicBezTo>
                  <a:pt x="3356636" y="9569185"/>
                  <a:pt x="3009238" y="9652000"/>
                  <a:pt x="2612231" y="9652000"/>
                </a:cubicBezTo>
                <a:cubicBezTo>
                  <a:pt x="2194454" y="9652000"/>
                  <a:pt x="1823177" y="9567267"/>
                  <a:pt x="1498401" y="9397802"/>
                </a:cubicBezTo>
                <a:cubicBezTo>
                  <a:pt x="1173757" y="9228204"/>
                  <a:pt x="900773" y="8990410"/>
                  <a:pt x="679450" y="8684419"/>
                </a:cubicBezTo>
                <a:cubicBezTo>
                  <a:pt x="458126" y="8378429"/>
                  <a:pt x="289520" y="8018661"/>
                  <a:pt x="173632" y="7605118"/>
                </a:cubicBezTo>
                <a:cubicBezTo>
                  <a:pt x="57877" y="7191574"/>
                  <a:pt x="0" y="6740790"/>
                  <a:pt x="0" y="6252766"/>
                </a:cubicBezTo>
                <a:close/>
                <a:moveTo>
                  <a:pt x="1785937" y="6118424"/>
                </a:moveTo>
                <a:lnTo>
                  <a:pt x="1785937" y="6248797"/>
                </a:lnTo>
                <a:cubicBezTo>
                  <a:pt x="1785937" y="6526081"/>
                  <a:pt x="1807633" y="6784843"/>
                  <a:pt x="1851025" y="7025085"/>
                </a:cubicBezTo>
                <a:cubicBezTo>
                  <a:pt x="1894416" y="7265327"/>
                  <a:pt x="1966714" y="7477522"/>
                  <a:pt x="2067917" y="7661672"/>
                </a:cubicBezTo>
                <a:cubicBezTo>
                  <a:pt x="2169252" y="7845822"/>
                  <a:pt x="2301544" y="7988631"/>
                  <a:pt x="2464792" y="8090099"/>
                </a:cubicBezTo>
                <a:cubicBezTo>
                  <a:pt x="2628172" y="8191567"/>
                  <a:pt x="2827668" y="8242300"/>
                  <a:pt x="3063279" y="8242300"/>
                </a:cubicBezTo>
                <a:cubicBezTo>
                  <a:pt x="3369270" y="8242300"/>
                  <a:pt x="3621484" y="8172980"/>
                  <a:pt x="3819921" y="8034338"/>
                </a:cubicBezTo>
                <a:cubicBezTo>
                  <a:pt x="4018359" y="7895564"/>
                  <a:pt x="4170296" y="7704072"/>
                  <a:pt x="4275732" y="7459861"/>
                </a:cubicBezTo>
                <a:cubicBezTo>
                  <a:pt x="4381169" y="7215519"/>
                  <a:pt x="4442155" y="6933936"/>
                  <a:pt x="4458692" y="6615113"/>
                </a:cubicBezTo>
                <a:lnTo>
                  <a:pt x="4458692" y="5801519"/>
                </a:lnTo>
                <a:cubicBezTo>
                  <a:pt x="4446256" y="5540640"/>
                  <a:pt x="4410075" y="5305690"/>
                  <a:pt x="4350146" y="5096669"/>
                </a:cubicBezTo>
                <a:cubicBezTo>
                  <a:pt x="4290218" y="4887516"/>
                  <a:pt x="4203369" y="4708459"/>
                  <a:pt x="4089598" y="4559499"/>
                </a:cubicBezTo>
                <a:cubicBezTo>
                  <a:pt x="3975960" y="4410406"/>
                  <a:pt x="3835400" y="4294453"/>
                  <a:pt x="3667918" y="4211638"/>
                </a:cubicBezTo>
                <a:cubicBezTo>
                  <a:pt x="3500569" y="4128823"/>
                  <a:pt x="3303190" y="4087416"/>
                  <a:pt x="3075781" y="4087416"/>
                </a:cubicBezTo>
                <a:cubicBezTo>
                  <a:pt x="2844270" y="4087416"/>
                  <a:pt x="2645833" y="4140200"/>
                  <a:pt x="2480468" y="4245769"/>
                </a:cubicBezTo>
                <a:cubicBezTo>
                  <a:pt x="2315104" y="4351338"/>
                  <a:pt x="2181754" y="4495205"/>
                  <a:pt x="2080418" y="4677371"/>
                </a:cubicBezTo>
                <a:cubicBezTo>
                  <a:pt x="1979215" y="4859536"/>
                  <a:pt x="1904801" y="5073849"/>
                  <a:pt x="1857176" y="5320308"/>
                </a:cubicBezTo>
                <a:cubicBezTo>
                  <a:pt x="1809683" y="5566636"/>
                  <a:pt x="1785937" y="5832674"/>
                  <a:pt x="1785937" y="6118424"/>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573" name="Freeform 7573"/>
          <p:cNvSpPr/>
          <p:nvPr/>
        </p:nvSpPr>
        <p:spPr>
          <a:xfrm>
            <a:off x="4933471" y="2083575"/>
            <a:ext cx="74340" cy="97523"/>
          </a:xfrm>
          <a:custGeom>
            <a:avLst/>
            <a:gdLst/>
            <a:ahLst/>
            <a:cxnLst/>
            <a:rect l="0" t="0" r="0" b="0"/>
            <a:pathLst>
              <a:path w="6896100" h="9036050">
                <a:moveTo>
                  <a:pt x="3511153" y="5816600"/>
                </a:moveTo>
                <a:lnTo>
                  <a:pt x="1211460" y="5816600"/>
                </a:lnTo>
                <a:lnTo>
                  <a:pt x="1211460" y="4368800"/>
                </a:lnTo>
                <a:lnTo>
                  <a:pt x="3514526" y="4368800"/>
                </a:lnTo>
                <a:cubicBezTo>
                  <a:pt x="3870523" y="4368800"/>
                  <a:pt x="4160242" y="4309798"/>
                  <a:pt x="4383682" y="4191794"/>
                </a:cubicBezTo>
                <a:cubicBezTo>
                  <a:pt x="4607123" y="4073658"/>
                  <a:pt x="4770569" y="3908955"/>
                  <a:pt x="4874021" y="3697685"/>
                </a:cubicBezTo>
                <a:cubicBezTo>
                  <a:pt x="4977474" y="3486415"/>
                  <a:pt x="5029200" y="3248158"/>
                  <a:pt x="5029200" y="2982913"/>
                </a:cubicBezTo>
                <a:cubicBezTo>
                  <a:pt x="5029200" y="2713700"/>
                  <a:pt x="4977407" y="2463139"/>
                  <a:pt x="4873823" y="2231232"/>
                </a:cubicBezTo>
                <a:cubicBezTo>
                  <a:pt x="4770371" y="1999192"/>
                  <a:pt x="4606792" y="1812727"/>
                  <a:pt x="4383087" y="1671836"/>
                </a:cubicBezTo>
                <a:cubicBezTo>
                  <a:pt x="4159382" y="1530946"/>
                  <a:pt x="3869399" y="1460500"/>
                  <a:pt x="3513137" y="1460500"/>
                </a:cubicBezTo>
                <a:lnTo>
                  <a:pt x="1854200" y="1460500"/>
                </a:lnTo>
                <a:lnTo>
                  <a:pt x="1854200" y="9036050"/>
                </a:lnTo>
                <a:lnTo>
                  <a:pt x="0" y="9036050"/>
                </a:lnTo>
                <a:lnTo>
                  <a:pt x="0" y="0"/>
                </a:lnTo>
                <a:lnTo>
                  <a:pt x="3512939" y="0"/>
                </a:lnTo>
                <a:cubicBezTo>
                  <a:pt x="4219376" y="0"/>
                  <a:pt x="4825536" y="127265"/>
                  <a:pt x="5331420" y="381794"/>
                </a:cubicBezTo>
                <a:cubicBezTo>
                  <a:pt x="5837435" y="636324"/>
                  <a:pt x="6224720" y="987095"/>
                  <a:pt x="6493271" y="1434108"/>
                </a:cubicBezTo>
                <a:cubicBezTo>
                  <a:pt x="6761823" y="1880990"/>
                  <a:pt x="6896100" y="2392032"/>
                  <a:pt x="6896100" y="2967236"/>
                </a:cubicBezTo>
                <a:cubicBezTo>
                  <a:pt x="6896100" y="3550775"/>
                  <a:pt x="6761757" y="4055732"/>
                  <a:pt x="6493073" y="4482108"/>
                </a:cubicBezTo>
                <a:cubicBezTo>
                  <a:pt x="6224389" y="4908352"/>
                  <a:pt x="5836906" y="5237361"/>
                  <a:pt x="5330626" y="5469136"/>
                </a:cubicBezTo>
                <a:cubicBezTo>
                  <a:pt x="4824478" y="5700779"/>
                  <a:pt x="4217987" y="5816600"/>
                  <a:pt x="3511153" y="581660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574" name="Freeform 7574"/>
          <p:cNvSpPr/>
          <p:nvPr/>
        </p:nvSpPr>
        <p:spPr>
          <a:xfrm>
            <a:off x="5015724" y="2107287"/>
            <a:ext cx="64343" cy="75113"/>
          </a:xfrm>
          <a:custGeom>
            <a:avLst/>
            <a:gdLst/>
            <a:ahLst/>
            <a:cxnLst/>
            <a:rect l="0" t="0" r="0" b="0"/>
            <a:pathLst>
              <a:path w="5968801" h="6959600">
                <a:moveTo>
                  <a:pt x="3898900" y="5321697"/>
                </a:moveTo>
                <a:lnTo>
                  <a:pt x="3898900" y="2331046"/>
                </a:lnTo>
                <a:cubicBezTo>
                  <a:pt x="3898900" y="2116072"/>
                  <a:pt x="3863908" y="1931062"/>
                  <a:pt x="3793926" y="1776016"/>
                </a:cubicBezTo>
                <a:cubicBezTo>
                  <a:pt x="3724076" y="1620838"/>
                  <a:pt x="3616126" y="1499857"/>
                  <a:pt x="3470076" y="1413074"/>
                </a:cubicBezTo>
                <a:cubicBezTo>
                  <a:pt x="3324158" y="1326158"/>
                  <a:pt x="3135974" y="1282700"/>
                  <a:pt x="2905521" y="1282700"/>
                </a:cubicBezTo>
                <a:cubicBezTo>
                  <a:pt x="2708142" y="1282700"/>
                  <a:pt x="2537420" y="1316765"/>
                  <a:pt x="2393354" y="1384896"/>
                </a:cubicBezTo>
                <a:cubicBezTo>
                  <a:pt x="2249421" y="1452894"/>
                  <a:pt x="2138362" y="1549797"/>
                  <a:pt x="2060178" y="1675607"/>
                </a:cubicBezTo>
                <a:cubicBezTo>
                  <a:pt x="1982126" y="1801416"/>
                  <a:pt x="1943100" y="1948921"/>
                  <a:pt x="1943100" y="2118122"/>
                </a:cubicBezTo>
                <a:lnTo>
                  <a:pt x="157162" y="2118122"/>
                </a:lnTo>
                <a:cubicBezTo>
                  <a:pt x="157162" y="1833166"/>
                  <a:pt x="223242" y="1562696"/>
                  <a:pt x="355401" y="1306711"/>
                </a:cubicBezTo>
                <a:cubicBezTo>
                  <a:pt x="487560" y="1050727"/>
                  <a:pt x="679582" y="824707"/>
                  <a:pt x="931465" y="628650"/>
                </a:cubicBezTo>
                <a:cubicBezTo>
                  <a:pt x="1183481" y="432462"/>
                  <a:pt x="1483981" y="278673"/>
                  <a:pt x="1832967" y="167283"/>
                </a:cubicBezTo>
                <a:cubicBezTo>
                  <a:pt x="2182084" y="55761"/>
                  <a:pt x="2573469" y="0"/>
                  <a:pt x="3007121" y="0"/>
                </a:cubicBezTo>
                <a:cubicBezTo>
                  <a:pt x="3527557" y="0"/>
                  <a:pt x="3990114" y="86850"/>
                  <a:pt x="4394795" y="260549"/>
                </a:cubicBezTo>
                <a:cubicBezTo>
                  <a:pt x="4799607" y="434115"/>
                  <a:pt x="5118695" y="694598"/>
                  <a:pt x="5352057" y="1041996"/>
                </a:cubicBezTo>
                <a:cubicBezTo>
                  <a:pt x="5585552" y="1389394"/>
                  <a:pt x="5702300" y="1823641"/>
                  <a:pt x="5702300" y="2344738"/>
                </a:cubicBezTo>
                <a:lnTo>
                  <a:pt x="5702300" y="5216525"/>
                </a:lnTo>
                <a:cubicBezTo>
                  <a:pt x="5702300" y="5584693"/>
                  <a:pt x="5724988" y="5885591"/>
                  <a:pt x="5770364" y="6119218"/>
                </a:cubicBezTo>
                <a:cubicBezTo>
                  <a:pt x="5815872" y="6352845"/>
                  <a:pt x="5882018" y="6556508"/>
                  <a:pt x="5968801" y="6730207"/>
                </a:cubicBezTo>
                <a:lnTo>
                  <a:pt x="5968801" y="6835576"/>
                </a:lnTo>
                <a:lnTo>
                  <a:pt x="4160043" y="6835576"/>
                </a:lnTo>
                <a:cubicBezTo>
                  <a:pt x="4072995" y="6653544"/>
                  <a:pt x="4007710" y="6425010"/>
                  <a:pt x="3964185" y="6149975"/>
                </a:cubicBezTo>
                <a:cubicBezTo>
                  <a:pt x="3920661" y="5874941"/>
                  <a:pt x="3898900" y="5598848"/>
                  <a:pt x="3898900" y="5321697"/>
                </a:cubicBezTo>
                <a:close/>
                <a:moveTo>
                  <a:pt x="4141390" y="2743200"/>
                </a:moveTo>
                <a:lnTo>
                  <a:pt x="4141390" y="3759200"/>
                </a:lnTo>
                <a:lnTo>
                  <a:pt x="3146028" y="3759200"/>
                </a:lnTo>
                <a:cubicBezTo>
                  <a:pt x="2911210" y="3759200"/>
                  <a:pt x="2707216" y="3786056"/>
                  <a:pt x="2534046" y="3839766"/>
                </a:cubicBezTo>
                <a:cubicBezTo>
                  <a:pt x="2361009" y="3893477"/>
                  <a:pt x="2218795" y="3968949"/>
                  <a:pt x="2107406" y="4066183"/>
                </a:cubicBezTo>
                <a:cubicBezTo>
                  <a:pt x="1996148" y="4163418"/>
                  <a:pt x="1914723" y="4276130"/>
                  <a:pt x="1863129" y="4404321"/>
                </a:cubicBezTo>
                <a:cubicBezTo>
                  <a:pt x="1811668" y="4532511"/>
                  <a:pt x="1785937" y="4673071"/>
                  <a:pt x="1785937" y="4826000"/>
                </a:cubicBezTo>
                <a:cubicBezTo>
                  <a:pt x="1785937" y="4979062"/>
                  <a:pt x="1820994" y="5116579"/>
                  <a:pt x="1891109" y="5238552"/>
                </a:cubicBezTo>
                <a:cubicBezTo>
                  <a:pt x="1961356" y="5360525"/>
                  <a:pt x="2062559" y="5455643"/>
                  <a:pt x="2194718" y="5523905"/>
                </a:cubicBezTo>
                <a:cubicBezTo>
                  <a:pt x="2327010" y="5592035"/>
                  <a:pt x="2481990" y="5626100"/>
                  <a:pt x="2659657" y="5626100"/>
                </a:cubicBezTo>
                <a:cubicBezTo>
                  <a:pt x="2928210" y="5626100"/>
                  <a:pt x="3161638" y="5572390"/>
                  <a:pt x="3359943" y="5464969"/>
                </a:cubicBezTo>
                <a:cubicBezTo>
                  <a:pt x="3558249" y="5357416"/>
                  <a:pt x="3712170" y="5225058"/>
                  <a:pt x="3821707" y="5067896"/>
                </a:cubicBezTo>
                <a:cubicBezTo>
                  <a:pt x="3931245" y="4910733"/>
                  <a:pt x="3986014" y="4761905"/>
                  <a:pt x="3986014" y="4621411"/>
                </a:cubicBezTo>
                <a:lnTo>
                  <a:pt x="4464843" y="5378054"/>
                </a:lnTo>
                <a:cubicBezTo>
                  <a:pt x="4398830" y="5547519"/>
                  <a:pt x="4309004" y="5723203"/>
                  <a:pt x="4195365" y="5905104"/>
                </a:cubicBezTo>
                <a:cubicBezTo>
                  <a:pt x="4081859" y="6087005"/>
                  <a:pt x="3938389" y="6257595"/>
                  <a:pt x="3764954" y="6416874"/>
                </a:cubicBezTo>
                <a:cubicBezTo>
                  <a:pt x="3591652" y="6576021"/>
                  <a:pt x="3383227" y="6706262"/>
                  <a:pt x="3139678" y="6807597"/>
                </a:cubicBezTo>
                <a:cubicBezTo>
                  <a:pt x="2896129" y="6908932"/>
                  <a:pt x="2607071" y="6959600"/>
                  <a:pt x="2272506" y="6959600"/>
                </a:cubicBezTo>
                <a:cubicBezTo>
                  <a:pt x="1847453" y="6959600"/>
                  <a:pt x="1462550" y="6873742"/>
                  <a:pt x="1117798" y="6702029"/>
                </a:cubicBezTo>
                <a:cubicBezTo>
                  <a:pt x="773046" y="6530182"/>
                  <a:pt x="500525" y="6292123"/>
                  <a:pt x="300235" y="5987852"/>
                </a:cubicBezTo>
                <a:cubicBezTo>
                  <a:pt x="100078" y="5683581"/>
                  <a:pt x="0" y="5336845"/>
                  <a:pt x="0" y="4947643"/>
                </a:cubicBezTo>
                <a:cubicBezTo>
                  <a:pt x="0" y="4595747"/>
                  <a:pt x="66145" y="4283208"/>
                  <a:pt x="198437" y="4010025"/>
                </a:cubicBezTo>
                <a:cubicBezTo>
                  <a:pt x="330729" y="3736843"/>
                  <a:pt x="525991" y="3506061"/>
                  <a:pt x="784225" y="3317677"/>
                </a:cubicBezTo>
                <a:cubicBezTo>
                  <a:pt x="1042590" y="3129161"/>
                  <a:pt x="1365977" y="2986286"/>
                  <a:pt x="1754385" y="2889052"/>
                </a:cubicBezTo>
                <a:cubicBezTo>
                  <a:pt x="2142926" y="2791818"/>
                  <a:pt x="2593445" y="2743200"/>
                  <a:pt x="3105943" y="274320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575" name="Freeform 7575"/>
          <p:cNvSpPr/>
          <p:nvPr/>
        </p:nvSpPr>
        <p:spPr>
          <a:xfrm>
            <a:off x="5090722" y="2107287"/>
            <a:ext cx="41046" cy="73742"/>
          </a:xfrm>
          <a:custGeom>
            <a:avLst/>
            <a:gdLst/>
            <a:ahLst/>
            <a:cxnLst/>
            <a:rect l="0" t="0" r="0" b="0"/>
            <a:pathLst>
              <a:path w="3807618" h="6832600">
                <a:moveTo>
                  <a:pt x="1785937" y="1589882"/>
                </a:moveTo>
                <a:lnTo>
                  <a:pt x="1785937" y="6832600"/>
                </a:lnTo>
                <a:lnTo>
                  <a:pt x="0" y="6832600"/>
                </a:lnTo>
                <a:lnTo>
                  <a:pt x="0" y="127000"/>
                </a:lnTo>
                <a:lnTo>
                  <a:pt x="1680567" y="127000"/>
                </a:lnTo>
                <a:close/>
                <a:moveTo>
                  <a:pt x="3807618" y="82550"/>
                </a:moveTo>
                <a:lnTo>
                  <a:pt x="3776464" y="1738710"/>
                </a:lnTo>
                <a:cubicBezTo>
                  <a:pt x="3689416" y="1726275"/>
                  <a:pt x="3584707" y="1714897"/>
                  <a:pt x="3462337" y="1704579"/>
                </a:cubicBezTo>
                <a:cubicBezTo>
                  <a:pt x="3340100" y="1694260"/>
                  <a:pt x="3229239" y="1689100"/>
                  <a:pt x="3129756" y="1689100"/>
                </a:cubicBezTo>
                <a:cubicBezTo>
                  <a:pt x="2876814" y="1689100"/>
                  <a:pt x="2658070" y="1721115"/>
                  <a:pt x="2473523" y="1785144"/>
                </a:cubicBezTo>
                <a:cubicBezTo>
                  <a:pt x="2289108" y="1849173"/>
                  <a:pt x="2135716" y="1942108"/>
                  <a:pt x="2013346" y="2063949"/>
                </a:cubicBezTo>
                <a:cubicBezTo>
                  <a:pt x="1891109" y="2185790"/>
                  <a:pt x="1799894" y="2336602"/>
                  <a:pt x="1739701" y="2516386"/>
                </a:cubicBezTo>
                <a:cubicBezTo>
                  <a:pt x="1679641" y="2696039"/>
                  <a:pt x="1649610" y="2899503"/>
                  <a:pt x="1649610" y="3126780"/>
                </a:cubicBezTo>
                <a:lnTo>
                  <a:pt x="1283692" y="3015258"/>
                </a:lnTo>
                <a:cubicBezTo>
                  <a:pt x="1283692" y="2581077"/>
                  <a:pt x="1327083" y="2180961"/>
                  <a:pt x="1413867" y="1814910"/>
                </a:cubicBezTo>
                <a:cubicBezTo>
                  <a:pt x="1500650" y="1448726"/>
                  <a:pt x="1627782" y="1129176"/>
                  <a:pt x="1795264" y="856258"/>
                </a:cubicBezTo>
                <a:cubicBezTo>
                  <a:pt x="1962745" y="583208"/>
                  <a:pt x="2168392" y="372269"/>
                  <a:pt x="2412206" y="223441"/>
                </a:cubicBezTo>
                <a:cubicBezTo>
                  <a:pt x="2656152" y="74480"/>
                  <a:pt x="2935221" y="0"/>
                  <a:pt x="3249414" y="0"/>
                </a:cubicBezTo>
                <a:cubicBezTo>
                  <a:pt x="3348632" y="0"/>
                  <a:pt x="3449902" y="7409"/>
                  <a:pt x="3553221" y="22225"/>
                </a:cubicBezTo>
                <a:cubicBezTo>
                  <a:pt x="3656674" y="36910"/>
                  <a:pt x="3741472" y="57018"/>
                  <a:pt x="3807618" y="8255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576" name="Freeform 7576"/>
          <p:cNvSpPr/>
          <p:nvPr/>
        </p:nvSpPr>
        <p:spPr>
          <a:xfrm>
            <a:off x="5132998" y="2090703"/>
            <a:ext cx="42967" cy="91629"/>
          </a:xfrm>
          <a:custGeom>
            <a:avLst/>
            <a:gdLst/>
            <a:ahLst/>
            <a:cxnLst/>
            <a:rect l="0" t="0" r="0" b="0"/>
            <a:pathLst>
              <a:path w="3985815" h="8489950">
                <a:moveTo>
                  <a:pt x="3905250" y="1651000"/>
                </a:moveTo>
                <a:lnTo>
                  <a:pt x="3905250" y="2921000"/>
                </a:lnTo>
                <a:lnTo>
                  <a:pt x="0" y="2921000"/>
                </a:lnTo>
                <a:lnTo>
                  <a:pt x="0" y="1651000"/>
                </a:lnTo>
                <a:close/>
                <a:moveTo>
                  <a:pt x="965200" y="0"/>
                </a:moveTo>
                <a:lnTo>
                  <a:pt x="2751137" y="0"/>
                </a:lnTo>
                <a:lnTo>
                  <a:pt x="2751137" y="6344047"/>
                </a:lnTo>
                <a:cubicBezTo>
                  <a:pt x="2751137" y="6538516"/>
                  <a:pt x="2776934" y="6687410"/>
                  <a:pt x="2828528" y="6790730"/>
                </a:cubicBezTo>
                <a:cubicBezTo>
                  <a:pt x="2880254" y="6894050"/>
                  <a:pt x="2957843" y="6965355"/>
                  <a:pt x="3061295" y="7004646"/>
                </a:cubicBezTo>
                <a:cubicBezTo>
                  <a:pt x="3164747" y="7043936"/>
                  <a:pt x="3295054" y="7063582"/>
                  <a:pt x="3452217" y="7063582"/>
                </a:cubicBezTo>
                <a:cubicBezTo>
                  <a:pt x="3563871" y="7063582"/>
                  <a:pt x="3664148" y="7058422"/>
                  <a:pt x="3753048" y="7048104"/>
                </a:cubicBezTo>
                <a:cubicBezTo>
                  <a:pt x="3842080" y="7037653"/>
                  <a:pt x="3917619" y="7026275"/>
                  <a:pt x="3979664" y="7013972"/>
                </a:cubicBezTo>
                <a:lnTo>
                  <a:pt x="3985815" y="8328621"/>
                </a:lnTo>
                <a:cubicBezTo>
                  <a:pt x="3832886" y="8378097"/>
                  <a:pt x="3667455" y="8417321"/>
                  <a:pt x="3489523" y="8446293"/>
                </a:cubicBezTo>
                <a:cubicBezTo>
                  <a:pt x="3311723" y="8475397"/>
                  <a:pt x="3115336" y="8489950"/>
                  <a:pt x="2900362" y="8489950"/>
                </a:cubicBezTo>
                <a:cubicBezTo>
                  <a:pt x="2507456" y="8489950"/>
                  <a:pt x="2165217" y="8424862"/>
                  <a:pt x="1873646" y="8294688"/>
                </a:cubicBezTo>
                <a:cubicBezTo>
                  <a:pt x="1582208" y="8164381"/>
                  <a:pt x="1357907" y="7954566"/>
                  <a:pt x="1200745" y="7665244"/>
                </a:cubicBezTo>
                <a:cubicBezTo>
                  <a:pt x="1043715" y="7375790"/>
                  <a:pt x="965200" y="6995385"/>
                  <a:pt x="965200" y="652403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577" name="Freeform 7577"/>
          <p:cNvSpPr/>
          <p:nvPr/>
        </p:nvSpPr>
        <p:spPr>
          <a:xfrm>
            <a:off x="5184174" y="2107288"/>
            <a:ext cx="62566" cy="73673"/>
          </a:xfrm>
          <a:custGeom>
            <a:avLst/>
            <a:gdLst/>
            <a:ahLst/>
            <a:cxnLst/>
            <a:rect l="0" t="0" r="0" b="0"/>
            <a:pathLst>
              <a:path w="5803900" h="6826250">
                <a:moveTo>
                  <a:pt x="1785937" y="1550194"/>
                </a:moveTo>
                <a:lnTo>
                  <a:pt x="1785937" y="6826250"/>
                </a:lnTo>
                <a:lnTo>
                  <a:pt x="0" y="6826250"/>
                </a:lnTo>
                <a:lnTo>
                  <a:pt x="0" y="114300"/>
                </a:lnTo>
                <a:lnTo>
                  <a:pt x="1674217" y="114300"/>
                </a:lnTo>
                <a:close/>
                <a:moveTo>
                  <a:pt x="1525389" y="3238500"/>
                </a:moveTo>
                <a:lnTo>
                  <a:pt x="1041796" y="3238500"/>
                </a:lnTo>
                <a:cubicBezTo>
                  <a:pt x="1041796" y="2743200"/>
                  <a:pt x="1105892" y="2296386"/>
                  <a:pt x="1234082" y="1898055"/>
                </a:cubicBezTo>
                <a:cubicBezTo>
                  <a:pt x="1362405" y="1499593"/>
                  <a:pt x="1542454" y="1158942"/>
                  <a:pt x="1774229" y="876102"/>
                </a:cubicBezTo>
                <a:cubicBezTo>
                  <a:pt x="2006137" y="593262"/>
                  <a:pt x="2282494" y="376569"/>
                  <a:pt x="2603301" y="226021"/>
                </a:cubicBezTo>
                <a:cubicBezTo>
                  <a:pt x="2924108" y="75341"/>
                  <a:pt x="3283214" y="0"/>
                  <a:pt x="3680618" y="0"/>
                </a:cubicBezTo>
                <a:cubicBezTo>
                  <a:pt x="3995208" y="0"/>
                  <a:pt x="4282876" y="45443"/>
                  <a:pt x="4543623" y="136327"/>
                </a:cubicBezTo>
                <a:cubicBezTo>
                  <a:pt x="4804370" y="227079"/>
                  <a:pt x="5028869" y="371608"/>
                  <a:pt x="5217120" y="569913"/>
                </a:cubicBezTo>
                <a:cubicBezTo>
                  <a:pt x="5405503" y="768086"/>
                  <a:pt x="5550363" y="1030288"/>
                  <a:pt x="5651698" y="1356519"/>
                </a:cubicBezTo>
                <a:cubicBezTo>
                  <a:pt x="5753166" y="1682750"/>
                  <a:pt x="5803900" y="2081213"/>
                  <a:pt x="5803900" y="2551907"/>
                </a:cubicBezTo>
                <a:lnTo>
                  <a:pt x="5803900" y="6826250"/>
                </a:lnTo>
                <a:lnTo>
                  <a:pt x="4000500" y="6826250"/>
                </a:lnTo>
                <a:lnTo>
                  <a:pt x="4000500" y="2541985"/>
                </a:lnTo>
                <a:cubicBezTo>
                  <a:pt x="4000500" y="2244329"/>
                  <a:pt x="3959158" y="2012884"/>
                  <a:pt x="3876476" y="1847652"/>
                </a:cubicBezTo>
                <a:cubicBezTo>
                  <a:pt x="3793794" y="1682287"/>
                  <a:pt x="3672813" y="1565540"/>
                  <a:pt x="3513534" y="1497410"/>
                </a:cubicBezTo>
                <a:cubicBezTo>
                  <a:pt x="3354387" y="1429147"/>
                  <a:pt x="3158992" y="1395016"/>
                  <a:pt x="2927350" y="1395016"/>
                </a:cubicBezTo>
                <a:cubicBezTo>
                  <a:pt x="2687505" y="1395016"/>
                  <a:pt x="2479675" y="1442641"/>
                  <a:pt x="2303859" y="1537891"/>
                </a:cubicBezTo>
                <a:cubicBezTo>
                  <a:pt x="2128176" y="1633009"/>
                  <a:pt x="1983448" y="1764375"/>
                  <a:pt x="1869678" y="1931988"/>
                </a:cubicBezTo>
                <a:cubicBezTo>
                  <a:pt x="1755907" y="2099601"/>
                  <a:pt x="1670050" y="2295129"/>
                  <a:pt x="1612106" y="2518569"/>
                </a:cubicBezTo>
                <a:cubicBezTo>
                  <a:pt x="1554294" y="2742010"/>
                  <a:pt x="1525389" y="2981987"/>
                  <a:pt x="1525389" y="323850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578" name="Freeform 7578"/>
          <p:cNvSpPr/>
          <p:nvPr/>
        </p:nvSpPr>
        <p:spPr>
          <a:xfrm>
            <a:off x="5256844" y="2107309"/>
            <a:ext cx="65715" cy="75091"/>
          </a:xfrm>
          <a:custGeom>
            <a:avLst/>
            <a:gdLst/>
            <a:ahLst/>
            <a:cxnLst/>
            <a:rect l="0" t="0" r="0" b="0"/>
            <a:pathLst>
              <a:path w="6096000" h="6957615">
                <a:moveTo>
                  <a:pt x="3342679" y="6957615"/>
                </a:moveTo>
                <a:cubicBezTo>
                  <a:pt x="2821714" y="6957615"/>
                  <a:pt x="2354460" y="6873940"/>
                  <a:pt x="1940917" y="6706592"/>
                </a:cubicBezTo>
                <a:cubicBezTo>
                  <a:pt x="1527505" y="6539111"/>
                  <a:pt x="1177131" y="6306542"/>
                  <a:pt x="889793" y="6008886"/>
                </a:cubicBezTo>
                <a:cubicBezTo>
                  <a:pt x="602456" y="5711230"/>
                  <a:pt x="382322" y="5365022"/>
                  <a:pt x="229393" y="4970264"/>
                </a:cubicBezTo>
                <a:cubicBezTo>
                  <a:pt x="76464" y="4575373"/>
                  <a:pt x="0" y="4154686"/>
                  <a:pt x="0" y="3708201"/>
                </a:cubicBezTo>
                <a:lnTo>
                  <a:pt x="0" y="3460155"/>
                </a:lnTo>
                <a:cubicBezTo>
                  <a:pt x="0" y="2951626"/>
                  <a:pt x="72297" y="2486554"/>
                  <a:pt x="216892" y="2064940"/>
                </a:cubicBezTo>
                <a:cubicBezTo>
                  <a:pt x="361619" y="1643195"/>
                  <a:pt x="569383" y="1277342"/>
                  <a:pt x="840184" y="967383"/>
                </a:cubicBezTo>
                <a:cubicBezTo>
                  <a:pt x="1110985" y="657291"/>
                  <a:pt x="1440656" y="418571"/>
                  <a:pt x="1829196" y="251222"/>
                </a:cubicBezTo>
                <a:cubicBezTo>
                  <a:pt x="2217869" y="83740"/>
                  <a:pt x="2656152" y="0"/>
                  <a:pt x="3144043" y="0"/>
                </a:cubicBezTo>
                <a:cubicBezTo>
                  <a:pt x="3619500" y="0"/>
                  <a:pt x="4041179" y="78647"/>
                  <a:pt x="4409082" y="235942"/>
                </a:cubicBezTo>
                <a:cubicBezTo>
                  <a:pt x="4777118" y="393237"/>
                  <a:pt x="5086151" y="616810"/>
                  <a:pt x="5336182" y="906661"/>
                </a:cubicBezTo>
                <a:cubicBezTo>
                  <a:pt x="5586346" y="1196380"/>
                  <a:pt x="5775523" y="1543116"/>
                  <a:pt x="5903714" y="1946870"/>
                </a:cubicBezTo>
                <a:cubicBezTo>
                  <a:pt x="6031904" y="2350492"/>
                  <a:pt x="6096000" y="2798696"/>
                  <a:pt x="6096000" y="3291483"/>
                </a:cubicBezTo>
                <a:lnTo>
                  <a:pt x="6096000" y="4036615"/>
                </a:lnTo>
                <a:lnTo>
                  <a:pt x="760214" y="4036615"/>
                </a:lnTo>
                <a:lnTo>
                  <a:pt x="760214" y="2842815"/>
                </a:lnTo>
                <a:lnTo>
                  <a:pt x="4343400" y="2842815"/>
                </a:lnTo>
                <a:lnTo>
                  <a:pt x="4343400" y="2705894"/>
                </a:lnTo>
                <a:cubicBezTo>
                  <a:pt x="4343400" y="2457318"/>
                  <a:pt x="4298751" y="2234671"/>
                  <a:pt x="4209454" y="2037953"/>
                </a:cubicBezTo>
                <a:cubicBezTo>
                  <a:pt x="4120289" y="1841235"/>
                  <a:pt x="3986543" y="1684933"/>
                  <a:pt x="3808214" y="1569045"/>
                </a:cubicBezTo>
                <a:cubicBezTo>
                  <a:pt x="3629885" y="1453026"/>
                  <a:pt x="3401747" y="1395015"/>
                  <a:pt x="3123803" y="1395015"/>
                </a:cubicBezTo>
                <a:cubicBezTo>
                  <a:pt x="2887397" y="1395015"/>
                  <a:pt x="2684131" y="1446676"/>
                  <a:pt x="2514004" y="1549995"/>
                </a:cubicBezTo>
                <a:cubicBezTo>
                  <a:pt x="2343877" y="1653315"/>
                  <a:pt x="2205897" y="1798042"/>
                  <a:pt x="2100064" y="1984176"/>
                </a:cubicBezTo>
                <a:cubicBezTo>
                  <a:pt x="1994362" y="2170179"/>
                  <a:pt x="1915583" y="2388261"/>
                  <a:pt x="1863725" y="2638425"/>
                </a:cubicBezTo>
                <a:cubicBezTo>
                  <a:pt x="1811866" y="2888456"/>
                  <a:pt x="1785937" y="3162366"/>
                  <a:pt x="1785937" y="3460155"/>
                </a:cubicBezTo>
                <a:lnTo>
                  <a:pt x="1785937" y="3708201"/>
                </a:lnTo>
                <a:cubicBezTo>
                  <a:pt x="1785937" y="3977018"/>
                  <a:pt x="1824235" y="4225131"/>
                  <a:pt x="1900832" y="4452540"/>
                </a:cubicBezTo>
                <a:cubicBezTo>
                  <a:pt x="1977562" y="4679950"/>
                  <a:pt x="2087430" y="4876337"/>
                  <a:pt x="2230437" y="5041701"/>
                </a:cubicBezTo>
                <a:cubicBezTo>
                  <a:pt x="2373444" y="5207066"/>
                  <a:pt x="2547474" y="5335257"/>
                  <a:pt x="2752526" y="5426273"/>
                </a:cubicBezTo>
                <a:cubicBezTo>
                  <a:pt x="2957578" y="5517158"/>
                  <a:pt x="3190676" y="5562600"/>
                  <a:pt x="3451820" y="5562600"/>
                </a:cubicBezTo>
                <a:cubicBezTo>
                  <a:pt x="3775008" y="5562600"/>
                  <a:pt x="4076435" y="5499827"/>
                  <a:pt x="4356100" y="5374283"/>
                </a:cubicBezTo>
                <a:cubicBezTo>
                  <a:pt x="4635764" y="5248606"/>
                  <a:pt x="4877196" y="5058106"/>
                  <a:pt x="5080396" y="4802783"/>
                </a:cubicBezTo>
                <a:lnTo>
                  <a:pt x="5947370" y="5742384"/>
                </a:lnTo>
                <a:cubicBezTo>
                  <a:pt x="5806744" y="5944923"/>
                  <a:pt x="5615516" y="6139193"/>
                  <a:pt x="5373687" y="6325195"/>
                </a:cubicBezTo>
                <a:cubicBezTo>
                  <a:pt x="5131858" y="6511197"/>
                  <a:pt x="4841411" y="6663134"/>
                  <a:pt x="4502348" y="6781006"/>
                </a:cubicBezTo>
                <a:cubicBezTo>
                  <a:pt x="4163285" y="6898745"/>
                  <a:pt x="3776728" y="6957615"/>
                  <a:pt x="3342679" y="6957615"/>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579" name="Freeform 7579"/>
          <p:cNvSpPr/>
          <p:nvPr/>
        </p:nvSpPr>
        <p:spPr>
          <a:xfrm>
            <a:off x="5331431" y="2107287"/>
            <a:ext cx="41046" cy="73742"/>
          </a:xfrm>
          <a:custGeom>
            <a:avLst/>
            <a:gdLst/>
            <a:ahLst/>
            <a:cxnLst/>
            <a:rect l="0" t="0" r="0" b="0"/>
            <a:pathLst>
              <a:path w="3807618" h="6832600">
                <a:moveTo>
                  <a:pt x="1785937" y="1589882"/>
                </a:moveTo>
                <a:lnTo>
                  <a:pt x="1785937" y="6832600"/>
                </a:lnTo>
                <a:lnTo>
                  <a:pt x="0" y="6832600"/>
                </a:lnTo>
                <a:lnTo>
                  <a:pt x="0" y="127000"/>
                </a:lnTo>
                <a:lnTo>
                  <a:pt x="1680567" y="127000"/>
                </a:lnTo>
                <a:close/>
                <a:moveTo>
                  <a:pt x="3807618" y="82550"/>
                </a:moveTo>
                <a:lnTo>
                  <a:pt x="3776464" y="1738710"/>
                </a:lnTo>
                <a:cubicBezTo>
                  <a:pt x="3689416" y="1726275"/>
                  <a:pt x="3584707" y="1714897"/>
                  <a:pt x="3462337" y="1704579"/>
                </a:cubicBezTo>
                <a:cubicBezTo>
                  <a:pt x="3340100" y="1694260"/>
                  <a:pt x="3229239" y="1689100"/>
                  <a:pt x="3129756" y="1689100"/>
                </a:cubicBezTo>
                <a:cubicBezTo>
                  <a:pt x="2876814" y="1689100"/>
                  <a:pt x="2658070" y="1721115"/>
                  <a:pt x="2473523" y="1785144"/>
                </a:cubicBezTo>
                <a:cubicBezTo>
                  <a:pt x="2289108" y="1849173"/>
                  <a:pt x="2135716" y="1942108"/>
                  <a:pt x="2013346" y="2063949"/>
                </a:cubicBezTo>
                <a:cubicBezTo>
                  <a:pt x="1891109" y="2185790"/>
                  <a:pt x="1799894" y="2336602"/>
                  <a:pt x="1739701" y="2516386"/>
                </a:cubicBezTo>
                <a:cubicBezTo>
                  <a:pt x="1679641" y="2696039"/>
                  <a:pt x="1649610" y="2899503"/>
                  <a:pt x="1649610" y="3126780"/>
                </a:cubicBezTo>
                <a:lnTo>
                  <a:pt x="1283692" y="3015258"/>
                </a:lnTo>
                <a:cubicBezTo>
                  <a:pt x="1283692" y="2581077"/>
                  <a:pt x="1327083" y="2180961"/>
                  <a:pt x="1413867" y="1814910"/>
                </a:cubicBezTo>
                <a:cubicBezTo>
                  <a:pt x="1500650" y="1448726"/>
                  <a:pt x="1627782" y="1129176"/>
                  <a:pt x="1795264" y="856258"/>
                </a:cubicBezTo>
                <a:cubicBezTo>
                  <a:pt x="1962745" y="583208"/>
                  <a:pt x="2168392" y="372269"/>
                  <a:pt x="2412206" y="223441"/>
                </a:cubicBezTo>
                <a:cubicBezTo>
                  <a:pt x="2656152" y="74480"/>
                  <a:pt x="2935221" y="0"/>
                  <a:pt x="3249414" y="0"/>
                </a:cubicBezTo>
                <a:cubicBezTo>
                  <a:pt x="3348632" y="0"/>
                  <a:pt x="3449902" y="7409"/>
                  <a:pt x="3553221" y="22225"/>
                </a:cubicBezTo>
                <a:cubicBezTo>
                  <a:pt x="3656674" y="36910"/>
                  <a:pt x="3741472" y="57018"/>
                  <a:pt x="3807618" y="8255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580" name="Freeform 7580"/>
          <p:cNvSpPr/>
          <p:nvPr/>
        </p:nvSpPr>
        <p:spPr>
          <a:xfrm>
            <a:off x="5376583" y="2107287"/>
            <a:ext cx="61608" cy="75113"/>
          </a:xfrm>
          <a:custGeom>
            <a:avLst/>
            <a:gdLst/>
            <a:ahLst/>
            <a:cxnLst/>
            <a:rect l="0" t="0" r="0" b="0"/>
            <a:pathLst>
              <a:path w="5715000" h="6959600">
                <a:moveTo>
                  <a:pt x="3975100" y="4977408"/>
                </a:moveTo>
                <a:cubicBezTo>
                  <a:pt x="3975100" y="4849218"/>
                  <a:pt x="3937860" y="4733529"/>
                  <a:pt x="3863379" y="4630341"/>
                </a:cubicBezTo>
                <a:cubicBezTo>
                  <a:pt x="3789031" y="4527021"/>
                  <a:pt x="3651514" y="4430978"/>
                  <a:pt x="3450828" y="4342210"/>
                </a:cubicBezTo>
                <a:cubicBezTo>
                  <a:pt x="3250274" y="4253310"/>
                  <a:pt x="2961811" y="4171620"/>
                  <a:pt x="2585442" y="4097140"/>
                </a:cubicBezTo>
                <a:cubicBezTo>
                  <a:pt x="2246378" y="4022792"/>
                  <a:pt x="1931061" y="3928798"/>
                  <a:pt x="1639490" y="3815160"/>
                </a:cubicBezTo>
                <a:cubicBezTo>
                  <a:pt x="1347919" y="3701521"/>
                  <a:pt x="1095639" y="3564136"/>
                  <a:pt x="882650" y="3403005"/>
                </a:cubicBezTo>
                <a:cubicBezTo>
                  <a:pt x="669660" y="3241742"/>
                  <a:pt x="503171" y="3050580"/>
                  <a:pt x="383182" y="2829521"/>
                </a:cubicBezTo>
                <a:cubicBezTo>
                  <a:pt x="263194" y="2608461"/>
                  <a:pt x="203200" y="2355321"/>
                  <a:pt x="203200" y="2070100"/>
                </a:cubicBezTo>
                <a:cubicBezTo>
                  <a:pt x="203200" y="1789245"/>
                  <a:pt x="264252" y="1524861"/>
                  <a:pt x="386357" y="1276946"/>
                </a:cubicBezTo>
                <a:cubicBezTo>
                  <a:pt x="508463" y="1028899"/>
                  <a:pt x="684344" y="808832"/>
                  <a:pt x="914003" y="616744"/>
                </a:cubicBezTo>
                <a:cubicBezTo>
                  <a:pt x="1143793" y="424525"/>
                  <a:pt x="1425244" y="273712"/>
                  <a:pt x="1758354" y="164307"/>
                </a:cubicBezTo>
                <a:cubicBezTo>
                  <a:pt x="2091597" y="54769"/>
                  <a:pt x="2467173" y="0"/>
                  <a:pt x="2885082" y="0"/>
                </a:cubicBezTo>
                <a:cubicBezTo>
                  <a:pt x="3468753" y="0"/>
                  <a:pt x="3970602" y="92935"/>
                  <a:pt x="4390628" y="278805"/>
                </a:cubicBezTo>
                <a:cubicBezTo>
                  <a:pt x="4810654" y="464675"/>
                  <a:pt x="5133445" y="719733"/>
                  <a:pt x="5359003" y="1043980"/>
                </a:cubicBezTo>
                <a:cubicBezTo>
                  <a:pt x="5584692" y="1368095"/>
                  <a:pt x="5697537" y="1736659"/>
                  <a:pt x="5697537" y="2149674"/>
                </a:cubicBezTo>
                <a:lnTo>
                  <a:pt x="3911600" y="2149674"/>
                </a:lnTo>
                <a:cubicBezTo>
                  <a:pt x="3911600" y="1976107"/>
                  <a:pt x="3875352" y="1820069"/>
                  <a:pt x="3802856" y="1681560"/>
                </a:cubicBezTo>
                <a:cubicBezTo>
                  <a:pt x="3730360" y="1543050"/>
                  <a:pt x="3618574" y="1433513"/>
                  <a:pt x="3467496" y="1352947"/>
                </a:cubicBezTo>
                <a:cubicBezTo>
                  <a:pt x="3316419" y="1272250"/>
                  <a:pt x="3120760" y="1231900"/>
                  <a:pt x="2880518" y="1231900"/>
                </a:cubicBezTo>
                <a:cubicBezTo>
                  <a:pt x="2681684" y="1231900"/>
                  <a:pt x="2509837" y="1266032"/>
                  <a:pt x="2364978" y="1334294"/>
                </a:cubicBezTo>
                <a:cubicBezTo>
                  <a:pt x="2220118" y="1402557"/>
                  <a:pt x="2109324" y="1493573"/>
                  <a:pt x="2032595" y="1607344"/>
                </a:cubicBezTo>
                <a:cubicBezTo>
                  <a:pt x="1955998" y="1721115"/>
                  <a:pt x="1917700" y="1846263"/>
                  <a:pt x="1917700" y="1982788"/>
                </a:cubicBezTo>
                <a:cubicBezTo>
                  <a:pt x="1917700" y="2086240"/>
                  <a:pt x="1939395" y="2178315"/>
                  <a:pt x="1982787" y="2259013"/>
                </a:cubicBezTo>
                <a:cubicBezTo>
                  <a:pt x="2026311" y="2339579"/>
                  <a:pt x="2097682" y="2413000"/>
                  <a:pt x="2196901" y="2479279"/>
                </a:cubicBezTo>
                <a:cubicBezTo>
                  <a:pt x="2296252" y="2545425"/>
                  <a:pt x="2425567" y="2606477"/>
                  <a:pt x="2584846" y="2662436"/>
                </a:cubicBezTo>
                <a:cubicBezTo>
                  <a:pt x="2744126" y="2718264"/>
                  <a:pt x="2941637" y="2768931"/>
                  <a:pt x="3177381" y="2814440"/>
                </a:cubicBezTo>
                <a:cubicBezTo>
                  <a:pt x="3661304" y="2913526"/>
                  <a:pt x="4093500" y="3042775"/>
                  <a:pt x="4473971" y="3202186"/>
                </a:cubicBezTo>
                <a:cubicBezTo>
                  <a:pt x="4854575" y="3361465"/>
                  <a:pt x="5156530" y="3576572"/>
                  <a:pt x="5379839" y="3847505"/>
                </a:cubicBezTo>
                <a:cubicBezTo>
                  <a:pt x="5603279" y="4118438"/>
                  <a:pt x="5715000" y="4473179"/>
                  <a:pt x="5715000" y="4911725"/>
                </a:cubicBezTo>
                <a:cubicBezTo>
                  <a:pt x="5715000" y="5209646"/>
                  <a:pt x="5648854" y="5482696"/>
                  <a:pt x="5516562" y="5730875"/>
                </a:cubicBezTo>
                <a:cubicBezTo>
                  <a:pt x="5384403" y="5979055"/>
                  <a:pt x="5194300" y="6195219"/>
                  <a:pt x="4946253" y="6379369"/>
                </a:cubicBezTo>
                <a:cubicBezTo>
                  <a:pt x="4698338" y="6563519"/>
                  <a:pt x="4401872" y="6706262"/>
                  <a:pt x="4056856" y="6807597"/>
                </a:cubicBezTo>
                <a:cubicBezTo>
                  <a:pt x="3711971" y="6908932"/>
                  <a:pt x="3324621" y="6959600"/>
                  <a:pt x="2894806" y="6959600"/>
                </a:cubicBezTo>
                <a:cubicBezTo>
                  <a:pt x="2270786" y="6959600"/>
                  <a:pt x="1742876" y="6847747"/>
                  <a:pt x="1311076" y="6624043"/>
                </a:cubicBezTo>
                <a:cubicBezTo>
                  <a:pt x="879276" y="6400337"/>
                  <a:pt x="552780" y="6115646"/>
                  <a:pt x="331589" y="5769968"/>
                </a:cubicBezTo>
                <a:cubicBezTo>
                  <a:pt x="110529" y="5424157"/>
                  <a:pt x="0" y="5068954"/>
                  <a:pt x="0" y="4704358"/>
                </a:cubicBezTo>
                <a:lnTo>
                  <a:pt x="1701800" y="4704358"/>
                </a:lnTo>
                <a:cubicBezTo>
                  <a:pt x="1701800" y="4948304"/>
                  <a:pt x="1760603" y="5144691"/>
                  <a:pt x="1878210" y="5293519"/>
                </a:cubicBezTo>
                <a:cubicBezTo>
                  <a:pt x="1995950" y="5442215"/>
                  <a:pt x="2146696" y="5549636"/>
                  <a:pt x="2330450" y="5615782"/>
                </a:cubicBezTo>
                <a:cubicBezTo>
                  <a:pt x="2514203" y="5681928"/>
                  <a:pt x="2713434" y="5715000"/>
                  <a:pt x="2928143" y="5715000"/>
                </a:cubicBezTo>
                <a:cubicBezTo>
                  <a:pt x="3159521" y="5715000"/>
                  <a:pt x="3351609" y="5682986"/>
                  <a:pt x="3504406" y="5618957"/>
                </a:cubicBezTo>
                <a:cubicBezTo>
                  <a:pt x="3657203" y="5554795"/>
                  <a:pt x="3773818" y="5468012"/>
                  <a:pt x="3854251" y="5358607"/>
                </a:cubicBezTo>
                <a:cubicBezTo>
                  <a:pt x="3934817" y="5249069"/>
                  <a:pt x="3975100" y="5122003"/>
                  <a:pt x="3975100" y="4977408"/>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581" name="Freeform 7581"/>
          <p:cNvSpPr/>
          <p:nvPr/>
        </p:nvSpPr>
        <p:spPr>
          <a:xfrm>
            <a:off x="5448706" y="2078229"/>
            <a:ext cx="62566" cy="102732"/>
          </a:xfrm>
          <a:custGeom>
            <a:avLst/>
            <a:gdLst/>
            <a:ahLst/>
            <a:cxnLst/>
            <a:rect l="0" t="0" r="0" b="0"/>
            <a:pathLst>
              <a:path w="5803900" h="9518650">
                <a:moveTo>
                  <a:pt x="1785937" y="0"/>
                </a:moveTo>
                <a:lnTo>
                  <a:pt x="1785937" y="9518650"/>
                </a:lnTo>
                <a:lnTo>
                  <a:pt x="0" y="9518650"/>
                </a:lnTo>
                <a:lnTo>
                  <a:pt x="0" y="0"/>
                </a:lnTo>
                <a:close/>
                <a:moveTo>
                  <a:pt x="1531739" y="5930900"/>
                </a:moveTo>
                <a:lnTo>
                  <a:pt x="1041796" y="5930900"/>
                </a:lnTo>
                <a:cubicBezTo>
                  <a:pt x="1041796" y="5464440"/>
                  <a:pt x="1101791" y="5034095"/>
                  <a:pt x="1221779" y="4639866"/>
                </a:cubicBezTo>
                <a:cubicBezTo>
                  <a:pt x="1341768" y="4245637"/>
                  <a:pt x="1513482" y="3903001"/>
                  <a:pt x="1736923" y="3611960"/>
                </a:cubicBezTo>
                <a:cubicBezTo>
                  <a:pt x="1960496" y="3320918"/>
                  <a:pt x="2228519" y="3094898"/>
                  <a:pt x="2540992" y="2933899"/>
                </a:cubicBezTo>
                <a:cubicBezTo>
                  <a:pt x="2853597" y="2772900"/>
                  <a:pt x="3200333" y="2692400"/>
                  <a:pt x="3581201" y="2692400"/>
                </a:cubicBezTo>
                <a:cubicBezTo>
                  <a:pt x="3912327" y="2692400"/>
                  <a:pt x="4213423" y="2738901"/>
                  <a:pt x="4484489" y="2831902"/>
                </a:cubicBezTo>
                <a:cubicBezTo>
                  <a:pt x="4755686" y="2924771"/>
                  <a:pt x="4989578" y="3073400"/>
                  <a:pt x="5186164" y="3277791"/>
                </a:cubicBezTo>
                <a:cubicBezTo>
                  <a:pt x="5382749" y="3482182"/>
                  <a:pt x="5534818" y="3749543"/>
                  <a:pt x="5642371" y="4079875"/>
                </a:cubicBezTo>
                <a:cubicBezTo>
                  <a:pt x="5750057" y="4410208"/>
                  <a:pt x="5803900" y="4810787"/>
                  <a:pt x="5803900" y="5281613"/>
                </a:cubicBezTo>
                <a:lnTo>
                  <a:pt x="5803900" y="9518650"/>
                </a:lnTo>
                <a:lnTo>
                  <a:pt x="4000500" y="9518650"/>
                </a:lnTo>
                <a:lnTo>
                  <a:pt x="4000500" y="5265341"/>
                </a:lnTo>
                <a:cubicBezTo>
                  <a:pt x="4000500" y="4967817"/>
                  <a:pt x="3958232" y="4733264"/>
                  <a:pt x="3873698" y="4561682"/>
                </a:cubicBezTo>
                <a:cubicBezTo>
                  <a:pt x="3789164" y="4390100"/>
                  <a:pt x="3667455" y="4268193"/>
                  <a:pt x="3508573" y="4195961"/>
                </a:cubicBezTo>
                <a:cubicBezTo>
                  <a:pt x="3349691" y="4123598"/>
                  <a:pt x="3154759" y="4087416"/>
                  <a:pt x="2923778" y="4087416"/>
                </a:cubicBezTo>
                <a:cubicBezTo>
                  <a:pt x="2668190" y="4087416"/>
                  <a:pt x="2450637" y="4135041"/>
                  <a:pt x="2271117" y="4230291"/>
                </a:cubicBezTo>
                <a:cubicBezTo>
                  <a:pt x="2091729" y="4325409"/>
                  <a:pt x="1948391" y="4456775"/>
                  <a:pt x="1841103" y="4624388"/>
                </a:cubicBezTo>
                <a:cubicBezTo>
                  <a:pt x="1733814" y="4792001"/>
                  <a:pt x="1655431" y="4987529"/>
                  <a:pt x="1605954" y="5210969"/>
                </a:cubicBezTo>
                <a:cubicBezTo>
                  <a:pt x="1556477" y="5434410"/>
                  <a:pt x="1531739" y="5674387"/>
                  <a:pt x="1531739" y="593090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582" name="Freeform 7582"/>
          <p:cNvSpPr/>
          <p:nvPr/>
        </p:nvSpPr>
        <p:spPr>
          <a:xfrm>
            <a:off x="5523977" y="2080011"/>
            <a:ext cx="21631" cy="101018"/>
          </a:xfrm>
          <a:custGeom>
            <a:avLst/>
            <a:gdLst/>
            <a:ahLst/>
            <a:cxnLst/>
            <a:rect l="0" t="0" r="0" b="0"/>
            <a:pathLst>
              <a:path w="2006600" h="9359900">
                <a:moveTo>
                  <a:pt x="1900237" y="2654300"/>
                </a:moveTo>
                <a:lnTo>
                  <a:pt x="1900237" y="9359900"/>
                </a:lnTo>
                <a:lnTo>
                  <a:pt x="114300" y="9359900"/>
                </a:lnTo>
                <a:lnTo>
                  <a:pt x="114300" y="2654300"/>
                </a:lnTo>
                <a:close/>
                <a:moveTo>
                  <a:pt x="0" y="901700"/>
                </a:moveTo>
                <a:cubicBezTo>
                  <a:pt x="0" y="640557"/>
                  <a:pt x="90818" y="424988"/>
                  <a:pt x="272454" y="254993"/>
                </a:cubicBezTo>
                <a:cubicBezTo>
                  <a:pt x="454091" y="84998"/>
                  <a:pt x="697772" y="0"/>
                  <a:pt x="1003498" y="0"/>
                </a:cubicBezTo>
                <a:cubicBezTo>
                  <a:pt x="1304858" y="0"/>
                  <a:pt x="1547349" y="84998"/>
                  <a:pt x="1730970" y="254993"/>
                </a:cubicBezTo>
                <a:cubicBezTo>
                  <a:pt x="1914723" y="424988"/>
                  <a:pt x="2006600" y="640557"/>
                  <a:pt x="2006600" y="901700"/>
                </a:cubicBezTo>
                <a:cubicBezTo>
                  <a:pt x="2006600" y="1162844"/>
                  <a:pt x="1914723" y="1378413"/>
                  <a:pt x="1730970" y="1548408"/>
                </a:cubicBezTo>
                <a:cubicBezTo>
                  <a:pt x="1547349" y="1718403"/>
                  <a:pt x="1304858" y="1803400"/>
                  <a:pt x="1003498" y="1803400"/>
                </a:cubicBezTo>
                <a:cubicBezTo>
                  <a:pt x="697772" y="1803400"/>
                  <a:pt x="454091" y="1718403"/>
                  <a:pt x="272454" y="1548408"/>
                </a:cubicBezTo>
                <a:cubicBezTo>
                  <a:pt x="90818" y="1378413"/>
                  <a:pt x="0" y="1162844"/>
                  <a:pt x="0" y="90170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583" name="Freeform 7583"/>
          <p:cNvSpPr/>
          <p:nvPr/>
        </p:nvSpPr>
        <p:spPr>
          <a:xfrm>
            <a:off x="5559683" y="2107308"/>
            <a:ext cx="65030" cy="101546"/>
          </a:xfrm>
          <a:custGeom>
            <a:avLst/>
            <a:gdLst/>
            <a:ahLst/>
            <a:cxnLst/>
            <a:rect l="0" t="0" r="0" b="0"/>
            <a:pathLst>
              <a:path w="6032500" h="9408715">
                <a:moveTo>
                  <a:pt x="1785937" y="1407517"/>
                </a:moveTo>
                <a:lnTo>
                  <a:pt x="1785937" y="9408715"/>
                </a:lnTo>
                <a:lnTo>
                  <a:pt x="0" y="9408715"/>
                </a:lnTo>
                <a:lnTo>
                  <a:pt x="0" y="125015"/>
                </a:lnTo>
                <a:lnTo>
                  <a:pt x="1655762" y="125015"/>
                </a:lnTo>
                <a:close/>
                <a:moveTo>
                  <a:pt x="6032500" y="3403401"/>
                </a:moveTo>
                <a:lnTo>
                  <a:pt x="6032500" y="3533576"/>
                </a:lnTo>
                <a:cubicBezTo>
                  <a:pt x="6032500" y="4021203"/>
                  <a:pt x="5975680" y="4473773"/>
                  <a:pt x="5862042" y="4891286"/>
                </a:cubicBezTo>
                <a:cubicBezTo>
                  <a:pt x="5748403" y="5308666"/>
                  <a:pt x="5582046" y="5671344"/>
                  <a:pt x="5362971" y="5979319"/>
                </a:cubicBezTo>
                <a:cubicBezTo>
                  <a:pt x="5143896" y="6287161"/>
                  <a:pt x="4872103" y="6526874"/>
                  <a:pt x="4547592" y="6698456"/>
                </a:cubicBezTo>
                <a:cubicBezTo>
                  <a:pt x="4223213" y="6869905"/>
                  <a:pt x="3850216" y="6955630"/>
                  <a:pt x="3428603" y="6955630"/>
                </a:cubicBezTo>
                <a:cubicBezTo>
                  <a:pt x="3019557" y="6955630"/>
                  <a:pt x="2664155" y="6872882"/>
                  <a:pt x="2362398" y="6707386"/>
                </a:cubicBezTo>
                <a:cubicBezTo>
                  <a:pt x="2060641" y="6541889"/>
                  <a:pt x="1807434" y="6309254"/>
                  <a:pt x="1602779" y="6009481"/>
                </a:cubicBezTo>
                <a:cubicBezTo>
                  <a:pt x="1398124" y="5709576"/>
                  <a:pt x="1233818" y="5361054"/>
                  <a:pt x="1109860" y="4963914"/>
                </a:cubicBezTo>
                <a:cubicBezTo>
                  <a:pt x="985903" y="4566774"/>
                  <a:pt x="890852" y="4140729"/>
                  <a:pt x="824706" y="3685778"/>
                </a:cubicBezTo>
                <a:lnTo>
                  <a:pt x="824706" y="3344267"/>
                </a:lnTo>
                <a:cubicBezTo>
                  <a:pt x="890852" y="2857037"/>
                  <a:pt x="985903" y="2410090"/>
                  <a:pt x="1109860" y="2003425"/>
                </a:cubicBezTo>
                <a:cubicBezTo>
                  <a:pt x="1233818" y="1596760"/>
                  <a:pt x="1398124" y="1243740"/>
                  <a:pt x="1602779" y="944364"/>
                </a:cubicBezTo>
                <a:cubicBezTo>
                  <a:pt x="1807434" y="644988"/>
                  <a:pt x="2059582" y="412750"/>
                  <a:pt x="2359223" y="247650"/>
                </a:cubicBezTo>
                <a:cubicBezTo>
                  <a:pt x="2658864" y="82550"/>
                  <a:pt x="3011222" y="0"/>
                  <a:pt x="3416300" y="0"/>
                </a:cubicBezTo>
                <a:cubicBezTo>
                  <a:pt x="3842014" y="0"/>
                  <a:pt x="4217061" y="80565"/>
                  <a:pt x="4541440" y="241697"/>
                </a:cubicBezTo>
                <a:cubicBezTo>
                  <a:pt x="4865952" y="402828"/>
                  <a:pt x="5138737" y="634272"/>
                  <a:pt x="5359796" y="936030"/>
                </a:cubicBezTo>
                <a:cubicBezTo>
                  <a:pt x="5580988" y="1237655"/>
                  <a:pt x="5748403" y="1597223"/>
                  <a:pt x="5862042" y="2014736"/>
                </a:cubicBezTo>
                <a:cubicBezTo>
                  <a:pt x="5975680" y="2432116"/>
                  <a:pt x="6032500" y="2895005"/>
                  <a:pt x="6032500" y="3403401"/>
                </a:cubicBezTo>
                <a:close/>
                <a:moveTo>
                  <a:pt x="4246562" y="3530600"/>
                </a:moveTo>
                <a:lnTo>
                  <a:pt x="4246562" y="3400226"/>
                </a:lnTo>
                <a:cubicBezTo>
                  <a:pt x="4246562" y="3114609"/>
                  <a:pt x="4221757" y="2850753"/>
                  <a:pt x="4172148" y="2608659"/>
                </a:cubicBezTo>
                <a:cubicBezTo>
                  <a:pt x="4122539" y="2366565"/>
                  <a:pt x="4047066" y="2154502"/>
                  <a:pt x="3945731" y="1972469"/>
                </a:cubicBezTo>
                <a:cubicBezTo>
                  <a:pt x="3844528" y="1790303"/>
                  <a:pt x="3712236" y="1648552"/>
                  <a:pt x="3548856" y="1547217"/>
                </a:cubicBezTo>
                <a:cubicBezTo>
                  <a:pt x="3385608" y="1445749"/>
                  <a:pt x="3188229" y="1395015"/>
                  <a:pt x="2956718" y="1395015"/>
                </a:cubicBezTo>
                <a:cubicBezTo>
                  <a:pt x="2712905" y="1395015"/>
                  <a:pt x="2505207" y="1434372"/>
                  <a:pt x="2333625" y="1513086"/>
                </a:cubicBezTo>
                <a:cubicBezTo>
                  <a:pt x="2162042" y="1591667"/>
                  <a:pt x="2022475" y="1705504"/>
                  <a:pt x="1914921" y="1854597"/>
                </a:cubicBezTo>
                <a:cubicBezTo>
                  <a:pt x="1807501" y="2003557"/>
                  <a:pt x="1726869" y="2181490"/>
                  <a:pt x="1673026" y="2388394"/>
                </a:cubicBezTo>
                <a:cubicBezTo>
                  <a:pt x="1619316" y="2595298"/>
                  <a:pt x="1586309" y="2829123"/>
                  <a:pt x="1574006" y="3089870"/>
                </a:cubicBezTo>
                <a:lnTo>
                  <a:pt x="1574006" y="3952875"/>
                </a:lnTo>
                <a:cubicBezTo>
                  <a:pt x="1594643" y="4259130"/>
                  <a:pt x="1652455" y="4533305"/>
                  <a:pt x="1747440" y="4775398"/>
                </a:cubicBezTo>
                <a:cubicBezTo>
                  <a:pt x="1842558" y="5017360"/>
                  <a:pt x="1989335" y="5208720"/>
                  <a:pt x="2187773" y="5349478"/>
                </a:cubicBezTo>
                <a:cubicBezTo>
                  <a:pt x="2386210" y="5490236"/>
                  <a:pt x="2646693" y="5560615"/>
                  <a:pt x="2969220" y="5560615"/>
                </a:cubicBezTo>
                <a:cubicBezTo>
                  <a:pt x="3204831" y="5560615"/>
                  <a:pt x="3403269" y="5507831"/>
                  <a:pt x="3564532" y="5402262"/>
                </a:cubicBezTo>
                <a:cubicBezTo>
                  <a:pt x="3725796" y="5296694"/>
                  <a:pt x="3857029" y="5150776"/>
                  <a:pt x="3958232" y="4964509"/>
                </a:cubicBezTo>
                <a:cubicBezTo>
                  <a:pt x="4059568" y="4778243"/>
                  <a:pt x="4132924" y="4563070"/>
                  <a:pt x="4178300" y="4318992"/>
                </a:cubicBezTo>
                <a:cubicBezTo>
                  <a:pt x="4223808" y="4074914"/>
                  <a:pt x="4246562" y="3812117"/>
                  <a:pt x="4246562" y="353060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584" name="Freeform 7584"/>
          <p:cNvSpPr/>
          <p:nvPr/>
        </p:nvSpPr>
        <p:spPr>
          <a:xfrm>
            <a:off x="5667244" y="2107287"/>
            <a:ext cx="61060" cy="102252"/>
          </a:xfrm>
          <a:custGeom>
            <a:avLst/>
            <a:gdLst/>
            <a:ahLst/>
            <a:cxnLst/>
            <a:rect l="0" t="0" r="0" b="0"/>
            <a:pathLst>
              <a:path w="5664200" h="9474200">
                <a:moveTo>
                  <a:pt x="4622601" y="123627"/>
                </a:moveTo>
                <a:lnTo>
                  <a:pt x="5664200" y="123627"/>
                </a:lnTo>
                <a:lnTo>
                  <a:pt x="5664200" y="6685757"/>
                </a:lnTo>
                <a:cubicBezTo>
                  <a:pt x="5664200" y="7276570"/>
                  <a:pt x="5544211" y="7780602"/>
                  <a:pt x="5304234" y="8197850"/>
                </a:cubicBezTo>
                <a:cubicBezTo>
                  <a:pt x="5064389" y="8615097"/>
                  <a:pt x="4730419" y="8932134"/>
                  <a:pt x="4302323" y="9148960"/>
                </a:cubicBezTo>
                <a:cubicBezTo>
                  <a:pt x="3874227" y="9365787"/>
                  <a:pt x="3380978" y="9474200"/>
                  <a:pt x="2822575" y="9474200"/>
                </a:cubicBezTo>
                <a:cubicBezTo>
                  <a:pt x="2590932" y="9474200"/>
                  <a:pt x="2318940" y="9438018"/>
                  <a:pt x="2006600" y="9365654"/>
                </a:cubicBezTo>
                <a:cubicBezTo>
                  <a:pt x="1694391" y="9293291"/>
                  <a:pt x="1388334" y="9171318"/>
                  <a:pt x="1088429" y="8999735"/>
                </a:cubicBezTo>
                <a:cubicBezTo>
                  <a:pt x="788656" y="8828153"/>
                  <a:pt x="537434" y="8597569"/>
                  <a:pt x="334764" y="8307982"/>
                </a:cubicBezTo>
                <a:lnTo>
                  <a:pt x="936426" y="7624365"/>
                </a:lnTo>
                <a:cubicBezTo>
                  <a:pt x="1217810" y="7964222"/>
                  <a:pt x="1512556" y="8200429"/>
                  <a:pt x="1820664" y="8332985"/>
                </a:cubicBezTo>
                <a:cubicBezTo>
                  <a:pt x="2128903" y="8465542"/>
                  <a:pt x="2434034" y="8531820"/>
                  <a:pt x="2736056" y="8531820"/>
                </a:cubicBezTo>
                <a:cubicBezTo>
                  <a:pt x="3100122" y="8531820"/>
                  <a:pt x="3414514" y="8463623"/>
                  <a:pt x="3679229" y="8327231"/>
                </a:cubicBezTo>
                <a:cubicBezTo>
                  <a:pt x="3944077" y="8190970"/>
                  <a:pt x="4149923" y="7989556"/>
                  <a:pt x="4296767" y="7722989"/>
                </a:cubicBezTo>
                <a:cubicBezTo>
                  <a:pt x="4443610" y="7456553"/>
                  <a:pt x="4517032" y="7129131"/>
                  <a:pt x="4517032" y="6740724"/>
                </a:cubicBezTo>
                <a:lnTo>
                  <a:pt x="4517032" y="1596033"/>
                </a:lnTo>
                <a:close/>
                <a:moveTo>
                  <a:pt x="0" y="3547865"/>
                </a:moveTo>
                <a:lnTo>
                  <a:pt x="0" y="3417491"/>
                </a:lnTo>
                <a:cubicBezTo>
                  <a:pt x="0" y="2905787"/>
                  <a:pt x="60986" y="2440451"/>
                  <a:pt x="182959" y="2021483"/>
                </a:cubicBezTo>
                <a:cubicBezTo>
                  <a:pt x="305064" y="1602515"/>
                  <a:pt x="480880" y="1242418"/>
                  <a:pt x="710406" y="941190"/>
                </a:cubicBezTo>
                <a:cubicBezTo>
                  <a:pt x="939932" y="639829"/>
                  <a:pt x="1218075" y="407657"/>
                  <a:pt x="1544835" y="244674"/>
                </a:cubicBezTo>
                <a:cubicBezTo>
                  <a:pt x="1871596" y="81558"/>
                  <a:pt x="2239697" y="0"/>
                  <a:pt x="2649140" y="0"/>
                </a:cubicBezTo>
                <a:cubicBezTo>
                  <a:pt x="3071018" y="0"/>
                  <a:pt x="3440112" y="73224"/>
                  <a:pt x="3756421" y="219671"/>
                </a:cubicBezTo>
                <a:cubicBezTo>
                  <a:pt x="4072863" y="365986"/>
                  <a:pt x="4341746" y="578314"/>
                  <a:pt x="4563070" y="856655"/>
                </a:cubicBezTo>
                <a:cubicBezTo>
                  <a:pt x="4784394" y="1134997"/>
                  <a:pt x="4959151" y="1470092"/>
                  <a:pt x="5087342" y="1861940"/>
                </a:cubicBezTo>
                <a:cubicBezTo>
                  <a:pt x="5215532" y="2253655"/>
                  <a:pt x="5304432" y="2696965"/>
                  <a:pt x="5354042" y="3191868"/>
                </a:cubicBezTo>
                <a:lnTo>
                  <a:pt x="5354042" y="3760986"/>
                </a:lnTo>
                <a:cubicBezTo>
                  <a:pt x="5308533" y="4252715"/>
                  <a:pt x="5220625" y="4694899"/>
                  <a:pt x="5090318" y="5087541"/>
                </a:cubicBezTo>
                <a:cubicBezTo>
                  <a:pt x="4960143" y="5480050"/>
                  <a:pt x="4784394" y="5814748"/>
                  <a:pt x="4563070" y="6091635"/>
                </a:cubicBezTo>
                <a:cubicBezTo>
                  <a:pt x="4341746" y="6368521"/>
                  <a:pt x="4071805" y="6580320"/>
                  <a:pt x="3753246" y="6727032"/>
                </a:cubicBezTo>
                <a:cubicBezTo>
                  <a:pt x="3434820" y="6873610"/>
                  <a:pt x="3062684" y="6946900"/>
                  <a:pt x="2636837" y="6946900"/>
                </a:cubicBezTo>
                <a:cubicBezTo>
                  <a:pt x="2235596" y="6946900"/>
                  <a:pt x="1872588" y="6862299"/>
                  <a:pt x="1547812" y="6693099"/>
                </a:cubicBezTo>
                <a:cubicBezTo>
                  <a:pt x="1223168" y="6523898"/>
                  <a:pt x="945025" y="6286567"/>
                  <a:pt x="713382" y="5981105"/>
                </a:cubicBezTo>
                <a:cubicBezTo>
                  <a:pt x="481872" y="5675644"/>
                  <a:pt x="305064" y="5315480"/>
                  <a:pt x="182959" y="4900613"/>
                </a:cubicBezTo>
                <a:cubicBezTo>
                  <a:pt x="60986" y="4485614"/>
                  <a:pt x="0" y="4034698"/>
                  <a:pt x="0" y="3547865"/>
                </a:cubicBezTo>
                <a:close/>
                <a:moveTo>
                  <a:pt x="1147167" y="3414515"/>
                </a:moveTo>
                <a:lnTo>
                  <a:pt x="1147167" y="3544491"/>
                </a:lnTo>
                <a:cubicBezTo>
                  <a:pt x="1147167" y="3878395"/>
                  <a:pt x="1181298" y="4191794"/>
                  <a:pt x="1249560" y="4484688"/>
                </a:cubicBezTo>
                <a:cubicBezTo>
                  <a:pt x="1317823" y="4777449"/>
                  <a:pt x="1423259" y="5035220"/>
                  <a:pt x="1565870" y="5257999"/>
                </a:cubicBezTo>
                <a:cubicBezTo>
                  <a:pt x="1708612" y="5480646"/>
                  <a:pt x="1891704" y="5654808"/>
                  <a:pt x="2115145" y="5780485"/>
                </a:cubicBezTo>
                <a:cubicBezTo>
                  <a:pt x="2338585" y="5906162"/>
                  <a:pt x="2605484" y="5969000"/>
                  <a:pt x="2915840" y="5969000"/>
                </a:cubicBezTo>
                <a:cubicBezTo>
                  <a:pt x="3296443" y="5969000"/>
                  <a:pt x="3610835" y="5888633"/>
                  <a:pt x="3859014" y="5727899"/>
                </a:cubicBezTo>
                <a:cubicBezTo>
                  <a:pt x="4107325" y="5567032"/>
                  <a:pt x="4304903" y="5354638"/>
                  <a:pt x="4451746" y="5090716"/>
                </a:cubicBezTo>
                <a:cubicBezTo>
                  <a:pt x="4598722" y="4826794"/>
                  <a:pt x="4713552" y="4540184"/>
                  <a:pt x="4796234" y="4230886"/>
                </a:cubicBezTo>
                <a:lnTo>
                  <a:pt x="4796234" y="2740422"/>
                </a:lnTo>
                <a:cubicBezTo>
                  <a:pt x="4750725" y="2513542"/>
                  <a:pt x="4681405" y="2293938"/>
                  <a:pt x="4588271" y="2081610"/>
                </a:cubicBezTo>
                <a:cubicBezTo>
                  <a:pt x="4495270" y="1869282"/>
                  <a:pt x="4375282" y="1679575"/>
                  <a:pt x="4228306" y="1512491"/>
                </a:cubicBezTo>
                <a:cubicBezTo>
                  <a:pt x="4081462" y="1345407"/>
                  <a:pt x="3900487" y="1212454"/>
                  <a:pt x="3685381" y="1113632"/>
                </a:cubicBezTo>
                <a:cubicBezTo>
                  <a:pt x="3470275" y="1014678"/>
                  <a:pt x="3217862" y="965200"/>
                  <a:pt x="2928143" y="965200"/>
                </a:cubicBezTo>
                <a:cubicBezTo>
                  <a:pt x="2613686" y="965200"/>
                  <a:pt x="2343679" y="1030156"/>
                  <a:pt x="2118121" y="1160066"/>
                </a:cubicBezTo>
                <a:cubicBezTo>
                  <a:pt x="1892696" y="1289844"/>
                  <a:pt x="1708612" y="1467115"/>
                  <a:pt x="1565870" y="1691879"/>
                </a:cubicBezTo>
                <a:cubicBezTo>
                  <a:pt x="1423259" y="1916642"/>
                  <a:pt x="1317823" y="2176463"/>
                  <a:pt x="1249560" y="2471341"/>
                </a:cubicBezTo>
                <a:cubicBezTo>
                  <a:pt x="1181298" y="2766219"/>
                  <a:pt x="1147167" y="3080611"/>
                  <a:pt x="1147167" y="3414515"/>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585" name="Freeform 7585"/>
          <p:cNvSpPr/>
          <p:nvPr/>
        </p:nvSpPr>
        <p:spPr>
          <a:xfrm>
            <a:off x="5742008" y="2107287"/>
            <a:ext cx="65852" cy="75113"/>
          </a:xfrm>
          <a:custGeom>
            <a:avLst/>
            <a:gdLst/>
            <a:ahLst/>
            <a:cxnLst/>
            <a:rect l="0" t="0" r="0" b="0"/>
            <a:pathLst>
              <a:path w="6108700" h="6959600">
                <a:moveTo>
                  <a:pt x="0" y="3554215"/>
                </a:moveTo>
                <a:lnTo>
                  <a:pt x="0" y="3411538"/>
                </a:lnTo>
                <a:cubicBezTo>
                  <a:pt x="0" y="2927615"/>
                  <a:pt x="70246" y="2477890"/>
                  <a:pt x="210740" y="2062361"/>
                </a:cubicBezTo>
                <a:cubicBezTo>
                  <a:pt x="351366" y="1646701"/>
                  <a:pt x="553971" y="1284883"/>
                  <a:pt x="818554" y="976908"/>
                </a:cubicBezTo>
                <a:cubicBezTo>
                  <a:pt x="1083270" y="668801"/>
                  <a:pt x="1403746" y="428956"/>
                  <a:pt x="1779984" y="257374"/>
                </a:cubicBezTo>
                <a:cubicBezTo>
                  <a:pt x="2156221" y="85791"/>
                  <a:pt x="2577901" y="0"/>
                  <a:pt x="3045023" y="0"/>
                </a:cubicBezTo>
                <a:cubicBezTo>
                  <a:pt x="3516378" y="0"/>
                  <a:pt x="3941167" y="85791"/>
                  <a:pt x="4319389" y="257374"/>
                </a:cubicBezTo>
                <a:cubicBezTo>
                  <a:pt x="4697743" y="428956"/>
                  <a:pt x="5020270" y="668801"/>
                  <a:pt x="5286970" y="976908"/>
                </a:cubicBezTo>
                <a:cubicBezTo>
                  <a:pt x="5553670" y="1284883"/>
                  <a:pt x="5757267" y="1646701"/>
                  <a:pt x="5897760" y="2062361"/>
                </a:cubicBezTo>
                <a:cubicBezTo>
                  <a:pt x="6038387" y="2477890"/>
                  <a:pt x="6108700" y="2927615"/>
                  <a:pt x="6108700" y="3411538"/>
                </a:cubicBezTo>
                <a:lnTo>
                  <a:pt x="6108700" y="3554215"/>
                </a:lnTo>
                <a:cubicBezTo>
                  <a:pt x="6108700" y="4038005"/>
                  <a:pt x="6038387" y="4486672"/>
                  <a:pt x="5897760" y="4900216"/>
                </a:cubicBezTo>
                <a:cubicBezTo>
                  <a:pt x="5757267" y="5313760"/>
                  <a:pt x="5553670" y="5674585"/>
                  <a:pt x="5286970" y="5982693"/>
                </a:cubicBezTo>
                <a:cubicBezTo>
                  <a:pt x="5020270" y="6290800"/>
                  <a:pt x="4699860" y="6530645"/>
                  <a:pt x="4325739" y="6702227"/>
                </a:cubicBezTo>
                <a:cubicBezTo>
                  <a:pt x="3951618" y="6873808"/>
                  <a:pt x="3528814" y="6959600"/>
                  <a:pt x="3057326" y="6959600"/>
                </a:cubicBezTo>
                <a:cubicBezTo>
                  <a:pt x="2586103" y="6959600"/>
                  <a:pt x="2162373" y="6873808"/>
                  <a:pt x="1786135" y="6702227"/>
                </a:cubicBezTo>
                <a:cubicBezTo>
                  <a:pt x="1409898" y="6530645"/>
                  <a:pt x="1088429" y="6290800"/>
                  <a:pt x="821729" y="5982693"/>
                </a:cubicBezTo>
                <a:cubicBezTo>
                  <a:pt x="555029" y="5674585"/>
                  <a:pt x="351366" y="5313760"/>
                  <a:pt x="210740" y="4900216"/>
                </a:cubicBezTo>
                <a:cubicBezTo>
                  <a:pt x="70246" y="4486672"/>
                  <a:pt x="0" y="4038005"/>
                  <a:pt x="0" y="3554215"/>
                </a:cubicBezTo>
                <a:close/>
                <a:moveTo>
                  <a:pt x="1147167" y="3411538"/>
                </a:moveTo>
                <a:lnTo>
                  <a:pt x="1147167" y="3554215"/>
                </a:lnTo>
                <a:cubicBezTo>
                  <a:pt x="1147167" y="3889177"/>
                  <a:pt x="1186523" y="4204560"/>
                  <a:pt x="1265237" y="4500365"/>
                </a:cubicBezTo>
                <a:cubicBezTo>
                  <a:pt x="1343951" y="4796036"/>
                  <a:pt x="1463013" y="5057643"/>
                  <a:pt x="1622425" y="5285185"/>
                </a:cubicBezTo>
                <a:cubicBezTo>
                  <a:pt x="1781836" y="5512594"/>
                  <a:pt x="1981662" y="5691453"/>
                  <a:pt x="2221904" y="5821760"/>
                </a:cubicBezTo>
                <a:cubicBezTo>
                  <a:pt x="2462146" y="5952067"/>
                  <a:pt x="2741678" y="6017221"/>
                  <a:pt x="3060501" y="6017221"/>
                </a:cubicBezTo>
                <a:cubicBezTo>
                  <a:pt x="3375223" y="6017221"/>
                  <a:pt x="3651646" y="5952067"/>
                  <a:pt x="3889771" y="5821760"/>
                </a:cubicBezTo>
                <a:cubicBezTo>
                  <a:pt x="4128029" y="5691453"/>
                  <a:pt x="4325805" y="5512594"/>
                  <a:pt x="4483100" y="5285185"/>
                </a:cubicBezTo>
                <a:cubicBezTo>
                  <a:pt x="4640527" y="5057643"/>
                  <a:pt x="4759589" y="4796036"/>
                  <a:pt x="4840287" y="4500365"/>
                </a:cubicBezTo>
                <a:cubicBezTo>
                  <a:pt x="4921117" y="4204560"/>
                  <a:pt x="4961532" y="3889177"/>
                  <a:pt x="4961532" y="3554215"/>
                </a:cubicBezTo>
                <a:lnTo>
                  <a:pt x="4961532" y="3411538"/>
                </a:lnTo>
                <a:cubicBezTo>
                  <a:pt x="4961532" y="3080544"/>
                  <a:pt x="4921117" y="2767211"/>
                  <a:pt x="4840287" y="2471540"/>
                </a:cubicBezTo>
                <a:cubicBezTo>
                  <a:pt x="4759589" y="2175736"/>
                  <a:pt x="4639535" y="1913070"/>
                  <a:pt x="4480123" y="1683544"/>
                </a:cubicBezTo>
                <a:cubicBezTo>
                  <a:pt x="4320711" y="1454018"/>
                  <a:pt x="4121877" y="1273109"/>
                  <a:pt x="3883620" y="1140818"/>
                </a:cubicBezTo>
                <a:cubicBezTo>
                  <a:pt x="3645495" y="1008526"/>
                  <a:pt x="3367021" y="942380"/>
                  <a:pt x="3048198" y="942380"/>
                </a:cubicBezTo>
                <a:cubicBezTo>
                  <a:pt x="2733476" y="942380"/>
                  <a:pt x="2456987" y="1008526"/>
                  <a:pt x="2218729" y="1140818"/>
                </a:cubicBezTo>
                <a:cubicBezTo>
                  <a:pt x="1980604" y="1273109"/>
                  <a:pt x="1781836" y="1454018"/>
                  <a:pt x="1622425" y="1683544"/>
                </a:cubicBezTo>
                <a:cubicBezTo>
                  <a:pt x="1463013" y="1913070"/>
                  <a:pt x="1343951" y="2175736"/>
                  <a:pt x="1265237" y="2471540"/>
                </a:cubicBezTo>
                <a:cubicBezTo>
                  <a:pt x="1186523" y="2767211"/>
                  <a:pt x="1147167" y="3080544"/>
                  <a:pt x="1147167" y="3411538"/>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586" name="Freeform 7586"/>
          <p:cNvSpPr/>
          <p:nvPr/>
        </p:nvSpPr>
        <p:spPr>
          <a:xfrm>
            <a:off x="5814188" y="2108658"/>
            <a:ext cx="61635" cy="72371"/>
          </a:xfrm>
          <a:custGeom>
            <a:avLst/>
            <a:gdLst/>
            <a:ahLst/>
            <a:cxnLst/>
            <a:rect l="0" t="0" r="0" b="0"/>
            <a:pathLst>
              <a:path w="5717579" h="6705600">
                <a:moveTo>
                  <a:pt x="2710061" y="5670550"/>
                </a:moveTo>
                <a:lnTo>
                  <a:pt x="4545607" y="0"/>
                </a:lnTo>
                <a:lnTo>
                  <a:pt x="5717579" y="0"/>
                </a:lnTo>
                <a:lnTo>
                  <a:pt x="3305373" y="6705600"/>
                </a:lnTo>
                <a:lnTo>
                  <a:pt x="2536428" y="6705600"/>
                </a:lnTo>
                <a:close/>
                <a:moveTo>
                  <a:pt x="1178321" y="0"/>
                </a:moveTo>
                <a:lnTo>
                  <a:pt x="3069629" y="5701507"/>
                </a:lnTo>
                <a:lnTo>
                  <a:pt x="3199804" y="6705600"/>
                </a:lnTo>
                <a:lnTo>
                  <a:pt x="2430859" y="6705600"/>
                </a:lnTo>
                <a:lnTo>
                  <a:pt x="0" y="0"/>
                </a:ln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587" name="Freeform 7587"/>
          <p:cNvSpPr/>
          <p:nvPr/>
        </p:nvSpPr>
        <p:spPr>
          <a:xfrm>
            <a:off x="5882777" y="2107287"/>
            <a:ext cx="61403" cy="75113"/>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588" name="Freeform 7588"/>
          <p:cNvSpPr/>
          <p:nvPr/>
        </p:nvSpPr>
        <p:spPr>
          <a:xfrm>
            <a:off x="5956994" y="2107287"/>
            <a:ext cx="34992" cy="73742"/>
          </a:xfrm>
          <a:custGeom>
            <a:avLst/>
            <a:gdLst/>
            <a:ahLst/>
            <a:cxnLst/>
            <a:rect l="0" t="0" r="0" b="0"/>
            <a:pathLst>
              <a:path w="3246040" h="6832600">
                <a:moveTo>
                  <a:pt x="1150143" y="1180704"/>
                </a:moveTo>
                <a:lnTo>
                  <a:pt x="1150143" y="6832600"/>
                </a:lnTo>
                <a:lnTo>
                  <a:pt x="0" y="6832600"/>
                </a:lnTo>
                <a:lnTo>
                  <a:pt x="0" y="127000"/>
                </a:lnTo>
                <a:lnTo>
                  <a:pt x="1118989" y="127000"/>
                </a:lnTo>
                <a:close/>
                <a:moveTo>
                  <a:pt x="3246040" y="86916"/>
                </a:moveTo>
                <a:lnTo>
                  <a:pt x="3239889" y="1154510"/>
                </a:lnTo>
                <a:cubicBezTo>
                  <a:pt x="3144771" y="1133872"/>
                  <a:pt x="3054813" y="1120445"/>
                  <a:pt x="2970014" y="1114227"/>
                </a:cubicBezTo>
                <a:cubicBezTo>
                  <a:pt x="2885347" y="1108009"/>
                  <a:pt x="2789237" y="1104900"/>
                  <a:pt x="2681684" y="1104900"/>
                </a:cubicBezTo>
                <a:cubicBezTo>
                  <a:pt x="2417100" y="1104900"/>
                  <a:pt x="2183540" y="1146242"/>
                  <a:pt x="1981001" y="1228924"/>
                </a:cubicBezTo>
                <a:cubicBezTo>
                  <a:pt x="1778462" y="1311606"/>
                  <a:pt x="1606880" y="1427295"/>
                  <a:pt x="1466254" y="1575991"/>
                </a:cubicBezTo>
                <a:cubicBezTo>
                  <a:pt x="1325760" y="1724687"/>
                  <a:pt x="1215165" y="1901362"/>
                  <a:pt x="1134467" y="2106018"/>
                </a:cubicBezTo>
                <a:cubicBezTo>
                  <a:pt x="1053901" y="2310673"/>
                  <a:pt x="1001249" y="2534841"/>
                  <a:pt x="976510" y="2778522"/>
                </a:cubicBezTo>
                <a:lnTo>
                  <a:pt x="654050" y="2964458"/>
                </a:lnTo>
                <a:cubicBezTo>
                  <a:pt x="654050" y="2559249"/>
                  <a:pt x="694332" y="2178844"/>
                  <a:pt x="774898" y="1823244"/>
                </a:cubicBezTo>
                <a:cubicBezTo>
                  <a:pt x="855464" y="1467644"/>
                  <a:pt x="980479" y="1152393"/>
                  <a:pt x="1149945" y="877491"/>
                </a:cubicBezTo>
                <a:cubicBezTo>
                  <a:pt x="1319543" y="602589"/>
                  <a:pt x="1535575" y="387615"/>
                  <a:pt x="1798042" y="232569"/>
                </a:cubicBezTo>
                <a:cubicBezTo>
                  <a:pt x="2060641" y="77524"/>
                  <a:pt x="2373841" y="0"/>
                  <a:pt x="2737643" y="0"/>
                </a:cubicBezTo>
                <a:cubicBezTo>
                  <a:pt x="2820325" y="0"/>
                  <a:pt x="2915377" y="9327"/>
                  <a:pt x="3022798" y="27980"/>
                </a:cubicBezTo>
                <a:cubicBezTo>
                  <a:pt x="3130351" y="46501"/>
                  <a:pt x="3204765" y="66146"/>
                  <a:pt x="3246040" y="86916"/>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589" name="Freeform 7589"/>
          <p:cNvSpPr/>
          <p:nvPr/>
        </p:nvSpPr>
        <p:spPr>
          <a:xfrm>
            <a:off x="6001708" y="2107288"/>
            <a:ext cx="56793" cy="73673"/>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590" name="Freeform 7590"/>
          <p:cNvSpPr/>
          <p:nvPr/>
        </p:nvSpPr>
        <p:spPr>
          <a:xfrm>
            <a:off x="6073528" y="2107287"/>
            <a:ext cx="59676" cy="75113"/>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591" name="Freeform 7591"/>
          <p:cNvSpPr/>
          <p:nvPr/>
        </p:nvSpPr>
        <p:spPr>
          <a:xfrm>
            <a:off x="6148636" y="2107288"/>
            <a:ext cx="56793" cy="73673"/>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592" name="Freeform 7592"/>
          <p:cNvSpPr/>
          <p:nvPr/>
        </p:nvSpPr>
        <p:spPr>
          <a:xfrm>
            <a:off x="6219363" y="2107287"/>
            <a:ext cx="60964" cy="75113"/>
          </a:xfrm>
          <a:custGeom>
            <a:avLst/>
            <a:gdLst/>
            <a:ahLst/>
            <a:cxnLst/>
            <a:rect l="0" t="0" r="0" b="0"/>
            <a:pathLst>
              <a:path w="5655270" h="6959600">
                <a:moveTo>
                  <a:pt x="2982714" y="6017221"/>
                </a:moveTo>
                <a:cubicBezTo>
                  <a:pt x="3255499" y="6017221"/>
                  <a:pt x="3507647" y="5961394"/>
                  <a:pt x="3739157" y="5849740"/>
                </a:cubicBezTo>
                <a:cubicBezTo>
                  <a:pt x="3970668" y="5738085"/>
                  <a:pt x="4160837" y="5584032"/>
                  <a:pt x="4309665" y="5387579"/>
                </a:cubicBezTo>
                <a:cubicBezTo>
                  <a:pt x="4458493" y="5190993"/>
                  <a:pt x="4543226" y="4966560"/>
                  <a:pt x="4563864" y="4714280"/>
                </a:cubicBezTo>
                <a:lnTo>
                  <a:pt x="5655270" y="4714280"/>
                </a:lnTo>
                <a:cubicBezTo>
                  <a:pt x="5634632" y="5111288"/>
                  <a:pt x="5501282" y="5480381"/>
                  <a:pt x="5255220" y="5821561"/>
                </a:cubicBezTo>
                <a:cubicBezTo>
                  <a:pt x="5009289" y="6162609"/>
                  <a:pt x="4687887" y="6437578"/>
                  <a:pt x="4291012" y="6646466"/>
                </a:cubicBezTo>
                <a:cubicBezTo>
                  <a:pt x="3894137" y="6855221"/>
                  <a:pt x="3458104" y="6959600"/>
                  <a:pt x="2982912" y="6959600"/>
                </a:cubicBezTo>
                <a:cubicBezTo>
                  <a:pt x="2478484" y="6959600"/>
                  <a:pt x="2039209" y="6870700"/>
                  <a:pt x="1665089" y="6692900"/>
                </a:cubicBezTo>
                <a:cubicBezTo>
                  <a:pt x="1290968" y="6515100"/>
                  <a:pt x="980876" y="6271155"/>
                  <a:pt x="734814" y="5961063"/>
                </a:cubicBezTo>
                <a:cubicBezTo>
                  <a:pt x="488883" y="5650839"/>
                  <a:pt x="304932" y="5294115"/>
                  <a:pt x="182959" y="4890890"/>
                </a:cubicBezTo>
                <a:cubicBezTo>
                  <a:pt x="60986" y="4487665"/>
                  <a:pt x="0" y="4060693"/>
                  <a:pt x="0" y="3609975"/>
                </a:cubicBezTo>
                <a:lnTo>
                  <a:pt x="0" y="3349625"/>
                </a:lnTo>
                <a:cubicBezTo>
                  <a:pt x="0" y="2898775"/>
                  <a:pt x="60986" y="2471738"/>
                  <a:pt x="182959" y="2068513"/>
                </a:cubicBezTo>
                <a:cubicBezTo>
                  <a:pt x="304932" y="1665288"/>
                  <a:pt x="488883" y="1308630"/>
                  <a:pt x="734814" y="998538"/>
                </a:cubicBezTo>
                <a:cubicBezTo>
                  <a:pt x="980876" y="688446"/>
                  <a:pt x="1290968" y="444500"/>
                  <a:pt x="1665089" y="266700"/>
                </a:cubicBezTo>
                <a:cubicBezTo>
                  <a:pt x="2039209" y="88900"/>
                  <a:pt x="2478484" y="0"/>
                  <a:pt x="2982912" y="0"/>
                </a:cubicBezTo>
                <a:cubicBezTo>
                  <a:pt x="3507713" y="0"/>
                  <a:pt x="3966500" y="106496"/>
                  <a:pt x="4359275" y="319485"/>
                </a:cubicBezTo>
                <a:cubicBezTo>
                  <a:pt x="4752049" y="532342"/>
                  <a:pt x="5061082" y="821796"/>
                  <a:pt x="5286375" y="1187847"/>
                </a:cubicBezTo>
                <a:cubicBezTo>
                  <a:pt x="5511667" y="1553766"/>
                  <a:pt x="5634632" y="1968236"/>
                  <a:pt x="5655270" y="2431257"/>
                </a:cubicBezTo>
                <a:lnTo>
                  <a:pt x="4563864" y="2431257"/>
                </a:lnTo>
                <a:cubicBezTo>
                  <a:pt x="4543226" y="2154238"/>
                  <a:pt x="4465703" y="1904075"/>
                  <a:pt x="4331295" y="1680766"/>
                </a:cubicBezTo>
                <a:cubicBezTo>
                  <a:pt x="4197019" y="1457325"/>
                  <a:pt x="4015118" y="1278401"/>
                  <a:pt x="3785592" y="1143993"/>
                </a:cubicBezTo>
                <a:cubicBezTo>
                  <a:pt x="3556198" y="1009584"/>
                  <a:pt x="3288572" y="942380"/>
                  <a:pt x="2982714" y="942380"/>
                </a:cubicBezTo>
                <a:cubicBezTo>
                  <a:pt x="2631215" y="942380"/>
                  <a:pt x="2336601" y="1011635"/>
                  <a:pt x="2098873" y="1150144"/>
                </a:cubicBezTo>
                <a:cubicBezTo>
                  <a:pt x="1861277" y="1288654"/>
                  <a:pt x="1673225" y="1474788"/>
                  <a:pt x="1534715" y="1708547"/>
                </a:cubicBezTo>
                <a:cubicBezTo>
                  <a:pt x="1396206" y="1942307"/>
                  <a:pt x="1296987" y="2200805"/>
                  <a:pt x="1237059" y="2484041"/>
                </a:cubicBezTo>
                <a:cubicBezTo>
                  <a:pt x="1177131" y="2767278"/>
                  <a:pt x="1147167" y="3055806"/>
                  <a:pt x="1147167" y="3349625"/>
                </a:cubicBezTo>
                <a:lnTo>
                  <a:pt x="1147167" y="3609975"/>
                </a:lnTo>
                <a:cubicBezTo>
                  <a:pt x="1147167" y="3903663"/>
                  <a:pt x="1176072" y="4193249"/>
                  <a:pt x="1233884" y="4478735"/>
                </a:cubicBezTo>
                <a:cubicBezTo>
                  <a:pt x="1291828" y="4764088"/>
                  <a:pt x="1389988" y="5022586"/>
                  <a:pt x="1528365" y="5254229"/>
                </a:cubicBezTo>
                <a:cubicBezTo>
                  <a:pt x="1666875" y="5485739"/>
                  <a:pt x="1854993" y="5670815"/>
                  <a:pt x="2092721" y="5809457"/>
                </a:cubicBezTo>
                <a:cubicBezTo>
                  <a:pt x="2330450" y="5947966"/>
                  <a:pt x="2627114" y="6017221"/>
                  <a:pt x="2982714" y="6017221"/>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593" name="Freeform 7593"/>
          <p:cNvSpPr/>
          <p:nvPr/>
        </p:nvSpPr>
        <p:spPr>
          <a:xfrm>
            <a:off x="6289199" y="2107287"/>
            <a:ext cx="61403" cy="75113"/>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594" name="Freeform 7594"/>
          <p:cNvSpPr/>
          <p:nvPr/>
        </p:nvSpPr>
        <p:spPr>
          <a:xfrm>
            <a:off x="6363554" y="2167049"/>
            <a:ext cx="15333" cy="14803"/>
          </a:xfrm>
          <a:custGeom>
            <a:avLst/>
            <a:gdLst/>
            <a:ahLst/>
            <a:cxnLst/>
            <a:rect l="0" t="0" r="0" b="0"/>
            <a:pathLst>
              <a:path w="1422400" h="1371600">
                <a:moveTo>
                  <a:pt x="0" y="691952"/>
                </a:moveTo>
                <a:cubicBezTo>
                  <a:pt x="0" y="498409"/>
                  <a:pt x="60788" y="334698"/>
                  <a:pt x="182364" y="200819"/>
                </a:cubicBezTo>
                <a:cubicBezTo>
                  <a:pt x="304072" y="66940"/>
                  <a:pt x="480351" y="0"/>
                  <a:pt x="711200" y="0"/>
                </a:cubicBezTo>
                <a:cubicBezTo>
                  <a:pt x="942048" y="0"/>
                  <a:pt x="1118261" y="66940"/>
                  <a:pt x="1239837" y="200819"/>
                </a:cubicBezTo>
                <a:cubicBezTo>
                  <a:pt x="1361545" y="334698"/>
                  <a:pt x="1422400" y="498409"/>
                  <a:pt x="1422400" y="691952"/>
                </a:cubicBezTo>
                <a:cubicBezTo>
                  <a:pt x="1422400" y="881394"/>
                  <a:pt x="1361545" y="1042062"/>
                  <a:pt x="1239837" y="1173957"/>
                </a:cubicBezTo>
                <a:cubicBezTo>
                  <a:pt x="1118261" y="1305718"/>
                  <a:pt x="942048" y="1371600"/>
                  <a:pt x="711200" y="1371600"/>
                </a:cubicBezTo>
                <a:cubicBezTo>
                  <a:pt x="480351" y="1371600"/>
                  <a:pt x="304072" y="1305718"/>
                  <a:pt x="182364" y="1173957"/>
                </a:cubicBezTo>
                <a:cubicBezTo>
                  <a:pt x="60788" y="1042062"/>
                  <a:pt x="0" y="881394"/>
                  <a:pt x="0" y="691952"/>
                </a:cubicBezTo>
                <a:close/>
              </a:path>
            </a:pathLst>
          </a:custGeom>
          <a:solidFill>
            <a:srgbClr val="0C0C0C">
              <a:alpha val="100000"/>
            </a:srgbClr>
          </a:solidFill>
          <a:ln w="160">
            <a:noFill/>
          </a:ln>
        </p:spPr>
        <p:style>
          <a:lnRef idx="2">
            <a:schemeClr val="accent1">
              <a:shade val="50000"/>
            </a:schemeClr>
          </a:lnRef>
          <a:fillRef idx="1">
            <a:schemeClr val="accent1"/>
          </a:fillRef>
          <a:effectRef idx="0">
            <a:schemeClr val="accent1"/>
          </a:effectRef>
          <a:fontRef idx="minor">
            <a:schemeClr val="lt1"/>
          </a:fontRef>
        </p:style>
      </p:sp>
      <p:sp>
        <p:nvSpPr>
          <p:cNvPr id="7595" name="Rectangle 7595"/>
          <p:cNvSpPr/>
          <p:nvPr/>
        </p:nvSpPr>
        <p:spPr>
          <a:xfrm>
            <a:off x="1885097" y="3157212"/>
            <a:ext cx="1865895" cy="140359"/>
          </a:xfrm>
          <a:prstGeom prst="rect">
            <a:avLst/>
          </a:prstGeom>
        </p:spPr>
        <p:txBody>
          <a:bodyPr wrap="none" lIns="0" tIns="0" rIns="0" bIns="0">
            <a:spAutoFit/>
          </a:bodyPr>
          <a:lstStyle/>
          <a:p>
            <a:r>
              <a:rPr lang="en-US" sz="912" dirty="0">
                <a:latin typeface="Arial"/>
              </a:rPr>
              <a:t>EOSC Co-Programmed Partnership</a:t>
            </a:r>
          </a:p>
        </p:txBody>
      </p:sp>
      <p:sp>
        <p:nvSpPr>
          <p:cNvPr id="7596" name="Rectangle 7596"/>
          <p:cNvSpPr/>
          <p:nvPr/>
        </p:nvSpPr>
        <p:spPr>
          <a:xfrm>
            <a:off x="2365537" y="2496485"/>
            <a:ext cx="5283819" cy="266548"/>
          </a:xfrm>
          <a:prstGeom prst="rect">
            <a:avLst/>
          </a:prstGeom>
        </p:spPr>
        <p:txBody>
          <a:bodyPr wrap="none" lIns="0" tIns="0" rIns="0" bIns="0">
            <a:spAutoFit/>
          </a:bodyPr>
          <a:lstStyle/>
          <a:p>
            <a:pPr>
              <a:tabLst>
                <a:tab pos="3725748" algn="l"/>
              </a:tabLst>
            </a:pPr>
            <a:r>
              <a:rPr lang="en-US" sz="1079" spc="-21" dirty="0">
                <a:latin typeface="Arial"/>
              </a:rPr>
              <a:t>E</a:t>
            </a:r>
            <a:r>
              <a:rPr lang="en-US" sz="1079" spc="-18" dirty="0">
                <a:latin typeface="Arial"/>
              </a:rPr>
              <a:t>O</a:t>
            </a:r>
            <a:r>
              <a:rPr lang="en-US" sz="1079" spc="-21" dirty="0">
                <a:latin typeface="Arial"/>
              </a:rPr>
              <a:t>S</a:t>
            </a:r>
            <a:r>
              <a:rPr lang="en-US" sz="1079" spc="-23" dirty="0">
                <a:latin typeface="Arial"/>
              </a:rPr>
              <a:t>C</a:t>
            </a:r>
            <a:r>
              <a:rPr lang="en-US" sz="1079" dirty="0">
                <a:latin typeface="Arial"/>
              </a:rPr>
              <a:t> </a:t>
            </a:r>
            <a:r>
              <a:rPr lang="en-US" sz="1079" spc="-14" dirty="0">
                <a:latin typeface="Arial"/>
              </a:rPr>
              <a:t>s</a:t>
            </a:r>
            <a:r>
              <a:rPr lang="en-US" sz="1079" dirty="0">
                <a:latin typeface="Arial"/>
              </a:rPr>
              <a:t>tr</a:t>
            </a:r>
            <a:r>
              <a:rPr lang="en-US" sz="1079" spc="-15" dirty="0">
                <a:latin typeface="Arial"/>
              </a:rPr>
              <a:t>a</a:t>
            </a:r>
            <a:r>
              <a:rPr lang="en-US" sz="1079" dirty="0">
                <a:latin typeface="Arial"/>
              </a:rPr>
              <a:t>t</a:t>
            </a:r>
            <a:r>
              <a:rPr lang="en-US" sz="1079" spc="-15" dirty="0">
                <a:latin typeface="Arial"/>
              </a:rPr>
              <a:t>eg</a:t>
            </a:r>
            <a:r>
              <a:rPr lang="en-US" sz="1079" dirty="0">
                <a:latin typeface="Arial"/>
              </a:rPr>
              <a:t>y	</a:t>
            </a:r>
            <a:r>
              <a:rPr lang="en-US" sz="1635" spc="-21" baseline="59010" dirty="0">
                <a:latin typeface="Arial"/>
              </a:rPr>
              <a:t>E</a:t>
            </a:r>
            <a:r>
              <a:rPr lang="en-US" sz="1635" spc="-18" baseline="59010" dirty="0">
                <a:latin typeface="Arial"/>
              </a:rPr>
              <a:t>O</a:t>
            </a:r>
            <a:r>
              <a:rPr lang="en-US" sz="1635" spc="-21" baseline="59010" dirty="0">
                <a:latin typeface="Arial"/>
              </a:rPr>
              <a:t>S</a:t>
            </a:r>
            <a:r>
              <a:rPr lang="en-US" sz="1635" spc="-23" baseline="59010" dirty="0">
                <a:latin typeface="Arial"/>
              </a:rPr>
              <a:t>C</a:t>
            </a:r>
            <a:r>
              <a:rPr lang="en-US" sz="1635" baseline="59010" dirty="0">
                <a:latin typeface="Arial"/>
              </a:rPr>
              <a:t> </a:t>
            </a:r>
            <a:r>
              <a:rPr lang="en-US" sz="1635" spc="-9" baseline="59010" dirty="0">
                <a:latin typeface="Arial"/>
              </a:rPr>
              <a:t>i</a:t>
            </a:r>
            <a:r>
              <a:rPr lang="en-US" sz="1635" spc="-19" baseline="59010" dirty="0">
                <a:latin typeface="Arial"/>
              </a:rPr>
              <a:t>m</a:t>
            </a:r>
            <a:r>
              <a:rPr lang="en-US" sz="1635" spc="-15" baseline="59010" dirty="0">
                <a:latin typeface="Arial"/>
              </a:rPr>
              <a:t>p</a:t>
            </a:r>
            <a:r>
              <a:rPr lang="en-US" sz="1635" spc="-9" baseline="59010" dirty="0">
                <a:latin typeface="Arial"/>
              </a:rPr>
              <a:t>l</a:t>
            </a:r>
            <a:r>
              <a:rPr lang="en-US" sz="1635" spc="-15" baseline="59010" dirty="0">
                <a:latin typeface="Arial"/>
              </a:rPr>
              <a:t>e</a:t>
            </a:r>
            <a:r>
              <a:rPr lang="en-US" sz="1635" spc="-19" baseline="59010" dirty="0">
                <a:latin typeface="Arial"/>
              </a:rPr>
              <a:t>m</a:t>
            </a:r>
            <a:r>
              <a:rPr lang="en-US" sz="1635" spc="-15" baseline="59010" dirty="0">
                <a:latin typeface="Arial"/>
              </a:rPr>
              <a:t>en</a:t>
            </a:r>
            <a:r>
              <a:rPr lang="en-US" sz="1635" baseline="59010" dirty="0">
                <a:latin typeface="Arial"/>
              </a:rPr>
              <a:t>t</a:t>
            </a:r>
            <a:r>
              <a:rPr lang="en-US" sz="1635" spc="-15" baseline="59010" dirty="0">
                <a:latin typeface="Arial"/>
              </a:rPr>
              <a:t>a</a:t>
            </a:r>
            <a:r>
              <a:rPr lang="en-US" sz="1635" baseline="59010" dirty="0">
                <a:latin typeface="Arial"/>
              </a:rPr>
              <a:t>t</a:t>
            </a:r>
            <a:r>
              <a:rPr lang="en-US" sz="1635" spc="-9" baseline="59010" dirty="0">
                <a:latin typeface="Arial"/>
              </a:rPr>
              <a:t>i</a:t>
            </a:r>
            <a:r>
              <a:rPr lang="en-US" sz="1635" spc="-15" baseline="59010" dirty="0">
                <a:latin typeface="Arial"/>
              </a:rPr>
              <a:t>on</a:t>
            </a:r>
            <a:r>
              <a:rPr lang="en-US" sz="1635" baseline="59010" dirty="0">
                <a:latin typeface="Arial"/>
              </a:rPr>
              <a:t> </a:t>
            </a:r>
            <a:r>
              <a:rPr lang="en-US" sz="1635" spc="-21" baseline="59010" dirty="0">
                <a:latin typeface="Arial"/>
              </a:rPr>
              <a:t>&amp;</a:t>
            </a:r>
            <a:r>
              <a:rPr lang="en-US" sz="1635" baseline="59010" dirty="0">
                <a:latin typeface="Arial"/>
              </a:rPr>
              <a:t> </a:t>
            </a:r>
          </a:p>
          <a:p>
            <a:pPr marL="4229651">
              <a:lnSpc>
                <a:spcPts val="696"/>
              </a:lnSpc>
            </a:pPr>
            <a:r>
              <a:rPr lang="en-US" sz="1079" dirty="0">
                <a:latin typeface="Arial"/>
              </a:rPr>
              <a:t>f</a:t>
            </a:r>
            <a:r>
              <a:rPr lang="en-US" sz="1079" spc="-17" dirty="0">
                <a:latin typeface="Arial"/>
              </a:rPr>
              <a:t>und</a:t>
            </a:r>
            <a:r>
              <a:rPr lang="en-US" sz="1079" spc="-9" dirty="0">
                <a:latin typeface="Arial"/>
              </a:rPr>
              <a:t>i</a:t>
            </a:r>
            <a:r>
              <a:rPr lang="en-US" sz="1079" spc="-17" dirty="0">
                <a:latin typeface="Arial"/>
              </a:rPr>
              <a:t>n</a:t>
            </a:r>
            <a:r>
              <a:rPr lang="en-US" sz="1079" dirty="0">
                <a:latin typeface="Arial"/>
              </a:rPr>
              <a:t>g</a:t>
            </a:r>
          </a:p>
        </p:txBody>
      </p:sp>
      <p:sp>
        <p:nvSpPr>
          <p:cNvPr id="7597" name="Rectangle 7597"/>
          <p:cNvSpPr/>
          <p:nvPr/>
        </p:nvSpPr>
        <p:spPr>
          <a:xfrm>
            <a:off x="677519" y="2448764"/>
            <a:ext cx="950517" cy="247953"/>
          </a:xfrm>
          <a:prstGeom prst="rect">
            <a:avLst/>
          </a:prstGeom>
        </p:spPr>
        <p:txBody>
          <a:bodyPr wrap="none" lIns="0" tIns="0" rIns="0" bIns="0">
            <a:spAutoFit/>
          </a:bodyPr>
          <a:lstStyle/>
          <a:p>
            <a:r>
              <a:rPr lang="en-US" sz="829" spc="-27" dirty="0">
                <a:latin typeface="Arial"/>
              </a:rPr>
              <a:t>K</a:t>
            </a:r>
            <a:r>
              <a:rPr lang="en-US" sz="829" spc="-26" dirty="0">
                <a:latin typeface="Arial"/>
              </a:rPr>
              <a:t>e</a:t>
            </a:r>
            <a:r>
              <a:rPr lang="en-US" sz="829" spc="-20" dirty="0">
                <a:latin typeface="Arial"/>
              </a:rPr>
              <a:t>y</a:t>
            </a:r>
            <a:r>
              <a:rPr lang="en-US" sz="829" spc="-9" dirty="0">
                <a:latin typeface="Arial"/>
              </a:rPr>
              <a:t> </a:t>
            </a:r>
            <a:r>
              <a:rPr lang="en-US" sz="829" spc="-26" dirty="0">
                <a:latin typeface="Arial"/>
              </a:rPr>
              <a:t>e</a:t>
            </a:r>
            <a:r>
              <a:rPr lang="en-US" sz="829" spc="-11" dirty="0">
                <a:latin typeface="Arial"/>
              </a:rPr>
              <a:t>l</a:t>
            </a:r>
            <a:r>
              <a:rPr lang="en-US" sz="829" spc="-26" dirty="0">
                <a:latin typeface="Arial"/>
              </a:rPr>
              <a:t>e</a:t>
            </a:r>
            <a:r>
              <a:rPr lang="en-US" sz="829" spc="-34" dirty="0">
                <a:latin typeface="Arial"/>
              </a:rPr>
              <a:t>m</a:t>
            </a:r>
            <a:r>
              <a:rPr lang="en-US" sz="829" spc="-26" dirty="0">
                <a:latin typeface="Arial"/>
              </a:rPr>
              <a:t>en</a:t>
            </a:r>
            <a:r>
              <a:rPr lang="en-US" sz="829" spc="-9" dirty="0">
                <a:latin typeface="Arial"/>
              </a:rPr>
              <a:t>t</a:t>
            </a:r>
            <a:r>
              <a:rPr lang="en-US" sz="829" spc="-20" dirty="0">
                <a:latin typeface="Arial"/>
              </a:rPr>
              <a:t>s</a:t>
            </a:r>
            <a:r>
              <a:rPr lang="en-US" sz="829" spc="-9" dirty="0">
                <a:latin typeface="Arial"/>
              </a:rPr>
              <a:t> f</a:t>
            </a:r>
            <a:r>
              <a:rPr lang="en-US" sz="829" spc="-26" dirty="0">
                <a:latin typeface="Arial"/>
              </a:rPr>
              <a:t>o</a:t>
            </a:r>
            <a:r>
              <a:rPr lang="en-US" sz="829" spc="-14" dirty="0">
                <a:latin typeface="Arial"/>
              </a:rPr>
              <a:t>r</a:t>
            </a:r>
            <a:r>
              <a:rPr lang="en-US" sz="829" spc="-9" dirty="0">
                <a:latin typeface="Arial"/>
              </a:rPr>
              <a:t> t</a:t>
            </a:r>
            <a:r>
              <a:rPr lang="en-US" sz="829" spc="-26" dirty="0">
                <a:latin typeface="Arial"/>
              </a:rPr>
              <a:t>he</a:t>
            </a:r>
            <a:r>
              <a:rPr lang="en-US" sz="829" dirty="0">
                <a:latin typeface="Arial"/>
              </a:rPr>
              <a:t> </a:t>
            </a:r>
          </a:p>
          <a:p>
            <a:pPr>
              <a:lnSpc>
                <a:spcPts val="994"/>
              </a:lnSpc>
            </a:pPr>
            <a:r>
              <a:rPr lang="en-US" sz="829" spc="-27" dirty="0">
                <a:latin typeface="Arial"/>
              </a:rPr>
              <a:t>E</a:t>
            </a:r>
            <a:r>
              <a:rPr lang="en-US" sz="829" spc="-29" dirty="0">
                <a:latin typeface="Arial"/>
              </a:rPr>
              <a:t>O</a:t>
            </a:r>
            <a:r>
              <a:rPr lang="en-US" sz="829" spc="-27" dirty="0">
                <a:latin typeface="Arial"/>
              </a:rPr>
              <a:t>S</a:t>
            </a:r>
            <a:r>
              <a:rPr lang="en-US" sz="829" spc="-32" dirty="0">
                <a:latin typeface="Arial"/>
              </a:rPr>
              <a:t>C</a:t>
            </a:r>
            <a:r>
              <a:rPr lang="en-US" sz="829" spc="-9" dirty="0">
                <a:latin typeface="Arial"/>
              </a:rPr>
              <a:t> </a:t>
            </a:r>
            <a:r>
              <a:rPr lang="en-US" sz="829" spc="-14" dirty="0">
                <a:latin typeface="Arial"/>
              </a:rPr>
              <a:t>r</a:t>
            </a:r>
            <a:r>
              <a:rPr lang="en-US" sz="829" spc="-26" dirty="0">
                <a:latin typeface="Arial"/>
              </a:rPr>
              <a:t>ea</a:t>
            </a:r>
            <a:r>
              <a:rPr lang="en-US" sz="829" spc="-11" dirty="0">
                <a:latin typeface="Arial"/>
              </a:rPr>
              <a:t>li</a:t>
            </a:r>
            <a:r>
              <a:rPr lang="en-US" sz="829" spc="-20" dirty="0">
                <a:latin typeface="Arial"/>
              </a:rPr>
              <a:t>s</a:t>
            </a:r>
            <a:r>
              <a:rPr lang="en-US" sz="829" spc="-26" dirty="0">
                <a:latin typeface="Arial"/>
              </a:rPr>
              <a:t>a</a:t>
            </a:r>
            <a:r>
              <a:rPr lang="en-US" sz="829" spc="-9" dirty="0">
                <a:latin typeface="Arial"/>
              </a:rPr>
              <a:t>t</a:t>
            </a:r>
            <a:r>
              <a:rPr lang="en-US" sz="829" spc="-11" dirty="0">
                <a:latin typeface="Arial"/>
              </a:rPr>
              <a:t>i</a:t>
            </a:r>
            <a:r>
              <a:rPr lang="en-US" sz="829" spc="-26" dirty="0">
                <a:latin typeface="Arial"/>
              </a:rPr>
              <a:t>o</a:t>
            </a:r>
            <a:r>
              <a:rPr lang="en-US" sz="829" dirty="0">
                <a:latin typeface="Arial"/>
              </a:rPr>
              <a:t>n</a:t>
            </a:r>
          </a:p>
        </p:txBody>
      </p:sp>
      <p:sp>
        <p:nvSpPr>
          <p:cNvPr id="7598" name="Rectangle 7598"/>
          <p:cNvSpPr/>
          <p:nvPr/>
        </p:nvSpPr>
        <p:spPr>
          <a:xfrm>
            <a:off x="709533" y="3232292"/>
            <a:ext cx="753796" cy="127599"/>
          </a:xfrm>
          <a:prstGeom prst="rect">
            <a:avLst/>
          </a:prstGeom>
        </p:spPr>
        <p:txBody>
          <a:bodyPr wrap="none" lIns="0" tIns="0" rIns="0" bIns="0">
            <a:spAutoFit/>
          </a:bodyPr>
          <a:lstStyle/>
          <a:p>
            <a:r>
              <a:rPr lang="en-US" sz="829" spc="-36" dirty="0">
                <a:latin typeface="Arial"/>
              </a:rPr>
              <a:t>W</a:t>
            </a:r>
            <a:r>
              <a:rPr lang="en-US" sz="829" spc="-26" dirty="0">
                <a:latin typeface="Arial"/>
              </a:rPr>
              <a:t>ho</a:t>
            </a:r>
            <a:r>
              <a:rPr lang="en-US" sz="829" spc="-9" dirty="0">
                <a:latin typeface="Arial"/>
              </a:rPr>
              <a:t> </a:t>
            </a:r>
            <a:r>
              <a:rPr lang="en-US" sz="829" spc="-12" dirty="0">
                <a:latin typeface="Arial"/>
              </a:rPr>
              <a:t>i</a:t>
            </a:r>
            <a:r>
              <a:rPr lang="en-US" sz="829" spc="-20" dirty="0">
                <a:latin typeface="Arial"/>
              </a:rPr>
              <a:t>s</a:t>
            </a:r>
            <a:r>
              <a:rPr lang="en-US" sz="829" spc="-9" dirty="0">
                <a:latin typeface="Arial"/>
              </a:rPr>
              <a:t> </a:t>
            </a:r>
            <a:r>
              <a:rPr lang="en-US" sz="829" spc="-12" dirty="0">
                <a:latin typeface="Arial"/>
              </a:rPr>
              <a:t>i</a:t>
            </a:r>
            <a:r>
              <a:rPr lang="en-US" sz="829" spc="-26" dirty="0">
                <a:latin typeface="Arial"/>
              </a:rPr>
              <a:t>n</a:t>
            </a:r>
            <a:r>
              <a:rPr lang="en-US" sz="829" spc="-9" dirty="0">
                <a:latin typeface="Arial"/>
              </a:rPr>
              <a:t> </a:t>
            </a:r>
            <a:r>
              <a:rPr lang="en-US" sz="829" spc="-20" dirty="0">
                <a:latin typeface="Arial"/>
              </a:rPr>
              <a:t>c</a:t>
            </a:r>
            <a:r>
              <a:rPr lang="en-US" sz="829" spc="-26" dirty="0">
                <a:latin typeface="Arial"/>
              </a:rPr>
              <a:t>ha</a:t>
            </a:r>
            <a:r>
              <a:rPr lang="en-US" sz="829" spc="-14" dirty="0">
                <a:latin typeface="Arial"/>
              </a:rPr>
              <a:t>r</a:t>
            </a:r>
            <a:r>
              <a:rPr lang="en-US" sz="829" spc="-26" dirty="0">
                <a:latin typeface="Arial"/>
              </a:rPr>
              <a:t>g</a:t>
            </a:r>
            <a:r>
              <a:rPr lang="en-US" sz="829" dirty="0">
                <a:latin typeface="Arial"/>
              </a:rPr>
              <a:t>e</a:t>
            </a:r>
          </a:p>
        </p:txBody>
      </p:sp>
      <p:sp>
        <p:nvSpPr>
          <p:cNvPr id="7599" name="Rectangle 7599"/>
          <p:cNvSpPr/>
          <p:nvPr/>
        </p:nvSpPr>
        <p:spPr>
          <a:xfrm>
            <a:off x="5880569" y="3018195"/>
            <a:ext cx="1902765" cy="413896"/>
          </a:xfrm>
          <a:prstGeom prst="rect">
            <a:avLst/>
          </a:prstGeom>
        </p:spPr>
        <p:txBody>
          <a:bodyPr wrap="none" lIns="0" tIns="0" rIns="0" bIns="0">
            <a:spAutoFit/>
          </a:bodyPr>
          <a:lstStyle/>
          <a:p>
            <a:r>
              <a:rPr lang="en-US" sz="912" dirty="0">
                <a:latin typeface="Arial"/>
              </a:rPr>
              <a:t>European Commission; Members of </a:t>
            </a:r>
          </a:p>
          <a:p>
            <a:pPr marL="69828">
              <a:lnSpc>
                <a:spcPts val="1074"/>
              </a:lnSpc>
            </a:pPr>
            <a:r>
              <a:rPr lang="en-US" sz="912" dirty="0">
                <a:latin typeface="Arial"/>
              </a:rPr>
              <a:t>the EOSC Association; Countries </a:t>
            </a:r>
          </a:p>
          <a:p>
            <a:pPr marL="80243">
              <a:lnSpc>
                <a:spcPts val="1074"/>
              </a:lnSpc>
            </a:pPr>
            <a:r>
              <a:rPr lang="en-US" sz="912" dirty="0">
                <a:latin typeface="Arial"/>
              </a:rPr>
              <a:t>part of the EOSC Steering Board</a:t>
            </a:r>
          </a:p>
        </p:txBody>
      </p:sp>
      <p:sp>
        <p:nvSpPr>
          <p:cNvPr id="7600" name="Rectangle 7600"/>
          <p:cNvSpPr/>
          <p:nvPr/>
        </p:nvSpPr>
        <p:spPr>
          <a:xfrm>
            <a:off x="1919838" y="4051955"/>
            <a:ext cx="1574149" cy="413896"/>
          </a:xfrm>
          <a:prstGeom prst="rect">
            <a:avLst/>
          </a:prstGeom>
        </p:spPr>
        <p:txBody>
          <a:bodyPr wrap="none" lIns="0" tIns="0" rIns="0" bIns="0">
            <a:spAutoFit/>
          </a:bodyPr>
          <a:lstStyle/>
          <a:p>
            <a:r>
              <a:rPr lang="en-US" sz="912" dirty="0">
                <a:latin typeface="Arial"/>
              </a:rPr>
              <a:t>European Commission (DG </a:t>
            </a:r>
          </a:p>
          <a:p>
            <a:pPr>
              <a:lnSpc>
                <a:spcPts val="1074"/>
              </a:lnSpc>
            </a:pPr>
            <a:r>
              <a:rPr lang="en-US" sz="912" dirty="0">
                <a:latin typeface="Arial"/>
              </a:rPr>
              <a:t>CNECT &amp; DG RTD with the </a:t>
            </a:r>
          </a:p>
          <a:p>
            <a:pPr>
              <a:lnSpc>
                <a:spcPts val="1074"/>
              </a:lnSpc>
            </a:pPr>
            <a:r>
              <a:rPr lang="en-US" sz="912" dirty="0">
                <a:latin typeface="Arial"/>
              </a:rPr>
              <a:t>support of the countries in the </a:t>
            </a:r>
          </a:p>
        </p:txBody>
      </p:sp>
      <p:sp>
        <p:nvSpPr>
          <p:cNvPr id="7601" name="Rectangle 7601"/>
          <p:cNvSpPr/>
          <p:nvPr/>
        </p:nvSpPr>
        <p:spPr>
          <a:xfrm>
            <a:off x="1919839" y="4474045"/>
            <a:ext cx="1538883" cy="272832"/>
          </a:xfrm>
          <a:prstGeom prst="rect">
            <a:avLst/>
          </a:prstGeom>
        </p:spPr>
        <p:txBody>
          <a:bodyPr wrap="none" lIns="0" tIns="0" rIns="0" bIns="0">
            <a:spAutoFit/>
          </a:bodyPr>
          <a:lstStyle/>
          <a:p>
            <a:r>
              <a:rPr lang="en-US" sz="912" dirty="0">
                <a:latin typeface="Arial"/>
              </a:rPr>
              <a:t>EOSC Steering Board expert </a:t>
            </a:r>
          </a:p>
          <a:p>
            <a:pPr>
              <a:lnSpc>
                <a:spcPts val="1074"/>
              </a:lnSpc>
            </a:pPr>
            <a:r>
              <a:rPr lang="en-US" sz="912" dirty="0">
                <a:latin typeface="Arial"/>
              </a:rPr>
              <a:t>group)</a:t>
            </a:r>
          </a:p>
        </p:txBody>
      </p:sp>
      <p:sp>
        <p:nvSpPr>
          <p:cNvPr id="7602" name="Rectangle 7602"/>
          <p:cNvSpPr/>
          <p:nvPr/>
        </p:nvSpPr>
        <p:spPr>
          <a:xfrm>
            <a:off x="1919838" y="4747019"/>
            <a:ext cx="68930" cy="140359"/>
          </a:xfrm>
          <a:prstGeom prst="rect">
            <a:avLst/>
          </a:prstGeom>
        </p:spPr>
        <p:txBody>
          <a:bodyPr wrap="none" lIns="0" tIns="0" rIns="0" bIns="0">
            <a:spAutoFit/>
          </a:bodyPr>
          <a:lstStyle/>
          <a:p>
            <a:r>
              <a:rPr lang="en-US" sz="912" dirty="0">
                <a:latin typeface="Arial"/>
              </a:rPr>
              <a:t>+</a:t>
            </a:r>
          </a:p>
        </p:txBody>
      </p:sp>
      <p:sp>
        <p:nvSpPr>
          <p:cNvPr id="7603" name="Rectangle 7603"/>
          <p:cNvSpPr/>
          <p:nvPr/>
        </p:nvSpPr>
        <p:spPr>
          <a:xfrm>
            <a:off x="1919839" y="4896146"/>
            <a:ext cx="1703993" cy="272832"/>
          </a:xfrm>
          <a:prstGeom prst="rect">
            <a:avLst/>
          </a:prstGeom>
        </p:spPr>
        <p:txBody>
          <a:bodyPr wrap="none" lIns="0" tIns="0" rIns="0" bIns="0">
            <a:spAutoFit/>
          </a:bodyPr>
          <a:lstStyle/>
          <a:p>
            <a:r>
              <a:rPr lang="en-US" sz="912" dirty="0">
                <a:latin typeface="Arial"/>
              </a:rPr>
              <a:t>EOSC Association (as </a:t>
            </a:r>
          </a:p>
          <a:p>
            <a:pPr>
              <a:lnSpc>
                <a:spcPts val="1074"/>
              </a:lnSpc>
            </a:pPr>
            <a:r>
              <a:rPr lang="en-US" sz="912" dirty="0">
                <a:latin typeface="Arial"/>
              </a:rPr>
              <a:t>representative of the community)</a:t>
            </a:r>
          </a:p>
        </p:txBody>
      </p:sp>
      <p:sp>
        <p:nvSpPr>
          <p:cNvPr id="7604" name="Rectangle 7604"/>
          <p:cNvSpPr/>
          <p:nvPr/>
        </p:nvSpPr>
        <p:spPr>
          <a:xfrm>
            <a:off x="5921771" y="3700627"/>
            <a:ext cx="1723229" cy="413896"/>
          </a:xfrm>
          <a:prstGeom prst="rect">
            <a:avLst/>
          </a:prstGeom>
        </p:spPr>
        <p:txBody>
          <a:bodyPr wrap="none" lIns="0" tIns="0" rIns="0" bIns="0">
            <a:spAutoFit/>
          </a:bodyPr>
          <a:lstStyle/>
          <a:p>
            <a:r>
              <a:rPr lang="en-US" sz="912" dirty="0">
                <a:latin typeface="Arial"/>
              </a:rPr>
              <a:t>European Commission (DG </a:t>
            </a:r>
          </a:p>
          <a:p>
            <a:pPr>
              <a:lnSpc>
                <a:spcPts val="1074"/>
              </a:lnSpc>
            </a:pPr>
            <a:r>
              <a:rPr lang="en-US" sz="912" dirty="0">
                <a:latin typeface="Arial"/>
              </a:rPr>
              <a:t>CNECT; DG RTD; REA) as </a:t>
            </a:r>
          </a:p>
          <a:p>
            <a:pPr>
              <a:lnSpc>
                <a:spcPts val="1095"/>
              </a:lnSpc>
            </a:pPr>
            <a:r>
              <a:rPr lang="en-US" sz="912" dirty="0">
                <a:latin typeface="Arial"/>
              </a:rPr>
              <a:t>funder of H2020/Horizon Europe </a:t>
            </a:r>
          </a:p>
        </p:txBody>
      </p:sp>
      <p:sp>
        <p:nvSpPr>
          <p:cNvPr id="7605" name="Rectangle 7605"/>
          <p:cNvSpPr/>
          <p:nvPr/>
        </p:nvSpPr>
        <p:spPr>
          <a:xfrm>
            <a:off x="5921771" y="4122717"/>
            <a:ext cx="1787349" cy="708848"/>
          </a:xfrm>
          <a:prstGeom prst="rect">
            <a:avLst/>
          </a:prstGeom>
        </p:spPr>
        <p:txBody>
          <a:bodyPr wrap="none" lIns="0" tIns="0" rIns="0" bIns="0">
            <a:spAutoFit/>
          </a:bodyPr>
          <a:lstStyle/>
          <a:p>
            <a:r>
              <a:rPr lang="en-US" sz="912" dirty="0">
                <a:latin typeface="Arial"/>
              </a:rPr>
              <a:t>projects and as contracting </a:t>
            </a:r>
          </a:p>
          <a:p>
            <a:pPr>
              <a:lnSpc>
                <a:spcPts val="1074"/>
              </a:lnSpc>
            </a:pPr>
            <a:r>
              <a:rPr lang="en-US" sz="912" dirty="0">
                <a:latin typeface="Arial"/>
              </a:rPr>
              <a:t>authority of the EOSC </a:t>
            </a:r>
          </a:p>
          <a:p>
            <a:pPr>
              <a:lnSpc>
                <a:spcPts val="1074"/>
              </a:lnSpc>
            </a:pPr>
            <a:r>
              <a:rPr lang="en-US" sz="912" dirty="0">
                <a:latin typeface="Arial"/>
              </a:rPr>
              <a:t>Procurement + Beneficiaries of </a:t>
            </a:r>
          </a:p>
          <a:p>
            <a:pPr>
              <a:lnSpc>
                <a:spcPts val="1174"/>
              </a:lnSpc>
            </a:pPr>
            <a:r>
              <a:rPr lang="en-US" sz="912" dirty="0">
                <a:latin typeface="Arial"/>
              </a:rPr>
              <a:t>H2020/HE projects and awardees </a:t>
            </a:r>
          </a:p>
          <a:p>
            <a:pPr>
              <a:lnSpc>
                <a:spcPts val="1074"/>
              </a:lnSpc>
            </a:pPr>
            <a:r>
              <a:rPr lang="en-US" sz="912" dirty="0">
                <a:latin typeface="Arial"/>
              </a:rPr>
              <a:t>of the EOSC Procurement</a:t>
            </a:r>
          </a:p>
        </p:txBody>
      </p:sp>
      <p:sp>
        <p:nvSpPr>
          <p:cNvPr id="7606" name="Rectangle 7606"/>
          <p:cNvSpPr/>
          <p:nvPr/>
        </p:nvSpPr>
        <p:spPr>
          <a:xfrm>
            <a:off x="5921771" y="4954279"/>
            <a:ext cx="1729641" cy="567784"/>
          </a:xfrm>
          <a:prstGeom prst="rect">
            <a:avLst/>
          </a:prstGeom>
        </p:spPr>
        <p:txBody>
          <a:bodyPr wrap="none" lIns="0" tIns="0" rIns="0" bIns="0">
            <a:spAutoFit/>
          </a:bodyPr>
          <a:lstStyle/>
          <a:p>
            <a:r>
              <a:rPr lang="en-US" sz="912" dirty="0">
                <a:latin typeface="Arial"/>
              </a:rPr>
              <a:t>Members of the EOSC </a:t>
            </a:r>
          </a:p>
          <a:p>
            <a:pPr>
              <a:lnSpc>
                <a:spcPts val="1174"/>
              </a:lnSpc>
            </a:pPr>
            <a:r>
              <a:rPr lang="en-US" sz="912" dirty="0">
                <a:latin typeface="Arial"/>
              </a:rPr>
              <a:t>Association and countries part of </a:t>
            </a:r>
          </a:p>
          <a:p>
            <a:pPr>
              <a:lnSpc>
                <a:spcPts val="1074"/>
              </a:lnSpc>
            </a:pPr>
            <a:r>
              <a:rPr lang="en-US" sz="912" dirty="0">
                <a:latin typeface="Arial"/>
              </a:rPr>
              <a:t>the EOSC SB with “in kind” </a:t>
            </a:r>
          </a:p>
          <a:p>
            <a:pPr>
              <a:lnSpc>
                <a:spcPts val="1074"/>
              </a:lnSpc>
            </a:pPr>
            <a:r>
              <a:rPr lang="en-US" sz="912" dirty="0">
                <a:latin typeface="Arial"/>
              </a:rPr>
              <a:t>contributions</a:t>
            </a:r>
          </a:p>
        </p:txBody>
      </p:sp>
      <p:sp>
        <p:nvSpPr>
          <p:cNvPr id="7607" name="Rectangle 7607"/>
          <p:cNvSpPr/>
          <p:nvPr/>
        </p:nvSpPr>
        <p:spPr>
          <a:xfrm>
            <a:off x="4135064" y="3632384"/>
            <a:ext cx="1293624" cy="384016"/>
          </a:xfrm>
          <a:prstGeom prst="rect">
            <a:avLst/>
          </a:prstGeom>
        </p:spPr>
        <p:txBody>
          <a:bodyPr wrap="none" lIns="0" tIns="0" rIns="0" bIns="0">
            <a:spAutoFit/>
          </a:bodyPr>
          <a:lstStyle/>
          <a:p>
            <a:pPr marL="51942"/>
            <a:r>
              <a:rPr lang="en-US" sz="912" dirty="0">
                <a:solidFill>
                  <a:srgbClr val="FFFFFF"/>
                </a:solidFill>
                <a:latin typeface="Arial"/>
              </a:rPr>
              <a:t>Sets strategic priorities </a:t>
            </a:r>
          </a:p>
          <a:p>
            <a:pPr marL="35609">
              <a:lnSpc>
                <a:spcPts val="994"/>
              </a:lnSpc>
            </a:pPr>
            <a:r>
              <a:rPr lang="en-US" sz="912" dirty="0">
                <a:solidFill>
                  <a:srgbClr val="FFFFFF"/>
                </a:solidFill>
                <a:latin typeface="Arial"/>
              </a:rPr>
              <a:t>and policies; Steers the </a:t>
            </a:r>
          </a:p>
          <a:p>
            <a:pPr>
              <a:lnSpc>
                <a:spcPts val="915"/>
              </a:lnSpc>
            </a:pPr>
            <a:r>
              <a:rPr lang="en-US" sz="912" dirty="0">
                <a:solidFill>
                  <a:srgbClr val="FFFFFF"/>
                </a:solidFill>
                <a:latin typeface="Arial"/>
              </a:rPr>
              <a:t>implementation roadmap</a:t>
            </a:r>
          </a:p>
        </p:txBody>
      </p:sp>
      <p:sp>
        <p:nvSpPr>
          <p:cNvPr id="7608" name="Rectangle 7608"/>
          <p:cNvSpPr/>
          <p:nvPr/>
        </p:nvSpPr>
        <p:spPr>
          <a:xfrm>
            <a:off x="4288536" y="4650974"/>
            <a:ext cx="1157368" cy="384016"/>
          </a:xfrm>
          <a:prstGeom prst="rect">
            <a:avLst/>
          </a:prstGeom>
        </p:spPr>
        <p:txBody>
          <a:bodyPr wrap="none" lIns="0" tIns="0" rIns="0" bIns="0">
            <a:spAutoFit/>
          </a:bodyPr>
          <a:lstStyle/>
          <a:p>
            <a:r>
              <a:rPr lang="en-US" sz="912" dirty="0">
                <a:solidFill>
                  <a:srgbClr val="FFFFFF"/>
                </a:solidFill>
                <a:latin typeface="Arial"/>
              </a:rPr>
              <a:t>Implements; Provides </a:t>
            </a:r>
          </a:p>
          <a:p>
            <a:pPr marL="32264">
              <a:lnSpc>
                <a:spcPts val="994"/>
              </a:lnSpc>
            </a:pPr>
            <a:r>
              <a:rPr lang="en-US" sz="912" dirty="0">
                <a:solidFill>
                  <a:srgbClr val="FFFFFF"/>
                </a:solidFill>
                <a:latin typeface="Arial"/>
              </a:rPr>
              <a:t>bottom up feedback; </a:t>
            </a:r>
          </a:p>
          <a:p>
            <a:pPr marL="87366">
              <a:lnSpc>
                <a:spcPts val="895"/>
              </a:lnSpc>
            </a:pPr>
            <a:r>
              <a:rPr lang="en-US" sz="912" dirty="0">
                <a:solidFill>
                  <a:srgbClr val="FFFFFF"/>
                </a:solidFill>
                <a:latin typeface="Arial"/>
              </a:rPr>
              <a:t>Supports adoption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9" name="Freeform 7609"/>
          <p:cNvSpPr/>
          <p:nvPr/>
        </p:nvSpPr>
        <p:spPr>
          <a:xfrm>
            <a:off x="570097" y="1170033"/>
            <a:ext cx="8002119" cy="4507406"/>
          </a:xfrm>
          <a:custGeom>
            <a:avLst/>
            <a:gdLst/>
            <a:ahLst/>
            <a:cxnLst/>
            <a:rect l="0" t="0" r="0" b="0"/>
            <a:pathLst>
              <a:path w="9358034" h="5271161">
                <a:moveTo>
                  <a:pt x="0" y="5271161"/>
                </a:moveTo>
                <a:lnTo>
                  <a:pt x="9358034" y="5271161"/>
                </a:lnTo>
                <a:lnTo>
                  <a:pt x="9358034" y="0"/>
                </a:lnTo>
                <a:lnTo>
                  <a:pt x="0" y="0"/>
                </a:lnTo>
                <a:lnTo>
                  <a:pt x="0" y="5271161"/>
                </a:lnTo>
                <a:close/>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610" name="Freeform 7610"/>
          <p:cNvSpPr/>
          <p:nvPr/>
        </p:nvSpPr>
        <p:spPr>
          <a:xfrm>
            <a:off x="570096" y="1170033"/>
            <a:ext cx="8003802" cy="4507406"/>
          </a:xfrm>
          <a:custGeom>
            <a:avLst/>
            <a:gdLst/>
            <a:ahLst/>
            <a:cxnLst/>
            <a:rect l="0" t="0" r="0" b="0"/>
            <a:pathLst>
              <a:path w="9360002" h="5271161">
                <a:moveTo>
                  <a:pt x="0" y="5271161"/>
                </a:moveTo>
                <a:lnTo>
                  <a:pt x="9360002" y="5271161"/>
                </a:lnTo>
                <a:lnTo>
                  <a:pt x="9360002" y="0"/>
                </a:lnTo>
                <a:lnTo>
                  <a:pt x="0" y="0"/>
                </a:lnTo>
                <a:lnTo>
                  <a:pt x="0" y="5271161"/>
                </a:lnTo>
                <a:close/>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7611" name="Picture 761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70097" y="1170033"/>
            <a:ext cx="8003801" cy="4507405"/>
          </a:xfrm>
          <a:prstGeom prst="rect">
            <a:avLst/>
          </a:prstGeom>
          <a:noFill/>
          <a:extLst/>
        </p:spPr>
      </p:pic>
      <p:pic>
        <p:nvPicPr>
          <p:cNvPr id="7612" name="Picture 761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a:xfrm>
            <a:off x="1693106" y="4142334"/>
            <a:ext cx="1504057" cy="603174"/>
          </a:xfrm>
          <a:prstGeom prst="rect">
            <a:avLst/>
          </a:prstGeom>
          <a:noFill/>
          <a:extLst/>
        </p:spPr>
      </p:pic>
      <p:pic>
        <p:nvPicPr>
          <p:cNvPr id="7613" name="Picture 761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a:xfrm>
            <a:off x="1693106" y="4142334"/>
            <a:ext cx="1504057" cy="603174"/>
          </a:xfrm>
          <a:prstGeom prst="rect">
            <a:avLst/>
          </a:prstGeom>
          <a:noFill/>
          <a:extLst/>
        </p:spPr>
      </p:pic>
      <p:sp>
        <p:nvSpPr>
          <p:cNvPr id="7614" name="Freeform 7614"/>
          <p:cNvSpPr/>
          <p:nvPr/>
        </p:nvSpPr>
        <p:spPr>
          <a:xfrm flipV="1">
            <a:off x="1703965" y="4153201"/>
            <a:ext cx="1482333" cy="581455"/>
          </a:xfrm>
          <a:custGeom>
            <a:avLst/>
            <a:gdLst/>
            <a:ahLst/>
            <a:cxnLst/>
            <a:rect l="0" t="0" r="0" b="0"/>
            <a:pathLst>
              <a:path w="1733506" h="679979">
                <a:moveTo>
                  <a:pt x="0" y="679979"/>
                </a:moveTo>
                <a:lnTo>
                  <a:pt x="1733506" y="679979"/>
                </a:lnTo>
                <a:lnTo>
                  <a:pt x="1733506" y="0"/>
                </a:lnTo>
                <a:lnTo>
                  <a:pt x="0" y="0"/>
                </a:lnTo>
                <a:lnTo>
                  <a:pt x="0" y="679979"/>
                </a:lnTo>
                <a:close/>
              </a:path>
            </a:pathLst>
          </a:custGeom>
          <a:noFill/>
          <a:ln w="29250" cap="flat" cmpd="sng">
            <a:solidFill>
              <a:srgbClr val="028792">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pic>
        <p:nvPicPr>
          <p:cNvPr id="7615" name="Picture 761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a:xfrm>
            <a:off x="1693106" y="2463998"/>
            <a:ext cx="1504057" cy="603174"/>
          </a:xfrm>
          <a:prstGeom prst="rect">
            <a:avLst/>
          </a:prstGeom>
          <a:noFill/>
          <a:extLst/>
        </p:spPr>
      </p:pic>
      <p:sp>
        <p:nvSpPr>
          <p:cNvPr id="7616" name="Freeform 7616"/>
          <p:cNvSpPr/>
          <p:nvPr/>
        </p:nvSpPr>
        <p:spPr>
          <a:xfrm flipV="1">
            <a:off x="1703965" y="2474854"/>
            <a:ext cx="1482333" cy="581455"/>
          </a:xfrm>
          <a:custGeom>
            <a:avLst/>
            <a:gdLst/>
            <a:ahLst/>
            <a:cxnLst/>
            <a:rect l="0" t="0" r="0" b="0"/>
            <a:pathLst>
              <a:path w="1733506" h="679979">
                <a:moveTo>
                  <a:pt x="0" y="679979"/>
                </a:moveTo>
                <a:lnTo>
                  <a:pt x="1733506" y="679979"/>
                </a:lnTo>
                <a:lnTo>
                  <a:pt x="1733506" y="0"/>
                </a:lnTo>
                <a:lnTo>
                  <a:pt x="0" y="0"/>
                </a:lnTo>
                <a:lnTo>
                  <a:pt x="0" y="679979"/>
                </a:lnTo>
                <a:close/>
              </a:path>
            </a:pathLst>
          </a:custGeom>
          <a:noFill/>
          <a:ln w="29250" cap="flat" cmpd="sng">
            <a:solidFill>
              <a:srgbClr val="028792">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7617" name="Freeform 7617"/>
          <p:cNvSpPr/>
          <p:nvPr/>
        </p:nvSpPr>
        <p:spPr>
          <a:xfrm flipV="1">
            <a:off x="765814" y="2155997"/>
            <a:ext cx="2717829" cy="3430836"/>
          </a:xfrm>
          <a:custGeom>
            <a:avLst/>
            <a:gdLst/>
            <a:ahLst/>
            <a:cxnLst/>
            <a:rect l="0" t="0" r="0" b="0"/>
            <a:pathLst>
              <a:path w="3178350" h="4012172">
                <a:moveTo>
                  <a:pt x="0" y="4012172"/>
                </a:moveTo>
                <a:lnTo>
                  <a:pt x="3178350" y="4012172"/>
                </a:lnTo>
                <a:lnTo>
                  <a:pt x="3178350" y="0"/>
                </a:lnTo>
                <a:lnTo>
                  <a:pt x="0" y="0"/>
                </a:lnTo>
                <a:lnTo>
                  <a:pt x="0" y="4012172"/>
                </a:lnTo>
                <a:close/>
              </a:path>
            </a:pathLst>
          </a:custGeom>
          <a:noFill/>
          <a:ln w="39000" cap="flat" cmpd="sng">
            <a:solidFill>
              <a:srgbClr val="028792">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pic>
        <p:nvPicPr>
          <p:cNvPr id="7618" name="Picture 7618"/>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a:xfrm>
            <a:off x="909820" y="2462724"/>
            <a:ext cx="837897" cy="1118499"/>
          </a:xfrm>
          <a:prstGeom prst="rect">
            <a:avLst/>
          </a:prstGeom>
          <a:noFill/>
          <a:extLst/>
        </p:spPr>
      </p:pic>
      <p:pic>
        <p:nvPicPr>
          <p:cNvPr id="7619" name="Picture 7619"/>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a:xfrm>
            <a:off x="909820" y="4144546"/>
            <a:ext cx="837897" cy="1118499"/>
          </a:xfrm>
          <a:prstGeom prst="rect">
            <a:avLst/>
          </a:prstGeom>
          <a:noFill/>
          <a:extLst/>
        </p:spPr>
      </p:pic>
      <p:sp>
        <p:nvSpPr>
          <p:cNvPr id="7620" name="Freeform 7620"/>
          <p:cNvSpPr/>
          <p:nvPr/>
        </p:nvSpPr>
        <p:spPr>
          <a:xfrm flipV="1">
            <a:off x="5638612" y="2155997"/>
            <a:ext cx="2717829" cy="3430836"/>
          </a:xfrm>
          <a:custGeom>
            <a:avLst/>
            <a:gdLst/>
            <a:ahLst/>
            <a:cxnLst/>
            <a:rect l="0" t="0" r="0" b="0"/>
            <a:pathLst>
              <a:path w="3178350" h="4012172">
                <a:moveTo>
                  <a:pt x="0" y="4012172"/>
                </a:moveTo>
                <a:lnTo>
                  <a:pt x="3178350" y="4012172"/>
                </a:lnTo>
                <a:lnTo>
                  <a:pt x="3178350" y="0"/>
                </a:lnTo>
                <a:lnTo>
                  <a:pt x="0" y="0"/>
                </a:lnTo>
                <a:lnTo>
                  <a:pt x="0" y="4012172"/>
                </a:lnTo>
                <a:close/>
              </a:path>
            </a:pathLst>
          </a:custGeom>
          <a:noFill/>
          <a:ln w="39000" cap="flat" cmpd="sng">
            <a:solidFill>
              <a:srgbClr val="028792">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pic>
        <p:nvPicPr>
          <p:cNvPr id="7621" name="Picture 7621" descr="Male profile"/>
          <p:cNvPicPr>
            <a:picLocks noChangeArrowheads="1"/>
          </p:cNvPicPr>
          <p:nvPr/>
        </p:nvPicPr>
        <p:blipFill>
          <a:blip r:embed="rId9">
            <a:extLst>
              <a:ext uri="{96DAC541-7B7A-43D3-8B79-37D633B846F1}">
                <asvg:svgBlip xmlns:asvg="http://schemas.microsoft.com/office/drawing/2016/SVG/main" r:embed="rId10"/>
              </a:ext>
            </a:extLst>
          </a:blip>
          <a:stretch>
            <a:fillRect/>
          </a:stretch>
        </p:blipFill>
        <p:spPr>
          <a:xfrm>
            <a:off x="5957696" y="2603025"/>
            <a:ext cx="837897" cy="837897"/>
          </a:xfrm>
          <a:prstGeom prst="rect">
            <a:avLst/>
          </a:prstGeom>
          <a:noFill/>
          <a:extLst/>
        </p:spPr>
      </p:pic>
      <p:pic>
        <p:nvPicPr>
          <p:cNvPr id="7622" name="Picture 7622"/>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a:xfrm>
            <a:off x="7199466" y="2462724"/>
            <a:ext cx="837899" cy="1118499"/>
          </a:xfrm>
          <a:prstGeom prst="rect">
            <a:avLst/>
          </a:prstGeom>
          <a:noFill/>
          <a:extLst/>
        </p:spPr>
      </p:pic>
      <p:pic>
        <p:nvPicPr>
          <p:cNvPr id="7623" name="Picture 7623"/>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a:xfrm>
            <a:off x="6506890" y="4012620"/>
            <a:ext cx="1003074" cy="284691"/>
          </a:xfrm>
          <a:prstGeom prst="rect">
            <a:avLst/>
          </a:prstGeom>
          <a:noFill/>
          <a:extLst/>
        </p:spPr>
      </p:pic>
      <p:pic>
        <p:nvPicPr>
          <p:cNvPr id="7624" name="Picture 7624"/>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a:xfrm>
            <a:off x="6506890" y="4012620"/>
            <a:ext cx="1003074" cy="284691"/>
          </a:xfrm>
          <a:prstGeom prst="rect">
            <a:avLst/>
          </a:prstGeom>
          <a:noFill/>
          <a:extLst/>
        </p:spPr>
      </p:pic>
      <p:sp>
        <p:nvSpPr>
          <p:cNvPr id="7625" name="Freeform 7625"/>
          <p:cNvSpPr/>
          <p:nvPr/>
        </p:nvSpPr>
        <p:spPr>
          <a:xfrm flipV="1">
            <a:off x="6517750" y="4023480"/>
            <a:ext cx="981352" cy="262971"/>
          </a:xfrm>
          <a:custGeom>
            <a:avLst/>
            <a:gdLst/>
            <a:ahLst/>
            <a:cxnLst/>
            <a:rect l="0" t="0" r="0" b="0"/>
            <a:pathLst>
              <a:path w="1147637" h="307530">
                <a:moveTo>
                  <a:pt x="0" y="307530"/>
                </a:moveTo>
                <a:lnTo>
                  <a:pt x="1147637" y="307530"/>
                </a:lnTo>
                <a:lnTo>
                  <a:pt x="1147637" y="0"/>
                </a:lnTo>
                <a:lnTo>
                  <a:pt x="0" y="0"/>
                </a:lnTo>
                <a:lnTo>
                  <a:pt x="0" y="307530"/>
                </a:lnTo>
                <a:close/>
              </a:path>
            </a:pathLst>
          </a:custGeom>
          <a:noFill/>
          <a:ln w="29250" cap="flat" cmpd="sng">
            <a:solidFill>
              <a:srgbClr val="028792">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pic>
        <p:nvPicPr>
          <p:cNvPr id="7626" name="Picture 7626"/>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a:xfrm>
            <a:off x="5779898" y="4406053"/>
            <a:ext cx="2457054" cy="1013537"/>
          </a:xfrm>
          <a:prstGeom prst="rect">
            <a:avLst/>
          </a:prstGeom>
          <a:noFill/>
          <a:extLst/>
        </p:spPr>
      </p:pic>
      <p:pic>
        <p:nvPicPr>
          <p:cNvPr id="7627" name="Picture 7627"/>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a:xfrm>
            <a:off x="5779898" y="4406053"/>
            <a:ext cx="2457054" cy="1013537"/>
          </a:xfrm>
          <a:prstGeom prst="rect">
            <a:avLst/>
          </a:prstGeom>
          <a:noFill/>
          <a:extLst/>
        </p:spPr>
      </p:pic>
      <p:sp>
        <p:nvSpPr>
          <p:cNvPr id="7628" name="Freeform 7628"/>
          <p:cNvSpPr/>
          <p:nvPr/>
        </p:nvSpPr>
        <p:spPr>
          <a:xfrm flipV="1">
            <a:off x="5790758" y="4416911"/>
            <a:ext cx="2435339" cy="991821"/>
          </a:xfrm>
          <a:custGeom>
            <a:avLst/>
            <a:gdLst/>
            <a:ahLst/>
            <a:cxnLst/>
            <a:rect l="0" t="0" r="0" b="0"/>
            <a:pathLst>
              <a:path w="2847994" h="1159879">
                <a:moveTo>
                  <a:pt x="0" y="1159879"/>
                </a:moveTo>
                <a:lnTo>
                  <a:pt x="2847994" y="1159879"/>
                </a:lnTo>
                <a:lnTo>
                  <a:pt x="2847994" y="0"/>
                </a:lnTo>
                <a:lnTo>
                  <a:pt x="0" y="0"/>
                </a:lnTo>
                <a:lnTo>
                  <a:pt x="0" y="1159879"/>
                </a:lnTo>
                <a:close/>
              </a:path>
            </a:pathLst>
          </a:custGeom>
          <a:noFill/>
          <a:ln w="29250" cap="flat" cmpd="sng">
            <a:solidFill>
              <a:srgbClr val="028792">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pic>
        <p:nvPicPr>
          <p:cNvPr id="7629" name="Picture 7629"/>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a:xfrm>
            <a:off x="3687497" y="2341332"/>
            <a:ext cx="1746080" cy="1113863"/>
          </a:xfrm>
          <a:prstGeom prst="rect">
            <a:avLst/>
          </a:prstGeom>
          <a:noFill/>
          <a:extLst/>
        </p:spPr>
      </p:pic>
      <p:pic>
        <p:nvPicPr>
          <p:cNvPr id="7630" name="Picture 7630"/>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a:xfrm>
            <a:off x="3687497" y="2341332"/>
            <a:ext cx="1746080" cy="1113863"/>
          </a:xfrm>
          <a:prstGeom prst="rect">
            <a:avLst/>
          </a:prstGeom>
          <a:noFill/>
          <a:extLst/>
        </p:spPr>
      </p:pic>
      <p:sp>
        <p:nvSpPr>
          <p:cNvPr id="7631" name="Freeform 7631"/>
          <p:cNvSpPr/>
          <p:nvPr/>
        </p:nvSpPr>
        <p:spPr>
          <a:xfrm flipV="1">
            <a:off x="3698357" y="2352191"/>
            <a:ext cx="1724364" cy="1092149"/>
          </a:xfrm>
          <a:custGeom>
            <a:avLst/>
            <a:gdLst/>
            <a:ahLst/>
            <a:cxnLst/>
            <a:rect l="0" t="0" r="0" b="0"/>
            <a:pathLst>
              <a:path w="2016548" h="1277208">
                <a:moveTo>
                  <a:pt x="0" y="1277208"/>
                </a:moveTo>
                <a:lnTo>
                  <a:pt x="2016548" y="1277208"/>
                </a:lnTo>
                <a:lnTo>
                  <a:pt x="2016548" y="0"/>
                </a:lnTo>
                <a:lnTo>
                  <a:pt x="0" y="0"/>
                </a:lnTo>
                <a:lnTo>
                  <a:pt x="0" y="1277208"/>
                </a:lnTo>
                <a:close/>
              </a:path>
            </a:pathLst>
          </a:custGeom>
          <a:noFill/>
          <a:ln w="39000" cap="flat" cmpd="sng">
            <a:solidFill>
              <a:srgbClr val="028792">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pic>
        <p:nvPicPr>
          <p:cNvPr id="7632" name="Picture 7632"/>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a:xfrm>
            <a:off x="3460363" y="4767652"/>
            <a:ext cx="2201238" cy="272126"/>
          </a:xfrm>
          <a:prstGeom prst="rect">
            <a:avLst/>
          </a:prstGeom>
          <a:noFill/>
          <a:extLst/>
        </p:spPr>
      </p:pic>
      <p:pic>
        <p:nvPicPr>
          <p:cNvPr id="7633" name="Picture 7633"/>
          <p:cNvPicPr>
            <a:picLocks noChangeArrowheads="1"/>
          </p:cNvPicPr>
          <p:nvPr/>
        </p:nvPicPr>
        <p:blipFill>
          <a:blip r:embed="rId19">
            <a:extLst>
              <a:ext uri="{28A0092B-C50C-407E-A947-70E740481C1C}">
                <a14:useLocalDpi xmlns:a14="http://schemas.microsoft.com/office/drawing/2010/main" val="0"/>
              </a:ext>
            </a:extLst>
          </a:blip>
          <a:srcRect/>
          <a:stretch>
            <a:fillRect/>
          </a:stretch>
        </p:blipFill>
        <p:spPr>
          <a:xfrm>
            <a:off x="3181503" y="2625795"/>
            <a:ext cx="2474038" cy="272137"/>
          </a:xfrm>
          <a:prstGeom prst="rect">
            <a:avLst/>
          </a:prstGeom>
          <a:noFill/>
          <a:extLst/>
        </p:spPr>
      </p:pic>
      <p:sp>
        <p:nvSpPr>
          <p:cNvPr id="7634" name="Freeform 7634"/>
          <p:cNvSpPr/>
          <p:nvPr/>
        </p:nvSpPr>
        <p:spPr>
          <a:xfrm>
            <a:off x="4055483" y="4981319"/>
            <a:ext cx="1004704" cy="352413"/>
          </a:xfrm>
          <a:custGeom>
            <a:avLst/>
            <a:gdLst/>
            <a:ahLst/>
            <a:cxnLst/>
            <a:rect l="0" t="0" r="0" b="0"/>
            <a:pathLst>
              <a:path w="1174946" h="412128">
                <a:moveTo>
                  <a:pt x="0" y="412128"/>
                </a:moveTo>
                <a:lnTo>
                  <a:pt x="1174946" y="412128"/>
                </a:lnTo>
                <a:lnTo>
                  <a:pt x="1174946" y="0"/>
                </a:lnTo>
                <a:lnTo>
                  <a:pt x="0" y="0"/>
                </a:lnTo>
                <a:lnTo>
                  <a:pt x="0" y="412128"/>
                </a:lnTo>
                <a:close/>
              </a:path>
            </a:pathLst>
          </a:custGeom>
          <a:solidFill>
            <a:srgbClr val="A5A5A5">
              <a:alpha val="100000"/>
            </a:srgbClr>
          </a:solidFill>
          <a:ln w="20116800">
            <a:noFill/>
          </a:ln>
        </p:spPr>
        <p:style>
          <a:lnRef idx="2">
            <a:schemeClr val="accent1">
              <a:shade val="50000"/>
            </a:schemeClr>
          </a:lnRef>
          <a:fillRef idx="1">
            <a:schemeClr val="accent1"/>
          </a:fillRef>
          <a:effectRef idx="0">
            <a:schemeClr val="accent1"/>
          </a:effectRef>
          <a:fontRef idx="minor">
            <a:schemeClr val="lt1"/>
          </a:fontRef>
        </p:style>
      </p:sp>
      <p:sp>
        <p:nvSpPr>
          <p:cNvPr id="7635" name="Freeform 7635"/>
          <p:cNvSpPr/>
          <p:nvPr/>
        </p:nvSpPr>
        <p:spPr>
          <a:xfrm flipV="1">
            <a:off x="4055483" y="4981319"/>
            <a:ext cx="1004704" cy="352413"/>
          </a:xfrm>
          <a:custGeom>
            <a:avLst/>
            <a:gdLst/>
            <a:ahLst/>
            <a:cxnLst/>
            <a:rect l="0" t="0" r="0" b="0"/>
            <a:pathLst>
              <a:path w="1174945" h="412127">
                <a:moveTo>
                  <a:pt x="0" y="412127"/>
                </a:moveTo>
                <a:lnTo>
                  <a:pt x="1174945" y="412127"/>
                </a:lnTo>
                <a:lnTo>
                  <a:pt x="1174945" y="0"/>
                </a:lnTo>
                <a:lnTo>
                  <a:pt x="0" y="0"/>
                </a:lnTo>
                <a:lnTo>
                  <a:pt x="0" y="412127"/>
                </a:lnTo>
                <a:close/>
              </a:path>
            </a:pathLst>
          </a:custGeom>
          <a:noFill/>
          <a:ln w="9750" cap="flat" cmpd="sng">
            <a:solidFill>
              <a:srgbClr val="254B97">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7636" name="Freeform 7636"/>
          <p:cNvSpPr/>
          <p:nvPr/>
        </p:nvSpPr>
        <p:spPr>
          <a:xfrm>
            <a:off x="3566649" y="3932085"/>
            <a:ext cx="897593" cy="429495"/>
          </a:xfrm>
          <a:custGeom>
            <a:avLst/>
            <a:gdLst/>
            <a:ahLst/>
            <a:cxnLst/>
            <a:rect l="0" t="0" r="0" b="0"/>
            <a:pathLst>
              <a:path w="1049685" h="502270">
                <a:moveTo>
                  <a:pt x="0" y="502270"/>
                </a:moveTo>
                <a:lnTo>
                  <a:pt x="1049685" y="502270"/>
                </a:lnTo>
                <a:lnTo>
                  <a:pt x="1049685" y="0"/>
                </a:lnTo>
                <a:lnTo>
                  <a:pt x="0" y="0"/>
                </a:lnTo>
                <a:lnTo>
                  <a:pt x="0" y="502270"/>
                </a:lnTo>
                <a:close/>
              </a:path>
            </a:pathLst>
          </a:custGeom>
          <a:solidFill>
            <a:srgbClr val="A5A5A5">
              <a:alpha val="100000"/>
            </a:srgbClr>
          </a:solidFill>
          <a:ln w="20116800">
            <a:noFill/>
          </a:ln>
        </p:spPr>
        <p:style>
          <a:lnRef idx="2">
            <a:schemeClr val="accent1">
              <a:shade val="50000"/>
            </a:schemeClr>
          </a:lnRef>
          <a:fillRef idx="1">
            <a:schemeClr val="accent1"/>
          </a:fillRef>
          <a:effectRef idx="0">
            <a:schemeClr val="accent1"/>
          </a:effectRef>
          <a:fontRef idx="minor">
            <a:schemeClr val="lt1"/>
          </a:fontRef>
        </p:style>
      </p:sp>
      <p:sp>
        <p:nvSpPr>
          <p:cNvPr id="7637" name="Freeform 7637"/>
          <p:cNvSpPr/>
          <p:nvPr/>
        </p:nvSpPr>
        <p:spPr>
          <a:xfrm flipV="1">
            <a:off x="3566648" y="3932084"/>
            <a:ext cx="897592" cy="429494"/>
          </a:xfrm>
          <a:custGeom>
            <a:avLst/>
            <a:gdLst/>
            <a:ahLst/>
            <a:cxnLst/>
            <a:rect l="0" t="0" r="0" b="0"/>
            <a:pathLst>
              <a:path w="1049684" h="502269">
                <a:moveTo>
                  <a:pt x="0" y="502269"/>
                </a:moveTo>
                <a:lnTo>
                  <a:pt x="1049684" y="502269"/>
                </a:lnTo>
                <a:lnTo>
                  <a:pt x="1049684" y="0"/>
                </a:lnTo>
                <a:lnTo>
                  <a:pt x="0" y="0"/>
                </a:lnTo>
                <a:lnTo>
                  <a:pt x="0" y="502269"/>
                </a:lnTo>
                <a:close/>
              </a:path>
            </a:pathLst>
          </a:custGeom>
          <a:noFill/>
          <a:ln w="9750" cap="flat" cmpd="sng">
            <a:solidFill>
              <a:srgbClr val="254B97">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pic>
        <p:nvPicPr>
          <p:cNvPr id="7638" name="Picture 7638"/>
          <p:cNvPicPr>
            <a:picLocks noChangeArrowheads="1"/>
          </p:cNvPicPr>
          <p:nvPr/>
        </p:nvPicPr>
        <p:blipFill>
          <a:blip r:embed="rId20">
            <a:extLst>
              <a:ext uri="{28A0092B-C50C-407E-A947-70E740481C1C}">
                <a14:useLocalDpi xmlns:a14="http://schemas.microsoft.com/office/drawing/2010/main" val="0"/>
              </a:ext>
            </a:extLst>
          </a:blip>
          <a:srcRect/>
          <a:stretch>
            <a:fillRect/>
          </a:stretch>
        </p:blipFill>
        <p:spPr>
          <a:xfrm>
            <a:off x="3175443" y="4308215"/>
            <a:ext cx="1395959" cy="272126"/>
          </a:xfrm>
          <a:prstGeom prst="rect">
            <a:avLst/>
          </a:prstGeom>
          <a:noFill/>
          <a:extLst/>
        </p:spPr>
      </p:pic>
      <p:pic>
        <p:nvPicPr>
          <p:cNvPr id="7639" name="Picture 7639"/>
          <p:cNvPicPr>
            <a:picLocks noChangeArrowheads="1"/>
          </p:cNvPicPr>
          <p:nvPr/>
        </p:nvPicPr>
        <p:blipFill>
          <a:blip r:embed="rId21">
            <a:extLst>
              <a:ext uri="{28A0092B-C50C-407E-A947-70E740481C1C}">
                <a14:useLocalDpi xmlns:a14="http://schemas.microsoft.com/office/drawing/2010/main" val="0"/>
              </a:ext>
            </a:extLst>
          </a:blip>
          <a:srcRect/>
          <a:stretch>
            <a:fillRect/>
          </a:stretch>
        </p:blipFill>
        <p:spPr>
          <a:xfrm>
            <a:off x="4424620" y="3433475"/>
            <a:ext cx="271844" cy="1065102"/>
          </a:xfrm>
          <a:prstGeom prst="rect">
            <a:avLst/>
          </a:prstGeom>
          <a:noFill/>
          <a:extLst/>
        </p:spPr>
      </p:pic>
      <p:sp>
        <p:nvSpPr>
          <p:cNvPr id="7642" name="Rectangle 7642"/>
          <p:cNvSpPr/>
          <p:nvPr/>
        </p:nvSpPr>
        <p:spPr>
          <a:xfrm>
            <a:off x="1801596" y="4253501"/>
            <a:ext cx="1288486" cy="352009"/>
          </a:xfrm>
          <a:prstGeom prst="rect">
            <a:avLst/>
          </a:prstGeom>
        </p:spPr>
      </p:sp>
      <p:sp>
        <p:nvSpPr>
          <p:cNvPr id="7643" name="Freeform 7643"/>
          <p:cNvSpPr/>
          <p:nvPr/>
        </p:nvSpPr>
        <p:spPr>
          <a:xfrm>
            <a:off x="1867007" y="4315373"/>
            <a:ext cx="102337" cy="97455"/>
          </a:xfrm>
          <a:custGeom>
            <a:avLst/>
            <a:gdLst/>
            <a:ahLst/>
            <a:cxnLst/>
            <a:rect l="0" t="0" r="0" b="0"/>
            <a:pathLst>
              <a:path w="9493250" h="9029700">
                <a:moveTo>
                  <a:pt x="849510" y="0"/>
                </a:moveTo>
                <a:lnTo>
                  <a:pt x="2424509" y="0"/>
                </a:lnTo>
                <a:lnTo>
                  <a:pt x="4743450" y="6629599"/>
                </a:lnTo>
                <a:lnTo>
                  <a:pt x="7062589" y="0"/>
                </a:lnTo>
                <a:lnTo>
                  <a:pt x="8637587" y="0"/>
                </a:lnTo>
                <a:lnTo>
                  <a:pt x="5376068" y="9029700"/>
                </a:lnTo>
                <a:lnTo>
                  <a:pt x="4111029" y="9029700"/>
                </a:lnTo>
                <a:close/>
                <a:moveTo>
                  <a:pt x="0" y="0"/>
                </a:moveTo>
                <a:lnTo>
                  <a:pt x="1568846" y="0"/>
                </a:lnTo>
                <a:lnTo>
                  <a:pt x="1854001" y="6462316"/>
                </a:lnTo>
                <a:lnTo>
                  <a:pt x="1854001" y="9029700"/>
                </a:lnTo>
                <a:lnTo>
                  <a:pt x="0" y="9029700"/>
                </a:lnTo>
                <a:close/>
                <a:moveTo>
                  <a:pt x="7918251" y="0"/>
                </a:moveTo>
                <a:lnTo>
                  <a:pt x="9493250" y="0"/>
                </a:lnTo>
                <a:lnTo>
                  <a:pt x="9493250" y="9029700"/>
                </a:lnTo>
                <a:lnTo>
                  <a:pt x="7633096" y="9029700"/>
                </a:lnTo>
                <a:lnTo>
                  <a:pt x="7633096" y="6462316"/>
                </a:lnTo>
                <a:close/>
              </a:path>
            </a:pathLst>
          </a:custGeom>
          <a:solidFill>
            <a:srgbClr val="028792">
              <a:alpha val="100000"/>
            </a:srgbClr>
          </a:solidFill>
          <a:ln w="6100006">
            <a:noFill/>
          </a:ln>
        </p:spPr>
        <p:style>
          <a:lnRef idx="2">
            <a:schemeClr val="accent1">
              <a:shade val="50000"/>
            </a:schemeClr>
          </a:lnRef>
          <a:fillRef idx="1">
            <a:schemeClr val="accent1"/>
          </a:fillRef>
          <a:effectRef idx="0">
            <a:schemeClr val="accent1"/>
          </a:effectRef>
          <a:fontRef idx="minor">
            <a:schemeClr val="lt1"/>
          </a:fontRef>
        </p:style>
      </p:sp>
      <p:sp>
        <p:nvSpPr>
          <p:cNvPr id="7644" name="Freeform 7644"/>
          <p:cNvSpPr/>
          <p:nvPr/>
        </p:nvSpPr>
        <p:spPr>
          <a:xfrm>
            <a:off x="1979901" y="4339108"/>
            <a:ext cx="65715" cy="75091"/>
          </a:xfrm>
          <a:custGeom>
            <a:avLst/>
            <a:gdLst/>
            <a:ahLst/>
            <a:cxnLst/>
            <a:rect l="0" t="0" r="0" b="0"/>
            <a:pathLst>
              <a:path w="6096000" h="6957615">
                <a:moveTo>
                  <a:pt x="3342679" y="6957615"/>
                </a:moveTo>
                <a:cubicBezTo>
                  <a:pt x="2821714" y="6957615"/>
                  <a:pt x="2354460" y="6873940"/>
                  <a:pt x="1940917" y="6706592"/>
                </a:cubicBezTo>
                <a:cubicBezTo>
                  <a:pt x="1527505" y="6539111"/>
                  <a:pt x="1177131" y="6306542"/>
                  <a:pt x="889793" y="6008886"/>
                </a:cubicBezTo>
                <a:cubicBezTo>
                  <a:pt x="602456" y="5711230"/>
                  <a:pt x="382322" y="5365022"/>
                  <a:pt x="229393" y="4970264"/>
                </a:cubicBezTo>
                <a:cubicBezTo>
                  <a:pt x="76464" y="4575373"/>
                  <a:pt x="0" y="4154686"/>
                  <a:pt x="0" y="3708201"/>
                </a:cubicBezTo>
                <a:lnTo>
                  <a:pt x="0" y="3460155"/>
                </a:lnTo>
                <a:cubicBezTo>
                  <a:pt x="0" y="2951626"/>
                  <a:pt x="72297" y="2486554"/>
                  <a:pt x="216892" y="2064940"/>
                </a:cubicBezTo>
                <a:cubicBezTo>
                  <a:pt x="361619" y="1643195"/>
                  <a:pt x="569383" y="1277342"/>
                  <a:pt x="840184" y="967383"/>
                </a:cubicBezTo>
                <a:cubicBezTo>
                  <a:pt x="1110985" y="657291"/>
                  <a:pt x="1440656" y="418571"/>
                  <a:pt x="1829196" y="251222"/>
                </a:cubicBezTo>
                <a:cubicBezTo>
                  <a:pt x="2217869" y="83740"/>
                  <a:pt x="2656152" y="0"/>
                  <a:pt x="3144043" y="0"/>
                </a:cubicBezTo>
                <a:cubicBezTo>
                  <a:pt x="3619500" y="0"/>
                  <a:pt x="4041179" y="78647"/>
                  <a:pt x="4409082" y="235942"/>
                </a:cubicBezTo>
                <a:cubicBezTo>
                  <a:pt x="4777118" y="393237"/>
                  <a:pt x="5086151" y="616810"/>
                  <a:pt x="5336182" y="906661"/>
                </a:cubicBezTo>
                <a:cubicBezTo>
                  <a:pt x="5586346" y="1196380"/>
                  <a:pt x="5775523" y="1543116"/>
                  <a:pt x="5903714" y="1946870"/>
                </a:cubicBezTo>
                <a:cubicBezTo>
                  <a:pt x="6031904" y="2350492"/>
                  <a:pt x="6096000" y="2798696"/>
                  <a:pt x="6096000" y="3291483"/>
                </a:cubicBezTo>
                <a:lnTo>
                  <a:pt x="6096000" y="4036615"/>
                </a:lnTo>
                <a:lnTo>
                  <a:pt x="760214" y="4036615"/>
                </a:lnTo>
                <a:lnTo>
                  <a:pt x="760214" y="2842815"/>
                </a:lnTo>
                <a:lnTo>
                  <a:pt x="4343400" y="2842815"/>
                </a:lnTo>
                <a:lnTo>
                  <a:pt x="4343400" y="2705894"/>
                </a:lnTo>
                <a:cubicBezTo>
                  <a:pt x="4343400" y="2457318"/>
                  <a:pt x="4298751" y="2234671"/>
                  <a:pt x="4209454" y="2037953"/>
                </a:cubicBezTo>
                <a:cubicBezTo>
                  <a:pt x="4120289" y="1841235"/>
                  <a:pt x="3986543" y="1684933"/>
                  <a:pt x="3808214" y="1569045"/>
                </a:cubicBezTo>
                <a:cubicBezTo>
                  <a:pt x="3629885" y="1453026"/>
                  <a:pt x="3401747" y="1395015"/>
                  <a:pt x="3123803" y="1395015"/>
                </a:cubicBezTo>
                <a:cubicBezTo>
                  <a:pt x="2887397" y="1395015"/>
                  <a:pt x="2684131" y="1446676"/>
                  <a:pt x="2514004" y="1549995"/>
                </a:cubicBezTo>
                <a:cubicBezTo>
                  <a:pt x="2343877" y="1653315"/>
                  <a:pt x="2205897" y="1798042"/>
                  <a:pt x="2100064" y="1984176"/>
                </a:cubicBezTo>
                <a:cubicBezTo>
                  <a:pt x="1994362" y="2170179"/>
                  <a:pt x="1915583" y="2388261"/>
                  <a:pt x="1863725" y="2638425"/>
                </a:cubicBezTo>
                <a:cubicBezTo>
                  <a:pt x="1811866" y="2888456"/>
                  <a:pt x="1785937" y="3162366"/>
                  <a:pt x="1785937" y="3460155"/>
                </a:cubicBezTo>
                <a:lnTo>
                  <a:pt x="1785937" y="3708201"/>
                </a:lnTo>
                <a:cubicBezTo>
                  <a:pt x="1785937" y="3977018"/>
                  <a:pt x="1824235" y="4225131"/>
                  <a:pt x="1900832" y="4452540"/>
                </a:cubicBezTo>
                <a:cubicBezTo>
                  <a:pt x="1977562" y="4679950"/>
                  <a:pt x="2087430" y="4876337"/>
                  <a:pt x="2230437" y="5041701"/>
                </a:cubicBezTo>
                <a:cubicBezTo>
                  <a:pt x="2373444" y="5207066"/>
                  <a:pt x="2547474" y="5335257"/>
                  <a:pt x="2752526" y="5426273"/>
                </a:cubicBezTo>
                <a:cubicBezTo>
                  <a:pt x="2957578" y="5517158"/>
                  <a:pt x="3190676" y="5562600"/>
                  <a:pt x="3451820" y="5562600"/>
                </a:cubicBezTo>
                <a:cubicBezTo>
                  <a:pt x="3775008" y="5562600"/>
                  <a:pt x="4076435" y="5499827"/>
                  <a:pt x="4356100" y="5374283"/>
                </a:cubicBezTo>
                <a:cubicBezTo>
                  <a:pt x="4635764" y="5248606"/>
                  <a:pt x="4877196" y="5058106"/>
                  <a:pt x="5080396" y="4802783"/>
                </a:cubicBezTo>
                <a:lnTo>
                  <a:pt x="5947370" y="5742384"/>
                </a:lnTo>
                <a:cubicBezTo>
                  <a:pt x="5806744" y="5944923"/>
                  <a:pt x="5615516" y="6139193"/>
                  <a:pt x="5373687" y="6325195"/>
                </a:cubicBezTo>
                <a:cubicBezTo>
                  <a:pt x="5131858" y="6511197"/>
                  <a:pt x="4841411" y="6663134"/>
                  <a:pt x="4502348" y="6781006"/>
                </a:cubicBezTo>
                <a:cubicBezTo>
                  <a:pt x="4163285" y="6898745"/>
                  <a:pt x="3776728" y="6957615"/>
                  <a:pt x="3342679" y="6957615"/>
                </a:cubicBezTo>
                <a:close/>
              </a:path>
            </a:pathLst>
          </a:custGeom>
          <a:solidFill>
            <a:srgbClr val="028792">
              <a:alpha val="100000"/>
            </a:srgbClr>
          </a:solidFill>
          <a:ln w="6100006">
            <a:noFill/>
          </a:ln>
        </p:spPr>
        <p:style>
          <a:lnRef idx="2">
            <a:schemeClr val="accent1">
              <a:shade val="50000"/>
            </a:schemeClr>
          </a:lnRef>
          <a:fillRef idx="1">
            <a:schemeClr val="accent1"/>
          </a:fillRef>
          <a:effectRef idx="0">
            <a:schemeClr val="accent1"/>
          </a:effectRef>
          <a:fontRef idx="minor">
            <a:schemeClr val="lt1"/>
          </a:fontRef>
        </p:style>
      </p:sp>
      <p:sp>
        <p:nvSpPr>
          <p:cNvPr id="7645" name="Freeform 7645"/>
          <p:cNvSpPr/>
          <p:nvPr/>
        </p:nvSpPr>
        <p:spPr>
          <a:xfrm>
            <a:off x="2054460" y="4339087"/>
            <a:ext cx="103724" cy="73673"/>
          </a:xfrm>
          <a:custGeom>
            <a:avLst/>
            <a:gdLst/>
            <a:ahLst/>
            <a:cxnLst/>
            <a:rect l="0" t="0" r="0" b="0"/>
            <a:pathLst>
              <a:path w="9621837" h="6826250">
                <a:moveTo>
                  <a:pt x="1785937" y="1506736"/>
                </a:moveTo>
                <a:lnTo>
                  <a:pt x="1785937" y="6826250"/>
                </a:lnTo>
                <a:lnTo>
                  <a:pt x="0" y="6826250"/>
                </a:lnTo>
                <a:lnTo>
                  <a:pt x="0" y="114300"/>
                </a:lnTo>
                <a:lnTo>
                  <a:pt x="1674614" y="114300"/>
                </a:lnTo>
                <a:close/>
                <a:moveTo>
                  <a:pt x="1532532" y="3238500"/>
                </a:moveTo>
                <a:lnTo>
                  <a:pt x="1044376" y="3238500"/>
                </a:lnTo>
                <a:cubicBezTo>
                  <a:pt x="1044376" y="2772040"/>
                  <a:pt x="1101195" y="2341695"/>
                  <a:pt x="1214834" y="1947466"/>
                </a:cubicBezTo>
                <a:cubicBezTo>
                  <a:pt x="1328605" y="1553237"/>
                  <a:pt x="1496086" y="1210601"/>
                  <a:pt x="1717278" y="919560"/>
                </a:cubicBezTo>
                <a:cubicBezTo>
                  <a:pt x="1938602" y="628518"/>
                  <a:pt x="2212578" y="402498"/>
                  <a:pt x="2539206" y="241499"/>
                </a:cubicBezTo>
                <a:cubicBezTo>
                  <a:pt x="2865834" y="80500"/>
                  <a:pt x="3244122" y="0"/>
                  <a:pt x="3674070" y="0"/>
                </a:cubicBezTo>
                <a:cubicBezTo>
                  <a:pt x="3971858" y="0"/>
                  <a:pt x="4244776" y="44385"/>
                  <a:pt x="4492823" y="133152"/>
                </a:cubicBezTo>
                <a:cubicBezTo>
                  <a:pt x="4740870" y="221920"/>
                  <a:pt x="4954852" y="360231"/>
                  <a:pt x="5134768" y="548085"/>
                </a:cubicBezTo>
                <a:cubicBezTo>
                  <a:pt x="5314685" y="735939"/>
                  <a:pt x="5454253" y="979620"/>
                  <a:pt x="5553471" y="1279129"/>
                </a:cubicBezTo>
                <a:cubicBezTo>
                  <a:pt x="5652690" y="1578505"/>
                  <a:pt x="5702300" y="1936684"/>
                  <a:pt x="5702300" y="2353668"/>
                </a:cubicBezTo>
                <a:lnTo>
                  <a:pt x="5702300" y="6826250"/>
                </a:lnTo>
                <a:lnTo>
                  <a:pt x="3916362" y="6826250"/>
                </a:lnTo>
                <a:lnTo>
                  <a:pt x="3916362" y="2548136"/>
                </a:lnTo>
                <a:cubicBezTo>
                  <a:pt x="3916362" y="2242278"/>
                  <a:pt x="3874955" y="2006733"/>
                  <a:pt x="3792140" y="1841500"/>
                </a:cubicBezTo>
                <a:cubicBezTo>
                  <a:pt x="3709458" y="1676136"/>
                  <a:pt x="3592578" y="1560381"/>
                  <a:pt x="3441501" y="1494235"/>
                </a:cubicBezTo>
                <a:cubicBezTo>
                  <a:pt x="3290424" y="1428089"/>
                  <a:pt x="3109317" y="1395016"/>
                  <a:pt x="2898179" y="1395016"/>
                </a:cubicBezTo>
                <a:cubicBezTo>
                  <a:pt x="2666536" y="1395016"/>
                  <a:pt x="2464792" y="1442641"/>
                  <a:pt x="2292945" y="1537891"/>
                </a:cubicBezTo>
                <a:cubicBezTo>
                  <a:pt x="2121230" y="1633009"/>
                  <a:pt x="1979480" y="1764375"/>
                  <a:pt x="1867693" y="1931988"/>
                </a:cubicBezTo>
                <a:cubicBezTo>
                  <a:pt x="1756039" y="2099601"/>
                  <a:pt x="1672232" y="2295129"/>
                  <a:pt x="1616273" y="2518569"/>
                </a:cubicBezTo>
                <a:cubicBezTo>
                  <a:pt x="1560446" y="2742010"/>
                  <a:pt x="1532532" y="2981987"/>
                  <a:pt x="1532532" y="3238500"/>
                </a:cubicBezTo>
                <a:close/>
                <a:moveTo>
                  <a:pt x="5534818" y="3033713"/>
                </a:moveTo>
                <a:lnTo>
                  <a:pt x="4896048" y="3114279"/>
                </a:lnTo>
                <a:cubicBezTo>
                  <a:pt x="4896048" y="2676790"/>
                  <a:pt x="4950817" y="2270258"/>
                  <a:pt x="5060354" y="1894682"/>
                </a:cubicBezTo>
                <a:cubicBezTo>
                  <a:pt x="5170024" y="1518973"/>
                  <a:pt x="5333338" y="1188707"/>
                  <a:pt x="5550296" y="903883"/>
                </a:cubicBezTo>
                <a:cubicBezTo>
                  <a:pt x="5767387" y="619059"/>
                  <a:pt x="6037196" y="397206"/>
                  <a:pt x="6359723" y="238324"/>
                </a:cubicBezTo>
                <a:cubicBezTo>
                  <a:pt x="6682250" y="79441"/>
                  <a:pt x="7054320" y="0"/>
                  <a:pt x="7475934" y="0"/>
                </a:cubicBezTo>
                <a:cubicBezTo>
                  <a:pt x="7798461" y="0"/>
                  <a:pt x="8092016" y="46501"/>
                  <a:pt x="8356600" y="139502"/>
                </a:cubicBezTo>
                <a:cubicBezTo>
                  <a:pt x="8621315" y="232371"/>
                  <a:pt x="8847732" y="378950"/>
                  <a:pt x="9035851" y="579240"/>
                </a:cubicBezTo>
                <a:cubicBezTo>
                  <a:pt x="9223970" y="779397"/>
                  <a:pt x="9368631" y="1040540"/>
                  <a:pt x="9469834" y="1362671"/>
                </a:cubicBezTo>
                <a:cubicBezTo>
                  <a:pt x="9571170" y="1684801"/>
                  <a:pt x="9621837" y="2079162"/>
                  <a:pt x="9621837" y="2545755"/>
                </a:cubicBezTo>
                <a:lnTo>
                  <a:pt x="9621837" y="6826250"/>
                </a:lnTo>
                <a:lnTo>
                  <a:pt x="7835900" y="6826250"/>
                </a:lnTo>
                <a:lnTo>
                  <a:pt x="7835900" y="2541985"/>
                </a:lnTo>
                <a:cubicBezTo>
                  <a:pt x="7835900" y="2232025"/>
                  <a:pt x="7795484" y="1995422"/>
                  <a:pt x="7714654" y="1832174"/>
                </a:cubicBezTo>
                <a:cubicBezTo>
                  <a:pt x="7633824" y="1668794"/>
                  <a:pt x="7517738" y="1555089"/>
                  <a:pt x="7366396" y="1491060"/>
                </a:cubicBezTo>
                <a:cubicBezTo>
                  <a:pt x="7215054" y="1427031"/>
                  <a:pt x="7035734" y="1395016"/>
                  <a:pt x="6828432" y="1395016"/>
                </a:cubicBezTo>
                <a:cubicBezTo>
                  <a:pt x="6612797" y="1395016"/>
                  <a:pt x="6424149" y="1437482"/>
                  <a:pt x="6262489" y="1522413"/>
                </a:cubicBezTo>
                <a:cubicBezTo>
                  <a:pt x="6100828" y="1607212"/>
                  <a:pt x="5966089" y="1724092"/>
                  <a:pt x="5858271" y="1873052"/>
                </a:cubicBezTo>
                <a:cubicBezTo>
                  <a:pt x="5750454" y="2021880"/>
                  <a:pt x="5669557" y="2194653"/>
                  <a:pt x="5615582" y="2391371"/>
                </a:cubicBezTo>
                <a:cubicBezTo>
                  <a:pt x="5561739" y="2587956"/>
                  <a:pt x="5534818" y="2802070"/>
                  <a:pt x="5534818" y="3033713"/>
                </a:cubicBezTo>
                <a:close/>
              </a:path>
            </a:pathLst>
          </a:custGeom>
          <a:solidFill>
            <a:srgbClr val="028792">
              <a:alpha val="100000"/>
            </a:srgbClr>
          </a:solidFill>
          <a:ln w="6100006">
            <a:noFill/>
          </a:ln>
        </p:spPr>
        <p:style>
          <a:lnRef idx="2">
            <a:schemeClr val="accent1">
              <a:shade val="50000"/>
            </a:schemeClr>
          </a:lnRef>
          <a:fillRef idx="1">
            <a:schemeClr val="accent1"/>
          </a:fillRef>
          <a:effectRef idx="0">
            <a:schemeClr val="accent1"/>
          </a:effectRef>
          <a:fontRef idx="minor">
            <a:schemeClr val="lt1"/>
          </a:fontRef>
        </p:style>
      </p:sp>
      <p:sp>
        <p:nvSpPr>
          <p:cNvPr id="7646" name="Freeform 7646"/>
          <p:cNvSpPr/>
          <p:nvPr/>
        </p:nvSpPr>
        <p:spPr>
          <a:xfrm>
            <a:off x="2170229" y="4310028"/>
            <a:ext cx="65030" cy="104171"/>
          </a:xfrm>
          <a:custGeom>
            <a:avLst/>
            <a:gdLst/>
            <a:ahLst/>
            <a:cxnLst/>
            <a:rect l="0" t="0" r="0" b="0"/>
            <a:pathLst>
              <a:path w="6032500" h="9652000">
                <a:moveTo>
                  <a:pt x="0" y="0"/>
                </a:moveTo>
                <a:lnTo>
                  <a:pt x="1785937" y="0"/>
                </a:lnTo>
                <a:lnTo>
                  <a:pt x="1785937" y="7995643"/>
                </a:lnTo>
                <a:lnTo>
                  <a:pt x="1606153" y="9525000"/>
                </a:lnTo>
                <a:lnTo>
                  <a:pt x="0" y="9525000"/>
                </a:lnTo>
                <a:close/>
                <a:moveTo>
                  <a:pt x="6032500" y="6103938"/>
                </a:moveTo>
                <a:lnTo>
                  <a:pt x="6032500" y="6234113"/>
                </a:lnTo>
                <a:cubicBezTo>
                  <a:pt x="6032500" y="6734572"/>
                  <a:pt x="5979781" y="7193624"/>
                  <a:pt x="5874345" y="7611269"/>
                </a:cubicBezTo>
                <a:cubicBezTo>
                  <a:pt x="5769041" y="8028914"/>
                  <a:pt x="5606851" y="8389740"/>
                  <a:pt x="5387776" y="8693746"/>
                </a:cubicBezTo>
                <a:cubicBezTo>
                  <a:pt x="5168701" y="8997620"/>
                  <a:pt x="4896908" y="9233297"/>
                  <a:pt x="4572396" y="9400779"/>
                </a:cubicBezTo>
                <a:cubicBezTo>
                  <a:pt x="4248017" y="9568259"/>
                  <a:pt x="3866753" y="9652000"/>
                  <a:pt x="3428603" y="9652000"/>
                </a:cubicBezTo>
                <a:cubicBezTo>
                  <a:pt x="3019557" y="9652000"/>
                  <a:pt x="2665147" y="9569317"/>
                  <a:pt x="2365375" y="9403954"/>
                </a:cubicBezTo>
                <a:cubicBezTo>
                  <a:pt x="2065734" y="9238457"/>
                  <a:pt x="1814644" y="9004830"/>
                  <a:pt x="1612106" y="8703072"/>
                </a:cubicBezTo>
                <a:cubicBezTo>
                  <a:pt x="1409567" y="8401315"/>
                  <a:pt x="1246319" y="8047832"/>
                  <a:pt x="1122362" y="7642622"/>
                </a:cubicBezTo>
                <a:cubicBezTo>
                  <a:pt x="998405" y="7237413"/>
                  <a:pt x="905404" y="6794963"/>
                  <a:pt x="843359" y="6315274"/>
                </a:cubicBezTo>
                <a:lnTo>
                  <a:pt x="843359" y="6029127"/>
                </a:lnTo>
                <a:cubicBezTo>
                  <a:pt x="905404" y="5549570"/>
                  <a:pt x="998405" y="5107186"/>
                  <a:pt x="1122362" y="4701977"/>
                </a:cubicBezTo>
                <a:cubicBezTo>
                  <a:pt x="1246319" y="4296768"/>
                  <a:pt x="1409567" y="3943218"/>
                  <a:pt x="1612106" y="3641329"/>
                </a:cubicBezTo>
                <a:cubicBezTo>
                  <a:pt x="1814644" y="3339439"/>
                  <a:pt x="2064676" y="3105812"/>
                  <a:pt x="2362200" y="2940447"/>
                </a:cubicBezTo>
                <a:cubicBezTo>
                  <a:pt x="2659856" y="2775083"/>
                  <a:pt x="3011222" y="2692400"/>
                  <a:pt x="3416300" y="2692400"/>
                </a:cubicBezTo>
                <a:cubicBezTo>
                  <a:pt x="3858550" y="2692400"/>
                  <a:pt x="4243916" y="2776141"/>
                  <a:pt x="4572396" y="2943622"/>
                </a:cubicBezTo>
                <a:cubicBezTo>
                  <a:pt x="4901009" y="3110971"/>
                  <a:pt x="5173794" y="3346649"/>
                  <a:pt x="5390753" y="3650655"/>
                </a:cubicBezTo>
                <a:cubicBezTo>
                  <a:pt x="5607843" y="3954529"/>
                  <a:pt x="5769041" y="4314296"/>
                  <a:pt x="5874345" y="4729957"/>
                </a:cubicBezTo>
                <a:cubicBezTo>
                  <a:pt x="5979781" y="5145485"/>
                  <a:pt x="6032500" y="5603479"/>
                  <a:pt x="6032500" y="6103938"/>
                </a:cubicBezTo>
                <a:close/>
                <a:moveTo>
                  <a:pt x="4246562" y="6234311"/>
                </a:moveTo>
                <a:lnTo>
                  <a:pt x="4246562" y="6103740"/>
                </a:lnTo>
                <a:cubicBezTo>
                  <a:pt x="4246562" y="5829896"/>
                  <a:pt x="4226917" y="5571596"/>
                  <a:pt x="4187626" y="5328841"/>
                </a:cubicBezTo>
                <a:cubicBezTo>
                  <a:pt x="4148335" y="5086086"/>
                  <a:pt x="4080999" y="4872435"/>
                  <a:pt x="3985617" y="4687888"/>
                </a:cubicBezTo>
                <a:cubicBezTo>
                  <a:pt x="3890367" y="4503209"/>
                  <a:pt x="3760919" y="4356961"/>
                  <a:pt x="3597275" y="4249143"/>
                </a:cubicBezTo>
                <a:cubicBezTo>
                  <a:pt x="3433630" y="4141325"/>
                  <a:pt x="3223418" y="4087416"/>
                  <a:pt x="2966640" y="4087416"/>
                </a:cubicBezTo>
                <a:cubicBezTo>
                  <a:pt x="2722297" y="4087416"/>
                  <a:pt x="2515195" y="4128956"/>
                  <a:pt x="2345332" y="4212035"/>
                </a:cubicBezTo>
                <a:cubicBezTo>
                  <a:pt x="2175602" y="4294982"/>
                  <a:pt x="2035836" y="4411134"/>
                  <a:pt x="1926034" y="4560491"/>
                </a:cubicBezTo>
                <a:cubicBezTo>
                  <a:pt x="1816232" y="4709716"/>
                  <a:pt x="1733351" y="4887053"/>
                  <a:pt x="1677392" y="5092502"/>
                </a:cubicBezTo>
                <a:cubicBezTo>
                  <a:pt x="1621565" y="5297819"/>
                  <a:pt x="1593651" y="5522847"/>
                  <a:pt x="1593651" y="5767586"/>
                </a:cubicBezTo>
                <a:lnTo>
                  <a:pt x="1593651" y="6582966"/>
                </a:lnTo>
                <a:cubicBezTo>
                  <a:pt x="1593651" y="6910653"/>
                  <a:pt x="1642401" y="7200041"/>
                  <a:pt x="1739900" y="7451130"/>
                </a:cubicBezTo>
                <a:cubicBezTo>
                  <a:pt x="1837531" y="7702088"/>
                  <a:pt x="1987020" y="7899136"/>
                  <a:pt x="2188368" y="8042275"/>
                </a:cubicBezTo>
                <a:cubicBezTo>
                  <a:pt x="2389716" y="8185415"/>
                  <a:pt x="2652315" y="8256985"/>
                  <a:pt x="2976165" y="8256985"/>
                </a:cubicBezTo>
                <a:cubicBezTo>
                  <a:pt x="3229504" y="8256985"/>
                  <a:pt x="3439186" y="8207177"/>
                  <a:pt x="3605212" y="8107561"/>
                </a:cubicBezTo>
                <a:cubicBezTo>
                  <a:pt x="3771370" y="8007946"/>
                  <a:pt x="3901149" y="7866857"/>
                  <a:pt x="3994546" y="7684294"/>
                </a:cubicBezTo>
                <a:cubicBezTo>
                  <a:pt x="4087944" y="7501732"/>
                  <a:pt x="4153296" y="7287022"/>
                  <a:pt x="4190603" y="7040166"/>
                </a:cubicBezTo>
                <a:cubicBezTo>
                  <a:pt x="4227909" y="6793310"/>
                  <a:pt x="4246562" y="6524692"/>
                  <a:pt x="4246562" y="6234311"/>
                </a:cubicBezTo>
                <a:close/>
              </a:path>
            </a:pathLst>
          </a:custGeom>
          <a:solidFill>
            <a:srgbClr val="028792">
              <a:alpha val="100000"/>
            </a:srgbClr>
          </a:solidFill>
          <a:ln w="6100006">
            <a:noFill/>
          </a:ln>
        </p:spPr>
        <p:style>
          <a:lnRef idx="2">
            <a:schemeClr val="accent1">
              <a:shade val="50000"/>
            </a:schemeClr>
          </a:lnRef>
          <a:fillRef idx="1">
            <a:schemeClr val="accent1"/>
          </a:fillRef>
          <a:effectRef idx="0">
            <a:schemeClr val="accent1"/>
          </a:effectRef>
          <a:fontRef idx="minor">
            <a:schemeClr val="lt1"/>
          </a:fontRef>
        </p:style>
      </p:sp>
      <p:sp>
        <p:nvSpPr>
          <p:cNvPr id="7647" name="Freeform 7647"/>
          <p:cNvSpPr/>
          <p:nvPr/>
        </p:nvSpPr>
        <p:spPr>
          <a:xfrm>
            <a:off x="2242461" y="4339108"/>
            <a:ext cx="65715" cy="75091"/>
          </a:xfrm>
          <a:custGeom>
            <a:avLst/>
            <a:gdLst/>
            <a:ahLst/>
            <a:cxnLst/>
            <a:rect l="0" t="0" r="0" b="0"/>
            <a:pathLst>
              <a:path w="6096000" h="6957615">
                <a:moveTo>
                  <a:pt x="3342679" y="6957615"/>
                </a:moveTo>
                <a:cubicBezTo>
                  <a:pt x="2821714" y="6957615"/>
                  <a:pt x="2354460" y="6873940"/>
                  <a:pt x="1940917" y="6706592"/>
                </a:cubicBezTo>
                <a:cubicBezTo>
                  <a:pt x="1527505" y="6539111"/>
                  <a:pt x="1177131" y="6306542"/>
                  <a:pt x="889793" y="6008886"/>
                </a:cubicBezTo>
                <a:cubicBezTo>
                  <a:pt x="602456" y="5711230"/>
                  <a:pt x="382322" y="5365022"/>
                  <a:pt x="229393" y="4970264"/>
                </a:cubicBezTo>
                <a:cubicBezTo>
                  <a:pt x="76464" y="4575373"/>
                  <a:pt x="0" y="4154686"/>
                  <a:pt x="0" y="3708201"/>
                </a:cubicBezTo>
                <a:lnTo>
                  <a:pt x="0" y="3460155"/>
                </a:lnTo>
                <a:cubicBezTo>
                  <a:pt x="0" y="2951626"/>
                  <a:pt x="72297" y="2486554"/>
                  <a:pt x="216892" y="2064940"/>
                </a:cubicBezTo>
                <a:cubicBezTo>
                  <a:pt x="361619" y="1643195"/>
                  <a:pt x="569383" y="1277342"/>
                  <a:pt x="840184" y="967383"/>
                </a:cubicBezTo>
                <a:cubicBezTo>
                  <a:pt x="1110985" y="657291"/>
                  <a:pt x="1440656" y="418571"/>
                  <a:pt x="1829196" y="251222"/>
                </a:cubicBezTo>
                <a:cubicBezTo>
                  <a:pt x="2217869" y="83740"/>
                  <a:pt x="2656152" y="0"/>
                  <a:pt x="3144043" y="0"/>
                </a:cubicBezTo>
                <a:cubicBezTo>
                  <a:pt x="3619500" y="0"/>
                  <a:pt x="4041179" y="78647"/>
                  <a:pt x="4409082" y="235942"/>
                </a:cubicBezTo>
                <a:cubicBezTo>
                  <a:pt x="4777118" y="393237"/>
                  <a:pt x="5086151" y="616810"/>
                  <a:pt x="5336182" y="906661"/>
                </a:cubicBezTo>
                <a:cubicBezTo>
                  <a:pt x="5586346" y="1196380"/>
                  <a:pt x="5775523" y="1543116"/>
                  <a:pt x="5903714" y="1946870"/>
                </a:cubicBezTo>
                <a:cubicBezTo>
                  <a:pt x="6031904" y="2350492"/>
                  <a:pt x="6096000" y="2798696"/>
                  <a:pt x="6096000" y="3291483"/>
                </a:cubicBezTo>
                <a:lnTo>
                  <a:pt x="6096000" y="4036615"/>
                </a:lnTo>
                <a:lnTo>
                  <a:pt x="760214" y="4036615"/>
                </a:lnTo>
                <a:lnTo>
                  <a:pt x="760214" y="2842815"/>
                </a:lnTo>
                <a:lnTo>
                  <a:pt x="4343400" y="2842815"/>
                </a:lnTo>
                <a:lnTo>
                  <a:pt x="4343400" y="2705894"/>
                </a:lnTo>
                <a:cubicBezTo>
                  <a:pt x="4343400" y="2457318"/>
                  <a:pt x="4298751" y="2234671"/>
                  <a:pt x="4209454" y="2037953"/>
                </a:cubicBezTo>
                <a:cubicBezTo>
                  <a:pt x="4120289" y="1841235"/>
                  <a:pt x="3986543" y="1684933"/>
                  <a:pt x="3808214" y="1569045"/>
                </a:cubicBezTo>
                <a:cubicBezTo>
                  <a:pt x="3629885" y="1453026"/>
                  <a:pt x="3401747" y="1395015"/>
                  <a:pt x="3123803" y="1395015"/>
                </a:cubicBezTo>
                <a:cubicBezTo>
                  <a:pt x="2887397" y="1395015"/>
                  <a:pt x="2684131" y="1446676"/>
                  <a:pt x="2514004" y="1549995"/>
                </a:cubicBezTo>
                <a:cubicBezTo>
                  <a:pt x="2343877" y="1653315"/>
                  <a:pt x="2205897" y="1798042"/>
                  <a:pt x="2100064" y="1984176"/>
                </a:cubicBezTo>
                <a:cubicBezTo>
                  <a:pt x="1994362" y="2170179"/>
                  <a:pt x="1915583" y="2388261"/>
                  <a:pt x="1863725" y="2638425"/>
                </a:cubicBezTo>
                <a:cubicBezTo>
                  <a:pt x="1811866" y="2888456"/>
                  <a:pt x="1785937" y="3162366"/>
                  <a:pt x="1785937" y="3460155"/>
                </a:cubicBezTo>
                <a:lnTo>
                  <a:pt x="1785937" y="3708201"/>
                </a:lnTo>
                <a:cubicBezTo>
                  <a:pt x="1785937" y="3977018"/>
                  <a:pt x="1824235" y="4225131"/>
                  <a:pt x="1900832" y="4452540"/>
                </a:cubicBezTo>
                <a:cubicBezTo>
                  <a:pt x="1977562" y="4679950"/>
                  <a:pt x="2087430" y="4876337"/>
                  <a:pt x="2230437" y="5041701"/>
                </a:cubicBezTo>
                <a:cubicBezTo>
                  <a:pt x="2373444" y="5207066"/>
                  <a:pt x="2547474" y="5335257"/>
                  <a:pt x="2752526" y="5426273"/>
                </a:cubicBezTo>
                <a:cubicBezTo>
                  <a:pt x="2957578" y="5517158"/>
                  <a:pt x="3190676" y="5562600"/>
                  <a:pt x="3451820" y="5562600"/>
                </a:cubicBezTo>
                <a:cubicBezTo>
                  <a:pt x="3775008" y="5562600"/>
                  <a:pt x="4076435" y="5499827"/>
                  <a:pt x="4356100" y="5374283"/>
                </a:cubicBezTo>
                <a:cubicBezTo>
                  <a:pt x="4635764" y="5248606"/>
                  <a:pt x="4877196" y="5058106"/>
                  <a:pt x="5080396" y="4802783"/>
                </a:cubicBezTo>
                <a:lnTo>
                  <a:pt x="5947370" y="5742384"/>
                </a:lnTo>
                <a:cubicBezTo>
                  <a:pt x="5806744" y="5944923"/>
                  <a:pt x="5615516" y="6139193"/>
                  <a:pt x="5373687" y="6325195"/>
                </a:cubicBezTo>
                <a:cubicBezTo>
                  <a:pt x="5131858" y="6511197"/>
                  <a:pt x="4841411" y="6663134"/>
                  <a:pt x="4502348" y="6781006"/>
                </a:cubicBezTo>
                <a:cubicBezTo>
                  <a:pt x="4163285" y="6898745"/>
                  <a:pt x="3776728" y="6957615"/>
                  <a:pt x="3342679" y="6957615"/>
                </a:cubicBezTo>
                <a:close/>
              </a:path>
            </a:pathLst>
          </a:custGeom>
          <a:solidFill>
            <a:srgbClr val="028792">
              <a:alpha val="100000"/>
            </a:srgbClr>
          </a:solidFill>
          <a:ln w="6100006">
            <a:noFill/>
          </a:ln>
        </p:spPr>
        <p:style>
          <a:lnRef idx="2">
            <a:schemeClr val="accent1">
              <a:shade val="50000"/>
            </a:schemeClr>
          </a:lnRef>
          <a:fillRef idx="1">
            <a:schemeClr val="accent1"/>
          </a:fillRef>
          <a:effectRef idx="0">
            <a:schemeClr val="accent1"/>
          </a:effectRef>
          <a:fontRef idx="minor">
            <a:schemeClr val="lt1"/>
          </a:fontRef>
        </p:style>
      </p:sp>
      <p:sp>
        <p:nvSpPr>
          <p:cNvPr id="7648" name="Freeform 7648"/>
          <p:cNvSpPr/>
          <p:nvPr/>
        </p:nvSpPr>
        <p:spPr>
          <a:xfrm>
            <a:off x="2317158" y="4339086"/>
            <a:ext cx="41046" cy="73742"/>
          </a:xfrm>
          <a:custGeom>
            <a:avLst/>
            <a:gdLst/>
            <a:ahLst/>
            <a:cxnLst/>
            <a:rect l="0" t="0" r="0" b="0"/>
            <a:pathLst>
              <a:path w="3807618" h="6832600">
                <a:moveTo>
                  <a:pt x="1785937" y="1589882"/>
                </a:moveTo>
                <a:lnTo>
                  <a:pt x="1785937" y="6832600"/>
                </a:lnTo>
                <a:lnTo>
                  <a:pt x="0" y="6832600"/>
                </a:lnTo>
                <a:lnTo>
                  <a:pt x="0" y="127000"/>
                </a:lnTo>
                <a:lnTo>
                  <a:pt x="1680567" y="127000"/>
                </a:lnTo>
                <a:close/>
                <a:moveTo>
                  <a:pt x="3807618" y="82550"/>
                </a:moveTo>
                <a:lnTo>
                  <a:pt x="3776464" y="1738710"/>
                </a:lnTo>
                <a:cubicBezTo>
                  <a:pt x="3689416" y="1726275"/>
                  <a:pt x="3584707" y="1714897"/>
                  <a:pt x="3462337" y="1704579"/>
                </a:cubicBezTo>
                <a:cubicBezTo>
                  <a:pt x="3340100" y="1694260"/>
                  <a:pt x="3229239" y="1689100"/>
                  <a:pt x="3129756" y="1689100"/>
                </a:cubicBezTo>
                <a:cubicBezTo>
                  <a:pt x="2876814" y="1689100"/>
                  <a:pt x="2658070" y="1721115"/>
                  <a:pt x="2473523" y="1785144"/>
                </a:cubicBezTo>
                <a:cubicBezTo>
                  <a:pt x="2289108" y="1849173"/>
                  <a:pt x="2135716" y="1942108"/>
                  <a:pt x="2013346" y="2063949"/>
                </a:cubicBezTo>
                <a:cubicBezTo>
                  <a:pt x="1891109" y="2185790"/>
                  <a:pt x="1799894" y="2336602"/>
                  <a:pt x="1739701" y="2516386"/>
                </a:cubicBezTo>
                <a:cubicBezTo>
                  <a:pt x="1679641" y="2696039"/>
                  <a:pt x="1649610" y="2899503"/>
                  <a:pt x="1649610" y="3126780"/>
                </a:cubicBezTo>
                <a:lnTo>
                  <a:pt x="1283692" y="3015258"/>
                </a:lnTo>
                <a:cubicBezTo>
                  <a:pt x="1283692" y="2581077"/>
                  <a:pt x="1327083" y="2180961"/>
                  <a:pt x="1413867" y="1814910"/>
                </a:cubicBezTo>
                <a:cubicBezTo>
                  <a:pt x="1500650" y="1448726"/>
                  <a:pt x="1627782" y="1129176"/>
                  <a:pt x="1795264" y="856258"/>
                </a:cubicBezTo>
                <a:cubicBezTo>
                  <a:pt x="1962745" y="583208"/>
                  <a:pt x="2168392" y="372269"/>
                  <a:pt x="2412206" y="223441"/>
                </a:cubicBezTo>
                <a:cubicBezTo>
                  <a:pt x="2656152" y="74480"/>
                  <a:pt x="2935221" y="0"/>
                  <a:pt x="3249414" y="0"/>
                </a:cubicBezTo>
                <a:cubicBezTo>
                  <a:pt x="3348632" y="0"/>
                  <a:pt x="3449902" y="7409"/>
                  <a:pt x="3553221" y="22225"/>
                </a:cubicBezTo>
                <a:cubicBezTo>
                  <a:pt x="3656674" y="36910"/>
                  <a:pt x="3741472" y="57018"/>
                  <a:pt x="3807618" y="82550"/>
                </a:cubicBezTo>
                <a:close/>
              </a:path>
            </a:pathLst>
          </a:custGeom>
          <a:solidFill>
            <a:srgbClr val="028792">
              <a:alpha val="100000"/>
            </a:srgbClr>
          </a:solidFill>
          <a:ln w="6100006">
            <a:noFill/>
          </a:ln>
        </p:spPr>
        <p:style>
          <a:lnRef idx="2">
            <a:schemeClr val="accent1">
              <a:shade val="50000"/>
            </a:schemeClr>
          </a:lnRef>
          <a:fillRef idx="1">
            <a:schemeClr val="accent1"/>
          </a:fillRef>
          <a:effectRef idx="0">
            <a:schemeClr val="accent1"/>
          </a:effectRef>
          <a:fontRef idx="minor">
            <a:schemeClr val="lt1"/>
          </a:fontRef>
        </p:style>
      </p:sp>
      <p:sp>
        <p:nvSpPr>
          <p:cNvPr id="7649" name="Freeform 7649"/>
          <p:cNvSpPr/>
          <p:nvPr/>
        </p:nvSpPr>
        <p:spPr>
          <a:xfrm>
            <a:off x="2396591" y="4314140"/>
            <a:ext cx="74751" cy="100059"/>
          </a:xfrm>
          <a:custGeom>
            <a:avLst/>
            <a:gdLst/>
            <a:ahLst/>
            <a:cxnLst/>
            <a:rect l="0" t="0" r="0" b="0"/>
            <a:pathLst>
              <a:path w="6934200" h="9271000">
                <a:moveTo>
                  <a:pt x="5080000" y="6783190"/>
                </a:moveTo>
                <a:cubicBezTo>
                  <a:pt x="5080000" y="6622058"/>
                  <a:pt x="5056187" y="6476471"/>
                  <a:pt x="5008562" y="6346429"/>
                </a:cubicBezTo>
                <a:cubicBezTo>
                  <a:pt x="4961069" y="6216386"/>
                  <a:pt x="4873228" y="6096662"/>
                  <a:pt x="4745037" y="5987257"/>
                </a:cubicBezTo>
                <a:cubicBezTo>
                  <a:pt x="4616979" y="5877719"/>
                  <a:pt x="4437128" y="5769240"/>
                  <a:pt x="4205485" y="5661819"/>
                </a:cubicBezTo>
                <a:cubicBezTo>
                  <a:pt x="3973975" y="5554398"/>
                  <a:pt x="3674202" y="5442876"/>
                  <a:pt x="3306167" y="5327254"/>
                </a:cubicBezTo>
                <a:cubicBezTo>
                  <a:pt x="2896856" y="5195226"/>
                  <a:pt x="2509176" y="5046597"/>
                  <a:pt x="2143125" y="4881365"/>
                </a:cubicBezTo>
                <a:cubicBezTo>
                  <a:pt x="1777206" y="4716132"/>
                  <a:pt x="1454679" y="4523053"/>
                  <a:pt x="1175543" y="4302125"/>
                </a:cubicBezTo>
                <a:cubicBezTo>
                  <a:pt x="896540" y="4081198"/>
                  <a:pt x="677399" y="3824156"/>
                  <a:pt x="518120" y="3530997"/>
                </a:cubicBezTo>
                <a:cubicBezTo>
                  <a:pt x="358973" y="3237707"/>
                  <a:pt x="279400" y="2896990"/>
                  <a:pt x="279400" y="2508846"/>
                </a:cubicBezTo>
                <a:cubicBezTo>
                  <a:pt x="279400" y="2133005"/>
                  <a:pt x="362082" y="1791230"/>
                  <a:pt x="527446" y="1483519"/>
                </a:cubicBezTo>
                <a:cubicBezTo>
                  <a:pt x="692811" y="1175809"/>
                  <a:pt x="924321" y="911490"/>
                  <a:pt x="1221978" y="690563"/>
                </a:cubicBezTo>
                <a:cubicBezTo>
                  <a:pt x="1519766" y="469636"/>
                  <a:pt x="1872257" y="299310"/>
                  <a:pt x="2279451" y="179586"/>
                </a:cubicBezTo>
                <a:cubicBezTo>
                  <a:pt x="2686777" y="59863"/>
                  <a:pt x="3134386" y="0"/>
                  <a:pt x="3622278" y="0"/>
                </a:cubicBezTo>
                <a:cubicBezTo>
                  <a:pt x="4287969" y="0"/>
                  <a:pt x="4868862" y="119658"/>
                  <a:pt x="5364956" y="358974"/>
                </a:cubicBezTo>
                <a:cubicBezTo>
                  <a:pt x="5861182" y="598290"/>
                  <a:pt x="6246746" y="926373"/>
                  <a:pt x="6521648" y="1343224"/>
                </a:cubicBezTo>
                <a:cubicBezTo>
                  <a:pt x="6796682" y="1760075"/>
                  <a:pt x="6934200" y="2236788"/>
                  <a:pt x="6934200" y="2773363"/>
                </a:cubicBezTo>
                <a:lnTo>
                  <a:pt x="5080000" y="2773363"/>
                </a:lnTo>
                <a:cubicBezTo>
                  <a:pt x="5080000" y="2508912"/>
                  <a:pt x="5025164" y="2276541"/>
                  <a:pt x="4915495" y="2076252"/>
                </a:cubicBezTo>
                <a:cubicBezTo>
                  <a:pt x="4805957" y="1875830"/>
                  <a:pt x="4640527" y="1716749"/>
                  <a:pt x="4419203" y="1599010"/>
                </a:cubicBezTo>
                <a:cubicBezTo>
                  <a:pt x="4198011" y="1481271"/>
                  <a:pt x="3919934" y="1422400"/>
                  <a:pt x="3584971" y="1422400"/>
                </a:cubicBezTo>
                <a:cubicBezTo>
                  <a:pt x="3262577" y="1422400"/>
                  <a:pt x="2993826" y="1472010"/>
                  <a:pt x="2778720" y="1571229"/>
                </a:cubicBezTo>
                <a:cubicBezTo>
                  <a:pt x="2563746" y="1670447"/>
                  <a:pt x="2402482" y="1801680"/>
                  <a:pt x="2294929" y="1964929"/>
                </a:cubicBezTo>
                <a:cubicBezTo>
                  <a:pt x="2187376" y="2128177"/>
                  <a:pt x="2133600" y="2311070"/>
                  <a:pt x="2133600" y="2513608"/>
                </a:cubicBezTo>
                <a:cubicBezTo>
                  <a:pt x="2133600" y="2666537"/>
                  <a:pt x="2171832" y="2804981"/>
                  <a:pt x="2248296" y="2928938"/>
                </a:cubicBezTo>
                <a:cubicBezTo>
                  <a:pt x="2324761" y="3052895"/>
                  <a:pt x="2439458" y="3168650"/>
                  <a:pt x="2592387" y="3276204"/>
                </a:cubicBezTo>
                <a:cubicBezTo>
                  <a:pt x="2745448" y="3383625"/>
                  <a:pt x="2933567" y="3484894"/>
                  <a:pt x="3156743" y="3580011"/>
                </a:cubicBezTo>
                <a:cubicBezTo>
                  <a:pt x="3380052" y="3674997"/>
                  <a:pt x="3638550" y="3767932"/>
                  <a:pt x="3932237" y="3858816"/>
                </a:cubicBezTo>
                <a:cubicBezTo>
                  <a:pt x="4424362" y="4007644"/>
                  <a:pt x="4857485" y="4175059"/>
                  <a:pt x="5231606" y="4361061"/>
                </a:cubicBezTo>
                <a:cubicBezTo>
                  <a:pt x="5605859" y="4546931"/>
                  <a:pt x="5919125" y="4755621"/>
                  <a:pt x="6171406" y="4987132"/>
                </a:cubicBezTo>
                <a:cubicBezTo>
                  <a:pt x="6423686" y="5218642"/>
                  <a:pt x="6613855" y="5481109"/>
                  <a:pt x="6741914" y="5774532"/>
                </a:cubicBezTo>
                <a:cubicBezTo>
                  <a:pt x="6870104" y="6067955"/>
                  <a:pt x="6934200" y="6400602"/>
                  <a:pt x="6934200" y="6772474"/>
                </a:cubicBezTo>
                <a:cubicBezTo>
                  <a:pt x="6934200" y="7165248"/>
                  <a:pt x="6857801" y="7516615"/>
                  <a:pt x="6705004" y="7826574"/>
                </a:cubicBezTo>
                <a:cubicBezTo>
                  <a:pt x="6552207" y="8136533"/>
                  <a:pt x="6331214" y="8399000"/>
                  <a:pt x="6042025" y="8613974"/>
                </a:cubicBezTo>
                <a:cubicBezTo>
                  <a:pt x="5752835" y="8828816"/>
                  <a:pt x="5407818" y="8992064"/>
                  <a:pt x="5006975" y="9103718"/>
                </a:cubicBezTo>
                <a:cubicBezTo>
                  <a:pt x="4606263" y="9215239"/>
                  <a:pt x="4158059" y="9271000"/>
                  <a:pt x="3662362" y="9271000"/>
                </a:cubicBezTo>
                <a:cubicBezTo>
                  <a:pt x="3216142" y="9271000"/>
                  <a:pt x="2776140" y="9212064"/>
                  <a:pt x="2342356" y="9094193"/>
                </a:cubicBezTo>
                <a:cubicBezTo>
                  <a:pt x="1908704" y="8976321"/>
                  <a:pt x="1515268" y="8797462"/>
                  <a:pt x="1162050" y="8557618"/>
                </a:cubicBezTo>
                <a:cubicBezTo>
                  <a:pt x="808831" y="8317773"/>
                  <a:pt x="526851" y="8011716"/>
                  <a:pt x="316110" y="7639447"/>
                </a:cubicBezTo>
                <a:cubicBezTo>
                  <a:pt x="105370" y="7267179"/>
                  <a:pt x="0" y="6826647"/>
                  <a:pt x="0" y="6317854"/>
                </a:cubicBezTo>
                <a:lnTo>
                  <a:pt x="1866900" y="6317854"/>
                </a:lnTo>
                <a:cubicBezTo>
                  <a:pt x="1866900" y="6598841"/>
                  <a:pt x="1910291" y="6836437"/>
                  <a:pt x="1997075" y="7030641"/>
                </a:cubicBezTo>
                <a:cubicBezTo>
                  <a:pt x="2083858" y="7224713"/>
                  <a:pt x="2206823" y="7381677"/>
                  <a:pt x="2365970" y="7501533"/>
                </a:cubicBezTo>
                <a:cubicBezTo>
                  <a:pt x="2525249" y="7621257"/>
                  <a:pt x="2715484" y="7709033"/>
                  <a:pt x="2936676" y="7764860"/>
                </a:cubicBezTo>
                <a:cubicBezTo>
                  <a:pt x="3158000" y="7820687"/>
                  <a:pt x="3401020" y="7848600"/>
                  <a:pt x="3665735" y="7848600"/>
                </a:cubicBezTo>
                <a:cubicBezTo>
                  <a:pt x="3988395" y="7848600"/>
                  <a:pt x="4254103" y="7802166"/>
                  <a:pt x="4462859" y="7709297"/>
                </a:cubicBezTo>
                <a:cubicBezTo>
                  <a:pt x="4671615" y="7616296"/>
                  <a:pt x="4826661" y="7489296"/>
                  <a:pt x="4927996" y="7328297"/>
                </a:cubicBezTo>
                <a:cubicBezTo>
                  <a:pt x="5029332" y="7167166"/>
                  <a:pt x="5080000" y="6985463"/>
                  <a:pt x="5080000" y="6783190"/>
                </a:cubicBezTo>
                <a:close/>
              </a:path>
            </a:pathLst>
          </a:custGeom>
          <a:solidFill>
            <a:srgbClr val="028792">
              <a:alpha val="100000"/>
            </a:srgbClr>
          </a:solidFill>
          <a:ln w="6100006">
            <a:noFill/>
          </a:ln>
        </p:spPr>
        <p:style>
          <a:lnRef idx="2">
            <a:schemeClr val="accent1">
              <a:shade val="50000"/>
            </a:schemeClr>
          </a:lnRef>
          <a:fillRef idx="1">
            <a:schemeClr val="accent1"/>
          </a:fillRef>
          <a:effectRef idx="0">
            <a:schemeClr val="accent1"/>
          </a:effectRef>
          <a:fontRef idx="minor">
            <a:schemeClr val="lt1"/>
          </a:fontRef>
        </p:style>
      </p:sp>
      <p:sp>
        <p:nvSpPr>
          <p:cNvPr id="7650" name="Freeform 7650"/>
          <p:cNvSpPr/>
          <p:nvPr/>
        </p:nvSpPr>
        <p:spPr>
          <a:xfrm>
            <a:off x="2475121" y="4322502"/>
            <a:ext cx="42967" cy="91629"/>
          </a:xfrm>
          <a:custGeom>
            <a:avLst/>
            <a:gdLst/>
            <a:ahLst/>
            <a:cxnLst/>
            <a:rect l="0" t="0" r="0" b="0"/>
            <a:pathLst>
              <a:path w="3985815" h="8489950">
                <a:moveTo>
                  <a:pt x="3905250" y="1651000"/>
                </a:moveTo>
                <a:lnTo>
                  <a:pt x="3905250" y="2921000"/>
                </a:lnTo>
                <a:lnTo>
                  <a:pt x="0" y="2921000"/>
                </a:lnTo>
                <a:lnTo>
                  <a:pt x="0" y="1651000"/>
                </a:lnTo>
                <a:close/>
                <a:moveTo>
                  <a:pt x="965200" y="0"/>
                </a:moveTo>
                <a:lnTo>
                  <a:pt x="2751137" y="0"/>
                </a:lnTo>
                <a:lnTo>
                  <a:pt x="2751137" y="6344047"/>
                </a:lnTo>
                <a:cubicBezTo>
                  <a:pt x="2751137" y="6538516"/>
                  <a:pt x="2776934" y="6687410"/>
                  <a:pt x="2828528" y="6790730"/>
                </a:cubicBezTo>
                <a:cubicBezTo>
                  <a:pt x="2880254" y="6894050"/>
                  <a:pt x="2957843" y="6965355"/>
                  <a:pt x="3061295" y="7004646"/>
                </a:cubicBezTo>
                <a:cubicBezTo>
                  <a:pt x="3164747" y="7043936"/>
                  <a:pt x="3295054" y="7063582"/>
                  <a:pt x="3452217" y="7063582"/>
                </a:cubicBezTo>
                <a:cubicBezTo>
                  <a:pt x="3563871" y="7063582"/>
                  <a:pt x="3664148" y="7058422"/>
                  <a:pt x="3753048" y="7048104"/>
                </a:cubicBezTo>
                <a:cubicBezTo>
                  <a:pt x="3842080" y="7037653"/>
                  <a:pt x="3917619" y="7026275"/>
                  <a:pt x="3979664" y="7013972"/>
                </a:cubicBezTo>
                <a:lnTo>
                  <a:pt x="3985815" y="8328621"/>
                </a:lnTo>
                <a:cubicBezTo>
                  <a:pt x="3832886" y="8378097"/>
                  <a:pt x="3667455" y="8417321"/>
                  <a:pt x="3489523" y="8446293"/>
                </a:cubicBezTo>
                <a:cubicBezTo>
                  <a:pt x="3311723" y="8475397"/>
                  <a:pt x="3115336" y="8489950"/>
                  <a:pt x="2900362" y="8489950"/>
                </a:cubicBezTo>
                <a:cubicBezTo>
                  <a:pt x="2507456" y="8489950"/>
                  <a:pt x="2165217" y="8424862"/>
                  <a:pt x="1873646" y="8294688"/>
                </a:cubicBezTo>
                <a:cubicBezTo>
                  <a:pt x="1582208" y="8164381"/>
                  <a:pt x="1357907" y="7954566"/>
                  <a:pt x="1200745" y="7665244"/>
                </a:cubicBezTo>
                <a:cubicBezTo>
                  <a:pt x="1043715" y="7375790"/>
                  <a:pt x="965200" y="6995385"/>
                  <a:pt x="965200" y="6524030"/>
                </a:cubicBezTo>
                <a:close/>
              </a:path>
            </a:pathLst>
          </a:custGeom>
          <a:solidFill>
            <a:srgbClr val="028792">
              <a:alpha val="100000"/>
            </a:srgbClr>
          </a:solidFill>
          <a:ln w="6100006">
            <a:noFill/>
          </a:ln>
        </p:spPr>
        <p:style>
          <a:lnRef idx="2">
            <a:schemeClr val="accent1">
              <a:shade val="50000"/>
            </a:schemeClr>
          </a:lnRef>
          <a:fillRef idx="1">
            <a:schemeClr val="accent1"/>
          </a:fillRef>
          <a:effectRef idx="0">
            <a:schemeClr val="accent1"/>
          </a:effectRef>
          <a:fontRef idx="minor">
            <a:schemeClr val="lt1"/>
          </a:fontRef>
        </p:style>
      </p:sp>
      <p:sp>
        <p:nvSpPr>
          <p:cNvPr id="7651" name="Freeform 7651"/>
          <p:cNvSpPr/>
          <p:nvPr/>
        </p:nvSpPr>
        <p:spPr>
          <a:xfrm>
            <a:off x="2523531" y="4339086"/>
            <a:ext cx="64343" cy="75113"/>
          </a:xfrm>
          <a:custGeom>
            <a:avLst/>
            <a:gdLst/>
            <a:ahLst/>
            <a:cxnLst/>
            <a:rect l="0" t="0" r="0" b="0"/>
            <a:pathLst>
              <a:path w="5968801" h="6959600">
                <a:moveTo>
                  <a:pt x="3898900" y="5321697"/>
                </a:moveTo>
                <a:lnTo>
                  <a:pt x="3898900" y="2331046"/>
                </a:lnTo>
                <a:cubicBezTo>
                  <a:pt x="3898900" y="2116072"/>
                  <a:pt x="3863908" y="1931062"/>
                  <a:pt x="3793926" y="1776016"/>
                </a:cubicBezTo>
                <a:cubicBezTo>
                  <a:pt x="3724076" y="1620838"/>
                  <a:pt x="3616126" y="1499857"/>
                  <a:pt x="3470076" y="1413074"/>
                </a:cubicBezTo>
                <a:cubicBezTo>
                  <a:pt x="3324158" y="1326158"/>
                  <a:pt x="3135974" y="1282700"/>
                  <a:pt x="2905521" y="1282700"/>
                </a:cubicBezTo>
                <a:cubicBezTo>
                  <a:pt x="2708142" y="1282700"/>
                  <a:pt x="2537420" y="1316765"/>
                  <a:pt x="2393354" y="1384896"/>
                </a:cubicBezTo>
                <a:cubicBezTo>
                  <a:pt x="2249421" y="1452894"/>
                  <a:pt x="2138362" y="1549797"/>
                  <a:pt x="2060178" y="1675607"/>
                </a:cubicBezTo>
                <a:cubicBezTo>
                  <a:pt x="1982126" y="1801416"/>
                  <a:pt x="1943100" y="1948921"/>
                  <a:pt x="1943100" y="2118122"/>
                </a:cubicBezTo>
                <a:lnTo>
                  <a:pt x="157162" y="2118122"/>
                </a:lnTo>
                <a:cubicBezTo>
                  <a:pt x="157162" y="1833166"/>
                  <a:pt x="223242" y="1562696"/>
                  <a:pt x="355401" y="1306711"/>
                </a:cubicBezTo>
                <a:cubicBezTo>
                  <a:pt x="487560" y="1050727"/>
                  <a:pt x="679582" y="824707"/>
                  <a:pt x="931465" y="628650"/>
                </a:cubicBezTo>
                <a:cubicBezTo>
                  <a:pt x="1183481" y="432462"/>
                  <a:pt x="1483981" y="278673"/>
                  <a:pt x="1832967" y="167283"/>
                </a:cubicBezTo>
                <a:cubicBezTo>
                  <a:pt x="2182084" y="55761"/>
                  <a:pt x="2573469" y="0"/>
                  <a:pt x="3007121" y="0"/>
                </a:cubicBezTo>
                <a:cubicBezTo>
                  <a:pt x="3527557" y="0"/>
                  <a:pt x="3990114" y="86850"/>
                  <a:pt x="4394795" y="260549"/>
                </a:cubicBezTo>
                <a:cubicBezTo>
                  <a:pt x="4799607" y="434115"/>
                  <a:pt x="5118695" y="694598"/>
                  <a:pt x="5352057" y="1041996"/>
                </a:cubicBezTo>
                <a:cubicBezTo>
                  <a:pt x="5585552" y="1389394"/>
                  <a:pt x="5702300" y="1823641"/>
                  <a:pt x="5702300" y="2344738"/>
                </a:cubicBezTo>
                <a:lnTo>
                  <a:pt x="5702300" y="5216525"/>
                </a:lnTo>
                <a:cubicBezTo>
                  <a:pt x="5702300" y="5584693"/>
                  <a:pt x="5724988" y="5885591"/>
                  <a:pt x="5770364" y="6119218"/>
                </a:cubicBezTo>
                <a:cubicBezTo>
                  <a:pt x="5815872" y="6352845"/>
                  <a:pt x="5882018" y="6556508"/>
                  <a:pt x="5968801" y="6730207"/>
                </a:cubicBezTo>
                <a:lnTo>
                  <a:pt x="5968801" y="6835576"/>
                </a:lnTo>
                <a:lnTo>
                  <a:pt x="4160043" y="6835576"/>
                </a:lnTo>
                <a:cubicBezTo>
                  <a:pt x="4072995" y="6653544"/>
                  <a:pt x="4007710" y="6425010"/>
                  <a:pt x="3964185" y="6149975"/>
                </a:cubicBezTo>
                <a:cubicBezTo>
                  <a:pt x="3920661" y="5874941"/>
                  <a:pt x="3898900" y="5598848"/>
                  <a:pt x="3898900" y="5321697"/>
                </a:cubicBezTo>
                <a:close/>
                <a:moveTo>
                  <a:pt x="4141390" y="2743200"/>
                </a:moveTo>
                <a:lnTo>
                  <a:pt x="4141390" y="3759200"/>
                </a:lnTo>
                <a:lnTo>
                  <a:pt x="3146028" y="3759200"/>
                </a:lnTo>
                <a:cubicBezTo>
                  <a:pt x="2911210" y="3759200"/>
                  <a:pt x="2707216" y="3786056"/>
                  <a:pt x="2534046" y="3839766"/>
                </a:cubicBezTo>
                <a:cubicBezTo>
                  <a:pt x="2361009" y="3893477"/>
                  <a:pt x="2218795" y="3968949"/>
                  <a:pt x="2107406" y="4066183"/>
                </a:cubicBezTo>
                <a:cubicBezTo>
                  <a:pt x="1996148" y="4163418"/>
                  <a:pt x="1914723" y="4276130"/>
                  <a:pt x="1863129" y="4404321"/>
                </a:cubicBezTo>
                <a:cubicBezTo>
                  <a:pt x="1811668" y="4532511"/>
                  <a:pt x="1785937" y="4673071"/>
                  <a:pt x="1785937" y="4826000"/>
                </a:cubicBezTo>
                <a:cubicBezTo>
                  <a:pt x="1785937" y="4979062"/>
                  <a:pt x="1820994" y="5116579"/>
                  <a:pt x="1891109" y="5238552"/>
                </a:cubicBezTo>
                <a:cubicBezTo>
                  <a:pt x="1961356" y="5360525"/>
                  <a:pt x="2062559" y="5455643"/>
                  <a:pt x="2194718" y="5523905"/>
                </a:cubicBezTo>
                <a:cubicBezTo>
                  <a:pt x="2327010" y="5592035"/>
                  <a:pt x="2481990" y="5626100"/>
                  <a:pt x="2659657" y="5626100"/>
                </a:cubicBezTo>
                <a:cubicBezTo>
                  <a:pt x="2928210" y="5626100"/>
                  <a:pt x="3161638" y="5572390"/>
                  <a:pt x="3359943" y="5464969"/>
                </a:cubicBezTo>
                <a:cubicBezTo>
                  <a:pt x="3558249" y="5357416"/>
                  <a:pt x="3712170" y="5225058"/>
                  <a:pt x="3821707" y="5067896"/>
                </a:cubicBezTo>
                <a:cubicBezTo>
                  <a:pt x="3931245" y="4910733"/>
                  <a:pt x="3986014" y="4761905"/>
                  <a:pt x="3986014" y="4621411"/>
                </a:cubicBezTo>
                <a:lnTo>
                  <a:pt x="4464843" y="5378054"/>
                </a:lnTo>
                <a:cubicBezTo>
                  <a:pt x="4398830" y="5547519"/>
                  <a:pt x="4309004" y="5723203"/>
                  <a:pt x="4195365" y="5905104"/>
                </a:cubicBezTo>
                <a:cubicBezTo>
                  <a:pt x="4081859" y="6087005"/>
                  <a:pt x="3938389" y="6257595"/>
                  <a:pt x="3764954" y="6416874"/>
                </a:cubicBezTo>
                <a:cubicBezTo>
                  <a:pt x="3591652" y="6576021"/>
                  <a:pt x="3383227" y="6706262"/>
                  <a:pt x="3139678" y="6807597"/>
                </a:cubicBezTo>
                <a:cubicBezTo>
                  <a:pt x="2896129" y="6908932"/>
                  <a:pt x="2607071" y="6959600"/>
                  <a:pt x="2272506" y="6959600"/>
                </a:cubicBezTo>
                <a:cubicBezTo>
                  <a:pt x="1847453" y="6959600"/>
                  <a:pt x="1462550" y="6873742"/>
                  <a:pt x="1117798" y="6702029"/>
                </a:cubicBezTo>
                <a:cubicBezTo>
                  <a:pt x="773046" y="6530182"/>
                  <a:pt x="500525" y="6292123"/>
                  <a:pt x="300235" y="5987852"/>
                </a:cubicBezTo>
                <a:cubicBezTo>
                  <a:pt x="100078" y="5683581"/>
                  <a:pt x="0" y="5336845"/>
                  <a:pt x="0" y="4947643"/>
                </a:cubicBezTo>
                <a:cubicBezTo>
                  <a:pt x="0" y="4595747"/>
                  <a:pt x="66145" y="4283208"/>
                  <a:pt x="198437" y="4010025"/>
                </a:cubicBezTo>
                <a:cubicBezTo>
                  <a:pt x="330729" y="3736843"/>
                  <a:pt x="525991" y="3506061"/>
                  <a:pt x="784225" y="3317677"/>
                </a:cubicBezTo>
                <a:cubicBezTo>
                  <a:pt x="1042590" y="3129161"/>
                  <a:pt x="1365977" y="2986286"/>
                  <a:pt x="1754385" y="2889052"/>
                </a:cubicBezTo>
                <a:cubicBezTo>
                  <a:pt x="2142926" y="2791818"/>
                  <a:pt x="2593445" y="2743200"/>
                  <a:pt x="3105943" y="2743200"/>
                </a:cubicBezTo>
                <a:close/>
              </a:path>
            </a:pathLst>
          </a:custGeom>
          <a:solidFill>
            <a:srgbClr val="028792">
              <a:alpha val="100000"/>
            </a:srgbClr>
          </a:solidFill>
          <a:ln w="6100006">
            <a:noFill/>
          </a:ln>
        </p:spPr>
        <p:style>
          <a:lnRef idx="2">
            <a:schemeClr val="accent1">
              <a:shade val="50000"/>
            </a:schemeClr>
          </a:lnRef>
          <a:fillRef idx="1">
            <a:schemeClr val="accent1"/>
          </a:fillRef>
          <a:effectRef idx="0">
            <a:schemeClr val="accent1"/>
          </a:effectRef>
          <a:fontRef idx="minor">
            <a:schemeClr val="lt1"/>
          </a:fontRef>
        </p:style>
      </p:sp>
      <p:sp>
        <p:nvSpPr>
          <p:cNvPr id="7652" name="Freeform 7652"/>
          <p:cNvSpPr/>
          <p:nvPr/>
        </p:nvSpPr>
        <p:spPr>
          <a:xfrm>
            <a:off x="2591930" y="4322502"/>
            <a:ext cx="42967" cy="91629"/>
          </a:xfrm>
          <a:custGeom>
            <a:avLst/>
            <a:gdLst/>
            <a:ahLst/>
            <a:cxnLst/>
            <a:rect l="0" t="0" r="0" b="0"/>
            <a:pathLst>
              <a:path w="3985815" h="8489950">
                <a:moveTo>
                  <a:pt x="3905250" y="1651000"/>
                </a:moveTo>
                <a:lnTo>
                  <a:pt x="3905250" y="2921000"/>
                </a:lnTo>
                <a:lnTo>
                  <a:pt x="0" y="2921000"/>
                </a:lnTo>
                <a:lnTo>
                  <a:pt x="0" y="1651000"/>
                </a:lnTo>
                <a:close/>
                <a:moveTo>
                  <a:pt x="965200" y="0"/>
                </a:moveTo>
                <a:lnTo>
                  <a:pt x="2751137" y="0"/>
                </a:lnTo>
                <a:lnTo>
                  <a:pt x="2751137" y="6344047"/>
                </a:lnTo>
                <a:cubicBezTo>
                  <a:pt x="2751137" y="6538516"/>
                  <a:pt x="2776934" y="6687410"/>
                  <a:pt x="2828528" y="6790730"/>
                </a:cubicBezTo>
                <a:cubicBezTo>
                  <a:pt x="2880254" y="6894050"/>
                  <a:pt x="2957843" y="6965355"/>
                  <a:pt x="3061295" y="7004646"/>
                </a:cubicBezTo>
                <a:cubicBezTo>
                  <a:pt x="3164747" y="7043936"/>
                  <a:pt x="3295054" y="7063582"/>
                  <a:pt x="3452217" y="7063582"/>
                </a:cubicBezTo>
                <a:cubicBezTo>
                  <a:pt x="3563871" y="7063582"/>
                  <a:pt x="3664148" y="7058422"/>
                  <a:pt x="3753048" y="7048104"/>
                </a:cubicBezTo>
                <a:cubicBezTo>
                  <a:pt x="3842080" y="7037653"/>
                  <a:pt x="3917619" y="7026275"/>
                  <a:pt x="3979664" y="7013972"/>
                </a:cubicBezTo>
                <a:lnTo>
                  <a:pt x="3985815" y="8328621"/>
                </a:lnTo>
                <a:cubicBezTo>
                  <a:pt x="3832886" y="8378097"/>
                  <a:pt x="3667455" y="8417321"/>
                  <a:pt x="3489523" y="8446293"/>
                </a:cubicBezTo>
                <a:cubicBezTo>
                  <a:pt x="3311723" y="8475397"/>
                  <a:pt x="3115336" y="8489950"/>
                  <a:pt x="2900362" y="8489950"/>
                </a:cubicBezTo>
                <a:cubicBezTo>
                  <a:pt x="2507456" y="8489950"/>
                  <a:pt x="2165217" y="8424862"/>
                  <a:pt x="1873646" y="8294688"/>
                </a:cubicBezTo>
                <a:cubicBezTo>
                  <a:pt x="1582208" y="8164381"/>
                  <a:pt x="1357907" y="7954566"/>
                  <a:pt x="1200745" y="7665244"/>
                </a:cubicBezTo>
                <a:cubicBezTo>
                  <a:pt x="1043715" y="7375790"/>
                  <a:pt x="965200" y="6995385"/>
                  <a:pt x="965200" y="6524030"/>
                </a:cubicBezTo>
                <a:close/>
              </a:path>
            </a:pathLst>
          </a:custGeom>
          <a:solidFill>
            <a:srgbClr val="028792">
              <a:alpha val="100000"/>
            </a:srgbClr>
          </a:solidFill>
          <a:ln w="6100006">
            <a:noFill/>
          </a:ln>
        </p:spPr>
        <p:style>
          <a:lnRef idx="2">
            <a:schemeClr val="accent1">
              <a:shade val="50000"/>
            </a:schemeClr>
          </a:lnRef>
          <a:fillRef idx="1">
            <a:schemeClr val="accent1"/>
          </a:fillRef>
          <a:effectRef idx="0">
            <a:schemeClr val="accent1"/>
          </a:effectRef>
          <a:fontRef idx="minor">
            <a:schemeClr val="lt1"/>
          </a:fontRef>
        </p:style>
      </p:sp>
      <p:sp>
        <p:nvSpPr>
          <p:cNvPr id="7653" name="Freeform 7653"/>
          <p:cNvSpPr/>
          <p:nvPr/>
        </p:nvSpPr>
        <p:spPr>
          <a:xfrm>
            <a:off x="2640750" y="4339108"/>
            <a:ext cx="65715" cy="75091"/>
          </a:xfrm>
          <a:custGeom>
            <a:avLst/>
            <a:gdLst/>
            <a:ahLst/>
            <a:cxnLst/>
            <a:rect l="0" t="0" r="0" b="0"/>
            <a:pathLst>
              <a:path w="6096000" h="6957615">
                <a:moveTo>
                  <a:pt x="3342679" y="6957615"/>
                </a:moveTo>
                <a:cubicBezTo>
                  <a:pt x="2821714" y="6957615"/>
                  <a:pt x="2354460" y="6873940"/>
                  <a:pt x="1940917" y="6706592"/>
                </a:cubicBezTo>
                <a:cubicBezTo>
                  <a:pt x="1527505" y="6539111"/>
                  <a:pt x="1177131" y="6306542"/>
                  <a:pt x="889793" y="6008886"/>
                </a:cubicBezTo>
                <a:cubicBezTo>
                  <a:pt x="602456" y="5711230"/>
                  <a:pt x="382322" y="5365022"/>
                  <a:pt x="229393" y="4970264"/>
                </a:cubicBezTo>
                <a:cubicBezTo>
                  <a:pt x="76464" y="4575373"/>
                  <a:pt x="0" y="4154686"/>
                  <a:pt x="0" y="3708201"/>
                </a:cubicBezTo>
                <a:lnTo>
                  <a:pt x="0" y="3460155"/>
                </a:lnTo>
                <a:cubicBezTo>
                  <a:pt x="0" y="2951626"/>
                  <a:pt x="72297" y="2486554"/>
                  <a:pt x="216892" y="2064940"/>
                </a:cubicBezTo>
                <a:cubicBezTo>
                  <a:pt x="361619" y="1643195"/>
                  <a:pt x="569383" y="1277342"/>
                  <a:pt x="840184" y="967383"/>
                </a:cubicBezTo>
                <a:cubicBezTo>
                  <a:pt x="1110985" y="657291"/>
                  <a:pt x="1440656" y="418571"/>
                  <a:pt x="1829196" y="251222"/>
                </a:cubicBezTo>
                <a:cubicBezTo>
                  <a:pt x="2217869" y="83740"/>
                  <a:pt x="2656152" y="0"/>
                  <a:pt x="3144043" y="0"/>
                </a:cubicBezTo>
                <a:cubicBezTo>
                  <a:pt x="3619500" y="0"/>
                  <a:pt x="4041179" y="78647"/>
                  <a:pt x="4409082" y="235942"/>
                </a:cubicBezTo>
                <a:cubicBezTo>
                  <a:pt x="4777118" y="393237"/>
                  <a:pt x="5086151" y="616810"/>
                  <a:pt x="5336182" y="906661"/>
                </a:cubicBezTo>
                <a:cubicBezTo>
                  <a:pt x="5586346" y="1196380"/>
                  <a:pt x="5775523" y="1543116"/>
                  <a:pt x="5903714" y="1946870"/>
                </a:cubicBezTo>
                <a:cubicBezTo>
                  <a:pt x="6031904" y="2350492"/>
                  <a:pt x="6096000" y="2798696"/>
                  <a:pt x="6096000" y="3291483"/>
                </a:cubicBezTo>
                <a:lnTo>
                  <a:pt x="6096000" y="4036615"/>
                </a:lnTo>
                <a:lnTo>
                  <a:pt x="760214" y="4036615"/>
                </a:lnTo>
                <a:lnTo>
                  <a:pt x="760214" y="2842815"/>
                </a:lnTo>
                <a:lnTo>
                  <a:pt x="4343400" y="2842815"/>
                </a:lnTo>
                <a:lnTo>
                  <a:pt x="4343400" y="2705894"/>
                </a:lnTo>
                <a:cubicBezTo>
                  <a:pt x="4343400" y="2457318"/>
                  <a:pt x="4298751" y="2234671"/>
                  <a:pt x="4209454" y="2037953"/>
                </a:cubicBezTo>
                <a:cubicBezTo>
                  <a:pt x="4120289" y="1841235"/>
                  <a:pt x="3986543" y="1684933"/>
                  <a:pt x="3808214" y="1569045"/>
                </a:cubicBezTo>
                <a:cubicBezTo>
                  <a:pt x="3629885" y="1453026"/>
                  <a:pt x="3401747" y="1395015"/>
                  <a:pt x="3123803" y="1395015"/>
                </a:cubicBezTo>
                <a:cubicBezTo>
                  <a:pt x="2887397" y="1395015"/>
                  <a:pt x="2684131" y="1446676"/>
                  <a:pt x="2514004" y="1549995"/>
                </a:cubicBezTo>
                <a:cubicBezTo>
                  <a:pt x="2343877" y="1653315"/>
                  <a:pt x="2205897" y="1798042"/>
                  <a:pt x="2100064" y="1984176"/>
                </a:cubicBezTo>
                <a:cubicBezTo>
                  <a:pt x="1994362" y="2170179"/>
                  <a:pt x="1915583" y="2388261"/>
                  <a:pt x="1863725" y="2638425"/>
                </a:cubicBezTo>
                <a:cubicBezTo>
                  <a:pt x="1811866" y="2888456"/>
                  <a:pt x="1785937" y="3162366"/>
                  <a:pt x="1785937" y="3460155"/>
                </a:cubicBezTo>
                <a:lnTo>
                  <a:pt x="1785937" y="3708201"/>
                </a:lnTo>
                <a:cubicBezTo>
                  <a:pt x="1785937" y="3977018"/>
                  <a:pt x="1824235" y="4225131"/>
                  <a:pt x="1900832" y="4452540"/>
                </a:cubicBezTo>
                <a:cubicBezTo>
                  <a:pt x="1977562" y="4679950"/>
                  <a:pt x="2087430" y="4876337"/>
                  <a:pt x="2230437" y="5041701"/>
                </a:cubicBezTo>
                <a:cubicBezTo>
                  <a:pt x="2373444" y="5207066"/>
                  <a:pt x="2547474" y="5335257"/>
                  <a:pt x="2752526" y="5426273"/>
                </a:cubicBezTo>
                <a:cubicBezTo>
                  <a:pt x="2957578" y="5517158"/>
                  <a:pt x="3190676" y="5562600"/>
                  <a:pt x="3451820" y="5562600"/>
                </a:cubicBezTo>
                <a:cubicBezTo>
                  <a:pt x="3775008" y="5562600"/>
                  <a:pt x="4076435" y="5499827"/>
                  <a:pt x="4356100" y="5374283"/>
                </a:cubicBezTo>
                <a:cubicBezTo>
                  <a:pt x="4635764" y="5248606"/>
                  <a:pt x="4877196" y="5058106"/>
                  <a:pt x="5080396" y="4802783"/>
                </a:cubicBezTo>
                <a:lnTo>
                  <a:pt x="5947370" y="5742384"/>
                </a:lnTo>
                <a:cubicBezTo>
                  <a:pt x="5806744" y="5944923"/>
                  <a:pt x="5615516" y="6139193"/>
                  <a:pt x="5373687" y="6325195"/>
                </a:cubicBezTo>
                <a:cubicBezTo>
                  <a:pt x="5131858" y="6511197"/>
                  <a:pt x="4841411" y="6663134"/>
                  <a:pt x="4502348" y="6781006"/>
                </a:cubicBezTo>
                <a:cubicBezTo>
                  <a:pt x="4163285" y="6898745"/>
                  <a:pt x="3776728" y="6957615"/>
                  <a:pt x="3342679" y="6957615"/>
                </a:cubicBezTo>
                <a:close/>
              </a:path>
            </a:pathLst>
          </a:custGeom>
          <a:solidFill>
            <a:srgbClr val="028792">
              <a:alpha val="100000"/>
            </a:srgbClr>
          </a:solidFill>
          <a:ln w="6100006">
            <a:noFill/>
          </a:ln>
        </p:spPr>
        <p:style>
          <a:lnRef idx="2">
            <a:schemeClr val="accent1">
              <a:shade val="50000"/>
            </a:schemeClr>
          </a:lnRef>
          <a:fillRef idx="1">
            <a:schemeClr val="accent1"/>
          </a:fillRef>
          <a:effectRef idx="0">
            <a:schemeClr val="accent1"/>
          </a:effectRef>
          <a:fontRef idx="minor">
            <a:schemeClr val="lt1"/>
          </a:fontRef>
        </p:style>
      </p:sp>
      <p:sp>
        <p:nvSpPr>
          <p:cNvPr id="7654" name="Freeform 7654"/>
          <p:cNvSpPr/>
          <p:nvPr/>
        </p:nvSpPr>
        <p:spPr>
          <a:xfrm>
            <a:off x="2711614" y="4339086"/>
            <a:ext cx="61608" cy="75113"/>
          </a:xfrm>
          <a:custGeom>
            <a:avLst/>
            <a:gdLst/>
            <a:ahLst/>
            <a:cxnLst/>
            <a:rect l="0" t="0" r="0" b="0"/>
            <a:pathLst>
              <a:path w="5715000" h="6959600">
                <a:moveTo>
                  <a:pt x="3975100" y="4977408"/>
                </a:moveTo>
                <a:cubicBezTo>
                  <a:pt x="3975100" y="4849218"/>
                  <a:pt x="3937860" y="4733529"/>
                  <a:pt x="3863379" y="4630341"/>
                </a:cubicBezTo>
                <a:cubicBezTo>
                  <a:pt x="3789031" y="4527021"/>
                  <a:pt x="3651514" y="4430978"/>
                  <a:pt x="3450828" y="4342210"/>
                </a:cubicBezTo>
                <a:cubicBezTo>
                  <a:pt x="3250274" y="4253310"/>
                  <a:pt x="2961811" y="4171620"/>
                  <a:pt x="2585442" y="4097140"/>
                </a:cubicBezTo>
                <a:cubicBezTo>
                  <a:pt x="2246378" y="4022792"/>
                  <a:pt x="1931061" y="3928798"/>
                  <a:pt x="1639490" y="3815160"/>
                </a:cubicBezTo>
                <a:cubicBezTo>
                  <a:pt x="1347919" y="3701521"/>
                  <a:pt x="1095639" y="3564136"/>
                  <a:pt x="882650" y="3403005"/>
                </a:cubicBezTo>
                <a:cubicBezTo>
                  <a:pt x="669660" y="3241742"/>
                  <a:pt x="503171" y="3050580"/>
                  <a:pt x="383182" y="2829521"/>
                </a:cubicBezTo>
                <a:cubicBezTo>
                  <a:pt x="263194" y="2608461"/>
                  <a:pt x="203200" y="2355321"/>
                  <a:pt x="203200" y="2070100"/>
                </a:cubicBezTo>
                <a:cubicBezTo>
                  <a:pt x="203200" y="1789245"/>
                  <a:pt x="264252" y="1524861"/>
                  <a:pt x="386357" y="1276946"/>
                </a:cubicBezTo>
                <a:cubicBezTo>
                  <a:pt x="508463" y="1028899"/>
                  <a:pt x="684344" y="808832"/>
                  <a:pt x="914003" y="616744"/>
                </a:cubicBezTo>
                <a:cubicBezTo>
                  <a:pt x="1143793" y="424525"/>
                  <a:pt x="1425244" y="273712"/>
                  <a:pt x="1758354" y="164307"/>
                </a:cubicBezTo>
                <a:cubicBezTo>
                  <a:pt x="2091597" y="54769"/>
                  <a:pt x="2467173" y="0"/>
                  <a:pt x="2885082" y="0"/>
                </a:cubicBezTo>
                <a:cubicBezTo>
                  <a:pt x="3468753" y="0"/>
                  <a:pt x="3970602" y="92935"/>
                  <a:pt x="4390628" y="278805"/>
                </a:cubicBezTo>
                <a:cubicBezTo>
                  <a:pt x="4810654" y="464675"/>
                  <a:pt x="5133445" y="719733"/>
                  <a:pt x="5359003" y="1043980"/>
                </a:cubicBezTo>
                <a:cubicBezTo>
                  <a:pt x="5584692" y="1368095"/>
                  <a:pt x="5697537" y="1736659"/>
                  <a:pt x="5697537" y="2149674"/>
                </a:cubicBezTo>
                <a:lnTo>
                  <a:pt x="3911600" y="2149674"/>
                </a:lnTo>
                <a:cubicBezTo>
                  <a:pt x="3911600" y="1976107"/>
                  <a:pt x="3875352" y="1820069"/>
                  <a:pt x="3802856" y="1681560"/>
                </a:cubicBezTo>
                <a:cubicBezTo>
                  <a:pt x="3730360" y="1543050"/>
                  <a:pt x="3618574" y="1433513"/>
                  <a:pt x="3467496" y="1352947"/>
                </a:cubicBezTo>
                <a:cubicBezTo>
                  <a:pt x="3316419" y="1272250"/>
                  <a:pt x="3120760" y="1231900"/>
                  <a:pt x="2880518" y="1231900"/>
                </a:cubicBezTo>
                <a:cubicBezTo>
                  <a:pt x="2681684" y="1231900"/>
                  <a:pt x="2509837" y="1266032"/>
                  <a:pt x="2364978" y="1334294"/>
                </a:cubicBezTo>
                <a:cubicBezTo>
                  <a:pt x="2220118" y="1402557"/>
                  <a:pt x="2109324" y="1493573"/>
                  <a:pt x="2032595" y="1607344"/>
                </a:cubicBezTo>
                <a:cubicBezTo>
                  <a:pt x="1955998" y="1721115"/>
                  <a:pt x="1917700" y="1846263"/>
                  <a:pt x="1917700" y="1982788"/>
                </a:cubicBezTo>
                <a:cubicBezTo>
                  <a:pt x="1917700" y="2086240"/>
                  <a:pt x="1939395" y="2178315"/>
                  <a:pt x="1982787" y="2259013"/>
                </a:cubicBezTo>
                <a:cubicBezTo>
                  <a:pt x="2026311" y="2339579"/>
                  <a:pt x="2097682" y="2413000"/>
                  <a:pt x="2196901" y="2479279"/>
                </a:cubicBezTo>
                <a:cubicBezTo>
                  <a:pt x="2296252" y="2545425"/>
                  <a:pt x="2425567" y="2606477"/>
                  <a:pt x="2584846" y="2662436"/>
                </a:cubicBezTo>
                <a:cubicBezTo>
                  <a:pt x="2744126" y="2718264"/>
                  <a:pt x="2941637" y="2768931"/>
                  <a:pt x="3177381" y="2814440"/>
                </a:cubicBezTo>
                <a:cubicBezTo>
                  <a:pt x="3661304" y="2913526"/>
                  <a:pt x="4093500" y="3042775"/>
                  <a:pt x="4473971" y="3202186"/>
                </a:cubicBezTo>
                <a:cubicBezTo>
                  <a:pt x="4854575" y="3361465"/>
                  <a:pt x="5156530" y="3576572"/>
                  <a:pt x="5379839" y="3847505"/>
                </a:cubicBezTo>
                <a:cubicBezTo>
                  <a:pt x="5603279" y="4118438"/>
                  <a:pt x="5715000" y="4473179"/>
                  <a:pt x="5715000" y="4911725"/>
                </a:cubicBezTo>
                <a:cubicBezTo>
                  <a:pt x="5715000" y="5209646"/>
                  <a:pt x="5648854" y="5482696"/>
                  <a:pt x="5516562" y="5730875"/>
                </a:cubicBezTo>
                <a:cubicBezTo>
                  <a:pt x="5384403" y="5979055"/>
                  <a:pt x="5194300" y="6195219"/>
                  <a:pt x="4946253" y="6379369"/>
                </a:cubicBezTo>
                <a:cubicBezTo>
                  <a:pt x="4698338" y="6563519"/>
                  <a:pt x="4401872" y="6706262"/>
                  <a:pt x="4056856" y="6807597"/>
                </a:cubicBezTo>
                <a:cubicBezTo>
                  <a:pt x="3711971" y="6908932"/>
                  <a:pt x="3324621" y="6959600"/>
                  <a:pt x="2894806" y="6959600"/>
                </a:cubicBezTo>
                <a:cubicBezTo>
                  <a:pt x="2270786" y="6959600"/>
                  <a:pt x="1742876" y="6847747"/>
                  <a:pt x="1311076" y="6624043"/>
                </a:cubicBezTo>
                <a:cubicBezTo>
                  <a:pt x="879276" y="6400337"/>
                  <a:pt x="552780" y="6115646"/>
                  <a:pt x="331589" y="5769968"/>
                </a:cubicBezTo>
                <a:cubicBezTo>
                  <a:pt x="110529" y="5424157"/>
                  <a:pt x="0" y="5068954"/>
                  <a:pt x="0" y="4704358"/>
                </a:cubicBezTo>
                <a:lnTo>
                  <a:pt x="1701800" y="4704358"/>
                </a:lnTo>
                <a:cubicBezTo>
                  <a:pt x="1701800" y="4948304"/>
                  <a:pt x="1760603" y="5144691"/>
                  <a:pt x="1878210" y="5293519"/>
                </a:cubicBezTo>
                <a:cubicBezTo>
                  <a:pt x="1995950" y="5442215"/>
                  <a:pt x="2146696" y="5549636"/>
                  <a:pt x="2330450" y="5615782"/>
                </a:cubicBezTo>
                <a:cubicBezTo>
                  <a:pt x="2514203" y="5681928"/>
                  <a:pt x="2713434" y="5715000"/>
                  <a:pt x="2928143" y="5715000"/>
                </a:cubicBezTo>
                <a:cubicBezTo>
                  <a:pt x="3159521" y="5715000"/>
                  <a:pt x="3351609" y="5682986"/>
                  <a:pt x="3504406" y="5618957"/>
                </a:cubicBezTo>
                <a:cubicBezTo>
                  <a:pt x="3657203" y="5554795"/>
                  <a:pt x="3773818" y="5468012"/>
                  <a:pt x="3854251" y="5358607"/>
                </a:cubicBezTo>
                <a:cubicBezTo>
                  <a:pt x="3934817" y="5249069"/>
                  <a:pt x="3975100" y="5122003"/>
                  <a:pt x="3975100" y="4977408"/>
                </a:cubicBezTo>
                <a:close/>
              </a:path>
            </a:pathLst>
          </a:custGeom>
          <a:solidFill>
            <a:srgbClr val="028792">
              <a:alpha val="100000"/>
            </a:srgbClr>
          </a:solidFill>
          <a:ln w="6100006">
            <a:noFill/>
          </a:ln>
        </p:spPr>
        <p:style>
          <a:lnRef idx="2">
            <a:schemeClr val="accent1">
              <a:shade val="50000"/>
            </a:schemeClr>
          </a:lnRef>
          <a:fillRef idx="1">
            <a:schemeClr val="accent1"/>
          </a:fillRef>
          <a:effectRef idx="0">
            <a:schemeClr val="accent1"/>
          </a:effectRef>
          <a:fontRef idx="minor">
            <a:schemeClr val="lt1"/>
          </a:fontRef>
        </p:style>
      </p:sp>
      <p:sp>
        <p:nvSpPr>
          <p:cNvPr id="7655" name="Freeform 7655"/>
          <p:cNvSpPr/>
          <p:nvPr/>
        </p:nvSpPr>
        <p:spPr>
          <a:xfrm>
            <a:off x="2814459" y="4339086"/>
            <a:ext cx="64343" cy="75113"/>
          </a:xfrm>
          <a:custGeom>
            <a:avLst/>
            <a:gdLst/>
            <a:ahLst/>
            <a:cxnLst/>
            <a:rect l="0" t="0" r="0" b="0"/>
            <a:pathLst>
              <a:path w="5968801" h="6959600">
                <a:moveTo>
                  <a:pt x="3898900" y="5321697"/>
                </a:moveTo>
                <a:lnTo>
                  <a:pt x="3898900" y="2331046"/>
                </a:lnTo>
                <a:cubicBezTo>
                  <a:pt x="3898900" y="2116072"/>
                  <a:pt x="3863908" y="1931062"/>
                  <a:pt x="3793926" y="1776016"/>
                </a:cubicBezTo>
                <a:cubicBezTo>
                  <a:pt x="3724076" y="1620838"/>
                  <a:pt x="3616126" y="1499857"/>
                  <a:pt x="3470076" y="1413074"/>
                </a:cubicBezTo>
                <a:cubicBezTo>
                  <a:pt x="3324158" y="1326158"/>
                  <a:pt x="3135974" y="1282700"/>
                  <a:pt x="2905521" y="1282700"/>
                </a:cubicBezTo>
                <a:cubicBezTo>
                  <a:pt x="2708142" y="1282700"/>
                  <a:pt x="2537420" y="1316765"/>
                  <a:pt x="2393354" y="1384896"/>
                </a:cubicBezTo>
                <a:cubicBezTo>
                  <a:pt x="2249421" y="1452894"/>
                  <a:pt x="2138362" y="1549797"/>
                  <a:pt x="2060178" y="1675607"/>
                </a:cubicBezTo>
                <a:cubicBezTo>
                  <a:pt x="1982126" y="1801416"/>
                  <a:pt x="1943100" y="1948921"/>
                  <a:pt x="1943100" y="2118122"/>
                </a:cubicBezTo>
                <a:lnTo>
                  <a:pt x="157162" y="2118122"/>
                </a:lnTo>
                <a:cubicBezTo>
                  <a:pt x="157162" y="1833166"/>
                  <a:pt x="223242" y="1562696"/>
                  <a:pt x="355401" y="1306711"/>
                </a:cubicBezTo>
                <a:cubicBezTo>
                  <a:pt x="487560" y="1050727"/>
                  <a:pt x="679582" y="824707"/>
                  <a:pt x="931465" y="628650"/>
                </a:cubicBezTo>
                <a:cubicBezTo>
                  <a:pt x="1183481" y="432462"/>
                  <a:pt x="1483981" y="278673"/>
                  <a:pt x="1832967" y="167283"/>
                </a:cubicBezTo>
                <a:cubicBezTo>
                  <a:pt x="2182084" y="55761"/>
                  <a:pt x="2573469" y="0"/>
                  <a:pt x="3007121" y="0"/>
                </a:cubicBezTo>
                <a:cubicBezTo>
                  <a:pt x="3527557" y="0"/>
                  <a:pt x="3990114" y="86850"/>
                  <a:pt x="4394795" y="260549"/>
                </a:cubicBezTo>
                <a:cubicBezTo>
                  <a:pt x="4799607" y="434115"/>
                  <a:pt x="5118695" y="694598"/>
                  <a:pt x="5352057" y="1041996"/>
                </a:cubicBezTo>
                <a:cubicBezTo>
                  <a:pt x="5585552" y="1389394"/>
                  <a:pt x="5702300" y="1823641"/>
                  <a:pt x="5702300" y="2344738"/>
                </a:cubicBezTo>
                <a:lnTo>
                  <a:pt x="5702300" y="5216525"/>
                </a:lnTo>
                <a:cubicBezTo>
                  <a:pt x="5702300" y="5584693"/>
                  <a:pt x="5724988" y="5885591"/>
                  <a:pt x="5770364" y="6119218"/>
                </a:cubicBezTo>
                <a:cubicBezTo>
                  <a:pt x="5815872" y="6352845"/>
                  <a:pt x="5882018" y="6556508"/>
                  <a:pt x="5968801" y="6730207"/>
                </a:cubicBezTo>
                <a:lnTo>
                  <a:pt x="5968801" y="6835576"/>
                </a:lnTo>
                <a:lnTo>
                  <a:pt x="4160043" y="6835576"/>
                </a:lnTo>
                <a:cubicBezTo>
                  <a:pt x="4072995" y="6653544"/>
                  <a:pt x="4007710" y="6425010"/>
                  <a:pt x="3964185" y="6149975"/>
                </a:cubicBezTo>
                <a:cubicBezTo>
                  <a:pt x="3920661" y="5874941"/>
                  <a:pt x="3898900" y="5598848"/>
                  <a:pt x="3898900" y="5321697"/>
                </a:cubicBezTo>
                <a:close/>
                <a:moveTo>
                  <a:pt x="4141390" y="2743200"/>
                </a:moveTo>
                <a:lnTo>
                  <a:pt x="4141390" y="3759200"/>
                </a:lnTo>
                <a:lnTo>
                  <a:pt x="3146028" y="3759200"/>
                </a:lnTo>
                <a:cubicBezTo>
                  <a:pt x="2911210" y="3759200"/>
                  <a:pt x="2707216" y="3786056"/>
                  <a:pt x="2534046" y="3839766"/>
                </a:cubicBezTo>
                <a:cubicBezTo>
                  <a:pt x="2361009" y="3893477"/>
                  <a:pt x="2218795" y="3968949"/>
                  <a:pt x="2107406" y="4066183"/>
                </a:cubicBezTo>
                <a:cubicBezTo>
                  <a:pt x="1996148" y="4163418"/>
                  <a:pt x="1914723" y="4276130"/>
                  <a:pt x="1863129" y="4404321"/>
                </a:cubicBezTo>
                <a:cubicBezTo>
                  <a:pt x="1811668" y="4532511"/>
                  <a:pt x="1785937" y="4673071"/>
                  <a:pt x="1785937" y="4826000"/>
                </a:cubicBezTo>
                <a:cubicBezTo>
                  <a:pt x="1785937" y="4979062"/>
                  <a:pt x="1820994" y="5116579"/>
                  <a:pt x="1891109" y="5238552"/>
                </a:cubicBezTo>
                <a:cubicBezTo>
                  <a:pt x="1961356" y="5360525"/>
                  <a:pt x="2062559" y="5455643"/>
                  <a:pt x="2194718" y="5523905"/>
                </a:cubicBezTo>
                <a:cubicBezTo>
                  <a:pt x="2327010" y="5592035"/>
                  <a:pt x="2481990" y="5626100"/>
                  <a:pt x="2659657" y="5626100"/>
                </a:cubicBezTo>
                <a:cubicBezTo>
                  <a:pt x="2928210" y="5626100"/>
                  <a:pt x="3161638" y="5572390"/>
                  <a:pt x="3359943" y="5464969"/>
                </a:cubicBezTo>
                <a:cubicBezTo>
                  <a:pt x="3558249" y="5357416"/>
                  <a:pt x="3712170" y="5225058"/>
                  <a:pt x="3821707" y="5067896"/>
                </a:cubicBezTo>
                <a:cubicBezTo>
                  <a:pt x="3931245" y="4910733"/>
                  <a:pt x="3986014" y="4761905"/>
                  <a:pt x="3986014" y="4621411"/>
                </a:cubicBezTo>
                <a:lnTo>
                  <a:pt x="4464843" y="5378054"/>
                </a:lnTo>
                <a:cubicBezTo>
                  <a:pt x="4398830" y="5547519"/>
                  <a:pt x="4309004" y="5723203"/>
                  <a:pt x="4195365" y="5905104"/>
                </a:cubicBezTo>
                <a:cubicBezTo>
                  <a:pt x="4081859" y="6087005"/>
                  <a:pt x="3938389" y="6257595"/>
                  <a:pt x="3764954" y="6416874"/>
                </a:cubicBezTo>
                <a:cubicBezTo>
                  <a:pt x="3591652" y="6576021"/>
                  <a:pt x="3383227" y="6706262"/>
                  <a:pt x="3139678" y="6807597"/>
                </a:cubicBezTo>
                <a:cubicBezTo>
                  <a:pt x="2896129" y="6908932"/>
                  <a:pt x="2607071" y="6959600"/>
                  <a:pt x="2272506" y="6959600"/>
                </a:cubicBezTo>
                <a:cubicBezTo>
                  <a:pt x="1847453" y="6959600"/>
                  <a:pt x="1462550" y="6873742"/>
                  <a:pt x="1117798" y="6702029"/>
                </a:cubicBezTo>
                <a:cubicBezTo>
                  <a:pt x="773046" y="6530182"/>
                  <a:pt x="500525" y="6292123"/>
                  <a:pt x="300235" y="5987852"/>
                </a:cubicBezTo>
                <a:cubicBezTo>
                  <a:pt x="100078" y="5683581"/>
                  <a:pt x="0" y="5336845"/>
                  <a:pt x="0" y="4947643"/>
                </a:cubicBezTo>
                <a:cubicBezTo>
                  <a:pt x="0" y="4595747"/>
                  <a:pt x="66145" y="4283208"/>
                  <a:pt x="198437" y="4010025"/>
                </a:cubicBezTo>
                <a:cubicBezTo>
                  <a:pt x="330729" y="3736843"/>
                  <a:pt x="525991" y="3506061"/>
                  <a:pt x="784225" y="3317677"/>
                </a:cubicBezTo>
                <a:cubicBezTo>
                  <a:pt x="1042590" y="3129161"/>
                  <a:pt x="1365977" y="2986286"/>
                  <a:pt x="1754385" y="2889052"/>
                </a:cubicBezTo>
                <a:cubicBezTo>
                  <a:pt x="2142926" y="2791818"/>
                  <a:pt x="2593445" y="2743200"/>
                  <a:pt x="3105943" y="2743200"/>
                </a:cubicBezTo>
                <a:close/>
              </a:path>
            </a:pathLst>
          </a:custGeom>
          <a:solidFill>
            <a:srgbClr val="028792">
              <a:alpha val="100000"/>
            </a:srgbClr>
          </a:solidFill>
          <a:ln w="6100006">
            <a:noFill/>
          </a:ln>
        </p:spPr>
        <p:style>
          <a:lnRef idx="2">
            <a:schemeClr val="accent1">
              <a:shade val="50000"/>
            </a:schemeClr>
          </a:lnRef>
          <a:fillRef idx="1">
            <a:schemeClr val="accent1"/>
          </a:fillRef>
          <a:effectRef idx="0">
            <a:schemeClr val="accent1"/>
          </a:effectRef>
          <a:fontRef idx="minor">
            <a:schemeClr val="lt1"/>
          </a:fontRef>
        </p:style>
      </p:sp>
      <p:sp>
        <p:nvSpPr>
          <p:cNvPr id="7656" name="Freeform 7656"/>
          <p:cNvSpPr/>
          <p:nvPr/>
        </p:nvSpPr>
        <p:spPr>
          <a:xfrm>
            <a:off x="2889155" y="4339087"/>
            <a:ext cx="62566" cy="73673"/>
          </a:xfrm>
          <a:custGeom>
            <a:avLst/>
            <a:gdLst/>
            <a:ahLst/>
            <a:cxnLst/>
            <a:rect l="0" t="0" r="0" b="0"/>
            <a:pathLst>
              <a:path w="5803900" h="6826250">
                <a:moveTo>
                  <a:pt x="1785937" y="1550194"/>
                </a:moveTo>
                <a:lnTo>
                  <a:pt x="1785937" y="6826250"/>
                </a:lnTo>
                <a:lnTo>
                  <a:pt x="0" y="6826250"/>
                </a:lnTo>
                <a:lnTo>
                  <a:pt x="0" y="114300"/>
                </a:lnTo>
                <a:lnTo>
                  <a:pt x="1674217" y="114300"/>
                </a:lnTo>
                <a:close/>
                <a:moveTo>
                  <a:pt x="1525389" y="3238500"/>
                </a:moveTo>
                <a:lnTo>
                  <a:pt x="1041796" y="3238500"/>
                </a:lnTo>
                <a:cubicBezTo>
                  <a:pt x="1041796" y="2743200"/>
                  <a:pt x="1105892" y="2296386"/>
                  <a:pt x="1234082" y="1898055"/>
                </a:cubicBezTo>
                <a:cubicBezTo>
                  <a:pt x="1362405" y="1499593"/>
                  <a:pt x="1542454" y="1158942"/>
                  <a:pt x="1774229" y="876102"/>
                </a:cubicBezTo>
                <a:cubicBezTo>
                  <a:pt x="2006137" y="593262"/>
                  <a:pt x="2282494" y="376569"/>
                  <a:pt x="2603301" y="226021"/>
                </a:cubicBezTo>
                <a:cubicBezTo>
                  <a:pt x="2924108" y="75341"/>
                  <a:pt x="3283214" y="0"/>
                  <a:pt x="3680618" y="0"/>
                </a:cubicBezTo>
                <a:cubicBezTo>
                  <a:pt x="3995208" y="0"/>
                  <a:pt x="4282876" y="45443"/>
                  <a:pt x="4543623" y="136327"/>
                </a:cubicBezTo>
                <a:cubicBezTo>
                  <a:pt x="4804370" y="227079"/>
                  <a:pt x="5028869" y="371608"/>
                  <a:pt x="5217120" y="569913"/>
                </a:cubicBezTo>
                <a:cubicBezTo>
                  <a:pt x="5405503" y="768086"/>
                  <a:pt x="5550363" y="1030288"/>
                  <a:pt x="5651698" y="1356519"/>
                </a:cubicBezTo>
                <a:cubicBezTo>
                  <a:pt x="5753166" y="1682750"/>
                  <a:pt x="5803900" y="2081213"/>
                  <a:pt x="5803900" y="2551907"/>
                </a:cubicBezTo>
                <a:lnTo>
                  <a:pt x="5803900" y="6826250"/>
                </a:lnTo>
                <a:lnTo>
                  <a:pt x="4000500" y="6826250"/>
                </a:lnTo>
                <a:lnTo>
                  <a:pt x="4000500" y="2541985"/>
                </a:lnTo>
                <a:cubicBezTo>
                  <a:pt x="4000500" y="2244329"/>
                  <a:pt x="3959158" y="2012884"/>
                  <a:pt x="3876476" y="1847652"/>
                </a:cubicBezTo>
                <a:cubicBezTo>
                  <a:pt x="3793794" y="1682287"/>
                  <a:pt x="3672813" y="1565540"/>
                  <a:pt x="3513534" y="1497410"/>
                </a:cubicBezTo>
                <a:cubicBezTo>
                  <a:pt x="3354387" y="1429147"/>
                  <a:pt x="3158992" y="1395016"/>
                  <a:pt x="2927350" y="1395016"/>
                </a:cubicBezTo>
                <a:cubicBezTo>
                  <a:pt x="2687505" y="1395016"/>
                  <a:pt x="2479675" y="1442641"/>
                  <a:pt x="2303859" y="1537891"/>
                </a:cubicBezTo>
                <a:cubicBezTo>
                  <a:pt x="2128176" y="1633009"/>
                  <a:pt x="1983448" y="1764375"/>
                  <a:pt x="1869678" y="1931988"/>
                </a:cubicBezTo>
                <a:cubicBezTo>
                  <a:pt x="1755907" y="2099601"/>
                  <a:pt x="1670050" y="2295129"/>
                  <a:pt x="1612106" y="2518569"/>
                </a:cubicBezTo>
                <a:cubicBezTo>
                  <a:pt x="1554294" y="2742010"/>
                  <a:pt x="1525389" y="2981987"/>
                  <a:pt x="1525389" y="3238500"/>
                </a:cubicBezTo>
                <a:close/>
              </a:path>
            </a:pathLst>
          </a:custGeom>
          <a:solidFill>
            <a:srgbClr val="028792">
              <a:alpha val="100000"/>
            </a:srgbClr>
          </a:solidFill>
          <a:ln w="6100006">
            <a:noFill/>
          </a:ln>
        </p:spPr>
        <p:style>
          <a:lnRef idx="2">
            <a:schemeClr val="accent1">
              <a:shade val="50000"/>
            </a:schemeClr>
          </a:lnRef>
          <a:fillRef idx="1">
            <a:schemeClr val="accent1"/>
          </a:fillRef>
          <a:effectRef idx="0">
            <a:schemeClr val="accent1"/>
          </a:effectRef>
          <a:fontRef idx="minor">
            <a:schemeClr val="lt1"/>
          </a:fontRef>
        </p:style>
      </p:sp>
      <p:sp>
        <p:nvSpPr>
          <p:cNvPr id="7657" name="Freeform 7657"/>
          <p:cNvSpPr/>
          <p:nvPr/>
        </p:nvSpPr>
        <p:spPr>
          <a:xfrm>
            <a:off x="2961523" y="4310028"/>
            <a:ext cx="65168" cy="104171"/>
          </a:xfrm>
          <a:custGeom>
            <a:avLst/>
            <a:gdLst/>
            <a:ahLst/>
            <a:cxnLst/>
            <a:rect l="0" t="0" r="0" b="0"/>
            <a:pathLst>
              <a:path w="6045200" h="9652000">
                <a:moveTo>
                  <a:pt x="4241800" y="8062119"/>
                </a:moveTo>
                <a:lnTo>
                  <a:pt x="4241800" y="0"/>
                </a:lnTo>
                <a:lnTo>
                  <a:pt x="6045200" y="0"/>
                </a:lnTo>
                <a:lnTo>
                  <a:pt x="6045200" y="9525000"/>
                </a:lnTo>
                <a:lnTo>
                  <a:pt x="4422179" y="9525000"/>
                </a:lnTo>
                <a:close/>
                <a:moveTo>
                  <a:pt x="0" y="6252766"/>
                </a:moveTo>
                <a:lnTo>
                  <a:pt x="0" y="6122591"/>
                </a:lnTo>
                <a:cubicBezTo>
                  <a:pt x="0" y="5609696"/>
                  <a:pt x="57877" y="5143434"/>
                  <a:pt x="173632" y="4723805"/>
                </a:cubicBezTo>
                <a:cubicBezTo>
                  <a:pt x="289520" y="4304044"/>
                  <a:pt x="459118" y="3943218"/>
                  <a:pt x="682426" y="3641329"/>
                </a:cubicBezTo>
                <a:cubicBezTo>
                  <a:pt x="905867" y="3339439"/>
                  <a:pt x="1180967" y="3105812"/>
                  <a:pt x="1507728" y="2940447"/>
                </a:cubicBezTo>
                <a:cubicBezTo>
                  <a:pt x="1834488" y="2775083"/>
                  <a:pt x="2206823" y="2692400"/>
                  <a:pt x="2624732" y="2692400"/>
                </a:cubicBezTo>
                <a:cubicBezTo>
                  <a:pt x="3017506" y="2692400"/>
                  <a:pt x="3361795" y="2775016"/>
                  <a:pt x="3657600" y="2940249"/>
                </a:cubicBezTo>
                <a:cubicBezTo>
                  <a:pt x="3953404" y="3105349"/>
                  <a:pt x="4205750" y="3339704"/>
                  <a:pt x="4414639" y="3643313"/>
                </a:cubicBezTo>
                <a:cubicBezTo>
                  <a:pt x="4623527" y="3946790"/>
                  <a:pt x="4792067" y="4304044"/>
                  <a:pt x="4920257" y="4715074"/>
                </a:cubicBezTo>
                <a:cubicBezTo>
                  <a:pt x="5048580" y="5125972"/>
                  <a:pt x="5141647" y="5575102"/>
                  <a:pt x="5199459" y="6062465"/>
                </a:cubicBezTo>
                <a:lnTo>
                  <a:pt x="5199459" y="6348016"/>
                </a:lnTo>
                <a:cubicBezTo>
                  <a:pt x="5141647" y="6815799"/>
                  <a:pt x="5048580" y="7250510"/>
                  <a:pt x="4920257" y="7652147"/>
                </a:cubicBezTo>
                <a:cubicBezTo>
                  <a:pt x="4792067" y="8053785"/>
                  <a:pt x="4623527" y="8404689"/>
                  <a:pt x="4414639" y="8704858"/>
                </a:cubicBezTo>
                <a:cubicBezTo>
                  <a:pt x="4205750" y="9005028"/>
                  <a:pt x="3952345" y="9237928"/>
                  <a:pt x="3654425" y="9403557"/>
                </a:cubicBezTo>
                <a:cubicBezTo>
                  <a:pt x="3356636" y="9569185"/>
                  <a:pt x="3009238" y="9652000"/>
                  <a:pt x="2612231" y="9652000"/>
                </a:cubicBezTo>
                <a:cubicBezTo>
                  <a:pt x="2194454" y="9652000"/>
                  <a:pt x="1823177" y="9567267"/>
                  <a:pt x="1498401" y="9397802"/>
                </a:cubicBezTo>
                <a:cubicBezTo>
                  <a:pt x="1173757" y="9228204"/>
                  <a:pt x="900773" y="8990410"/>
                  <a:pt x="679450" y="8684419"/>
                </a:cubicBezTo>
                <a:cubicBezTo>
                  <a:pt x="458126" y="8378429"/>
                  <a:pt x="289520" y="8018661"/>
                  <a:pt x="173632" y="7605118"/>
                </a:cubicBezTo>
                <a:cubicBezTo>
                  <a:pt x="57877" y="7191574"/>
                  <a:pt x="0" y="6740790"/>
                  <a:pt x="0" y="6252766"/>
                </a:cubicBezTo>
                <a:close/>
                <a:moveTo>
                  <a:pt x="1785937" y="6118424"/>
                </a:moveTo>
                <a:lnTo>
                  <a:pt x="1785937" y="6248797"/>
                </a:lnTo>
                <a:cubicBezTo>
                  <a:pt x="1785937" y="6526081"/>
                  <a:pt x="1807633" y="6784843"/>
                  <a:pt x="1851025" y="7025085"/>
                </a:cubicBezTo>
                <a:cubicBezTo>
                  <a:pt x="1894416" y="7265327"/>
                  <a:pt x="1966714" y="7477522"/>
                  <a:pt x="2067917" y="7661672"/>
                </a:cubicBezTo>
                <a:cubicBezTo>
                  <a:pt x="2169252" y="7845822"/>
                  <a:pt x="2301544" y="7988631"/>
                  <a:pt x="2464792" y="8090099"/>
                </a:cubicBezTo>
                <a:cubicBezTo>
                  <a:pt x="2628172" y="8191567"/>
                  <a:pt x="2827668" y="8242300"/>
                  <a:pt x="3063279" y="8242300"/>
                </a:cubicBezTo>
                <a:cubicBezTo>
                  <a:pt x="3369270" y="8242300"/>
                  <a:pt x="3621484" y="8172980"/>
                  <a:pt x="3819921" y="8034338"/>
                </a:cubicBezTo>
                <a:cubicBezTo>
                  <a:pt x="4018359" y="7895564"/>
                  <a:pt x="4170296" y="7704072"/>
                  <a:pt x="4275732" y="7459861"/>
                </a:cubicBezTo>
                <a:cubicBezTo>
                  <a:pt x="4381169" y="7215519"/>
                  <a:pt x="4442155" y="6933936"/>
                  <a:pt x="4458692" y="6615113"/>
                </a:cubicBezTo>
                <a:lnTo>
                  <a:pt x="4458692" y="5801519"/>
                </a:lnTo>
                <a:cubicBezTo>
                  <a:pt x="4446256" y="5540640"/>
                  <a:pt x="4410075" y="5305690"/>
                  <a:pt x="4350146" y="5096669"/>
                </a:cubicBezTo>
                <a:cubicBezTo>
                  <a:pt x="4290218" y="4887516"/>
                  <a:pt x="4203369" y="4708459"/>
                  <a:pt x="4089598" y="4559499"/>
                </a:cubicBezTo>
                <a:cubicBezTo>
                  <a:pt x="3975960" y="4410406"/>
                  <a:pt x="3835400" y="4294453"/>
                  <a:pt x="3667918" y="4211638"/>
                </a:cubicBezTo>
                <a:cubicBezTo>
                  <a:pt x="3500569" y="4128823"/>
                  <a:pt x="3303190" y="4087416"/>
                  <a:pt x="3075781" y="4087416"/>
                </a:cubicBezTo>
                <a:cubicBezTo>
                  <a:pt x="2844270" y="4087416"/>
                  <a:pt x="2645833" y="4140200"/>
                  <a:pt x="2480468" y="4245769"/>
                </a:cubicBezTo>
                <a:cubicBezTo>
                  <a:pt x="2315104" y="4351338"/>
                  <a:pt x="2181754" y="4495205"/>
                  <a:pt x="2080418" y="4677371"/>
                </a:cubicBezTo>
                <a:cubicBezTo>
                  <a:pt x="1979215" y="4859536"/>
                  <a:pt x="1904801" y="5073849"/>
                  <a:pt x="1857176" y="5320308"/>
                </a:cubicBezTo>
                <a:cubicBezTo>
                  <a:pt x="1809683" y="5566636"/>
                  <a:pt x="1785937" y="5832674"/>
                  <a:pt x="1785937" y="6118424"/>
                </a:cubicBezTo>
                <a:close/>
              </a:path>
            </a:pathLst>
          </a:custGeom>
          <a:solidFill>
            <a:srgbClr val="028792">
              <a:alpha val="100000"/>
            </a:srgbClr>
          </a:solidFill>
          <a:ln w="6100006">
            <a:noFill/>
          </a:ln>
        </p:spPr>
        <p:style>
          <a:lnRef idx="2">
            <a:schemeClr val="accent1">
              <a:shade val="50000"/>
            </a:schemeClr>
          </a:lnRef>
          <a:fillRef idx="1">
            <a:schemeClr val="accent1"/>
          </a:fillRef>
          <a:effectRef idx="0">
            <a:schemeClr val="accent1"/>
          </a:effectRef>
          <a:fontRef idx="minor">
            <a:schemeClr val="lt1"/>
          </a:fontRef>
        </p:style>
      </p:sp>
      <p:sp>
        <p:nvSpPr>
          <p:cNvPr id="7658" name="Freeform 7658"/>
          <p:cNvSpPr/>
          <p:nvPr/>
        </p:nvSpPr>
        <p:spPr>
          <a:xfrm>
            <a:off x="1802077" y="4474611"/>
            <a:ext cx="91115" cy="97455"/>
          </a:xfrm>
          <a:custGeom>
            <a:avLst/>
            <a:gdLst/>
            <a:ahLst/>
            <a:cxnLst/>
            <a:rect l="0" t="0" r="0" b="0"/>
            <a:pathLst>
              <a:path w="8452247" h="9029700">
                <a:moveTo>
                  <a:pt x="4430117" y="1544241"/>
                </a:moveTo>
                <a:lnTo>
                  <a:pt x="1977628" y="9029700"/>
                </a:lnTo>
                <a:lnTo>
                  <a:pt x="0" y="9029700"/>
                </a:lnTo>
                <a:lnTo>
                  <a:pt x="3352403" y="0"/>
                </a:lnTo>
                <a:lnTo>
                  <a:pt x="4609703" y="0"/>
                </a:lnTo>
                <a:close/>
                <a:moveTo>
                  <a:pt x="6467872" y="9029700"/>
                </a:moveTo>
                <a:lnTo>
                  <a:pt x="4009033" y="1544241"/>
                </a:lnTo>
                <a:lnTo>
                  <a:pt x="3810794" y="0"/>
                </a:lnTo>
                <a:lnTo>
                  <a:pt x="5080397" y="0"/>
                </a:lnTo>
                <a:lnTo>
                  <a:pt x="8452247" y="9029700"/>
                </a:lnTo>
                <a:close/>
                <a:moveTo>
                  <a:pt x="6356152" y="5664200"/>
                </a:moveTo>
                <a:lnTo>
                  <a:pt x="6356152" y="7124700"/>
                </a:lnTo>
                <a:lnTo>
                  <a:pt x="1593652" y="7124700"/>
                </a:lnTo>
                <a:lnTo>
                  <a:pt x="1593652" y="5664200"/>
                </a:lnTo>
                <a:close/>
              </a:path>
            </a:pathLst>
          </a:custGeom>
          <a:solidFill>
            <a:srgbClr val="028792">
              <a:alpha val="100000"/>
            </a:srgbClr>
          </a:solidFill>
          <a:ln w="6100006">
            <a:noFill/>
          </a:ln>
        </p:spPr>
        <p:style>
          <a:lnRef idx="2">
            <a:schemeClr val="accent1">
              <a:shade val="50000"/>
            </a:schemeClr>
          </a:lnRef>
          <a:fillRef idx="1">
            <a:schemeClr val="accent1"/>
          </a:fillRef>
          <a:effectRef idx="0">
            <a:schemeClr val="accent1"/>
          </a:effectRef>
          <a:fontRef idx="minor">
            <a:schemeClr val="lt1"/>
          </a:fontRef>
        </p:style>
      </p:sp>
      <p:sp>
        <p:nvSpPr>
          <p:cNvPr id="7659" name="Freeform 7659"/>
          <p:cNvSpPr/>
          <p:nvPr/>
        </p:nvSpPr>
        <p:spPr>
          <a:xfrm>
            <a:off x="1894912" y="4498324"/>
            <a:ext cx="61608" cy="75113"/>
          </a:xfrm>
          <a:custGeom>
            <a:avLst/>
            <a:gdLst/>
            <a:ahLst/>
            <a:cxnLst/>
            <a:rect l="0" t="0" r="0" b="0"/>
            <a:pathLst>
              <a:path w="5715000" h="6959600">
                <a:moveTo>
                  <a:pt x="3975100" y="4977408"/>
                </a:moveTo>
                <a:cubicBezTo>
                  <a:pt x="3975100" y="4849218"/>
                  <a:pt x="3937860" y="4733529"/>
                  <a:pt x="3863379" y="4630341"/>
                </a:cubicBezTo>
                <a:cubicBezTo>
                  <a:pt x="3789031" y="4527021"/>
                  <a:pt x="3651514" y="4430978"/>
                  <a:pt x="3450828" y="4342210"/>
                </a:cubicBezTo>
                <a:cubicBezTo>
                  <a:pt x="3250274" y="4253310"/>
                  <a:pt x="2961811" y="4171620"/>
                  <a:pt x="2585442" y="4097140"/>
                </a:cubicBezTo>
                <a:cubicBezTo>
                  <a:pt x="2246378" y="4022792"/>
                  <a:pt x="1931061" y="3928798"/>
                  <a:pt x="1639490" y="3815160"/>
                </a:cubicBezTo>
                <a:cubicBezTo>
                  <a:pt x="1347919" y="3701521"/>
                  <a:pt x="1095639" y="3564136"/>
                  <a:pt x="882650" y="3403005"/>
                </a:cubicBezTo>
                <a:cubicBezTo>
                  <a:pt x="669660" y="3241742"/>
                  <a:pt x="503171" y="3050580"/>
                  <a:pt x="383182" y="2829521"/>
                </a:cubicBezTo>
                <a:cubicBezTo>
                  <a:pt x="263194" y="2608461"/>
                  <a:pt x="203200" y="2355321"/>
                  <a:pt x="203200" y="2070100"/>
                </a:cubicBezTo>
                <a:cubicBezTo>
                  <a:pt x="203200" y="1789245"/>
                  <a:pt x="264252" y="1524861"/>
                  <a:pt x="386357" y="1276946"/>
                </a:cubicBezTo>
                <a:cubicBezTo>
                  <a:pt x="508463" y="1028899"/>
                  <a:pt x="684344" y="808832"/>
                  <a:pt x="914003" y="616744"/>
                </a:cubicBezTo>
                <a:cubicBezTo>
                  <a:pt x="1143793" y="424525"/>
                  <a:pt x="1425244" y="273712"/>
                  <a:pt x="1758354" y="164307"/>
                </a:cubicBezTo>
                <a:cubicBezTo>
                  <a:pt x="2091597" y="54769"/>
                  <a:pt x="2467173" y="0"/>
                  <a:pt x="2885082" y="0"/>
                </a:cubicBezTo>
                <a:cubicBezTo>
                  <a:pt x="3468753" y="0"/>
                  <a:pt x="3970602" y="92935"/>
                  <a:pt x="4390628" y="278805"/>
                </a:cubicBezTo>
                <a:cubicBezTo>
                  <a:pt x="4810654" y="464675"/>
                  <a:pt x="5133445" y="719733"/>
                  <a:pt x="5359003" y="1043980"/>
                </a:cubicBezTo>
                <a:cubicBezTo>
                  <a:pt x="5584692" y="1368095"/>
                  <a:pt x="5697537" y="1736659"/>
                  <a:pt x="5697537" y="2149674"/>
                </a:cubicBezTo>
                <a:lnTo>
                  <a:pt x="3911600" y="2149674"/>
                </a:lnTo>
                <a:cubicBezTo>
                  <a:pt x="3911600" y="1976107"/>
                  <a:pt x="3875352" y="1820069"/>
                  <a:pt x="3802856" y="1681560"/>
                </a:cubicBezTo>
                <a:cubicBezTo>
                  <a:pt x="3730360" y="1543050"/>
                  <a:pt x="3618574" y="1433513"/>
                  <a:pt x="3467496" y="1352947"/>
                </a:cubicBezTo>
                <a:cubicBezTo>
                  <a:pt x="3316419" y="1272250"/>
                  <a:pt x="3120760" y="1231900"/>
                  <a:pt x="2880518" y="1231900"/>
                </a:cubicBezTo>
                <a:cubicBezTo>
                  <a:pt x="2681684" y="1231900"/>
                  <a:pt x="2509837" y="1266032"/>
                  <a:pt x="2364978" y="1334294"/>
                </a:cubicBezTo>
                <a:cubicBezTo>
                  <a:pt x="2220118" y="1402557"/>
                  <a:pt x="2109324" y="1493573"/>
                  <a:pt x="2032595" y="1607344"/>
                </a:cubicBezTo>
                <a:cubicBezTo>
                  <a:pt x="1955998" y="1721115"/>
                  <a:pt x="1917700" y="1846263"/>
                  <a:pt x="1917700" y="1982788"/>
                </a:cubicBezTo>
                <a:cubicBezTo>
                  <a:pt x="1917700" y="2086240"/>
                  <a:pt x="1939395" y="2178315"/>
                  <a:pt x="1982787" y="2259013"/>
                </a:cubicBezTo>
                <a:cubicBezTo>
                  <a:pt x="2026311" y="2339579"/>
                  <a:pt x="2097682" y="2413000"/>
                  <a:pt x="2196901" y="2479279"/>
                </a:cubicBezTo>
                <a:cubicBezTo>
                  <a:pt x="2296252" y="2545425"/>
                  <a:pt x="2425567" y="2606477"/>
                  <a:pt x="2584846" y="2662436"/>
                </a:cubicBezTo>
                <a:cubicBezTo>
                  <a:pt x="2744126" y="2718264"/>
                  <a:pt x="2941637" y="2768931"/>
                  <a:pt x="3177381" y="2814440"/>
                </a:cubicBezTo>
                <a:cubicBezTo>
                  <a:pt x="3661304" y="2913526"/>
                  <a:pt x="4093500" y="3042775"/>
                  <a:pt x="4473971" y="3202186"/>
                </a:cubicBezTo>
                <a:cubicBezTo>
                  <a:pt x="4854575" y="3361465"/>
                  <a:pt x="5156530" y="3576572"/>
                  <a:pt x="5379839" y="3847505"/>
                </a:cubicBezTo>
                <a:cubicBezTo>
                  <a:pt x="5603279" y="4118438"/>
                  <a:pt x="5715000" y="4473179"/>
                  <a:pt x="5715000" y="4911725"/>
                </a:cubicBezTo>
                <a:cubicBezTo>
                  <a:pt x="5715000" y="5209646"/>
                  <a:pt x="5648854" y="5482696"/>
                  <a:pt x="5516562" y="5730875"/>
                </a:cubicBezTo>
                <a:cubicBezTo>
                  <a:pt x="5384403" y="5979055"/>
                  <a:pt x="5194300" y="6195219"/>
                  <a:pt x="4946253" y="6379369"/>
                </a:cubicBezTo>
                <a:cubicBezTo>
                  <a:pt x="4698338" y="6563519"/>
                  <a:pt x="4401872" y="6706262"/>
                  <a:pt x="4056856" y="6807597"/>
                </a:cubicBezTo>
                <a:cubicBezTo>
                  <a:pt x="3711971" y="6908932"/>
                  <a:pt x="3324621" y="6959600"/>
                  <a:pt x="2894806" y="6959600"/>
                </a:cubicBezTo>
                <a:cubicBezTo>
                  <a:pt x="2270786" y="6959600"/>
                  <a:pt x="1742876" y="6847747"/>
                  <a:pt x="1311076" y="6624043"/>
                </a:cubicBezTo>
                <a:cubicBezTo>
                  <a:pt x="879276" y="6400337"/>
                  <a:pt x="552780" y="6115646"/>
                  <a:pt x="331589" y="5769968"/>
                </a:cubicBezTo>
                <a:cubicBezTo>
                  <a:pt x="110529" y="5424157"/>
                  <a:pt x="0" y="5068954"/>
                  <a:pt x="0" y="4704358"/>
                </a:cubicBezTo>
                <a:lnTo>
                  <a:pt x="1701800" y="4704358"/>
                </a:lnTo>
                <a:cubicBezTo>
                  <a:pt x="1701800" y="4948304"/>
                  <a:pt x="1760603" y="5144691"/>
                  <a:pt x="1878210" y="5293519"/>
                </a:cubicBezTo>
                <a:cubicBezTo>
                  <a:pt x="1995950" y="5442215"/>
                  <a:pt x="2146696" y="5549636"/>
                  <a:pt x="2330450" y="5615782"/>
                </a:cubicBezTo>
                <a:cubicBezTo>
                  <a:pt x="2514203" y="5681928"/>
                  <a:pt x="2713434" y="5715000"/>
                  <a:pt x="2928143" y="5715000"/>
                </a:cubicBezTo>
                <a:cubicBezTo>
                  <a:pt x="3159521" y="5715000"/>
                  <a:pt x="3351609" y="5682986"/>
                  <a:pt x="3504406" y="5618957"/>
                </a:cubicBezTo>
                <a:cubicBezTo>
                  <a:pt x="3657203" y="5554795"/>
                  <a:pt x="3773818" y="5468012"/>
                  <a:pt x="3854251" y="5358607"/>
                </a:cubicBezTo>
                <a:cubicBezTo>
                  <a:pt x="3934817" y="5249069"/>
                  <a:pt x="3975100" y="5122003"/>
                  <a:pt x="3975100" y="4977408"/>
                </a:cubicBezTo>
                <a:close/>
              </a:path>
            </a:pathLst>
          </a:custGeom>
          <a:solidFill>
            <a:srgbClr val="028792">
              <a:alpha val="100000"/>
            </a:srgbClr>
          </a:solidFill>
          <a:ln w="6100006">
            <a:noFill/>
          </a:ln>
        </p:spPr>
        <p:style>
          <a:lnRef idx="2">
            <a:schemeClr val="accent1">
              <a:shade val="50000"/>
            </a:schemeClr>
          </a:lnRef>
          <a:fillRef idx="1">
            <a:schemeClr val="accent1"/>
          </a:fillRef>
          <a:effectRef idx="0">
            <a:schemeClr val="accent1"/>
          </a:effectRef>
          <a:fontRef idx="minor">
            <a:schemeClr val="lt1"/>
          </a:fontRef>
        </p:style>
      </p:sp>
      <p:sp>
        <p:nvSpPr>
          <p:cNvPr id="7660" name="Freeform 7660"/>
          <p:cNvSpPr/>
          <p:nvPr/>
        </p:nvSpPr>
        <p:spPr>
          <a:xfrm>
            <a:off x="1963721" y="4498324"/>
            <a:ext cx="61608" cy="75113"/>
          </a:xfrm>
          <a:custGeom>
            <a:avLst/>
            <a:gdLst/>
            <a:ahLst/>
            <a:cxnLst/>
            <a:rect l="0" t="0" r="0" b="0"/>
            <a:pathLst>
              <a:path w="5715000" h="6959600">
                <a:moveTo>
                  <a:pt x="3975100" y="4977408"/>
                </a:moveTo>
                <a:cubicBezTo>
                  <a:pt x="3975100" y="4849218"/>
                  <a:pt x="3937860" y="4733529"/>
                  <a:pt x="3863379" y="4630341"/>
                </a:cubicBezTo>
                <a:cubicBezTo>
                  <a:pt x="3789031" y="4527021"/>
                  <a:pt x="3651514" y="4430978"/>
                  <a:pt x="3450828" y="4342210"/>
                </a:cubicBezTo>
                <a:cubicBezTo>
                  <a:pt x="3250274" y="4253310"/>
                  <a:pt x="2961811" y="4171620"/>
                  <a:pt x="2585442" y="4097140"/>
                </a:cubicBezTo>
                <a:cubicBezTo>
                  <a:pt x="2246378" y="4022792"/>
                  <a:pt x="1931061" y="3928798"/>
                  <a:pt x="1639490" y="3815160"/>
                </a:cubicBezTo>
                <a:cubicBezTo>
                  <a:pt x="1347919" y="3701521"/>
                  <a:pt x="1095639" y="3564136"/>
                  <a:pt x="882650" y="3403005"/>
                </a:cubicBezTo>
                <a:cubicBezTo>
                  <a:pt x="669660" y="3241742"/>
                  <a:pt x="503171" y="3050580"/>
                  <a:pt x="383182" y="2829521"/>
                </a:cubicBezTo>
                <a:cubicBezTo>
                  <a:pt x="263194" y="2608461"/>
                  <a:pt x="203200" y="2355321"/>
                  <a:pt x="203200" y="2070100"/>
                </a:cubicBezTo>
                <a:cubicBezTo>
                  <a:pt x="203200" y="1789245"/>
                  <a:pt x="264252" y="1524861"/>
                  <a:pt x="386357" y="1276946"/>
                </a:cubicBezTo>
                <a:cubicBezTo>
                  <a:pt x="508463" y="1028899"/>
                  <a:pt x="684344" y="808832"/>
                  <a:pt x="914003" y="616744"/>
                </a:cubicBezTo>
                <a:cubicBezTo>
                  <a:pt x="1143793" y="424525"/>
                  <a:pt x="1425244" y="273712"/>
                  <a:pt x="1758354" y="164307"/>
                </a:cubicBezTo>
                <a:cubicBezTo>
                  <a:pt x="2091597" y="54769"/>
                  <a:pt x="2467173" y="0"/>
                  <a:pt x="2885082" y="0"/>
                </a:cubicBezTo>
                <a:cubicBezTo>
                  <a:pt x="3468753" y="0"/>
                  <a:pt x="3970602" y="92935"/>
                  <a:pt x="4390628" y="278805"/>
                </a:cubicBezTo>
                <a:cubicBezTo>
                  <a:pt x="4810654" y="464675"/>
                  <a:pt x="5133445" y="719733"/>
                  <a:pt x="5359003" y="1043980"/>
                </a:cubicBezTo>
                <a:cubicBezTo>
                  <a:pt x="5584692" y="1368095"/>
                  <a:pt x="5697537" y="1736659"/>
                  <a:pt x="5697537" y="2149674"/>
                </a:cubicBezTo>
                <a:lnTo>
                  <a:pt x="3911600" y="2149674"/>
                </a:lnTo>
                <a:cubicBezTo>
                  <a:pt x="3911600" y="1976107"/>
                  <a:pt x="3875352" y="1820069"/>
                  <a:pt x="3802856" y="1681560"/>
                </a:cubicBezTo>
                <a:cubicBezTo>
                  <a:pt x="3730360" y="1543050"/>
                  <a:pt x="3618574" y="1433513"/>
                  <a:pt x="3467496" y="1352947"/>
                </a:cubicBezTo>
                <a:cubicBezTo>
                  <a:pt x="3316419" y="1272250"/>
                  <a:pt x="3120760" y="1231900"/>
                  <a:pt x="2880518" y="1231900"/>
                </a:cubicBezTo>
                <a:cubicBezTo>
                  <a:pt x="2681684" y="1231900"/>
                  <a:pt x="2509837" y="1266032"/>
                  <a:pt x="2364978" y="1334294"/>
                </a:cubicBezTo>
                <a:cubicBezTo>
                  <a:pt x="2220118" y="1402557"/>
                  <a:pt x="2109324" y="1493573"/>
                  <a:pt x="2032595" y="1607344"/>
                </a:cubicBezTo>
                <a:cubicBezTo>
                  <a:pt x="1955998" y="1721115"/>
                  <a:pt x="1917700" y="1846263"/>
                  <a:pt x="1917700" y="1982788"/>
                </a:cubicBezTo>
                <a:cubicBezTo>
                  <a:pt x="1917700" y="2086240"/>
                  <a:pt x="1939395" y="2178315"/>
                  <a:pt x="1982787" y="2259013"/>
                </a:cubicBezTo>
                <a:cubicBezTo>
                  <a:pt x="2026311" y="2339579"/>
                  <a:pt x="2097682" y="2413000"/>
                  <a:pt x="2196901" y="2479279"/>
                </a:cubicBezTo>
                <a:cubicBezTo>
                  <a:pt x="2296252" y="2545425"/>
                  <a:pt x="2425567" y="2606477"/>
                  <a:pt x="2584846" y="2662436"/>
                </a:cubicBezTo>
                <a:cubicBezTo>
                  <a:pt x="2744126" y="2718264"/>
                  <a:pt x="2941637" y="2768931"/>
                  <a:pt x="3177381" y="2814440"/>
                </a:cubicBezTo>
                <a:cubicBezTo>
                  <a:pt x="3661304" y="2913526"/>
                  <a:pt x="4093500" y="3042775"/>
                  <a:pt x="4473971" y="3202186"/>
                </a:cubicBezTo>
                <a:cubicBezTo>
                  <a:pt x="4854575" y="3361465"/>
                  <a:pt x="5156530" y="3576572"/>
                  <a:pt x="5379839" y="3847505"/>
                </a:cubicBezTo>
                <a:cubicBezTo>
                  <a:pt x="5603279" y="4118438"/>
                  <a:pt x="5715000" y="4473179"/>
                  <a:pt x="5715000" y="4911725"/>
                </a:cubicBezTo>
                <a:cubicBezTo>
                  <a:pt x="5715000" y="5209646"/>
                  <a:pt x="5648854" y="5482696"/>
                  <a:pt x="5516562" y="5730875"/>
                </a:cubicBezTo>
                <a:cubicBezTo>
                  <a:pt x="5384403" y="5979055"/>
                  <a:pt x="5194300" y="6195219"/>
                  <a:pt x="4946253" y="6379369"/>
                </a:cubicBezTo>
                <a:cubicBezTo>
                  <a:pt x="4698338" y="6563519"/>
                  <a:pt x="4401872" y="6706262"/>
                  <a:pt x="4056856" y="6807597"/>
                </a:cubicBezTo>
                <a:cubicBezTo>
                  <a:pt x="3711971" y="6908932"/>
                  <a:pt x="3324621" y="6959600"/>
                  <a:pt x="2894806" y="6959600"/>
                </a:cubicBezTo>
                <a:cubicBezTo>
                  <a:pt x="2270786" y="6959600"/>
                  <a:pt x="1742876" y="6847747"/>
                  <a:pt x="1311076" y="6624043"/>
                </a:cubicBezTo>
                <a:cubicBezTo>
                  <a:pt x="879276" y="6400337"/>
                  <a:pt x="552780" y="6115646"/>
                  <a:pt x="331589" y="5769968"/>
                </a:cubicBezTo>
                <a:cubicBezTo>
                  <a:pt x="110529" y="5424157"/>
                  <a:pt x="0" y="5068954"/>
                  <a:pt x="0" y="4704358"/>
                </a:cubicBezTo>
                <a:lnTo>
                  <a:pt x="1701800" y="4704358"/>
                </a:lnTo>
                <a:cubicBezTo>
                  <a:pt x="1701800" y="4948304"/>
                  <a:pt x="1760603" y="5144691"/>
                  <a:pt x="1878210" y="5293519"/>
                </a:cubicBezTo>
                <a:cubicBezTo>
                  <a:pt x="1995950" y="5442215"/>
                  <a:pt x="2146696" y="5549636"/>
                  <a:pt x="2330450" y="5615782"/>
                </a:cubicBezTo>
                <a:cubicBezTo>
                  <a:pt x="2514203" y="5681928"/>
                  <a:pt x="2713434" y="5715000"/>
                  <a:pt x="2928143" y="5715000"/>
                </a:cubicBezTo>
                <a:cubicBezTo>
                  <a:pt x="3159521" y="5715000"/>
                  <a:pt x="3351609" y="5682986"/>
                  <a:pt x="3504406" y="5618957"/>
                </a:cubicBezTo>
                <a:cubicBezTo>
                  <a:pt x="3657203" y="5554795"/>
                  <a:pt x="3773818" y="5468012"/>
                  <a:pt x="3854251" y="5358607"/>
                </a:cubicBezTo>
                <a:cubicBezTo>
                  <a:pt x="3934817" y="5249069"/>
                  <a:pt x="3975100" y="5122003"/>
                  <a:pt x="3975100" y="4977408"/>
                </a:cubicBezTo>
                <a:close/>
              </a:path>
            </a:pathLst>
          </a:custGeom>
          <a:solidFill>
            <a:srgbClr val="028792">
              <a:alpha val="100000"/>
            </a:srgbClr>
          </a:solidFill>
          <a:ln w="6100006">
            <a:noFill/>
          </a:ln>
        </p:spPr>
        <p:style>
          <a:lnRef idx="2">
            <a:schemeClr val="accent1">
              <a:shade val="50000"/>
            </a:schemeClr>
          </a:lnRef>
          <a:fillRef idx="1">
            <a:schemeClr val="accent1"/>
          </a:fillRef>
          <a:effectRef idx="0">
            <a:schemeClr val="accent1"/>
          </a:effectRef>
          <a:fontRef idx="minor">
            <a:schemeClr val="lt1"/>
          </a:fontRef>
        </p:style>
      </p:sp>
      <p:sp>
        <p:nvSpPr>
          <p:cNvPr id="7661" name="Freeform 7661"/>
          <p:cNvSpPr/>
          <p:nvPr/>
        </p:nvSpPr>
        <p:spPr>
          <a:xfrm>
            <a:off x="2033215" y="4498346"/>
            <a:ext cx="68453" cy="75091"/>
          </a:xfrm>
          <a:custGeom>
            <a:avLst/>
            <a:gdLst/>
            <a:ahLst/>
            <a:cxnLst/>
            <a:rect l="0" t="0" r="0" b="0"/>
            <a:pathLst>
              <a:path w="6350000" h="6957615">
                <a:moveTo>
                  <a:pt x="0" y="3546872"/>
                </a:moveTo>
                <a:lnTo>
                  <a:pt x="0" y="3416697"/>
                </a:lnTo>
                <a:cubicBezTo>
                  <a:pt x="0" y="2924704"/>
                  <a:pt x="70180" y="2471010"/>
                  <a:pt x="210542" y="2055614"/>
                </a:cubicBezTo>
                <a:cubicBezTo>
                  <a:pt x="351035" y="1640086"/>
                  <a:pt x="555492" y="1279393"/>
                  <a:pt x="823912" y="973534"/>
                </a:cubicBezTo>
                <a:cubicBezTo>
                  <a:pt x="1092332" y="667676"/>
                  <a:pt x="1422730" y="428955"/>
                  <a:pt x="1815107" y="257373"/>
                </a:cubicBezTo>
                <a:cubicBezTo>
                  <a:pt x="2207484" y="85791"/>
                  <a:pt x="2657673" y="0"/>
                  <a:pt x="3165673" y="0"/>
                </a:cubicBezTo>
                <a:cubicBezTo>
                  <a:pt x="3673673" y="0"/>
                  <a:pt x="4125912" y="85791"/>
                  <a:pt x="4522390" y="257373"/>
                </a:cubicBezTo>
                <a:cubicBezTo>
                  <a:pt x="4918868" y="428955"/>
                  <a:pt x="5252375" y="667676"/>
                  <a:pt x="5522912" y="973534"/>
                </a:cubicBezTo>
                <a:cubicBezTo>
                  <a:pt x="5793449" y="1279393"/>
                  <a:pt x="5998897" y="1640086"/>
                  <a:pt x="6139259" y="2055614"/>
                </a:cubicBezTo>
                <a:cubicBezTo>
                  <a:pt x="6279753" y="2471010"/>
                  <a:pt x="6350000" y="2924704"/>
                  <a:pt x="6350000" y="3416697"/>
                </a:cubicBezTo>
                <a:lnTo>
                  <a:pt x="6350000" y="3546872"/>
                </a:lnTo>
                <a:cubicBezTo>
                  <a:pt x="6350000" y="4034763"/>
                  <a:pt x="6279753" y="4486473"/>
                  <a:pt x="6139259" y="4902001"/>
                </a:cubicBezTo>
                <a:cubicBezTo>
                  <a:pt x="5998897" y="5317397"/>
                  <a:pt x="5793449" y="5679149"/>
                  <a:pt x="5522912" y="5987256"/>
                </a:cubicBezTo>
                <a:cubicBezTo>
                  <a:pt x="5252375" y="6295231"/>
                  <a:pt x="4920919" y="6533951"/>
                  <a:pt x="4528542" y="6703417"/>
                </a:cubicBezTo>
                <a:cubicBezTo>
                  <a:pt x="4136297" y="6872882"/>
                  <a:pt x="3686175" y="6957615"/>
                  <a:pt x="3178175" y="6957615"/>
                </a:cubicBezTo>
                <a:cubicBezTo>
                  <a:pt x="2670042" y="6957615"/>
                  <a:pt x="2218729" y="6872882"/>
                  <a:pt x="1824235" y="6703417"/>
                </a:cubicBezTo>
                <a:cubicBezTo>
                  <a:pt x="1429874" y="6533951"/>
                  <a:pt x="1097425" y="6295231"/>
                  <a:pt x="826889" y="5987256"/>
                </a:cubicBezTo>
                <a:cubicBezTo>
                  <a:pt x="556484" y="5679149"/>
                  <a:pt x="351035" y="5317397"/>
                  <a:pt x="210542" y="4902001"/>
                </a:cubicBezTo>
                <a:cubicBezTo>
                  <a:pt x="70180" y="4486473"/>
                  <a:pt x="0" y="4034763"/>
                  <a:pt x="0" y="3546872"/>
                </a:cubicBezTo>
                <a:close/>
                <a:moveTo>
                  <a:pt x="1785937" y="3416697"/>
                </a:moveTo>
                <a:lnTo>
                  <a:pt x="1785937" y="3546872"/>
                </a:lnTo>
                <a:cubicBezTo>
                  <a:pt x="1785937" y="3828124"/>
                  <a:pt x="1810742" y="4090723"/>
                  <a:pt x="1860351" y="4334669"/>
                </a:cubicBezTo>
                <a:cubicBezTo>
                  <a:pt x="1909960" y="4578614"/>
                  <a:pt x="1989534" y="4792596"/>
                  <a:pt x="2099071" y="4976614"/>
                </a:cubicBezTo>
                <a:cubicBezTo>
                  <a:pt x="2208609" y="5160632"/>
                  <a:pt x="2352212" y="5304300"/>
                  <a:pt x="2529879" y="5407620"/>
                </a:cubicBezTo>
                <a:cubicBezTo>
                  <a:pt x="2707679" y="5510940"/>
                  <a:pt x="2924770" y="5562600"/>
                  <a:pt x="3181151" y="5562600"/>
                </a:cubicBezTo>
                <a:cubicBezTo>
                  <a:pt x="3429198" y="5562600"/>
                  <a:pt x="3642055" y="5510940"/>
                  <a:pt x="3819723" y="5407620"/>
                </a:cubicBezTo>
                <a:cubicBezTo>
                  <a:pt x="3997523" y="5304300"/>
                  <a:pt x="4140133" y="5160632"/>
                  <a:pt x="4247554" y="4976614"/>
                </a:cubicBezTo>
                <a:cubicBezTo>
                  <a:pt x="4355107" y="4792596"/>
                  <a:pt x="4434747" y="4578614"/>
                  <a:pt x="4486473" y="4334669"/>
                </a:cubicBezTo>
                <a:cubicBezTo>
                  <a:pt x="4538199" y="4090723"/>
                  <a:pt x="4564062" y="3828124"/>
                  <a:pt x="4564062" y="3546872"/>
                </a:cubicBezTo>
                <a:lnTo>
                  <a:pt x="4564062" y="3416697"/>
                </a:lnTo>
                <a:cubicBezTo>
                  <a:pt x="4564062" y="3143779"/>
                  <a:pt x="4538199" y="2886405"/>
                  <a:pt x="4486473" y="2644576"/>
                </a:cubicBezTo>
                <a:cubicBezTo>
                  <a:pt x="4434747" y="2402615"/>
                  <a:pt x="4354115" y="2187575"/>
                  <a:pt x="4244578" y="1999456"/>
                </a:cubicBezTo>
                <a:cubicBezTo>
                  <a:pt x="4135040" y="1811337"/>
                  <a:pt x="3991371" y="1663568"/>
                  <a:pt x="3813571" y="1556147"/>
                </a:cubicBezTo>
                <a:cubicBezTo>
                  <a:pt x="3635904" y="1448726"/>
                  <a:pt x="3420930" y="1395015"/>
                  <a:pt x="3168650" y="1395015"/>
                </a:cubicBezTo>
                <a:cubicBezTo>
                  <a:pt x="2916502" y="1395015"/>
                  <a:pt x="2702586" y="1448726"/>
                  <a:pt x="2526903" y="1556147"/>
                </a:cubicBezTo>
                <a:cubicBezTo>
                  <a:pt x="2351219" y="1663568"/>
                  <a:pt x="2208609" y="1811337"/>
                  <a:pt x="2099071" y="1999456"/>
                </a:cubicBezTo>
                <a:cubicBezTo>
                  <a:pt x="1989534" y="2187575"/>
                  <a:pt x="1909960" y="2402615"/>
                  <a:pt x="1860351" y="2644576"/>
                </a:cubicBezTo>
                <a:cubicBezTo>
                  <a:pt x="1810742" y="2886405"/>
                  <a:pt x="1785937" y="3143779"/>
                  <a:pt x="1785937" y="3416697"/>
                </a:cubicBezTo>
                <a:close/>
              </a:path>
            </a:pathLst>
          </a:custGeom>
          <a:solidFill>
            <a:srgbClr val="028792">
              <a:alpha val="100000"/>
            </a:srgbClr>
          </a:solidFill>
          <a:ln w="6100006">
            <a:noFill/>
          </a:ln>
        </p:spPr>
        <p:style>
          <a:lnRef idx="2">
            <a:schemeClr val="accent1">
              <a:shade val="50000"/>
            </a:schemeClr>
          </a:lnRef>
          <a:fillRef idx="1">
            <a:schemeClr val="accent1"/>
          </a:fillRef>
          <a:effectRef idx="0">
            <a:schemeClr val="accent1"/>
          </a:effectRef>
          <a:fontRef idx="minor">
            <a:schemeClr val="lt1"/>
          </a:fontRef>
        </p:style>
      </p:sp>
      <p:sp>
        <p:nvSpPr>
          <p:cNvPr id="7662" name="Freeform 7662"/>
          <p:cNvSpPr/>
          <p:nvPr/>
        </p:nvSpPr>
        <p:spPr>
          <a:xfrm>
            <a:off x="2108185" y="4498346"/>
            <a:ext cx="63251" cy="75091"/>
          </a:xfrm>
          <a:custGeom>
            <a:avLst/>
            <a:gdLst/>
            <a:ahLst/>
            <a:cxnLst/>
            <a:rect l="0" t="0" r="0" b="0"/>
            <a:pathLst>
              <a:path w="5867400" h="6957615">
                <a:moveTo>
                  <a:pt x="3059906" y="5562600"/>
                </a:moveTo>
                <a:cubicBezTo>
                  <a:pt x="3279510" y="5562600"/>
                  <a:pt x="3474243" y="5520267"/>
                  <a:pt x="3644106" y="5435600"/>
                </a:cubicBezTo>
                <a:cubicBezTo>
                  <a:pt x="3814100" y="5350801"/>
                  <a:pt x="3947715" y="5230879"/>
                  <a:pt x="4044950" y="5075833"/>
                </a:cubicBezTo>
                <a:cubicBezTo>
                  <a:pt x="4142316" y="4920655"/>
                  <a:pt x="4191000" y="4737695"/>
                  <a:pt x="4191000" y="4526955"/>
                </a:cubicBezTo>
                <a:lnTo>
                  <a:pt x="5867400" y="4526955"/>
                </a:lnTo>
                <a:cubicBezTo>
                  <a:pt x="5867400" y="4998178"/>
                  <a:pt x="5743310" y="5416748"/>
                  <a:pt x="5495131" y="5782667"/>
                </a:cubicBezTo>
                <a:cubicBezTo>
                  <a:pt x="5247084" y="6148454"/>
                  <a:pt x="4914238" y="6435725"/>
                  <a:pt x="4496593" y="6644481"/>
                </a:cubicBezTo>
                <a:cubicBezTo>
                  <a:pt x="4079081" y="6853236"/>
                  <a:pt x="3611827" y="6957615"/>
                  <a:pt x="3094831" y="6957615"/>
                </a:cubicBezTo>
                <a:cubicBezTo>
                  <a:pt x="2573866" y="6957615"/>
                  <a:pt x="2120040" y="6870831"/>
                  <a:pt x="1733351" y="6697265"/>
                </a:cubicBezTo>
                <a:cubicBezTo>
                  <a:pt x="1346795" y="6523567"/>
                  <a:pt x="1025326" y="6282730"/>
                  <a:pt x="768945" y="5974755"/>
                </a:cubicBezTo>
                <a:cubicBezTo>
                  <a:pt x="512564" y="5666780"/>
                  <a:pt x="320278" y="5307145"/>
                  <a:pt x="192087" y="4895850"/>
                </a:cubicBezTo>
                <a:cubicBezTo>
                  <a:pt x="64029" y="4484423"/>
                  <a:pt x="0" y="4043032"/>
                  <a:pt x="0" y="3571676"/>
                </a:cubicBezTo>
                <a:lnTo>
                  <a:pt x="0" y="3391892"/>
                </a:lnTo>
                <a:cubicBezTo>
                  <a:pt x="0" y="2916436"/>
                  <a:pt x="64029" y="2473060"/>
                  <a:pt x="192087" y="2061765"/>
                </a:cubicBezTo>
                <a:cubicBezTo>
                  <a:pt x="320278" y="1650338"/>
                  <a:pt x="512564" y="1290704"/>
                  <a:pt x="768945" y="982861"/>
                </a:cubicBezTo>
                <a:cubicBezTo>
                  <a:pt x="1025326" y="674886"/>
                  <a:pt x="1345803" y="434115"/>
                  <a:pt x="1730375" y="260548"/>
                </a:cubicBezTo>
                <a:cubicBezTo>
                  <a:pt x="2114946" y="86850"/>
                  <a:pt x="2565664" y="0"/>
                  <a:pt x="3082528" y="0"/>
                </a:cubicBezTo>
                <a:cubicBezTo>
                  <a:pt x="3632464" y="0"/>
                  <a:pt x="4115196" y="105370"/>
                  <a:pt x="4530725" y="316111"/>
                </a:cubicBezTo>
                <a:cubicBezTo>
                  <a:pt x="4946253" y="526851"/>
                  <a:pt x="5272881" y="827616"/>
                  <a:pt x="5510609" y="1218406"/>
                </a:cubicBezTo>
                <a:cubicBezTo>
                  <a:pt x="5748469" y="1609063"/>
                  <a:pt x="5867400" y="2071026"/>
                  <a:pt x="5867400" y="2604294"/>
                </a:cubicBezTo>
                <a:lnTo>
                  <a:pt x="4191000" y="2604294"/>
                </a:lnTo>
                <a:cubicBezTo>
                  <a:pt x="4191000" y="2380985"/>
                  <a:pt x="4146483" y="2178380"/>
                  <a:pt x="4057451" y="1996480"/>
                </a:cubicBezTo>
                <a:cubicBezTo>
                  <a:pt x="3968419" y="1814579"/>
                  <a:pt x="3839964" y="1668859"/>
                  <a:pt x="3672085" y="1559322"/>
                </a:cubicBezTo>
                <a:cubicBezTo>
                  <a:pt x="3504207" y="1449784"/>
                  <a:pt x="3298097" y="1395015"/>
                  <a:pt x="3053754" y="1395015"/>
                </a:cubicBezTo>
                <a:cubicBezTo>
                  <a:pt x="2792743" y="1395015"/>
                  <a:pt x="2579356" y="1449784"/>
                  <a:pt x="2413595" y="1559322"/>
                </a:cubicBezTo>
                <a:cubicBezTo>
                  <a:pt x="2247833" y="1668727"/>
                  <a:pt x="2119378" y="1817555"/>
                  <a:pt x="2028229" y="2005806"/>
                </a:cubicBezTo>
                <a:cubicBezTo>
                  <a:pt x="1937080" y="2193925"/>
                  <a:pt x="1873911" y="2406848"/>
                  <a:pt x="1838721" y="2644576"/>
                </a:cubicBezTo>
                <a:cubicBezTo>
                  <a:pt x="1803532" y="2882305"/>
                  <a:pt x="1785937" y="3131410"/>
                  <a:pt x="1785937" y="3391892"/>
                </a:cubicBezTo>
                <a:lnTo>
                  <a:pt x="1785937" y="3571676"/>
                </a:lnTo>
                <a:cubicBezTo>
                  <a:pt x="1785937" y="3832291"/>
                  <a:pt x="1802473" y="4082521"/>
                  <a:pt x="1835546" y="4322365"/>
                </a:cubicBezTo>
                <a:cubicBezTo>
                  <a:pt x="1868752" y="4562078"/>
                  <a:pt x="1931921" y="4775001"/>
                  <a:pt x="2025054" y="4961136"/>
                </a:cubicBezTo>
                <a:cubicBezTo>
                  <a:pt x="2118320" y="5147138"/>
                  <a:pt x="2247833" y="5293915"/>
                  <a:pt x="2413595" y="5401469"/>
                </a:cubicBezTo>
                <a:cubicBezTo>
                  <a:pt x="2579356" y="5508889"/>
                  <a:pt x="2794793" y="5562600"/>
                  <a:pt x="3059906" y="5562600"/>
                </a:cubicBezTo>
                <a:close/>
              </a:path>
            </a:pathLst>
          </a:custGeom>
          <a:solidFill>
            <a:srgbClr val="028792">
              <a:alpha val="100000"/>
            </a:srgbClr>
          </a:solidFill>
          <a:ln w="6100006">
            <a:noFill/>
          </a:ln>
        </p:spPr>
        <p:style>
          <a:lnRef idx="2">
            <a:schemeClr val="accent1">
              <a:shade val="50000"/>
            </a:schemeClr>
          </a:lnRef>
          <a:fillRef idx="1">
            <a:schemeClr val="accent1"/>
          </a:fillRef>
          <a:effectRef idx="0">
            <a:schemeClr val="accent1"/>
          </a:effectRef>
          <a:fontRef idx="minor">
            <a:schemeClr val="lt1"/>
          </a:fontRef>
        </p:style>
      </p:sp>
      <p:sp>
        <p:nvSpPr>
          <p:cNvPr id="7663" name="Freeform 7663"/>
          <p:cNvSpPr/>
          <p:nvPr/>
        </p:nvSpPr>
        <p:spPr>
          <a:xfrm>
            <a:off x="2180828" y="4471048"/>
            <a:ext cx="21631" cy="101018"/>
          </a:xfrm>
          <a:custGeom>
            <a:avLst/>
            <a:gdLst/>
            <a:ahLst/>
            <a:cxnLst/>
            <a:rect l="0" t="0" r="0" b="0"/>
            <a:pathLst>
              <a:path w="2006600" h="9359900">
                <a:moveTo>
                  <a:pt x="1900237" y="2654300"/>
                </a:moveTo>
                <a:lnTo>
                  <a:pt x="1900237" y="9359900"/>
                </a:lnTo>
                <a:lnTo>
                  <a:pt x="114300" y="9359900"/>
                </a:lnTo>
                <a:lnTo>
                  <a:pt x="114300" y="2654300"/>
                </a:lnTo>
                <a:close/>
                <a:moveTo>
                  <a:pt x="0" y="901700"/>
                </a:moveTo>
                <a:cubicBezTo>
                  <a:pt x="0" y="640557"/>
                  <a:pt x="90818" y="424988"/>
                  <a:pt x="272454" y="254993"/>
                </a:cubicBezTo>
                <a:cubicBezTo>
                  <a:pt x="454091" y="84998"/>
                  <a:pt x="697772" y="0"/>
                  <a:pt x="1003498" y="0"/>
                </a:cubicBezTo>
                <a:cubicBezTo>
                  <a:pt x="1304858" y="0"/>
                  <a:pt x="1547349" y="84998"/>
                  <a:pt x="1730970" y="254993"/>
                </a:cubicBezTo>
                <a:cubicBezTo>
                  <a:pt x="1914723" y="424988"/>
                  <a:pt x="2006600" y="640557"/>
                  <a:pt x="2006600" y="901700"/>
                </a:cubicBezTo>
                <a:cubicBezTo>
                  <a:pt x="2006600" y="1162844"/>
                  <a:pt x="1914723" y="1378413"/>
                  <a:pt x="1730970" y="1548408"/>
                </a:cubicBezTo>
                <a:cubicBezTo>
                  <a:pt x="1547349" y="1718403"/>
                  <a:pt x="1304858" y="1803400"/>
                  <a:pt x="1003498" y="1803400"/>
                </a:cubicBezTo>
                <a:cubicBezTo>
                  <a:pt x="697772" y="1803400"/>
                  <a:pt x="454091" y="1718403"/>
                  <a:pt x="272454" y="1548408"/>
                </a:cubicBezTo>
                <a:cubicBezTo>
                  <a:pt x="90818" y="1378413"/>
                  <a:pt x="0" y="1162844"/>
                  <a:pt x="0" y="901700"/>
                </a:cubicBezTo>
                <a:close/>
              </a:path>
            </a:pathLst>
          </a:custGeom>
          <a:solidFill>
            <a:srgbClr val="028792">
              <a:alpha val="100000"/>
            </a:srgbClr>
          </a:solidFill>
          <a:ln w="6100006">
            <a:noFill/>
          </a:ln>
        </p:spPr>
        <p:style>
          <a:lnRef idx="2">
            <a:schemeClr val="accent1">
              <a:shade val="50000"/>
            </a:schemeClr>
          </a:lnRef>
          <a:fillRef idx="1">
            <a:schemeClr val="accent1"/>
          </a:fillRef>
          <a:effectRef idx="0">
            <a:schemeClr val="accent1"/>
          </a:effectRef>
          <a:fontRef idx="minor">
            <a:schemeClr val="lt1"/>
          </a:fontRef>
        </p:style>
      </p:sp>
      <p:sp>
        <p:nvSpPr>
          <p:cNvPr id="7664" name="Freeform 7664"/>
          <p:cNvSpPr/>
          <p:nvPr/>
        </p:nvSpPr>
        <p:spPr>
          <a:xfrm>
            <a:off x="2213357" y="4498324"/>
            <a:ext cx="64343" cy="75113"/>
          </a:xfrm>
          <a:custGeom>
            <a:avLst/>
            <a:gdLst/>
            <a:ahLst/>
            <a:cxnLst/>
            <a:rect l="0" t="0" r="0" b="0"/>
            <a:pathLst>
              <a:path w="5968801" h="6959600">
                <a:moveTo>
                  <a:pt x="3898900" y="5321697"/>
                </a:moveTo>
                <a:lnTo>
                  <a:pt x="3898900" y="2331046"/>
                </a:lnTo>
                <a:cubicBezTo>
                  <a:pt x="3898900" y="2116072"/>
                  <a:pt x="3863908" y="1931062"/>
                  <a:pt x="3793926" y="1776016"/>
                </a:cubicBezTo>
                <a:cubicBezTo>
                  <a:pt x="3724076" y="1620838"/>
                  <a:pt x="3616126" y="1499857"/>
                  <a:pt x="3470076" y="1413074"/>
                </a:cubicBezTo>
                <a:cubicBezTo>
                  <a:pt x="3324158" y="1326158"/>
                  <a:pt x="3135974" y="1282700"/>
                  <a:pt x="2905521" y="1282700"/>
                </a:cubicBezTo>
                <a:cubicBezTo>
                  <a:pt x="2708142" y="1282700"/>
                  <a:pt x="2537420" y="1316765"/>
                  <a:pt x="2393354" y="1384896"/>
                </a:cubicBezTo>
                <a:cubicBezTo>
                  <a:pt x="2249421" y="1452894"/>
                  <a:pt x="2138362" y="1549797"/>
                  <a:pt x="2060178" y="1675607"/>
                </a:cubicBezTo>
                <a:cubicBezTo>
                  <a:pt x="1982126" y="1801416"/>
                  <a:pt x="1943100" y="1948921"/>
                  <a:pt x="1943100" y="2118122"/>
                </a:cubicBezTo>
                <a:lnTo>
                  <a:pt x="157162" y="2118122"/>
                </a:lnTo>
                <a:cubicBezTo>
                  <a:pt x="157162" y="1833166"/>
                  <a:pt x="223242" y="1562696"/>
                  <a:pt x="355401" y="1306711"/>
                </a:cubicBezTo>
                <a:cubicBezTo>
                  <a:pt x="487560" y="1050727"/>
                  <a:pt x="679582" y="824707"/>
                  <a:pt x="931465" y="628650"/>
                </a:cubicBezTo>
                <a:cubicBezTo>
                  <a:pt x="1183481" y="432462"/>
                  <a:pt x="1483981" y="278673"/>
                  <a:pt x="1832967" y="167283"/>
                </a:cubicBezTo>
                <a:cubicBezTo>
                  <a:pt x="2182084" y="55761"/>
                  <a:pt x="2573469" y="0"/>
                  <a:pt x="3007121" y="0"/>
                </a:cubicBezTo>
                <a:cubicBezTo>
                  <a:pt x="3527557" y="0"/>
                  <a:pt x="3990114" y="86850"/>
                  <a:pt x="4394795" y="260549"/>
                </a:cubicBezTo>
                <a:cubicBezTo>
                  <a:pt x="4799607" y="434115"/>
                  <a:pt x="5118695" y="694598"/>
                  <a:pt x="5352057" y="1041996"/>
                </a:cubicBezTo>
                <a:cubicBezTo>
                  <a:pt x="5585552" y="1389394"/>
                  <a:pt x="5702300" y="1823641"/>
                  <a:pt x="5702300" y="2344738"/>
                </a:cubicBezTo>
                <a:lnTo>
                  <a:pt x="5702300" y="5216525"/>
                </a:lnTo>
                <a:cubicBezTo>
                  <a:pt x="5702300" y="5584693"/>
                  <a:pt x="5724988" y="5885591"/>
                  <a:pt x="5770364" y="6119218"/>
                </a:cubicBezTo>
                <a:cubicBezTo>
                  <a:pt x="5815872" y="6352845"/>
                  <a:pt x="5882018" y="6556508"/>
                  <a:pt x="5968801" y="6730207"/>
                </a:cubicBezTo>
                <a:lnTo>
                  <a:pt x="5968801" y="6835576"/>
                </a:lnTo>
                <a:lnTo>
                  <a:pt x="4160043" y="6835576"/>
                </a:lnTo>
                <a:cubicBezTo>
                  <a:pt x="4072995" y="6653544"/>
                  <a:pt x="4007710" y="6425010"/>
                  <a:pt x="3964185" y="6149975"/>
                </a:cubicBezTo>
                <a:cubicBezTo>
                  <a:pt x="3920661" y="5874941"/>
                  <a:pt x="3898900" y="5598848"/>
                  <a:pt x="3898900" y="5321697"/>
                </a:cubicBezTo>
                <a:close/>
                <a:moveTo>
                  <a:pt x="4141390" y="2743200"/>
                </a:moveTo>
                <a:lnTo>
                  <a:pt x="4141390" y="3759200"/>
                </a:lnTo>
                <a:lnTo>
                  <a:pt x="3146028" y="3759200"/>
                </a:lnTo>
                <a:cubicBezTo>
                  <a:pt x="2911210" y="3759200"/>
                  <a:pt x="2707216" y="3786056"/>
                  <a:pt x="2534046" y="3839766"/>
                </a:cubicBezTo>
                <a:cubicBezTo>
                  <a:pt x="2361009" y="3893477"/>
                  <a:pt x="2218795" y="3968949"/>
                  <a:pt x="2107406" y="4066183"/>
                </a:cubicBezTo>
                <a:cubicBezTo>
                  <a:pt x="1996148" y="4163418"/>
                  <a:pt x="1914723" y="4276130"/>
                  <a:pt x="1863129" y="4404321"/>
                </a:cubicBezTo>
                <a:cubicBezTo>
                  <a:pt x="1811668" y="4532511"/>
                  <a:pt x="1785937" y="4673071"/>
                  <a:pt x="1785937" y="4826000"/>
                </a:cubicBezTo>
                <a:cubicBezTo>
                  <a:pt x="1785937" y="4979062"/>
                  <a:pt x="1820994" y="5116579"/>
                  <a:pt x="1891109" y="5238552"/>
                </a:cubicBezTo>
                <a:cubicBezTo>
                  <a:pt x="1961356" y="5360525"/>
                  <a:pt x="2062559" y="5455643"/>
                  <a:pt x="2194718" y="5523905"/>
                </a:cubicBezTo>
                <a:cubicBezTo>
                  <a:pt x="2327010" y="5592035"/>
                  <a:pt x="2481990" y="5626100"/>
                  <a:pt x="2659657" y="5626100"/>
                </a:cubicBezTo>
                <a:cubicBezTo>
                  <a:pt x="2928210" y="5626100"/>
                  <a:pt x="3161638" y="5572390"/>
                  <a:pt x="3359943" y="5464969"/>
                </a:cubicBezTo>
                <a:cubicBezTo>
                  <a:pt x="3558249" y="5357416"/>
                  <a:pt x="3712170" y="5225058"/>
                  <a:pt x="3821707" y="5067896"/>
                </a:cubicBezTo>
                <a:cubicBezTo>
                  <a:pt x="3931245" y="4910733"/>
                  <a:pt x="3986014" y="4761905"/>
                  <a:pt x="3986014" y="4621411"/>
                </a:cubicBezTo>
                <a:lnTo>
                  <a:pt x="4464843" y="5378054"/>
                </a:lnTo>
                <a:cubicBezTo>
                  <a:pt x="4398830" y="5547519"/>
                  <a:pt x="4309004" y="5723203"/>
                  <a:pt x="4195365" y="5905104"/>
                </a:cubicBezTo>
                <a:cubicBezTo>
                  <a:pt x="4081859" y="6087005"/>
                  <a:pt x="3938389" y="6257595"/>
                  <a:pt x="3764954" y="6416874"/>
                </a:cubicBezTo>
                <a:cubicBezTo>
                  <a:pt x="3591652" y="6576021"/>
                  <a:pt x="3383227" y="6706262"/>
                  <a:pt x="3139678" y="6807597"/>
                </a:cubicBezTo>
                <a:cubicBezTo>
                  <a:pt x="2896129" y="6908932"/>
                  <a:pt x="2607071" y="6959600"/>
                  <a:pt x="2272506" y="6959600"/>
                </a:cubicBezTo>
                <a:cubicBezTo>
                  <a:pt x="1847453" y="6959600"/>
                  <a:pt x="1462550" y="6873742"/>
                  <a:pt x="1117798" y="6702029"/>
                </a:cubicBezTo>
                <a:cubicBezTo>
                  <a:pt x="773046" y="6530182"/>
                  <a:pt x="500525" y="6292123"/>
                  <a:pt x="300235" y="5987852"/>
                </a:cubicBezTo>
                <a:cubicBezTo>
                  <a:pt x="100078" y="5683581"/>
                  <a:pt x="0" y="5336845"/>
                  <a:pt x="0" y="4947643"/>
                </a:cubicBezTo>
                <a:cubicBezTo>
                  <a:pt x="0" y="4595747"/>
                  <a:pt x="66145" y="4283208"/>
                  <a:pt x="198437" y="4010025"/>
                </a:cubicBezTo>
                <a:cubicBezTo>
                  <a:pt x="330729" y="3736843"/>
                  <a:pt x="525991" y="3506061"/>
                  <a:pt x="784225" y="3317677"/>
                </a:cubicBezTo>
                <a:cubicBezTo>
                  <a:pt x="1042590" y="3129161"/>
                  <a:pt x="1365977" y="2986286"/>
                  <a:pt x="1754385" y="2889052"/>
                </a:cubicBezTo>
                <a:cubicBezTo>
                  <a:pt x="2142926" y="2791818"/>
                  <a:pt x="2593445" y="2743200"/>
                  <a:pt x="3105943" y="2743200"/>
                </a:cubicBezTo>
                <a:close/>
              </a:path>
            </a:pathLst>
          </a:custGeom>
          <a:solidFill>
            <a:srgbClr val="028792">
              <a:alpha val="100000"/>
            </a:srgbClr>
          </a:solidFill>
          <a:ln w="6100006">
            <a:noFill/>
          </a:ln>
        </p:spPr>
        <p:style>
          <a:lnRef idx="2">
            <a:schemeClr val="accent1">
              <a:shade val="50000"/>
            </a:schemeClr>
          </a:lnRef>
          <a:fillRef idx="1">
            <a:schemeClr val="accent1"/>
          </a:fillRef>
          <a:effectRef idx="0">
            <a:schemeClr val="accent1"/>
          </a:effectRef>
          <a:fontRef idx="minor">
            <a:schemeClr val="lt1"/>
          </a:fontRef>
        </p:style>
      </p:sp>
      <p:sp>
        <p:nvSpPr>
          <p:cNvPr id="7665" name="Freeform 7665"/>
          <p:cNvSpPr/>
          <p:nvPr/>
        </p:nvSpPr>
        <p:spPr>
          <a:xfrm>
            <a:off x="2281756" y="4481740"/>
            <a:ext cx="42967" cy="91629"/>
          </a:xfrm>
          <a:custGeom>
            <a:avLst/>
            <a:gdLst/>
            <a:ahLst/>
            <a:cxnLst/>
            <a:rect l="0" t="0" r="0" b="0"/>
            <a:pathLst>
              <a:path w="3985815" h="8489950">
                <a:moveTo>
                  <a:pt x="3905250" y="1651000"/>
                </a:moveTo>
                <a:lnTo>
                  <a:pt x="3905250" y="2921000"/>
                </a:lnTo>
                <a:lnTo>
                  <a:pt x="0" y="2921000"/>
                </a:lnTo>
                <a:lnTo>
                  <a:pt x="0" y="1651000"/>
                </a:lnTo>
                <a:close/>
                <a:moveTo>
                  <a:pt x="965200" y="0"/>
                </a:moveTo>
                <a:lnTo>
                  <a:pt x="2751137" y="0"/>
                </a:lnTo>
                <a:lnTo>
                  <a:pt x="2751137" y="6344047"/>
                </a:lnTo>
                <a:cubicBezTo>
                  <a:pt x="2751137" y="6538516"/>
                  <a:pt x="2776934" y="6687410"/>
                  <a:pt x="2828528" y="6790730"/>
                </a:cubicBezTo>
                <a:cubicBezTo>
                  <a:pt x="2880254" y="6894050"/>
                  <a:pt x="2957843" y="6965355"/>
                  <a:pt x="3061295" y="7004646"/>
                </a:cubicBezTo>
                <a:cubicBezTo>
                  <a:pt x="3164747" y="7043936"/>
                  <a:pt x="3295054" y="7063582"/>
                  <a:pt x="3452217" y="7063582"/>
                </a:cubicBezTo>
                <a:cubicBezTo>
                  <a:pt x="3563871" y="7063582"/>
                  <a:pt x="3664148" y="7058422"/>
                  <a:pt x="3753048" y="7048104"/>
                </a:cubicBezTo>
                <a:cubicBezTo>
                  <a:pt x="3842080" y="7037653"/>
                  <a:pt x="3917619" y="7026275"/>
                  <a:pt x="3979664" y="7013972"/>
                </a:cubicBezTo>
                <a:lnTo>
                  <a:pt x="3985815" y="8328621"/>
                </a:lnTo>
                <a:cubicBezTo>
                  <a:pt x="3832886" y="8378097"/>
                  <a:pt x="3667455" y="8417321"/>
                  <a:pt x="3489523" y="8446293"/>
                </a:cubicBezTo>
                <a:cubicBezTo>
                  <a:pt x="3311723" y="8475397"/>
                  <a:pt x="3115336" y="8489950"/>
                  <a:pt x="2900362" y="8489950"/>
                </a:cubicBezTo>
                <a:cubicBezTo>
                  <a:pt x="2507456" y="8489950"/>
                  <a:pt x="2165217" y="8424862"/>
                  <a:pt x="1873646" y="8294688"/>
                </a:cubicBezTo>
                <a:cubicBezTo>
                  <a:pt x="1582208" y="8164381"/>
                  <a:pt x="1357907" y="7954566"/>
                  <a:pt x="1200745" y="7665244"/>
                </a:cubicBezTo>
                <a:cubicBezTo>
                  <a:pt x="1043715" y="7375790"/>
                  <a:pt x="965200" y="6995385"/>
                  <a:pt x="965200" y="6524030"/>
                </a:cubicBezTo>
                <a:close/>
              </a:path>
            </a:pathLst>
          </a:custGeom>
          <a:solidFill>
            <a:srgbClr val="028792">
              <a:alpha val="100000"/>
            </a:srgbClr>
          </a:solidFill>
          <a:ln w="6100006">
            <a:noFill/>
          </a:ln>
        </p:spPr>
        <p:style>
          <a:lnRef idx="2">
            <a:schemeClr val="accent1">
              <a:shade val="50000"/>
            </a:schemeClr>
          </a:lnRef>
          <a:fillRef idx="1">
            <a:schemeClr val="accent1"/>
          </a:fillRef>
          <a:effectRef idx="0">
            <a:schemeClr val="accent1"/>
          </a:effectRef>
          <a:fontRef idx="minor">
            <a:schemeClr val="lt1"/>
          </a:fontRef>
        </p:style>
      </p:sp>
      <p:sp>
        <p:nvSpPr>
          <p:cNvPr id="7666" name="Freeform 7666"/>
          <p:cNvSpPr/>
          <p:nvPr/>
        </p:nvSpPr>
        <p:spPr>
          <a:xfrm>
            <a:off x="2330577" y="4498346"/>
            <a:ext cx="65715" cy="75091"/>
          </a:xfrm>
          <a:custGeom>
            <a:avLst/>
            <a:gdLst/>
            <a:ahLst/>
            <a:cxnLst/>
            <a:rect l="0" t="0" r="0" b="0"/>
            <a:pathLst>
              <a:path w="6096000" h="6957615">
                <a:moveTo>
                  <a:pt x="3342679" y="6957615"/>
                </a:moveTo>
                <a:cubicBezTo>
                  <a:pt x="2821714" y="6957615"/>
                  <a:pt x="2354460" y="6873940"/>
                  <a:pt x="1940917" y="6706592"/>
                </a:cubicBezTo>
                <a:cubicBezTo>
                  <a:pt x="1527505" y="6539111"/>
                  <a:pt x="1177131" y="6306542"/>
                  <a:pt x="889793" y="6008886"/>
                </a:cubicBezTo>
                <a:cubicBezTo>
                  <a:pt x="602456" y="5711230"/>
                  <a:pt x="382322" y="5365022"/>
                  <a:pt x="229393" y="4970264"/>
                </a:cubicBezTo>
                <a:cubicBezTo>
                  <a:pt x="76464" y="4575373"/>
                  <a:pt x="0" y="4154686"/>
                  <a:pt x="0" y="3708201"/>
                </a:cubicBezTo>
                <a:lnTo>
                  <a:pt x="0" y="3460155"/>
                </a:lnTo>
                <a:cubicBezTo>
                  <a:pt x="0" y="2951626"/>
                  <a:pt x="72297" y="2486554"/>
                  <a:pt x="216892" y="2064940"/>
                </a:cubicBezTo>
                <a:cubicBezTo>
                  <a:pt x="361619" y="1643195"/>
                  <a:pt x="569383" y="1277342"/>
                  <a:pt x="840184" y="967383"/>
                </a:cubicBezTo>
                <a:cubicBezTo>
                  <a:pt x="1110985" y="657291"/>
                  <a:pt x="1440656" y="418571"/>
                  <a:pt x="1829196" y="251222"/>
                </a:cubicBezTo>
                <a:cubicBezTo>
                  <a:pt x="2217869" y="83740"/>
                  <a:pt x="2656152" y="0"/>
                  <a:pt x="3144043" y="0"/>
                </a:cubicBezTo>
                <a:cubicBezTo>
                  <a:pt x="3619500" y="0"/>
                  <a:pt x="4041179" y="78647"/>
                  <a:pt x="4409082" y="235942"/>
                </a:cubicBezTo>
                <a:cubicBezTo>
                  <a:pt x="4777118" y="393237"/>
                  <a:pt x="5086151" y="616810"/>
                  <a:pt x="5336182" y="906661"/>
                </a:cubicBezTo>
                <a:cubicBezTo>
                  <a:pt x="5586346" y="1196380"/>
                  <a:pt x="5775523" y="1543116"/>
                  <a:pt x="5903714" y="1946870"/>
                </a:cubicBezTo>
                <a:cubicBezTo>
                  <a:pt x="6031904" y="2350492"/>
                  <a:pt x="6096000" y="2798696"/>
                  <a:pt x="6096000" y="3291483"/>
                </a:cubicBezTo>
                <a:lnTo>
                  <a:pt x="6096000" y="4036615"/>
                </a:lnTo>
                <a:lnTo>
                  <a:pt x="760214" y="4036615"/>
                </a:lnTo>
                <a:lnTo>
                  <a:pt x="760214" y="2842815"/>
                </a:lnTo>
                <a:lnTo>
                  <a:pt x="4343400" y="2842815"/>
                </a:lnTo>
                <a:lnTo>
                  <a:pt x="4343400" y="2705894"/>
                </a:lnTo>
                <a:cubicBezTo>
                  <a:pt x="4343400" y="2457318"/>
                  <a:pt x="4298751" y="2234671"/>
                  <a:pt x="4209454" y="2037953"/>
                </a:cubicBezTo>
                <a:cubicBezTo>
                  <a:pt x="4120289" y="1841235"/>
                  <a:pt x="3986543" y="1684933"/>
                  <a:pt x="3808214" y="1569045"/>
                </a:cubicBezTo>
                <a:cubicBezTo>
                  <a:pt x="3629885" y="1453026"/>
                  <a:pt x="3401747" y="1395015"/>
                  <a:pt x="3123803" y="1395015"/>
                </a:cubicBezTo>
                <a:cubicBezTo>
                  <a:pt x="2887397" y="1395015"/>
                  <a:pt x="2684131" y="1446676"/>
                  <a:pt x="2514004" y="1549995"/>
                </a:cubicBezTo>
                <a:cubicBezTo>
                  <a:pt x="2343877" y="1653315"/>
                  <a:pt x="2205897" y="1798042"/>
                  <a:pt x="2100064" y="1984176"/>
                </a:cubicBezTo>
                <a:cubicBezTo>
                  <a:pt x="1994362" y="2170179"/>
                  <a:pt x="1915583" y="2388261"/>
                  <a:pt x="1863725" y="2638425"/>
                </a:cubicBezTo>
                <a:cubicBezTo>
                  <a:pt x="1811866" y="2888456"/>
                  <a:pt x="1785937" y="3162366"/>
                  <a:pt x="1785937" y="3460155"/>
                </a:cubicBezTo>
                <a:lnTo>
                  <a:pt x="1785937" y="3708201"/>
                </a:lnTo>
                <a:cubicBezTo>
                  <a:pt x="1785937" y="3977018"/>
                  <a:pt x="1824235" y="4225131"/>
                  <a:pt x="1900832" y="4452540"/>
                </a:cubicBezTo>
                <a:cubicBezTo>
                  <a:pt x="1977562" y="4679950"/>
                  <a:pt x="2087430" y="4876337"/>
                  <a:pt x="2230437" y="5041701"/>
                </a:cubicBezTo>
                <a:cubicBezTo>
                  <a:pt x="2373444" y="5207066"/>
                  <a:pt x="2547474" y="5335257"/>
                  <a:pt x="2752526" y="5426273"/>
                </a:cubicBezTo>
                <a:cubicBezTo>
                  <a:pt x="2957578" y="5517158"/>
                  <a:pt x="3190676" y="5562600"/>
                  <a:pt x="3451820" y="5562600"/>
                </a:cubicBezTo>
                <a:cubicBezTo>
                  <a:pt x="3775008" y="5562600"/>
                  <a:pt x="4076435" y="5499827"/>
                  <a:pt x="4356100" y="5374283"/>
                </a:cubicBezTo>
                <a:cubicBezTo>
                  <a:pt x="4635764" y="5248606"/>
                  <a:pt x="4877196" y="5058106"/>
                  <a:pt x="5080396" y="4802783"/>
                </a:cubicBezTo>
                <a:lnTo>
                  <a:pt x="5947370" y="5742384"/>
                </a:lnTo>
                <a:cubicBezTo>
                  <a:pt x="5806744" y="5944923"/>
                  <a:pt x="5615516" y="6139193"/>
                  <a:pt x="5373687" y="6325195"/>
                </a:cubicBezTo>
                <a:cubicBezTo>
                  <a:pt x="5131858" y="6511197"/>
                  <a:pt x="4841411" y="6663134"/>
                  <a:pt x="4502348" y="6781006"/>
                </a:cubicBezTo>
                <a:cubicBezTo>
                  <a:pt x="4163285" y="6898745"/>
                  <a:pt x="3776728" y="6957615"/>
                  <a:pt x="3342679" y="6957615"/>
                </a:cubicBezTo>
                <a:close/>
              </a:path>
            </a:pathLst>
          </a:custGeom>
          <a:solidFill>
            <a:srgbClr val="028792">
              <a:alpha val="100000"/>
            </a:srgbClr>
          </a:solidFill>
          <a:ln w="6100006">
            <a:noFill/>
          </a:ln>
        </p:spPr>
        <p:style>
          <a:lnRef idx="2">
            <a:schemeClr val="accent1">
              <a:shade val="50000"/>
            </a:schemeClr>
          </a:lnRef>
          <a:fillRef idx="1">
            <a:schemeClr val="accent1"/>
          </a:fillRef>
          <a:effectRef idx="0">
            <a:schemeClr val="accent1"/>
          </a:effectRef>
          <a:fontRef idx="minor">
            <a:schemeClr val="lt1"/>
          </a:fontRef>
        </p:style>
      </p:sp>
      <p:sp>
        <p:nvSpPr>
          <p:cNvPr id="7667" name="Freeform 7667"/>
          <p:cNvSpPr/>
          <p:nvPr/>
        </p:nvSpPr>
        <p:spPr>
          <a:xfrm>
            <a:off x="2402261" y="4469266"/>
            <a:ext cx="65168" cy="104171"/>
          </a:xfrm>
          <a:custGeom>
            <a:avLst/>
            <a:gdLst/>
            <a:ahLst/>
            <a:cxnLst/>
            <a:rect l="0" t="0" r="0" b="0"/>
            <a:pathLst>
              <a:path w="6045200" h="9652000">
                <a:moveTo>
                  <a:pt x="4241800" y="8062119"/>
                </a:moveTo>
                <a:lnTo>
                  <a:pt x="4241800" y="0"/>
                </a:lnTo>
                <a:lnTo>
                  <a:pt x="6045200" y="0"/>
                </a:lnTo>
                <a:lnTo>
                  <a:pt x="6045200" y="9525000"/>
                </a:lnTo>
                <a:lnTo>
                  <a:pt x="4422179" y="9525000"/>
                </a:lnTo>
                <a:close/>
                <a:moveTo>
                  <a:pt x="0" y="6252766"/>
                </a:moveTo>
                <a:lnTo>
                  <a:pt x="0" y="6122591"/>
                </a:lnTo>
                <a:cubicBezTo>
                  <a:pt x="0" y="5609696"/>
                  <a:pt x="57877" y="5143434"/>
                  <a:pt x="173632" y="4723805"/>
                </a:cubicBezTo>
                <a:cubicBezTo>
                  <a:pt x="289520" y="4304044"/>
                  <a:pt x="459118" y="3943218"/>
                  <a:pt x="682426" y="3641329"/>
                </a:cubicBezTo>
                <a:cubicBezTo>
                  <a:pt x="905867" y="3339439"/>
                  <a:pt x="1180967" y="3105812"/>
                  <a:pt x="1507728" y="2940447"/>
                </a:cubicBezTo>
                <a:cubicBezTo>
                  <a:pt x="1834488" y="2775083"/>
                  <a:pt x="2206823" y="2692400"/>
                  <a:pt x="2624732" y="2692400"/>
                </a:cubicBezTo>
                <a:cubicBezTo>
                  <a:pt x="3017506" y="2692400"/>
                  <a:pt x="3361795" y="2775016"/>
                  <a:pt x="3657600" y="2940249"/>
                </a:cubicBezTo>
                <a:cubicBezTo>
                  <a:pt x="3953404" y="3105349"/>
                  <a:pt x="4205750" y="3339704"/>
                  <a:pt x="4414639" y="3643313"/>
                </a:cubicBezTo>
                <a:cubicBezTo>
                  <a:pt x="4623527" y="3946790"/>
                  <a:pt x="4792067" y="4304044"/>
                  <a:pt x="4920257" y="4715074"/>
                </a:cubicBezTo>
                <a:cubicBezTo>
                  <a:pt x="5048580" y="5125972"/>
                  <a:pt x="5141647" y="5575102"/>
                  <a:pt x="5199459" y="6062465"/>
                </a:cubicBezTo>
                <a:lnTo>
                  <a:pt x="5199459" y="6348016"/>
                </a:lnTo>
                <a:cubicBezTo>
                  <a:pt x="5141647" y="6815799"/>
                  <a:pt x="5048580" y="7250510"/>
                  <a:pt x="4920257" y="7652147"/>
                </a:cubicBezTo>
                <a:cubicBezTo>
                  <a:pt x="4792067" y="8053785"/>
                  <a:pt x="4623527" y="8404689"/>
                  <a:pt x="4414639" y="8704858"/>
                </a:cubicBezTo>
                <a:cubicBezTo>
                  <a:pt x="4205750" y="9005028"/>
                  <a:pt x="3952345" y="9237928"/>
                  <a:pt x="3654425" y="9403557"/>
                </a:cubicBezTo>
                <a:cubicBezTo>
                  <a:pt x="3356636" y="9569185"/>
                  <a:pt x="3009238" y="9652000"/>
                  <a:pt x="2612231" y="9652000"/>
                </a:cubicBezTo>
                <a:cubicBezTo>
                  <a:pt x="2194454" y="9652000"/>
                  <a:pt x="1823177" y="9567267"/>
                  <a:pt x="1498401" y="9397802"/>
                </a:cubicBezTo>
                <a:cubicBezTo>
                  <a:pt x="1173757" y="9228204"/>
                  <a:pt x="900773" y="8990410"/>
                  <a:pt x="679450" y="8684419"/>
                </a:cubicBezTo>
                <a:cubicBezTo>
                  <a:pt x="458126" y="8378429"/>
                  <a:pt x="289520" y="8018661"/>
                  <a:pt x="173632" y="7605118"/>
                </a:cubicBezTo>
                <a:cubicBezTo>
                  <a:pt x="57877" y="7191574"/>
                  <a:pt x="0" y="6740790"/>
                  <a:pt x="0" y="6252766"/>
                </a:cubicBezTo>
                <a:close/>
                <a:moveTo>
                  <a:pt x="1785937" y="6118424"/>
                </a:moveTo>
                <a:lnTo>
                  <a:pt x="1785937" y="6248797"/>
                </a:lnTo>
                <a:cubicBezTo>
                  <a:pt x="1785937" y="6526081"/>
                  <a:pt x="1807633" y="6784843"/>
                  <a:pt x="1851025" y="7025085"/>
                </a:cubicBezTo>
                <a:cubicBezTo>
                  <a:pt x="1894416" y="7265327"/>
                  <a:pt x="1966714" y="7477522"/>
                  <a:pt x="2067917" y="7661672"/>
                </a:cubicBezTo>
                <a:cubicBezTo>
                  <a:pt x="2169252" y="7845822"/>
                  <a:pt x="2301544" y="7988631"/>
                  <a:pt x="2464792" y="8090099"/>
                </a:cubicBezTo>
                <a:cubicBezTo>
                  <a:pt x="2628172" y="8191567"/>
                  <a:pt x="2827668" y="8242300"/>
                  <a:pt x="3063279" y="8242300"/>
                </a:cubicBezTo>
                <a:cubicBezTo>
                  <a:pt x="3369270" y="8242300"/>
                  <a:pt x="3621484" y="8172980"/>
                  <a:pt x="3819921" y="8034338"/>
                </a:cubicBezTo>
                <a:cubicBezTo>
                  <a:pt x="4018359" y="7895564"/>
                  <a:pt x="4170296" y="7704072"/>
                  <a:pt x="4275732" y="7459861"/>
                </a:cubicBezTo>
                <a:cubicBezTo>
                  <a:pt x="4381169" y="7215519"/>
                  <a:pt x="4442155" y="6933936"/>
                  <a:pt x="4458692" y="6615113"/>
                </a:cubicBezTo>
                <a:lnTo>
                  <a:pt x="4458692" y="5801519"/>
                </a:lnTo>
                <a:cubicBezTo>
                  <a:pt x="4446256" y="5540640"/>
                  <a:pt x="4410075" y="5305690"/>
                  <a:pt x="4350146" y="5096669"/>
                </a:cubicBezTo>
                <a:cubicBezTo>
                  <a:pt x="4290218" y="4887516"/>
                  <a:pt x="4203369" y="4708459"/>
                  <a:pt x="4089598" y="4559499"/>
                </a:cubicBezTo>
                <a:cubicBezTo>
                  <a:pt x="3975960" y="4410406"/>
                  <a:pt x="3835400" y="4294453"/>
                  <a:pt x="3667918" y="4211638"/>
                </a:cubicBezTo>
                <a:cubicBezTo>
                  <a:pt x="3500569" y="4128823"/>
                  <a:pt x="3303190" y="4087416"/>
                  <a:pt x="3075781" y="4087416"/>
                </a:cubicBezTo>
                <a:cubicBezTo>
                  <a:pt x="2844270" y="4087416"/>
                  <a:pt x="2645833" y="4140200"/>
                  <a:pt x="2480468" y="4245769"/>
                </a:cubicBezTo>
                <a:cubicBezTo>
                  <a:pt x="2315104" y="4351338"/>
                  <a:pt x="2181754" y="4495205"/>
                  <a:pt x="2080418" y="4677371"/>
                </a:cubicBezTo>
                <a:cubicBezTo>
                  <a:pt x="1979215" y="4859536"/>
                  <a:pt x="1904801" y="5073849"/>
                  <a:pt x="1857176" y="5320308"/>
                </a:cubicBezTo>
                <a:cubicBezTo>
                  <a:pt x="1809683" y="5566636"/>
                  <a:pt x="1785937" y="5832674"/>
                  <a:pt x="1785937" y="6118424"/>
                </a:cubicBezTo>
                <a:close/>
              </a:path>
            </a:pathLst>
          </a:custGeom>
          <a:solidFill>
            <a:srgbClr val="028792">
              <a:alpha val="100000"/>
            </a:srgbClr>
          </a:solidFill>
          <a:ln w="6100006">
            <a:noFill/>
          </a:ln>
        </p:spPr>
        <p:style>
          <a:lnRef idx="2">
            <a:schemeClr val="accent1">
              <a:shade val="50000"/>
            </a:schemeClr>
          </a:lnRef>
          <a:fillRef idx="1">
            <a:schemeClr val="accent1"/>
          </a:fillRef>
          <a:effectRef idx="0">
            <a:schemeClr val="accent1"/>
          </a:effectRef>
          <a:fontRef idx="minor">
            <a:schemeClr val="lt1"/>
          </a:fontRef>
        </p:style>
      </p:sp>
      <p:sp>
        <p:nvSpPr>
          <p:cNvPr id="7668" name="Freeform 7668"/>
          <p:cNvSpPr/>
          <p:nvPr/>
        </p:nvSpPr>
        <p:spPr>
          <a:xfrm>
            <a:off x="2511814" y="4473240"/>
            <a:ext cx="79492" cy="100196"/>
          </a:xfrm>
          <a:custGeom>
            <a:avLst/>
            <a:gdLst/>
            <a:ahLst/>
            <a:cxnLst/>
            <a:rect l="0" t="0" r="0" b="0"/>
            <a:pathLst>
              <a:path w="7373937" h="9283700">
                <a:moveTo>
                  <a:pt x="5507434" y="6161088"/>
                </a:moveTo>
                <a:lnTo>
                  <a:pt x="7361435" y="6161088"/>
                </a:lnTo>
                <a:cubicBezTo>
                  <a:pt x="7324262" y="6769497"/>
                  <a:pt x="7157839" y="7309644"/>
                  <a:pt x="6862167" y="7781529"/>
                </a:cubicBezTo>
                <a:cubicBezTo>
                  <a:pt x="6566495" y="8253281"/>
                  <a:pt x="6155134" y="8621581"/>
                  <a:pt x="5628084" y="8886429"/>
                </a:cubicBezTo>
                <a:cubicBezTo>
                  <a:pt x="5101034" y="9151277"/>
                  <a:pt x="4467423" y="9283700"/>
                  <a:pt x="3727251" y="9283700"/>
                </a:cubicBezTo>
                <a:cubicBezTo>
                  <a:pt x="3148475" y="9283700"/>
                  <a:pt x="2629561" y="9183422"/>
                  <a:pt x="2170509" y="8982869"/>
                </a:cubicBezTo>
                <a:cubicBezTo>
                  <a:pt x="1711589" y="8782315"/>
                  <a:pt x="1319807" y="8493985"/>
                  <a:pt x="995164" y="8117880"/>
                </a:cubicBezTo>
                <a:cubicBezTo>
                  <a:pt x="670652" y="7741643"/>
                  <a:pt x="423664" y="7286890"/>
                  <a:pt x="254198" y="6753622"/>
                </a:cubicBezTo>
                <a:cubicBezTo>
                  <a:pt x="84732" y="6220222"/>
                  <a:pt x="0" y="5622727"/>
                  <a:pt x="0" y="4961136"/>
                </a:cubicBezTo>
                <a:lnTo>
                  <a:pt x="0" y="4334868"/>
                </a:lnTo>
                <a:cubicBezTo>
                  <a:pt x="0" y="3673409"/>
                  <a:pt x="87841" y="3074988"/>
                  <a:pt x="263525" y="2539604"/>
                </a:cubicBezTo>
                <a:cubicBezTo>
                  <a:pt x="439208" y="2004087"/>
                  <a:pt x="691422" y="1548276"/>
                  <a:pt x="1020167" y="1172171"/>
                </a:cubicBezTo>
                <a:cubicBezTo>
                  <a:pt x="1348912" y="795933"/>
                  <a:pt x="1742744" y="506546"/>
                  <a:pt x="2201664" y="304007"/>
                </a:cubicBezTo>
                <a:cubicBezTo>
                  <a:pt x="2660583" y="101336"/>
                  <a:pt x="3173214" y="0"/>
                  <a:pt x="3739554" y="0"/>
                </a:cubicBezTo>
                <a:cubicBezTo>
                  <a:pt x="4492161" y="0"/>
                  <a:pt x="5127889" y="136327"/>
                  <a:pt x="5646737" y="408980"/>
                </a:cubicBezTo>
                <a:cubicBezTo>
                  <a:pt x="6165585" y="681501"/>
                  <a:pt x="6568678" y="1057341"/>
                  <a:pt x="6856015" y="1536502"/>
                </a:cubicBezTo>
                <a:cubicBezTo>
                  <a:pt x="7143353" y="2015663"/>
                  <a:pt x="7315993" y="2560902"/>
                  <a:pt x="7373937" y="3172222"/>
                </a:cubicBezTo>
                <a:lnTo>
                  <a:pt x="5519737" y="3172222"/>
                </a:lnTo>
                <a:cubicBezTo>
                  <a:pt x="5494999" y="2808420"/>
                  <a:pt x="5420585" y="2499387"/>
                  <a:pt x="5296495" y="2245122"/>
                </a:cubicBezTo>
                <a:cubicBezTo>
                  <a:pt x="5172538" y="1990858"/>
                  <a:pt x="4985477" y="1798638"/>
                  <a:pt x="4735314" y="1668463"/>
                </a:cubicBezTo>
                <a:cubicBezTo>
                  <a:pt x="4485150" y="1538288"/>
                  <a:pt x="4153363" y="1473200"/>
                  <a:pt x="3739951" y="1473200"/>
                </a:cubicBezTo>
                <a:cubicBezTo>
                  <a:pt x="3429992" y="1473200"/>
                  <a:pt x="3159257" y="1531078"/>
                  <a:pt x="2927746" y="1646833"/>
                </a:cubicBezTo>
                <a:cubicBezTo>
                  <a:pt x="2696236" y="1762588"/>
                  <a:pt x="2501900" y="1938338"/>
                  <a:pt x="2344737" y="2174082"/>
                </a:cubicBezTo>
                <a:cubicBezTo>
                  <a:pt x="2187707" y="2409693"/>
                  <a:pt x="2070893" y="2706291"/>
                  <a:pt x="1994296" y="3063875"/>
                </a:cubicBezTo>
                <a:cubicBezTo>
                  <a:pt x="1917832" y="3421328"/>
                  <a:pt x="1879600" y="3839832"/>
                  <a:pt x="1879600" y="4319390"/>
                </a:cubicBezTo>
                <a:lnTo>
                  <a:pt x="1879600" y="4957961"/>
                </a:lnTo>
                <a:cubicBezTo>
                  <a:pt x="1879600" y="5425215"/>
                  <a:pt x="1914723" y="5835584"/>
                  <a:pt x="1984970" y="6189068"/>
                </a:cubicBezTo>
                <a:cubicBezTo>
                  <a:pt x="2055349" y="6542419"/>
                  <a:pt x="2163894" y="6840075"/>
                  <a:pt x="2310606" y="7082036"/>
                </a:cubicBezTo>
                <a:cubicBezTo>
                  <a:pt x="2457450" y="7323866"/>
                  <a:pt x="2647619" y="7505767"/>
                  <a:pt x="2881114" y="7627740"/>
                </a:cubicBezTo>
                <a:cubicBezTo>
                  <a:pt x="3114741" y="7749580"/>
                  <a:pt x="3396919" y="7810500"/>
                  <a:pt x="3727648" y="7810500"/>
                </a:cubicBezTo>
                <a:cubicBezTo>
                  <a:pt x="4116189" y="7810500"/>
                  <a:pt x="4436533" y="7748522"/>
                  <a:pt x="4688681" y="7624565"/>
                </a:cubicBezTo>
                <a:cubicBezTo>
                  <a:pt x="4940961" y="7500475"/>
                  <a:pt x="5134239" y="7316457"/>
                  <a:pt x="5268515" y="7072511"/>
                </a:cubicBezTo>
                <a:cubicBezTo>
                  <a:pt x="5402924" y="6828566"/>
                  <a:pt x="5482563" y="6524758"/>
                  <a:pt x="5507434" y="6161088"/>
                </a:cubicBezTo>
                <a:close/>
              </a:path>
            </a:pathLst>
          </a:custGeom>
          <a:solidFill>
            <a:srgbClr val="028792">
              <a:alpha val="100000"/>
            </a:srgbClr>
          </a:solidFill>
          <a:ln w="6100006">
            <a:noFill/>
          </a:ln>
        </p:spPr>
        <p:style>
          <a:lnRef idx="2">
            <a:schemeClr val="accent1">
              <a:shade val="50000"/>
            </a:schemeClr>
          </a:lnRef>
          <a:fillRef idx="1">
            <a:schemeClr val="accent1"/>
          </a:fillRef>
          <a:effectRef idx="0">
            <a:schemeClr val="accent1"/>
          </a:effectRef>
          <a:fontRef idx="minor">
            <a:schemeClr val="lt1"/>
          </a:fontRef>
        </p:style>
      </p:sp>
      <p:sp>
        <p:nvSpPr>
          <p:cNvPr id="7669" name="Freeform 7669"/>
          <p:cNvSpPr/>
          <p:nvPr/>
        </p:nvSpPr>
        <p:spPr>
          <a:xfrm>
            <a:off x="2598011" y="4498346"/>
            <a:ext cx="68453" cy="75091"/>
          </a:xfrm>
          <a:custGeom>
            <a:avLst/>
            <a:gdLst/>
            <a:ahLst/>
            <a:cxnLst/>
            <a:rect l="0" t="0" r="0" b="0"/>
            <a:pathLst>
              <a:path w="6350000" h="6957615">
                <a:moveTo>
                  <a:pt x="0" y="3546872"/>
                </a:moveTo>
                <a:lnTo>
                  <a:pt x="0" y="3416697"/>
                </a:lnTo>
                <a:cubicBezTo>
                  <a:pt x="0" y="2924704"/>
                  <a:pt x="70180" y="2471010"/>
                  <a:pt x="210542" y="2055614"/>
                </a:cubicBezTo>
                <a:cubicBezTo>
                  <a:pt x="351035" y="1640086"/>
                  <a:pt x="555492" y="1279393"/>
                  <a:pt x="823912" y="973534"/>
                </a:cubicBezTo>
                <a:cubicBezTo>
                  <a:pt x="1092332" y="667676"/>
                  <a:pt x="1422730" y="428955"/>
                  <a:pt x="1815107" y="257373"/>
                </a:cubicBezTo>
                <a:cubicBezTo>
                  <a:pt x="2207484" y="85791"/>
                  <a:pt x="2657673" y="0"/>
                  <a:pt x="3165673" y="0"/>
                </a:cubicBezTo>
                <a:cubicBezTo>
                  <a:pt x="3673673" y="0"/>
                  <a:pt x="4125912" y="85791"/>
                  <a:pt x="4522390" y="257373"/>
                </a:cubicBezTo>
                <a:cubicBezTo>
                  <a:pt x="4918868" y="428955"/>
                  <a:pt x="5252375" y="667676"/>
                  <a:pt x="5522912" y="973534"/>
                </a:cubicBezTo>
                <a:cubicBezTo>
                  <a:pt x="5793449" y="1279393"/>
                  <a:pt x="5998897" y="1640086"/>
                  <a:pt x="6139259" y="2055614"/>
                </a:cubicBezTo>
                <a:cubicBezTo>
                  <a:pt x="6279753" y="2471010"/>
                  <a:pt x="6350000" y="2924704"/>
                  <a:pt x="6350000" y="3416697"/>
                </a:cubicBezTo>
                <a:lnTo>
                  <a:pt x="6350000" y="3546872"/>
                </a:lnTo>
                <a:cubicBezTo>
                  <a:pt x="6350000" y="4034763"/>
                  <a:pt x="6279753" y="4486473"/>
                  <a:pt x="6139259" y="4902001"/>
                </a:cubicBezTo>
                <a:cubicBezTo>
                  <a:pt x="5998897" y="5317397"/>
                  <a:pt x="5793449" y="5679149"/>
                  <a:pt x="5522912" y="5987256"/>
                </a:cubicBezTo>
                <a:cubicBezTo>
                  <a:pt x="5252375" y="6295231"/>
                  <a:pt x="4920919" y="6533951"/>
                  <a:pt x="4528542" y="6703417"/>
                </a:cubicBezTo>
                <a:cubicBezTo>
                  <a:pt x="4136297" y="6872882"/>
                  <a:pt x="3686175" y="6957615"/>
                  <a:pt x="3178175" y="6957615"/>
                </a:cubicBezTo>
                <a:cubicBezTo>
                  <a:pt x="2670042" y="6957615"/>
                  <a:pt x="2218729" y="6872882"/>
                  <a:pt x="1824235" y="6703417"/>
                </a:cubicBezTo>
                <a:cubicBezTo>
                  <a:pt x="1429874" y="6533951"/>
                  <a:pt x="1097425" y="6295231"/>
                  <a:pt x="826889" y="5987256"/>
                </a:cubicBezTo>
                <a:cubicBezTo>
                  <a:pt x="556484" y="5679149"/>
                  <a:pt x="351035" y="5317397"/>
                  <a:pt x="210542" y="4902001"/>
                </a:cubicBezTo>
                <a:cubicBezTo>
                  <a:pt x="70180" y="4486473"/>
                  <a:pt x="0" y="4034763"/>
                  <a:pt x="0" y="3546872"/>
                </a:cubicBezTo>
                <a:close/>
                <a:moveTo>
                  <a:pt x="1785937" y="3416697"/>
                </a:moveTo>
                <a:lnTo>
                  <a:pt x="1785937" y="3546872"/>
                </a:lnTo>
                <a:cubicBezTo>
                  <a:pt x="1785937" y="3828124"/>
                  <a:pt x="1810742" y="4090723"/>
                  <a:pt x="1860351" y="4334669"/>
                </a:cubicBezTo>
                <a:cubicBezTo>
                  <a:pt x="1909960" y="4578614"/>
                  <a:pt x="1989534" y="4792596"/>
                  <a:pt x="2099071" y="4976614"/>
                </a:cubicBezTo>
                <a:cubicBezTo>
                  <a:pt x="2208609" y="5160632"/>
                  <a:pt x="2352212" y="5304300"/>
                  <a:pt x="2529879" y="5407620"/>
                </a:cubicBezTo>
                <a:cubicBezTo>
                  <a:pt x="2707679" y="5510940"/>
                  <a:pt x="2924770" y="5562600"/>
                  <a:pt x="3181151" y="5562600"/>
                </a:cubicBezTo>
                <a:cubicBezTo>
                  <a:pt x="3429198" y="5562600"/>
                  <a:pt x="3642055" y="5510940"/>
                  <a:pt x="3819723" y="5407620"/>
                </a:cubicBezTo>
                <a:cubicBezTo>
                  <a:pt x="3997523" y="5304300"/>
                  <a:pt x="4140133" y="5160632"/>
                  <a:pt x="4247554" y="4976614"/>
                </a:cubicBezTo>
                <a:cubicBezTo>
                  <a:pt x="4355107" y="4792596"/>
                  <a:pt x="4434747" y="4578614"/>
                  <a:pt x="4486473" y="4334669"/>
                </a:cubicBezTo>
                <a:cubicBezTo>
                  <a:pt x="4538199" y="4090723"/>
                  <a:pt x="4564062" y="3828124"/>
                  <a:pt x="4564062" y="3546872"/>
                </a:cubicBezTo>
                <a:lnTo>
                  <a:pt x="4564062" y="3416697"/>
                </a:lnTo>
                <a:cubicBezTo>
                  <a:pt x="4564062" y="3143779"/>
                  <a:pt x="4538199" y="2886405"/>
                  <a:pt x="4486473" y="2644576"/>
                </a:cubicBezTo>
                <a:cubicBezTo>
                  <a:pt x="4434747" y="2402615"/>
                  <a:pt x="4354115" y="2187575"/>
                  <a:pt x="4244578" y="1999456"/>
                </a:cubicBezTo>
                <a:cubicBezTo>
                  <a:pt x="4135040" y="1811337"/>
                  <a:pt x="3991371" y="1663568"/>
                  <a:pt x="3813571" y="1556147"/>
                </a:cubicBezTo>
                <a:cubicBezTo>
                  <a:pt x="3635904" y="1448726"/>
                  <a:pt x="3420930" y="1395015"/>
                  <a:pt x="3168650" y="1395015"/>
                </a:cubicBezTo>
                <a:cubicBezTo>
                  <a:pt x="2916502" y="1395015"/>
                  <a:pt x="2702586" y="1448726"/>
                  <a:pt x="2526903" y="1556147"/>
                </a:cubicBezTo>
                <a:cubicBezTo>
                  <a:pt x="2351219" y="1663568"/>
                  <a:pt x="2208609" y="1811337"/>
                  <a:pt x="2099071" y="1999456"/>
                </a:cubicBezTo>
                <a:cubicBezTo>
                  <a:pt x="1989534" y="2187575"/>
                  <a:pt x="1909960" y="2402615"/>
                  <a:pt x="1860351" y="2644576"/>
                </a:cubicBezTo>
                <a:cubicBezTo>
                  <a:pt x="1810742" y="2886405"/>
                  <a:pt x="1785937" y="3143779"/>
                  <a:pt x="1785937" y="3416697"/>
                </a:cubicBezTo>
                <a:close/>
              </a:path>
            </a:pathLst>
          </a:custGeom>
          <a:solidFill>
            <a:srgbClr val="028792">
              <a:alpha val="100000"/>
            </a:srgbClr>
          </a:solidFill>
          <a:ln w="6100006">
            <a:noFill/>
          </a:ln>
        </p:spPr>
        <p:style>
          <a:lnRef idx="2">
            <a:schemeClr val="accent1">
              <a:shade val="50000"/>
            </a:schemeClr>
          </a:lnRef>
          <a:fillRef idx="1">
            <a:schemeClr val="accent1"/>
          </a:fillRef>
          <a:effectRef idx="0">
            <a:schemeClr val="accent1"/>
          </a:effectRef>
          <a:fontRef idx="minor">
            <a:schemeClr val="lt1"/>
          </a:fontRef>
        </p:style>
      </p:sp>
      <p:sp>
        <p:nvSpPr>
          <p:cNvPr id="7670" name="Freeform 7670"/>
          <p:cNvSpPr/>
          <p:nvPr/>
        </p:nvSpPr>
        <p:spPr>
          <a:xfrm>
            <a:off x="2675583" y="4499695"/>
            <a:ext cx="62566" cy="73742"/>
          </a:xfrm>
          <a:custGeom>
            <a:avLst/>
            <a:gdLst/>
            <a:ahLst/>
            <a:cxnLst/>
            <a:rect l="0" t="0" r="0" b="0"/>
            <a:pathLst>
              <a:path w="5803900" h="6832600">
                <a:moveTo>
                  <a:pt x="4017962" y="5100638"/>
                </a:moveTo>
                <a:lnTo>
                  <a:pt x="4017962" y="0"/>
                </a:lnTo>
                <a:lnTo>
                  <a:pt x="5803900" y="0"/>
                </a:lnTo>
                <a:lnTo>
                  <a:pt x="5803900" y="6705600"/>
                </a:lnTo>
                <a:lnTo>
                  <a:pt x="4123332" y="6705600"/>
                </a:lnTo>
                <a:close/>
                <a:moveTo>
                  <a:pt x="4216400" y="3721100"/>
                </a:moveTo>
                <a:lnTo>
                  <a:pt x="4743450" y="3721100"/>
                </a:lnTo>
                <a:cubicBezTo>
                  <a:pt x="4743450" y="4166394"/>
                  <a:pt x="4691789" y="4579806"/>
                  <a:pt x="4588470" y="4961335"/>
                </a:cubicBezTo>
                <a:cubicBezTo>
                  <a:pt x="4485150" y="5342864"/>
                  <a:pt x="4330170" y="5672799"/>
                  <a:pt x="4123531" y="5951141"/>
                </a:cubicBezTo>
                <a:cubicBezTo>
                  <a:pt x="3916891" y="6229483"/>
                  <a:pt x="3656475" y="6445978"/>
                  <a:pt x="3342282" y="6600627"/>
                </a:cubicBezTo>
                <a:cubicBezTo>
                  <a:pt x="3028089" y="6755275"/>
                  <a:pt x="2658070" y="6832600"/>
                  <a:pt x="2232223" y="6832600"/>
                </a:cubicBezTo>
                <a:cubicBezTo>
                  <a:pt x="1905595" y="6832600"/>
                  <a:pt x="1604830" y="6786099"/>
                  <a:pt x="1329928" y="6693099"/>
                </a:cubicBezTo>
                <a:cubicBezTo>
                  <a:pt x="1055158" y="6600098"/>
                  <a:pt x="819546" y="6453386"/>
                  <a:pt x="623093" y="6252965"/>
                </a:cubicBezTo>
                <a:cubicBezTo>
                  <a:pt x="426772" y="6052410"/>
                  <a:pt x="273843" y="5794045"/>
                  <a:pt x="164306" y="5477868"/>
                </a:cubicBezTo>
                <a:cubicBezTo>
                  <a:pt x="54768" y="5161691"/>
                  <a:pt x="0" y="4780360"/>
                  <a:pt x="0" y="4333875"/>
                </a:cubicBezTo>
                <a:lnTo>
                  <a:pt x="0" y="0"/>
                </a:lnTo>
                <a:lnTo>
                  <a:pt x="1785937" y="0"/>
                </a:lnTo>
                <a:lnTo>
                  <a:pt x="1785937" y="4344591"/>
                </a:lnTo>
                <a:cubicBezTo>
                  <a:pt x="1785937" y="4543029"/>
                  <a:pt x="1809683" y="4710444"/>
                  <a:pt x="1857176" y="4846836"/>
                </a:cubicBezTo>
                <a:cubicBezTo>
                  <a:pt x="1904801" y="4983097"/>
                  <a:pt x="1972005" y="5094619"/>
                  <a:pt x="2058789" y="5181402"/>
                </a:cubicBezTo>
                <a:cubicBezTo>
                  <a:pt x="2145572" y="5268053"/>
                  <a:pt x="2247833" y="5329966"/>
                  <a:pt x="2365573" y="5367140"/>
                </a:cubicBezTo>
                <a:cubicBezTo>
                  <a:pt x="2483445" y="5404314"/>
                  <a:pt x="2614678" y="5422900"/>
                  <a:pt x="2759273" y="5422900"/>
                </a:cubicBezTo>
                <a:cubicBezTo>
                  <a:pt x="3127308" y="5422900"/>
                  <a:pt x="3417689" y="5348420"/>
                  <a:pt x="3630414" y="5199460"/>
                </a:cubicBezTo>
                <a:cubicBezTo>
                  <a:pt x="3843271" y="5050367"/>
                  <a:pt x="3994150" y="4846440"/>
                  <a:pt x="4083050" y="4587677"/>
                </a:cubicBezTo>
                <a:cubicBezTo>
                  <a:pt x="4171950" y="4328782"/>
                  <a:pt x="4216400" y="4039923"/>
                  <a:pt x="4216400" y="3721100"/>
                </a:cubicBezTo>
                <a:close/>
              </a:path>
            </a:pathLst>
          </a:custGeom>
          <a:solidFill>
            <a:srgbClr val="028792">
              <a:alpha val="100000"/>
            </a:srgbClr>
          </a:solidFill>
          <a:ln w="6100006">
            <a:noFill/>
          </a:ln>
        </p:spPr>
        <p:style>
          <a:lnRef idx="2">
            <a:schemeClr val="accent1">
              <a:shade val="50000"/>
            </a:schemeClr>
          </a:lnRef>
          <a:fillRef idx="1">
            <a:schemeClr val="accent1"/>
          </a:fillRef>
          <a:effectRef idx="0">
            <a:schemeClr val="accent1"/>
          </a:effectRef>
          <a:fontRef idx="minor">
            <a:schemeClr val="lt1"/>
          </a:fontRef>
        </p:style>
      </p:sp>
      <p:sp>
        <p:nvSpPr>
          <p:cNvPr id="7671" name="Freeform 7671"/>
          <p:cNvSpPr/>
          <p:nvPr/>
        </p:nvSpPr>
        <p:spPr>
          <a:xfrm>
            <a:off x="2750690" y="4498325"/>
            <a:ext cx="62566" cy="73673"/>
          </a:xfrm>
          <a:custGeom>
            <a:avLst/>
            <a:gdLst/>
            <a:ahLst/>
            <a:cxnLst/>
            <a:rect l="0" t="0" r="0" b="0"/>
            <a:pathLst>
              <a:path w="5803900" h="6826250">
                <a:moveTo>
                  <a:pt x="1785937" y="1550194"/>
                </a:moveTo>
                <a:lnTo>
                  <a:pt x="1785937" y="6826250"/>
                </a:lnTo>
                <a:lnTo>
                  <a:pt x="0" y="6826250"/>
                </a:lnTo>
                <a:lnTo>
                  <a:pt x="0" y="114300"/>
                </a:lnTo>
                <a:lnTo>
                  <a:pt x="1674217" y="114300"/>
                </a:lnTo>
                <a:close/>
                <a:moveTo>
                  <a:pt x="1525389" y="3238500"/>
                </a:moveTo>
                <a:lnTo>
                  <a:pt x="1041796" y="3238500"/>
                </a:lnTo>
                <a:cubicBezTo>
                  <a:pt x="1041796" y="2743200"/>
                  <a:pt x="1105892" y="2296386"/>
                  <a:pt x="1234082" y="1898055"/>
                </a:cubicBezTo>
                <a:cubicBezTo>
                  <a:pt x="1362405" y="1499593"/>
                  <a:pt x="1542454" y="1158942"/>
                  <a:pt x="1774229" y="876102"/>
                </a:cubicBezTo>
                <a:cubicBezTo>
                  <a:pt x="2006137" y="593262"/>
                  <a:pt x="2282494" y="376569"/>
                  <a:pt x="2603301" y="226021"/>
                </a:cubicBezTo>
                <a:cubicBezTo>
                  <a:pt x="2924108" y="75341"/>
                  <a:pt x="3283214" y="0"/>
                  <a:pt x="3680618" y="0"/>
                </a:cubicBezTo>
                <a:cubicBezTo>
                  <a:pt x="3995208" y="0"/>
                  <a:pt x="4282876" y="45443"/>
                  <a:pt x="4543623" y="136327"/>
                </a:cubicBezTo>
                <a:cubicBezTo>
                  <a:pt x="4804370" y="227079"/>
                  <a:pt x="5028869" y="371608"/>
                  <a:pt x="5217120" y="569913"/>
                </a:cubicBezTo>
                <a:cubicBezTo>
                  <a:pt x="5405503" y="768086"/>
                  <a:pt x="5550363" y="1030288"/>
                  <a:pt x="5651698" y="1356519"/>
                </a:cubicBezTo>
                <a:cubicBezTo>
                  <a:pt x="5753166" y="1682750"/>
                  <a:pt x="5803900" y="2081213"/>
                  <a:pt x="5803900" y="2551907"/>
                </a:cubicBezTo>
                <a:lnTo>
                  <a:pt x="5803900" y="6826250"/>
                </a:lnTo>
                <a:lnTo>
                  <a:pt x="4000500" y="6826250"/>
                </a:lnTo>
                <a:lnTo>
                  <a:pt x="4000500" y="2541985"/>
                </a:lnTo>
                <a:cubicBezTo>
                  <a:pt x="4000500" y="2244329"/>
                  <a:pt x="3959158" y="2012884"/>
                  <a:pt x="3876476" y="1847652"/>
                </a:cubicBezTo>
                <a:cubicBezTo>
                  <a:pt x="3793794" y="1682287"/>
                  <a:pt x="3672813" y="1565540"/>
                  <a:pt x="3513534" y="1497410"/>
                </a:cubicBezTo>
                <a:cubicBezTo>
                  <a:pt x="3354387" y="1429147"/>
                  <a:pt x="3158992" y="1395016"/>
                  <a:pt x="2927350" y="1395016"/>
                </a:cubicBezTo>
                <a:cubicBezTo>
                  <a:pt x="2687505" y="1395016"/>
                  <a:pt x="2479675" y="1442641"/>
                  <a:pt x="2303859" y="1537891"/>
                </a:cubicBezTo>
                <a:cubicBezTo>
                  <a:pt x="2128176" y="1633009"/>
                  <a:pt x="1983448" y="1764375"/>
                  <a:pt x="1869678" y="1931988"/>
                </a:cubicBezTo>
                <a:cubicBezTo>
                  <a:pt x="1755907" y="2099601"/>
                  <a:pt x="1670050" y="2295129"/>
                  <a:pt x="1612106" y="2518569"/>
                </a:cubicBezTo>
                <a:cubicBezTo>
                  <a:pt x="1554294" y="2742010"/>
                  <a:pt x="1525389" y="2981987"/>
                  <a:pt x="1525389" y="3238500"/>
                </a:cubicBezTo>
                <a:close/>
              </a:path>
            </a:pathLst>
          </a:custGeom>
          <a:solidFill>
            <a:srgbClr val="028792">
              <a:alpha val="100000"/>
            </a:srgbClr>
          </a:solidFill>
          <a:ln w="6100006">
            <a:noFill/>
          </a:ln>
        </p:spPr>
        <p:style>
          <a:lnRef idx="2">
            <a:schemeClr val="accent1">
              <a:shade val="50000"/>
            </a:schemeClr>
          </a:lnRef>
          <a:fillRef idx="1">
            <a:schemeClr val="accent1"/>
          </a:fillRef>
          <a:effectRef idx="0">
            <a:schemeClr val="accent1"/>
          </a:effectRef>
          <a:fontRef idx="minor">
            <a:schemeClr val="lt1"/>
          </a:fontRef>
        </p:style>
      </p:sp>
      <p:sp>
        <p:nvSpPr>
          <p:cNvPr id="7672" name="Freeform 7672"/>
          <p:cNvSpPr/>
          <p:nvPr/>
        </p:nvSpPr>
        <p:spPr>
          <a:xfrm>
            <a:off x="2819363" y="4481740"/>
            <a:ext cx="42967" cy="91629"/>
          </a:xfrm>
          <a:custGeom>
            <a:avLst/>
            <a:gdLst/>
            <a:ahLst/>
            <a:cxnLst/>
            <a:rect l="0" t="0" r="0" b="0"/>
            <a:pathLst>
              <a:path w="3985815" h="8489950">
                <a:moveTo>
                  <a:pt x="3905250" y="1651000"/>
                </a:moveTo>
                <a:lnTo>
                  <a:pt x="3905250" y="2921000"/>
                </a:lnTo>
                <a:lnTo>
                  <a:pt x="0" y="2921000"/>
                </a:lnTo>
                <a:lnTo>
                  <a:pt x="0" y="1651000"/>
                </a:lnTo>
                <a:close/>
                <a:moveTo>
                  <a:pt x="965200" y="0"/>
                </a:moveTo>
                <a:lnTo>
                  <a:pt x="2751137" y="0"/>
                </a:lnTo>
                <a:lnTo>
                  <a:pt x="2751137" y="6344047"/>
                </a:lnTo>
                <a:cubicBezTo>
                  <a:pt x="2751137" y="6538516"/>
                  <a:pt x="2776934" y="6687410"/>
                  <a:pt x="2828528" y="6790730"/>
                </a:cubicBezTo>
                <a:cubicBezTo>
                  <a:pt x="2880254" y="6894050"/>
                  <a:pt x="2957843" y="6965355"/>
                  <a:pt x="3061295" y="7004646"/>
                </a:cubicBezTo>
                <a:cubicBezTo>
                  <a:pt x="3164747" y="7043936"/>
                  <a:pt x="3295054" y="7063582"/>
                  <a:pt x="3452217" y="7063582"/>
                </a:cubicBezTo>
                <a:cubicBezTo>
                  <a:pt x="3563871" y="7063582"/>
                  <a:pt x="3664148" y="7058422"/>
                  <a:pt x="3753048" y="7048104"/>
                </a:cubicBezTo>
                <a:cubicBezTo>
                  <a:pt x="3842080" y="7037653"/>
                  <a:pt x="3917619" y="7026275"/>
                  <a:pt x="3979664" y="7013972"/>
                </a:cubicBezTo>
                <a:lnTo>
                  <a:pt x="3985815" y="8328621"/>
                </a:lnTo>
                <a:cubicBezTo>
                  <a:pt x="3832886" y="8378097"/>
                  <a:pt x="3667455" y="8417321"/>
                  <a:pt x="3489523" y="8446293"/>
                </a:cubicBezTo>
                <a:cubicBezTo>
                  <a:pt x="3311723" y="8475397"/>
                  <a:pt x="3115336" y="8489950"/>
                  <a:pt x="2900362" y="8489950"/>
                </a:cubicBezTo>
                <a:cubicBezTo>
                  <a:pt x="2507456" y="8489950"/>
                  <a:pt x="2165217" y="8424862"/>
                  <a:pt x="1873646" y="8294688"/>
                </a:cubicBezTo>
                <a:cubicBezTo>
                  <a:pt x="1582208" y="8164381"/>
                  <a:pt x="1357907" y="7954566"/>
                  <a:pt x="1200745" y="7665244"/>
                </a:cubicBezTo>
                <a:cubicBezTo>
                  <a:pt x="1043715" y="7375790"/>
                  <a:pt x="965200" y="6995385"/>
                  <a:pt x="965200" y="6524030"/>
                </a:cubicBezTo>
                <a:close/>
              </a:path>
            </a:pathLst>
          </a:custGeom>
          <a:solidFill>
            <a:srgbClr val="028792">
              <a:alpha val="100000"/>
            </a:srgbClr>
          </a:solidFill>
          <a:ln w="6100006">
            <a:noFill/>
          </a:ln>
        </p:spPr>
        <p:style>
          <a:lnRef idx="2">
            <a:schemeClr val="accent1">
              <a:shade val="50000"/>
            </a:schemeClr>
          </a:lnRef>
          <a:fillRef idx="1">
            <a:schemeClr val="accent1"/>
          </a:fillRef>
          <a:effectRef idx="0">
            <a:schemeClr val="accent1"/>
          </a:effectRef>
          <a:fontRef idx="minor">
            <a:schemeClr val="lt1"/>
          </a:fontRef>
        </p:style>
      </p:sp>
      <p:sp>
        <p:nvSpPr>
          <p:cNvPr id="7673" name="Freeform 7673"/>
          <p:cNvSpPr/>
          <p:nvPr/>
        </p:nvSpPr>
        <p:spPr>
          <a:xfrm>
            <a:off x="2870922" y="4498324"/>
            <a:ext cx="41046" cy="73742"/>
          </a:xfrm>
          <a:custGeom>
            <a:avLst/>
            <a:gdLst/>
            <a:ahLst/>
            <a:cxnLst/>
            <a:rect l="0" t="0" r="0" b="0"/>
            <a:pathLst>
              <a:path w="3807618" h="6832600">
                <a:moveTo>
                  <a:pt x="1785937" y="1589882"/>
                </a:moveTo>
                <a:lnTo>
                  <a:pt x="1785937" y="6832600"/>
                </a:lnTo>
                <a:lnTo>
                  <a:pt x="0" y="6832600"/>
                </a:lnTo>
                <a:lnTo>
                  <a:pt x="0" y="127000"/>
                </a:lnTo>
                <a:lnTo>
                  <a:pt x="1680567" y="127000"/>
                </a:lnTo>
                <a:close/>
                <a:moveTo>
                  <a:pt x="3807618" y="82550"/>
                </a:moveTo>
                <a:lnTo>
                  <a:pt x="3776464" y="1738710"/>
                </a:lnTo>
                <a:cubicBezTo>
                  <a:pt x="3689416" y="1726275"/>
                  <a:pt x="3584707" y="1714897"/>
                  <a:pt x="3462337" y="1704579"/>
                </a:cubicBezTo>
                <a:cubicBezTo>
                  <a:pt x="3340100" y="1694260"/>
                  <a:pt x="3229239" y="1689100"/>
                  <a:pt x="3129756" y="1689100"/>
                </a:cubicBezTo>
                <a:cubicBezTo>
                  <a:pt x="2876814" y="1689100"/>
                  <a:pt x="2658070" y="1721115"/>
                  <a:pt x="2473523" y="1785144"/>
                </a:cubicBezTo>
                <a:cubicBezTo>
                  <a:pt x="2289108" y="1849173"/>
                  <a:pt x="2135716" y="1942108"/>
                  <a:pt x="2013346" y="2063949"/>
                </a:cubicBezTo>
                <a:cubicBezTo>
                  <a:pt x="1891109" y="2185790"/>
                  <a:pt x="1799894" y="2336602"/>
                  <a:pt x="1739701" y="2516386"/>
                </a:cubicBezTo>
                <a:cubicBezTo>
                  <a:pt x="1679641" y="2696039"/>
                  <a:pt x="1649610" y="2899503"/>
                  <a:pt x="1649610" y="3126780"/>
                </a:cubicBezTo>
                <a:lnTo>
                  <a:pt x="1283692" y="3015258"/>
                </a:lnTo>
                <a:cubicBezTo>
                  <a:pt x="1283692" y="2581077"/>
                  <a:pt x="1327083" y="2180961"/>
                  <a:pt x="1413867" y="1814910"/>
                </a:cubicBezTo>
                <a:cubicBezTo>
                  <a:pt x="1500650" y="1448726"/>
                  <a:pt x="1627782" y="1129176"/>
                  <a:pt x="1795264" y="856258"/>
                </a:cubicBezTo>
                <a:cubicBezTo>
                  <a:pt x="1962745" y="583208"/>
                  <a:pt x="2168392" y="372269"/>
                  <a:pt x="2412206" y="223441"/>
                </a:cubicBezTo>
                <a:cubicBezTo>
                  <a:pt x="2656152" y="74480"/>
                  <a:pt x="2935221" y="0"/>
                  <a:pt x="3249414" y="0"/>
                </a:cubicBezTo>
                <a:cubicBezTo>
                  <a:pt x="3348632" y="0"/>
                  <a:pt x="3449902" y="7409"/>
                  <a:pt x="3553221" y="22225"/>
                </a:cubicBezTo>
                <a:cubicBezTo>
                  <a:pt x="3656674" y="36910"/>
                  <a:pt x="3741472" y="57018"/>
                  <a:pt x="3807618" y="82550"/>
                </a:cubicBezTo>
                <a:close/>
              </a:path>
            </a:pathLst>
          </a:custGeom>
          <a:solidFill>
            <a:srgbClr val="028792">
              <a:alpha val="100000"/>
            </a:srgbClr>
          </a:solidFill>
          <a:ln w="6100006">
            <a:noFill/>
          </a:ln>
        </p:spPr>
        <p:style>
          <a:lnRef idx="2">
            <a:schemeClr val="accent1">
              <a:shade val="50000"/>
            </a:schemeClr>
          </a:lnRef>
          <a:fillRef idx="1">
            <a:schemeClr val="accent1"/>
          </a:fillRef>
          <a:effectRef idx="0">
            <a:schemeClr val="accent1"/>
          </a:effectRef>
          <a:fontRef idx="minor">
            <a:schemeClr val="lt1"/>
          </a:fontRef>
        </p:style>
      </p:sp>
      <p:sp>
        <p:nvSpPr>
          <p:cNvPr id="7674" name="Freeform 7674"/>
          <p:cNvSpPr/>
          <p:nvPr/>
        </p:nvSpPr>
        <p:spPr>
          <a:xfrm>
            <a:off x="2919606" y="4471048"/>
            <a:ext cx="21631" cy="101018"/>
          </a:xfrm>
          <a:custGeom>
            <a:avLst/>
            <a:gdLst/>
            <a:ahLst/>
            <a:cxnLst/>
            <a:rect l="0" t="0" r="0" b="0"/>
            <a:pathLst>
              <a:path w="2006600" h="9359900">
                <a:moveTo>
                  <a:pt x="1900237" y="2654300"/>
                </a:moveTo>
                <a:lnTo>
                  <a:pt x="1900237" y="9359900"/>
                </a:lnTo>
                <a:lnTo>
                  <a:pt x="114300" y="9359900"/>
                </a:lnTo>
                <a:lnTo>
                  <a:pt x="114300" y="2654300"/>
                </a:lnTo>
                <a:close/>
                <a:moveTo>
                  <a:pt x="0" y="901700"/>
                </a:moveTo>
                <a:cubicBezTo>
                  <a:pt x="0" y="640557"/>
                  <a:pt x="90818" y="424988"/>
                  <a:pt x="272454" y="254993"/>
                </a:cubicBezTo>
                <a:cubicBezTo>
                  <a:pt x="454091" y="84998"/>
                  <a:pt x="697772" y="0"/>
                  <a:pt x="1003498" y="0"/>
                </a:cubicBezTo>
                <a:cubicBezTo>
                  <a:pt x="1304858" y="0"/>
                  <a:pt x="1547349" y="84998"/>
                  <a:pt x="1730970" y="254993"/>
                </a:cubicBezTo>
                <a:cubicBezTo>
                  <a:pt x="1914723" y="424988"/>
                  <a:pt x="2006600" y="640557"/>
                  <a:pt x="2006600" y="901700"/>
                </a:cubicBezTo>
                <a:cubicBezTo>
                  <a:pt x="2006600" y="1162844"/>
                  <a:pt x="1914723" y="1378413"/>
                  <a:pt x="1730970" y="1548408"/>
                </a:cubicBezTo>
                <a:cubicBezTo>
                  <a:pt x="1547349" y="1718403"/>
                  <a:pt x="1304858" y="1803400"/>
                  <a:pt x="1003498" y="1803400"/>
                </a:cubicBezTo>
                <a:cubicBezTo>
                  <a:pt x="697772" y="1803400"/>
                  <a:pt x="454091" y="1718403"/>
                  <a:pt x="272454" y="1548408"/>
                </a:cubicBezTo>
                <a:cubicBezTo>
                  <a:pt x="90818" y="1378413"/>
                  <a:pt x="0" y="1162844"/>
                  <a:pt x="0" y="901700"/>
                </a:cubicBezTo>
                <a:close/>
              </a:path>
            </a:pathLst>
          </a:custGeom>
          <a:solidFill>
            <a:srgbClr val="028792">
              <a:alpha val="100000"/>
            </a:srgbClr>
          </a:solidFill>
          <a:ln w="6100006">
            <a:noFill/>
          </a:ln>
        </p:spPr>
        <p:style>
          <a:lnRef idx="2">
            <a:schemeClr val="accent1">
              <a:shade val="50000"/>
            </a:schemeClr>
          </a:lnRef>
          <a:fillRef idx="1">
            <a:schemeClr val="accent1"/>
          </a:fillRef>
          <a:effectRef idx="0">
            <a:schemeClr val="accent1"/>
          </a:effectRef>
          <a:fontRef idx="minor">
            <a:schemeClr val="lt1"/>
          </a:fontRef>
        </p:style>
      </p:sp>
      <p:sp>
        <p:nvSpPr>
          <p:cNvPr id="7675" name="Freeform 7675"/>
          <p:cNvSpPr/>
          <p:nvPr/>
        </p:nvSpPr>
        <p:spPr>
          <a:xfrm>
            <a:off x="2952546" y="4498346"/>
            <a:ext cx="65715" cy="75091"/>
          </a:xfrm>
          <a:custGeom>
            <a:avLst/>
            <a:gdLst/>
            <a:ahLst/>
            <a:cxnLst/>
            <a:rect l="0" t="0" r="0" b="0"/>
            <a:pathLst>
              <a:path w="6096000" h="6957615">
                <a:moveTo>
                  <a:pt x="3342679" y="6957615"/>
                </a:moveTo>
                <a:cubicBezTo>
                  <a:pt x="2821714" y="6957615"/>
                  <a:pt x="2354460" y="6873940"/>
                  <a:pt x="1940917" y="6706592"/>
                </a:cubicBezTo>
                <a:cubicBezTo>
                  <a:pt x="1527505" y="6539111"/>
                  <a:pt x="1177131" y="6306542"/>
                  <a:pt x="889793" y="6008886"/>
                </a:cubicBezTo>
                <a:cubicBezTo>
                  <a:pt x="602456" y="5711230"/>
                  <a:pt x="382322" y="5365022"/>
                  <a:pt x="229393" y="4970264"/>
                </a:cubicBezTo>
                <a:cubicBezTo>
                  <a:pt x="76464" y="4575373"/>
                  <a:pt x="0" y="4154686"/>
                  <a:pt x="0" y="3708201"/>
                </a:cubicBezTo>
                <a:lnTo>
                  <a:pt x="0" y="3460155"/>
                </a:lnTo>
                <a:cubicBezTo>
                  <a:pt x="0" y="2951626"/>
                  <a:pt x="72297" y="2486554"/>
                  <a:pt x="216892" y="2064940"/>
                </a:cubicBezTo>
                <a:cubicBezTo>
                  <a:pt x="361619" y="1643195"/>
                  <a:pt x="569383" y="1277342"/>
                  <a:pt x="840184" y="967383"/>
                </a:cubicBezTo>
                <a:cubicBezTo>
                  <a:pt x="1110985" y="657291"/>
                  <a:pt x="1440656" y="418571"/>
                  <a:pt x="1829196" y="251222"/>
                </a:cubicBezTo>
                <a:cubicBezTo>
                  <a:pt x="2217869" y="83740"/>
                  <a:pt x="2656152" y="0"/>
                  <a:pt x="3144043" y="0"/>
                </a:cubicBezTo>
                <a:cubicBezTo>
                  <a:pt x="3619500" y="0"/>
                  <a:pt x="4041179" y="78647"/>
                  <a:pt x="4409082" y="235942"/>
                </a:cubicBezTo>
                <a:cubicBezTo>
                  <a:pt x="4777118" y="393237"/>
                  <a:pt x="5086151" y="616810"/>
                  <a:pt x="5336182" y="906661"/>
                </a:cubicBezTo>
                <a:cubicBezTo>
                  <a:pt x="5586346" y="1196380"/>
                  <a:pt x="5775523" y="1543116"/>
                  <a:pt x="5903714" y="1946870"/>
                </a:cubicBezTo>
                <a:cubicBezTo>
                  <a:pt x="6031904" y="2350492"/>
                  <a:pt x="6096000" y="2798696"/>
                  <a:pt x="6096000" y="3291483"/>
                </a:cubicBezTo>
                <a:lnTo>
                  <a:pt x="6096000" y="4036615"/>
                </a:lnTo>
                <a:lnTo>
                  <a:pt x="760214" y="4036615"/>
                </a:lnTo>
                <a:lnTo>
                  <a:pt x="760214" y="2842815"/>
                </a:lnTo>
                <a:lnTo>
                  <a:pt x="4343400" y="2842815"/>
                </a:lnTo>
                <a:lnTo>
                  <a:pt x="4343400" y="2705894"/>
                </a:lnTo>
                <a:cubicBezTo>
                  <a:pt x="4343400" y="2457318"/>
                  <a:pt x="4298751" y="2234671"/>
                  <a:pt x="4209454" y="2037953"/>
                </a:cubicBezTo>
                <a:cubicBezTo>
                  <a:pt x="4120289" y="1841235"/>
                  <a:pt x="3986543" y="1684933"/>
                  <a:pt x="3808214" y="1569045"/>
                </a:cubicBezTo>
                <a:cubicBezTo>
                  <a:pt x="3629885" y="1453026"/>
                  <a:pt x="3401747" y="1395015"/>
                  <a:pt x="3123803" y="1395015"/>
                </a:cubicBezTo>
                <a:cubicBezTo>
                  <a:pt x="2887397" y="1395015"/>
                  <a:pt x="2684131" y="1446676"/>
                  <a:pt x="2514004" y="1549995"/>
                </a:cubicBezTo>
                <a:cubicBezTo>
                  <a:pt x="2343877" y="1653315"/>
                  <a:pt x="2205897" y="1798042"/>
                  <a:pt x="2100064" y="1984176"/>
                </a:cubicBezTo>
                <a:cubicBezTo>
                  <a:pt x="1994362" y="2170179"/>
                  <a:pt x="1915583" y="2388261"/>
                  <a:pt x="1863725" y="2638425"/>
                </a:cubicBezTo>
                <a:cubicBezTo>
                  <a:pt x="1811866" y="2888456"/>
                  <a:pt x="1785937" y="3162366"/>
                  <a:pt x="1785937" y="3460155"/>
                </a:cubicBezTo>
                <a:lnTo>
                  <a:pt x="1785937" y="3708201"/>
                </a:lnTo>
                <a:cubicBezTo>
                  <a:pt x="1785937" y="3977018"/>
                  <a:pt x="1824235" y="4225131"/>
                  <a:pt x="1900832" y="4452540"/>
                </a:cubicBezTo>
                <a:cubicBezTo>
                  <a:pt x="1977562" y="4679950"/>
                  <a:pt x="2087430" y="4876337"/>
                  <a:pt x="2230437" y="5041701"/>
                </a:cubicBezTo>
                <a:cubicBezTo>
                  <a:pt x="2373444" y="5207066"/>
                  <a:pt x="2547474" y="5335257"/>
                  <a:pt x="2752526" y="5426273"/>
                </a:cubicBezTo>
                <a:cubicBezTo>
                  <a:pt x="2957578" y="5517158"/>
                  <a:pt x="3190676" y="5562600"/>
                  <a:pt x="3451820" y="5562600"/>
                </a:cubicBezTo>
                <a:cubicBezTo>
                  <a:pt x="3775008" y="5562600"/>
                  <a:pt x="4076435" y="5499827"/>
                  <a:pt x="4356100" y="5374283"/>
                </a:cubicBezTo>
                <a:cubicBezTo>
                  <a:pt x="4635764" y="5248606"/>
                  <a:pt x="4877196" y="5058106"/>
                  <a:pt x="5080396" y="4802783"/>
                </a:cubicBezTo>
                <a:lnTo>
                  <a:pt x="5947370" y="5742384"/>
                </a:lnTo>
                <a:cubicBezTo>
                  <a:pt x="5806744" y="5944923"/>
                  <a:pt x="5615516" y="6139193"/>
                  <a:pt x="5373687" y="6325195"/>
                </a:cubicBezTo>
                <a:cubicBezTo>
                  <a:pt x="5131858" y="6511197"/>
                  <a:pt x="4841411" y="6663134"/>
                  <a:pt x="4502348" y="6781006"/>
                </a:cubicBezTo>
                <a:cubicBezTo>
                  <a:pt x="4163285" y="6898745"/>
                  <a:pt x="3776728" y="6957615"/>
                  <a:pt x="3342679" y="6957615"/>
                </a:cubicBezTo>
                <a:close/>
              </a:path>
            </a:pathLst>
          </a:custGeom>
          <a:solidFill>
            <a:srgbClr val="028792">
              <a:alpha val="100000"/>
            </a:srgbClr>
          </a:solidFill>
          <a:ln w="6100006">
            <a:noFill/>
          </a:ln>
        </p:spPr>
        <p:style>
          <a:lnRef idx="2">
            <a:schemeClr val="accent1">
              <a:shade val="50000"/>
            </a:schemeClr>
          </a:lnRef>
          <a:fillRef idx="1">
            <a:schemeClr val="accent1"/>
          </a:fillRef>
          <a:effectRef idx="0">
            <a:schemeClr val="accent1"/>
          </a:effectRef>
          <a:fontRef idx="minor">
            <a:schemeClr val="lt1"/>
          </a:fontRef>
        </p:style>
      </p:sp>
      <p:sp>
        <p:nvSpPr>
          <p:cNvPr id="7676" name="Freeform 7676"/>
          <p:cNvSpPr/>
          <p:nvPr/>
        </p:nvSpPr>
        <p:spPr>
          <a:xfrm>
            <a:off x="3023409" y="4498324"/>
            <a:ext cx="61608" cy="75113"/>
          </a:xfrm>
          <a:custGeom>
            <a:avLst/>
            <a:gdLst/>
            <a:ahLst/>
            <a:cxnLst/>
            <a:rect l="0" t="0" r="0" b="0"/>
            <a:pathLst>
              <a:path w="5715000" h="6959600">
                <a:moveTo>
                  <a:pt x="3975100" y="4977408"/>
                </a:moveTo>
                <a:cubicBezTo>
                  <a:pt x="3975100" y="4849218"/>
                  <a:pt x="3937860" y="4733529"/>
                  <a:pt x="3863379" y="4630341"/>
                </a:cubicBezTo>
                <a:cubicBezTo>
                  <a:pt x="3789031" y="4527021"/>
                  <a:pt x="3651514" y="4430978"/>
                  <a:pt x="3450828" y="4342210"/>
                </a:cubicBezTo>
                <a:cubicBezTo>
                  <a:pt x="3250274" y="4253310"/>
                  <a:pt x="2961811" y="4171620"/>
                  <a:pt x="2585442" y="4097140"/>
                </a:cubicBezTo>
                <a:cubicBezTo>
                  <a:pt x="2246378" y="4022792"/>
                  <a:pt x="1931061" y="3928798"/>
                  <a:pt x="1639490" y="3815160"/>
                </a:cubicBezTo>
                <a:cubicBezTo>
                  <a:pt x="1347919" y="3701521"/>
                  <a:pt x="1095639" y="3564136"/>
                  <a:pt x="882650" y="3403005"/>
                </a:cubicBezTo>
                <a:cubicBezTo>
                  <a:pt x="669660" y="3241742"/>
                  <a:pt x="503171" y="3050580"/>
                  <a:pt x="383182" y="2829521"/>
                </a:cubicBezTo>
                <a:cubicBezTo>
                  <a:pt x="263194" y="2608461"/>
                  <a:pt x="203200" y="2355321"/>
                  <a:pt x="203200" y="2070100"/>
                </a:cubicBezTo>
                <a:cubicBezTo>
                  <a:pt x="203200" y="1789245"/>
                  <a:pt x="264252" y="1524861"/>
                  <a:pt x="386357" y="1276946"/>
                </a:cubicBezTo>
                <a:cubicBezTo>
                  <a:pt x="508463" y="1028899"/>
                  <a:pt x="684344" y="808832"/>
                  <a:pt x="914003" y="616744"/>
                </a:cubicBezTo>
                <a:cubicBezTo>
                  <a:pt x="1143793" y="424525"/>
                  <a:pt x="1425244" y="273712"/>
                  <a:pt x="1758354" y="164307"/>
                </a:cubicBezTo>
                <a:cubicBezTo>
                  <a:pt x="2091597" y="54769"/>
                  <a:pt x="2467173" y="0"/>
                  <a:pt x="2885082" y="0"/>
                </a:cubicBezTo>
                <a:cubicBezTo>
                  <a:pt x="3468753" y="0"/>
                  <a:pt x="3970602" y="92935"/>
                  <a:pt x="4390628" y="278805"/>
                </a:cubicBezTo>
                <a:cubicBezTo>
                  <a:pt x="4810654" y="464675"/>
                  <a:pt x="5133445" y="719733"/>
                  <a:pt x="5359003" y="1043980"/>
                </a:cubicBezTo>
                <a:cubicBezTo>
                  <a:pt x="5584692" y="1368095"/>
                  <a:pt x="5697537" y="1736659"/>
                  <a:pt x="5697537" y="2149674"/>
                </a:cubicBezTo>
                <a:lnTo>
                  <a:pt x="3911600" y="2149674"/>
                </a:lnTo>
                <a:cubicBezTo>
                  <a:pt x="3911600" y="1976107"/>
                  <a:pt x="3875352" y="1820069"/>
                  <a:pt x="3802856" y="1681560"/>
                </a:cubicBezTo>
                <a:cubicBezTo>
                  <a:pt x="3730360" y="1543050"/>
                  <a:pt x="3618574" y="1433513"/>
                  <a:pt x="3467496" y="1352947"/>
                </a:cubicBezTo>
                <a:cubicBezTo>
                  <a:pt x="3316419" y="1272250"/>
                  <a:pt x="3120760" y="1231900"/>
                  <a:pt x="2880518" y="1231900"/>
                </a:cubicBezTo>
                <a:cubicBezTo>
                  <a:pt x="2681684" y="1231900"/>
                  <a:pt x="2509837" y="1266032"/>
                  <a:pt x="2364978" y="1334294"/>
                </a:cubicBezTo>
                <a:cubicBezTo>
                  <a:pt x="2220118" y="1402557"/>
                  <a:pt x="2109324" y="1493573"/>
                  <a:pt x="2032595" y="1607344"/>
                </a:cubicBezTo>
                <a:cubicBezTo>
                  <a:pt x="1955998" y="1721115"/>
                  <a:pt x="1917700" y="1846263"/>
                  <a:pt x="1917700" y="1982788"/>
                </a:cubicBezTo>
                <a:cubicBezTo>
                  <a:pt x="1917700" y="2086240"/>
                  <a:pt x="1939395" y="2178315"/>
                  <a:pt x="1982787" y="2259013"/>
                </a:cubicBezTo>
                <a:cubicBezTo>
                  <a:pt x="2026311" y="2339579"/>
                  <a:pt x="2097682" y="2413000"/>
                  <a:pt x="2196901" y="2479279"/>
                </a:cubicBezTo>
                <a:cubicBezTo>
                  <a:pt x="2296252" y="2545425"/>
                  <a:pt x="2425567" y="2606477"/>
                  <a:pt x="2584846" y="2662436"/>
                </a:cubicBezTo>
                <a:cubicBezTo>
                  <a:pt x="2744126" y="2718264"/>
                  <a:pt x="2941637" y="2768931"/>
                  <a:pt x="3177381" y="2814440"/>
                </a:cubicBezTo>
                <a:cubicBezTo>
                  <a:pt x="3661304" y="2913526"/>
                  <a:pt x="4093500" y="3042775"/>
                  <a:pt x="4473971" y="3202186"/>
                </a:cubicBezTo>
                <a:cubicBezTo>
                  <a:pt x="4854575" y="3361465"/>
                  <a:pt x="5156530" y="3576572"/>
                  <a:pt x="5379839" y="3847505"/>
                </a:cubicBezTo>
                <a:cubicBezTo>
                  <a:pt x="5603279" y="4118438"/>
                  <a:pt x="5715000" y="4473179"/>
                  <a:pt x="5715000" y="4911725"/>
                </a:cubicBezTo>
                <a:cubicBezTo>
                  <a:pt x="5715000" y="5209646"/>
                  <a:pt x="5648854" y="5482696"/>
                  <a:pt x="5516562" y="5730875"/>
                </a:cubicBezTo>
                <a:cubicBezTo>
                  <a:pt x="5384403" y="5979055"/>
                  <a:pt x="5194300" y="6195219"/>
                  <a:pt x="4946253" y="6379369"/>
                </a:cubicBezTo>
                <a:cubicBezTo>
                  <a:pt x="4698338" y="6563519"/>
                  <a:pt x="4401872" y="6706262"/>
                  <a:pt x="4056856" y="6807597"/>
                </a:cubicBezTo>
                <a:cubicBezTo>
                  <a:pt x="3711971" y="6908932"/>
                  <a:pt x="3324621" y="6959600"/>
                  <a:pt x="2894806" y="6959600"/>
                </a:cubicBezTo>
                <a:cubicBezTo>
                  <a:pt x="2270786" y="6959600"/>
                  <a:pt x="1742876" y="6847747"/>
                  <a:pt x="1311076" y="6624043"/>
                </a:cubicBezTo>
                <a:cubicBezTo>
                  <a:pt x="879276" y="6400337"/>
                  <a:pt x="552780" y="6115646"/>
                  <a:pt x="331589" y="5769968"/>
                </a:cubicBezTo>
                <a:cubicBezTo>
                  <a:pt x="110529" y="5424157"/>
                  <a:pt x="0" y="5068954"/>
                  <a:pt x="0" y="4704358"/>
                </a:cubicBezTo>
                <a:lnTo>
                  <a:pt x="1701800" y="4704358"/>
                </a:lnTo>
                <a:cubicBezTo>
                  <a:pt x="1701800" y="4948304"/>
                  <a:pt x="1760603" y="5144691"/>
                  <a:pt x="1878210" y="5293519"/>
                </a:cubicBezTo>
                <a:cubicBezTo>
                  <a:pt x="1995950" y="5442215"/>
                  <a:pt x="2146696" y="5549636"/>
                  <a:pt x="2330450" y="5615782"/>
                </a:cubicBezTo>
                <a:cubicBezTo>
                  <a:pt x="2514203" y="5681928"/>
                  <a:pt x="2713434" y="5715000"/>
                  <a:pt x="2928143" y="5715000"/>
                </a:cubicBezTo>
                <a:cubicBezTo>
                  <a:pt x="3159521" y="5715000"/>
                  <a:pt x="3351609" y="5682986"/>
                  <a:pt x="3504406" y="5618957"/>
                </a:cubicBezTo>
                <a:cubicBezTo>
                  <a:pt x="3657203" y="5554795"/>
                  <a:pt x="3773818" y="5468012"/>
                  <a:pt x="3854251" y="5358607"/>
                </a:cubicBezTo>
                <a:cubicBezTo>
                  <a:pt x="3934817" y="5249069"/>
                  <a:pt x="3975100" y="5122003"/>
                  <a:pt x="3975100" y="4977408"/>
                </a:cubicBezTo>
                <a:close/>
              </a:path>
            </a:pathLst>
          </a:custGeom>
          <a:solidFill>
            <a:srgbClr val="028792">
              <a:alpha val="100000"/>
            </a:srgbClr>
          </a:solidFill>
          <a:ln w="6100006">
            <a:noFill/>
          </a:ln>
        </p:spPr>
        <p:style>
          <a:lnRef idx="2">
            <a:schemeClr val="accent1">
              <a:shade val="50000"/>
            </a:schemeClr>
          </a:lnRef>
          <a:fillRef idx="1">
            <a:schemeClr val="accent1"/>
          </a:fillRef>
          <a:effectRef idx="0">
            <a:schemeClr val="accent1"/>
          </a:effectRef>
          <a:fontRef idx="minor">
            <a:schemeClr val="lt1"/>
          </a:fontRef>
        </p:style>
      </p:sp>
      <p:sp>
        <p:nvSpPr>
          <p:cNvPr id="7677" name="Rectangle 7677"/>
          <p:cNvSpPr/>
          <p:nvPr/>
        </p:nvSpPr>
        <p:spPr>
          <a:xfrm>
            <a:off x="2068910" y="2575229"/>
            <a:ext cx="754302" cy="349479"/>
          </a:xfrm>
          <a:prstGeom prst="rect">
            <a:avLst/>
          </a:prstGeom>
        </p:spPr>
      </p:sp>
      <p:sp>
        <p:nvSpPr>
          <p:cNvPr id="7678" name="Freeform 7678"/>
          <p:cNvSpPr/>
          <p:nvPr/>
        </p:nvSpPr>
        <p:spPr>
          <a:xfrm>
            <a:off x="2169791" y="2637102"/>
            <a:ext cx="65305" cy="97455"/>
          </a:xfrm>
          <a:custGeom>
            <a:avLst/>
            <a:gdLst/>
            <a:ahLst/>
            <a:cxnLst/>
            <a:rect l="0" t="0" r="0" b="0"/>
            <a:pathLst>
              <a:path w="6057900" h="9029700">
                <a:moveTo>
                  <a:pt x="6057900" y="7581900"/>
                </a:moveTo>
                <a:lnTo>
                  <a:pt x="6057900" y="9029700"/>
                </a:lnTo>
                <a:lnTo>
                  <a:pt x="1248370" y="9029700"/>
                </a:lnTo>
                <a:lnTo>
                  <a:pt x="1248370" y="7581900"/>
                </a:lnTo>
                <a:close/>
                <a:moveTo>
                  <a:pt x="1854200" y="0"/>
                </a:moveTo>
                <a:lnTo>
                  <a:pt x="1854200" y="9029700"/>
                </a:lnTo>
                <a:lnTo>
                  <a:pt x="0" y="9029700"/>
                </a:lnTo>
                <a:lnTo>
                  <a:pt x="0" y="0"/>
                </a:lnTo>
                <a:close/>
                <a:moveTo>
                  <a:pt x="5429250" y="3683000"/>
                </a:moveTo>
                <a:lnTo>
                  <a:pt x="5429250" y="5092700"/>
                </a:lnTo>
                <a:lnTo>
                  <a:pt x="1248370" y="5092700"/>
                </a:lnTo>
                <a:lnTo>
                  <a:pt x="1248370" y="3683000"/>
                </a:lnTo>
                <a:close/>
                <a:moveTo>
                  <a:pt x="6051550" y="0"/>
                </a:moveTo>
                <a:lnTo>
                  <a:pt x="6051550" y="1460500"/>
                </a:lnTo>
                <a:lnTo>
                  <a:pt x="1248370" y="1460500"/>
                </a:lnTo>
                <a:lnTo>
                  <a:pt x="1248370" y="0"/>
                </a:lnTo>
                <a:close/>
              </a:path>
            </a:pathLst>
          </a:custGeom>
          <a:solidFill>
            <a:srgbClr val="028792">
              <a:alpha val="100000"/>
            </a:srgbClr>
          </a:solidFill>
          <a:ln w="6100006">
            <a:noFill/>
          </a:ln>
        </p:spPr>
        <p:style>
          <a:lnRef idx="2">
            <a:schemeClr val="accent1">
              <a:shade val="50000"/>
            </a:schemeClr>
          </a:lnRef>
          <a:fillRef idx="1">
            <a:schemeClr val="accent1"/>
          </a:fillRef>
          <a:effectRef idx="0">
            <a:schemeClr val="accent1"/>
          </a:effectRef>
          <a:fontRef idx="minor">
            <a:schemeClr val="lt1"/>
          </a:fontRef>
        </p:style>
      </p:sp>
      <p:sp>
        <p:nvSpPr>
          <p:cNvPr id="7679" name="Freeform 7679"/>
          <p:cNvSpPr/>
          <p:nvPr/>
        </p:nvSpPr>
        <p:spPr>
          <a:xfrm>
            <a:off x="2243187" y="2662186"/>
            <a:ext cx="62566" cy="73742"/>
          </a:xfrm>
          <a:custGeom>
            <a:avLst/>
            <a:gdLst/>
            <a:ahLst/>
            <a:cxnLst/>
            <a:rect l="0" t="0" r="0" b="0"/>
            <a:pathLst>
              <a:path w="5803900" h="6832600">
                <a:moveTo>
                  <a:pt x="4017962" y="5100638"/>
                </a:moveTo>
                <a:lnTo>
                  <a:pt x="4017962" y="0"/>
                </a:lnTo>
                <a:lnTo>
                  <a:pt x="5803900" y="0"/>
                </a:lnTo>
                <a:lnTo>
                  <a:pt x="5803900" y="6705600"/>
                </a:lnTo>
                <a:lnTo>
                  <a:pt x="4123332" y="6705600"/>
                </a:lnTo>
                <a:close/>
                <a:moveTo>
                  <a:pt x="4216400" y="3721100"/>
                </a:moveTo>
                <a:lnTo>
                  <a:pt x="4743450" y="3721100"/>
                </a:lnTo>
                <a:cubicBezTo>
                  <a:pt x="4743450" y="4166394"/>
                  <a:pt x="4691789" y="4579806"/>
                  <a:pt x="4588470" y="4961335"/>
                </a:cubicBezTo>
                <a:cubicBezTo>
                  <a:pt x="4485150" y="5342864"/>
                  <a:pt x="4330170" y="5672799"/>
                  <a:pt x="4123531" y="5951141"/>
                </a:cubicBezTo>
                <a:cubicBezTo>
                  <a:pt x="3916891" y="6229483"/>
                  <a:pt x="3656475" y="6445978"/>
                  <a:pt x="3342282" y="6600627"/>
                </a:cubicBezTo>
                <a:cubicBezTo>
                  <a:pt x="3028089" y="6755275"/>
                  <a:pt x="2658070" y="6832600"/>
                  <a:pt x="2232223" y="6832600"/>
                </a:cubicBezTo>
                <a:cubicBezTo>
                  <a:pt x="1905595" y="6832600"/>
                  <a:pt x="1604830" y="6786099"/>
                  <a:pt x="1329928" y="6693099"/>
                </a:cubicBezTo>
                <a:cubicBezTo>
                  <a:pt x="1055158" y="6600098"/>
                  <a:pt x="819546" y="6453386"/>
                  <a:pt x="623093" y="6252965"/>
                </a:cubicBezTo>
                <a:cubicBezTo>
                  <a:pt x="426772" y="6052410"/>
                  <a:pt x="273843" y="5794045"/>
                  <a:pt x="164306" y="5477868"/>
                </a:cubicBezTo>
                <a:cubicBezTo>
                  <a:pt x="54768" y="5161691"/>
                  <a:pt x="0" y="4780360"/>
                  <a:pt x="0" y="4333875"/>
                </a:cubicBezTo>
                <a:lnTo>
                  <a:pt x="0" y="0"/>
                </a:lnTo>
                <a:lnTo>
                  <a:pt x="1785937" y="0"/>
                </a:lnTo>
                <a:lnTo>
                  <a:pt x="1785937" y="4344591"/>
                </a:lnTo>
                <a:cubicBezTo>
                  <a:pt x="1785937" y="4543029"/>
                  <a:pt x="1809683" y="4710444"/>
                  <a:pt x="1857176" y="4846836"/>
                </a:cubicBezTo>
                <a:cubicBezTo>
                  <a:pt x="1904801" y="4983097"/>
                  <a:pt x="1972005" y="5094619"/>
                  <a:pt x="2058789" y="5181402"/>
                </a:cubicBezTo>
                <a:cubicBezTo>
                  <a:pt x="2145572" y="5268053"/>
                  <a:pt x="2247833" y="5329966"/>
                  <a:pt x="2365573" y="5367140"/>
                </a:cubicBezTo>
                <a:cubicBezTo>
                  <a:pt x="2483445" y="5404314"/>
                  <a:pt x="2614678" y="5422900"/>
                  <a:pt x="2759273" y="5422900"/>
                </a:cubicBezTo>
                <a:cubicBezTo>
                  <a:pt x="3127308" y="5422900"/>
                  <a:pt x="3417689" y="5348420"/>
                  <a:pt x="3630414" y="5199460"/>
                </a:cubicBezTo>
                <a:cubicBezTo>
                  <a:pt x="3843271" y="5050367"/>
                  <a:pt x="3994150" y="4846440"/>
                  <a:pt x="4083050" y="4587677"/>
                </a:cubicBezTo>
                <a:cubicBezTo>
                  <a:pt x="4171950" y="4328782"/>
                  <a:pt x="4216400" y="4039923"/>
                  <a:pt x="4216400" y="3721100"/>
                </a:cubicBezTo>
                <a:close/>
              </a:path>
            </a:pathLst>
          </a:custGeom>
          <a:solidFill>
            <a:srgbClr val="028792">
              <a:alpha val="100000"/>
            </a:srgbClr>
          </a:solidFill>
          <a:ln w="6100006">
            <a:noFill/>
          </a:ln>
        </p:spPr>
        <p:style>
          <a:lnRef idx="2">
            <a:schemeClr val="accent1">
              <a:shade val="50000"/>
            </a:schemeClr>
          </a:lnRef>
          <a:fillRef idx="1">
            <a:schemeClr val="accent1"/>
          </a:fillRef>
          <a:effectRef idx="0">
            <a:schemeClr val="accent1"/>
          </a:effectRef>
          <a:fontRef idx="minor">
            <a:schemeClr val="lt1"/>
          </a:fontRef>
        </p:style>
      </p:sp>
      <p:sp>
        <p:nvSpPr>
          <p:cNvPr id="7680" name="Freeform 7680"/>
          <p:cNvSpPr/>
          <p:nvPr/>
        </p:nvSpPr>
        <p:spPr>
          <a:xfrm>
            <a:off x="2318773" y="2660815"/>
            <a:ext cx="41046" cy="73742"/>
          </a:xfrm>
          <a:custGeom>
            <a:avLst/>
            <a:gdLst/>
            <a:ahLst/>
            <a:cxnLst/>
            <a:rect l="0" t="0" r="0" b="0"/>
            <a:pathLst>
              <a:path w="3807618" h="6832600">
                <a:moveTo>
                  <a:pt x="1785937" y="1589882"/>
                </a:moveTo>
                <a:lnTo>
                  <a:pt x="1785937" y="6832600"/>
                </a:lnTo>
                <a:lnTo>
                  <a:pt x="0" y="6832600"/>
                </a:lnTo>
                <a:lnTo>
                  <a:pt x="0" y="127000"/>
                </a:lnTo>
                <a:lnTo>
                  <a:pt x="1680567" y="127000"/>
                </a:lnTo>
                <a:close/>
                <a:moveTo>
                  <a:pt x="3807618" y="82550"/>
                </a:moveTo>
                <a:lnTo>
                  <a:pt x="3776464" y="1738710"/>
                </a:lnTo>
                <a:cubicBezTo>
                  <a:pt x="3689416" y="1726275"/>
                  <a:pt x="3584707" y="1714897"/>
                  <a:pt x="3462337" y="1704579"/>
                </a:cubicBezTo>
                <a:cubicBezTo>
                  <a:pt x="3340100" y="1694260"/>
                  <a:pt x="3229239" y="1689100"/>
                  <a:pt x="3129756" y="1689100"/>
                </a:cubicBezTo>
                <a:cubicBezTo>
                  <a:pt x="2876814" y="1689100"/>
                  <a:pt x="2658070" y="1721115"/>
                  <a:pt x="2473523" y="1785144"/>
                </a:cubicBezTo>
                <a:cubicBezTo>
                  <a:pt x="2289108" y="1849173"/>
                  <a:pt x="2135716" y="1942108"/>
                  <a:pt x="2013346" y="2063949"/>
                </a:cubicBezTo>
                <a:cubicBezTo>
                  <a:pt x="1891109" y="2185790"/>
                  <a:pt x="1799894" y="2336602"/>
                  <a:pt x="1739701" y="2516386"/>
                </a:cubicBezTo>
                <a:cubicBezTo>
                  <a:pt x="1679641" y="2696039"/>
                  <a:pt x="1649610" y="2899503"/>
                  <a:pt x="1649610" y="3126780"/>
                </a:cubicBezTo>
                <a:lnTo>
                  <a:pt x="1283692" y="3015258"/>
                </a:lnTo>
                <a:cubicBezTo>
                  <a:pt x="1283692" y="2581077"/>
                  <a:pt x="1327083" y="2180961"/>
                  <a:pt x="1413867" y="1814910"/>
                </a:cubicBezTo>
                <a:cubicBezTo>
                  <a:pt x="1500650" y="1448726"/>
                  <a:pt x="1627782" y="1129176"/>
                  <a:pt x="1795264" y="856258"/>
                </a:cubicBezTo>
                <a:cubicBezTo>
                  <a:pt x="1962745" y="583208"/>
                  <a:pt x="2168392" y="372269"/>
                  <a:pt x="2412206" y="223441"/>
                </a:cubicBezTo>
                <a:cubicBezTo>
                  <a:pt x="2656152" y="74480"/>
                  <a:pt x="2935221" y="0"/>
                  <a:pt x="3249414" y="0"/>
                </a:cubicBezTo>
                <a:cubicBezTo>
                  <a:pt x="3348632" y="0"/>
                  <a:pt x="3449902" y="7409"/>
                  <a:pt x="3553221" y="22225"/>
                </a:cubicBezTo>
                <a:cubicBezTo>
                  <a:pt x="3656674" y="36910"/>
                  <a:pt x="3741472" y="57018"/>
                  <a:pt x="3807618" y="82550"/>
                </a:cubicBezTo>
                <a:close/>
              </a:path>
            </a:pathLst>
          </a:custGeom>
          <a:solidFill>
            <a:srgbClr val="028792">
              <a:alpha val="100000"/>
            </a:srgbClr>
          </a:solidFill>
          <a:ln w="6100006">
            <a:noFill/>
          </a:ln>
        </p:spPr>
        <p:style>
          <a:lnRef idx="2">
            <a:schemeClr val="accent1">
              <a:shade val="50000"/>
            </a:schemeClr>
          </a:lnRef>
          <a:fillRef idx="1">
            <a:schemeClr val="accent1"/>
          </a:fillRef>
          <a:effectRef idx="0">
            <a:schemeClr val="accent1"/>
          </a:effectRef>
          <a:fontRef idx="minor">
            <a:schemeClr val="lt1"/>
          </a:fontRef>
        </p:style>
      </p:sp>
      <p:sp>
        <p:nvSpPr>
          <p:cNvPr id="7681" name="Freeform 7681"/>
          <p:cNvSpPr/>
          <p:nvPr/>
        </p:nvSpPr>
        <p:spPr>
          <a:xfrm>
            <a:off x="2364650" y="2660837"/>
            <a:ext cx="68453" cy="75091"/>
          </a:xfrm>
          <a:custGeom>
            <a:avLst/>
            <a:gdLst/>
            <a:ahLst/>
            <a:cxnLst/>
            <a:rect l="0" t="0" r="0" b="0"/>
            <a:pathLst>
              <a:path w="6350000" h="6957615">
                <a:moveTo>
                  <a:pt x="0" y="3546872"/>
                </a:moveTo>
                <a:lnTo>
                  <a:pt x="0" y="3416697"/>
                </a:lnTo>
                <a:cubicBezTo>
                  <a:pt x="0" y="2924704"/>
                  <a:pt x="70180" y="2471010"/>
                  <a:pt x="210542" y="2055614"/>
                </a:cubicBezTo>
                <a:cubicBezTo>
                  <a:pt x="351035" y="1640086"/>
                  <a:pt x="555492" y="1279393"/>
                  <a:pt x="823912" y="973534"/>
                </a:cubicBezTo>
                <a:cubicBezTo>
                  <a:pt x="1092332" y="667676"/>
                  <a:pt x="1422730" y="428955"/>
                  <a:pt x="1815107" y="257373"/>
                </a:cubicBezTo>
                <a:cubicBezTo>
                  <a:pt x="2207484" y="85791"/>
                  <a:pt x="2657673" y="0"/>
                  <a:pt x="3165673" y="0"/>
                </a:cubicBezTo>
                <a:cubicBezTo>
                  <a:pt x="3673673" y="0"/>
                  <a:pt x="4125912" y="85791"/>
                  <a:pt x="4522390" y="257373"/>
                </a:cubicBezTo>
                <a:cubicBezTo>
                  <a:pt x="4918868" y="428955"/>
                  <a:pt x="5252375" y="667676"/>
                  <a:pt x="5522912" y="973534"/>
                </a:cubicBezTo>
                <a:cubicBezTo>
                  <a:pt x="5793449" y="1279393"/>
                  <a:pt x="5998897" y="1640086"/>
                  <a:pt x="6139259" y="2055614"/>
                </a:cubicBezTo>
                <a:cubicBezTo>
                  <a:pt x="6279753" y="2471010"/>
                  <a:pt x="6350000" y="2924704"/>
                  <a:pt x="6350000" y="3416697"/>
                </a:cubicBezTo>
                <a:lnTo>
                  <a:pt x="6350000" y="3546872"/>
                </a:lnTo>
                <a:cubicBezTo>
                  <a:pt x="6350000" y="4034763"/>
                  <a:pt x="6279753" y="4486473"/>
                  <a:pt x="6139259" y="4902001"/>
                </a:cubicBezTo>
                <a:cubicBezTo>
                  <a:pt x="5998897" y="5317397"/>
                  <a:pt x="5793449" y="5679149"/>
                  <a:pt x="5522912" y="5987256"/>
                </a:cubicBezTo>
                <a:cubicBezTo>
                  <a:pt x="5252375" y="6295231"/>
                  <a:pt x="4920919" y="6533951"/>
                  <a:pt x="4528542" y="6703417"/>
                </a:cubicBezTo>
                <a:cubicBezTo>
                  <a:pt x="4136297" y="6872882"/>
                  <a:pt x="3686175" y="6957615"/>
                  <a:pt x="3178175" y="6957615"/>
                </a:cubicBezTo>
                <a:cubicBezTo>
                  <a:pt x="2670042" y="6957615"/>
                  <a:pt x="2218729" y="6872882"/>
                  <a:pt x="1824235" y="6703417"/>
                </a:cubicBezTo>
                <a:cubicBezTo>
                  <a:pt x="1429874" y="6533951"/>
                  <a:pt x="1097425" y="6295231"/>
                  <a:pt x="826889" y="5987256"/>
                </a:cubicBezTo>
                <a:cubicBezTo>
                  <a:pt x="556484" y="5679149"/>
                  <a:pt x="351035" y="5317397"/>
                  <a:pt x="210542" y="4902001"/>
                </a:cubicBezTo>
                <a:cubicBezTo>
                  <a:pt x="70180" y="4486473"/>
                  <a:pt x="0" y="4034763"/>
                  <a:pt x="0" y="3546872"/>
                </a:cubicBezTo>
                <a:close/>
                <a:moveTo>
                  <a:pt x="1785937" y="3416697"/>
                </a:moveTo>
                <a:lnTo>
                  <a:pt x="1785937" y="3546872"/>
                </a:lnTo>
                <a:cubicBezTo>
                  <a:pt x="1785937" y="3828124"/>
                  <a:pt x="1810742" y="4090723"/>
                  <a:pt x="1860351" y="4334669"/>
                </a:cubicBezTo>
                <a:cubicBezTo>
                  <a:pt x="1909960" y="4578614"/>
                  <a:pt x="1989534" y="4792596"/>
                  <a:pt x="2099071" y="4976614"/>
                </a:cubicBezTo>
                <a:cubicBezTo>
                  <a:pt x="2208609" y="5160632"/>
                  <a:pt x="2352212" y="5304300"/>
                  <a:pt x="2529879" y="5407620"/>
                </a:cubicBezTo>
                <a:cubicBezTo>
                  <a:pt x="2707679" y="5510940"/>
                  <a:pt x="2924770" y="5562600"/>
                  <a:pt x="3181151" y="5562600"/>
                </a:cubicBezTo>
                <a:cubicBezTo>
                  <a:pt x="3429198" y="5562600"/>
                  <a:pt x="3642055" y="5510940"/>
                  <a:pt x="3819723" y="5407620"/>
                </a:cubicBezTo>
                <a:cubicBezTo>
                  <a:pt x="3997523" y="5304300"/>
                  <a:pt x="4140133" y="5160632"/>
                  <a:pt x="4247554" y="4976614"/>
                </a:cubicBezTo>
                <a:cubicBezTo>
                  <a:pt x="4355107" y="4792596"/>
                  <a:pt x="4434747" y="4578614"/>
                  <a:pt x="4486473" y="4334669"/>
                </a:cubicBezTo>
                <a:cubicBezTo>
                  <a:pt x="4538199" y="4090723"/>
                  <a:pt x="4564062" y="3828124"/>
                  <a:pt x="4564062" y="3546872"/>
                </a:cubicBezTo>
                <a:lnTo>
                  <a:pt x="4564062" y="3416697"/>
                </a:lnTo>
                <a:cubicBezTo>
                  <a:pt x="4564062" y="3143779"/>
                  <a:pt x="4538199" y="2886405"/>
                  <a:pt x="4486473" y="2644576"/>
                </a:cubicBezTo>
                <a:cubicBezTo>
                  <a:pt x="4434747" y="2402615"/>
                  <a:pt x="4354115" y="2187575"/>
                  <a:pt x="4244578" y="1999456"/>
                </a:cubicBezTo>
                <a:cubicBezTo>
                  <a:pt x="4135040" y="1811337"/>
                  <a:pt x="3991371" y="1663568"/>
                  <a:pt x="3813571" y="1556147"/>
                </a:cubicBezTo>
                <a:cubicBezTo>
                  <a:pt x="3635904" y="1448726"/>
                  <a:pt x="3420930" y="1395015"/>
                  <a:pt x="3168650" y="1395015"/>
                </a:cubicBezTo>
                <a:cubicBezTo>
                  <a:pt x="2916502" y="1395015"/>
                  <a:pt x="2702586" y="1448726"/>
                  <a:pt x="2526903" y="1556147"/>
                </a:cubicBezTo>
                <a:cubicBezTo>
                  <a:pt x="2351219" y="1663568"/>
                  <a:pt x="2208609" y="1811337"/>
                  <a:pt x="2099071" y="1999456"/>
                </a:cubicBezTo>
                <a:cubicBezTo>
                  <a:pt x="1989534" y="2187575"/>
                  <a:pt x="1909960" y="2402615"/>
                  <a:pt x="1860351" y="2644576"/>
                </a:cubicBezTo>
                <a:cubicBezTo>
                  <a:pt x="1810742" y="2886405"/>
                  <a:pt x="1785937" y="3143779"/>
                  <a:pt x="1785937" y="3416697"/>
                </a:cubicBezTo>
                <a:close/>
              </a:path>
            </a:pathLst>
          </a:custGeom>
          <a:solidFill>
            <a:srgbClr val="028792">
              <a:alpha val="100000"/>
            </a:srgbClr>
          </a:solidFill>
          <a:ln w="6100006">
            <a:noFill/>
          </a:ln>
        </p:spPr>
        <p:style>
          <a:lnRef idx="2">
            <a:schemeClr val="accent1">
              <a:shade val="50000"/>
            </a:schemeClr>
          </a:lnRef>
          <a:fillRef idx="1">
            <a:schemeClr val="accent1"/>
          </a:fillRef>
          <a:effectRef idx="0">
            <a:schemeClr val="accent1"/>
          </a:effectRef>
          <a:fontRef idx="minor">
            <a:schemeClr val="lt1"/>
          </a:fontRef>
        </p:style>
      </p:sp>
      <p:sp>
        <p:nvSpPr>
          <p:cNvPr id="7682" name="Freeform 7682"/>
          <p:cNvSpPr/>
          <p:nvPr/>
        </p:nvSpPr>
        <p:spPr>
          <a:xfrm>
            <a:off x="2442838" y="2660836"/>
            <a:ext cx="65030" cy="101546"/>
          </a:xfrm>
          <a:custGeom>
            <a:avLst/>
            <a:gdLst/>
            <a:ahLst/>
            <a:cxnLst/>
            <a:rect l="0" t="0" r="0" b="0"/>
            <a:pathLst>
              <a:path w="6032500" h="9408715">
                <a:moveTo>
                  <a:pt x="1785937" y="1407517"/>
                </a:moveTo>
                <a:lnTo>
                  <a:pt x="1785937" y="9408715"/>
                </a:lnTo>
                <a:lnTo>
                  <a:pt x="0" y="9408715"/>
                </a:lnTo>
                <a:lnTo>
                  <a:pt x="0" y="125015"/>
                </a:lnTo>
                <a:lnTo>
                  <a:pt x="1655762" y="125015"/>
                </a:lnTo>
                <a:close/>
                <a:moveTo>
                  <a:pt x="6032500" y="3403401"/>
                </a:moveTo>
                <a:lnTo>
                  <a:pt x="6032500" y="3533576"/>
                </a:lnTo>
                <a:cubicBezTo>
                  <a:pt x="6032500" y="4021203"/>
                  <a:pt x="5975680" y="4473773"/>
                  <a:pt x="5862042" y="4891286"/>
                </a:cubicBezTo>
                <a:cubicBezTo>
                  <a:pt x="5748403" y="5308666"/>
                  <a:pt x="5582046" y="5671344"/>
                  <a:pt x="5362971" y="5979319"/>
                </a:cubicBezTo>
                <a:cubicBezTo>
                  <a:pt x="5143896" y="6287161"/>
                  <a:pt x="4872103" y="6526874"/>
                  <a:pt x="4547592" y="6698456"/>
                </a:cubicBezTo>
                <a:cubicBezTo>
                  <a:pt x="4223213" y="6869905"/>
                  <a:pt x="3850216" y="6955630"/>
                  <a:pt x="3428603" y="6955630"/>
                </a:cubicBezTo>
                <a:cubicBezTo>
                  <a:pt x="3019557" y="6955630"/>
                  <a:pt x="2664155" y="6872882"/>
                  <a:pt x="2362398" y="6707386"/>
                </a:cubicBezTo>
                <a:cubicBezTo>
                  <a:pt x="2060641" y="6541889"/>
                  <a:pt x="1807434" y="6309254"/>
                  <a:pt x="1602779" y="6009481"/>
                </a:cubicBezTo>
                <a:cubicBezTo>
                  <a:pt x="1398124" y="5709576"/>
                  <a:pt x="1233818" y="5361054"/>
                  <a:pt x="1109860" y="4963914"/>
                </a:cubicBezTo>
                <a:cubicBezTo>
                  <a:pt x="985903" y="4566774"/>
                  <a:pt x="890852" y="4140729"/>
                  <a:pt x="824706" y="3685778"/>
                </a:cubicBezTo>
                <a:lnTo>
                  <a:pt x="824706" y="3344267"/>
                </a:lnTo>
                <a:cubicBezTo>
                  <a:pt x="890852" y="2857037"/>
                  <a:pt x="985903" y="2410090"/>
                  <a:pt x="1109860" y="2003425"/>
                </a:cubicBezTo>
                <a:cubicBezTo>
                  <a:pt x="1233818" y="1596760"/>
                  <a:pt x="1398124" y="1243740"/>
                  <a:pt x="1602779" y="944364"/>
                </a:cubicBezTo>
                <a:cubicBezTo>
                  <a:pt x="1807434" y="644988"/>
                  <a:pt x="2059582" y="412750"/>
                  <a:pt x="2359223" y="247650"/>
                </a:cubicBezTo>
                <a:cubicBezTo>
                  <a:pt x="2658864" y="82550"/>
                  <a:pt x="3011222" y="0"/>
                  <a:pt x="3416300" y="0"/>
                </a:cubicBezTo>
                <a:cubicBezTo>
                  <a:pt x="3842014" y="0"/>
                  <a:pt x="4217061" y="80565"/>
                  <a:pt x="4541440" y="241697"/>
                </a:cubicBezTo>
                <a:cubicBezTo>
                  <a:pt x="4865952" y="402828"/>
                  <a:pt x="5138737" y="634272"/>
                  <a:pt x="5359796" y="936030"/>
                </a:cubicBezTo>
                <a:cubicBezTo>
                  <a:pt x="5580988" y="1237655"/>
                  <a:pt x="5748403" y="1597223"/>
                  <a:pt x="5862042" y="2014736"/>
                </a:cubicBezTo>
                <a:cubicBezTo>
                  <a:pt x="5975680" y="2432116"/>
                  <a:pt x="6032500" y="2895005"/>
                  <a:pt x="6032500" y="3403401"/>
                </a:cubicBezTo>
                <a:close/>
                <a:moveTo>
                  <a:pt x="4246562" y="3530600"/>
                </a:moveTo>
                <a:lnTo>
                  <a:pt x="4246562" y="3400226"/>
                </a:lnTo>
                <a:cubicBezTo>
                  <a:pt x="4246562" y="3114609"/>
                  <a:pt x="4221757" y="2850753"/>
                  <a:pt x="4172148" y="2608659"/>
                </a:cubicBezTo>
                <a:cubicBezTo>
                  <a:pt x="4122539" y="2366565"/>
                  <a:pt x="4047066" y="2154502"/>
                  <a:pt x="3945731" y="1972469"/>
                </a:cubicBezTo>
                <a:cubicBezTo>
                  <a:pt x="3844528" y="1790303"/>
                  <a:pt x="3712236" y="1648552"/>
                  <a:pt x="3548856" y="1547217"/>
                </a:cubicBezTo>
                <a:cubicBezTo>
                  <a:pt x="3385608" y="1445749"/>
                  <a:pt x="3188229" y="1395015"/>
                  <a:pt x="2956718" y="1395015"/>
                </a:cubicBezTo>
                <a:cubicBezTo>
                  <a:pt x="2712905" y="1395015"/>
                  <a:pt x="2505207" y="1434372"/>
                  <a:pt x="2333625" y="1513086"/>
                </a:cubicBezTo>
                <a:cubicBezTo>
                  <a:pt x="2162042" y="1591667"/>
                  <a:pt x="2022475" y="1705504"/>
                  <a:pt x="1914921" y="1854597"/>
                </a:cubicBezTo>
                <a:cubicBezTo>
                  <a:pt x="1807501" y="2003557"/>
                  <a:pt x="1726869" y="2181490"/>
                  <a:pt x="1673026" y="2388394"/>
                </a:cubicBezTo>
                <a:cubicBezTo>
                  <a:pt x="1619316" y="2595298"/>
                  <a:pt x="1586309" y="2829123"/>
                  <a:pt x="1574006" y="3089870"/>
                </a:cubicBezTo>
                <a:lnTo>
                  <a:pt x="1574006" y="3952875"/>
                </a:lnTo>
                <a:cubicBezTo>
                  <a:pt x="1594643" y="4259130"/>
                  <a:pt x="1652455" y="4533305"/>
                  <a:pt x="1747440" y="4775398"/>
                </a:cubicBezTo>
                <a:cubicBezTo>
                  <a:pt x="1842558" y="5017360"/>
                  <a:pt x="1989335" y="5208720"/>
                  <a:pt x="2187773" y="5349478"/>
                </a:cubicBezTo>
                <a:cubicBezTo>
                  <a:pt x="2386210" y="5490236"/>
                  <a:pt x="2646693" y="5560615"/>
                  <a:pt x="2969220" y="5560615"/>
                </a:cubicBezTo>
                <a:cubicBezTo>
                  <a:pt x="3204831" y="5560615"/>
                  <a:pt x="3403269" y="5507831"/>
                  <a:pt x="3564532" y="5402262"/>
                </a:cubicBezTo>
                <a:cubicBezTo>
                  <a:pt x="3725796" y="5296694"/>
                  <a:pt x="3857029" y="5150776"/>
                  <a:pt x="3958232" y="4964509"/>
                </a:cubicBezTo>
                <a:cubicBezTo>
                  <a:pt x="4059568" y="4778243"/>
                  <a:pt x="4132924" y="4563070"/>
                  <a:pt x="4178300" y="4318992"/>
                </a:cubicBezTo>
                <a:cubicBezTo>
                  <a:pt x="4223808" y="4074914"/>
                  <a:pt x="4246562" y="3812117"/>
                  <a:pt x="4246562" y="3530600"/>
                </a:cubicBezTo>
                <a:close/>
              </a:path>
            </a:pathLst>
          </a:custGeom>
          <a:solidFill>
            <a:srgbClr val="028792">
              <a:alpha val="100000"/>
            </a:srgbClr>
          </a:solidFill>
          <a:ln w="6100006">
            <a:noFill/>
          </a:ln>
        </p:spPr>
        <p:style>
          <a:lnRef idx="2">
            <a:schemeClr val="accent1">
              <a:shade val="50000"/>
            </a:schemeClr>
          </a:lnRef>
          <a:fillRef idx="1">
            <a:schemeClr val="accent1"/>
          </a:fillRef>
          <a:effectRef idx="0">
            <a:schemeClr val="accent1"/>
          </a:effectRef>
          <a:fontRef idx="minor">
            <a:schemeClr val="lt1"/>
          </a:fontRef>
        </p:style>
      </p:sp>
      <p:sp>
        <p:nvSpPr>
          <p:cNvPr id="7683" name="Freeform 7683"/>
          <p:cNvSpPr/>
          <p:nvPr/>
        </p:nvSpPr>
        <p:spPr>
          <a:xfrm>
            <a:off x="2515139" y="2660837"/>
            <a:ext cx="65715" cy="75091"/>
          </a:xfrm>
          <a:custGeom>
            <a:avLst/>
            <a:gdLst/>
            <a:ahLst/>
            <a:cxnLst/>
            <a:rect l="0" t="0" r="0" b="0"/>
            <a:pathLst>
              <a:path w="6096000" h="6957615">
                <a:moveTo>
                  <a:pt x="3342679" y="6957615"/>
                </a:moveTo>
                <a:cubicBezTo>
                  <a:pt x="2821714" y="6957615"/>
                  <a:pt x="2354460" y="6873940"/>
                  <a:pt x="1940917" y="6706592"/>
                </a:cubicBezTo>
                <a:cubicBezTo>
                  <a:pt x="1527505" y="6539111"/>
                  <a:pt x="1177131" y="6306542"/>
                  <a:pt x="889793" y="6008886"/>
                </a:cubicBezTo>
                <a:cubicBezTo>
                  <a:pt x="602456" y="5711230"/>
                  <a:pt x="382322" y="5365022"/>
                  <a:pt x="229393" y="4970264"/>
                </a:cubicBezTo>
                <a:cubicBezTo>
                  <a:pt x="76464" y="4575373"/>
                  <a:pt x="0" y="4154686"/>
                  <a:pt x="0" y="3708201"/>
                </a:cubicBezTo>
                <a:lnTo>
                  <a:pt x="0" y="3460155"/>
                </a:lnTo>
                <a:cubicBezTo>
                  <a:pt x="0" y="2951626"/>
                  <a:pt x="72297" y="2486554"/>
                  <a:pt x="216892" y="2064940"/>
                </a:cubicBezTo>
                <a:cubicBezTo>
                  <a:pt x="361619" y="1643195"/>
                  <a:pt x="569383" y="1277342"/>
                  <a:pt x="840184" y="967383"/>
                </a:cubicBezTo>
                <a:cubicBezTo>
                  <a:pt x="1110985" y="657291"/>
                  <a:pt x="1440656" y="418571"/>
                  <a:pt x="1829196" y="251222"/>
                </a:cubicBezTo>
                <a:cubicBezTo>
                  <a:pt x="2217869" y="83740"/>
                  <a:pt x="2656152" y="0"/>
                  <a:pt x="3144043" y="0"/>
                </a:cubicBezTo>
                <a:cubicBezTo>
                  <a:pt x="3619500" y="0"/>
                  <a:pt x="4041179" y="78647"/>
                  <a:pt x="4409082" y="235942"/>
                </a:cubicBezTo>
                <a:cubicBezTo>
                  <a:pt x="4777118" y="393237"/>
                  <a:pt x="5086151" y="616810"/>
                  <a:pt x="5336182" y="906661"/>
                </a:cubicBezTo>
                <a:cubicBezTo>
                  <a:pt x="5586346" y="1196380"/>
                  <a:pt x="5775523" y="1543116"/>
                  <a:pt x="5903714" y="1946870"/>
                </a:cubicBezTo>
                <a:cubicBezTo>
                  <a:pt x="6031904" y="2350492"/>
                  <a:pt x="6096000" y="2798696"/>
                  <a:pt x="6096000" y="3291483"/>
                </a:cubicBezTo>
                <a:lnTo>
                  <a:pt x="6096000" y="4036615"/>
                </a:lnTo>
                <a:lnTo>
                  <a:pt x="760214" y="4036615"/>
                </a:lnTo>
                <a:lnTo>
                  <a:pt x="760214" y="2842815"/>
                </a:lnTo>
                <a:lnTo>
                  <a:pt x="4343400" y="2842815"/>
                </a:lnTo>
                <a:lnTo>
                  <a:pt x="4343400" y="2705894"/>
                </a:lnTo>
                <a:cubicBezTo>
                  <a:pt x="4343400" y="2457318"/>
                  <a:pt x="4298751" y="2234671"/>
                  <a:pt x="4209454" y="2037953"/>
                </a:cubicBezTo>
                <a:cubicBezTo>
                  <a:pt x="4120289" y="1841235"/>
                  <a:pt x="3986543" y="1684933"/>
                  <a:pt x="3808214" y="1569045"/>
                </a:cubicBezTo>
                <a:cubicBezTo>
                  <a:pt x="3629885" y="1453026"/>
                  <a:pt x="3401747" y="1395015"/>
                  <a:pt x="3123803" y="1395015"/>
                </a:cubicBezTo>
                <a:cubicBezTo>
                  <a:pt x="2887397" y="1395015"/>
                  <a:pt x="2684131" y="1446676"/>
                  <a:pt x="2514004" y="1549995"/>
                </a:cubicBezTo>
                <a:cubicBezTo>
                  <a:pt x="2343877" y="1653315"/>
                  <a:pt x="2205897" y="1798042"/>
                  <a:pt x="2100064" y="1984176"/>
                </a:cubicBezTo>
                <a:cubicBezTo>
                  <a:pt x="1994362" y="2170179"/>
                  <a:pt x="1915583" y="2388261"/>
                  <a:pt x="1863725" y="2638425"/>
                </a:cubicBezTo>
                <a:cubicBezTo>
                  <a:pt x="1811866" y="2888456"/>
                  <a:pt x="1785937" y="3162366"/>
                  <a:pt x="1785937" y="3460155"/>
                </a:cubicBezTo>
                <a:lnTo>
                  <a:pt x="1785937" y="3708201"/>
                </a:lnTo>
                <a:cubicBezTo>
                  <a:pt x="1785937" y="3977018"/>
                  <a:pt x="1824235" y="4225131"/>
                  <a:pt x="1900832" y="4452540"/>
                </a:cubicBezTo>
                <a:cubicBezTo>
                  <a:pt x="1977562" y="4679950"/>
                  <a:pt x="2087430" y="4876337"/>
                  <a:pt x="2230437" y="5041701"/>
                </a:cubicBezTo>
                <a:cubicBezTo>
                  <a:pt x="2373444" y="5207066"/>
                  <a:pt x="2547474" y="5335257"/>
                  <a:pt x="2752526" y="5426273"/>
                </a:cubicBezTo>
                <a:cubicBezTo>
                  <a:pt x="2957578" y="5517158"/>
                  <a:pt x="3190676" y="5562600"/>
                  <a:pt x="3451820" y="5562600"/>
                </a:cubicBezTo>
                <a:cubicBezTo>
                  <a:pt x="3775008" y="5562600"/>
                  <a:pt x="4076435" y="5499827"/>
                  <a:pt x="4356100" y="5374283"/>
                </a:cubicBezTo>
                <a:cubicBezTo>
                  <a:pt x="4635764" y="5248606"/>
                  <a:pt x="4877196" y="5058106"/>
                  <a:pt x="5080396" y="4802783"/>
                </a:cubicBezTo>
                <a:lnTo>
                  <a:pt x="5947370" y="5742384"/>
                </a:lnTo>
                <a:cubicBezTo>
                  <a:pt x="5806744" y="5944923"/>
                  <a:pt x="5615516" y="6139193"/>
                  <a:pt x="5373687" y="6325195"/>
                </a:cubicBezTo>
                <a:cubicBezTo>
                  <a:pt x="5131858" y="6511197"/>
                  <a:pt x="4841411" y="6663134"/>
                  <a:pt x="4502348" y="6781006"/>
                </a:cubicBezTo>
                <a:cubicBezTo>
                  <a:pt x="4163285" y="6898745"/>
                  <a:pt x="3776728" y="6957615"/>
                  <a:pt x="3342679" y="6957615"/>
                </a:cubicBezTo>
                <a:close/>
              </a:path>
            </a:pathLst>
          </a:custGeom>
          <a:solidFill>
            <a:srgbClr val="028792">
              <a:alpha val="100000"/>
            </a:srgbClr>
          </a:solidFill>
          <a:ln w="6100006">
            <a:noFill/>
          </a:ln>
        </p:spPr>
        <p:style>
          <a:lnRef idx="2">
            <a:schemeClr val="accent1">
              <a:shade val="50000"/>
            </a:schemeClr>
          </a:lnRef>
          <a:fillRef idx="1">
            <a:schemeClr val="accent1"/>
          </a:fillRef>
          <a:effectRef idx="0">
            <a:schemeClr val="accent1"/>
          </a:effectRef>
          <a:fontRef idx="minor">
            <a:schemeClr val="lt1"/>
          </a:fontRef>
        </p:style>
      </p:sp>
      <p:sp>
        <p:nvSpPr>
          <p:cNvPr id="7684" name="Freeform 7684"/>
          <p:cNvSpPr/>
          <p:nvPr/>
        </p:nvSpPr>
        <p:spPr>
          <a:xfrm>
            <a:off x="2586618" y="2660815"/>
            <a:ext cx="64343" cy="75113"/>
          </a:xfrm>
          <a:custGeom>
            <a:avLst/>
            <a:gdLst/>
            <a:ahLst/>
            <a:cxnLst/>
            <a:rect l="0" t="0" r="0" b="0"/>
            <a:pathLst>
              <a:path w="5968801" h="6959600">
                <a:moveTo>
                  <a:pt x="3898900" y="5321697"/>
                </a:moveTo>
                <a:lnTo>
                  <a:pt x="3898900" y="2331046"/>
                </a:lnTo>
                <a:cubicBezTo>
                  <a:pt x="3898900" y="2116072"/>
                  <a:pt x="3863908" y="1931062"/>
                  <a:pt x="3793926" y="1776016"/>
                </a:cubicBezTo>
                <a:cubicBezTo>
                  <a:pt x="3724076" y="1620838"/>
                  <a:pt x="3616126" y="1499857"/>
                  <a:pt x="3470076" y="1413074"/>
                </a:cubicBezTo>
                <a:cubicBezTo>
                  <a:pt x="3324158" y="1326158"/>
                  <a:pt x="3135974" y="1282700"/>
                  <a:pt x="2905521" y="1282700"/>
                </a:cubicBezTo>
                <a:cubicBezTo>
                  <a:pt x="2708142" y="1282700"/>
                  <a:pt x="2537420" y="1316765"/>
                  <a:pt x="2393354" y="1384896"/>
                </a:cubicBezTo>
                <a:cubicBezTo>
                  <a:pt x="2249421" y="1452894"/>
                  <a:pt x="2138362" y="1549797"/>
                  <a:pt x="2060178" y="1675607"/>
                </a:cubicBezTo>
                <a:cubicBezTo>
                  <a:pt x="1982126" y="1801416"/>
                  <a:pt x="1943100" y="1948921"/>
                  <a:pt x="1943100" y="2118122"/>
                </a:cubicBezTo>
                <a:lnTo>
                  <a:pt x="157162" y="2118122"/>
                </a:lnTo>
                <a:cubicBezTo>
                  <a:pt x="157162" y="1833166"/>
                  <a:pt x="223242" y="1562696"/>
                  <a:pt x="355401" y="1306711"/>
                </a:cubicBezTo>
                <a:cubicBezTo>
                  <a:pt x="487560" y="1050727"/>
                  <a:pt x="679582" y="824707"/>
                  <a:pt x="931465" y="628650"/>
                </a:cubicBezTo>
                <a:cubicBezTo>
                  <a:pt x="1183481" y="432462"/>
                  <a:pt x="1483981" y="278673"/>
                  <a:pt x="1832967" y="167283"/>
                </a:cubicBezTo>
                <a:cubicBezTo>
                  <a:pt x="2182084" y="55761"/>
                  <a:pt x="2573469" y="0"/>
                  <a:pt x="3007121" y="0"/>
                </a:cubicBezTo>
                <a:cubicBezTo>
                  <a:pt x="3527557" y="0"/>
                  <a:pt x="3990114" y="86850"/>
                  <a:pt x="4394795" y="260549"/>
                </a:cubicBezTo>
                <a:cubicBezTo>
                  <a:pt x="4799607" y="434115"/>
                  <a:pt x="5118695" y="694598"/>
                  <a:pt x="5352057" y="1041996"/>
                </a:cubicBezTo>
                <a:cubicBezTo>
                  <a:pt x="5585552" y="1389394"/>
                  <a:pt x="5702300" y="1823641"/>
                  <a:pt x="5702300" y="2344738"/>
                </a:cubicBezTo>
                <a:lnTo>
                  <a:pt x="5702300" y="5216525"/>
                </a:lnTo>
                <a:cubicBezTo>
                  <a:pt x="5702300" y="5584693"/>
                  <a:pt x="5724988" y="5885591"/>
                  <a:pt x="5770364" y="6119218"/>
                </a:cubicBezTo>
                <a:cubicBezTo>
                  <a:pt x="5815872" y="6352845"/>
                  <a:pt x="5882018" y="6556508"/>
                  <a:pt x="5968801" y="6730207"/>
                </a:cubicBezTo>
                <a:lnTo>
                  <a:pt x="5968801" y="6835576"/>
                </a:lnTo>
                <a:lnTo>
                  <a:pt x="4160043" y="6835576"/>
                </a:lnTo>
                <a:cubicBezTo>
                  <a:pt x="4072995" y="6653544"/>
                  <a:pt x="4007710" y="6425010"/>
                  <a:pt x="3964185" y="6149975"/>
                </a:cubicBezTo>
                <a:cubicBezTo>
                  <a:pt x="3920661" y="5874941"/>
                  <a:pt x="3898900" y="5598848"/>
                  <a:pt x="3898900" y="5321697"/>
                </a:cubicBezTo>
                <a:close/>
                <a:moveTo>
                  <a:pt x="4141390" y="2743200"/>
                </a:moveTo>
                <a:lnTo>
                  <a:pt x="4141390" y="3759200"/>
                </a:lnTo>
                <a:lnTo>
                  <a:pt x="3146028" y="3759200"/>
                </a:lnTo>
                <a:cubicBezTo>
                  <a:pt x="2911210" y="3759200"/>
                  <a:pt x="2707216" y="3786056"/>
                  <a:pt x="2534046" y="3839766"/>
                </a:cubicBezTo>
                <a:cubicBezTo>
                  <a:pt x="2361009" y="3893477"/>
                  <a:pt x="2218795" y="3968949"/>
                  <a:pt x="2107406" y="4066183"/>
                </a:cubicBezTo>
                <a:cubicBezTo>
                  <a:pt x="1996148" y="4163418"/>
                  <a:pt x="1914723" y="4276130"/>
                  <a:pt x="1863129" y="4404321"/>
                </a:cubicBezTo>
                <a:cubicBezTo>
                  <a:pt x="1811668" y="4532511"/>
                  <a:pt x="1785937" y="4673071"/>
                  <a:pt x="1785937" y="4826000"/>
                </a:cubicBezTo>
                <a:cubicBezTo>
                  <a:pt x="1785937" y="4979062"/>
                  <a:pt x="1820994" y="5116579"/>
                  <a:pt x="1891109" y="5238552"/>
                </a:cubicBezTo>
                <a:cubicBezTo>
                  <a:pt x="1961356" y="5360525"/>
                  <a:pt x="2062559" y="5455643"/>
                  <a:pt x="2194718" y="5523905"/>
                </a:cubicBezTo>
                <a:cubicBezTo>
                  <a:pt x="2327010" y="5592035"/>
                  <a:pt x="2481990" y="5626100"/>
                  <a:pt x="2659657" y="5626100"/>
                </a:cubicBezTo>
                <a:cubicBezTo>
                  <a:pt x="2928210" y="5626100"/>
                  <a:pt x="3161638" y="5572390"/>
                  <a:pt x="3359943" y="5464969"/>
                </a:cubicBezTo>
                <a:cubicBezTo>
                  <a:pt x="3558249" y="5357416"/>
                  <a:pt x="3712170" y="5225058"/>
                  <a:pt x="3821707" y="5067896"/>
                </a:cubicBezTo>
                <a:cubicBezTo>
                  <a:pt x="3931245" y="4910733"/>
                  <a:pt x="3986014" y="4761905"/>
                  <a:pt x="3986014" y="4621411"/>
                </a:cubicBezTo>
                <a:lnTo>
                  <a:pt x="4464843" y="5378054"/>
                </a:lnTo>
                <a:cubicBezTo>
                  <a:pt x="4398830" y="5547519"/>
                  <a:pt x="4309004" y="5723203"/>
                  <a:pt x="4195365" y="5905104"/>
                </a:cubicBezTo>
                <a:cubicBezTo>
                  <a:pt x="4081859" y="6087005"/>
                  <a:pt x="3938389" y="6257595"/>
                  <a:pt x="3764954" y="6416874"/>
                </a:cubicBezTo>
                <a:cubicBezTo>
                  <a:pt x="3591652" y="6576021"/>
                  <a:pt x="3383227" y="6706262"/>
                  <a:pt x="3139678" y="6807597"/>
                </a:cubicBezTo>
                <a:cubicBezTo>
                  <a:pt x="2896129" y="6908932"/>
                  <a:pt x="2607071" y="6959600"/>
                  <a:pt x="2272506" y="6959600"/>
                </a:cubicBezTo>
                <a:cubicBezTo>
                  <a:pt x="1847453" y="6959600"/>
                  <a:pt x="1462550" y="6873742"/>
                  <a:pt x="1117798" y="6702029"/>
                </a:cubicBezTo>
                <a:cubicBezTo>
                  <a:pt x="773046" y="6530182"/>
                  <a:pt x="500525" y="6292123"/>
                  <a:pt x="300235" y="5987852"/>
                </a:cubicBezTo>
                <a:cubicBezTo>
                  <a:pt x="100078" y="5683581"/>
                  <a:pt x="0" y="5336845"/>
                  <a:pt x="0" y="4947643"/>
                </a:cubicBezTo>
                <a:cubicBezTo>
                  <a:pt x="0" y="4595747"/>
                  <a:pt x="66145" y="4283208"/>
                  <a:pt x="198437" y="4010025"/>
                </a:cubicBezTo>
                <a:cubicBezTo>
                  <a:pt x="330729" y="3736843"/>
                  <a:pt x="525991" y="3506061"/>
                  <a:pt x="784225" y="3317677"/>
                </a:cubicBezTo>
                <a:cubicBezTo>
                  <a:pt x="1042590" y="3129161"/>
                  <a:pt x="1365977" y="2986286"/>
                  <a:pt x="1754385" y="2889052"/>
                </a:cubicBezTo>
                <a:cubicBezTo>
                  <a:pt x="2142926" y="2791818"/>
                  <a:pt x="2593445" y="2743200"/>
                  <a:pt x="3105943" y="2743200"/>
                </a:cubicBezTo>
                <a:close/>
              </a:path>
            </a:pathLst>
          </a:custGeom>
          <a:solidFill>
            <a:srgbClr val="028792">
              <a:alpha val="100000"/>
            </a:srgbClr>
          </a:solidFill>
          <a:ln w="6100006">
            <a:noFill/>
          </a:ln>
        </p:spPr>
        <p:style>
          <a:lnRef idx="2">
            <a:schemeClr val="accent1">
              <a:shade val="50000"/>
            </a:schemeClr>
          </a:lnRef>
          <a:fillRef idx="1">
            <a:schemeClr val="accent1"/>
          </a:fillRef>
          <a:effectRef idx="0">
            <a:schemeClr val="accent1"/>
          </a:effectRef>
          <a:fontRef idx="minor">
            <a:schemeClr val="lt1"/>
          </a:fontRef>
        </p:style>
      </p:sp>
      <p:sp>
        <p:nvSpPr>
          <p:cNvPr id="7685" name="Freeform 7685"/>
          <p:cNvSpPr/>
          <p:nvPr/>
        </p:nvSpPr>
        <p:spPr>
          <a:xfrm>
            <a:off x="2661246" y="2660815"/>
            <a:ext cx="62566" cy="73673"/>
          </a:xfrm>
          <a:custGeom>
            <a:avLst/>
            <a:gdLst/>
            <a:ahLst/>
            <a:cxnLst/>
            <a:rect l="0" t="0" r="0" b="0"/>
            <a:pathLst>
              <a:path w="5803900" h="6826250">
                <a:moveTo>
                  <a:pt x="1785937" y="1550194"/>
                </a:moveTo>
                <a:lnTo>
                  <a:pt x="1785937" y="6826250"/>
                </a:lnTo>
                <a:lnTo>
                  <a:pt x="0" y="6826250"/>
                </a:lnTo>
                <a:lnTo>
                  <a:pt x="0" y="114300"/>
                </a:lnTo>
                <a:lnTo>
                  <a:pt x="1674217" y="114300"/>
                </a:lnTo>
                <a:close/>
                <a:moveTo>
                  <a:pt x="1525389" y="3238500"/>
                </a:moveTo>
                <a:lnTo>
                  <a:pt x="1041796" y="3238500"/>
                </a:lnTo>
                <a:cubicBezTo>
                  <a:pt x="1041796" y="2743200"/>
                  <a:pt x="1105892" y="2296386"/>
                  <a:pt x="1234082" y="1898055"/>
                </a:cubicBezTo>
                <a:cubicBezTo>
                  <a:pt x="1362405" y="1499593"/>
                  <a:pt x="1542454" y="1158942"/>
                  <a:pt x="1774229" y="876102"/>
                </a:cubicBezTo>
                <a:cubicBezTo>
                  <a:pt x="2006137" y="593262"/>
                  <a:pt x="2282494" y="376569"/>
                  <a:pt x="2603301" y="226021"/>
                </a:cubicBezTo>
                <a:cubicBezTo>
                  <a:pt x="2924108" y="75341"/>
                  <a:pt x="3283214" y="0"/>
                  <a:pt x="3680618" y="0"/>
                </a:cubicBezTo>
                <a:cubicBezTo>
                  <a:pt x="3995208" y="0"/>
                  <a:pt x="4282876" y="45443"/>
                  <a:pt x="4543623" y="136327"/>
                </a:cubicBezTo>
                <a:cubicBezTo>
                  <a:pt x="4804370" y="227079"/>
                  <a:pt x="5028869" y="371608"/>
                  <a:pt x="5217120" y="569913"/>
                </a:cubicBezTo>
                <a:cubicBezTo>
                  <a:pt x="5405503" y="768086"/>
                  <a:pt x="5550363" y="1030288"/>
                  <a:pt x="5651698" y="1356519"/>
                </a:cubicBezTo>
                <a:cubicBezTo>
                  <a:pt x="5753166" y="1682750"/>
                  <a:pt x="5803900" y="2081213"/>
                  <a:pt x="5803900" y="2551907"/>
                </a:cubicBezTo>
                <a:lnTo>
                  <a:pt x="5803900" y="6826250"/>
                </a:lnTo>
                <a:lnTo>
                  <a:pt x="4000500" y="6826250"/>
                </a:lnTo>
                <a:lnTo>
                  <a:pt x="4000500" y="2541985"/>
                </a:lnTo>
                <a:cubicBezTo>
                  <a:pt x="4000500" y="2244329"/>
                  <a:pt x="3959158" y="2012884"/>
                  <a:pt x="3876476" y="1847652"/>
                </a:cubicBezTo>
                <a:cubicBezTo>
                  <a:pt x="3793794" y="1682287"/>
                  <a:pt x="3672813" y="1565540"/>
                  <a:pt x="3513534" y="1497410"/>
                </a:cubicBezTo>
                <a:cubicBezTo>
                  <a:pt x="3354387" y="1429147"/>
                  <a:pt x="3158992" y="1395016"/>
                  <a:pt x="2927350" y="1395016"/>
                </a:cubicBezTo>
                <a:cubicBezTo>
                  <a:pt x="2687505" y="1395016"/>
                  <a:pt x="2479675" y="1442641"/>
                  <a:pt x="2303859" y="1537891"/>
                </a:cubicBezTo>
                <a:cubicBezTo>
                  <a:pt x="2128176" y="1633009"/>
                  <a:pt x="1983448" y="1764375"/>
                  <a:pt x="1869678" y="1931988"/>
                </a:cubicBezTo>
                <a:cubicBezTo>
                  <a:pt x="1755907" y="2099601"/>
                  <a:pt x="1670050" y="2295129"/>
                  <a:pt x="1612106" y="2518569"/>
                </a:cubicBezTo>
                <a:cubicBezTo>
                  <a:pt x="1554294" y="2742010"/>
                  <a:pt x="1525389" y="2981987"/>
                  <a:pt x="1525389" y="3238500"/>
                </a:cubicBezTo>
                <a:close/>
              </a:path>
            </a:pathLst>
          </a:custGeom>
          <a:solidFill>
            <a:srgbClr val="028792">
              <a:alpha val="100000"/>
            </a:srgbClr>
          </a:solidFill>
          <a:ln w="6100006">
            <a:noFill/>
          </a:ln>
        </p:spPr>
        <p:style>
          <a:lnRef idx="2">
            <a:schemeClr val="accent1">
              <a:shade val="50000"/>
            </a:schemeClr>
          </a:lnRef>
          <a:fillRef idx="1">
            <a:schemeClr val="accent1"/>
          </a:fillRef>
          <a:effectRef idx="0">
            <a:schemeClr val="accent1"/>
          </a:effectRef>
          <a:fontRef idx="minor">
            <a:schemeClr val="lt1"/>
          </a:fontRef>
        </p:style>
      </p:sp>
      <p:sp>
        <p:nvSpPr>
          <p:cNvPr id="7686" name="Freeform 7686"/>
          <p:cNvSpPr/>
          <p:nvPr/>
        </p:nvSpPr>
        <p:spPr>
          <a:xfrm>
            <a:off x="2074661" y="2792439"/>
            <a:ext cx="79492" cy="100196"/>
          </a:xfrm>
          <a:custGeom>
            <a:avLst/>
            <a:gdLst/>
            <a:ahLst/>
            <a:cxnLst/>
            <a:rect l="0" t="0" r="0" b="0"/>
            <a:pathLst>
              <a:path w="7373937" h="9283700">
                <a:moveTo>
                  <a:pt x="5507434" y="6161088"/>
                </a:moveTo>
                <a:lnTo>
                  <a:pt x="7361435" y="6161088"/>
                </a:lnTo>
                <a:cubicBezTo>
                  <a:pt x="7324262" y="6769497"/>
                  <a:pt x="7157839" y="7309644"/>
                  <a:pt x="6862167" y="7781529"/>
                </a:cubicBezTo>
                <a:cubicBezTo>
                  <a:pt x="6566495" y="8253281"/>
                  <a:pt x="6155134" y="8621581"/>
                  <a:pt x="5628084" y="8886429"/>
                </a:cubicBezTo>
                <a:cubicBezTo>
                  <a:pt x="5101034" y="9151277"/>
                  <a:pt x="4467423" y="9283700"/>
                  <a:pt x="3727251" y="9283700"/>
                </a:cubicBezTo>
                <a:cubicBezTo>
                  <a:pt x="3148475" y="9283700"/>
                  <a:pt x="2629561" y="9183422"/>
                  <a:pt x="2170509" y="8982869"/>
                </a:cubicBezTo>
                <a:cubicBezTo>
                  <a:pt x="1711589" y="8782315"/>
                  <a:pt x="1319807" y="8493985"/>
                  <a:pt x="995164" y="8117880"/>
                </a:cubicBezTo>
                <a:cubicBezTo>
                  <a:pt x="670652" y="7741643"/>
                  <a:pt x="423664" y="7286890"/>
                  <a:pt x="254198" y="6753622"/>
                </a:cubicBezTo>
                <a:cubicBezTo>
                  <a:pt x="84732" y="6220222"/>
                  <a:pt x="0" y="5622727"/>
                  <a:pt x="0" y="4961136"/>
                </a:cubicBezTo>
                <a:lnTo>
                  <a:pt x="0" y="4334868"/>
                </a:lnTo>
                <a:cubicBezTo>
                  <a:pt x="0" y="3673409"/>
                  <a:pt x="87841" y="3074988"/>
                  <a:pt x="263525" y="2539604"/>
                </a:cubicBezTo>
                <a:cubicBezTo>
                  <a:pt x="439208" y="2004087"/>
                  <a:pt x="691422" y="1548276"/>
                  <a:pt x="1020167" y="1172171"/>
                </a:cubicBezTo>
                <a:cubicBezTo>
                  <a:pt x="1348912" y="795933"/>
                  <a:pt x="1742744" y="506546"/>
                  <a:pt x="2201664" y="304007"/>
                </a:cubicBezTo>
                <a:cubicBezTo>
                  <a:pt x="2660583" y="101336"/>
                  <a:pt x="3173214" y="0"/>
                  <a:pt x="3739554" y="0"/>
                </a:cubicBezTo>
                <a:cubicBezTo>
                  <a:pt x="4492161" y="0"/>
                  <a:pt x="5127889" y="136327"/>
                  <a:pt x="5646737" y="408980"/>
                </a:cubicBezTo>
                <a:cubicBezTo>
                  <a:pt x="6165585" y="681501"/>
                  <a:pt x="6568678" y="1057341"/>
                  <a:pt x="6856015" y="1536502"/>
                </a:cubicBezTo>
                <a:cubicBezTo>
                  <a:pt x="7143353" y="2015663"/>
                  <a:pt x="7315993" y="2560902"/>
                  <a:pt x="7373937" y="3172222"/>
                </a:cubicBezTo>
                <a:lnTo>
                  <a:pt x="5519737" y="3172222"/>
                </a:lnTo>
                <a:cubicBezTo>
                  <a:pt x="5494999" y="2808420"/>
                  <a:pt x="5420585" y="2499387"/>
                  <a:pt x="5296495" y="2245122"/>
                </a:cubicBezTo>
                <a:cubicBezTo>
                  <a:pt x="5172538" y="1990858"/>
                  <a:pt x="4985477" y="1798638"/>
                  <a:pt x="4735314" y="1668463"/>
                </a:cubicBezTo>
                <a:cubicBezTo>
                  <a:pt x="4485150" y="1538288"/>
                  <a:pt x="4153363" y="1473200"/>
                  <a:pt x="3739951" y="1473200"/>
                </a:cubicBezTo>
                <a:cubicBezTo>
                  <a:pt x="3429992" y="1473200"/>
                  <a:pt x="3159257" y="1531078"/>
                  <a:pt x="2927746" y="1646833"/>
                </a:cubicBezTo>
                <a:cubicBezTo>
                  <a:pt x="2696236" y="1762588"/>
                  <a:pt x="2501900" y="1938338"/>
                  <a:pt x="2344737" y="2174082"/>
                </a:cubicBezTo>
                <a:cubicBezTo>
                  <a:pt x="2187707" y="2409693"/>
                  <a:pt x="2070893" y="2706291"/>
                  <a:pt x="1994296" y="3063875"/>
                </a:cubicBezTo>
                <a:cubicBezTo>
                  <a:pt x="1917832" y="3421328"/>
                  <a:pt x="1879600" y="3839832"/>
                  <a:pt x="1879600" y="4319390"/>
                </a:cubicBezTo>
                <a:lnTo>
                  <a:pt x="1879600" y="4957961"/>
                </a:lnTo>
                <a:cubicBezTo>
                  <a:pt x="1879600" y="5425215"/>
                  <a:pt x="1914723" y="5835584"/>
                  <a:pt x="1984970" y="6189068"/>
                </a:cubicBezTo>
                <a:cubicBezTo>
                  <a:pt x="2055349" y="6542419"/>
                  <a:pt x="2163894" y="6840075"/>
                  <a:pt x="2310606" y="7082036"/>
                </a:cubicBezTo>
                <a:cubicBezTo>
                  <a:pt x="2457450" y="7323866"/>
                  <a:pt x="2647619" y="7505767"/>
                  <a:pt x="2881114" y="7627740"/>
                </a:cubicBezTo>
                <a:cubicBezTo>
                  <a:pt x="3114741" y="7749580"/>
                  <a:pt x="3396919" y="7810500"/>
                  <a:pt x="3727648" y="7810500"/>
                </a:cubicBezTo>
                <a:cubicBezTo>
                  <a:pt x="4116189" y="7810500"/>
                  <a:pt x="4436533" y="7748522"/>
                  <a:pt x="4688681" y="7624565"/>
                </a:cubicBezTo>
                <a:cubicBezTo>
                  <a:pt x="4940961" y="7500475"/>
                  <a:pt x="5134239" y="7316457"/>
                  <a:pt x="5268515" y="7072511"/>
                </a:cubicBezTo>
                <a:cubicBezTo>
                  <a:pt x="5402924" y="6828566"/>
                  <a:pt x="5482563" y="6524758"/>
                  <a:pt x="5507434" y="6161088"/>
                </a:cubicBezTo>
                <a:close/>
              </a:path>
            </a:pathLst>
          </a:custGeom>
          <a:solidFill>
            <a:srgbClr val="028792">
              <a:alpha val="100000"/>
            </a:srgbClr>
          </a:solidFill>
          <a:ln w="6100006">
            <a:noFill/>
          </a:ln>
        </p:spPr>
        <p:style>
          <a:lnRef idx="2">
            <a:schemeClr val="accent1">
              <a:shade val="50000"/>
            </a:schemeClr>
          </a:lnRef>
          <a:fillRef idx="1">
            <a:schemeClr val="accent1"/>
          </a:fillRef>
          <a:effectRef idx="0">
            <a:schemeClr val="accent1"/>
          </a:effectRef>
          <a:fontRef idx="minor">
            <a:schemeClr val="lt1"/>
          </a:fontRef>
        </p:style>
      </p:sp>
      <p:sp>
        <p:nvSpPr>
          <p:cNvPr id="7687" name="Freeform 7687"/>
          <p:cNvSpPr/>
          <p:nvPr/>
        </p:nvSpPr>
        <p:spPr>
          <a:xfrm>
            <a:off x="2160830" y="2817544"/>
            <a:ext cx="68453" cy="75091"/>
          </a:xfrm>
          <a:custGeom>
            <a:avLst/>
            <a:gdLst/>
            <a:ahLst/>
            <a:cxnLst/>
            <a:rect l="0" t="0" r="0" b="0"/>
            <a:pathLst>
              <a:path w="6350000" h="6957615">
                <a:moveTo>
                  <a:pt x="0" y="3546872"/>
                </a:moveTo>
                <a:lnTo>
                  <a:pt x="0" y="3416697"/>
                </a:lnTo>
                <a:cubicBezTo>
                  <a:pt x="0" y="2924704"/>
                  <a:pt x="70180" y="2471010"/>
                  <a:pt x="210542" y="2055614"/>
                </a:cubicBezTo>
                <a:cubicBezTo>
                  <a:pt x="351035" y="1640086"/>
                  <a:pt x="555492" y="1279393"/>
                  <a:pt x="823912" y="973534"/>
                </a:cubicBezTo>
                <a:cubicBezTo>
                  <a:pt x="1092332" y="667676"/>
                  <a:pt x="1422730" y="428955"/>
                  <a:pt x="1815107" y="257373"/>
                </a:cubicBezTo>
                <a:cubicBezTo>
                  <a:pt x="2207484" y="85791"/>
                  <a:pt x="2657673" y="0"/>
                  <a:pt x="3165673" y="0"/>
                </a:cubicBezTo>
                <a:cubicBezTo>
                  <a:pt x="3673673" y="0"/>
                  <a:pt x="4125912" y="85791"/>
                  <a:pt x="4522390" y="257373"/>
                </a:cubicBezTo>
                <a:cubicBezTo>
                  <a:pt x="4918868" y="428955"/>
                  <a:pt x="5252375" y="667676"/>
                  <a:pt x="5522912" y="973534"/>
                </a:cubicBezTo>
                <a:cubicBezTo>
                  <a:pt x="5793449" y="1279393"/>
                  <a:pt x="5998897" y="1640086"/>
                  <a:pt x="6139259" y="2055614"/>
                </a:cubicBezTo>
                <a:cubicBezTo>
                  <a:pt x="6279753" y="2471010"/>
                  <a:pt x="6350000" y="2924704"/>
                  <a:pt x="6350000" y="3416697"/>
                </a:cubicBezTo>
                <a:lnTo>
                  <a:pt x="6350000" y="3546872"/>
                </a:lnTo>
                <a:cubicBezTo>
                  <a:pt x="6350000" y="4034763"/>
                  <a:pt x="6279753" y="4486473"/>
                  <a:pt x="6139259" y="4902001"/>
                </a:cubicBezTo>
                <a:cubicBezTo>
                  <a:pt x="5998897" y="5317397"/>
                  <a:pt x="5793449" y="5679149"/>
                  <a:pt x="5522912" y="5987256"/>
                </a:cubicBezTo>
                <a:cubicBezTo>
                  <a:pt x="5252375" y="6295231"/>
                  <a:pt x="4920919" y="6533951"/>
                  <a:pt x="4528542" y="6703417"/>
                </a:cubicBezTo>
                <a:cubicBezTo>
                  <a:pt x="4136297" y="6872882"/>
                  <a:pt x="3686175" y="6957615"/>
                  <a:pt x="3178175" y="6957615"/>
                </a:cubicBezTo>
                <a:cubicBezTo>
                  <a:pt x="2670042" y="6957615"/>
                  <a:pt x="2218729" y="6872882"/>
                  <a:pt x="1824235" y="6703417"/>
                </a:cubicBezTo>
                <a:cubicBezTo>
                  <a:pt x="1429874" y="6533951"/>
                  <a:pt x="1097425" y="6295231"/>
                  <a:pt x="826889" y="5987256"/>
                </a:cubicBezTo>
                <a:cubicBezTo>
                  <a:pt x="556484" y="5679149"/>
                  <a:pt x="351035" y="5317397"/>
                  <a:pt x="210542" y="4902001"/>
                </a:cubicBezTo>
                <a:cubicBezTo>
                  <a:pt x="70180" y="4486473"/>
                  <a:pt x="0" y="4034763"/>
                  <a:pt x="0" y="3546872"/>
                </a:cubicBezTo>
                <a:close/>
                <a:moveTo>
                  <a:pt x="1785937" y="3416697"/>
                </a:moveTo>
                <a:lnTo>
                  <a:pt x="1785937" y="3546872"/>
                </a:lnTo>
                <a:cubicBezTo>
                  <a:pt x="1785937" y="3828124"/>
                  <a:pt x="1810742" y="4090723"/>
                  <a:pt x="1860351" y="4334669"/>
                </a:cubicBezTo>
                <a:cubicBezTo>
                  <a:pt x="1909960" y="4578614"/>
                  <a:pt x="1989534" y="4792596"/>
                  <a:pt x="2099071" y="4976614"/>
                </a:cubicBezTo>
                <a:cubicBezTo>
                  <a:pt x="2208609" y="5160632"/>
                  <a:pt x="2352212" y="5304300"/>
                  <a:pt x="2529879" y="5407620"/>
                </a:cubicBezTo>
                <a:cubicBezTo>
                  <a:pt x="2707679" y="5510940"/>
                  <a:pt x="2924770" y="5562600"/>
                  <a:pt x="3181151" y="5562600"/>
                </a:cubicBezTo>
                <a:cubicBezTo>
                  <a:pt x="3429198" y="5562600"/>
                  <a:pt x="3642055" y="5510940"/>
                  <a:pt x="3819723" y="5407620"/>
                </a:cubicBezTo>
                <a:cubicBezTo>
                  <a:pt x="3997523" y="5304300"/>
                  <a:pt x="4140133" y="5160632"/>
                  <a:pt x="4247554" y="4976614"/>
                </a:cubicBezTo>
                <a:cubicBezTo>
                  <a:pt x="4355107" y="4792596"/>
                  <a:pt x="4434747" y="4578614"/>
                  <a:pt x="4486473" y="4334669"/>
                </a:cubicBezTo>
                <a:cubicBezTo>
                  <a:pt x="4538199" y="4090723"/>
                  <a:pt x="4564062" y="3828124"/>
                  <a:pt x="4564062" y="3546872"/>
                </a:cubicBezTo>
                <a:lnTo>
                  <a:pt x="4564062" y="3416697"/>
                </a:lnTo>
                <a:cubicBezTo>
                  <a:pt x="4564062" y="3143779"/>
                  <a:pt x="4538199" y="2886405"/>
                  <a:pt x="4486473" y="2644576"/>
                </a:cubicBezTo>
                <a:cubicBezTo>
                  <a:pt x="4434747" y="2402615"/>
                  <a:pt x="4354115" y="2187575"/>
                  <a:pt x="4244578" y="1999456"/>
                </a:cubicBezTo>
                <a:cubicBezTo>
                  <a:pt x="4135040" y="1811337"/>
                  <a:pt x="3991371" y="1663568"/>
                  <a:pt x="3813571" y="1556147"/>
                </a:cubicBezTo>
                <a:cubicBezTo>
                  <a:pt x="3635904" y="1448726"/>
                  <a:pt x="3420930" y="1395015"/>
                  <a:pt x="3168650" y="1395015"/>
                </a:cubicBezTo>
                <a:cubicBezTo>
                  <a:pt x="2916502" y="1395015"/>
                  <a:pt x="2702586" y="1448726"/>
                  <a:pt x="2526903" y="1556147"/>
                </a:cubicBezTo>
                <a:cubicBezTo>
                  <a:pt x="2351219" y="1663568"/>
                  <a:pt x="2208609" y="1811337"/>
                  <a:pt x="2099071" y="1999456"/>
                </a:cubicBezTo>
                <a:cubicBezTo>
                  <a:pt x="1989534" y="2187575"/>
                  <a:pt x="1909960" y="2402615"/>
                  <a:pt x="1860351" y="2644576"/>
                </a:cubicBezTo>
                <a:cubicBezTo>
                  <a:pt x="1810742" y="2886405"/>
                  <a:pt x="1785937" y="3143779"/>
                  <a:pt x="1785937" y="3416697"/>
                </a:cubicBezTo>
                <a:close/>
              </a:path>
            </a:pathLst>
          </a:custGeom>
          <a:solidFill>
            <a:srgbClr val="028792">
              <a:alpha val="100000"/>
            </a:srgbClr>
          </a:solidFill>
          <a:ln w="6100006">
            <a:noFill/>
          </a:ln>
        </p:spPr>
        <p:style>
          <a:lnRef idx="2">
            <a:schemeClr val="accent1">
              <a:shade val="50000"/>
            </a:schemeClr>
          </a:lnRef>
          <a:fillRef idx="1">
            <a:schemeClr val="accent1"/>
          </a:fillRef>
          <a:effectRef idx="0">
            <a:schemeClr val="accent1"/>
          </a:effectRef>
          <a:fontRef idx="minor">
            <a:schemeClr val="lt1"/>
          </a:fontRef>
        </p:style>
      </p:sp>
      <p:sp>
        <p:nvSpPr>
          <p:cNvPr id="7688" name="Freeform 7688"/>
          <p:cNvSpPr/>
          <p:nvPr/>
        </p:nvSpPr>
        <p:spPr>
          <a:xfrm>
            <a:off x="2238922" y="2817523"/>
            <a:ext cx="103724" cy="73673"/>
          </a:xfrm>
          <a:custGeom>
            <a:avLst/>
            <a:gdLst/>
            <a:ahLst/>
            <a:cxnLst/>
            <a:rect l="0" t="0" r="0" b="0"/>
            <a:pathLst>
              <a:path w="9621837" h="6826250">
                <a:moveTo>
                  <a:pt x="1785937" y="1506736"/>
                </a:moveTo>
                <a:lnTo>
                  <a:pt x="1785937" y="6826250"/>
                </a:lnTo>
                <a:lnTo>
                  <a:pt x="0" y="6826250"/>
                </a:lnTo>
                <a:lnTo>
                  <a:pt x="0" y="114300"/>
                </a:lnTo>
                <a:lnTo>
                  <a:pt x="1674614" y="114300"/>
                </a:lnTo>
                <a:close/>
                <a:moveTo>
                  <a:pt x="1532532" y="3238500"/>
                </a:moveTo>
                <a:lnTo>
                  <a:pt x="1044376" y="3238500"/>
                </a:lnTo>
                <a:cubicBezTo>
                  <a:pt x="1044376" y="2772040"/>
                  <a:pt x="1101195" y="2341695"/>
                  <a:pt x="1214834" y="1947466"/>
                </a:cubicBezTo>
                <a:cubicBezTo>
                  <a:pt x="1328605" y="1553237"/>
                  <a:pt x="1496086" y="1210601"/>
                  <a:pt x="1717278" y="919560"/>
                </a:cubicBezTo>
                <a:cubicBezTo>
                  <a:pt x="1938602" y="628518"/>
                  <a:pt x="2212578" y="402498"/>
                  <a:pt x="2539206" y="241499"/>
                </a:cubicBezTo>
                <a:cubicBezTo>
                  <a:pt x="2865834" y="80500"/>
                  <a:pt x="3244122" y="0"/>
                  <a:pt x="3674070" y="0"/>
                </a:cubicBezTo>
                <a:cubicBezTo>
                  <a:pt x="3971858" y="0"/>
                  <a:pt x="4244776" y="44385"/>
                  <a:pt x="4492823" y="133152"/>
                </a:cubicBezTo>
                <a:cubicBezTo>
                  <a:pt x="4740870" y="221920"/>
                  <a:pt x="4954852" y="360231"/>
                  <a:pt x="5134768" y="548085"/>
                </a:cubicBezTo>
                <a:cubicBezTo>
                  <a:pt x="5314685" y="735939"/>
                  <a:pt x="5454253" y="979620"/>
                  <a:pt x="5553471" y="1279129"/>
                </a:cubicBezTo>
                <a:cubicBezTo>
                  <a:pt x="5652690" y="1578505"/>
                  <a:pt x="5702300" y="1936684"/>
                  <a:pt x="5702300" y="2353668"/>
                </a:cubicBezTo>
                <a:lnTo>
                  <a:pt x="5702300" y="6826250"/>
                </a:lnTo>
                <a:lnTo>
                  <a:pt x="3916362" y="6826250"/>
                </a:lnTo>
                <a:lnTo>
                  <a:pt x="3916362" y="2548136"/>
                </a:lnTo>
                <a:cubicBezTo>
                  <a:pt x="3916362" y="2242278"/>
                  <a:pt x="3874955" y="2006733"/>
                  <a:pt x="3792140" y="1841500"/>
                </a:cubicBezTo>
                <a:cubicBezTo>
                  <a:pt x="3709458" y="1676136"/>
                  <a:pt x="3592578" y="1560381"/>
                  <a:pt x="3441501" y="1494235"/>
                </a:cubicBezTo>
                <a:cubicBezTo>
                  <a:pt x="3290424" y="1428089"/>
                  <a:pt x="3109317" y="1395016"/>
                  <a:pt x="2898179" y="1395016"/>
                </a:cubicBezTo>
                <a:cubicBezTo>
                  <a:pt x="2666536" y="1395016"/>
                  <a:pt x="2464792" y="1442641"/>
                  <a:pt x="2292945" y="1537891"/>
                </a:cubicBezTo>
                <a:cubicBezTo>
                  <a:pt x="2121230" y="1633009"/>
                  <a:pt x="1979480" y="1764375"/>
                  <a:pt x="1867693" y="1931988"/>
                </a:cubicBezTo>
                <a:cubicBezTo>
                  <a:pt x="1756039" y="2099601"/>
                  <a:pt x="1672232" y="2295129"/>
                  <a:pt x="1616273" y="2518569"/>
                </a:cubicBezTo>
                <a:cubicBezTo>
                  <a:pt x="1560446" y="2742010"/>
                  <a:pt x="1532532" y="2981987"/>
                  <a:pt x="1532532" y="3238500"/>
                </a:cubicBezTo>
                <a:close/>
                <a:moveTo>
                  <a:pt x="5534818" y="3033713"/>
                </a:moveTo>
                <a:lnTo>
                  <a:pt x="4896048" y="3114279"/>
                </a:lnTo>
                <a:cubicBezTo>
                  <a:pt x="4896048" y="2676790"/>
                  <a:pt x="4950817" y="2270258"/>
                  <a:pt x="5060354" y="1894682"/>
                </a:cubicBezTo>
                <a:cubicBezTo>
                  <a:pt x="5170024" y="1518973"/>
                  <a:pt x="5333338" y="1188707"/>
                  <a:pt x="5550296" y="903883"/>
                </a:cubicBezTo>
                <a:cubicBezTo>
                  <a:pt x="5767387" y="619059"/>
                  <a:pt x="6037196" y="397206"/>
                  <a:pt x="6359723" y="238324"/>
                </a:cubicBezTo>
                <a:cubicBezTo>
                  <a:pt x="6682250" y="79441"/>
                  <a:pt x="7054320" y="0"/>
                  <a:pt x="7475934" y="0"/>
                </a:cubicBezTo>
                <a:cubicBezTo>
                  <a:pt x="7798461" y="0"/>
                  <a:pt x="8092016" y="46501"/>
                  <a:pt x="8356600" y="139502"/>
                </a:cubicBezTo>
                <a:cubicBezTo>
                  <a:pt x="8621315" y="232371"/>
                  <a:pt x="8847732" y="378950"/>
                  <a:pt x="9035851" y="579240"/>
                </a:cubicBezTo>
                <a:cubicBezTo>
                  <a:pt x="9223970" y="779397"/>
                  <a:pt x="9368631" y="1040540"/>
                  <a:pt x="9469834" y="1362671"/>
                </a:cubicBezTo>
                <a:cubicBezTo>
                  <a:pt x="9571170" y="1684801"/>
                  <a:pt x="9621837" y="2079162"/>
                  <a:pt x="9621837" y="2545755"/>
                </a:cubicBezTo>
                <a:lnTo>
                  <a:pt x="9621837" y="6826250"/>
                </a:lnTo>
                <a:lnTo>
                  <a:pt x="7835900" y="6826250"/>
                </a:lnTo>
                <a:lnTo>
                  <a:pt x="7835900" y="2541985"/>
                </a:lnTo>
                <a:cubicBezTo>
                  <a:pt x="7835900" y="2232025"/>
                  <a:pt x="7795484" y="1995422"/>
                  <a:pt x="7714654" y="1832174"/>
                </a:cubicBezTo>
                <a:cubicBezTo>
                  <a:pt x="7633824" y="1668794"/>
                  <a:pt x="7517738" y="1555089"/>
                  <a:pt x="7366396" y="1491060"/>
                </a:cubicBezTo>
                <a:cubicBezTo>
                  <a:pt x="7215054" y="1427031"/>
                  <a:pt x="7035734" y="1395016"/>
                  <a:pt x="6828432" y="1395016"/>
                </a:cubicBezTo>
                <a:cubicBezTo>
                  <a:pt x="6612797" y="1395016"/>
                  <a:pt x="6424149" y="1437482"/>
                  <a:pt x="6262489" y="1522413"/>
                </a:cubicBezTo>
                <a:cubicBezTo>
                  <a:pt x="6100828" y="1607212"/>
                  <a:pt x="5966089" y="1724092"/>
                  <a:pt x="5858271" y="1873052"/>
                </a:cubicBezTo>
                <a:cubicBezTo>
                  <a:pt x="5750454" y="2021880"/>
                  <a:pt x="5669557" y="2194653"/>
                  <a:pt x="5615582" y="2391371"/>
                </a:cubicBezTo>
                <a:cubicBezTo>
                  <a:pt x="5561739" y="2587956"/>
                  <a:pt x="5534818" y="2802070"/>
                  <a:pt x="5534818" y="3033713"/>
                </a:cubicBezTo>
                <a:close/>
              </a:path>
            </a:pathLst>
          </a:custGeom>
          <a:solidFill>
            <a:srgbClr val="028792">
              <a:alpha val="100000"/>
            </a:srgbClr>
          </a:solidFill>
          <a:ln w="6100006">
            <a:noFill/>
          </a:ln>
        </p:spPr>
        <p:style>
          <a:lnRef idx="2">
            <a:schemeClr val="accent1">
              <a:shade val="50000"/>
            </a:schemeClr>
          </a:lnRef>
          <a:fillRef idx="1">
            <a:schemeClr val="accent1"/>
          </a:fillRef>
          <a:effectRef idx="0">
            <a:schemeClr val="accent1"/>
          </a:effectRef>
          <a:fontRef idx="minor">
            <a:schemeClr val="lt1"/>
          </a:fontRef>
        </p:style>
      </p:sp>
      <p:sp>
        <p:nvSpPr>
          <p:cNvPr id="7689" name="Freeform 7689"/>
          <p:cNvSpPr/>
          <p:nvPr/>
        </p:nvSpPr>
        <p:spPr>
          <a:xfrm>
            <a:off x="2354664" y="2817523"/>
            <a:ext cx="103724" cy="73673"/>
          </a:xfrm>
          <a:custGeom>
            <a:avLst/>
            <a:gdLst/>
            <a:ahLst/>
            <a:cxnLst/>
            <a:rect l="0" t="0" r="0" b="0"/>
            <a:pathLst>
              <a:path w="9621837" h="6826250">
                <a:moveTo>
                  <a:pt x="1785937" y="1506736"/>
                </a:moveTo>
                <a:lnTo>
                  <a:pt x="1785937" y="6826250"/>
                </a:lnTo>
                <a:lnTo>
                  <a:pt x="0" y="6826250"/>
                </a:lnTo>
                <a:lnTo>
                  <a:pt x="0" y="114300"/>
                </a:lnTo>
                <a:lnTo>
                  <a:pt x="1674614" y="114300"/>
                </a:lnTo>
                <a:close/>
                <a:moveTo>
                  <a:pt x="1532532" y="3238500"/>
                </a:moveTo>
                <a:lnTo>
                  <a:pt x="1044376" y="3238500"/>
                </a:lnTo>
                <a:cubicBezTo>
                  <a:pt x="1044376" y="2772040"/>
                  <a:pt x="1101195" y="2341695"/>
                  <a:pt x="1214834" y="1947466"/>
                </a:cubicBezTo>
                <a:cubicBezTo>
                  <a:pt x="1328605" y="1553237"/>
                  <a:pt x="1496086" y="1210601"/>
                  <a:pt x="1717278" y="919560"/>
                </a:cubicBezTo>
                <a:cubicBezTo>
                  <a:pt x="1938602" y="628518"/>
                  <a:pt x="2212578" y="402498"/>
                  <a:pt x="2539206" y="241499"/>
                </a:cubicBezTo>
                <a:cubicBezTo>
                  <a:pt x="2865834" y="80500"/>
                  <a:pt x="3244122" y="0"/>
                  <a:pt x="3674070" y="0"/>
                </a:cubicBezTo>
                <a:cubicBezTo>
                  <a:pt x="3971858" y="0"/>
                  <a:pt x="4244776" y="44385"/>
                  <a:pt x="4492823" y="133152"/>
                </a:cubicBezTo>
                <a:cubicBezTo>
                  <a:pt x="4740870" y="221920"/>
                  <a:pt x="4954852" y="360231"/>
                  <a:pt x="5134768" y="548085"/>
                </a:cubicBezTo>
                <a:cubicBezTo>
                  <a:pt x="5314685" y="735939"/>
                  <a:pt x="5454253" y="979620"/>
                  <a:pt x="5553471" y="1279129"/>
                </a:cubicBezTo>
                <a:cubicBezTo>
                  <a:pt x="5652690" y="1578505"/>
                  <a:pt x="5702300" y="1936684"/>
                  <a:pt x="5702300" y="2353668"/>
                </a:cubicBezTo>
                <a:lnTo>
                  <a:pt x="5702300" y="6826250"/>
                </a:lnTo>
                <a:lnTo>
                  <a:pt x="3916362" y="6826250"/>
                </a:lnTo>
                <a:lnTo>
                  <a:pt x="3916362" y="2548136"/>
                </a:lnTo>
                <a:cubicBezTo>
                  <a:pt x="3916362" y="2242278"/>
                  <a:pt x="3874955" y="2006733"/>
                  <a:pt x="3792140" y="1841500"/>
                </a:cubicBezTo>
                <a:cubicBezTo>
                  <a:pt x="3709458" y="1676136"/>
                  <a:pt x="3592578" y="1560381"/>
                  <a:pt x="3441501" y="1494235"/>
                </a:cubicBezTo>
                <a:cubicBezTo>
                  <a:pt x="3290424" y="1428089"/>
                  <a:pt x="3109317" y="1395016"/>
                  <a:pt x="2898179" y="1395016"/>
                </a:cubicBezTo>
                <a:cubicBezTo>
                  <a:pt x="2666536" y="1395016"/>
                  <a:pt x="2464792" y="1442641"/>
                  <a:pt x="2292945" y="1537891"/>
                </a:cubicBezTo>
                <a:cubicBezTo>
                  <a:pt x="2121230" y="1633009"/>
                  <a:pt x="1979480" y="1764375"/>
                  <a:pt x="1867693" y="1931988"/>
                </a:cubicBezTo>
                <a:cubicBezTo>
                  <a:pt x="1756039" y="2099601"/>
                  <a:pt x="1672232" y="2295129"/>
                  <a:pt x="1616273" y="2518569"/>
                </a:cubicBezTo>
                <a:cubicBezTo>
                  <a:pt x="1560446" y="2742010"/>
                  <a:pt x="1532532" y="2981987"/>
                  <a:pt x="1532532" y="3238500"/>
                </a:cubicBezTo>
                <a:close/>
                <a:moveTo>
                  <a:pt x="5534818" y="3033713"/>
                </a:moveTo>
                <a:lnTo>
                  <a:pt x="4896048" y="3114279"/>
                </a:lnTo>
                <a:cubicBezTo>
                  <a:pt x="4896048" y="2676790"/>
                  <a:pt x="4950817" y="2270258"/>
                  <a:pt x="5060354" y="1894682"/>
                </a:cubicBezTo>
                <a:cubicBezTo>
                  <a:pt x="5170024" y="1518973"/>
                  <a:pt x="5333338" y="1188707"/>
                  <a:pt x="5550296" y="903883"/>
                </a:cubicBezTo>
                <a:cubicBezTo>
                  <a:pt x="5767387" y="619059"/>
                  <a:pt x="6037196" y="397206"/>
                  <a:pt x="6359723" y="238324"/>
                </a:cubicBezTo>
                <a:cubicBezTo>
                  <a:pt x="6682250" y="79441"/>
                  <a:pt x="7054320" y="0"/>
                  <a:pt x="7475934" y="0"/>
                </a:cubicBezTo>
                <a:cubicBezTo>
                  <a:pt x="7798461" y="0"/>
                  <a:pt x="8092016" y="46501"/>
                  <a:pt x="8356600" y="139502"/>
                </a:cubicBezTo>
                <a:cubicBezTo>
                  <a:pt x="8621315" y="232371"/>
                  <a:pt x="8847732" y="378950"/>
                  <a:pt x="9035851" y="579240"/>
                </a:cubicBezTo>
                <a:cubicBezTo>
                  <a:pt x="9223970" y="779397"/>
                  <a:pt x="9368631" y="1040540"/>
                  <a:pt x="9469834" y="1362671"/>
                </a:cubicBezTo>
                <a:cubicBezTo>
                  <a:pt x="9571170" y="1684801"/>
                  <a:pt x="9621837" y="2079162"/>
                  <a:pt x="9621837" y="2545755"/>
                </a:cubicBezTo>
                <a:lnTo>
                  <a:pt x="9621837" y="6826250"/>
                </a:lnTo>
                <a:lnTo>
                  <a:pt x="7835900" y="6826250"/>
                </a:lnTo>
                <a:lnTo>
                  <a:pt x="7835900" y="2541985"/>
                </a:lnTo>
                <a:cubicBezTo>
                  <a:pt x="7835900" y="2232025"/>
                  <a:pt x="7795484" y="1995422"/>
                  <a:pt x="7714654" y="1832174"/>
                </a:cubicBezTo>
                <a:cubicBezTo>
                  <a:pt x="7633824" y="1668794"/>
                  <a:pt x="7517738" y="1555089"/>
                  <a:pt x="7366396" y="1491060"/>
                </a:cubicBezTo>
                <a:cubicBezTo>
                  <a:pt x="7215054" y="1427031"/>
                  <a:pt x="7035734" y="1395016"/>
                  <a:pt x="6828432" y="1395016"/>
                </a:cubicBezTo>
                <a:cubicBezTo>
                  <a:pt x="6612797" y="1395016"/>
                  <a:pt x="6424149" y="1437482"/>
                  <a:pt x="6262489" y="1522413"/>
                </a:cubicBezTo>
                <a:cubicBezTo>
                  <a:pt x="6100828" y="1607212"/>
                  <a:pt x="5966089" y="1724092"/>
                  <a:pt x="5858271" y="1873052"/>
                </a:cubicBezTo>
                <a:cubicBezTo>
                  <a:pt x="5750454" y="2021880"/>
                  <a:pt x="5669557" y="2194653"/>
                  <a:pt x="5615582" y="2391371"/>
                </a:cubicBezTo>
                <a:cubicBezTo>
                  <a:pt x="5561739" y="2587956"/>
                  <a:pt x="5534818" y="2802070"/>
                  <a:pt x="5534818" y="3033713"/>
                </a:cubicBezTo>
                <a:close/>
              </a:path>
            </a:pathLst>
          </a:custGeom>
          <a:solidFill>
            <a:srgbClr val="028792">
              <a:alpha val="100000"/>
            </a:srgbClr>
          </a:solidFill>
          <a:ln w="6100006">
            <a:noFill/>
          </a:ln>
        </p:spPr>
        <p:style>
          <a:lnRef idx="2">
            <a:schemeClr val="accent1">
              <a:shade val="50000"/>
            </a:schemeClr>
          </a:lnRef>
          <a:fillRef idx="1">
            <a:schemeClr val="accent1"/>
          </a:fillRef>
          <a:effectRef idx="0">
            <a:schemeClr val="accent1"/>
          </a:effectRef>
          <a:fontRef idx="minor">
            <a:schemeClr val="lt1"/>
          </a:fontRef>
        </p:style>
      </p:sp>
      <p:sp>
        <p:nvSpPr>
          <p:cNvPr id="7690" name="Freeform 7690"/>
          <p:cNvSpPr/>
          <p:nvPr/>
        </p:nvSpPr>
        <p:spPr>
          <a:xfrm>
            <a:off x="2470268" y="2790246"/>
            <a:ext cx="21631" cy="101018"/>
          </a:xfrm>
          <a:custGeom>
            <a:avLst/>
            <a:gdLst/>
            <a:ahLst/>
            <a:cxnLst/>
            <a:rect l="0" t="0" r="0" b="0"/>
            <a:pathLst>
              <a:path w="2006600" h="9359900">
                <a:moveTo>
                  <a:pt x="1900237" y="2654300"/>
                </a:moveTo>
                <a:lnTo>
                  <a:pt x="1900237" y="9359900"/>
                </a:lnTo>
                <a:lnTo>
                  <a:pt x="114300" y="9359900"/>
                </a:lnTo>
                <a:lnTo>
                  <a:pt x="114300" y="2654300"/>
                </a:lnTo>
                <a:close/>
                <a:moveTo>
                  <a:pt x="0" y="901700"/>
                </a:moveTo>
                <a:cubicBezTo>
                  <a:pt x="0" y="640557"/>
                  <a:pt x="90818" y="424988"/>
                  <a:pt x="272454" y="254993"/>
                </a:cubicBezTo>
                <a:cubicBezTo>
                  <a:pt x="454091" y="84998"/>
                  <a:pt x="697772" y="0"/>
                  <a:pt x="1003498" y="0"/>
                </a:cubicBezTo>
                <a:cubicBezTo>
                  <a:pt x="1304858" y="0"/>
                  <a:pt x="1547349" y="84998"/>
                  <a:pt x="1730970" y="254993"/>
                </a:cubicBezTo>
                <a:cubicBezTo>
                  <a:pt x="1914723" y="424988"/>
                  <a:pt x="2006600" y="640557"/>
                  <a:pt x="2006600" y="901700"/>
                </a:cubicBezTo>
                <a:cubicBezTo>
                  <a:pt x="2006600" y="1162844"/>
                  <a:pt x="1914723" y="1378413"/>
                  <a:pt x="1730970" y="1548408"/>
                </a:cubicBezTo>
                <a:cubicBezTo>
                  <a:pt x="1547349" y="1718403"/>
                  <a:pt x="1304858" y="1803400"/>
                  <a:pt x="1003498" y="1803400"/>
                </a:cubicBezTo>
                <a:cubicBezTo>
                  <a:pt x="697772" y="1803400"/>
                  <a:pt x="454091" y="1718403"/>
                  <a:pt x="272454" y="1548408"/>
                </a:cubicBezTo>
                <a:cubicBezTo>
                  <a:pt x="90818" y="1378413"/>
                  <a:pt x="0" y="1162844"/>
                  <a:pt x="0" y="901700"/>
                </a:cubicBezTo>
                <a:close/>
              </a:path>
            </a:pathLst>
          </a:custGeom>
          <a:solidFill>
            <a:srgbClr val="028792">
              <a:alpha val="100000"/>
            </a:srgbClr>
          </a:solidFill>
          <a:ln w="6100006">
            <a:noFill/>
          </a:ln>
        </p:spPr>
        <p:style>
          <a:lnRef idx="2">
            <a:schemeClr val="accent1">
              <a:shade val="50000"/>
            </a:schemeClr>
          </a:lnRef>
          <a:fillRef idx="1">
            <a:schemeClr val="accent1"/>
          </a:fillRef>
          <a:effectRef idx="0">
            <a:schemeClr val="accent1"/>
          </a:effectRef>
          <a:fontRef idx="minor">
            <a:schemeClr val="lt1"/>
          </a:fontRef>
        </p:style>
      </p:sp>
      <p:sp>
        <p:nvSpPr>
          <p:cNvPr id="7691" name="Freeform 7691"/>
          <p:cNvSpPr/>
          <p:nvPr/>
        </p:nvSpPr>
        <p:spPr>
          <a:xfrm>
            <a:off x="2502085" y="2817522"/>
            <a:ext cx="61608" cy="75113"/>
          </a:xfrm>
          <a:custGeom>
            <a:avLst/>
            <a:gdLst/>
            <a:ahLst/>
            <a:cxnLst/>
            <a:rect l="0" t="0" r="0" b="0"/>
            <a:pathLst>
              <a:path w="5715000" h="6959600">
                <a:moveTo>
                  <a:pt x="3975100" y="4977408"/>
                </a:moveTo>
                <a:cubicBezTo>
                  <a:pt x="3975100" y="4849218"/>
                  <a:pt x="3937860" y="4733529"/>
                  <a:pt x="3863379" y="4630341"/>
                </a:cubicBezTo>
                <a:cubicBezTo>
                  <a:pt x="3789031" y="4527021"/>
                  <a:pt x="3651514" y="4430978"/>
                  <a:pt x="3450828" y="4342210"/>
                </a:cubicBezTo>
                <a:cubicBezTo>
                  <a:pt x="3250274" y="4253310"/>
                  <a:pt x="2961811" y="4171620"/>
                  <a:pt x="2585442" y="4097140"/>
                </a:cubicBezTo>
                <a:cubicBezTo>
                  <a:pt x="2246378" y="4022792"/>
                  <a:pt x="1931061" y="3928798"/>
                  <a:pt x="1639490" y="3815160"/>
                </a:cubicBezTo>
                <a:cubicBezTo>
                  <a:pt x="1347919" y="3701521"/>
                  <a:pt x="1095639" y="3564136"/>
                  <a:pt x="882650" y="3403005"/>
                </a:cubicBezTo>
                <a:cubicBezTo>
                  <a:pt x="669660" y="3241742"/>
                  <a:pt x="503171" y="3050580"/>
                  <a:pt x="383182" y="2829521"/>
                </a:cubicBezTo>
                <a:cubicBezTo>
                  <a:pt x="263194" y="2608461"/>
                  <a:pt x="203200" y="2355321"/>
                  <a:pt x="203200" y="2070100"/>
                </a:cubicBezTo>
                <a:cubicBezTo>
                  <a:pt x="203200" y="1789245"/>
                  <a:pt x="264252" y="1524861"/>
                  <a:pt x="386357" y="1276946"/>
                </a:cubicBezTo>
                <a:cubicBezTo>
                  <a:pt x="508463" y="1028899"/>
                  <a:pt x="684344" y="808832"/>
                  <a:pt x="914003" y="616744"/>
                </a:cubicBezTo>
                <a:cubicBezTo>
                  <a:pt x="1143793" y="424525"/>
                  <a:pt x="1425244" y="273712"/>
                  <a:pt x="1758354" y="164307"/>
                </a:cubicBezTo>
                <a:cubicBezTo>
                  <a:pt x="2091597" y="54769"/>
                  <a:pt x="2467173" y="0"/>
                  <a:pt x="2885082" y="0"/>
                </a:cubicBezTo>
                <a:cubicBezTo>
                  <a:pt x="3468753" y="0"/>
                  <a:pt x="3970602" y="92935"/>
                  <a:pt x="4390628" y="278805"/>
                </a:cubicBezTo>
                <a:cubicBezTo>
                  <a:pt x="4810654" y="464675"/>
                  <a:pt x="5133445" y="719733"/>
                  <a:pt x="5359003" y="1043980"/>
                </a:cubicBezTo>
                <a:cubicBezTo>
                  <a:pt x="5584692" y="1368095"/>
                  <a:pt x="5697537" y="1736659"/>
                  <a:pt x="5697537" y="2149674"/>
                </a:cubicBezTo>
                <a:lnTo>
                  <a:pt x="3911600" y="2149674"/>
                </a:lnTo>
                <a:cubicBezTo>
                  <a:pt x="3911600" y="1976107"/>
                  <a:pt x="3875352" y="1820069"/>
                  <a:pt x="3802856" y="1681560"/>
                </a:cubicBezTo>
                <a:cubicBezTo>
                  <a:pt x="3730360" y="1543050"/>
                  <a:pt x="3618574" y="1433513"/>
                  <a:pt x="3467496" y="1352947"/>
                </a:cubicBezTo>
                <a:cubicBezTo>
                  <a:pt x="3316419" y="1272250"/>
                  <a:pt x="3120760" y="1231900"/>
                  <a:pt x="2880518" y="1231900"/>
                </a:cubicBezTo>
                <a:cubicBezTo>
                  <a:pt x="2681684" y="1231900"/>
                  <a:pt x="2509837" y="1266032"/>
                  <a:pt x="2364978" y="1334294"/>
                </a:cubicBezTo>
                <a:cubicBezTo>
                  <a:pt x="2220118" y="1402557"/>
                  <a:pt x="2109324" y="1493573"/>
                  <a:pt x="2032595" y="1607344"/>
                </a:cubicBezTo>
                <a:cubicBezTo>
                  <a:pt x="1955998" y="1721115"/>
                  <a:pt x="1917700" y="1846263"/>
                  <a:pt x="1917700" y="1982788"/>
                </a:cubicBezTo>
                <a:cubicBezTo>
                  <a:pt x="1917700" y="2086240"/>
                  <a:pt x="1939395" y="2178315"/>
                  <a:pt x="1982787" y="2259013"/>
                </a:cubicBezTo>
                <a:cubicBezTo>
                  <a:pt x="2026311" y="2339579"/>
                  <a:pt x="2097682" y="2413000"/>
                  <a:pt x="2196901" y="2479279"/>
                </a:cubicBezTo>
                <a:cubicBezTo>
                  <a:pt x="2296252" y="2545425"/>
                  <a:pt x="2425567" y="2606477"/>
                  <a:pt x="2584846" y="2662436"/>
                </a:cubicBezTo>
                <a:cubicBezTo>
                  <a:pt x="2744126" y="2718264"/>
                  <a:pt x="2941637" y="2768931"/>
                  <a:pt x="3177381" y="2814440"/>
                </a:cubicBezTo>
                <a:cubicBezTo>
                  <a:pt x="3661304" y="2913526"/>
                  <a:pt x="4093500" y="3042775"/>
                  <a:pt x="4473971" y="3202186"/>
                </a:cubicBezTo>
                <a:cubicBezTo>
                  <a:pt x="4854575" y="3361465"/>
                  <a:pt x="5156530" y="3576572"/>
                  <a:pt x="5379839" y="3847505"/>
                </a:cubicBezTo>
                <a:cubicBezTo>
                  <a:pt x="5603279" y="4118438"/>
                  <a:pt x="5715000" y="4473179"/>
                  <a:pt x="5715000" y="4911725"/>
                </a:cubicBezTo>
                <a:cubicBezTo>
                  <a:pt x="5715000" y="5209646"/>
                  <a:pt x="5648854" y="5482696"/>
                  <a:pt x="5516562" y="5730875"/>
                </a:cubicBezTo>
                <a:cubicBezTo>
                  <a:pt x="5384403" y="5979055"/>
                  <a:pt x="5194300" y="6195219"/>
                  <a:pt x="4946253" y="6379369"/>
                </a:cubicBezTo>
                <a:cubicBezTo>
                  <a:pt x="4698338" y="6563519"/>
                  <a:pt x="4401872" y="6706262"/>
                  <a:pt x="4056856" y="6807597"/>
                </a:cubicBezTo>
                <a:cubicBezTo>
                  <a:pt x="3711971" y="6908932"/>
                  <a:pt x="3324621" y="6959600"/>
                  <a:pt x="2894806" y="6959600"/>
                </a:cubicBezTo>
                <a:cubicBezTo>
                  <a:pt x="2270786" y="6959600"/>
                  <a:pt x="1742876" y="6847747"/>
                  <a:pt x="1311076" y="6624043"/>
                </a:cubicBezTo>
                <a:cubicBezTo>
                  <a:pt x="879276" y="6400337"/>
                  <a:pt x="552780" y="6115646"/>
                  <a:pt x="331589" y="5769968"/>
                </a:cubicBezTo>
                <a:cubicBezTo>
                  <a:pt x="110529" y="5424157"/>
                  <a:pt x="0" y="5068954"/>
                  <a:pt x="0" y="4704358"/>
                </a:cubicBezTo>
                <a:lnTo>
                  <a:pt x="1701800" y="4704358"/>
                </a:lnTo>
                <a:cubicBezTo>
                  <a:pt x="1701800" y="4948304"/>
                  <a:pt x="1760603" y="5144691"/>
                  <a:pt x="1878210" y="5293519"/>
                </a:cubicBezTo>
                <a:cubicBezTo>
                  <a:pt x="1995950" y="5442215"/>
                  <a:pt x="2146696" y="5549636"/>
                  <a:pt x="2330450" y="5615782"/>
                </a:cubicBezTo>
                <a:cubicBezTo>
                  <a:pt x="2514203" y="5681928"/>
                  <a:pt x="2713434" y="5715000"/>
                  <a:pt x="2928143" y="5715000"/>
                </a:cubicBezTo>
                <a:cubicBezTo>
                  <a:pt x="3159521" y="5715000"/>
                  <a:pt x="3351609" y="5682986"/>
                  <a:pt x="3504406" y="5618957"/>
                </a:cubicBezTo>
                <a:cubicBezTo>
                  <a:pt x="3657203" y="5554795"/>
                  <a:pt x="3773818" y="5468012"/>
                  <a:pt x="3854251" y="5358607"/>
                </a:cubicBezTo>
                <a:cubicBezTo>
                  <a:pt x="3934817" y="5249069"/>
                  <a:pt x="3975100" y="5122003"/>
                  <a:pt x="3975100" y="4977408"/>
                </a:cubicBezTo>
                <a:close/>
              </a:path>
            </a:pathLst>
          </a:custGeom>
          <a:solidFill>
            <a:srgbClr val="028792">
              <a:alpha val="100000"/>
            </a:srgbClr>
          </a:solidFill>
          <a:ln w="6100006">
            <a:noFill/>
          </a:ln>
        </p:spPr>
        <p:style>
          <a:lnRef idx="2">
            <a:schemeClr val="accent1">
              <a:shade val="50000"/>
            </a:schemeClr>
          </a:lnRef>
          <a:fillRef idx="1">
            <a:schemeClr val="accent1"/>
          </a:fillRef>
          <a:effectRef idx="0">
            <a:schemeClr val="accent1"/>
          </a:effectRef>
          <a:fontRef idx="minor">
            <a:schemeClr val="lt1"/>
          </a:fontRef>
        </p:style>
      </p:sp>
      <p:sp>
        <p:nvSpPr>
          <p:cNvPr id="7692" name="Freeform 7692"/>
          <p:cNvSpPr/>
          <p:nvPr/>
        </p:nvSpPr>
        <p:spPr>
          <a:xfrm>
            <a:off x="2570867" y="2817522"/>
            <a:ext cx="61608" cy="75113"/>
          </a:xfrm>
          <a:custGeom>
            <a:avLst/>
            <a:gdLst/>
            <a:ahLst/>
            <a:cxnLst/>
            <a:rect l="0" t="0" r="0" b="0"/>
            <a:pathLst>
              <a:path w="5715000" h="6959600">
                <a:moveTo>
                  <a:pt x="3975100" y="4977408"/>
                </a:moveTo>
                <a:cubicBezTo>
                  <a:pt x="3975100" y="4849218"/>
                  <a:pt x="3937860" y="4733529"/>
                  <a:pt x="3863379" y="4630341"/>
                </a:cubicBezTo>
                <a:cubicBezTo>
                  <a:pt x="3789031" y="4527021"/>
                  <a:pt x="3651514" y="4430978"/>
                  <a:pt x="3450828" y="4342210"/>
                </a:cubicBezTo>
                <a:cubicBezTo>
                  <a:pt x="3250274" y="4253310"/>
                  <a:pt x="2961811" y="4171620"/>
                  <a:pt x="2585442" y="4097140"/>
                </a:cubicBezTo>
                <a:cubicBezTo>
                  <a:pt x="2246378" y="4022792"/>
                  <a:pt x="1931061" y="3928798"/>
                  <a:pt x="1639490" y="3815160"/>
                </a:cubicBezTo>
                <a:cubicBezTo>
                  <a:pt x="1347919" y="3701521"/>
                  <a:pt x="1095639" y="3564136"/>
                  <a:pt x="882650" y="3403005"/>
                </a:cubicBezTo>
                <a:cubicBezTo>
                  <a:pt x="669660" y="3241742"/>
                  <a:pt x="503171" y="3050580"/>
                  <a:pt x="383182" y="2829521"/>
                </a:cubicBezTo>
                <a:cubicBezTo>
                  <a:pt x="263194" y="2608461"/>
                  <a:pt x="203200" y="2355321"/>
                  <a:pt x="203200" y="2070100"/>
                </a:cubicBezTo>
                <a:cubicBezTo>
                  <a:pt x="203200" y="1789245"/>
                  <a:pt x="264252" y="1524861"/>
                  <a:pt x="386357" y="1276946"/>
                </a:cubicBezTo>
                <a:cubicBezTo>
                  <a:pt x="508463" y="1028899"/>
                  <a:pt x="684344" y="808832"/>
                  <a:pt x="914003" y="616744"/>
                </a:cubicBezTo>
                <a:cubicBezTo>
                  <a:pt x="1143793" y="424525"/>
                  <a:pt x="1425244" y="273712"/>
                  <a:pt x="1758354" y="164307"/>
                </a:cubicBezTo>
                <a:cubicBezTo>
                  <a:pt x="2091597" y="54769"/>
                  <a:pt x="2467173" y="0"/>
                  <a:pt x="2885082" y="0"/>
                </a:cubicBezTo>
                <a:cubicBezTo>
                  <a:pt x="3468753" y="0"/>
                  <a:pt x="3970602" y="92935"/>
                  <a:pt x="4390628" y="278805"/>
                </a:cubicBezTo>
                <a:cubicBezTo>
                  <a:pt x="4810654" y="464675"/>
                  <a:pt x="5133445" y="719733"/>
                  <a:pt x="5359003" y="1043980"/>
                </a:cubicBezTo>
                <a:cubicBezTo>
                  <a:pt x="5584692" y="1368095"/>
                  <a:pt x="5697537" y="1736659"/>
                  <a:pt x="5697537" y="2149674"/>
                </a:cubicBezTo>
                <a:lnTo>
                  <a:pt x="3911600" y="2149674"/>
                </a:lnTo>
                <a:cubicBezTo>
                  <a:pt x="3911600" y="1976107"/>
                  <a:pt x="3875352" y="1820069"/>
                  <a:pt x="3802856" y="1681560"/>
                </a:cubicBezTo>
                <a:cubicBezTo>
                  <a:pt x="3730360" y="1543050"/>
                  <a:pt x="3618574" y="1433513"/>
                  <a:pt x="3467496" y="1352947"/>
                </a:cubicBezTo>
                <a:cubicBezTo>
                  <a:pt x="3316419" y="1272250"/>
                  <a:pt x="3120760" y="1231900"/>
                  <a:pt x="2880518" y="1231900"/>
                </a:cubicBezTo>
                <a:cubicBezTo>
                  <a:pt x="2681684" y="1231900"/>
                  <a:pt x="2509837" y="1266032"/>
                  <a:pt x="2364978" y="1334294"/>
                </a:cubicBezTo>
                <a:cubicBezTo>
                  <a:pt x="2220118" y="1402557"/>
                  <a:pt x="2109324" y="1493573"/>
                  <a:pt x="2032595" y="1607344"/>
                </a:cubicBezTo>
                <a:cubicBezTo>
                  <a:pt x="1955998" y="1721115"/>
                  <a:pt x="1917700" y="1846263"/>
                  <a:pt x="1917700" y="1982788"/>
                </a:cubicBezTo>
                <a:cubicBezTo>
                  <a:pt x="1917700" y="2086240"/>
                  <a:pt x="1939395" y="2178315"/>
                  <a:pt x="1982787" y="2259013"/>
                </a:cubicBezTo>
                <a:cubicBezTo>
                  <a:pt x="2026311" y="2339579"/>
                  <a:pt x="2097682" y="2413000"/>
                  <a:pt x="2196901" y="2479279"/>
                </a:cubicBezTo>
                <a:cubicBezTo>
                  <a:pt x="2296252" y="2545425"/>
                  <a:pt x="2425567" y="2606477"/>
                  <a:pt x="2584846" y="2662436"/>
                </a:cubicBezTo>
                <a:cubicBezTo>
                  <a:pt x="2744126" y="2718264"/>
                  <a:pt x="2941637" y="2768931"/>
                  <a:pt x="3177381" y="2814440"/>
                </a:cubicBezTo>
                <a:cubicBezTo>
                  <a:pt x="3661304" y="2913526"/>
                  <a:pt x="4093500" y="3042775"/>
                  <a:pt x="4473971" y="3202186"/>
                </a:cubicBezTo>
                <a:cubicBezTo>
                  <a:pt x="4854575" y="3361465"/>
                  <a:pt x="5156530" y="3576572"/>
                  <a:pt x="5379839" y="3847505"/>
                </a:cubicBezTo>
                <a:cubicBezTo>
                  <a:pt x="5603279" y="4118438"/>
                  <a:pt x="5715000" y="4473179"/>
                  <a:pt x="5715000" y="4911725"/>
                </a:cubicBezTo>
                <a:cubicBezTo>
                  <a:pt x="5715000" y="5209646"/>
                  <a:pt x="5648854" y="5482696"/>
                  <a:pt x="5516562" y="5730875"/>
                </a:cubicBezTo>
                <a:cubicBezTo>
                  <a:pt x="5384403" y="5979055"/>
                  <a:pt x="5194300" y="6195219"/>
                  <a:pt x="4946253" y="6379369"/>
                </a:cubicBezTo>
                <a:cubicBezTo>
                  <a:pt x="4698338" y="6563519"/>
                  <a:pt x="4401872" y="6706262"/>
                  <a:pt x="4056856" y="6807597"/>
                </a:cubicBezTo>
                <a:cubicBezTo>
                  <a:pt x="3711971" y="6908932"/>
                  <a:pt x="3324621" y="6959600"/>
                  <a:pt x="2894806" y="6959600"/>
                </a:cubicBezTo>
                <a:cubicBezTo>
                  <a:pt x="2270786" y="6959600"/>
                  <a:pt x="1742876" y="6847747"/>
                  <a:pt x="1311076" y="6624043"/>
                </a:cubicBezTo>
                <a:cubicBezTo>
                  <a:pt x="879276" y="6400337"/>
                  <a:pt x="552780" y="6115646"/>
                  <a:pt x="331589" y="5769968"/>
                </a:cubicBezTo>
                <a:cubicBezTo>
                  <a:pt x="110529" y="5424157"/>
                  <a:pt x="0" y="5068954"/>
                  <a:pt x="0" y="4704358"/>
                </a:cubicBezTo>
                <a:lnTo>
                  <a:pt x="1701800" y="4704358"/>
                </a:lnTo>
                <a:cubicBezTo>
                  <a:pt x="1701800" y="4948304"/>
                  <a:pt x="1760603" y="5144691"/>
                  <a:pt x="1878210" y="5293519"/>
                </a:cubicBezTo>
                <a:cubicBezTo>
                  <a:pt x="1995950" y="5442215"/>
                  <a:pt x="2146696" y="5549636"/>
                  <a:pt x="2330450" y="5615782"/>
                </a:cubicBezTo>
                <a:cubicBezTo>
                  <a:pt x="2514203" y="5681928"/>
                  <a:pt x="2713434" y="5715000"/>
                  <a:pt x="2928143" y="5715000"/>
                </a:cubicBezTo>
                <a:cubicBezTo>
                  <a:pt x="3159521" y="5715000"/>
                  <a:pt x="3351609" y="5682986"/>
                  <a:pt x="3504406" y="5618957"/>
                </a:cubicBezTo>
                <a:cubicBezTo>
                  <a:pt x="3657203" y="5554795"/>
                  <a:pt x="3773818" y="5468012"/>
                  <a:pt x="3854251" y="5358607"/>
                </a:cubicBezTo>
                <a:cubicBezTo>
                  <a:pt x="3934817" y="5249069"/>
                  <a:pt x="3975100" y="5122003"/>
                  <a:pt x="3975100" y="4977408"/>
                </a:cubicBezTo>
                <a:close/>
              </a:path>
            </a:pathLst>
          </a:custGeom>
          <a:solidFill>
            <a:srgbClr val="028792">
              <a:alpha val="100000"/>
            </a:srgbClr>
          </a:solidFill>
          <a:ln w="6100006">
            <a:noFill/>
          </a:ln>
        </p:spPr>
        <p:style>
          <a:lnRef idx="2">
            <a:schemeClr val="accent1">
              <a:shade val="50000"/>
            </a:schemeClr>
          </a:lnRef>
          <a:fillRef idx="1">
            <a:schemeClr val="accent1"/>
          </a:fillRef>
          <a:effectRef idx="0">
            <a:schemeClr val="accent1"/>
          </a:effectRef>
          <a:fontRef idx="minor">
            <a:schemeClr val="lt1"/>
          </a:fontRef>
        </p:style>
      </p:sp>
      <p:sp>
        <p:nvSpPr>
          <p:cNvPr id="7693" name="Freeform 7693"/>
          <p:cNvSpPr/>
          <p:nvPr/>
        </p:nvSpPr>
        <p:spPr>
          <a:xfrm>
            <a:off x="2643208" y="2790246"/>
            <a:ext cx="21631" cy="101018"/>
          </a:xfrm>
          <a:custGeom>
            <a:avLst/>
            <a:gdLst/>
            <a:ahLst/>
            <a:cxnLst/>
            <a:rect l="0" t="0" r="0" b="0"/>
            <a:pathLst>
              <a:path w="2006600" h="9359900">
                <a:moveTo>
                  <a:pt x="1900237" y="2654300"/>
                </a:moveTo>
                <a:lnTo>
                  <a:pt x="1900237" y="9359900"/>
                </a:lnTo>
                <a:lnTo>
                  <a:pt x="114300" y="9359900"/>
                </a:lnTo>
                <a:lnTo>
                  <a:pt x="114300" y="2654300"/>
                </a:lnTo>
                <a:close/>
                <a:moveTo>
                  <a:pt x="0" y="901700"/>
                </a:moveTo>
                <a:cubicBezTo>
                  <a:pt x="0" y="640557"/>
                  <a:pt x="90818" y="424988"/>
                  <a:pt x="272454" y="254993"/>
                </a:cubicBezTo>
                <a:cubicBezTo>
                  <a:pt x="454091" y="84998"/>
                  <a:pt x="697772" y="0"/>
                  <a:pt x="1003498" y="0"/>
                </a:cubicBezTo>
                <a:cubicBezTo>
                  <a:pt x="1304858" y="0"/>
                  <a:pt x="1547349" y="84998"/>
                  <a:pt x="1730970" y="254993"/>
                </a:cubicBezTo>
                <a:cubicBezTo>
                  <a:pt x="1914723" y="424988"/>
                  <a:pt x="2006600" y="640557"/>
                  <a:pt x="2006600" y="901700"/>
                </a:cubicBezTo>
                <a:cubicBezTo>
                  <a:pt x="2006600" y="1162844"/>
                  <a:pt x="1914723" y="1378413"/>
                  <a:pt x="1730970" y="1548408"/>
                </a:cubicBezTo>
                <a:cubicBezTo>
                  <a:pt x="1547349" y="1718403"/>
                  <a:pt x="1304858" y="1803400"/>
                  <a:pt x="1003498" y="1803400"/>
                </a:cubicBezTo>
                <a:cubicBezTo>
                  <a:pt x="697772" y="1803400"/>
                  <a:pt x="454091" y="1718403"/>
                  <a:pt x="272454" y="1548408"/>
                </a:cubicBezTo>
                <a:cubicBezTo>
                  <a:pt x="90818" y="1378413"/>
                  <a:pt x="0" y="1162844"/>
                  <a:pt x="0" y="901700"/>
                </a:cubicBezTo>
                <a:close/>
              </a:path>
            </a:pathLst>
          </a:custGeom>
          <a:solidFill>
            <a:srgbClr val="028792">
              <a:alpha val="100000"/>
            </a:srgbClr>
          </a:solidFill>
          <a:ln w="6100006">
            <a:noFill/>
          </a:ln>
        </p:spPr>
        <p:style>
          <a:lnRef idx="2">
            <a:schemeClr val="accent1">
              <a:shade val="50000"/>
            </a:schemeClr>
          </a:lnRef>
          <a:fillRef idx="1">
            <a:schemeClr val="accent1"/>
          </a:fillRef>
          <a:effectRef idx="0">
            <a:schemeClr val="accent1"/>
          </a:effectRef>
          <a:fontRef idx="minor">
            <a:schemeClr val="lt1"/>
          </a:fontRef>
        </p:style>
      </p:sp>
      <p:sp>
        <p:nvSpPr>
          <p:cNvPr id="7694" name="Freeform 7694"/>
          <p:cNvSpPr/>
          <p:nvPr/>
        </p:nvSpPr>
        <p:spPr>
          <a:xfrm>
            <a:off x="2675710" y="2817544"/>
            <a:ext cx="68453" cy="75091"/>
          </a:xfrm>
          <a:custGeom>
            <a:avLst/>
            <a:gdLst/>
            <a:ahLst/>
            <a:cxnLst/>
            <a:rect l="0" t="0" r="0" b="0"/>
            <a:pathLst>
              <a:path w="6350000" h="6957615">
                <a:moveTo>
                  <a:pt x="0" y="3546872"/>
                </a:moveTo>
                <a:lnTo>
                  <a:pt x="0" y="3416697"/>
                </a:lnTo>
                <a:cubicBezTo>
                  <a:pt x="0" y="2924704"/>
                  <a:pt x="70180" y="2471010"/>
                  <a:pt x="210542" y="2055614"/>
                </a:cubicBezTo>
                <a:cubicBezTo>
                  <a:pt x="351035" y="1640086"/>
                  <a:pt x="555492" y="1279393"/>
                  <a:pt x="823912" y="973534"/>
                </a:cubicBezTo>
                <a:cubicBezTo>
                  <a:pt x="1092332" y="667676"/>
                  <a:pt x="1422730" y="428955"/>
                  <a:pt x="1815107" y="257373"/>
                </a:cubicBezTo>
                <a:cubicBezTo>
                  <a:pt x="2207484" y="85791"/>
                  <a:pt x="2657673" y="0"/>
                  <a:pt x="3165673" y="0"/>
                </a:cubicBezTo>
                <a:cubicBezTo>
                  <a:pt x="3673673" y="0"/>
                  <a:pt x="4125912" y="85791"/>
                  <a:pt x="4522390" y="257373"/>
                </a:cubicBezTo>
                <a:cubicBezTo>
                  <a:pt x="4918868" y="428955"/>
                  <a:pt x="5252375" y="667676"/>
                  <a:pt x="5522912" y="973534"/>
                </a:cubicBezTo>
                <a:cubicBezTo>
                  <a:pt x="5793449" y="1279393"/>
                  <a:pt x="5998897" y="1640086"/>
                  <a:pt x="6139259" y="2055614"/>
                </a:cubicBezTo>
                <a:cubicBezTo>
                  <a:pt x="6279753" y="2471010"/>
                  <a:pt x="6350000" y="2924704"/>
                  <a:pt x="6350000" y="3416697"/>
                </a:cubicBezTo>
                <a:lnTo>
                  <a:pt x="6350000" y="3546872"/>
                </a:lnTo>
                <a:cubicBezTo>
                  <a:pt x="6350000" y="4034763"/>
                  <a:pt x="6279753" y="4486473"/>
                  <a:pt x="6139259" y="4902001"/>
                </a:cubicBezTo>
                <a:cubicBezTo>
                  <a:pt x="5998897" y="5317397"/>
                  <a:pt x="5793449" y="5679149"/>
                  <a:pt x="5522912" y="5987256"/>
                </a:cubicBezTo>
                <a:cubicBezTo>
                  <a:pt x="5252375" y="6295231"/>
                  <a:pt x="4920919" y="6533951"/>
                  <a:pt x="4528542" y="6703417"/>
                </a:cubicBezTo>
                <a:cubicBezTo>
                  <a:pt x="4136297" y="6872882"/>
                  <a:pt x="3686175" y="6957615"/>
                  <a:pt x="3178175" y="6957615"/>
                </a:cubicBezTo>
                <a:cubicBezTo>
                  <a:pt x="2670042" y="6957615"/>
                  <a:pt x="2218729" y="6872882"/>
                  <a:pt x="1824235" y="6703417"/>
                </a:cubicBezTo>
                <a:cubicBezTo>
                  <a:pt x="1429874" y="6533951"/>
                  <a:pt x="1097425" y="6295231"/>
                  <a:pt x="826889" y="5987256"/>
                </a:cubicBezTo>
                <a:cubicBezTo>
                  <a:pt x="556484" y="5679149"/>
                  <a:pt x="351035" y="5317397"/>
                  <a:pt x="210542" y="4902001"/>
                </a:cubicBezTo>
                <a:cubicBezTo>
                  <a:pt x="70180" y="4486473"/>
                  <a:pt x="0" y="4034763"/>
                  <a:pt x="0" y="3546872"/>
                </a:cubicBezTo>
                <a:close/>
                <a:moveTo>
                  <a:pt x="1785937" y="3416697"/>
                </a:moveTo>
                <a:lnTo>
                  <a:pt x="1785937" y="3546872"/>
                </a:lnTo>
                <a:cubicBezTo>
                  <a:pt x="1785937" y="3828124"/>
                  <a:pt x="1810742" y="4090723"/>
                  <a:pt x="1860351" y="4334669"/>
                </a:cubicBezTo>
                <a:cubicBezTo>
                  <a:pt x="1909960" y="4578614"/>
                  <a:pt x="1989534" y="4792596"/>
                  <a:pt x="2099071" y="4976614"/>
                </a:cubicBezTo>
                <a:cubicBezTo>
                  <a:pt x="2208609" y="5160632"/>
                  <a:pt x="2352212" y="5304300"/>
                  <a:pt x="2529879" y="5407620"/>
                </a:cubicBezTo>
                <a:cubicBezTo>
                  <a:pt x="2707679" y="5510940"/>
                  <a:pt x="2924770" y="5562600"/>
                  <a:pt x="3181151" y="5562600"/>
                </a:cubicBezTo>
                <a:cubicBezTo>
                  <a:pt x="3429198" y="5562600"/>
                  <a:pt x="3642055" y="5510940"/>
                  <a:pt x="3819723" y="5407620"/>
                </a:cubicBezTo>
                <a:cubicBezTo>
                  <a:pt x="3997523" y="5304300"/>
                  <a:pt x="4140133" y="5160632"/>
                  <a:pt x="4247554" y="4976614"/>
                </a:cubicBezTo>
                <a:cubicBezTo>
                  <a:pt x="4355107" y="4792596"/>
                  <a:pt x="4434747" y="4578614"/>
                  <a:pt x="4486473" y="4334669"/>
                </a:cubicBezTo>
                <a:cubicBezTo>
                  <a:pt x="4538199" y="4090723"/>
                  <a:pt x="4564062" y="3828124"/>
                  <a:pt x="4564062" y="3546872"/>
                </a:cubicBezTo>
                <a:lnTo>
                  <a:pt x="4564062" y="3416697"/>
                </a:lnTo>
                <a:cubicBezTo>
                  <a:pt x="4564062" y="3143779"/>
                  <a:pt x="4538199" y="2886405"/>
                  <a:pt x="4486473" y="2644576"/>
                </a:cubicBezTo>
                <a:cubicBezTo>
                  <a:pt x="4434747" y="2402615"/>
                  <a:pt x="4354115" y="2187575"/>
                  <a:pt x="4244578" y="1999456"/>
                </a:cubicBezTo>
                <a:cubicBezTo>
                  <a:pt x="4135040" y="1811337"/>
                  <a:pt x="3991371" y="1663568"/>
                  <a:pt x="3813571" y="1556147"/>
                </a:cubicBezTo>
                <a:cubicBezTo>
                  <a:pt x="3635904" y="1448726"/>
                  <a:pt x="3420930" y="1395015"/>
                  <a:pt x="3168650" y="1395015"/>
                </a:cubicBezTo>
                <a:cubicBezTo>
                  <a:pt x="2916502" y="1395015"/>
                  <a:pt x="2702586" y="1448726"/>
                  <a:pt x="2526903" y="1556147"/>
                </a:cubicBezTo>
                <a:cubicBezTo>
                  <a:pt x="2351219" y="1663568"/>
                  <a:pt x="2208609" y="1811337"/>
                  <a:pt x="2099071" y="1999456"/>
                </a:cubicBezTo>
                <a:cubicBezTo>
                  <a:pt x="1989534" y="2187575"/>
                  <a:pt x="1909960" y="2402615"/>
                  <a:pt x="1860351" y="2644576"/>
                </a:cubicBezTo>
                <a:cubicBezTo>
                  <a:pt x="1810742" y="2886405"/>
                  <a:pt x="1785937" y="3143779"/>
                  <a:pt x="1785937" y="3416697"/>
                </a:cubicBezTo>
                <a:close/>
              </a:path>
            </a:pathLst>
          </a:custGeom>
          <a:solidFill>
            <a:srgbClr val="028792">
              <a:alpha val="100000"/>
            </a:srgbClr>
          </a:solidFill>
          <a:ln w="6100006">
            <a:noFill/>
          </a:ln>
        </p:spPr>
        <p:style>
          <a:lnRef idx="2">
            <a:schemeClr val="accent1">
              <a:shade val="50000"/>
            </a:schemeClr>
          </a:lnRef>
          <a:fillRef idx="1">
            <a:schemeClr val="accent1"/>
          </a:fillRef>
          <a:effectRef idx="0">
            <a:schemeClr val="accent1"/>
          </a:effectRef>
          <a:fontRef idx="minor">
            <a:schemeClr val="lt1"/>
          </a:fontRef>
        </p:style>
      </p:sp>
      <p:sp>
        <p:nvSpPr>
          <p:cNvPr id="7695" name="Freeform 7695"/>
          <p:cNvSpPr/>
          <p:nvPr/>
        </p:nvSpPr>
        <p:spPr>
          <a:xfrm>
            <a:off x="2753528" y="2817523"/>
            <a:ext cx="62566" cy="73673"/>
          </a:xfrm>
          <a:custGeom>
            <a:avLst/>
            <a:gdLst/>
            <a:ahLst/>
            <a:cxnLst/>
            <a:rect l="0" t="0" r="0" b="0"/>
            <a:pathLst>
              <a:path w="5803900" h="6826250">
                <a:moveTo>
                  <a:pt x="1785937" y="1550194"/>
                </a:moveTo>
                <a:lnTo>
                  <a:pt x="1785937" y="6826250"/>
                </a:lnTo>
                <a:lnTo>
                  <a:pt x="0" y="6826250"/>
                </a:lnTo>
                <a:lnTo>
                  <a:pt x="0" y="114300"/>
                </a:lnTo>
                <a:lnTo>
                  <a:pt x="1674217" y="114300"/>
                </a:lnTo>
                <a:close/>
                <a:moveTo>
                  <a:pt x="1525389" y="3238500"/>
                </a:moveTo>
                <a:lnTo>
                  <a:pt x="1041796" y="3238500"/>
                </a:lnTo>
                <a:cubicBezTo>
                  <a:pt x="1041796" y="2743200"/>
                  <a:pt x="1105892" y="2296386"/>
                  <a:pt x="1234082" y="1898055"/>
                </a:cubicBezTo>
                <a:cubicBezTo>
                  <a:pt x="1362405" y="1499593"/>
                  <a:pt x="1542454" y="1158942"/>
                  <a:pt x="1774229" y="876102"/>
                </a:cubicBezTo>
                <a:cubicBezTo>
                  <a:pt x="2006137" y="593262"/>
                  <a:pt x="2282494" y="376569"/>
                  <a:pt x="2603301" y="226021"/>
                </a:cubicBezTo>
                <a:cubicBezTo>
                  <a:pt x="2924108" y="75341"/>
                  <a:pt x="3283214" y="0"/>
                  <a:pt x="3680618" y="0"/>
                </a:cubicBezTo>
                <a:cubicBezTo>
                  <a:pt x="3995208" y="0"/>
                  <a:pt x="4282876" y="45443"/>
                  <a:pt x="4543623" y="136327"/>
                </a:cubicBezTo>
                <a:cubicBezTo>
                  <a:pt x="4804370" y="227079"/>
                  <a:pt x="5028869" y="371608"/>
                  <a:pt x="5217120" y="569913"/>
                </a:cubicBezTo>
                <a:cubicBezTo>
                  <a:pt x="5405503" y="768086"/>
                  <a:pt x="5550363" y="1030288"/>
                  <a:pt x="5651698" y="1356519"/>
                </a:cubicBezTo>
                <a:cubicBezTo>
                  <a:pt x="5753166" y="1682750"/>
                  <a:pt x="5803900" y="2081213"/>
                  <a:pt x="5803900" y="2551907"/>
                </a:cubicBezTo>
                <a:lnTo>
                  <a:pt x="5803900" y="6826250"/>
                </a:lnTo>
                <a:lnTo>
                  <a:pt x="4000500" y="6826250"/>
                </a:lnTo>
                <a:lnTo>
                  <a:pt x="4000500" y="2541985"/>
                </a:lnTo>
                <a:cubicBezTo>
                  <a:pt x="4000500" y="2244329"/>
                  <a:pt x="3959158" y="2012884"/>
                  <a:pt x="3876476" y="1847652"/>
                </a:cubicBezTo>
                <a:cubicBezTo>
                  <a:pt x="3793794" y="1682287"/>
                  <a:pt x="3672813" y="1565540"/>
                  <a:pt x="3513534" y="1497410"/>
                </a:cubicBezTo>
                <a:cubicBezTo>
                  <a:pt x="3354387" y="1429147"/>
                  <a:pt x="3158992" y="1395016"/>
                  <a:pt x="2927350" y="1395016"/>
                </a:cubicBezTo>
                <a:cubicBezTo>
                  <a:pt x="2687505" y="1395016"/>
                  <a:pt x="2479675" y="1442641"/>
                  <a:pt x="2303859" y="1537891"/>
                </a:cubicBezTo>
                <a:cubicBezTo>
                  <a:pt x="2128176" y="1633009"/>
                  <a:pt x="1983448" y="1764375"/>
                  <a:pt x="1869678" y="1931988"/>
                </a:cubicBezTo>
                <a:cubicBezTo>
                  <a:pt x="1755907" y="2099601"/>
                  <a:pt x="1670050" y="2295129"/>
                  <a:pt x="1612106" y="2518569"/>
                </a:cubicBezTo>
                <a:cubicBezTo>
                  <a:pt x="1554294" y="2742010"/>
                  <a:pt x="1525389" y="2981987"/>
                  <a:pt x="1525389" y="3238500"/>
                </a:cubicBezTo>
                <a:close/>
              </a:path>
            </a:pathLst>
          </a:custGeom>
          <a:solidFill>
            <a:srgbClr val="028792">
              <a:alpha val="100000"/>
            </a:srgbClr>
          </a:solidFill>
          <a:ln w="6100006">
            <a:noFill/>
          </a:ln>
        </p:spPr>
        <p:style>
          <a:lnRef idx="2">
            <a:schemeClr val="accent1">
              <a:shade val="50000"/>
            </a:schemeClr>
          </a:lnRef>
          <a:fillRef idx="1">
            <a:schemeClr val="accent1"/>
          </a:fillRef>
          <a:effectRef idx="0">
            <a:schemeClr val="accent1"/>
          </a:effectRef>
          <a:fontRef idx="minor">
            <a:schemeClr val="lt1"/>
          </a:fontRef>
        </p:style>
      </p:sp>
      <p:sp>
        <p:nvSpPr>
          <p:cNvPr id="7696" name="Rectangle 7696"/>
          <p:cNvSpPr/>
          <p:nvPr/>
        </p:nvSpPr>
        <p:spPr>
          <a:xfrm>
            <a:off x="1760404" y="1259446"/>
            <a:ext cx="2370568" cy="430027"/>
          </a:xfrm>
          <a:prstGeom prst="rect">
            <a:avLst/>
          </a:prstGeom>
        </p:spPr>
      </p:sp>
      <p:sp>
        <p:nvSpPr>
          <p:cNvPr id="7697" name="Freeform 7697"/>
          <p:cNvSpPr/>
          <p:nvPr/>
        </p:nvSpPr>
        <p:spPr>
          <a:xfrm>
            <a:off x="1785753" y="1397469"/>
            <a:ext cx="137891" cy="217399"/>
          </a:xfrm>
          <a:custGeom>
            <a:avLst/>
            <a:gdLst/>
            <a:ahLst/>
            <a:cxnLst/>
            <a:rect l="0" t="0" r="0" b="0"/>
            <a:pathLst>
              <a:path w="5734050" h="9029700">
                <a:moveTo>
                  <a:pt x="5734050" y="8051800"/>
                </a:moveTo>
                <a:lnTo>
                  <a:pt x="5734050" y="9029700"/>
                </a:lnTo>
                <a:lnTo>
                  <a:pt x="952500" y="9029700"/>
                </a:lnTo>
                <a:lnTo>
                  <a:pt x="952500" y="8051800"/>
                </a:lnTo>
                <a:close/>
                <a:moveTo>
                  <a:pt x="1193800" y="0"/>
                </a:moveTo>
                <a:lnTo>
                  <a:pt x="1193800" y="9029700"/>
                </a:lnTo>
                <a:lnTo>
                  <a:pt x="0" y="9029700"/>
                </a:lnTo>
                <a:lnTo>
                  <a:pt x="0" y="0"/>
                </a:lnTo>
                <a:close/>
                <a:moveTo>
                  <a:pt x="5105400" y="3886200"/>
                </a:moveTo>
                <a:lnTo>
                  <a:pt x="5105400" y="4864100"/>
                </a:lnTo>
                <a:lnTo>
                  <a:pt x="952500" y="4864100"/>
                </a:lnTo>
                <a:lnTo>
                  <a:pt x="952500" y="3886200"/>
                </a:lnTo>
                <a:close/>
                <a:moveTo>
                  <a:pt x="5676900" y="0"/>
                </a:moveTo>
                <a:lnTo>
                  <a:pt x="5676900" y="977900"/>
                </a:lnTo>
                <a:lnTo>
                  <a:pt x="952500" y="977900"/>
                </a:lnTo>
                <a:lnTo>
                  <a:pt x="952500" y="0"/>
                </a:lnTo>
                <a:close/>
              </a:path>
            </a:pathLst>
          </a:custGeom>
          <a:solidFill>
            <a:srgbClr val="028792">
              <a:alpha val="100000"/>
            </a:srgbClr>
          </a:solidFill>
          <a:ln w="13607659">
            <a:noFill/>
          </a:ln>
        </p:spPr>
        <p:style>
          <a:lnRef idx="2">
            <a:schemeClr val="accent1">
              <a:shade val="50000"/>
            </a:schemeClr>
          </a:lnRef>
          <a:fillRef idx="1">
            <a:schemeClr val="accent1"/>
          </a:fillRef>
          <a:effectRef idx="0">
            <a:schemeClr val="accent1"/>
          </a:effectRef>
          <a:fontRef idx="minor">
            <a:schemeClr val="lt1"/>
          </a:fontRef>
        </p:style>
      </p:sp>
      <p:sp>
        <p:nvSpPr>
          <p:cNvPr id="7698" name="Freeform 7698"/>
          <p:cNvSpPr/>
          <p:nvPr/>
        </p:nvSpPr>
        <p:spPr>
          <a:xfrm>
            <a:off x="1949024" y="1394716"/>
            <a:ext cx="174692" cy="223209"/>
          </a:xfrm>
          <a:custGeom>
            <a:avLst/>
            <a:gdLst/>
            <a:ahLst/>
            <a:cxnLst/>
            <a:rect l="0" t="0" r="0" b="0"/>
            <a:pathLst>
              <a:path w="7264400" h="9271000">
                <a:moveTo>
                  <a:pt x="7264400" y="4350544"/>
                </a:moveTo>
                <a:lnTo>
                  <a:pt x="7264400" y="4920457"/>
                </a:lnTo>
                <a:cubicBezTo>
                  <a:pt x="7264400" y="5598055"/>
                  <a:pt x="7179601" y="6205406"/>
                  <a:pt x="7010003" y="6742510"/>
                </a:cubicBezTo>
                <a:cubicBezTo>
                  <a:pt x="6840404" y="7279614"/>
                  <a:pt x="6596393" y="7736153"/>
                  <a:pt x="6277967" y="8112125"/>
                </a:cubicBezTo>
                <a:cubicBezTo>
                  <a:pt x="5959540" y="8487966"/>
                  <a:pt x="5578011" y="8775105"/>
                  <a:pt x="5133379" y="8973543"/>
                </a:cubicBezTo>
                <a:cubicBezTo>
                  <a:pt x="4688879" y="9171847"/>
                  <a:pt x="4191595" y="9271000"/>
                  <a:pt x="3641526" y="9271000"/>
                </a:cubicBezTo>
                <a:cubicBezTo>
                  <a:pt x="3107861" y="9271000"/>
                  <a:pt x="2618779" y="9171847"/>
                  <a:pt x="2174279" y="8973543"/>
                </a:cubicBezTo>
                <a:cubicBezTo>
                  <a:pt x="1729779" y="8775105"/>
                  <a:pt x="1345141" y="8487966"/>
                  <a:pt x="1020365" y="8112125"/>
                </a:cubicBezTo>
                <a:cubicBezTo>
                  <a:pt x="695721" y="7736153"/>
                  <a:pt x="444500" y="7279614"/>
                  <a:pt x="266700" y="6742510"/>
                </a:cubicBezTo>
                <a:cubicBezTo>
                  <a:pt x="88900" y="6205406"/>
                  <a:pt x="0" y="5598055"/>
                  <a:pt x="0" y="4920457"/>
                </a:cubicBezTo>
                <a:lnTo>
                  <a:pt x="0" y="4350544"/>
                </a:lnTo>
                <a:cubicBezTo>
                  <a:pt x="0" y="3672946"/>
                  <a:pt x="87841" y="3066654"/>
                  <a:pt x="263525" y="2531666"/>
                </a:cubicBezTo>
                <a:cubicBezTo>
                  <a:pt x="439340" y="1996546"/>
                  <a:pt x="688511" y="1540008"/>
                  <a:pt x="1011039" y="1162050"/>
                </a:cubicBezTo>
                <a:cubicBezTo>
                  <a:pt x="1333698" y="784093"/>
                  <a:pt x="1717278" y="495962"/>
                  <a:pt x="2161778" y="297657"/>
                </a:cubicBezTo>
                <a:cubicBezTo>
                  <a:pt x="2606410" y="99219"/>
                  <a:pt x="3095492" y="0"/>
                  <a:pt x="3629025" y="0"/>
                </a:cubicBezTo>
                <a:cubicBezTo>
                  <a:pt x="4179093" y="0"/>
                  <a:pt x="4676378" y="99219"/>
                  <a:pt x="5120878" y="297657"/>
                </a:cubicBezTo>
                <a:cubicBezTo>
                  <a:pt x="5565510" y="495962"/>
                  <a:pt x="5948098" y="784093"/>
                  <a:pt x="6268640" y="1162050"/>
                </a:cubicBezTo>
                <a:cubicBezTo>
                  <a:pt x="6589183" y="1540008"/>
                  <a:pt x="6835245" y="1996546"/>
                  <a:pt x="7006828" y="2531666"/>
                </a:cubicBezTo>
                <a:cubicBezTo>
                  <a:pt x="7178542" y="3066654"/>
                  <a:pt x="7264400" y="3672946"/>
                  <a:pt x="7264400" y="4350544"/>
                </a:cubicBezTo>
                <a:close/>
                <a:moveTo>
                  <a:pt x="6083300" y="4917282"/>
                </a:moveTo>
                <a:lnTo>
                  <a:pt x="6083300" y="4335066"/>
                </a:lnTo>
                <a:cubicBezTo>
                  <a:pt x="6083300" y="3798359"/>
                  <a:pt x="6028398" y="3323630"/>
                  <a:pt x="5918596" y="2910880"/>
                </a:cubicBezTo>
                <a:cubicBezTo>
                  <a:pt x="5808926" y="2498130"/>
                  <a:pt x="5648457" y="2151394"/>
                  <a:pt x="5437187" y="1870671"/>
                </a:cubicBezTo>
                <a:cubicBezTo>
                  <a:pt x="5225917" y="1589816"/>
                  <a:pt x="4968014" y="1377157"/>
                  <a:pt x="4663479" y="1232694"/>
                </a:cubicBezTo>
                <a:cubicBezTo>
                  <a:pt x="4359076" y="1088232"/>
                  <a:pt x="4014258" y="1016000"/>
                  <a:pt x="3629025" y="1016000"/>
                </a:cubicBezTo>
                <a:cubicBezTo>
                  <a:pt x="3256359" y="1016000"/>
                  <a:pt x="2919809" y="1088232"/>
                  <a:pt x="2619375" y="1232694"/>
                </a:cubicBezTo>
                <a:cubicBezTo>
                  <a:pt x="2319072" y="1377157"/>
                  <a:pt x="2062228" y="1589816"/>
                  <a:pt x="1848842" y="1870671"/>
                </a:cubicBezTo>
                <a:cubicBezTo>
                  <a:pt x="1635587" y="2151394"/>
                  <a:pt x="1470951" y="2498130"/>
                  <a:pt x="1354931" y="2910880"/>
                </a:cubicBezTo>
                <a:cubicBezTo>
                  <a:pt x="1239043" y="3323630"/>
                  <a:pt x="1181100" y="3798359"/>
                  <a:pt x="1181100" y="4335066"/>
                </a:cubicBezTo>
                <a:lnTo>
                  <a:pt x="1181100" y="4917282"/>
                </a:lnTo>
                <a:cubicBezTo>
                  <a:pt x="1181100" y="5458090"/>
                  <a:pt x="1239043" y="5935928"/>
                  <a:pt x="1354931" y="6350794"/>
                </a:cubicBezTo>
                <a:cubicBezTo>
                  <a:pt x="1470951" y="6765661"/>
                  <a:pt x="1637704" y="7114514"/>
                  <a:pt x="1855192" y="7397354"/>
                </a:cubicBezTo>
                <a:cubicBezTo>
                  <a:pt x="2072679" y="7680193"/>
                  <a:pt x="2331574" y="7893844"/>
                  <a:pt x="2631876" y="8038307"/>
                </a:cubicBezTo>
                <a:cubicBezTo>
                  <a:pt x="2932178" y="8182769"/>
                  <a:pt x="3268728" y="8255000"/>
                  <a:pt x="3641526" y="8255000"/>
                </a:cubicBezTo>
                <a:cubicBezTo>
                  <a:pt x="4030860" y="8255000"/>
                  <a:pt x="4376737" y="8182769"/>
                  <a:pt x="4679156" y="8038307"/>
                </a:cubicBezTo>
                <a:cubicBezTo>
                  <a:pt x="4981575" y="7893844"/>
                  <a:pt x="5237360" y="7680193"/>
                  <a:pt x="5446514" y="7397354"/>
                </a:cubicBezTo>
                <a:cubicBezTo>
                  <a:pt x="5655667" y="7114514"/>
                  <a:pt x="5814086" y="6765661"/>
                  <a:pt x="5921771" y="6350794"/>
                </a:cubicBezTo>
                <a:cubicBezTo>
                  <a:pt x="6029457" y="5935928"/>
                  <a:pt x="6083300" y="5458090"/>
                  <a:pt x="6083300" y="4917282"/>
                </a:cubicBezTo>
                <a:close/>
              </a:path>
            </a:pathLst>
          </a:custGeom>
          <a:solidFill>
            <a:srgbClr val="028792">
              <a:alpha val="100000"/>
            </a:srgbClr>
          </a:solidFill>
          <a:ln w="13607659">
            <a:noFill/>
          </a:ln>
        </p:spPr>
        <p:style>
          <a:lnRef idx="2">
            <a:schemeClr val="accent1">
              <a:shade val="50000"/>
            </a:schemeClr>
          </a:lnRef>
          <a:fillRef idx="1">
            <a:schemeClr val="accent1"/>
          </a:fillRef>
          <a:effectRef idx="0">
            <a:schemeClr val="accent1"/>
          </a:effectRef>
          <a:fontRef idx="minor">
            <a:schemeClr val="lt1"/>
          </a:fontRef>
        </p:style>
      </p:sp>
      <p:sp>
        <p:nvSpPr>
          <p:cNvPr id="7699" name="Freeform 7699"/>
          <p:cNvSpPr/>
          <p:nvPr/>
        </p:nvSpPr>
        <p:spPr>
          <a:xfrm>
            <a:off x="2149860" y="1394716"/>
            <a:ext cx="157895" cy="223209"/>
          </a:xfrm>
          <a:custGeom>
            <a:avLst/>
            <a:gdLst/>
            <a:ahLst/>
            <a:cxnLst/>
            <a:rect l="0" t="0" r="0" b="0"/>
            <a:pathLst>
              <a:path w="6565900" h="9271000">
                <a:moveTo>
                  <a:pt x="5359400" y="6862565"/>
                </a:moveTo>
                <a:cubicBezTo>
                  <a:pt x="5359400" y="6651956"/>
                  <a:pt x="5327385" y="6465094"/>
                  <a:pt x="5263356" y="6301979"/>
                </a:cubicBezTo>
                <a:cubicBezTo>
                  <a:pt x="5199459" y="6138863"/>
                  <a:pt x="5087937" y="5991292"/>
                  <a:pt x="4928790" y="5859265"/>
                </a:cubicBezTo>
                <a:cubicBezTo>
                  <a:pt x="4769775" y="5727105"/>
                  <a:pt x="4550899" y="5601164"/>
                  <a:pt x="4272160" y="5481440"/>
                </a:cubicBezTo>
                <a:cubicBezTo>
                  <a:pt x="3993554" y="5361583"/>
                  <a:pt x="3641526" y="5239743"/>
                  <a:pt x="3216076" y="5115918"/>
                </a:cubicBezTo>
                <a:cubicBezTo>
                  <a:pt x="2769989" y="4983758"/>
                  <a:pt x="2367293" y="4836187"/>
                  <a:pt x="2007989" y="4673204"/>
                </a:cubicBezTo>
                <a:cubicBezTo>
                  <a:pt x="1648684" y="4510088"/>
                  <a:pt x="1340974" y="4323226"/>
                  <a:pt x="1084857" y="4112618"/>
                </a:cubicBezTo>
                <a:cubicBezTo>
                  <a:pt x="828873" y="3902009"/>
                  <a:pt x="632751" y="3660445"/>
                  <a:pt x="496490" y="3387924"/>
                </a:cubicBezTo>
                <a:cubicBezTo>
                  <a:pt x="360230" y="3115403"/>
                  <a:pt x="292100" y="2803658"/>
                  <a:pt x="292100" y="2452688"/>
                </a:cubicBezTo>
                <a:cubicBezTo>
                  <a:pt x="292100" y="2101718"/>
                  <a:pt x="364397" y="1777604"/>
                  <a:pt x="508992" y="1480344"/>
                </a:cubicBezTo>
                <a:cubicBezTo>
                  <a:pt x="653586" y="1183085"/>
                  <a:pt x="861218" y="923991"/>
                  <a:pt x="1131887" y="703065"/>
                </a:cubicBezTo>
                <a:cubicBezTo>
                  <a:pt x="1402688" y="482138"/>
                  <a:pt x="1726075" y="309761"/>
                  <a:pt x="2102048" y="185936"/>
                </a:cubicBezTo>
                <a:cubicBezTo>
                  <a:pt x="2478153" y="61979"/>
                  <a:pt x="2897650" y="0"/>
                  <a:pt x="3360539" y="0"/>
                </a:cubicBezTo>
                <a:cubicBezTo>
                  <a:pt x="4038269" y="0"/>
                  <a:pt x="4613671" y="129051"/>
                  <a:pt x="5086746" y="387152"/>
                </a:cubicBezTo>
                <a:cubicBezTo>
                  <a:pt x="5559954" y="645121"/>
                  <a:pt x="5920514" y="981538"/>
                  <a:pt x="6168429" y="1396405"/>
                </a:cubicBezTo>
                <a:cubicBezTo>
                  <a:pt x="6416476" y="1811272"/>
                  <a:pt x="6540500" y="2254052"/>
                  <a:pt x="6540500" y="2724746"/>
                </a:cubicBezTo>
                <a:lnTo>
                  <a:pt x="5346700" y="2724746"/>
                </a:lnTo>
                <a:cubicBezTo>
                  <a:pt x="5346700" y="2386079"/>
                  <a:pt x="5274336" y="2085645"/>
                  <a:pt x="5129609" y="1823443"/>
                </a:cubicBezTo>
                <a:cubicBezTo>
                  <a:pt x="4985014" y="1561241"/>
                  <a:pt x="4766071" y="1354799"/>
                  <a:pt x="4472781" y="1204119"/>
                </a:cubicBezTo>
                <a:cubicBezTo>
                  <a:pt x="4179490" y="1053307"/>
                  <a:pt x="3807750" y="977900"/>
                  <a:pt x="3357562" y="977900"/>
                </a:cubicBezTo>
                <a:cubicBezTo>
                  <a:pt x="2931980" y="977900"/>
                  <a:pt x="2580745" y="1041930"/>
                  <a:pt x="2303859" y="1169988"/>
                </a:cubicBezTo>
                <a:cubicBezTo>
                  <a:pt x="2027105" y="1298046"/>
                  <a:pt x="1821590" y="1471613"/>
                  <a:pt x="1687314" y="1690688"/>
                </a:cubicBezTo>
                <a:cubicBezTo>
                  <a:pt x="1553037" y="1909630"/>
                  <a:pt x="1485900" y="2159596"/>
                  <a:pt x="1485900" y="2440583"/>
                </a:cubicBezTo>
                <a:cubicBezTo>
                  <a:pt x="1485900" y="2630686"/>
                  <a:pt x="1526182" y="2803195"/>
                  <a:pt x="1606748" y="2958108"/>
                </a:cubicBezTo>
                <a:cubicBezTo>
                  <a:pt x="1687446" y="3113022"/>
                  <a:pt x="1813586" y="3256625"/>
                  <a:pt x="1985168" y="3388916"/>
                </a:cubicBezTo>
                <a:cubicBezTo>
                  <a:pt x="2156883" y="3521208"/>
                  <a:pt x="2376090" y="3643115"/>
                  <a:pt x="2642790" y="3754636"/>
                </a:cubicBezTo>
                <a:cubicBezTo>
                  <a:pt x="2909490" y="3866158"/>
                  <a:pt x="3228842" y="3973579"/>
                  <a:pt x="3600846" y="4076899"/>
                </a:cubicBezTo>
                <a:cubicBezTo>
                  <a:pt x="4113609" y="4221626"/>
                  <a:pt x="4556058" y="4382823"/>
                  <a:pt x="4928195" y="4560491"/>
                </a:cubicBezTo>
                <a:cubicBezTo>
                  <a:pt x="5300464" y="4738159"/>
                  <a:pt x="5607513" y="4937522"/>
                  <a:pt x="5849342" y="5158582"/>
                </a:cubicBezTo>
                <a:cubicBezTo>
                  <a:pt x="6091303" y="5379641"/>
                  <a:pt x="6271220" y="5629672"/>
                  <a:pt x="6389092" y="5908675"/>
                </a:cubicBezTo>
                <a:cubicBezTo>
                  <a:pt x="6506964" y="6187546"/>
                  <a:pt x="6565900" y="6502599"/>
                  <a:pt x="6565900" y="6853833"/>
                </a:cubicBezTo>
                <a:cubicBezTo>
                  <a:pt x="6565900" y="7221472"/>
                  <a:pt x="6491420" y="7554053"/>
                  <a:pt x="6342459" y="7851577"/>
                </a:cubicBezTo>
                <a:cubicBezTo>
                  <a:pt x="6193631" y="8148969"/>
                  <a:pt x="5980575" y="8403101"/>
                  <a:pt x="5703292" y="8613974"/>
                </a:cubicBezTo>
                <a:cubicBezTo>
                  <a:pt x="5426008" y="8824715"/>
                  <a:pt x="5093956" y="8986904"/>
                  <a:pt x="4707135" y="9100543"/>
                </a:cubicBezTo>
                <a:cubicBezTo>
                  <a:pt x="4320447" y="9214180"/>
                  <a:pt x="3889176" y="9271000"/>
                  <a:pt x="3413323" y="9271000"/>
                </a:cubicBezTo>
                <a:cubicBezTo>
                  <a:pt x="2995546" y="9271000"/>
                  <a:pt x="2584912" y="9213056"/>
                  <a:pt x="2181423" y="9097169"/>
                </a:cubicBezTo>
                <a:cubicBezTo>
                  <a:pt x="1778066" y="8981282"/>
                  <a:pt x="1411882" y="8807517"/>
                  <a:pt x="1082873" y="8575874"/>
                </a:cubicBezTo>
                <a:cubicBezTo>
                  <a:pt x="753996" y="8344231"/>
                  <a:pt x="491265" y="8057754"/>
                  <a:pt x="294679" y="7716441"/>
                </a:cubicBezTo>
                <a:cubicBezTo>
                  <a:pt x="98226" y="7374996"/>
                  <a:pt x="0" y="6978783"/>
                  <a:pt x="0" y="6527800"/>
                </a:cubicBezTo>
                <a:lnTo>
                  <a:pt x="1193800" y="6527800"/>
                </a:lnTo>
                <a:cubicBezTo>
                  <a:pt x="1193800" y="6837495"/>
                  <a:pt x="1253728" y="7102806"/>
                  <a:pt x="1373584" y="7323733"/>
                </a:cubicBezTo>
                <a:cubicBezTo>
                  <a:pt x="1493440" y="7544660"/>
                  <a:pt x="1657680" y="7727421"/>
                  <a:pt x="1866304" y="7872016"/>
                </a:cubicBezTo>
                <a:cubicBezTo>
                  <a:pt x="2075060" y="8016479"/>
                  <a:pt x="2312722" y="8122775"/>
                  <a:pt x="2579290" y="8190905"/>
                </a:cubicBezTo>
                <a:cubicBezTo>
                  <a:pt x="2845858" y="8259035"/>
                  <a:pt x="3123803" y="8293100"/>
                  <a:pt x="3413125" y="8293100"/>
                </a:cubicBezTo>
                <a:cubicBezTo>
                  <a:pt x="3830505" y="8293100"/>
                  <a:pt x="4183789" y="8235355"/>
                  <a:pt x="4472979" y="8119865"/>
                </a:cubicBezTo>
                <a:cubicBezTo>
                  <a:pt x="4762301" y="8004242"/>
                  <a:pt x="4982368" y="7839075"/>
                  <a:pt x="5133181" y="7624366"/>
                </a:cubicBezTo>
                <a:cubicBezTo>
                  <a:pt x="5283993" y="7409524"/>
                  <a:pt x="5359400" y="7155591"/>
                  <a:pt x="5359400" y="6862565"/>
                </a:cubicBezTo>
                <a:close/>
              </a:path>
            </a:pathLst>
          </a:custGeom>
          <a:solidFill>
            <a:srgbClr val="028792">
              <a:alpha val="100000"/>
            </a:srgbClr>
          </a:solidFill>
          <a:ln w="13607659">
            <a:noFill/>
          </a:ln>
        </p:spPr>
        <p:style>
          <a:lnRef idx="2">
            <a:schemeClr val="accent1">
              <a:shade val="50000"/>
            </a:schemeClr>
          </a:lnRef>
          <a:fillRef idx="1">
            <a:schemeClr val="accent1"/>
          </a:fillRef>
          <a:effectRef idx="0">
            <a:schemeClr val="accent1"/>
          </a:effectRef>
          <a:fontRef idx="minor">
            <a:schemeClr val="lt1"/>
          </a:fontRef>
        </p:style>
      </p:sp>
      <p:sp>
        <p:nvSpPr>
          <p:cNvPr id="7700" name="Freeform 7700"/>
          <p:cNvSpPr/>
          <p:nvPr/>
        </p:nvSpPr>
        <p:spPr>
          <a:xfrm>
            <a:off x="2333897" y="1394716"/>
            <a:ext cx="167096" cy="223209"/>
          </a:xfrm>
          <a:custGeom>
            <a:avLst/>
            <a:gdLst/>
            <a:ahLst/>
            <a:cxnLst/>
            <a:rect l="0" t="0" r="0" b="0"/>
            <a:pathLst>
              <a:path w="6948487" h="9271000">
                <a:moveTo>
                  <a:pt x="5757862" y="6273999"/>
                </a:moveTo>
                <a:lnTo>
                  <a:pt x="6948487" y="6273999"/>
                </a:lnTo>
                <a:cubicBezTo>
                  <a:pt x="6886442" y="6844838"/>
                  <a:pt x="6723062" y="7355748"/>
                  <a:pt x="6458346" y="7806730"/>
                </a:cubicBezTo>
                <a:cubicBezTo>
                  <a:pt x="6193631" y="8257580"/>
                  <a:pt x="5819312" y="8614371"/>
                  <a:pt x="5335389" y="8877102"/>
                </a:cubicBezTo>
                <a:cubicBezTo>
                  <a:pt x="4851598" y="9139701"/>
                  <a:pt x="4247753" y="9271000"/>
                  <a:pt x="3523853" y="9271000"/>
                </a:cubicBezTo>
                <a:cubicBezTo>
                  <a:pt x="2994421" y="9271000"/>
                  <a:pt x="2513607" y="9171847"/>
                  <a:pt x="2081410" y="8973543"/>
                </a:cubicBezTo>
                <a:cubicBezTo>
                  <a:pt x="1649214" y="8775105"/>
                  <a:pt x="1278003" y="8493125"/>
                  <a:pt x="967779" y="8127604"/>
                </a:cubicBezTo>
                <a:cubicBezTo>
                  <a:pt x="657555" y="7761949"/>
                  <a:pt x="418703" y="7321947"/>
                  <a:pt x="251221" y="6807597"/>
                </a:cubicBezTo>
                <a:cubicBezTo>
                  <a:pt x="83740" y="6293247"/>
                  <a:pt x="0" y="5720028"/>
                  <a:pt x="0" y="5087938"/>
                </a:cubicBezTo>
                <a:lnTo>
                  <a:pt x="0" y="4189215"/>
                </a:lnTo>
                <a:cubicBezTo>
                  <a:pt x="0" y="3557125"/>
                  <a:pt x="83740" y="2983905"/>
                  <a:pt x="251221" y="2469555"/>
                </a:cubicBezTo>
                <a:cubicBezTo>
                  <a:pt x="418703" y="1955205"/>
                  <a:pt x="660664" y="1514211"/>
                  <a:pt x="977106" y="1146572"/>
                </a:cubicBezTo>
                <a:cubicBezTo>
                  <a:pt x="1293547" y="778934"/>
                  <a:pt x="1675077" y="495962"/>
                  <a:pt x="2121693" y="297657"/>
                </a:cubicBezTo>
                <a:cubicBezTo>
                  <a:pt x="2568442" y="99219"/>
                  <a:pt x="3070952" y="0"/>
                  <a:pt x="3629223" y="0"/>
                </a:cubicBezTo>
                <a:cubicBezTo>
                  <a:pt x="4311848" y="0"/>
                  <a:pt x="4888904" y="127993"/>
                  <a:pt x="5360392" y="383977"/>
                </a:cubicBezTo>
                <a:cubicBezTo>
                  <a:pt x="5831879" y="639829"/>
                  <a:pt x="6198923" y="993841"/>
                  <a:pt x="6461521" y="1446015"/>
                </a:cubicBezTo>
                <a:cubicBezTo>
                  <a:pt x="6724120" y="1898055"/>
                  <a:pt x="6886442" y="2421269"/>
                  <a:pt x="6948487" y="3015655"/>
                </a:cubicBezTo>
                <a:lnTo>
                  <a:pt x="5757862" y="3015655"/>
                </a:lnTo>
                <a:cubicBezTo>
                  <a:pt x="5700050" y="2594438"/>
                  <a:pt x="5592564" y="2232091"/>
                  <a:pt x="5435401" y="1928615"/>
                </a:cubicBezTo>
                <a:cubicBezTo>
                  <a:pt x="5278371" y="1625138"/>
                  <a:pt x="5055129" y="1390849"/>
                  <a:pt x="4765675" y="1225749"/>
                </a:cubicBezTo>
                <a:cubicBezTo>
                  <a:pt x="4476353" y="1060516"/>
                  <a:pt x="4098064" y="977900"/>
                  <a:pt x="3630810" y="977900"/>
                </a:cubicBezTo>
                <a:cubicBezTo>
                  <a:pt x="3229835" y="977900"/>
                  <a:pt x="2877410" y="1054299"/>
                  <a:pt x="2573535" y="1207096"/>
                </a:cubicBezTo>
                <a:cubicBezTo>
                  <a:pt x="2269662" y="1359893"/>
                  <a:pt x="2015397" y="1576719"/>
                  <a:pt x="1810742" y="1857574"/>
                </a:cubicBezTo>
                <a:cubicBezTo>
                  <a:pt x="1606219" y="2138297"/>
                  <a:pt x="1452231" y="2474847"/>
                  <a:pt x="1348779" y="2867224"/>
                </a:cubicBezTo>
                <a:cubicBezTo>
                  <a:pt x="1245459" y="3259469"/>
                  <a:pt x="1193800" y="3695105"/>
                  <a:pt x="1193800" y="4174133"/>
                </a:cubicBezTo>
                <a:lnTo>
                  <a:pt x="1193800" y="5084565"/>
                </a:lnTo>
                <a:cubicBezTo>
                  <a:pt x="1193800" y="5526419"/>
                  <a:pt x="1240300" y="5941484"/>
                  <a:pt x="1333301" y="6329760"/>
                </a:cubicBezTo>
                <a:cubicBezTo>
                  <a:pt x="1426302" y="6717904"/>
                  <a:pt x="1567854" y="7058555"/>
                  <a:pt x="1757957" y="7351713"/>
                </a:cubicBezTo>
                <a:cubicBezTo>
                  <a:pt x="1948193" y="7644871"/>
                  <a:pt x="2190088" y="7875059"/>
                  <a:pt x="2483643" y="8042275"/>
                </a:cubicBezTo>
                <a:cubicBezTo>
                  <a:pt x="2777199" y="8209492"/>
                  <a:pt x="3124464" y="8293100"/>
                  <a:pt x="3525440" y="8293100"/>
                </a:cubicBezTo>
                <a:cubicBezTo>
                  <a:pt x="4033969" y="8293100"/>
                  <a:pt x="4439113" y="8212601"/>
                  <a:pt x="4740870" y="8051602"/>
                </a:cubicBezTo>
                <a:cubicBezTo>
                  <a:pt x="5042627" y="7890471"/>
                  <a:pt x="5271029" y="7659225"/>
                  <a:pt x="5426075" y="7357865"/>
                </a:cubicBezTo>
                <a:cubicBezTo>
                  <a:pt x="5581120" y="7056504"/>
                  <a:pt x="5691716" y="6695216"/>
                  <a:pt x="5757862" y="6273999"/>
                </a:cubicBezTo>
                <a:close/>
              </a:path>
            </a:pathLst>
          </a:custGeom>
          <a:solidFill>
            <a:srgbClr val="028792">
              <a:alpha val="100000"/>
            </a:srgbClr>
          </a:solidFill>
          <a:ln w="13607659">
            <a:noFill/>
          </a:ln>
        </p:spPr>
        <p:style>
          <a:lnRef idx="2">
            <a:schemeClr val="accent1">
              <a:shade val="50000"/>
            </a:schemeClr>
          </a:lnRef>
          <a:fillRef idx="1">
            <a:schemeClr val="accent1"/>
          </a:fillRef>
          <a:effectRef idx="0">
            <a:schemeClr val="accent1"/>
          </a:effectRef>
          <a:fontRef idx="minor">
            <a:schemeClr val="lt1"/>
          </a:fontRef>
        </p:style>
      </p:sp>
      <p:sp>
        <p:nvSpPr>
          <p:cNvPr id="7701" name="Freeform 7701"/>
          <p:cNvSpPr/>
          <p:nvPr/>
        </p:nvSpPr>
        <p:spPr>
          <a:xfrm>
            <a:off x="2610046" y="1397469"/>
            <a:ext cx="156368" cy="217399"/>
          </a:xfrm>
          <a:custGeom>
            <a:avLst/>
            <a:gdLst/>
            <a:ahLst/>
            <a:cxnLst/>
            <a:rect l="0" t="0" r="0" b="0"/>
            <a:pathLst>
              <a:path w="6502400" h="9029700">
                <a:moveTo>
                  <a:pt x="3330376" y="5486400"/>
                </a:moveTo>
                <a:lnTo>
                  <a:pt x="915392" y="5486400"/>
                </a:lnTo>
                <a:lnTo>
                  <a:pt x="915392" y="4508500"/>
                </a:lnTo>
                <a:lnTo>
                  <a:pt x="3332757" y="4508500"/>
                </a:lnTo>
                <a:cubicBezTo>
                  <a:pt x="3800805" y="4508500"/>
                  <a:pt x="4179821" y="4434153"/>
                  <a:pt x="4469804" y="4285457"/>
                </a:cubicBezTo>
                <a:cubicBezTo>
                  <a:pt x="4759788" y="4136761"/>
                  <a:pt x="4972050" y="3930320"/>
                  <a:pt x="5106590" y="3666133"/>
                </a:cubicBezTo>
                <a:cubicBezTo>
                  <a:pt x="5241263" y="3401815"/>
                  <a:pt x="5308600" y="3100322"/>
                  <a:pt x="5308600" y="2761655"/>
                </a:cubicBezTo>
                <a:cubicBezTo>
                  <a:pt x="5308600" y="2452093"/>
                  <a:pt x="5241263" y="2161051"/>
                  <a:pt x="5106590" y="1888530"/>
                </a:cubicBezTo>
                <a:cubicBezTo>
                  <a:pt x="4971917" y="1615877"/>
                  <a:pt x="4759523" y="1395942"/>
                  <a:pt x="4469407" y="1228725"/>
                </a:cubicBezTo>
                <a:cubicBezTo>
                  <a:pt x="4179424" y="1061509"/>
                  <a:pt x="3800276" y="977900"/>
                  <a:pt x="3331964" y="977900"/>
                </a:cubicBezTo>
                <a:lnTo>
                  <a:pt x="1193800" y="977900"/>
                </a:lnTo>
                <a:lnTo>
                  <a:pt x="1193800" y="9029700"/>
                </a:lnTo>
                <a:lnTo>
                  <a:pt x="0" y="9029700"/>
                </a:lnTo>
                <a:lnTo>
                  <a:pt x="0" y="0"/>
                </a:lnTo>
                <a:lnTo>
                  <a:pt x="3331964" y="0"/>
                </a:lnTo>
                <a:cubicBezTo>
                  <a:pt x="4014456" y="0"/>
                  <a:pt x="4591446" y="117806"/>
                  <a:pt x="5062934" y="353418"/>
                </a:cubicBezTo>
                <a:cubicBezTo>
                  <a:pt x="5534554" y="589029"/>
                  <a:pt x="5892337" y="914533"/>
                  <a:pt x="6136282" y="1329929"/>
                </a:cubicBezTo>
                <a:cubicBezTo>
                  <a:pt x="6380360" y="1745192"/>
                  <a:pt x="6502400" y="2219391"/>
                  <a:pt x="6502400" y="2752527"/>
                </a:cubicBezTo>
                <a:cubicBezTo>
                  <a:pt x="6502400" y="3331171"/>
                  <a:pt x="6380295" y="3825082"/>
                  <a:pt x="6136084" y="4234260"/>
                </a:cubicBezTo>
                <a:cubicBezTo>
                  <a:pt x="5892006" y="4643306"/>
                  <a:pt x="5534025" y="4954257"/>
                  <a:pt x="5062140" y="5167115"/>
                </a:cubicBezTo>
                <a:cubicBezTo>
                  <a:pt x="4590388" y="5379972"/>
                  <a:pt x="4013133" y="5486400"/>
                  <a:pt x="3330376" y="5486400"/>
                </a:cubicBezTo>
                <a:close/>
              </a:path>
            </a:pathLst>
          </a:custGeom>
          <a:solidFill>
            <a:srgbClr val="028792">
              <a:alpha val="100000"/>
            </a:srgbClr>
          </a:solidFill>
          <a:ln w="13607659">
            <a:noFill/>
          </a:ln>
        </p:spPr>
        <p:style>
          <a:lnRef idx="2">
            <a:schemeClr val="accent1">
              <a:shade val="50000"/>
            </a:schemeClr>
          </a:lnRef>
          <a:fillRef idx="1">
            <a:schemeClr val="accent1"/>
          </a:fillRef>
          <a:effectRef idx="0">
            <a:schemeClr val="accent1"/>
          </a:effectRef>
          <a:fontRef idx="minor">
            <a:schemeClr val="lt1"/>
          </a:fontRef>
        </p:style>
      </p:sp>
      <p:sp>
        <p:nvSpPr>
          <p:cNvPr id="7702" name="Freeform 7702"/>
          <p:cNvSpPr/>
          <p:nvPr/>
        </p:nvSpPr>
        <p:spPr>
          <a:xfrm>
            <a:off x="2790420" y="1450366"/>
            <a:ext cx="133124" cy="167559"/>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028792">
              <a:alpha val="100000"/>
            </a:srgbClr>
          </a:solidFill>
          <a:ln w="13607659">
            <a:noFill/>
          </a:ln>
        </p:spPr>
        <p:style>
          <a:lnRef idx="2">
            <a:schemeClr val="accent1">
              <a:shade val="50000"/>
            </a:schemeClr>
          </a:lnRef>
          <a:fillRef idx="1">
            <a:schemeClr val="accent1"/>
          </a:fillRef>
          <a:effectRef idx="0">
            <a:schemeClr val="accent1"/>
          </a:effectRef>
          <a:fontRef idx="minor">
            <a:schemeClr val="lt1"/>
          </a:fontRef>
        </p:style>
      </p:sp>
      <p:sp>
        <p:nvSpPr>
          <p:cNvPr id="7703" name="Freeform 7703"/>
          <p:cNvSpPr/>
          <p:nvPr/>
        </p:nvSpPr>
        <p:spPr>
          <a:xfrm>
            <a:off x="2958882" y="1450366"/>
            <a:ext cx="78059" cy="164501"/>
          </a:xfrm>
          <a:custGeom>
            <a:avLst/>
            <a:gdLst/>
            <a:ahLst/>
            <a:cxnLst/>
            <a:rect l="0" t="0" r="0" b="0"/>
            <a:pathLst>
              <a:path w="3246040" h="6832600">
                <a:moveTo>
                  <a:pt x="1150143" y="1180704"/>
                </a:moveTo>
                <a:lnTo>
                  <a:pt x="1150143" y="6832600"/>
                </a:lnTo>
                <a:lnTo>
                  <a:pt x="0" y="6832600"/>
                </a:lnTo>
                <a:lnTo>
                  <a:pt x="0" y="127000"/>
                </a:lnTo>
                <a:lnTo>
                  <a:pt x="1118989" y="127000"/>
                </a:lnTo>
                <a:close/>
                <a:moveTo>
                  <a:pt x="3246040" y="86916"/>
                </a:moveTo>
                <a:lnTo>
                  <a:pt x="3239889" y="1154510"/>
                </a:lnTo>
                <a:cubicBezTo>
                  <a:pt x="3144771" y="1133872"/>
                  <a:pt x="3054813" y="1120445"/>
                  <a:pt x="2970014" y="1114227"/>
                </a:cubicBezTo>
                <a:cubicBezTo>
                  <a:pt x="2885347" y="1108009"/>
                  <a:pt x="2789237" y="1104900"/>
                  <a:pt x="2681684" y="1104900"/>
                </a:cubicBezTo>
                <a:cubicBezTo>
                  <a:pt x="2417100" y="1104900"/>
                  <a:pt x="2183540" y="1146242"/>
                  <a:pt x="1981001" y="1228924"/>
                </a:cubicBezTo>
                <a:cubicBezTo>
                  <a:pt x="1778462" y="1311606"/>
                  <a:pt x="1606880" y="1427295"/>
                  <a:pt x="1466254" y="1575991"/>
                </a:cubicBezTo>
                <a:cubicBezTo>
                  <a:pt x="1325760" y="1724687"/>
                  <a:pt x="1215165" y="1901362"/>
                  <a:pt x="1134467" y="2106018"/>
                </a:cubicBezTo>
                <a:cubicBezTo>
                  <a:pt x="1053901" y="2310673"/>
                  <a:pt x="1001249" y="2534841"/>
                  <a:pt x="976510" y="2778522"/>
                </a:cubicBezTo>
                <a:lnTo>
                  <a:pt x="654050" y="2964458"/>
                </a:lnTo>
                <a:cubicBezTo>
                  <a:pt x="654050" y="2559249"/>
                  <a:pt x="694332" y="2178844"/>
                  <a:pt x="774898" y="1823244"/>
                </a:cubicBezTo>
                <a:cubicBezTo>
                  <a:pt x="855464" y="1467644"/>
                  <a:pt x="980479" y="1152393"/>
                  <a:pt x="1149945" y="877491"/>
                </a:cubicBezTo>
                <a:cubicBezTo>
                  <a:pt x="1319543" y="602589"/>
                  <a:pt x="1535575" y="387615"/>
                  <a:pt x="1798042" y="232569"/>
                </a:cubicBezTo>
                <a:cubicBezTo>
                  <a:pt x="2060641" y="77524"/>
                  <a:pt x="2373841" y="0"/>
                  <a:pt x="2737643" y="0"/>
                </a:cubicBezTo>
                <a:cubicBezTo>
                  <a:pt x="2820325" y="0"/>
                  <a:pt x="2915377" y="9327"/>
                  <a:pt x="3022798" y="27980"/>
                </a:cubicBezTo>
                <a:cubicBezTo>
                  <a:pt x="3130351" y="46501"/>
                  <a:pt x="3204765" y="66146"/>
                  <a:pt x="3246040" y="86916"/>
                </a:cubicBezTo>
                <a:close/>
              </a:path>
            </a:pathLst>
          </a:custGeom>
          <a:solidFill>
            <a:srgbClr val="028792">
              <a:alpha val="100000"/>
            </a:srgbClr>
          </a:solidFill>
          <a:ln w="13607659">
            <a:noFill/>
          </a:ln>
        </p:spPr>
        <p:style>
          <a:lnRef idx="2">
            <a:schemeClr val="accent1">
              <a:shade val="50000"/>
            </a:schemeClr>
          </a:lnRef>
          <a:fillRef idx="1">
            <a:schemeClr val="accent1"/>
          </a:fillRef>
          <a:effectRef idx="0">
            <a:schemeClr val="accent1"/>
          </a:effectRef>
          <a:fontRef idx="minor">
            <a:schemeClr val="lt1"/>
          </a:fontRef>
        </p:style>
      </p:sp>
      <p:sp>
        <p:nvSpPr>
          <p:cNvPr id="7704" name="Freeform 7704"/>
          <p:cNvSpPr/>
          <p:nvPr/>
        </p:nvSpPr>
        <p:spPr>
          <a:xfrm>
            <a:off x="3041373" y="1414132"/>
            <a:ext cx="87937" cy="203792"/>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028792">
              <a:alpha val="100000"/>
            </a:srgbClr>
          </a:solidFill>
          <a:ln w="13607659">
            <a:noFill/>
          </a:ln>
        </p:spPr>
        <p:style>
          <a:lnRef idx="2">
            <a:schemeClr val="accent1">
              <a:shade val="50000"/>
            </a:schemeClr>
          </a:lnRef>
          <a:fillRef idx="1">
            <a:schemeClr val="accent1"/>
          </a:fillRef>
          <a:effectRef idx="0">
            <a:schemeClr val="accent1"/>
          </a:effectRef>
          <a:fontRef idx="minor">
            <a:schemeClr val="lt1"/>
          </a:fontRef>
        </p:style>
      </p:sp>
      <p:sp>
        <p:nvSpPr>
          <p:cNvPr id="7705" name="Freeform 7705"/>
          <p:cNvSpPr/>
          <p:nvPr/>
        </p:nvSpPr>
        <p:spPr>
          <a:xfrm>
            <a:off x="3158832" y="1450366"/>
            <a:ext cx="126691" cy="164348"/>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028792">
              <a:alpha val="100000"/>
            </a:srgbClr>
          </a:solidFill>
          <a:ln w="13607659">
            <a:noFill/>
          </a:ln>
        </p:spPr>
        <p:style>
          <a:lnRef idx="2">
            <a:schemeClr val="accent1">
              <a:shade val="50000"/>
            </a:schemeClr>
          </a:lnRef>
          <a:fillRef idx="1">
            <a:schemeClr val="accent1"/>
          </a:fillRef>
          <a:effectRef idx="0">
            <a:schemeClr val="accent1"/>
          </a:effectRef>
          <a:fontRef idx="minor">
            <a:schemeClr val="lt1"/>
          </a:fontRef>
        </p:style>
      </p:sp>
      <p:sp>
        <p:nvSpPr>
          <p:cNvPr id="7706" name="Freeform 7706"/>
          <p:cNvSpPr/>
          <p:nvPr/>
        </p:nvSpPr>
        <p:spPr>
          <a:xfrm>
            <a:off x="3317369" y="1450366"/>
            <a:ext cx="136974" cy="167559"/>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28792">
              <a:alpha val="100000"/>
            </a:srgbClr>
          </a:solidFill>
          <a:ln w="13607659">
            <a:noFill/>
          </a:ln>
        </p:spPr>
        <p:style>
          <a:lnRef idx="2">
            <a:schemeClr val="accent1">
              <a:shade val="50000"/>
            </a:schemeClr>
          </a:lnRef>
          <a:fillRef idx="1">
            <a:schemeClr val="accent1"/>
          </a:fillRef>
          <a:effectRef idx="0">
            <a:schemeClr val="accent1"/>
          </a:effectRef>
          <a:fontRef idx="minor">
            <a:schemeClr val="lt1"/>
          </a:fontRef>
        </p:style>
      </p:sp>
      <p:sp>
        <p:nvSpPr>
          <p:cNvPr id="7707" name="Freeform 7707"/>
          <p:cNvSpPr/>
          <p:nvPr/>
        </p:nvSpPr>
        <p:spPr>
          <a:xfrm>
            <a:off x="3484304" y="1450366"/>
            <a:ext cx="78059" cy="164501"/>
          </a:xfrm>
          <a:custGeom>
            <a:avLst/>
            <a:gdLst/>
            <a:ahLst/>
            <a:cxnLst/>
            <a:rect l="0" t="0" r="0" b="0"/>
            <a:pathLst>
              <a:path w="3246040" h="6832600">
                <a:moveTo>
                  <a:pt x="1150143" y="1180704"/>
                </a:moveTo>
                <a:lnTo>
                  <a:pt x="1150143" y="6832600"/>
                </a:lnTo>
                <a:lnTo>
                  <a:pt x="0" y="6832600"/>
                </a:lnTo>
                <a:lnTo>
                  <a:pt x="0" y="127000"/>
                </a:lnTo>
                <a:lnTo>
                  <a:pt x="1118989" y="127000"/>
                </a:lnTo>
                <a:close/>
                <a:moveTo>
                  <a:pt x="3246040" y="86916"/>
                </a:moveTo>
                <a:lnTo>
                  <a:pt x="3239889" y="1154510"/>
                </a:lnTo>
                <a:cubicBezTo>
                  <a:pt x="3144771" y="1133872"/>
                  <a:pt x="3054813" y="1120445"/>
                  <a:pt x="2970014" y="1114227"/>
                </a:cubicBezTo>
                <a:cubicBezTo>
                  <a:pt x="2885347" y="1108009"/>
                  <a:pt x="2789237" y="1104900"/>
                  <a:pt x="2681684" y="1104900"/>
                </a:cubicBezTo>
                <a:cubicBezTo>
                  <a:pt x="2417100" y="1104900"/>
                  <a:pt x="2183540" y="1146242"/>
                  <a:pt x="1981001" y="1228924"/>
                </a:cubicBezTo>
                <a:cubicBezTo>
                  <a:pt x="1778462" y="1311606"/>
                  <a:pt x="1606880" y="1427295"/>
                  <a:pt x="1466254" y="1575991"/>
                </a:cubicBezTo>
                <a:cubicBezTo>
                  <a:pt x="1325760" y="1724687"/>
                  <a:pt x="1215165" y="1901362"/>
                  <a:pt x="1134467" y="2106018"/>
                </a:cubicBezTo>
                <a:cubicBezTo>
                  <a:pt x="1053901" y="2310673"/>
                  <a:pt x="1001249" y="2534841"/>
                  <a:pt x="976510" y="2778522"/>
                </a:cubicBezTo>
                <a:lnTo>
                  <a:pt x="654050" y="2964458"/>
                </a:lnTo>
                <a:cubicBezTo>
                  <a:pt x="654050" y="2559249"/>
                  <a:pt x="694332" y="2178844"/>
                  <a:pt x="774898" y="1823244"/>
                </a:cubicBezTo>
                <a:cubicBezTo>
                  <a:pt x="855464" y="1467644"/>
                  <a:pt x="980479" y="1152393"/>
                  <a:pt x="1149945" y="877491"/>
                </a:cubicBezTo>
                <a:cubicBezTo>
                  <a:pt x="1319543" y="602589"/>
                  <a:pt x="1535575" y="387615"/>
                  <a:pt x="1798042" y="232569"/>
                </a:cubicBezTo>
                <a:cubicBezTo>
                  <a:pt x="2060641" y="77524"/>
                  <a:pt x="2373841" y="0"/>
                  <a:pt x="2737643" y="0"/>
                </a:cubicBezTo>
                <a:cubicBezTo>
                  <a:pt x="2820325" y="0"/>
                  <a:pt x="2915377" y="9327"/>
                  <a:pt x="3022798" y="27980"/>
                </a:cubicBezTo>
                <a:cubicBezTo>
                  <a:pt x="3130351" y="46501"/>
                  <a:pt x="3204765" y="66146"/>
                  <a:pt x="3246040" y="86916"/>
                </a:cubicBezTo>
                <a:close/>
              </a:path>
            </a:pathLst>
          </a:custGeom>
          <a:solidFill>
            <a:srgbClr val="028792">
              <a:alpha val="100000"/>
            </a:srgbClr>
          </a:solidFill>
          <a:ln w="13607659">
            <a:noFill/>
          </a:ln>
        </p:spPr>
        <p:style>
          <a:lnRef idx="2">
            <a:schemeClr val="accent1">
              <a:shade val="50000"/>
            </a:schemeClr>
          </a:lnRef>
          <a:fillRef idx="1">
            <a:schemeClr val="accent1"/>
          </a:fillRef>
          <a:effectRef idx="0">
            <a:schemeClr val="accent1"/>
          </a:effectRef>
          <a:fontRef idx="minor">
            <a:schemeClr val="lt1"/>
          </a:fontRef>
        </p:style>
      </p:sp>
      <p:sp>
        <p:nvSpPr>
          <p:cNvPr id="7708" name="Freeform 7708"/>
          <p:cNvSpPr/>
          <p:nvPr/>
        </p:nvSpPr>
        <p:spPr>
          <a:xfrm>
            <a:off x="3579469" y="1450366"/>
            <a:ext cx="128370" cy="167559"/>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028792">
              <a:alpha val="100000"/>
            </a:srgbClr>
          </a:solidFill>
          <a:ln w="13607659">
            <a:noFill/>
          </a:ln>
        </p:spPr>
        <p:style>
          <a:lnRef idx="2">
            <a:schemeClr val="accent1">
              <a:shade val="50000"/>
            </a:schemeClr>
          </a:lnRef>
          <a:fillRef idx="1">
            <a:schemeClr val="accent1"/>
          </a:fillRef>
          <a:effectRef idx="0">
            <a:schemeClr val="accent1"/>
          </a:effectRef>
          <a:fontRef idx="minor">
            <a:schemeClr val="lt1"/>
          </a:fontRef>
        </p:style>
      </p:sp>
      <p:sp>
        <p:nvSpPr>
          <p:cNvPr id="7709" name="Freeform 7709"/>
          <p:cNvSpPr/>
          <p:nvPr/>
        </p:nvSpPr>
        <p:spPr>
          <a:xfrm>
            <a:off x="3741823" y="1385544"/>
            <a:ext cx="126844" cy="229170"/>
          </a:xfrm>
          <a:custGeom>
            <a:avLst/>
            <a:gdLst/>
            <a:ahLst/>
            <a:cxnLst/>
            <a:rect l="0" t="0" r="0" b="0"/>
            <a:pathLst>
              <a:path w="5274667" h="9518650">
                <a:moveTo>
                  <a:pt x="1147167" y="0"/>
                </a:moveTo>
                <a:lnTo>
                  <a:pt x="1147167" y="9518650"/>
                </a:lnTo>
                <a:lnTo>
                  <a:pt x="0" y="9518650"/>
                </a:lnTo>
                <a:lnTo>
                  <a:pt x="0" y="0"/>
                </a:lnTo>
                <a:close/>
                <a:moveTo>
                  <a:pt x="874315" y="5905500"/>
                </a:moveTo>
                <a:lnTo>
                  <a:pt x="396875" y="5905500"/>
                </a:lnTo>
                <a:cubicBezTo>
                  <a:pt x="396875" y="5445655"/>
                  <a:pt x="463086" y="5019940"/>
                  <a:pt x="595510" y="4628357"/>
                </a:cubicBezTo>
                <a:cubicBezTo>
                  <a:pt x="727934" y="4236773"/>
                  <a:pt x="914069" y="3895990"/>
                  <a:pt x="1153914" y="3606007"/>
                </a:cubicBezTo>
                <a:cubicBezTo>
                  <a:pt x="1393891" y="3315891"/>
                  <a:pt x="1680368" y="3091128"/>
                  <a:pt x="2013346" y="2931716"/>
                </a:cubicBezTo>
                <a:cubicBezTo>
                  <a:pt x="2346457" y="2772172"/>
                  <a:pt x="2715749" y="2692400"/>
                  <a:pt x="3121223" y="2692400"/>
                </a:cubicBezTo>
                <a:cubicBezTo>
                  <a:pt x="3452217" y="2692400"/>
                  <a:pt x="3750071" y="2736785"/>
                  <a:pt x="4014787" y="2825552"/>
                </a:cubicBezTo>
                <a:cubicBezTo>
                  <a:pt x="4279635" y="2914320"/>
                  <a:pt x="4506185" y="3055740"/>
                  <a:pt x="4694435" y="3249811"/>
                </a:cubicBezTo>
                <a:cubicBezTo>
                  <a:pt x="4882686" y="3443883"/>
                  <a:pt x="5026421" y="3694775"/>
                  <a:pt x="5125640" y="4002485"/>
                </a:cubicBezTo>
                <a:cubicBezTo>
                  <a:pt x="5224991" y="4310063"/>
                  <a:pt x="5274667" y="4684845"/>
                  <a:pt x="5274667" y="5126832"/>
                </a:cubicBezTo>
                <a:lnTo>
                  <a:pt x="5274667" y="9518650"/>
                </a:lnTo>
                <a:lnTo>
                  <a:pt x="4127500" y="9518650"/>
                </a:lnTo>
                <a:lnTo>
                  <a:pt x="4127500" y="5113536"/>
                </a:lnTo>
                <a:cubicBezTo>
                  <a:pt x="4127500" y="4762434"/>
                  <a:pt x="4075707" y="4480521"/>
                  <a:pt x="3972123" y="4267796"/>
                </a:cubicBezTo>
                <a:cubicBezTo>
                  <a:pt x="3868671" y="4055071"/>
                  <a:pt x="3717594" y="3900223"/>
                  <a:pt x="3518892" y="3803254"/>
                </a:cubicBezTo>
                <a:cubicBezTo>
                  <a:pt x="3320322" y="3706151"/>
                  <a:pt x="3076178" y="3657600"/>
                  <a:pt x="2786459" y="3657600"/>
                </a:cubicBezTo>
                <a:cubicBezTo>
                  <a:pt x="2500841" y="3657600"/>
                  <a:pt x="2241087" y="3717330"/>
                  <a:pt x="2007195" y="3836790"/>
                </a:cubicBezTo>
                <a:cubicBezTo>
                  <a:pt x="1773435" y="3956117"/>
                  <a:pt x="1572749" y="4120754"/>
                  <a:pt x="1405135" y="4330700"/>
                </a:cubicBezTo>
                <a:cubicBezTo>
                  <a:pt x="1237522" y="4540647"/>
                  <a:pt x="1107148" y="4780492"/>
                  <a:pt x="1014015" y="5050235"/>
                </a:cubicBezTo>
                <a:cubicBezTo>
                  <a:pt x="920882" y="5319845"/>
                  <a:pt x="874315" y="5604934"/>
                  <a:pt x="874315" y="5905500"/>
                </a:cubicBezTo>
                <a:close/>
              </a:path>
            </a:pathLst>
          </a:custGeom>
          <a:solidFill>
            <a:srgbClr val="028792">
              <a:alpha val="100000"/>
            </a:srgbClr>
          </a:solidFill>
          <a:ln w="13607659">
            <a:noFill/>
          </a:ln>
        </p:spPr>
        <p:style>
          <a:lnRef idx="2">
            <a:schemeClr val="accent1">
              <a:shade val="50000"/>
            </a:schemeClr>
          </a:lnRef>
          <a:fillRef idx="1">
            <a:schemeClr val="accent1"/>
          </a:fillRef>
          <a:effectRef idx="0">
            <a:schemeClr val="accent1"/>
          </a:effectRef>
          <a:fontRef idx="minor">
            <a:schemeClr val="lt1"/>
          </a:fontRef>
        </p:style>
      </p:sp>
      <p:sp>
        <p:nvSpPr>
          <p:cNvPr id="7710" name="Freeform 7710"/>
          <p:cNvSpPr/>
          <p:nvPr/>
        </p:nvSpPr>
        <p:spPr>
          <a:xfrm>
            <a:off x="3907537" y="1394411"/>
            <a:ext cx="32678" cy="220456"/>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028792">
              <a:alpha val="100000"/>
            </a:srgbClr>
          </a:solidFill>
          <a:ln w="13607659">
            <a:noFill/>
          </a:ln>
        </p:spPr>
        <p:style>
          <a:lnRef idx="2">
            <a:schemeClr val="accent1">
              <a:shade val="50000"/>
            </a:schemeClr>
          </a:lnRef>
          <a:fillRef idx="1">
            <a:schemeClr val="accent1"/>
          </a:fillRef>
          <a:effectRef idx="0">
            <a:schemeClr val="accent1"/>
          </a:effectRef>
          <a:fontRef idx="minor">
            <a:schemeClr val="lt1"/>
          </a:fontRef>
        </p:style>
      </p:sp>
      <p:sp>
        <p:nvSpPr>
          <p:cNvPr id="7711" name="Freeform 7711"/>
          <p:cNvSpPr/>
          <p:nvPr/>
        </p:nvSpPr>
        <p:spPr>
          <a:xfrm>
            <a:off x="3980101" y="1450366"/>
            <a:ext cx="136311" cy="226572"/>
          </a:xfrm>
          <a:custGeom>
            <a:avLst/>
            <a:gdLst/>
            <a:ahLst/>
            <a:cxnLst/>
            <a:rect l="0" t="0" r="0" b="0"/>
            <a:pathLst>
              <a:path w="5668367" h="9410700">
                <a:moveTo>
                  <a:pt x="1147167" y="1412082"/>
                </a:moveTo>
                <a:lnTo>
                  <a:pt x="1147167" y="9410700"/>
                </a:lnTo>
                <a:lnTo>
                  <a:pt x="0" y="9410700"/>
                </a:lnTo>
                <a:lnTo>
                  <a:pt x="0" y="127000"/>
                </a:lnTo>
                <a:lnTo>
                  <a:pt x="1048345" y="127000"/>
                </a:lnTo>
                <a:close/>
                <a:moveTo>
                  <a:pt x="5668367" y="3423841"/>
                </a:moveTo>
                <a:lnTo>
                  <a:pt x="5668367" y="3554215"/>
                </a:lnTo>
                <a:cubicBezTo>
                  <a:pt x="5668367" y="4042106"/>
                  <a:pt x="5610489" y="4493882"/>
                  <a:pt x="5494734" y="4909543"/>
                </a:cubicBezTo>
                <a:cubicBezTo>
                  <a:pt x="5379111" y="5325203"/>
                  <a:pt x="5210770" y="5686029"/>
                  <a:pt x="4989710" y="5992019"/>
                </a:cubicBezTo>
                <a:cubicBezTo>
                  <a:pt x="4768783" y="6298010"/>
                  <a:pt x="4497189" y="6535804"/>
                  <a:pt x="4174926" y="6705402"/>
                </a:cubicBezTo>
                <a:cubicBezTo>
                  <a:pt x="3852796" y="6874867"/>
                  <a:pt x="3483107" y="6959600"/>
                  <a:pt x="3065859" y="6959600"/>
                </a:cubicBezTo>
                <a:cubicBezTo>
                  <a:pt x="2640409" y="6959600"/>
                  <a:pt x="2264502" y="6889286"/>
                  <a:pt x="1938139" y="6748661"/>
                </a:cubicBezTo>
                <a:cubicBezTo>
                  <a:pt x="1611775" y="6607903"/>
                  <a:pt x="1334955" y="6403116"/>
                  <a:pt x="1107678" y="6134299"/>
                </a:cubicBezTo>
                <a:cubicBezTo>
                  <a:pt x="880533" y="5865482"/>
                  <a:pt x="699822" y="5542889"/>
                  <a:pt x="565546" y="5166519"/>
                </a:cubicBezTo>
                <a:cubicBezTo>
                  <a:pt x="431403" y="4790017"/>
                  <a:pt x="339526" y="4366022"/>
                  <a:pt x="289917" y="3894535"/>
                </a:cubicBezTo>
                <a:lnTo>
                  <a:pt x="289917" y="3199607"/>
                </a:lnTo>
                <a:cubicBezTo>
                  <a:pt x="339526" y="2703513"/>
                  <a:pt x="432461" y="2259145"/>
                  <a:pt x="568721" y="1866504"/>
                </a:cubicBezTo>
                <a:cubicBezTo>
                  <a:pt x="704982" y="1473730"/>
                  <a:pt x="885692" y="1137841"/>
                  <a:pt x="1110853" y="858838"/>
                </a:cubicBezTo>
                <a:cubicBezTo>
                  <a:pt x="1336013" y="579703"/>
                  <a:pt x="1609725" y="366779"/>
                  <a:pt x="1931987" y="220068"/>
                </a:cubicBezTo>
                <a:cubicBezTo>
                  <a:pt x="2254250" y="73356"/>
                  <a:pt x="2625989" y="0"/>
                  <a:pt x="3047206" y="0"/>
                </a:cubicBezTo>
                <a:cubicBezTo>
                  <a:pt x="3468687" y="0"/>
                  <a:pt x="3842543" y="81691"/>
                  <a:pt x="4168775" y="245071"/>
                </a:cubicBezTo>
                <a:cubicBezTo>
                  <a:pt x="4495138" y="408319"/>
                  <a:pt x="4769842" y="640887"/>
                  <a:pt x="4992885" y="942777"/>
                </a:cubicBezTo>
                <a:cubicBezTo>
                  <a:pt x="5215929" y="1244667"/>
                  <a:pt x="5384270" y="1605492"/>
                  <a:pt x="5497909" y="2025254"/>
                </a:cubicBezTo>
                <a:cubicBezTo>
                  <a:pt x="5611547" y="2444883"/>
                  <a:pt x="5668367" y="2911079"/>
                  <a:pt x="5668367" y="3423841"/>
                </a:cubicBezTo>
                <a:close/>
                <a:moveTo>
                  <a:pt x="4521200" y="3553222"/>
                </a:moveTo>
                <a:lnTo>
                  <a:pt x="4521200" y="3422849"/>
                </a:lnTo>
                <a:cubicBezTo>
                  <a:pt x="4521200" y="3087754"/>
                  <a:pt x="4486010" y="2772305"/>
                  <a:pt x="4415631" y="2476500"/>
                </a:cubicBezTo>
                <a:cubicBezTo>
                  <a:pt x="4345384" y="2180564"/>
                  <a:pt x="4236706" y="1919883"/>
                  <a:pt x="4089598" y="1694458"/>
                </a:cubicBezTo>
                <a:cubicBezTo>
                  <a:pt x="3942622" y="1468901"/>
                  <a:pt x="3755297" y="1290969"/>
                  <a:pt x="3527623" y="1160661"/>
                </a:cubicBezTo>
                <a:cubicBezTo>
                  <a:pt x="3299949" y="1030354"/>
                  <a:pt x="3028817" y="965200"/>
                  <a:pt x="2714228" y="965200"/>
                </a:cubicBezTo>
                <a:cubicBezTo>
                  <a:pt x="2424377" y="965200"/>
                  <a:pt x="2172824" y="1014810"/>
                  <a:pt x="1959570" y="1114029"/>
                </a:cubicBezTo>
                <a:cubicBezTo>
                  <a:pt x="1746316" y="1213247"/>
                  <a:pt x="1565142" y="1346664"/>
                  <a:pt x="1416050" y="1514277"/>
                </a:cubicBezTo>
                <a:cubicBezTo>
                  <a:pt x="1267089" y="1681890"/>
                  <a:pt x="1146042" y="1872258"/>
                  <a:pt x="1052909" y="2085380"/>
                </a:cubicBezTo>
                <a:cubicBezTo>
                  <a:pt x="959776" y="2298370"/>
                  <a:pt x="890389" y="2518701"/>
                  <a:pt x="844748" y="2746375"/>
                </a:cubicBezTo>
                <a:lnTo>
                  <a:pt x="844748" y="4353918"/>
                </a:lnTo>
                <a:cubicBezTo>
                  <a:pt x="927562" y="4643504"/>
                  <a:pt x="1043450" y="4915562"/>
                  <a:pt x="1192410" y="5170091"/>
                </a:cubicBezTo>
                <a:cubicBezTo>
                  <a:pt x="1341503" y="5424488"/>
                  <a:pt x="1540271" y="5629275"/>
                  <a:pt x="1788715" y="5784454"/>
                </a:cubicBezTo>
                <a:cubicBezTo>
                  <a:pt x="2037159" y="5939632"/>
                  <a:pt x="2349764" y="6017221"/>
                  <a:pt x="2726531" y="6017221"/>
                </a:cubicBezTo>
                <a:cubicBezTo>
                  <a:pt x="3037019" y="6017221"/>
                  <a:pt x="3305042" y="5952067"/>
                  <a:pt x="3530600" y="5821760"/>
                </a:cubicBezTo>
                <a:cubicBezTo>
                  <a:pt x="3756289" y="5691320"/>
                  <a:pt x="3942622" y="5512330"/>
                  <a:pt x="4089598" y="5284788"/>
                </a:cubicBezTo>
                <a:cubicBezTo>
                  <a:pt x="4236706" y="5057114"/>
                  <a:pt x="4345384" y="4795375"/>
                  <a:pt x="4415631" y="4499571"/>
                </a:cubicBezTo>
                <a:cubicBezTo>
                  <a:pt x="4486010" y="4203767"/>
                  <a:pt x="4521200" y="3888317"/>
                  <a:pt x="4521200" y="3553222"/>
                </a:cubicBezTo>
                <a:close/>
              </a:path>
            </a:pathLst>
          </a:custGeom>
          <a:solidFill>
            <a:srgbClr val="028792">
              <a:alpha val="100000"/>
            </a:srgbClr>
          </a:solidFill>
          <a:ln w="13607659">
            <a:noFill/>
          </a:ln>
        </p:spPr>
        <p:style>
          <a:lnRef idx="2">
            <a:schemeClr val="accent1">
              <a:shade val="50000"/>
            </a:schemeClr>
          </a:lnRef>
          <a:fillRef idx="1">
            <a:schemeClr val="accent1"/>
          </a:fillRef>
          <a:effectRef idx="0">
            <a:schemeClr val="accent1"/>
          </a:effectRef>
          <a:fontRef idx="minor">
            <a:schemeClr val="lt1"/>
          </a:fontRef>
        </p:style>
      </p:sp>
      <p:sp>
        <p:nvSpPr>
          <p:cNvPr id="7712" name="Rectangle 7712"/>
          <p:cNvSpPr/>
          <p:nvPr/>
        </p:nvSpPr>
        <p:spPr>
          <a:xfrm>
            <a:off x="8325438" y="5406288"/>
            <a:ext cx="82602" cy="103800"/>
          </a:xfrm>
          <a:prstGeom prst="rect">
            <a:avLst/>
          </a:prstGeom>
        </p:spPr>
      </p:sp>
      <p:sp>
        <p:nvSpPr>
          <p:cNvPr id="7713" name="Freeform 7713"/>
          <p:cNvSpPr/>
          <p:nvPr/>
        </p:nvSpPr>
        <p:spPr>
          <a:xfrm>
            <a:off x="8331888" y="5439384"/>
            <a:ext cx="18584" cy="52697"/>
          </a:xfrm>
          <a:custGeom>
            <a:avLst/>
            <a:gdLst/>
            <a:ahLst/>
            <a:cxnLst/>
            <a:rect l="0" t="0" r="0" b="0"/>
            <a:pathLst>
              <a:path w="3201590" h="9067800">
                <a:moveTo>
                  <a:pt x="3201590" y="0"/>
                </a:moveTo>
                <a:lnTo>
                  <a:pt x="3201590" y="9067800"/>
                </a:lnTo>
                <a:lnTo>
                  <a:pt x="2457450" y="9067800"/>
                </a:lnTo>
                <a:lnTo>
                  <a:pt x="2457450" y="936625"/>
                </a:lnTo>
                <a:lnTo>
                  <a:pt x="0" y="1848247"/>
                </a:lnTo>
                <a:lnTo>
                  <a:pt x="0" y="1147366"/>
                </a:lnTo>
                <a:lnTo>
                  <a:pt x="3076575" y="0"/>
                </a:lnTo>
                <a:close/>
              </a:path>
            </a:pathLst>
          </a:custGeom>
          <a:solidFill>
            <a:srgbClr val="008691">
              <a:alpha val="100000"/>
            </a:srgbClr>
          </a:solidFill>
          <a:ln w="3284620">
            <a:noFill/>
          </a:ln>
        </p:spPr>
        <p:style>
          <a:lnRef idx="2">
            <a:schemeClr val="accent1">
              <a:shade val="50000"/>
            </a:schemeClr>
          </a:lnRef>
          <a:fillRef idx="1">
            <a:schemeClr val="accent1"/>
          </a:fillRef>
          <a:effectRef idx="0">
            <a:schemeClr val="accent1"/>
          </a:effectRef>
          <a:fontRef idx="minor">
            <a:schemeClr val="lt1"/>
          </a:fontRef>
        </p:style>
      </p:sp>
      <p:sp>
        <p:nvSpPr>
          <p:cNvPr id="7714" name="Freeform 7714"/>
          <p:cNvSpPr/>
          <p:nvPr/>
        </p:nvSpPr>
        <p:spPr>
          <a:xfrm>
            <a:off x="8369596" y="5439605"/>
            <a:ext cx="37154" cy="52439"/>
          </a:xfrm>
          <a:custGeom>
            <a:avLst/>
            <a:gdLst/>
            <a:ahLst/>
            <a:cxnLst/>
            <a:rect l="0" t="0" r="0" b="0"/>
            <a:pathLst>
              <a:path w="6400800" h="9023350">
                <a:moveTo>
                  <a:pt x="6400800" y="6105129"/>
                </a:moveTo>
                <a:lnTo>
                  <a:pt x="6400800" y="6743700"/>
                </a:lnTo>
                <a:lnTo>
                  <a:pt x="0" y="6743700"/>
                </a:lnTo>
                <a:lnTo>
                  <a:pt x="0" y="6315869"/>
                </a:lnTo>
                <a:lnTo>
                  <a:pt x="4173735" y="0"/>
                </a:lnTo>
                <a:lnTo>
                  <a:pt x="4804767" y="0"/>
                </a:lnTo>
                <a:lnTo>
                  <a:pt x="3916759" y="1530747"/>
                </a:lnTo>
                <a:lnTo>
                  <a:pt x="911621" y="6105129"/>
                </a:lnTo>
                <a:close/>
                <a:moveTo>
                  <a:pt x="4992290" y="0"/>
                </a:moveTo>
                <a:lnTo>
                  <a:pt x="4992290" y="9023350"/>
                </a:lnTo>
                <a:lnTo>
                  <a:pt x="4248150" y="9023350"/>
                </a:lnTo>
                <a:lnTo>
                  <a:pt x="4248150" y="0"/>
                </a:lnTo>
                <a:close/>
              </a:path>
            </a:pathLst>
          </a:custGeom>
          <a:solidFill>
            <a:srgbClr val="008691">
              <a:alpha val="100000"/>
            </a:srgbClr>
          </a:solidFill>
          <a:ln w="3284620">
            <a:noFill/>
          </a:ln>
        </p:spPr>
        <p:style>
          <a:lnRef idx="2">
            <a:schemeClr val="accent1">
              <a:shade val="50000"/>
            </a:schemeClr>
          </a:lnRef>
          <a:fillRef idx="1">
            <a:schemeClr val="accent1"/>
          </a:fillRef>
          <a:effectRef idx="0">
            <a:schemeClr val="accent1"/>
          </a:effectRef>
          <a:fontRef idx="minor">
            <a:schemeClr val="lt1"/>
          </a:fontRef>
        </p:style>
      </p:sp>
      <p:sp>
        <p:nvSpPr>
          <p:cNvPr id="7715" name="Rectangle 7715"/>
          <p:cNvSpPr/>
          <p:nvPr/>
        </p:nvSpPr>
        <p:spPr>
          <a:xfrm>
            <a:off x="1760405" y="1815212"/>
            <a:ext cx="1669453" cy="222428"/>
          </a:xfrm>
          <a:prstGeom prst="rect">
            <a:avLst/>
          </a:prstGeom>
        </p:spPr>
      </p:sp>
      <p:sp>
        <p:nvSpPr>
          <p:cNvPr id="7716" name="Freeform 7716"/>
          <p:cNvSpPr/>
          <p:nvPr/>
        </p:nvSpPr>
        <p:spPr>
          <a:xfrm>
            <a:off x="1764196" y="1886603"/>
            <a:ext cx="86804" cy="112369"/>
          </a:xfrm>
          <a:custGeom>
            <a:avLst/>
            <a:gdLst/>
            <a:ahLst/>
            <a:cxnLst/>
            <a:rect l="0" t="0" r="0" b="0"/>
            <a:pathLst>
              <a:path w="6978650" h="9023350">
                <a:moveTo>
                  <a:pt x="4076700" y="0"/>
                </a:moveTo>
                <a:lnTo>
                  <a:pt x="4076700" y="9023350"/>
                </a:lnTo>
                <a:lnTo>
                  <a:pt x="2895600" y="9023350"/>
                </a:lnTo>
                <a:lnTo>
                  <a:pt x="2895600" y="0"/>
                </a:lnTo>
                <a:close/>
                <a:moveTo>
                  <a:pt x="6978650" y="0"/>
                </a:moveTo>
                <a:lnTo>
                  <a:pt x="6978650" y="977900"/>
                </a:lnTo>
                <a:lnTo>
                  <a:pt x="0" y="977900"/>
                </a:lnTo>
                <a:lnTo>
                  <a:pt x="0" y="0"/>
                </a:lnTo>
                <a:close/>
              </a:path>
            </a:pathLst>
          </a:custGeom>
          <a:solidFill>
            <a:srgbClr val="0D0D0D">
              <a:alpha val="100000"/>
            </a:srgbClr>
          </a:solidFill>
          <a:ln w="7038464">
            <a:noFill/>
          </a:ln>
        </p:spPr>
        <p:style>
          <a:lnRef idx="2">
            <a:schemeClr val="accent1">
              <a:shade val="50000"/>
            </a:schemeClr>
          </a:lnRef>
          <a:fillRef idx="1">
            <a:schemeClr val="accent1"/>
          </a:fillRef>
          <a:effectRef idx="0">
            <a:schemeClr val="accent1"/>
          </a:effectRef>
          <a:fontRef idx="minor">
            <a:schemeClr val="lt1"/>
          </a:fontRef>
        </p:style>
      </p:sp>
      <p:sp>
        <p:nvSpPr>
          <p:cNvPr id="7717" name="Freeform 7717"/>
          <p:cNvSpPr/>
          <p:nvPr/>
        </p:nvSpPr>
        <p:spPr>
          <a:xfrm>
            <a:off x="1866133" y="1913963"/>
            <a:ext cx="40376" cy="85087"/>
          </a:xfrm>
          <a:custGeom>
            <a:avLst/>
            <a:gdLst/>
            <a:ahLst/>
            <a:cxnLst/>
            <a:rect l="0" t="0" r="0" b="0"/>
            <a:pathLst>
              <a:path w="3246040" h="6832600">
                <a:moveTo>
                  <a:pt x="1150143" y="1180704"/>
                </a:moveTo>
                <a:lnTo>
                  <a:pt x="1150143" y="6832600"/>
                </a:lnTo>
                <a:lnTo>
                  <a:pt x="0" y="6832600"/>
                </a:lnTo>
                <a:lnTo>
                  <a:pt x="0" y="127000"/>
                </a:lnTo>
                <a:lnTo>
                  <a:pt x="1118989" y="127000"/>
                </a:lnTo>
                <a:close/>
                <a:moveTo>
                  <a:pt x="3246040" y="86916"/>
                </a:moveTo>
                <a:lnTo>
                  <a:pt x="3239889" y="1154510"/>
                </a:lnTo>
                <a:cubicBezTo>
                  <a:pt x="3144771" y="1133872"/>
                  <a:pt x="3054813" y="1120445"/>
                  <a:pt x="2970014" y="1114227"/>
                </a:cubicBezTo>
                <a:cubicBezTo>
                  <a:pt x="2885347" y="1108009"/>
                  <a:pt x="2789237" y="1104900"/>
                  <a:pt x="2681684" y="1104900"/>
                </a:cubicBezTo>
                <a:cubicBezTo>
                  <a:pt x="2417100" y="1104900"/>
                  <a:pt x="2183540" y="1146242"/>
                  <a:pt x="1981001" y="1228924"/>
                </a:cubicBezTo>
                <a:cubicBezTo>
                  <a:pt x="1778462" y="1311606"/>
                  <a:pt x="1606880" y="1427295"/>
                  <a:pt x="1466254" y="1575991"/>
                </a:cubicBezTo>
                <a:cubicBezTo>
                  <a:pt x="1325760" y="1724687"/>
                  <a:pt x="1215165" y="1901362"/>
                  <a:pt x="1134467" y="2106018"/>
                </a:cubicBezTo>
                <a:cubicBezTo>
                  <a:pt x="1053901" y="2310673"/>
                  <a:pt x="1001249" y="2534841"/>
                  <a:pt x="976510" y="2778522"/>
                </a:cubicBezTo>
                <a:lnTo>
                  <a:pt x="654050" y="2964458"/>
                </a:lnTo>
                <a:cubicBezTo>
                  <a:pt x="654050" y="2559249"/>
                  <a:pt x="694332" y="2178844"/>
                  <a:pt x="774898" y="1823244"/>
                </a:cubicBezTo>
                <a:cubicBezTo>
                  <a:pt x="855464" y="1467644"/>
                  <a:pt x="980479" y="1152393"/>
                  <a:pt x="1149945" y="877491"/>
                </a:cubicBezTo>
                <a:cubicBezTo>
                  <a:pt x="1319543" y="602589"/>
                  <a:pt x="1535575" y="387615"/>
                  <a:pt x="1798042" y="232569"/>
                </a:cubicBezTo>
                <a:cubicBezTo>
                  <a:pt x="2060641" y="77524"/>
                  <a:pt x="2373841" y="0"/>
                  <a:pt x="2737643" y="0"/>
                </a:cubicBezTo>
                <a:cubicBezTo>
                  <a:pt x="2820325" y="0"/>
                  <a:pt x="2915377" y="9327"/>
                  <a:pt x="3022798" y="27980"/>
                </a:cubicBezTo>
                <a:cubicBezTo>
                  <a:pt x="3130351" y="46501"/>
                  <a:pt x="3204765" y="66146"/>
                  <a:pt x="3246040" y="86916"/>
                </a:cubicBezTo>
                <a:close/>
              </a:path>
            </a:pathLst>
          </a:custGeom>
          <a:solidFill>
            <a:srgbClr val="0D0D0D">
              <a:alpha val="100000"/>
            </a:srgbClr>
          </a:solidFill>
          <a:ln w="7038464">
            <a:noFill/>
          </a:ln>
        </p:spPr>
        <p:style>
          <a:lnRef idx="2">
            <a:schemeClr val="accent1">
              <a:shade val="50000"/>
            </a:schemeClr>
          </a:lnRef>
          <a:fillRef idx="1">
            <a:schemeClr val="accent1"/>
          </a:fillRef>
          <a:effectRef idx="0">
            <a:schemeClr val="accent1"/>
          </a:effectRef>
          <a:fontRef idx="minor">
            <a:schemeClr val="lt1"/>
          </a:fontRef>
        </p:style>
      </p:sp>
      <p:sp>
        <p:nvSpPr>
          <p:cNvPr id="7718" name="Freeform 7718"/>
          <p:cNvSpPr/>
          <p:nvPr/>
        </p:nvSpPr>
        <p:spPr>
          <a:xfrm>
            <a:off x="1920364" y="1885022"/>
            <a:ext cx="16902" cy="114029"/>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0D0D0D">
              <a:alpha val="100000"/>
            </a:srgbClr>
          </a:solidFill>
          <a:ln w="7038464">
            <a:noFill/>
          </a:ln>
        </p:spPr>
        <p:style>
          <a:lnRef idx="2">
            <a:schemeClr val="accent1">
              <a:shade val="50000"/>
            </a:schemeClr>
          </a:lnRef>
          <a:fillRef idx="1">
            <a:schemeClr val="accent1"/>
          </a:fillRef>
          <a:effectRef idx="0">
            <a:schemeClr val="accent1"/>
          </a:effectRef>
          <a:fontRef idx="minor">
            <a:schemeClr val="lt1"/>
          </a:fontRef>
        </p:style>
      </p:sp>
      <p:sp>
        <p:nvSpPr>
          <p:cNvPr id="7719" name="Freeform 7719"/>
          <p:cNvSpPr/>
          <p:nvPr/>
        </p:nvSpPr>
        <p:spPr>
          <a:xfrm>
            <a:off x="1958799" y="1913964"/>
            <a:ext cx="70506" cy="117192"/>
          </a:xfrm>
          <a:custGeom>
            <a:avLst/>
            <a:gdLst/>
            <a:ahLst/>
            <a:cxnLst/>
            <a:rect l="0" t="0" r="0" b="0"/>
            <a:pathLst>
              <a:path w="5668367" h="9410700">
                <a:moveTo>
                  <a:pt x="1147167" y="1412082"/>
                </a:moveTo>
                <a:lnTo>
                  <a:pt x="1147167" y="9410700"/>
                </a:lnTo>
                <a:lnTo>
                  <a:pt x="0" y="9410700"/>
                </a:lnTo>
                <a:lnTo>
                  <a:pt x="0" y="127000"/>
                </a:lnTo>
                <a:lnTo>
                  <a:pt x="1048345" y="127000"/>
                </a:lnTo>
                <a:close/>
                <a:moveTo>
                  <a:pt x="5668367" y="3423841"/>
                </a:moveTo>
                <a:lnTo>
                  <a:pt x="5668367" y="3554215"/>
                </a:lnTo>
                <a:cubicBezTo>
                  <a:pt x="5668367" y="4042106"/>
                  <a:pt x="5610489" y="4493882"/>
                  <a:pt x="5494734" y="4909543"/>
                </a:cubicBezTo>
                <a:cubicBezTo>
                  <a:pt x="5379111" y="5325203"/>
                  <a:pt x="5210770" y="5686029"/>
                  <a:pt x="4989710" y="5992019"/>
                </a:cubicBezTo>
                <a:cubicBezTo>
                  <a:pt x="4768783" y="6298010"/>
                  <a:pt x="4497189" y="6535804"/>
                  <a:pt x="4174926" y="6705402"/>
                </a:cubicBezTo>
                <a:cubicBezTo>
                  <a:pt x="3852796" y="6874867"/>
                  <a:pt x="3483107" y="6959600"/>
                  <a:pt x="3065859" y="6959600"/>
                </a:cubicBezTo>
                <a:cubicBezTo>
                  <a:pt x="2640409" y="6959600"/>
                  <a:pt x="2264502" y="6889286"/>
                  <a:pt x="1938139" y="6748661"/>
                </a:cubicBezTo>
                <a:cubicBezTo>
                  <a:pt x="1611775" y="6607903"/>
                  <a:pt x="1334955" y="6403116"/>
                  <a:pt x="1107678" y="6134299"/>
                </a:cubicBezTo>
                <a:cubicBezTo>
                  <a:pt x="880533" y="5865482"/>
                  <a:pt x="699822" y="5542889"/>
                  <a:pt x="565546" y="5166519"/>
                </a:cubicBezTo>
                <a:cubicBezTo>
                  <a:pt x="431403" y="4790017"/>
                  <a:pt x="339526" y="4366022"/>
                  <a:pt x="289917" y="3894535"/>
                </a:cubicBezTo>
                <a:lnTo>
                  <a:pt x="289917" y="3199607"/>
                </a:lnTo>
                <a:cubicBezTo>
                  <a:pt x="339526" y="2703513"/>
                  <a:pt x="432461" y="2259145"/>
                  <a:pt x="568721" y="1866504"/>
                </a:cubicBezTo>
                <a:cubicBezTo>
                  <a:pt x="704982" y="1473730"/>
                  <a:pt x="885692" y="1137841"/>
                  <a:pt x="1110853" y="858838"/>
                </a:cubicBezTo>
                <a:cubicBezTo>
                  <a:pt x="1336013" y="579703"/>
                  <a:pt x="1609725" y="366779"/>
                  <a:pt x="1931987" y="220068"/>
                </a:cubicBezTo>
                <a:cubicBezTo>
                  <a:pt x="2254250" y="73356"/>
                  <a:pt x="2625989" y="0"/>
                  <a:pt x="3047206" y="0"/>
                </a:cubicBezTo>
                <a:cubicBezTo>
                  <a:pt x="3468687" y="0"/>
                  <a:pt x="3842543" y="81691"/>
                  <a:pt x="4168775" y="245071"/>
                </a:cubicBezTo>
                <a:cubicBezTo>
                  <a:pt x="4495138" y="408319"/>
                  <a:pt x="4769842" y="640887"/>
                  <a:pt x="4992885" y="942777"/>
                </a:cubicBezTo>
                <a:cubicBezTo>
                  <a:pt x="5215929" y="1244667"/>
                  <a:pt x="5384270" y="1605492"/>
                  <a:pt x="5497909" y="2025254"/>
                </a:cubicBezTo>
                <a:cubicBezTo>
                  <a:pt x="5611547" y="2444883"/>
                  <a:pt x="5668367" y="2911079"/>
                  <a:pt x="5668367" y="3423841"/>
                </a:cubicBezTo>
                <a:close/>
                <a:moveTo>
                  <a:pt x="4521200" y="3553222"/>
                </a:moveTo>
                <a:lnTo>
                  <a:pt x="4521200" y="3422849"/>
                </a:lnTo>
                <a:cubicBezTo>
                  <a:pt x="4521200" y="3087754"/>
                  <a:pt x="4486010" y="2772305"/>
                  <a:pt x="4415631" y="2476500"/>
                </a:cubicBezTo>
                <a:cubicBezTo>
                  <a:pt x="4345384" y="2180564"/>
                  <a:pt x="4236706" y="1919883"/>
                  <a:pt x="4089598" y="1694458"/>
                </a:cubicBezTo>
                <a:cubicBezTo>
                  <a:pt x="3942622" y="1468901"/>
                  <a:pt x="3755297" y="1290969"/>
                  <a:pt x="3527623" y="1160661"/>
                </a:cubicBezTo>
                <a:cubicBezTo>
                  <a:pt x="3299949" y="1030354"/>
                  <a:pt x="3028817" y="965200"/>
                  <a:pt x="2714228" y="965200"/>
                </a:cubicBezTo>
                <a:cubicBezTo>
                  <a:pt x="2424377" y="965200"/>
                  <a:pt x="2172824" y="1014810"/>
                  <a:pt x="1959570" y="1114029"/>
                </a:cubicBezTo>
                <a:cubicBezTo>
                  <a:pt x="1746316" y="1213247"/>
                  <a:pt x="1565142" y="1346664"/>
                  <a:pt x="1416050" y="1514277"/>
                </a:cubicBezTo>
                <a:cubicBezTo>
                  <a:pt x="1267089" y="1681890"/>
                  <a:pt x="1146042" y="1872258"/>
                  <a:pt x="1052909" y="2085380"/>
                </a:cubicBezTo>
                <a:cubicBezTo>
                  <a:pt x="959776" y="2298370"/>
                  <a:pt x="890389" y="2518701"/>
                  <a:pt x="844748" y="2746375"/>
                </a:cubicBezTo>
                <a:lnTo>
                  <a:pt x="844748" y="4353918"/>
                </a:lnTo>
                <a:cubicBezTo>
                  <a:pt x="927562" y="4643504"/>
                  <a:pt x="1043450" y="4915562"/>
                  <a:pt x="1192410" y="5170091"/>
                </a:cubicBezTo>
                <a:cubicBezTo>
                  <a:pt x="1341503" y="5424488"/>
                  <a:pt x="1540271" y="5629275"/>
                  <a:pt x="1788715" y="5784454"/>
                </a:cubicBezTo>
                <a:cubicBezTo>
                  <a:pt x="2037159" y="5939632"/>
                  <a:pt x="2349764" y="6017221"/>
                  <a:pt x="2726531" y="6017221"/>
                </a:cubicBezTo>
                <a:cubicBezTo>
                  <a:pt x="3037019" y="6017221"/>
                  <a:pt x="3305042" y="5952067"/>
                  <a:pt x="3530600" y="5821760"/>
                </a:cubicBezTo>
                <a:cubicBezTo>
                  <a:pt x="3756289" y="5691320"/>
                  <a:pt x="3942622" y="5512330"/>
                  <a:pt x="4089598" y="5284788"/>
                </a:cubicBezTo>
                <a:cubicBezTo>
                  <a:pt x="4236706" y="5057114"/>
                  <a:pt x="4345384" y="4795375"/>
                  <a:pt x="4415631" y="4499571"/>
                </a:cubicBezTo>
                <a:cubicBezTo>
                  <a:pt x="4486010" y="4203767"/>
                  <a:pt x="4521200" y="3888317"/>
                  <a:pt x="4521200" y="3553222"/>
                </a:cubicBezTo>
                <a:close/>
              </a:path>
            </a:pathLst>
          </a:custGeom>
          <a:solidFill>
            <a:srgbClr val="0D0D0D">
              <a:alpha val="100000"/>
            </a:srgbClr>
          </a:solidFill>
          <a:ln w="7038464">
            <a:noFill/>
          </a:ln>
        </p:spPr>
        <p:style>
          <a:lnRef idx="2">
            <a:schemeClr val="accent1">
              <a:shade val="50000"/>
            </a:schemeClr>
          </a:lnRef>
          <a:fillRef idx="1">
            <a:schemeClr val="accent1"/>
          </a:fillRef>
          <a:effectRef idx="0">
            <a:schemeClr val="accent1"/>
          </a:effectRef>
          <a:fontRef idx="minor">
            <a:schemeClr val="lt1"/>
          </a:fontRef>
        </p:style>
      </p:sp>
      <p:sp>
        <p:nvSpPr>
          <p:cNvPr id="7720" name="Freeform 7720"/>
          <p:cNvSpPr/>
          <p:nvPr/>
        </p:nvSpPr>
        <p:spPr>
          <a:xfrm>
            <a:off x="2044938" y="1913963"/>
            <a:ext cx="68857" cy="86669"/>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0D0D0D">
              <a:alpha val="100000"/>
            </a:srgbClr>
          </a:solidFill>
          <a:ln w="7038464">
            <a:noFill/>
          </a:ln>
        </p:spPr>
        <p:style>
          <a:lnRef idx="2">
            <a:schemeClr val="accent1">
              <a:shade val="50000"/>
            </a:schemeClr>
          </a:lnRef>
          <a:fillRef idx="1">
            <a:schemeClr val="accent1"/>
          </a:fillRef>
          <a:effectRef idx="0">
            <a:schemeClr val="accent1"/>
          </a:effectRef>
          <a:fontRef idx="minor">
            <a:schemeClr val="lt1"/>
          </a:fontRef>
        </p:style>
      </p:sp>
      <p:sp>
        <p:nvSpPr>
          <p:cNvPr id="7721" name="Freeform 7721"/>
          <p:cNvSpPr/>
          <p:nvPr/>
        </p:nvSpPr>
        <p:spPr>
          <a:xfrm>
            <a:off x="2133924" y="1913963"/>
            <a:ext cx="40376" cy="85087"/>
          </a:xfrm>
          <a:custGeom>
            <a:avLst/>
            <a:gdLst/>
            <a:ahLst/>
            <a:cxnLst/>
            <a:rect l="0" t="0" r="0" b="0"/>
            <a:pathLst>
              <a:path w="3246040" h="6832600">
                <a:moveTo>
                  <a:pt x="1150143" y="1180704"/>
                </a:moveTo>
                <a:lnTo>
                  <a:pt x="1150143" y="6832600"/>
                </a:lnTo>
                <a:lnTo>
                  <a:pt x="0" y="6832600"/>
                </a:lnTo>
                <a:lnTo>
                  <a:pt x="0" y="127000"/>
                </a:lnTo>
                <a:lnTo>
                  <a:pt x="1118989" y="127000"/>
                </a:lnTo>
                <a:close/>
                <a:moveTo>
                  <a:pt x="3246040" y="86916"/>
                </a:moveTo>
                <a:lnTo>
                  <a:pt x="3239889" y="1154510"/>
                </a:lnTo>
                <a:cubicBezTo>
                  <a:pt x="3144771" y="1133872"/>
                  <a:pt x="3054813" y="1120445"/>
                  <a:pt x="2970014" y="1114227"/>
                </a:cubicBezTo>
                <a:cubicBezTo>
                  <a:pt x="2885347" y="1108009"/>
                  <a:pt x="2789237" y="1104900"/>
                  <a:pt x="2681684" y="1104900"/>
                </a:cubicBezTo>
                <a:cubicBezTo>
                  <a:pt x="2417100" y="1104900"/>
                  <a:pt x="2183540" y="1146242"/>
                  <a:pt x="1981001" y="1228924"/>
                </a:cubicBezTo>
                <a:cubicBezTo>
                  <a:pt x="1778462" y="1311606"/>
                  <a:pt x="1606880" y="1427295"/>
                  <a:pt x="1466254" y="1575991"/>
                </a:cubicBezTo>
                <a:cubicBezTo>
                  <a:pt x="1325760" y="1724687"/>
                  <a:pt x="1215165" y="1901362"/>
                  <a:pt x="1134467" y="2106018"/>
                </a:cubicBezTo>
                <a:cubicBezTo>
                  <a:pt x="1053901" y="2310673"/>
                  <a:pt x="1001249" y="2534841"/>
                  <a:pt x="976510" y="2778522"/>
                </a:cubicBezTo>
                <a:lnTo>
                  <a:pt x="654050" y="2964458"/>
                </a:lnTo>
                <a:cubicBezTo>
                  <a:pt x="654050" y="2559249"/>
                  <a:pt x="694332" y="2178844"/>
                  <a:pt x="774898" y="1823244"/>
                </a:cubicBezTo>
                <a:cubicBezTo>
                  <a:pt x="855464" y="1467644"/>
                  <a:pt x="980479" y="1152393"/>
                  <a:pt x="1149945" y="877491"/>
                </a:cubicBezTo>
                <a:cubicBezTo>
                  <a:pt x="1319543" y="602589"/>
                  <a:pt x="1535575" y="387615"/>
                  <a:pt x="1798042" y="232569"/>
                </a:cubicBezTo>
                <a:cubicBezTo>
                  <a:pt x="2060641" y="77524"/>
                  <a:pt x="2373841" y="0"/>
                  <a:pt x="2737643" y="0"/>
                </a:cubicBezTo>
                <a:cubicBezTo>
                  <a:pt x="2820325" y="0"/>
                  <a:pt x="2915377" y="9327"/>
                  <a:pt x="3022798" y="27980"/>
                </a:cubicBezTo>
                <a:cubicBezTo>
                  <a:pt x="3130351" y="46501"/>
                  <a:pt x="3204765" y="66146"/>
                  <a:pt x="3246040" y="86916"/>
                </a:cubicBezTo>
                <a:close/>
              </a:path>
            </a:pathLst>
          </a:custGeom>
          <a:solidFill>
            <a:srgbClr val="0D0D0D">
              <a:alpha val="100000"/>
            </a:srgbClr>
          </a:solidFill>
          <a:ln w="7038464">
            <a:noFill/>
          </a:ln>
        </p:spPr>
        <p:style>
          <a:lnRef idx="2">
            <a:schemeClr val="accent1">
              <a:shade val="50000"/>
            </a:schemeClr>
          </a:lnRef>
          <a:fillRef idx="1">
            <a:schemeClr val="accent1"/>
          </a:fillRef>
          <a:effectRef idx="0">
            <a:schemeClr val="accent1"/>
          </a:effectRef>
          <a:fontRef idx="minor">
            <a:schemeClr val="lt1"/>
          </a:fontRef>
        </p:style>
      </p:sp>
      <p:sp>
        <p:nvSpPr>
          <p:cNvPr id="7722" name="Freeform 7722"/>
          <p:cNvSpPr/>
          <p:nvPr/>
        </p:nvSpPr>
        <p:spPr>
          <a:xfrm>
            <a:off x="2177965" y="1895223"/>
            <a:ext cx="45485" cy="105410"/>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0D0D0D">
              <a:alpha val="100000"/>
            </a:srgbClr>
          </a:solidFill>
          <a:ln w="7038464">
            <a:noFill/>
          </a:ln>
        </p:spPr>
        <p:style>
          <a:lnRef idx="2">
            <a:schemeClr val="accent1">
              <a:shade val="50000"/>
            </a:schemeClr>
          </a:lnRef>
          <a:fillRef idx="1">
            <a:schemeClr val="accent1"/>
          </a:fillRef>
          <a:effectRef idx="0">
            <a:schemeClr val="accent1"/>
          </a:effectRef>
          <a:fontRef idx="minor">
            <a:schemeClr val="lt1"/>
          </a:fontRef>
        </p:style>
      </p:sp>
      <p:sp>
        <p:nvSpPr>
          <p:cNvPr id="7723" name="Freeform 7723"/>
          <p:cNvSpPr/>
          <p:nvPr/>
        </p:nvSpPr>
        <p:spPr>
          <a:xfrm>
            <a:off x="2240331" y="1885022"/>
            <a:ext cx="16902" cy="114029"/>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0D0D0D">
              <a:alpha val="100000"/>
            </a:srgbClr>
          </a:solidFill>
          <a:ln w="7038464">
            <a:noFill/>
          </a:ln>
        </p:spPr>
        <p:style>
          <a:lnRef idx="2">
            <a:schemeClr val="accent1">
              <a:shade val="50000"/>
            </a:schemeClr>
          </a:lnRef>
          <a:fillRef idx="1">
            <a:schemeClr val="accent1"/>
          </a:fillRef>
          <a:effectRef idx="0">
            <a:schemeClr val="accent1"/>
          </a:effectRef>
          <a:fontRef idx="minor">
            <a:schemeClr val="lt1"/>
          </a:fontRef>
        </p:style>
      </p:sp>
      <p:sp>
        <p:nvSpPr>
          <p:cNvPr id="7724" name="Freeform 7724"/>
          <p:cNvSpPr/>
          <p:nvPr/>
        </p:nvSpPr>
        <p:spPr>
          <a:xfrm>
            <a:off x="2268734" y="1895223"/>
            <a:ext cx="45485" cy="105410"/>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0D0D0D">
              <a:alpha val="100000"/>
            </a:srgbClr>
          </a:solidFill>
          <a:ln w="7038464">
            <a:noFill/>
          </a:ln>
        </p:spPr>
        <p:style>
          <a:lnRef idx="2">
            <a:schemeClr val="accent1">
              <a:shade val="50000"/>
            </a:schemeClr>
          </a:lnRef>
          <a:fillRef idx="1">
            <a:schemeClr val="accent1"/>
          </a:fillRef>
          <a:effectRef idx="0">
            <a:schemeClr val="accent1"/>
          </a:effectRef>
          <a:fontRef idx="minor">
            <a:schemeClr val="lt1"/>
          </a:fontRef>
        </p:style>
      </p:sp>
      <p:sp>
        <p:nvSpPr>
          <p:cNvPr id="7725" name="Freeform 7725"/>
          <p:cNvSpPr/>
          <p:nvPr/>
        </p:nvSpPr>
        <p:spPr>
          <a:xfrm>
            <a:off x="2327309" y="1913963"/>
            <a:ext cx="70849" cy="86669"/>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0D0D0D">
              <a:alpha val="100000"/>
            </a:srgbClr>
          </a:solidFill>
          <a:ln w="7038464">
            <a:noFill/>
          </a:ln>
        </p:spPr>
        <p:style>
          <a:lnRef idx="2">
            <a:schemeClr val="accent1">
              <a:shade val="50000"/>
            </a:schemeClr>
          </a:lnRef>
          <a:fillRef idx="1">
            <a:schemeClr val="accent1"/>
          </a:fillRef>
          <a:effectRef idx="0">
            <a:schemeClr val="accent1"/>
          </a:effectRef>
          <a:fontRef idx="minor">
            <a:schemeClr val="lt1"/>
          </a:fontRef>
        </p:style>
      </p:sp>
      <p:sp>
        <p:nvSpPr>
          <p:cNvPr id="7726" name="Freeform 7726"/>
          <p:cNvSpPr/>
          <p:nvPr/>
        </p:nvSpPr>
        <p:spPr>
          <a:xfrm>
            <a:off x="2453464" y="1885180"/>
            <a:ext cx="86429" cy="115452"/>
          </a:xfrm>
          <a:custGeom>
            <a:avLst/>
            <a:gdLst/>
            <a:ahLst/>
            <a:cxnLst/>
            <a:rect l="0" t="0" r="0" b="0"/>
            <a:pathLst>
              <a:path w="6948487" h="9271000">
                <a:moveTo>
                  <a:pt x="5757862" y="6273999"/>
                </a:moveTo>
                <a:lnTo>
                  <a:pt x="6948487" y="6273999"/>
                </a:lnTo>
                <a:cubicBezTo>
                  <a:pt x="6886442" y="6844838"/>
                  <a:pt x="6723062" y="7355748"/>
                  <a:pt x="6458346" y="7806730"/>
                </a:cubicBezTo>
                <a:cubicBezTo>
                  <a:pt x="6193631" y="8257580"/>
                  <a:pt x="5819312" y="8614371"/>
                  <a:pt x="5335389" y="8877102"/>
                </a:cubicBezTo>
                <a:cubicBezTo>
                  <a:pt x="4851598" y="9139701"/>
                  <a:pt x="4247753" y="9271000"/>
                  <a:pt x="3523853" y="9271000"/>
                </a:cubicBezTo>
                <a:cubicBezTo>
                  <a:pt x="2994421" y="9271000"/>
                  <a:pt x="2513607" y="9171847"/>
                  <a:pt x="2081410" y="8973543"/>
                </a:cubicBezTo>
                <a:cubicBezTo>
                  <a:pt x="1649214" y="8775105"/>
                  <a:pt x="1278003" y="8493125"/>
                  <a:pt x="967779" y="8127604"/>
                </a:cubicBezTo>
                <a:cubicBezTo>
                  <a:pt x="657555" y="7761949"/>
                  <a:pt x="418703" y="7321947"/>
                  <a:pt x="251221" y="6807597"/>
                </a:cubicBezTo>
                <a:cubicBezTo>
                  <a:pt x="83740" y="6293247"/>
                  <a:pt x="0" y="5720028"/>
                  <a:pt x="0" y="5087938"/>
                </a:cubicBezTo>
                <a:lnTo>
                  <a:pt x="0" y="4189215"/>
                </a:lnTo>
                <a:cubicBezTo>
                  <a:pt x="0" y="3557125"/>
                  <a:pt x="83740" y="2983905"/>
                  <a:pt x="251221" y="2469555"/>
                </a:cubicBezTo>
                <a:cubicBezTo>
                  <a:pt x="418703" y="1955205"/>
                  <a:pt x="660664" y="1514211"/>
                  <a:pt x="977106" y="1146572"/>
                </a:cubicBezTo>
                <a:cubicBezTo>
                  <a:pt x="1293547" y="778934"/>
                  <a:pt x="1675077" y="495962"/>
                  <a:pt x="2121693" y="297657"/>
                </a:cubicBezTo>
                <a:cubicBezTo>
                  <a:pt x="2568442" y="99219"/>
                  <a:pt x="3070952" y="0"/>
                  <a:pt x="3629223" y="0"/>
                </a:cubicBezTo>
                <a:cubicBezTo>
                  <a:pt x="4311848" y="0"/>
                  <a:pt x="4888904" y="127993"/>
                  <a:pt x="5360392" y="383977"/>
                </a:cubicBezTo>
                <a:cubicBezTo>
                  <a:pt x="5831879" y="639829"/>
                  <a:pt x="6198923" y="993841"/>
                  <a:pt x="6461521" y="1446015"/>
                </a:cubicBezTo>
                <a:cubicBezTo>
                  <a:pt x="6724120" y="1898055"/>
                  <a:pt x="6886442" y="2421269"/>
                  <a:pt x="6948487" y="3015655"/>
                </a:cubicBezTo>
                <a:lnTo>
                  <a:pt x="5757862" y="3015655"/>
                </a:lnTo>
                <a:cubicBezTo>
                  <a:pt x="5700050" y="2594438"/>
                  <a:pt x="5592564" y="2232091"/>
                  <a:pt x="5435401" y="1928615"/>
                </a:cubicBezTo>
                <a:cubicBezTo>
                  <a:pt x="5278371" y="1625138"/>
                  <a:pt x="5055129" y="1390849"/>
                  <a:pt x="4765675" y="1225749"/>
                </a:cubicBezTo>
                <a:cubicBezTo>
                  <a:pt x="4476353" y="1060516"/>
                  <a:pt x="4098064" y="977900"/>
                  <a:pt x="3630810" y="977900"/>
                </a:cubicBezTo>
                <a:cubicBezTo>
                  <a:pt x="3229835" y="977900"/>
                  <a:pt x="2877410" y="1054299"/>
                  <a:pt x="2573535" y="1207096"/>
                </a:cubicBezTo>
                <a:cubicBezTo>
                  <a:pt x="2269662" y="1359893"/>
                  <a:pt x="2015397" y="1576719"/>
                  <a:pt x="1810742" y="1857574"/>
                </a:cubicBezTo>
                <a:cubicBezTo>
                  <a:pt x="1606219" y="2138297"/>
                  <a:pt x="1452231" y="2474847"/>
                  <a:pt x="1348779" y="2867224"/>
                </a:cubicBezTo>
                <a:cubicBezTo>
                  <a:pt x="1245459" y="3259469"/>
                  <a:pt x="1193800" y="3695105"/>
                  <a:pt x="1193800" y="4174133"/>
                </a:cubicBezTo>
                <a:lnTo>
                  <a:pt x="1193800" y="5084565"/>
                </a:lnTo>
                <a:cubicBezTo>
                  <a:pt x="1193800" y="5526419"/>
                  <a:pt x="1240300" y="5941484"/>
                  <a:pt x="1333301" y="6329760"/>
                </a:cubicBezTo>
                <a:cubicBezTo>
                  <a:pt x="1426302" y="6717904"/>
                  <a:pt x="1567854" y="7058555"/>
                  <a:pt x="1757957" y="7351713"/>
                </a:cubicBezTo>
                <a:cubicBezTo>
                  <a:pt x="1948193" y="7644871"/>
                  <a:pt x="2190088" y="7875059"/>
                  <a:pt x="2483643" y="8042275"/>
                </a:cubicBezTo>
                <a:cubicBezTo>
                  <a:pt x="2777199" y="8209492"/>
                  <a:pt x="3124464" y="8293100"/>
                  <a:pt x="3525440" y="8293100"/>
                </a:cubicBezTo>
                <a:cubicBezTo>
                  <a:pt x="4033969" y="8293100"/>
                  <a:pt x="4439113" y="8212601"/>
                  <a:pt x="4740870" y="8051602"/>
                </a:cubicBezTo>
                <a:cubicBezTo>
                  <a:pt x="5042627" y="7890471"/>
                  <a:pt x="5271029" y="7659225"/>
                  <a:pt x="5426075" y="7357865"/>
                </a:cubicBezTo>
                <a:cubicBezTo>
                  <a:pt x="5581120" y="7056504"/>
                  <a:pt x="5691716" y="6695216"/>
                  <a:pt x="5757862" y="6273999"/>
                </a:cubicBezTo>
                <a:close/>
              </a:path>
            </a:pathLst>
          </a:custGeom>
          <a:solidFill>
            <a:srgbClr val="0D0D0D">
              <a:alpha val="100000"/>
            </a:srgbClr>
          </a:solidFill>
          <a:ln w="7038464">
            <a:noFill/>
          </a:ln>
        </p:spPr>
        <p:style>
          <a:lnRef idx="2">
            <a:schemeClr val="accent1">
              <a:shade val="50000"/>
            </a:schemeClr>
          </a:lnRef>
          <a:fillRef idx="1">
            <a:schemeClr val="accent1"/>
          </a:fillRef>
          <a:effectRef idx="0">
            <a:schemeClr val="accent1"/>
          </a:effectRef>
          <a:fontRef idx="minor">
            <a:schemeClr val="lt1"/>
          </a:fontRef>
        </p:style>
      </p:sp>
      <p:sp>
        <p:nvSpPr>
          <p:cNvPr id="7727" name="Freeform 7727"/>
          <p:cNvSpPr/>
          <p:nvPr/>
        </p:nvSpPr>
        <p:spPr>
          <a:xfrm>
            <a:off x="2554454" y="1913963"/>
            <a:ext cx="75983" cy="86669"/>
          </a:xfrm>
          <a:custGeom>
            <a:avLst/>
            <a:gdLst/>
            <a:ahLst/>
            <a:cxnLst/>
            <a:rect l="0" t="0" r="0" b="0"/>
            <a:pathLst>
              <a:path w="6108700" h="6959600">
                <a:moveTo>
                  <a:pt x="0" y="3554215"/>
                </a:moveTo>
                <a:lnTo>
                  <a:pt x="0" y="3411538"/>
                </a:lnTo>
                <a:cubicBezTo>
                  <a:pt x="0" y="2927615"/>
                  <a:pt x="70246" y="2477890"/>
                  <a:pt x="210740" y="2062361"/>
                </a:cubicBezTo>
                <a:cubicBezTo>
                  <a:pt x="351366" y="1646701"/>
                  <a:pt x="553971" y="1284883"/>
                  <a:pt x="818554" y="976908"/>
                </a:cubicBezTo>
                <a:cubicBezTo>
                  <a:pt x="1083270" y="668801"/>
                  <a:pt x="1403746" y="428956"/>
                  <a:pt x="1779984" y="257374"/>
                </a:cubicBezTo>
                <a:cubicBezTo>
                  <a:pt x="2156221" y="85791"/>
                  <a:pt x="2577901" y="0"/>
                  <a:pt x="3045023" y="0"/>
                </a:cubicBezTo>
                <a:cubicBezTo>
                  <a:pt x="3516378" y="0"/>
                  <a:pt x="3941167" y="85791"/>
                  <a:pt x="4319389" y="257374"/>
                </a:cubicBezTo>
                <a:cubicBezTo>
                  <a:pt x="4697743" y="428956"/>
                  <a:pt x="5020270" y="668801"/>
                  <a:pt x="5286970" y="976908"/>
                </a:cubicBezTo>
                <a:cubicBezTo>
                  <a:pt x="5553670" y="1284883"/>
                  <a:pt x="5757267" y="1646701"/>
                  <a:pt x="5897760" y="2062361"/>
                </a:cubicBezTo>
                <a:cubicBezTo>
                  <a:pt x="6038387" y="2477890"/>
                  <a:pt x="6108700" y="2927615"/>
                  <a:pt x="6108700" y="3411538"/>
                </a:cubicBezTo>
                <a:lnTo>
                  <a:pt x="6108700" y="3554215"/>
                </a:lnTo>
                <a:cubicBezTo>
                  <a:pt x="6108700" y="4038005"/>
                  <a:pt x="6038387" y="4486672"/>
                  <a:pt x="5897760" y="4900216"/>
                </a:cubicBezTo>
                <a:cubicBezTo>
                  <a:pt x="5757267" y="5313760"/>
                  <a:pt x="5553670" y="5674585"/>
                  <a:pt x="5286970" y="5982693"/>
                </a:cubicBezTo>
                <a:cubicBezTo>
                  <a:pt x="5020270" y="6290800"/>
                  <a:pt x="4699860" y="6530645"/>
                  <a:pt x="4325739" y="6702227"/>
                </a:cubicBezTo>
                <a:cubicBezTo>
                  <a:pt x="3951618" y="6873808"/>
                  <a:pt x="3528814" y="6959600"/>
                  <a:pt x="3057326" y="6959600"/>
                </a:cubicBezTo>
                <a:cubicBezTo>
                  <a:pt x="2586103" y="6959600"/>
                  <a:pt x="2162373" y="6873808"/>
                  <a:pt x="1786135" y="6702227"/>
                </a:cubicBezTo>
                <a:cubicBezTo>
                  <a:pt x="1409898" y="6530645"/>
                  <a:pt x="1088429" y="6290800"/>
                  <a:pt x="821729" y="5982693"/>
                </a:cubicBezTo>
                <a:cubicBezTo>
                  <a:pt x="555029" y="5674585"/>
                  <a:pt x="351366" y="5313760"/>
                  <a:pt x="210740" y="4900216"/>
                </a:cubicBezTo>
                <a:cubicBezTo>
                  <a:pt x="70246" y="4486672"/>
                  <a:pt x="0" y="4038005"/>
                  <a:pt x="0" y="3554215"/>
                </a:cubicBezTo>
                <a:close/>
                <a:moveTo>
                  <a:pt x="1147167" y="3411538"/>
                </a:moveTo>
                <a:lnTo>
                  <a:pt x="1147167" y="3554215"/>
                </a:lnTo>
                <a:cubicBezTo>
                  <a:pt x="1147167" y="3889177"/>
                  <a:pt x="1186523" y="4204560"/>
                  <a:pt x="1265237" y="4500365"/>
                </a:cubicBezTo>
                <a:cubicBezTo>
                  <a:pt x="1343951" y="4796036"/>
                  <a:pt x="1463013" y="5057643"/>
                  <a:pt x="1622425" y="5285185"/>
                </a:cubicBezTo>
                <a:cubicBezTo>
                  <a:pt x="1781836" y="5512594"/>
                  <a:pt x="1981662" y="5691453"/>
                  <a:pt x="2221904" y="5821760"/>
                </a:cubicBezTo>
                <a:cubicBezTo>
                  <a:pt x="2462146" y="5952067"/>
                  <a:pt x="2741678" y="6017221"/>
                  <a:pt x="3060501" y="6017221"/>
                </a:cubicBezTo>
                <a:cubicBezTo>
                  <a:pt x="3375223" y="6017221"/>
                  <a:pt x="3651646" y="5952067"/>
                  <a:pt x="3889771" y="5821760"/>
                </a:cubicBezTo>
                <a:cubicBezTo>
                  <a:pt x="4128029" y="5691453"/>
                  <a:pt x="4325805" y="5512594"/>
                  <a:pt x="4483100" y="5285185"/>
                </a:cubicBezTo>
                <a:cubicBezTo>
                  <a:pt x="4640527" y="5057643"/>
                  <a:pt x="4759589" y="4796036"/>
                  <a:pt x="4840287" y="4500365"/>
                </a:cubicBezTo>
                <a:cubicBezTo>
                  <a:pt x="4921117" y="4204560"/>
                  <a:pt x="4961532" y="3889177"/>
                  <a:pt x="4961532" y="3554215"/>
                </a:cubicBezTo>
                <a:lnTo>
                  <a:pt x="4961532" y="3411538"/>
                </a:lnTo>
                <a:cubicBezTo>
                  <a:pt x="4961532" y="3080544"/>
                  <a:pt x="4921117" y="2767211"/>
                  <a:pt x="4840287" y="2471540"/>
                </a:cubicBezTo>
                <a:cubicBezTo>
                  <a:pt x="4759589" y="2175736"/>
                  <a:pt x="4639535" y="1913070"/>
                  <a:pt x="4480123" y="1683544"/>
                </a:cubicBezTo>
                <a:cubicBezTo>
                  <a:pt x="4320711" y="1454018"/>
                  <a:pt x="4121877" y="1273109"/>
                  <a:pt x="3883620" y="1140818"/>
                </a:cubicBezTo>
                <a:cubicBezTo>
                  <a:pt x="3645495" y="1008526"/>
                  <a:pt x="3367021" y="942380"/>
                  <a:pt x="3048198" y="942380"/>
                </a:cubicBezTo>
                <a:cubicBezTo>
                  <a:pt x="2733476" y="942380"/>
                  <a:pt x="2456987" y="1008526"/>
                  <a:pt x="2218729" y="1140818"/>
                </a:cubicBezTo>
                <a:cubicBezTo>
                  <a:pt x="1980604" y="1273109"/>
                  <a:pt x="1781836" y="1454018"/>
                  <a:pt x="1622425" y="1683544"/>
                </a:cubicBezTo>
                <a:cubicBezTo>
                  <a:pt x="1463013" y="1913070"/>
                  <a:pt x="1343951" y="2175736"/>
                  <a:pt x="1265237" y="2471540"/>
                </a:cubicBezTo>
                <a:cubicBezTo>
                  <a:pt x="1186523" y="2767211"/>
                  <a:pt x="1147167" y="3080544"/>
                  <a:pt x="1147167" y="3411538"/>
                </a:cubicBezTo>
                <a:close/>
              </a:path>
            </a:pathLst>
          </a:custGeom>
          <a:solidFill>
            <a:srgbClr val="0D0D0D">
              <a:alpha val="100000"/>
            </a:srgbClr>
          </a:solidFill>
          <a:ln w="7038464">
            <a:noFill/>
          </a:ln>
        </p:spPr>
        <p:style>
          <a:lnRef idx="2">
            <a:schemeClr val="accent1">
              <a:shade val="50000"/>
            </a:schemeClr>
          </a:lnRef>
          <a:fillRef idx="1">
            <a:schemeClr val="accent1"/>
          </a:fillRef>
          <a:effectRef idx="0">
            <a:schemeClr val="accent1"/>
          </a:effectRef>
          <a:fontRef idx="minor">
            <a:schemeClr val="lt1"/>
          </a:fontRef>
        </p:style>
      </p:sp>
      <p:sp>
        <p:nvSpPr>
          <p:cNvPr id="7728" name="Freeform 7728"/>
          <p:cNvSpPr/>
          <p:nvPr/>
        </p:nvSpPr>
        <p:spPr>
          <a:xfrm>
            <a:off x="2650073" y="1880435"/>
            <a:ext cx="14268" cy="118615"/>
          </a:xfrm>
          <a:custGeom>
            <a:avLst/>
            <a:gdLst/>
            <a:ahLst/>
            <a:cxnLst/>
            <a:rect l="0" t="0" r="0" b="0"/>
            <a:pathLst>
              <a:path w="1147167" h="9525000">
                <a:moveTo>
                  <a:pt x="1147167" y="0"/>
                </a:moveTo>
                <a:lnTo>
                  <a:pt x="1147167" y="9525000"/>
                </a:lnTo>
                <a:lnTo>
                  <a:pt x="0" y="9525000"/>
                </a:lnTo>
                <a:lnTo>
                  <a:pt x="0" y="0"/>
                </a:lnTo>
                <a:close/>
              </a:path>
            </a:pathLst>
          </a:custGeom>
          <a:solidFill>
            <a:srgbClr val="0D0D0D">
              <a:alpha val="100000"/>
            </a:srgbClr>
          </a:solidFill>
          <a:ln w="7038464">
            <a:noFill/>
          </a:ln>
        </p:spPr>
        <p:style>
          <a:lnRef idx="2">
            <a:schemeClr val="accent1">
              <a:shade val="50000"/>
            </a:schemeClr>
          </a:lnRef>
          <a:fillRef idx="1">
            <a:schemeClr val="accent1"/>
          </a:fillRef>
          <a:effectRef idx="0">
            <a:schemeClr val="accent1"/>
          </a:effectRef>
          <a:fontRef idx="minor">
            <a:schemeClr val="lt1"/>
          </a:fontRef>
        </p:style>
      </p:sp>
      <p:sp>
        <p:nvSpPr>
          <p:cNvPr id="7729" name="Freeform 7729"/>
          <p:cNvSpPr/>
          <p:nvPr/>
        </p:nvSpPr>
        <p:spPr>
          <a:xfrm>
            <a:off x="2688665" y="1880435"/>
            <a:ext cx="14268" cy="118615"/>
          </a:xfrm>
          <a:custGeom>
            <a:avLst/>
            <a:gdLst/>
            <a:ahLst/>
            <a:cxnLst/>
            <a:rect l="0" t="0" r="0" b="0"/>
            <a:pathLst>
              <a:path w="1147167" h="9525000">
                <a:moveTo>
                  <a:pt x="1147167" y="0"/>
                </a:moveTo>
                <a:lnTo>
                  <a:pt x="1147167" y="9525000"/>
                </a:lnTo>
                <a:lnTo>
                  <a:pt x="0" y="9525000"/>
                </a:lnTo>
                <a:lnTo>
                  <a:pt x="0" y="0"/>
                </a:lnTo>
                <a:close/>
              </a:path>
            </a:pathLst>
          </a:custGeom>
          <a:solidFill>
            <a:srgbClr val="0D0D0D">
              <a:alpha val="100000"/>
            </a:srgbClr>
          </a:solidFill>
          <a:ln w="7038464">
            <a:noFill/>
          </a:ln>
        </p:spPr>
        <p:style>
          <a:lnRef idx="2">
            <a:schemeClr val="accent1">
              <a:shade val="50000"/>
            </a:schemeClr>
          </a:lnRef>
          <a:fillRef idx="1">
            <a:schemeClr val="accent1"/>
          </a:fillRef>
          <a:effectRef idx="0">
            <a:schemeClr val="accent1"/>
          </a:effectRef>
          <a:fontRef idx="minor">
            <a:schemeClr val="lt1"/>
          </a:fontRef>
        </p:style>
      </p:sp>
      <p:sp>
        <p:nvSpPr>
          <p:cNvPr id="7730" name="Freeform 7730"/>
          <p:cNvSpPr/>
          <p:nvPr/>
        </p:nvSpPr>
        <p:spPr>
          <a:xfrm>
            <a:off x="2723623" y="1913963"/>
            <a:ext cx="68857" cy="86669"/>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0D0D0D">
              <a:alpha val="100000"/>
            </a:srgbClr>
          </a:solidFill>
          <a:ln w="7038464">
            <a:noFill/>
          </a:ln>
        </p:spPr>
        <p:style>
          <a:lnRef idx="2">
            <a:schemeClr val="accent1">
              <a:shade val="50000"/>
            </a:schemeClr>
          </a:lnRef>
          <a:fillRef idx="1">
            <a:schemeClr val="accent1"/>
          </a:fillRef>
          <a:effectRef idx="0">
            <a:schemeClr val="accent1"/>
          </a:effectRef>
          <a:fontRef idx="minor">
            <a:schemeClr val="lt1"/>
          </a:fontRef>
        </p:style>
      </p:sp>
      <p:sp>
        <p:nvSpPr>
          <p:cNvPr id="7731" name="Freeform 7731"/>
          <p:cNvSpPr/>
          <p:nvPr/>
        </p:nvSpPr>
        <p:spPr>
          <a:xfrm>
            <a:off x="2812450" y="1880435"/>
            <a:ext cx="70663" cy="120197"/>
          </a:xfrm>
          <a:custGeom>
            <a:avLst/>
            <a:gdLst/>
            <a:ahLst/>
            <a:cxnLst/>
            <a:rect l="0" t="0" r="0" b="0"/>
            <a:pathLst>
              <a:path w="5681067" h="9652000">
                <a:moveTo>
                  <a:pt x="0" y="0"/>
                </a:moveTo>
                <a:lnTo>
                  <a:pt x="1147167" y="0"/>
                </a:lnTo>
                <a:lnTo>
                  <a:pt x="1147167" y="8221465"/>
                </a:lnTo>
                <a:lnTo>
                  <a:pt x="1048543" y="9525000"/>
                </a:lnTo>
                <a:lnTo>
                  <a:pt x="0" y="9525000"/>
                </a:lnTo>
                <a:close/>
                <a:moveTo>
                  <a:pt x="5681067" y="6116241"/>
                </a:moveTo>
                <a:lnTo>
                  <a:pt x="5681067" y="6246615"/>
                </a:lnTo>
                <a:cubicBezTo>
                  <a:pt x="5681067" y="6734506"/>
                  <a:pt x="5623189" y="7186282"/>
                  <a:pt x="5507434" y="7601943"/>
                </a:cubicBezTo>
                <a:cubicBezTo>
                  <a:pt x="5391811" y="8017603"/>
                  <a:pt x="5222411" y="8378429"/>
                  <a:pt x="4999235" y="8684419"/>
                </a:cubicBezTo>
                <a:cubicBezTo>
                  <a:pt x="4776192" y="8990410"/>
                  <a:pt x="4503539" y="9228204"/>
                  <a:pt x="4181276" y="9397802"/>
                </a:cubicBezTo>
                <a:cubicBezTo>
                  <a:pt x="3859014" y="9567267"/>
                  <a:pt x="3489258" y="9652000"/>
                  <a:pt x="3072010" y="9652000"/>
                </a:cubicBezTo>
                <a:cubicBezTo>
                  <a:pt x="2646428" y="9652000"/>
                  <a:pt x="2273564" y="9578578"/>
                  <a:pt x="1953418" y="9431735"/>
                </a:cubicBezTo>
                <a:cubicBezTo>
                  <a:pt x="1633272" y="9284759"/>
                  <a:pt x="1363728" y="9072563"/>
                  <a:pt x="1144785" y="8795147"/>
                </a:cubicBezTo>
                <a:cubicBezTo>
                  <a:pt x="925843" y="8517732"/>
                  <a:pt x="751284" y="8182439"/>
                  <a:pt x="621109" y="7789268"/>
                </a:cubicBezTo>
                <a:cubicBezTo>
                  <a:pt x="490934" y="7395965"/>
                  <a:pt x="401042" y="6952986"/>
                  <a:pt x="351432" y="6460332"/>
                </a:cubicBezTo>
                <a:lnTo>
                  <a:pt x="351432" y="5889824"/>
                </a:lnTo>
                <a:cubicBezTo>
                  <a:pt x="401042" y="5393995"/>
                  <a:pt x="490934" y="4949892"/>
                  <a:pt x="621109" y="4557515"/>
                </a:cubicBezTo>
                <a:cubicBezTo>
                  <a:pt x="751284" y="4165005"/>
                  <a:pt x="925843" y="3829381"/>
                  <a:pt x="1144785" y="3550643"/>
                </a:cubicBezTo>
                <a:cubicBezTo>
                  <a:pt x="1363728" y="3271772"/>
                  <a:pt x="1632214" y="3059047"/>
                  <a:pt x="1950243" y="2912468"/>
                </a:cubicBezTo>
                <a:cubicBezTo>
                  <a:pt x="2268405" y="2765756"/>
                  <a:pt x="2638226" y="2692400"/>
                  <a:pt x="3059707" y="2692400"/>
                </a:cubicBezTo>
                <a:cubicBezTo>
                  <a:pt x="3481056" y="2692400"/>
                  <a:pt x="3854913" y="2774091"/>
                  <a:pt x="4181276" y="2937471"/>
                </a:cubicBezTo>
                <a:cubicBezTo>
                  <a:pt x="4507772" y="3100719"/>
                  <a:pt x="4781483" y="3333287"/>
                  <a:pt x="5002410" y="3635177"/>
                </a:cubicBezTo>
                <a:cubicBezTo>
                  <a:pt x="5223470" y="3937067"/>
                  <a:pt x="5391811" y="4297892"/>
                  <a:pt x="5507434" y="4717654"/>
                </a:cubicBezTo>
                <a:cubicBezTo>
                  <a:pt x="5623189" y="5137283"/>
                  <a:pt x="5681067" y="5603479"/>
                  <a:pt x="5681067" y="6116241"/>
                </a:cubicBezTo>
                <a:close/>
                <a:moveTo>
                  <a:pt x="4533900" y="6243440"/>
                </a:moveTo>
                <a:lnTo>
                  <a:pt x="4533900" y="6113066"/>
                </a:lnTo>
                <a:cubicBezTo>
                  <a:pt x="4533900" y="5778368"/>
                  <a:pt x="4502811" y="5463250"/>
                  <a:pt x="4440634" y="5167710"/>
                </a:cubicBezTo>
                <a:cubicBezTo>
                  <a:pt x="4378457" y="4872038"/>
                  <a:pt x="4279039" y="4611556"/>
                  <a:pt x="4142382" y="4386263"/>
                </a:cubicBezTo>
                <a:cubicBezTo>
                  <a:pt x="4005857" y="4160838"/>
                  <a:pt x="3825808" y="3983038"/>
                  <a:pt x="3602235" y="3852863"/>
                </a:cubicBezTo>
                <a:cubicBezTo>
                  <a:pt x="3378663" y="3722688"/>
                  <a:pt x="3103297" y="3657600"/>
                  <a:pt x="2776140" y="3657600"/>
                </a:cubicBezTo>
                <a:cubicBezTo>
                  <a:pt x="2486289" y="3657600"/>
                  <a:pt x="2234737" y="3707210"/>
                  <a:pt x="2021482" y="3806429"/>
                </a:cubicBezTo>
                <a:cubicBezTo>
                  <a:pt x="1808228" y="3905515"/>
                  <a:pt x="1627055" y="4038799"/>
                  <a:pt x="1477962" y="4206280"/>
                </a:cubicBezTo>
                <a:cubicBezTo>
                  <a:pt x="1329002" y="4373629"/>
                  <a:pt x="1207955" y="4563798"/>
                  <a:pt x="1114821" y="4776788"/>
                </a:cubicBezTo>
                <a:cubicBezTo>
                  <a:pt x="1021688" y="4989645"/>
                  <a:pt x="952301" y="5209779"/>
                  <a:pt x="906660" y="5437188"/>
                </a:cubicBezTo>
                <a:lnTo>
                  <a:pt x="906660" y="6931621"/>
                </a:lnTo>
                <a:cubicBezTo>
                  <a:pt x="972939" y="7220943"/>
                  <a:pt x="1081616" y="7498954"/>
                  <a:pt x="1232693" y="7765654"/>
                </a:cubicBezTo>
                <a:cubicBezTo>
                  <a:pt x="1383770" y="8032221"/>
                  <a:pt x="1586640" y="8250304"/>
                  <a:pt x="1841301" y="8419902"/>
                </a:cubicBezTo>
                <a:cubicBezTo>
                  <a:pt x="2096095" y="8589368"/>
                  <a:pt x="2411875" y="8674100"/>
                  <a:pt x="2788642" y="8674100"/>
                </a:cubicBezTo>
                <a:cubicBezTo>
                  <a:pt x="3099130" y="8674100"/>
                  <a:pt x="3365103" y="8611130"/>
                  <a:pt x="3586559" y="8485188"/>
                </a:cubicBezTo>
                <a:cubicBezTo>
                  <a:pt x="3808147" y="8359114"/>
                  <a:pt x="3988263" y="8184423"/>
                  <a:pt x="4126904" y="7961115"/>
                </a:cubicBezTo>
                <a:cubicBezTo>
                  <a:pt x="4265678" y="7737806"/>
                  <a:pt x="4368204" y="7479441"/>
                  <a:pt x="4434482" y="7186018"/>
                </a:cubicBezTo>
                <a:cubicBezTo>
                  <a:pt x="4500760" y="6892463"/>
                  <a:pt x="4533900" y="6578270"/>
                  <a:pt x="4533900" y="6243440"/>
                </a:cubicBezTo>
                <a:close/>
              </a:path>
            </a:pathLst>
          </a:custGeom>
          <a:solidFill>
            <a:srgbClr val="0D0D0D">
              <a:alpha val="100000"/>
            </a:srgbClr>
          </a:solidFill>
          <a:ln w="7038464">
            <a:noFill/>
          </a:ln>
        </p:spPr>
        <p:style>
          <a:lnRef idx="2">
            <a:schemeClr val="accent1">
              <a:shade val="50000"/>
            </a:schemeClr>
          </a:lnRef>
          <a:fillRef idx="1">
            <a:schemeClr val="accent1"/>
          </a:fillRef>
          <a:effectRef idx="0">
            <a:schemeClr val="accent1"/>
          </a:effectRef>
          <a:fontRef idx="minor">
            <a:schemeClr val="lt1"/>
          </a:fontRef>
        </p:style>
      </p:sp>
      <p:sp>
        <p:nvSpPr>
          <p:cNvPr id="7732" name="Freeform 7732"/>
          <p:cNvSpPr/>
          <p:nvPr/>
        </p:nvSpPr>
        <p:spPr>
          <a:xfrm>
            <a:off x="2897327" y="1913963"/>
            <a:ext cx="75983" cy="86669"/>
          </a:xfrm>
          <a:custGeom>
            <a:avLst/>
            <a:gdLst/>
            <a:ahLst/>
            <a:cxnLst/>
            <a:rect l="0" t="0" r="0" b="0"/>
            <a:pathLst>
              <a:path w="6108700" h="6959600">
                <a:moveTo>
                  <a:pt x="0" y="3554215"/>
                </a:moveTo>
                <a:lnTo>
                  <a:pt x="0" y="3411538"/>
                </a:lnTo>
                <a:cubicBezTo>
                  <a:pt x="0" y="2927615"/>
                  <a:pt x="70246" y="2477890"/>
                  <a:pt x="210740" y="2062361"/>
                </a:cubicBezTo>
                <a:cubicBezTo>
                  <a:pt x="351366" y="1646701"/>
                  <a:pt x="553971" y="1284883"/>
                  <a:pt x="818554" y="976908"/>
                </a:cubicBezTo>
                <a:cubicBezTo>
                  <a:pt x="1083270" y="668801"/>
                  <a:pt x="1403746" y="428956"/>
                  <a:pt x="1779984" y="257374"/>
                </a:cubicBezTo>
                <a:cubicBezTo>
                  <a:pt x="2156221" y="85791"/>
                  <a:pt x="2577901" y="0"/>
                  <a:pt x="3045023" y="0"/>
                </a:cubicBezTo>
                <a:cubicBezTo>
                  <a:pt x="3516378" y="0"/>
                  <a:pt x="3941167" y="85791"/>
                  <a:pt x="4319389" y="257374"/>
                </a:cubicBezTo>
                <a:cubicBezTo>
                  <a:pt x="4697743" y="428956"/>
                  <a:pt x="5020270" y="668801"/>
                  <a:pt x="5286970" y="976908"/>
                </a:cubicBezTo>
                <a:cubicBezTo>
                  <a:pt x="5553670" y="1284883"/>
                  <a:pt x="5757267" y="1646701"/>
                  <a:pt x="5897760" y="2062361"/>
                </a:cubicBezTo>
                <a:cubicBezTo>
                  <a:pt x="6038387" y="2477890"/>
                  <a:pt x="6108700" y="2927615"/>
                  <a:pt x="6108700" y="3411538"/>
                </a:cubicBezTo>
                <a:lnTo>
                  <a:pt x="6108700" y="3554215"/>
                </a:lnTo>
                <a:cubicBezTo>
                  <a:pt x="6108700" y="4038005"/>
                  <a:pt x="6038387" y="4486672"/>
                  <a:pt x="5897760" y="4900216"/>
                </a:cubicBezTo>
                <a:cubicBezTo>
                  <a:pt x="5757267" y="5313760"/>
                  <a:pt x="5553670" y="5674585"/>
                  <a:pt x="5286970" y="5982693"/>
                </a:cubicBezTo>
                <a:cubicBezTo>
                  <a:pt x="5020270" y="6290800"/>
                  <a:pt x="4699860" y="6530645"/>
                  <a:pt x="4325739" y="6702227"/>
                </a:cubicBezTo>
                <a:cubicBezTo>
                  <a:pt x="3951618" y="6873808"/>
                  <a:pt x="3528814" y="6959600"/>
                  <a:pt x="3057326" y="6959600"/>
                </a:cubicBezTo>
                <a:cubicBezTo>
                  <a:pt x="2586103" y="6959600"/>
                  <a:pt x="2162373" y="6873808"/>
                  <a:pt x="1786135" y="6702227"/>
                </a:cubicBezTo>
                <a:cubicBezTo>
                  <a:pt x="1409898" y="6530645"/>
                  <a:pt x="1088429" y="6290800"/>
                  <a:pt x="821729" y="5982693"/>
                </a:cubicBezTo>
                <a:cubicBezTo>
                  <a:pt x="555029" y="5674585"/>
                  <a:pt x="351366" y="5313760"/>
                  <a:pt x="210740" y="4900216"/>
                </a:cubicBezTo>
                <a:cubicBezTo>
                  <a:pt x="70246" y="4486672"/>
                  <a:pt x="0" y="4038005"/>
                  <a:pt x="0" y="3554215"/>
                </a:cubicBezTo>
                <a:close/>
                <a:moveTo>
                  <a:pt x="1147167" y="3411538"/>
                </a:moveTo>
                <a:lnTo>
                  <a:pt x="1147167" y="3554215"/>
                </a:lnTo>
                <a:cubicBezTo>
                  <a:pt x="1147167" y="3889177"/>
                  <a:pt x="1186523" y="4204560"/>
                  <a:pt x="1265237" y="4500365"/>
                </a:cubicBezTo>
                <a:cubicBezTo>
                  <a:pt x="1343951" y="4796036"/>
                  <a:pt x="1463013" y="5057643"/>
                  <a:pt x="1622425" y="5285185"/>
                </a:cubicBezTo>
                <a:cubicBezTo>
                  <a:pt x="1781836" y="5512594"/>
                  <a:pt x="1981662" y="5691453"/>
                  <a:pt x="2221904" y="5821760"/>
                </a:cubicBezTo>
                <a:cubicBezTo>
                  <a:pt x="2462146" y="5952067"/>
                  <a:pt x="2741678" y="6017221"/>
                  <a:pt x="3060501" y="6017221"/>
                </a:cubicBezTo>
                <a:cubicBezTo>
                  <a:pt x="3375223" y="6017221"/>
                  <a:pt x="3651646" y="5952067"/>
                  <a:pt x="3889771" y="5821760"/>
                </a:cubicBezTo>
                <a:cubicBezTo>
                  <a:pt x="4128029" y="5691453"/>
                  <a:pt x="4325805" y="5512594"/>
                  <a:pt x="4483100" y="5285185"/>
                </a:cubicBezTo>
                <a:cubicBezTo>
                  <a:pt x="4640527" y="5057643"/>
                  <a:pt x="4759589" y="4796036"/>
                  <a:pt x="4840287" y="4500365"/>
                </a:cubicBezTo>
                <a:cubicBezTo>
                  <a:pt x="4921117" y="4204560"/>
                  <a:pt x="4961532" y="3889177"/>
                  <a:pt x="4961532" y="3554215"/>
                </a:cubicBezTo>
                <a:lnTo>
                  <a:pt x="4961532" y="3411538"/>
                </a:lnTo>
                <a:cubicBezTo>
                  <a:pt x="4961532" y="3080544"/>
                  <a:pt x="4921117" y="2767211"/>
                  <a:pt x="4840287" y="2471540"/>
                </a:cubicBezTo>
                <a:cubicBezTo>
                  <a:pt x="4759589" y="2175736"/>
                  <a:pt x="4639535" y="1913070"/>
                  <a:pt x="4480123" y="1683544"/>
                </a:cubicBezTo>
                <a:cubicBezTo>
                  <a:pt x="4320711" y="1454018"/>
                  <a:pt x="4121877" y="1273109"/>
                  <a:pt x="3883620" y="1140818"/>
                </a:cubicBezTo>
                <a:cubicBezTo>
                  <a:pt x="3645495" y="1008526"/>
                  <a:pt x="3367021" y="942380"/>
                  <a:pt x="3048198" y="942380"/>
                </a:cubicBezTo>
                <a:cubicBezTo>
                  <a:pt x="2733476" y="942380"/>
                  <a:pt x="2456987" y="1008526"/>
                  <a:pt x="2218729" y="1140818"/>
                </a:cubicBezTo>
                <a:cubicBezTo>
                  <a:pt x="1980604" y="1273109"/>
                  <a:pt x="1781836" y="1454018"/>
                  <a:pt x="1622425" y="1683544"/>
                </a:cubicBezTo>
                <a:cubicBezTo>
                  <a:pt x="1463013" y="1913070"/>
                  <a:pt x="1343951" y="2175736"/>
                  <a:pt x="1265237" y="2471540"/>
                </a:cubicBezTo>
                <a:cubicBezTo>
                  <a:pt x="1186523" y="2767211"/>
                  <a:pt x="1147167" y="3080544"/>
                  <a:pt x="1147167" y="3411538"/>
                </a:cubicBezTo>
                <a:close/>
              </a:path>
            </a:pathLst>
          </a:custGeom>
          <a:solidFill>
            <a:srgbClr val="0D0D0D">
              <a:alpha val="100000"/>
            </a:srgbClr>
          </a:solidFill>
          <a:ln w="7038464">
            <a:noFill/>
          </a:ln>
        </p:spPr>
        <p:style>
          <a:lnRef idx="2">
            <a:schemeClr val="accent1">
              <a:shade val="50000"/>
            </a:schemeClr>
          </a:lnRef>
          <a:fillRef idx="1">
            <a:schemeClr val="accent1"/>
          </a:fillRef>
          <a:effectRef idx="0">
            <a:schemeClr val="accent1"/>
          </a:effectRef>
          <a:fontRef idx="minor">
            <a:schemeClr val="lt1"/>
          </a:fontRef>
        </p:style>
      </p:sp>
      <p:sp>
        <p:nvSpPr>
          <p:cNvPr id="7733" name="Freeform 7733"/>
          <p:cNvSpPr/>
          <p:nvPr/>
        </p:nvSpPr>
        <p:spPr>
          <a:xfrm>
            <a:off x="2991841" y="1913963"/>
            <a:ext cx="40376" cy="85087"/>
          </a:xfrm>
          <a:custGeom>
            <a:avLst/>
            <a:gdLst/>
            <a:ahLst/>
            <a:cxnLst/>
            <a:rect l="0" t="0" r="0" b="0"/>
            <a:pathLst>
              <a:path w="3246040" h="6832600">
                <a:moveTo>
                  <a:pt x="1150143" y="1180704"/>
                </a:moveTo>
                <a:lnTo>
                  <a:pt x="1150143" y="6832600"/>
                </a:lnTo>
                <a:lnTo>
                  <a:pt x="0" y="6832600"/>
                </a:lnTo>
                <a:lnTo>
                  <a:pt x="0" y="127000"/>
                </a:lnTo>
                <a:lnTo>
                  <a:pt x="1118989" y="127000"/>
                </a:lnTo>
                <a:close/>
                <a:moveTo>
                  <a:pt x="3246040" y="86916"/>
                </a:moveTo>
                <a:lnTo>
                  <a:pt x="3239889" y="1154510"/>
                </a:lnTo>
                <a:cubicBezTo>
                  <a:pt x="3144771" y="1133872"/>
                  <a:pt x="3054813" y="1120445"/>
                  <a:pt x="2970014" y="1114227"/>
                </a:cubicBezTo>
                <a:cubicBezTo>
                  <a:pt x="2885347" y="1108009"/>
                  <a:pt x="2789237" y="1104900"/>
                  <a:pt x="2681684" y="1104900"/>
                </a:cubicBezTo>
                <a:cubicBezTo>
                  <a:pt x="2417100" y="1104900"/>
                  <a:pt x="2183540" y="1146242"/>
                  <a:pt x="1981001" y="1228924"/>
                </a:cubicBezTo>
                <a:cubicBezTo>
                  <a:pt x="1778462" y="1311606"/>
                  <a:pt x="1606880" y="1427295"/>
                  <a:pt x="1466254" y="1575991"/>
                </a:cubicBezTo>
                <a:cubicBezTo>
                  <a:pt x="1325760" y="1724687"/>
                  <a:pt x="1215165" y="1901362"/>
                  <a:pt x="1134467" y="2106018"/>
                </a:cubicBezTo>
                <a:cubicBezTo>
                  <a:pt x="1053901" y="2310673"/>
                  <a:pt x="1001249" y="2534841"/>
                  <a:pt x="976510" y="2778522"/>
                </a:cubicBezTo>
                <a:lnTo>
                  <a:pt x="654050" y="2964458"/>
                </a:lnTo>
                <a:cubicBezTo>
                  <a:pt x="654050" y="2559249"/>
                  <a:pt x="694332" y="2178844"/>
                  <a:pt x="774898" y="1823244"/>
                </a:cubicBezTo>
                <a:cubicBezTo>
                  <a:pt x="855464" y="1467644"/>
                  <a:pt x="980479" y="1152393"/>
                  <a:pt x="1149945" y="877491"/>
                </a:cubicBezTo>
                <a:cubicBezTo>
                  <a:pt x="1319543" y="602589"/>
                  <a:pt x="1535575" y="387615"/>
                  <a:pt x="1798042" y="232569"/>
                </a:cubicBezTo>
                <a:cubicBezTo>
                  <a:pt x="2060641" y="77524"/>
                  <a:pt x="2373841" y="0"/>
                  <a:pt x="2737643" y="0"/>
                </a:cubicBezTo>
                <a:cubicBezTo>
                  <a:pt x="2820325" y="0"/>
                  <a:pt x="2915377" y="9327"/>
                  <a:pt x="3022798" y="27980"/>
                </a:cubicBezTo>
                <a:cubicBezTo>
                  <a:pt x="3130351" y="46501"/>
                  <a:pt x="3204765" y="66146"/>
                  <a:pt x="3246040" y="86916"/>
                </a:cubicBezTo>
                <a:close/>
              </a:path>
            </a:pathLst>
          </a:custGeom>
          <a:solidFill>
            <a:srgbClr val="0D0D0D">
              <a:alpha val="100000"/>
            </a:srgbClr>
          </a:solidFill>
          <a:ln w="7038464">
            <a:noFill/>
          </a:ln>
        </p:spPr>
        <p:style>
          <a:lnRef idx="2">
            <a:schemeClr val="accent1">
              <a:shade val="50000"/>
            </a:schemeClr>
          </a:lnRef>
          <a:fillRef idx="1">
            <a:schemeClr val="accent1"/>
          </a:fillRef>
          <a:effectRef idx="0">
            <a:schemeClr val="accent1"/>
          </a:effectRef>
          <a:fontRef idx="minor">
            <a:schemeClr val="lt1"/>
          </a:fontRef>
        </p:style>
      </p:sp>
      <p:sp>
        <p:nvSpPr>
          <p:cNvPr id="7734" name="Freeform 7734"/>
          <p:cNvSpPr/>
          <p:nvPr/>
        </p:nvSpPr>
        <p:spPr>
          <a:xfrm>
            <a:off x="3043543" y="1913963"/>
            <a:ext cx="68857" cy="86669"/>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0D0D0D">
              <a:alpha val="100000"/>
            </a:srgbClr>
          </a:solidFill>
          <a:ln w="7038464">
            <a:noFill/>
          </a:ln>
        </p:spPr>
        <p:style>
          <a:lnRef idx="2">
            <a:schemeClr val="accent1">
              <a:shade val="50000"/>
            </a:schemeClr>
          </a:lnRef>
          <a:fillRef idx="1">
            <a:schemeClr val="accent1"/>
          </a:fillRef>
          <a:effectRef idx="0">
            <a:schemeClr val="accent1"/>
          </a:effectRef>
          <a:fontRef idx="minor">
            <a:schemeClr val="lt1"/>
          </a:fontRef>
        </p:style>
      </p:sp>
      <p:sp>
        <p:nvSpPr>
          <p:cNvPr id="7735" name="Freeform 7735"/>
          <p:cNvSpPr/>
          <p:nvPr/>
        </p:nvSpPr>
        <p:spPr>
          <a:xfrm>
            <a:off x="3122338" y="1895223"/>
            <a:ext cx="45485" cy="105410"/>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0D0D0D">
              <a:alpha val="100000"/>
            </a:srgbClr>
          </a:solidFill>
          <a:ln w="7038464">
            <a:noFill/>
          </a:ln>
        </p:spPr>
        <p:style>
          <a:lnRef idx="2">
            <a:schemeClr val="accent1">
              <a:shade val="50000"/>
            </a:schemeClr>
          </a:lnRef>
          <a:fillRef idx="1">
            <a:schemeClr val="accent1"/>
          </a:fillRef>
          <a:effectRef idx="0">
            <a:schemeClr val="accent1"/>
          </a:effectRef>
          <a:fontRef idx="minor">
            <a:schemeClr val="lt1"/>
          </a:fontRef>
        </p:style>
      </p:sp>
      <p:sp>
        <p:nvSpPr>
          <p:cNvPr id="7736" name="Freeform 7736"/>
          <p:cNvSpPr/>
          <p:nvPr/>
        </p:nvSpPr>
        <p:spPr>
          <a:xfrm>
            <a:off x="3184705" y="1885022"/>
            <a:ext cx="16902" cy="114029"/>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0D0D0D">
              <a:alpha val="100000"/>
            </a:srgbClr>
          </a:solidFill>
          <a:ln w="7038464">
            <a:noFill/>
          </a:ln>
        </p:spPr>
        <p:style>
          <a:lnRef idx="2">
            <a:schemeClr val="accent1">
              <a:shade val="50000"/>
            </a:schemeClr>
          </a:lnRef>
          <a:fillRef idx="1">
            <a:schemeClr val="accent1"/>
          </a:fillRef>
          <a:effectRef idx="0">
            <a:schemeClr val="accent1"/>
          </a:effectRef>
          <a:fontRef idx="minor">
            <a:schemeClr val="lt1"/>
          </a:fontRef>
        </p:style>
      </p:sp>
      <p:sp>
        <p:nvSpPr>
          <p:cNvPr id="7737" name="Freeform 7737"/>
          <p:cNvSpPr/>
          <p:nvPr/>
        </p:nvSpPr>
        <p:spPr>
          <a:xfrm>
            <a:off x="3219506" y="1913963"/>
            <a:ext cx="75983" cy="86669"/>
          </a:xfrm>
          <a:custGeom>
            <a:avLst/>
            <a:gdLst/>
            <a:ahLst/>
            <a:cxnLst/>
            <a:rect l="0" t="0" r="0" b="0"/>
            <a:pathLst>
              <a:path w="6108700" h="6959600">
                <a:moveTo>
                  <a:pt x="0" y="3554215"/>
                </a:moveTo>
                <a:lnTo>
                  <a:pt x="0" y="3411538"/>
                </a:lnTo>
                <a:cubicBezTo>
                  <a:pt x="0" y="2927615"/>
                  <a:pt x="70246" y="2477890"/>
                  <a:pt x="210740" y="2062361"/>
                </a:cubicBezTo>
                <a:cubicBezTo>
                  <a:pt x="351366" y="1646701"/>
                  <a:pt x="553971" y="1284883"/>
                  <a:pt x="818554" y="976908"/>
                </a:cubicBezTo>
                <a:cubicBezTo>
                  <a:pt x="1083270" y="668801"/>
                  <a:pt x="1403746" y="428956"/>
                  <a:pt x="1779984" y="257374"/>
                </a:cubicBezTo>
                <a:cubicBezTo>
                  <a:pt x="2156221" y="85791"/>
                  <a:pt x="2577901" y="0"/>
                  <a:pt x="3045023" y="0"/>
                </a:cubicBezTo>
                <a:cubicBezTo>
                  <a:pt x="3516378" y="0"/>
                  <a:pt x="3941167" y="85791"/>
                  <a:pt x="4319389" y="257374"/>
                </a:cubicBezTo>
                <a:cubicBezTo>
                  <a:pt x="4697743" y="428956"/>
                  <a:pt x="5020270" y="668801"/>
                  <a:pt x="5286970" y="976908"/>
                </a:cubicBezTo>
                <a:cubicBezTo>
                  <a:pt x="5553670" y="1284883"/>
                  <a:pt x="5757267" y="1646701"/>
                  <a:pt x="5897760" y="2062361"/>
                </a:cubicBezTo>
                <a:cubicBezTo>
                  <a:pt x="6038387" y="2477890"/>
                  <a:pt x="6108700" y="2927615"/>
                  <a:pt x="6108700" y="3411538"/>
                </a:cubicBezTo>
                <a:lnTo>
                  <a:pt x="6108700" y="3554215"/>
                </a:lnTo>
                <a:cubicBezTo>
                  <a:pt x="6108700" y="4038005"/>
                  <a:pt x="6038387" y="4486672"/>
                  <a:pt x="5897760" y="4900216"/>
                </a:cubicBezTo>
                <a:cubicBezTo>
                  <a:pt x="5757267" y="5313760"/>
                  <a:pt x="5553670" y="5674585"/>
                  <a:pt x="5286970" y="5982693"/>
                </a:cubicBezTo>
                <a:cubicBezTo>
                  <a:pt x="5020270" y="6290800"/>
                  <a:pt x="4699860" y="6530645"/>
                  <a:pt x="4325739" y="6702227"/>
                </a:cubicBezTo>
                <a:cubicBezTo>
                  <a:pt x="3951618" y="6873808"/>
                  <a:pt x="3528814" y="6959600"/>
                  <a:pt x="3057326" y="6959600"/>
                </a:cubicBezTo>
                <a:cubicBezTo>
                  <a:pt x="2586103" y="6959600"/>
                  <a:pt x="2162373" y="6873808"/>
                  <a:pt x="1786135" y="6702227"/>
                </a:cubicBezTo>
                <a:cubicBezTo>
                  <a:pt x="1409898" y="6530645"/>
                  <a:pt x="1088429" y="6290800"/>
                  <a:pt x="821729" y="5982693"/>
                </a:cubicBezTo>
                <a:cubicBezTo>
                  <a:pt x="555029" y="5674585"/>
                  <a:pt x="351366" y="5313760"/>
                  <a:pt x="210740" y="4900216"/>
                </a:cubicBezTo>
                <a:cubicBezTo>
                  <a:pt x="70246" y="4486672"/>
                  <a:pt x="0" y="4038005"/>
                  <a:pt x="0" y="3554215"/>
                </a:cubicBezTo>
                <a:close/>
                <a:moveTo>
                  <a:pt x="1147167" y="3411538"/>
                </a:moveTo>
                <a:lnTo>
                  <a:pt x="1147167" y="3554215"/>
                </a:lnTo>
                <a:cubicBezTo>
                  <a:pt x="1147167" y="3889177"/>
                  <a:pt x="1186523" y="4204560"/>
                  <a:pt x="1265237" y="4500365"/>
                </a:cubicBezTo>
                <a:cubicBezTo>
                  <a:pt x="1343951" y="4796036"/>
                  <a:pt x="1463013" y="5057643"/>
                  <a:pt x="1622425" y="5285185"/>
                </a:cubicBezTo>
                <a:cubicBezTo>
                  <a:pt x="1781836" y="5512594"/>
                  <a:pt x="1981662" y="5691453"/>
                  <a:pt x="2221904" y="5821760"/>
                </a:cubicBezTo>
                <a:cubicBezTo>
                  <a:pt x="2462146" y="5952067"/>
                  <a:pt x="2741678" y="6017221"/>
                  <a:pt x="3060501" y="6017221"/>
                </a:cubicBezTo>
                <a:cubicBezTo>
                  <a:pt x="3375223" y="6017221"/>
                  <a:pt x="3651646" y="5952067"/>
                  <a:pt x="3889771" y="5821760"/>
                </a:cubicBezTo>
                <a:cubicBezTo>
                  <a:pt x="4128029" y="5691453"/>
                  <a:pt x="4325805" y="5512594"/>
                  <a:pt x="4483100" y="5285185"/>
                </a:cubicBezTo>
                <a:cubicBezTo>
                  <a:pt x="4640527" y="5057643"/>
                  <a:pt x="4759589" y="4796036"/>
                  <a:pt x="4840287" y="4500365"/>
                </a:cubicBezTo>
                <a:cubicBezTo>
                  <a:pt x="4921117" y="4204560"/>
                  <a:pt x="4961532" y="3889177"/>
                  <a:pt x="4961532" y="3554215"/>
                </a:cubicBezTo>
                <a:lnTo>
                  <a:pt x="4961532" y="3411538"/>
                </a:lnTo>
                <a:cubicBezTo>
                  <a:pt x="4961532" y="3080544"/>
                  <a:pt x="4921117" y="2767211"/>
                  <a:pt x="4840287" y="2471540"/>
                </a:cubicBezTo>
                <a:cubicBezTo>
                  <a:pt x="4759589" y="2175736"/>
                  <a:pt x="4639535" y="1913070"/>
                  <a:pt x="4480123" y="1683544"/>
                </a:cubicBezTo>
                <a:cubicBezTo>
                  <a:pt x="4320711" y="1454018"/>
                  <a:pt x="4121877" y="1273109"/>
                  <a:pt x="3883620" y="1140818"/>
                </a:cubicBezTo>
                <a:cubicBezTo>
                  <a:pt x="3645495" y="1008526"/>
                  <a:pt x="3367021" y="942380"/>
                  <a:pt x="3048198" y="942380"/>
                </a:cubicBezTo>
                <a:cubicBezTo>
                  <a:pt x="2733476" y="942380"/>
                  <a:pt x="2456987" y="1008526"/>
                  <a:pt x="2218729" y="1140818"/>
                </a:cubicBezTo>
                <a:cubicBezTo>
                  <a:pt x="1980604" y="1273109"/>
                  <a:pt x="1781836" y="1454018"/>
                  <a:pt x="1622425" y="1683544"/>
                </a:cubicBezTo>
                <a:cubicBezTo>
                  <a:pt x="1463013" y="1913070"/>
                  <a:pt x="1343951" y="2175736"/>
                  <a:pt x="1265237" y="2471540"/>
                </a:cubicBezTo>
                <a:cubicBezTo>
                  <a:pt x="1186523" y="2767211"/>
                  <a:pt x="1147167" y="3080544"/>
                  <a:pt x="1147167" y="3411538"/>
                </a:cubicBezTo>
                <a:close/>
              </a:path>
            </a:pathLst>
          </a:custGeom>
          <a:solidFill>
            <a:srgbClr val="0D0D0D">
              <a:alpha val="100000"/>
            </a:srgbClr>
          </a:solidFill>
          <a:ln w="7038464">
            <a:noFill/>
          </a:ln>
        </p:spPr>
        <p:style>
          <a:lnRef idx="2">
            <a:schemeClr val="accent1">
              <a:shade val="50000"/>
            </a:schemeClr>
          </a:lnRef>
          <a:fillRef idx="1">
            <a:schemeClr val="accent1"/>
          </a:fillRef>
          <a:effectRef idx="0">
            <a:schemeClr val="accent1"/>
          </a:effectRef>
          <a:fontRef idx="minor">
            <a:schemeClr val="lt1"/>
          </a:fontRef>
        </p:style>
      </p:sp>
      <p:sp>
        <p:nvSpPr>
          <p:cNvPr id="7738" name="Freeform 7738"/>
          <p:cNvSpPr/>
          <p:nvPr/>
        </p:nvSpPr>
        <p:spPr>
          <a:xfrm>
            <a:off x="3313941" y="1913963"/>
            <a:ext cx="65529" cy="85008"/>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0D0D0D">
              <a:alpha val="100000"/>
            </a:srgbClr>
          </a:solidFill>
          <a:ln w="7038464">
            <a:noFill/>
          </a:ln>
        </p:spPr>
        <p:style>
          <a:lnRef idx="2">
            <a:schemeClr val="accent1">
              <a:shade val="50000"/>
            </a:schemeClr>
          </a:lnRef>
          <a:fillRef idx="1">
            <a:schemeClr val="accent1"/>
          </a:fillRef>
          <a:effectRef idx="0">
            <a:schemeClr val="accent1"/>
          </a:effectRef>
          <a:fontRef idx="minor">
            <a:schemeClr val="lt1"/>
          </a:fontRef>
        </p:style>
      </p:sp>
      <p:sp>
        <p:nvSpPr>
          <p:cNvPr id="7739" name="Rectangle 7739"/>
          <p:cNvSpPr/>
          <p:nvPr/>
        </p:nvSpPr>
        <p:spPr>
          <a:xfrm>
            <a:off x="1483793" y="2192812"/>
            <a:ext cx="6054670" cy="163114"/>
          </a:xfrm>
          <a:prstGeom prst="rect">
            <a:avLst/>
          </a:prstGeom>
        </p:spPr>
      </p:sp>
      <p:sp>
        <p:nvSpPr>
          <p:cNvPr id="7740" name="Freeform 7740"/>
          <p:cNvSpPr/>
          <p:nvPr/>
        </p:nvSpPr>
        <p:spPr>
          <a:xfrm>
            <a:off x="1491091" y="2245165"/>
            <a:ext cx="55257" cy="82461"/>
          </a:xfrm>
          <a:custGeom>
            <a:avLst/>
            <a:gdLst/>
            <a:ahLst/>
            <a:cxnLst/>
            <a:rect l="0" t="0" r="0" b="0"/>
            <a:pathLst>
              <a:path w="6057900" h="9029700">
                <a:moveTo>
                  <a:pt x="6057900" y="7581900"/>
                </a:moveTo>
                <a:lnTo>
                  <a:pt x="6057900" y="9029700"/>
                </a:lnTo>
                <a:lnTo>
                  <a:pt x="1248370" y="9029700"/>
                </a:lnTo>
                <a:lnTo>
                  <a:pt x="1248370" y="7581900"/>
                </a:lnTo>
                <a:close/>
                <a:moveTo>
                  <a:pt x="1854200" y="0"/>
                </a:moveTo>
                <a:lnTo>
                  <a:pt x="1854200" y="9029700"/>
                </a:lnTo>
                <a:lnTo>
                  <a:pt x="0" y="9029700"/>
                </a:lnTo>
                <a:lnTo>
                  <a:pt x="0" y="0"/>
                </a:lnTo>
                <a:close/>
                <a:moveTo>
                  <a:pt x="5429250" y="3683000"/>
                </a:moveTo>
                <a:lnTo>
                  <a:pt x="5429250" y="5092700"/>
                </a:lnTo>
                <a:lnTo>
                  <a:pt x="1248370" y="5092700"/>
                </a:lnTo>
                <a:lnTo>
                  <a:pt x="1248370" y="3683000"/>
                </a:lnTo>
                <a:close/>
                <a:moveTo>
                  <a:pt x="6051550" y="0"/>
                </a:moveTo>
                <a:lnTo>
                  <a:pt x="6051550" y="1460500"/>
                </a:lnTo>
                <a:lnTo>
                  <a:pt x="1248370" y="1460500"/>
                </a:lnTo>
                <a:lnTo>
                  <a:pt x="1248370" y="0"/>
                </a:lnTo>
                <a:close/>
              </a:path>
            </a:pathLst>
          </a:custGeom>
          <a:solidFill>
            <a:srgbClr val="028792">
              <a:alpha val="100000"/>
            </a:srgbClr>
          </a:solidFill>
          <a:ln w="135">
            <a:noFill/>
          </a:ln>
        </p:spPr>
        <p:style>
          <a:lnRef idx="2">
            <a:schemeClr val="accent1">
              <a:shade val="50000"/>
            </a:schemeClr>
          </a:lnRef>
          <a:fillRef idx="1">
            <a:schemeClr val="accent1"/>
          </a:fillRef>
          <a:effectRef idx="0">
            <a:schemeClr val="accent1"/>
          </a:effectRef>
          <a:fontRef idx="minor">
            <a:schemeClr val="lt1"/>
          </a:fontRef>
        </p:style>
      </p:sp>
      <p:sp>
        <p:nvSpPr>
          <p:cNvPr id="7741" name="Freeform 7741"/>
          <p:cNvSpPr/>
          <p:nvPr/>
        </p:nvSpPr>
        <p:spPr>
          <a:xfrm>
            <a:off x="1554319" y="2244122"/>
            <a:ext cx="70085" cy="84665"/>
          </a:xfrm>
          <a:custGeom>
            <a:avLst/>
            <a:gdLst/>
            <a:ahLst/>
            <a:cxnLst/>
            <a:rect l="0" t="0" r="0" b="0"/>
            <a:pathLst>
              <a:path w="7683500" h="9271000">
                <a:moveTo>
                  <a:pt x="7683500" y="4424958"/>
                </a:moveTo>
                <a:lnTo>
                  <a:pt x="7683500" y="4852591"/>
                </a:lnTo>
                <a:cubicBezTo>
                  <a:pt x="7683500" y="5538259"/>
                  <a:pt x="7590498" y="6153812"/>
                  <a:pt x="7404496" y="6699250"/>
                </a:cubicBezTo>
                <a:cubicBezTo>
                  <a:pt x="7218626" y="7244557"/>
                  <a:pt x="6956292" y="7708305"/>
                  <a:pt x="6617493" y="8090496"/>
                </a:cubicBezTo>
                <a:cubicBezTo>
                  <a:pt x="6278826" y="8472554"/>
                  <a:pt x="5875072" y="8764853"/>
                  <a:pt x="5406231" y="8967391"/>
                </a:cubicBezTo>
                <a:cubicBezTo>
                  <a:pt x="4937389" y="9169796"/>
                  <a:pt x="4417946" y="9271000"/>
                  <a:pt x="3847901" y="9271000"/>
                </a:cubicBezTo>
                <a:cubicBezTo>
                  <a:pt x="3281957" y="9271000"/>
                  <a:pt x="2764564" y="9169796"/>
                  <a:pt x="2295723" y="8967391"/>
                </a:cubicBezTo>
                <a:cubicBezTo>
                  <a:pt x="1826881" y="8764853"/>
                  <a:pt x="1421010" y="8472554"/>
                  <a:pt x="1078110" y="8090496"/>
                </a:cubicBezTo>
                <a:cubicBezTo>
                  <a:pt x="735210" y="7708305"/>
                  <a:pt x="469767" y="7244557"/>
                  <a:pt x="281781" y="6699250"/>
                </a:cubicBezTo>
                <a:cubicBezTo>
                  <a:pt x="93927" y="6153812"/>
                  <a:pt x="0" y="5538259"/>
                  <a:pt x="0" y="4852591"/>
                </a:cubicBezTo>
                <a:lnTo>
                  <a:pt x="0" y="4424958"/>
                </a:lnTo>
                <a:cubicBezTo>
                  <a:pt x="0" y="3734925"/>
                  <a:pt x="92934" y="3118247"/>
                  <a:pt x="278804" y="2574925"/>
                </a:cubicBezTo>
                <a:cubicBezTo>
                  <a:pt x="464674" y="2031604"/>
                  <a:pt x="728001" y="1567855"/>
                  <a:pt x="1068784" y="1183680"/>
                </a:cubicBezTo>
                <a:cubicBezTo>
                  <a:pt x="1409567" y="799505"/>
                  <a:pt x="1814380" y="506215"/>
                  <a:pt x="2283221" y="303808"/>
                </a:cubicBezTo>
                <a:cubicBezTo>
                  <a:pt x="2752063" y="101270"/>
                  <a:pt x="3269456" y="0"/>
                  <a:pt x="3835400" y="0"/>
                </a:cubicBezTo>
                <a:cubicBezTo>
                  <a:pt x="4405577" y="0"/>
                  <a:pt x="4925086" y="101270"/>
                  <a:pt x="5393928" y="303808"/>
                </a:cubicBezTo>
                <a:cubicBezTo>
                  <a:pt x="5862769" y="506215"/>
                  <a:pt x="6267582" y="799505"/>
                  <a:pt x="6608365" y="1183680"/>
                </a:cubicBezTo>
                <a:cubicBezTo>
                  <a:pt x="6949148" y="1567855"/>
                  <a:pt x="7213534" y="2031604"/>
                  <a:pt x="7401520" y="2574925"/>
                </a:cubicBezTo>
                <a:cubicBezTo>
                  <a:pt x="7589506" y="3118247"/>
                  <a:pt x="7683500" y="3734925"/>
                  <a:pt x="7683500" y="4424958"/>
                </a:cubicBezTo>
                <a:close/>
                <a:moveTo>
                  <a:pt x="5803900" y="4855568"/>
                </a:moveTo>
                <a:lnTo>
                  <a:pt x="5803900" y="4415830"/>
                </a:lnTo>
                <a:cubicBezTo>
                  <a:pt x="5803900" y="3936802"/>
                  <a:pt x="5760574" y="3515651"/>
                  <a:pt x="5673923" y="3152379"/>
                </a:cubicBezTo>
                <a:cubicBezTo>
                  <a:pt x="5587272" y="2788973"/>
                  <a:pt x="5459346" y="2483380"/>
                  <a:pt x="5290145" y="2235597"/>
                </a:cubicBezTo>
                <a:cubicBezTo>
                  <a:pt x="5120944" y="1987683"/>
                  <a:pt x="4914569" y="1800755"/>
                  <a:pt x="4671020" y="1674813"/>
                </a:cubicBezTo>
                <a:cubicBezTo>
                  <a:pt x="4427603" y="1548871"/>
                  <a:pt x="4149129" y="1485900"/>
                  <a:pt x="3835598" y="1485900"/>
                </a:cubicBezTo>
                <a:cubicBezTo>
                  <a:pt x="3521935" y="1485900"/>
                  <a:pt x="3244386" y="1548871"/>
                  <a:pt x="3002954" y="1674813"/>
                </a:cubicBezTo>
                <a:cubicBezTo>
                  <a:pt x="2761654" y="1800755"/>
                  <a:pt x="2557462" y="1987683"/>
                  <a:pt x="2390378" y="2235597"/>
                </a:cubicBezTo>
                <a:cubicBezTo>
                  <a:pt x="2223293" y="2483380"/>
                  <a:pt x="2096359" y="2788973"/>
                  <a:pt x="2009576" y="3152379"/>
                </a:cubicBezTo>
                <a:cubicBezTo>
                  <a:pt x="1922925" y="3515651"/>
                  <a:pt x="1879600" y="3936802"/>
                  <a:pt x="1879600" y="4415830"/>
                </a:cubicBezTo>
                <a:lnTo>
                  <a:pt x="1879600" y="4855568"/>
                </a:lnTo>
                <a:cubicBezTo>
                  <a:pt x="1879600" y="5330495"/>
                  <a:pt x="1922925" y="5750719"/>
                  <a:pt x="2009576" y="6116241"/>
                </a:cubicBezTo>
                <a:cubicBezTo>
                  <a:pt x="2096359" y="6481631"/>
                  <a:pt x="2224285" y="6789275"/>
                  <a:pt x="2393354" y="7039174"/>
                </a:cubicBezTo>
                <a:cubicBezTo>
                  <a:pt x="2562555" y="7288941"/>
                  <a:pt x="2768864" y="7477853"/>
                  <a:pt x="3012281" y="7605911"/>
                </a:cubicBezTo>
                <a:cubicBezTo>
                  <a:pt x="3255830" y="7733837"/>
                  <a:pt x="3534370" y="7797800"/>
                  <a:pt x="3847901" y="7797800"/>
                </a:cubicBezTo>
                <a:cubicBezTo>
                  <a:pt x="4161564" y="7797800"/>
                  <a:pt x="4440105" y="7733837"/>
                  <a:pt x="4683521" y="7605911"/>
                </a:cubicBezTo>
                <a:cubicBezTo>
                  <a:pt x="4926938" y="7477853"/>
                  <a:pt x="5131196" y="7288941"/>
                  <a:pt x="5296296" y="7039174"/>
                </a:cubicBezTo>
                <a:cubicBezTo>
                  <a:pt x="5461396" y="6789275"/>
                  <a:pt x="5587272" y="6481631"/>
                  <a:pt x="5673923" y="6116241"/>
                </a:cubicBezTo>
                <a:cubicBezTo>
                  <a:pt x="5760574" y="5750719"/>
                  <a:pt x="5803900" y="5330495"/>
                  <a:pt x="5803900" y="4855568"/>
                </a:cubicBezTo>
                <a:close/>
              </a:path>
            </a:pathLst>
          </a:custGeom>
          <a:solidFill>
            <a:srgbClr val="028792">
              <a:alpha val="100000"/>
            </a:srgbClr>
          </a:solidFill>
          <a:ln w="135">
            <a:noFill/>
          </a:ln>
        </p:spPr>
        <p:style>
          <a:lnRef idx="2">
            <a:schemeClr val="accent1">
              <a:shade val="50000"/>
            </a:schemeClr>
          </a:lnRef>
          <a:fillRef idx="1">
            <a:schemeClr val="accent1"/>
          </a:fillRef>
          <a:effectRef idx="0">
            <a:schemeClr val="accent1"/>
          </a:effectRef>
          <a:fontRef idx="minor">
            <a:schemeClr val="lt1"/>
          </a:fontRef>
        </p:style>
      </p:sp>
      <p:sp>
        <p:nvSpPr>
          <p:cNvPr id="7742" name="Freeform 7742"/>
          <p:cNvSpPr/>
          <p:nvPr/>
        </p:nvSpPr>
        <p:spPr>
          <a:xfrm>
            <a:off x="1633649" y="2244122"/>
            <a:ext cx="63251" cy="84665"/>
          </a:xfrm>
          <a:custGeom>
            <a:avLst/>
            <a:gdLst/>
            <a:ahLst/>
            <a:cxnLst/>
            <a:rect l="0" t="0" r="0" b="0"/>
            <a:pathLst>
              <a:path w="6934200" h="9271000">
                <a:moveTo>
                  <a:pt x="5080000" y="6783190"/>
                </a:moveTo>
                <a:cubicBezTo>
                  <a:pt x="5080000" y="6622058"/>
                  <a:pt x="5056187" y="6476471"/>
                  <a:pt x="5008562" y="6346429"/>
                </a:cubicBezTo>
                <a:cubicBezTo>
                  <a:pt x="4961069" y="6216386"/>
                  <a:pt x="4873228" y="6096662"/>
                  <a:pt x="4745037" y="5987257"/>
                </a:cubicBezTo>
                <a:cubicBezTo>
                  <a:pt x="4616979" y="5877719"/>
                  <a:pt x="4437128" y="5769240"/>
                  <a:pt x="4205485" y="5661819"/>
                </a:cubicBezTo>
                <a:cubicBezTo>
                  <a:pt x="3973975" y="5554398"/>
                  <a:pt x="3674202" y="5442876"/>
                  <a:pt x="3306167" y="5327254"/>
                </a:cubicBezTo>
                <a:cubicBezTo>
                  <a:pt x="2896856" y="5195226"/>
                  <a:pt x="2509176" y="5046597"/>
                  <a:pt x="2143125" y="4881365"/>
                </a:cubicBezTo>
                <a:cubicBezTo>
                  <a:pt x="1777206" y="4716132"/>
                  <a:pt x="1454679" y="4523053"/>
                  <a:pt x="1175543" y="4302125"/>
                </a:cubicBezTo>
                <a:cubicBezTo>
                  <a:pt x="896540" y="4081198"/>
                  <a:pt x="677399" y="3824156"/>
                  <a:pt x="518120" y="3530997"/>
                </a:cubicBezTo>
                <a:cubicBezTo>
                  <a:pt x="358973" y="3237707"/>
                  <a:pt x="279400" y="2896990"/>
                  <a:pt x="279400" y="2508846"/>
                </a:cubicBezTo>
                <a:cubicBezTo>
                  <a:pt x="279400" y="2133005"/>
                  <a:pt x="362082" y="1791230"/>
                  <a:pt x="527446" y="1483519"/>
                </a:cubicBezTo>
                <a:cubicBezTo>
                  <a:pt x="692811" y="1175809"/>
                  <a:pt x="924321" y="911490"/>
                  <a:pt x="1221978" y="690563"/>
                </a:cubicBezTo>
                <a:cubicBezTo>
                  <a:pt x="1519766" y="469636"/>
                  <a:pt x="1872257" y="299310"/>
                  <a:pt x="2279451" y="179586"/>
                </a:cubicBezTo>
                <a:cubicBezTo>
                  <a:pt x="2686777" y="59863"/>
                  <a:pt x="3134386" y="0"/>
                  <a:pt x="3622278" y="0"/>
                </a:cubicBezTo>
                <a:cubicBezTo>
                  <a:pt x="4287969" y="0"/>
                  <a:pt x="4868862" y="119658"/>
                  <a:pt x="5364956" y="358974"/>
                </a:cubicBezTo>
                <a:cubicBezTo>
                  <a:pt x="5861182" y="598290"/>
                  <a:pt x="6246746" y="926373"/>
                  <a:pt x="6521648" y="1343224"/>
                </a:cubicBezTo>
                <a:cubicBezTo>
                  <a:pt x="6796682" y="1760075"/>
                  <a:pt x="6934200" y="2236788"/>
                  <a:pt x="6934200" y="2773363"/>
                </a:cubicBezTo>
                <a:lnTo>
                  <a:pt x="5080000" y="2773363"/>
                </a:lnTo>
                <a:cubicBezTo>
                  <a:pt x="5080000" y="2508912"/>
                  <a:pt x="5025164" y="2276541"/>
                  <a:pt x="4915495" y="2076252"/>
                </a:cubicBezTo>
                <a:cubicBezTo>
                  <a:pt x="4805957" y="1875830"/>
                  <a:pt x="4640527" y="1716749"/>
                  <a:pt x="4419203" y="1599010"/>
                </a:cubicBezTo>
                <a:cubicBezTo>
                  <a:pt x="4198011" y="1481271"/>
                  <a:pt x="3919934" y="1422400"/>
                  <a:pt x="3584971" y="1422400"/>
                </a:cubicBezTo>
                <a:cubicBezTo>
                  <a:pt x="3262577" y="1422400"/>
                  <a:pt x="2993826" y="1472010"/>
                  <a:pt x="2778720" y="1571229"/>
                </a:cubicBezTo>
                <a:cubicBezTo>
                  <a:pt x="2563746" y="1670447"/>
                  <a:pt x="2402482" y="1801680"/>
                  <a:pt x="2294929" y="1964929"/>
                </a:cubicBezTo>
                <a:cubicBezTo>
                  <a:pt x="2187376" y="2128177"/>
                  <a:pt x="2133600" y="2311070"/>
                  <a:pt x="2133600" y="2513608"/>
                </a:cubicBezTo>
                <a:cubicBezTo>
                  <a:pt x="2133600" y="2666537"/>
                  <a:pt x="2171832" y="2804981"/>
                  <a:pt x="2248296" y="2928938"/>
                </a:cubicBezTo>
                <a:cubicBezTo>
                  <a:pt x="2324761" y="3052895"/>
                  <a:pt x="2439458" y="3168650"/>
                  <a:pt x="2592387" y="3276204"/>
                </a:cubicBezTo>
                <a:cubicBezTo>
                  <a:pt x="2745448" y="3383625"/>
                  <a:pt x="2933567" y="3484894"/>
                  <a:pt x="3156743" y="3580011"/>
                </a:cubicBezTo>
                <a:cubicBezTo>
                  <a:pt x="3380052" y="3674997"/>
                  <a:pt x="3638550" y="3767932"/>
                  <a:pt x="3932237" y="3858816"/>
                </a:cubicBezTo>
                <a:cubicBezTo>
                  <a:pt x="4424362" y="4007644"/>
                  <a:pt x="4857485" y="4175059"/>
                  <a:pt x="5231606" y="4361061"/>
                </a:cubicBezTo>
                <a:cubicBezTo>
                  <a:pt x="5605859" y="4546931"/>
                  <a:pt x="5919125" y="4755621"/>
                  <a:pt x="6171406" y="4987132"/>
                </a:cubicBezTo>
                <a:cubicBezTo>
                  <a:pt x="6423686" y="5218642"/>
                  <a:pt x="6613855" y="5481109"/>
                  <a:pt x="6741914" y="5774532"/>
                </a:cubicBezTo>
                <a:cubicBezTo>
                  <a:pt x="6870104" y="6067955"/>
                  <a:pt x="6934200" y="6400602"/>
                  <a:pt x="6934200" y="6772474"/>
                </a:cubicBezTo>
                <a:cubicBezTo>
                  <a:pt x="6934200" y="7165248"/>
                  <a:pt x="6857801" y="7516615"/>
                  <a:pt x="6705004" y="7826574"/>
                </a:cubicBezTo>
                <a:cubicBezTo>
                  <a:pt x="6552207" y="8136533"/>
                  <a:pt x="6331214" y="8399000"/>
                  <a:pt x="6042025" y="8613974"/>
                </a:cubicBezTo>
                <a:cubicBezTo>
                  <a:pt x="5752835" y="8828816"/>
                  <a:pt x="5407818" y="8992064"/>
                  <a:pt x="5006975" y="9103718"/>
                </a:cubicBezTo>
                <a:cubicBezTo>
                  <a:pt x="4606263" y="9215239"/>
                  <a:pt x="4158059" y="9271000"/>
                  <a:pt x="3662362" y="9271000"/>
                </a:cubicBezTo>
                <a:cubicBezTo>
                  <a:pt x="3216142" y="9271000"/>
                  <a:pt x="2776140" y="9212064"/>
                  <a:pt x="2342356" y="9094193"/>
                </a:cubicBezTo>
                <a:cubicBezTo>
                  <a:pt x="1908704" y="8976321"/>
                  <a:pt x="1515268" y="8797462"/>
                  <a:pt x="1162050" y="8557618"/>
                </a:cubicBezTo>
                <a:cubicBezTo>
                  <a:pt x="808831" y="8317773"/>
                  <a:pt x="526851" y="8011716"/>
                  <a:pt x="316110" y="7639447"/>
                </a:cubicBezTo>
                <a:cubicBezTo>
                  <a:pt x="105370" y="7267179"/>
                  <a:pt x="0" y="6826647"/>
                  <a:pt x="0" y="6317854"/>
                </a:cubicBezTo>
                <a:lnTo>
                  <a:pt x="1866900" y="6317854"/>
                </a:lnTo>
                <a:cubicBezTo>
                  <a:pt x="1866900" y="6598841"/>
                  <a:pt x="1910291" y="6836437"/>
                  <a:pt x="1997075" y="7030641"/>
                </a:cubicBezTo>
                <a:cubicBezTo>
                  <a:pt x="2083858" y="7224713"/>
                  <a:pt x="2206823" y="7381677"/>
                  <a:pt x="2365970" y="7501533"/>
                </a:cubicBezTo>
                <a:cubicBezTo>
                  <a:pt x="2525249" y="7621257"/>
                  <a:pt x="2715484" y="7709033"/>
                  <a:pt x="2936676" y="7764860"/>
                </a:cubicBezTo>
                <a:cubicBezTo>
                  <a:pt x="3158000" y="7820687"/>
                  <a:pt x="3401020" y="7848600"/>
                  <a:pt x="3665735" y="7848600"/>
                </a:cubicBezTo>
                <a:cubicBezTo>
                  <a:pt x="3988395" y="7848600"/>
                  <a:pt x="4254103" y="7802166"/>
                  <a:pt x="4462859" y="7709297"/>
                </a:cubicBezTo>
                <a:cubicBezTo>
                  <a:pt x="4671615" y="7616296"/>
                  <a:pt x="4826661" y="7489296"/>
                  <a:pt x="4927996" y="7328297"/>
                </a:cubicBezTo>
                <a:cubicBezTo>
                  <a:pt x="5029332" y="7167166"/>
                  <a:pt x="5080000" y="6985463"/>
                  <a:pt x="5080000" y="6783190"/>
                </a:cubicBezTo>
                <a:close/>
              </a:path>
            </a:pathLst>
          </a:custGeom>
          <a:solidFill>
            <a:srgbClr val="028792">
              <a:alpha val="100000"/>
            </a:srgbClr>
          </a:solidFill>
          <a:ln w="135">
            <a:noFill/>
          </a:ln>
        </p:spPr>
        <p:style>
          <a:lnRef idx="2">
            <a:schemeClr val="accent1">
              <a:shade val="50000"/>
            </a:schemeClr>
          </a:lnRef>
          <a:fillRef idx="1">
            <a:schemeClr val="accent1"/>
          </a:fillRef>
          <a:effectRef idx="0">
            <a:schemeClr val="accent1"/>
          </a:effectRef>
          <a:fontRef idx="minor">
            <a:schemeClr val="lt1"/>
          </a:fontRef>
        </p:style>
      </p:sp>
      <p:sp>
        <p:nvSpPr>
          <p:cNvPr id="7743" name="Freeform 7743"/>
          <p:cNvSpPr/>
          <p:nvPr/>
        </p:nvSpPr>
        <p:spPr>
          <a:xfrm>
            <a:off x="1706492" y="2244006"/>
            <a:ext cx="67262" cy="84781"/>
          </a:xfrm>
          <a:custGeom>
            <a:avLst/>
            <a:gdLst/>
            <a:ahLst/>
            <a:cxnLst/>
            <a:rect l="0" t="0" r="0" b="0"/>
            <a:pathLst>
              <a:path w="7373937" h="9283700">
                <a:moveTo>
                  <a:pt x="5507434" y="6161088"/>
                </a:moveTo>
                <a:lnTo>
                  <a:pt x="7361435" y="6161088"/>
                </a:lnTo>
                <a:cubicBezTo>
                  <a:pt x="7324262" y="6769497"/>
                  <a:pt x="7157839" y="7309644"/>
                  <a:pt x="6862167" y="7781529"/>
                </a:cubicBezTo>
                <a:cubicBezTo>
                  <a:pt x="6566495" y="8253281"/>
                  <a:pt x="6155134" y="8621581"/>
                  <a:pt x="5628084" y="8886429"/>
                </a:cubicBezTo>
                <a:cubicBezTo>
                  <a:pt x="5101034" y="9151277"/>
                  <a:pt x="4467423" y="9283700"/>
                  <a:pt x="3727251" y="9283700"/>
                </a:cubicBezTo>
                <a:cubicBezTo>
                  <a:pt x="3148475" y="9283700"/>
                  <a:pt x="2629561" y="9183422"/>
                  <a:pt x="2170509" y="8982869"/>
                </a:cubicBezTo>
                <a:cubicBezTo>
                  <a:pt x="1711589" y="8782315"/>
                  <a:pt x="1319807" y="8493985"/>
                  <a:pt x="995164" y="8117880"/>
                </a:cubicBezTo>
                <a:cubicBezTo>
                  <a:pt x="670652" y="7741643"/>
                  <a:pt x="423664" y="7286890"/>
                  <a:pt x="254198" y="6753622"/>
                </a:cubicBezTo>
                <a:cubicBezTo>
                  <a:pt x="84732" y="6220222"/>
                  <a:pt x="0" y="5622727"/>
                  <a:pt x="0" y="4961136"/>
                </a:cubicBezTo>
                <a:lnTo>
                  <a:pt x="0" y="4334868"/>
                </a:lnTo>
                <a:cubicBezTo>
                  <a:pt x="0" y="3673409"/>
                  <a:pt x="87841" y="3074988"/>
                  <a:pt x="263525" y="2539604"/>
                </a:cubicBezTo>
                <a:cubicBezTo>
                  <a:pt x="439208" y="2004087"/>
                  <a:pt x="691422" y="1548276"/>
                  <a:pt x="1020167" y="1172171"/>
                </a:cubicBezTo>
                <a:cubicBezTo>
                  <a:pt x="1348912" y="795933"/>
                  <a:pt x="1742744" y="506546"/>
                  <a:pt x="2201664" y="304007"/>
                </a:cubicBezTo>
                <a:cubicBezTo>
                  <a:pt x="2660583" y="101336"/>
                  <a:pt x="3173214" y="0"/>
                  <a:pt x="3739554" y="0"/>
                </a:cubicBezTo>
                <a:cubicBezTo>
                  <a:pt x="4492161" y="0"/>
                  <a:pt x="5127889" y="136327"/>
                  <a:pt x="5646737" y="408980"/>
                </a:cubicBezTo>
                <a:cubicBezTo>
                  <a:pt x="6165585" y="681501"/>
                  <a:pt x="6568678" y="1057341"/>
                  <a:pt x="6856015" y="1536502"/>
                </a:cubicBezTo>
                <a:cubicBezTo>
                  <a:pt x="7143353" y="2015663"/>
                  <a:pt x="7315993" y="2560902"/>
                  <a:pt x="7373937" y="3172222"/>
                </a:cubicBezTo>
                <a:lnTo>
                  <a:pt x="5519737" y="3172222"/>
                </a:lnTo>
                <a:cubicBezTo>
                  <a:pt x="5494999" y="2808420"/>
                  <a:pt x="5420585" y="2499387"/>
                  <a:pt x="5296495" y="2245122"/>
                </a:cubicBezTo>
                <a:cubicBezTo>
                  <a:pt x="5172538" y="1990858"/>
                  <a:pt x="4985477" y="1798638"/>
                  <a:pt x="4735314" y="1668463"/>
                </a:cubicBezTo>
                <a:cubicBezTo>
                  <a:pt x="4485150" y="1538288"/>
                  <a:pt x="4153363" y="1473200"/>
                  <a:pt x="3739951" y="1473200"/>
                </a:cubicBezTo>
                <a:cubicBezTo>
                  <a:pt x="3429992" y="1473200"/>
                  <a:pt x="3159257" y="1531078"/>
                  <a:pt x="2927746" y="1646833"/>
                </a:cubicBezTo>
                <a:cubicBezTo>
                  <a:pt x="2696236" y="1762588"/>
                  <a:pt x="2501900" y="1938338"/>
                  <a:pt x="2344737" y="2174082"/>
                </a:cubicBezTo>
                <a:cubicBezTo>
                  <a:pt x="2187707" y="2409693"/>
                  <a:pt x="2070893" y="2706291"/>
                  <a:pt x="1994296" y="3063875"/>
                </a:cubicBezTo>
                <a:cubicBezTo>
                  <a:pt x="1917832" y="3421328"/>
                  <a:pt x="1879600" y="3839832"/>
                  <a:pt x="1879600" y="4319390"/>
                </a:cubicBezTo>
                <a:lnTo>
                  <a:pt x="1879600" y="4957961"/>
                </a:lnTo>
                <a:cubicBezTo>
                  <a:pt x="1879600" y="5425215"/>
                  <a:pt x="1914723" y="5835584"/>
                  <a:pt x="1984970" y="6189068"/>
                </a:cubicBezTo>
                <a:cubicBezTo>
                  <a:pt x="2055349" y="6542419"/>
                  <a:pt x="2163894" y="6840075"/>
                  <a:pt x="2310606" y="7082036"/>
                </a:cubicBezTo>
                <a:cubicBezTo>
                  <a:pt x="2457450" y="7323866"/>
                  <a:pt x="2647619" y="7505767"/>
                  <a:pt x="2881114" y="7627740"/>
                </a:cubicBezTo>
                <a:cubicBezTo>
                  <a:pt x="3114741" y="7749580"/>
                  <a:pt x="3396919" y="7810500"/>
                  <a:pt x="3727648" y="7810500"/>
                </a:cubicBezTo>
                <a:cubicBezTo>
                  <a:pt x="4116189" y="7810500"/>
                  <a:pt x="4436533" y="7748522"/>
                  <a:pt x="4688681" y="7624565"/>
                </a:cubicBezTo>
                <a:cubicBezTo>
                  <a:pt x="4940961" y="7500475"/>
                  <a:pt x="5134239" y="7316457"/>
                  <a:pt x="5268515" y="7072511"/>
                </a:cubicBezTo>
                <a:cubicBezTo>
                  <a:pt x="5402924" y="6828566"/>
                  <a:pt x="5482563" y="6524758"/>
                  <a:pt x="5507434" y="6161088"/>
                </a:cubicBezTo>
                <a:close/>
              </a:path>
            </a:pathLst>
          </a:custGeom>
          <a:solidFill>
            <a:srgbClr val="028792">
              <a:alpha val="100000"/>
            </a:srgbClr>
          </a:solidFill>
          <a:ln w="135">
            <a:noFill/>
          </a:ln>
        </p:spPr>
        <p:style>
          <a:lnRef idx="2">
            <a:schemeClr val="accent1">
              <a:shade val="50000"/>
            </a:schemeClr>
          </a:lnRef>
          <a:fillRef idx="1">
            <a:schemeClr val="accent1"/>
          </a:fillRef>
          <a:effectRef idx="0">
            <a:schemeClr val="accent1"/>
          </a:effectRef>
          <a:fontRef idx="minor">
            <a:schemeClr val="lt1"/>
          </a:fontRef>
        </p:style>
      </p:sp>
      <p:sp>
        <p:nvSpPr>
          <p:cNvPr id="7744" name="Freeform 7744"/>
          <p:cNvSpPr/>
          <p:nvPr/>
        </p:nvSpPr>
        <p:spPr>
          <a:xfrm>
            <a:off x="1810821" y="2244122"/>
            <a:ext cx="63251" cy="84665"/>
          </a:xfrm>
          <a:custGeom>
            <a:avLst/>
            <a:gdLst/>
            <a:ahLst/>
            <a:cxnLst/>
            <a:rect l="0" t="0" r="0" b="0"/>
            <a:pathLst>
              <a:path w="6934200" h="9271000">
                <a:moveTo>
                  <a:pt x="5080000" y="6783190"/>
                </a:moveTo>
                <a:cubicBezTo>
                  <a:pt x="5080000" y="6622058"/>
                  <a:pt x="5056187" y="6476471"/>
                  <a:pt x="5008562" y="6346429"/>
                </a:cubicBezTo>
                <a:cubicBezTo>
                  <a:pt x="4961069" y="6216386"/>
                  <a:pt x="4873228" y="6096662"/>
                  <a:pt x="4745037" y="5987257"/>
                </a:cubicBezTo>
                <a:cubicBezTo>
                  <a:pt x="4616979" y="5877719"/>
                  <a:pt x="4437128" y="5769240"/>
                  <a:pt x="4205485" y="5661819"/>
                </a:cubicBezTo>
                <a:cubicBezTo>
                  <a:pt x="3973975" y="5554398"/>
                  <a:pt x="3674202" y="5442876"/>
                  <a:pt x="3306167" y="5327254"/>
                </a:cubicBezTo>
                <a:cubicBezTo>
                  <a:pt x="2896856" y="5195226"/>
                  <a:pt x="2509176" y="5046597"/>
                  <a:pt x="2143125" y="4881365"/>
                </a:cubicBezTo>
                <a:cubicBezTo>
                  <a:pt x="1777206" y="4716132"/>
                  <a:pt x="1454679" y="4523053"/>
                  <a:pt x="1175543" y="4302125"/>
                </a:cubicBezTo>
                <a:cubicBezTo>
                  <a:pt x="896540" y="4081198"/>
                  <a:pt x="677399" y="3824156"/>
                  <a:pt x="518120" y="3530997"/>
                </a:cubicBezTo>
                <a:cubicBezTo>
                  <a:pt x="358973" y="3237707"/>
                  <a:pt x="279400" y="2896990"/>
                  <a:pt x="279400" y="2508846"/>
                </a:cubicBezTo>
                <a:cubicBezTo>
                  <a:pt x="279400" y="2133005"/>
                  <a:pt x="362082" y="1791230"/>
                  <a:pt x="527446" y="1483519"/>
                </a:cubicBezTo>
                <a:cubicBezTo>
                  <a:pt x="692811" y="1175809"/>
                  <a:pt x="924321" y="911490"/>
                  <a:pt x="1221978" y="690563"/>
                </a:cubicBezTo>
                <a:cubicBezTo>
                  <a:pt x="1519766" y="469636"/>
                  <a:pt x="1872257" y="299310"/>
                  <a:pt x="2279451" y="179586"/>
                </a:cubicBezTo>
                <a:cubicBezTo>
                  <a:pt x="2686777" y="59863"/>
                  <a:pt x="3134386" y="0"/>
                  <a:pt x="3622278" y="0"/>
                </a:cubicBezTo>
                <a:cubicBezTo>
                  <a:pt x="4287969" y="0"/>
                  <a:pt x="4868862" y="119658"/>
                  <a:pt x="5364956" y="358974"/>
                </a:cubicBezTo>
                <a:cubicBezTo>
                  <a:pt x="5861182" y="598290"/>
                  <a:pt x="6246746" y="926373"/>
                  <a:pt x="6521648" y="1343224"/>
                </a:cubicBezTo>
                <a:cubicBezTo>
                  <a:pt x="6796682" y="1760075"/>
                  <a:pt x="6934200" y="2236788"/>
                  <a:pt x="6934200" y="2773363"/>
                </a:cubicBezTo>
                <a:lnTo>
                  <a:pt x="5080000" y="2773363"/>
                </a:lnTo>
                <a:cubicBezTo>
                  <a:pt x="5080000" y="2508912"/>
                  <a:pt x="5025164" y="2276541"/>
                  <a:pt x="4915495" y="2076252"/>
                </a:cubicBezTo>
                <a:cubicBezTo>
                  <a:pt x="4805957" y="1875830"/>
                  <a:pt x="4640527" y="1716749"/>
                  <a:pt x="4419203" y="1599010"/>
                </a:cubicBezTo>
                <a:cubicBezTo>
                  <a:pt x="4198011" y="1481271"/>
                  <a:pt x="3919934" y="1422400"/>
                  <a:pt x="3584971" y="1422400"/>
                </a:cubicBezTo>
                <a:cubicBezTo>
                  <a:pt x="3262577" y="1422400"/>
                  <a:pt x="2993826" y="1472010"/>
                  <a:pt x="2778720" y="1571229"/>
                </a:cubicBezTo>
                <a:cubicBezTo>
                  <a:pt x="2563746" y="1670447"/>
                  <a:pt x="2402482" y="1801680"/>
                  <a:pt x="2294929" y="1964929"/>
                </a:cubicBezTo>
                <a:cubicBezTo>
                  <a:pt x="2187376" y="2128177"/>
                  <a:pt x="2133600" y="2311070"/>
                  <a:pt x="2133600" y="2513608"/>
                </a:cubicBezTo>
                <a:cubicBezTo>
                  <a:pt x="2133600" y="2666537"/>
                  <a:pt x="2171832" y="2804981"/>
                  <a:pt x="2248296" y="2928938"/>
                </a:cubicBezTo>
                <a:cubicBezTo>
                  <a:pt x="2324761" y="3052895"/>
                  <a:pt x="2439458" y="3168650"/>
                  <a:pt x="2592387" y="3276204"/>
                </a:cubicBezTo>
                <a:cubicBezTo>
                  <a:pt x="2745448" y="3383625"/>
                  <a:pt x="2933567" y="3484894"/>
                  <a:pt x="3156743" y="3580011"/>
                </a:cubicBezTo>
                <a:cubicBezTo>
                  <a:pt x="3380052" y="3674997"/>
                  <a:pt x="3638550" y="3767932"/>
                  <a:pt x="3932237" y="3858816"/>
                </a:cubicBezTo>
                <a:cubicBezTo>
                  <a:pt x="4424362" y="4007644"/>
                  <a:pt x="4857485" y="4175059"/>
                  <a:pt x="5231606" y="4361061"/>
                </a:cubicBezTo>
                <a:cubicBezTo>
                  <a:pt x="5605859" y="4546931"/>
                  <a:pt x="5919125" y="4755621"/>
                  <a:pt x="6171406" y="4987132"/>
                </a:cubicBezTo>
                <a:cubicBezTo>
                  <a:pt x="6423686" y="5218642"/>
                  <a:pt x="6613855" y="5481109"/>
                  <a:pt x="6741914" y="5774532"/>
                </a:cubicBezTo>
                <a:cubicBezTo>
                  <a:pt x="6870104" y="6067955"/>
                  <a:pt x="6934200" y="6400602"/>
                  <a:pt x="6934200" y="6772474"/>
                </a:cubicBezTo>
                <a:cubicBezTo>
                  <a:pt x="6934200" y="7165248"/>
                  <a:pt x="6857801" y="7516615"/>
                  <a:pt x="6705004" y="7826574"/>
                </a:cubicBezTo>
                <a:cubicBezTo>
                  <a:pt x="6552207" y="8136533"/>
                  <a:pt x="6331214" y="8399000"/>
                  <a:pt x="6042025" y="8613974"/>
                </a:cubicBezTo>
                <a:cubicBezTo>
                  <a:pt x="5752835" y="8828816"/>
                  <a:pt x="5407818" y="8992064"/>
                  <a:pt x="5006975" y="9103718"/>
                </a:cubicBezTo>
                <a:cubicBezTo>
                  <a:pt x="4606263" y="9215239"/>
                  <a:pt x="4158059" y="9271000"/>
                  <a:pt x="3662362" y="9271000"/>
                </a:cubicBezTo>
                <a:cubicBezTo>
                  <a:pt x="3216142" y="9271000"/>
                  <a:pt x="2776140" y="9212064"/>
                  <a:pt x="2342356" y="9094193"/>
                </a:cubicBezTo>
                <a:cubicBezTo>
                  <a:pt x="1908704" y="8976321"/>
                  <a:pt x="1515268" y="8797462"/>
                  <a:pt x="1162050" y="8557618"/>
                </a:cubicBezTo>
                <a:cubicBezTo>
                  <a:pt x="808831" y="8317773"/>
                  <a:pt x="526851" y="8011716"/>
                  <a:pt x="316110" y="7639447"/>
                </a:cubicBezTo>
                <a:cubicBezTo>
                  <a:pt x="105370" y="7267179"/>
                  <a:pt x="0" y="6826647"/>
                  <a:pt x="0" y="6317854"/>
                </a:cubicBezTo>
                <a:lnTo>
                  <a:pt x="1866900" y="6317854"/>
                </a:lnTo>
                <a:cubicBezTo>
                  <a:pt x="1866900" y="6598841"/>
                  <a:pt x="1910291" y="6836437"/>
                  <a:pt x="1997075" y="7030641"/>
                </a:cubicBezTo>
                <a:cubicBezTo>
                  <a:pt x="2083858" y="7224713"/>
                  <a:pt x="2206823" y="7381677"/>
                  <a:pt x="2365970" y="7501533"/>
                </a:cubicBezTo>
                <a:cubicBezTo>
                  <a:pt x="2525249" y="7621257"/>
                  <a:pt x="2715484" y="7709033"/>
                  <a:pt x="2936676" y="7764860"/>
                </a:cubicBezTo>
                <a:cubicBezTo>
                  <a:pt x="3158000" y="7820687"/>
                  <a:pt x="3401020" y="7848600"/>
                  <a:pt x="3665735" y="7848600"/>
                </a:cubicBezTo>
                <a:cubicBezTo>
                  <a:pt x="3988395" y="7848600"/>
                  <a:pt x="4254103" y="7802166"/>
                  <a:pt x="4462859" y="7709297"/>
                </a:cubicBezTo>
                <a:cubicBezTo>
                  <a:pt x="4671615" y="7616296"/>
                  <a:pt x="4826661" y="7489296"/>
                  <a:pt x="4927996" y="7328297"/>
                </a:cubicBezTo>
                <a:cubicBezTo>
                  <a:pt x="5029332" y="7167166"/>
                  <a:pt x="5080000" y="6985463"/>
                  <a:pt x="5080000" y="6783190"/>
                </a:cubicBezTo>
                <a:close/>
              </a:path>
            </a:pathLst>
          </a:custGeom>
          <a:solidFill>
            <a:srgbClr val="028792">
              <a:alpha val="100000"/>
            </a:srgbClr>
          </a:solidFill>
          <a:ln w="135">
            <a:noFill/>
          </a:ln>
        </p:spPr>
        <p:style>
          <a:lnRef idx="2">
            <a:schemeClr val="accent1">
              <a:shade val="50000"/>
            </a:schemeClr>
          </a:lnRef>
          <a:fillRef idx="1">
            <a:schemeClr val="accent1"/>
          </a:fillRef>
          <a:effectRef idx="0">
            <a:schemeClr val="accent1"/>
          </a:effectRef>
          <a:fontRef idx="minor">
            <a:schemeClr val="lt1"/>
          </a:fontRef>
        </p:style>
      </p:sp>
      <p:sp>
        <p:nvSpPr>
          <p:cNvPr id="7745" name="Freeform 7745"/>
          <p:cNvSpPr/>
          <p:nvPr/>
        </p:nvSpPr>
        <p:spPr>
          <a:xfrm>
            <a:off x="1881173" y="2245165"/>
            <a:ext cx="67189" cy="82461"/>
          </a:xfrm>
          <a:custGeom>
            <a:avLst/>
            <a:gdLst/>
            <a:ahLst/>
            <a:cxnLst/>
            <a:rect l="0" t="0" r="0" b="0"/>
            <a:pathLst>
              <a:path w="7366000" h="9029700">
                <a:moveTo>
                  <a:pt x="4591050" y="0"/>
                </a:moveTo>
                <a:lnTo>
                  <a:pt x="4591050" y="9029700"/>
                </a:lnTo>
                <a:lnTo>
                  <a:pt x="2736850" y="9029700"/>
                </a:lnTo>
                <a:lnTo>
                  <a:pt x="2736850" y="0"/>
                </a:lnTo>
                <a:close/>
                <a:moveTo>
                  <a:pt x="7366000" y="0"/>
                </a:moveTo>
                <a:lnTo>
                  <a:pt x="7366000" y="1460500"/>
                </a:lnTo>
                <a:lnTo>
                  <a:pt x="0" y="1460500"/>
                </a:lnTo>
                <a:lnTo>
                  <a:pt x="0" y="0"/>
                </a:lnTo>
                <a:close/>
              </a:path>
            </a:pathLst>
          </a:custGeom>
          <a:solidFill>
            <a:srgbClr val="028792">
              <a:alpha val="100000"/>
            </a:srgbClr>
          </a:solidFill>
          <a:ln w="135">
            <a:noFill/>
          </a:ln>
        </p:spPr>
        <p:style>
          <a:lnRef idx="2">
            <a:schemeClr val="accent1">
              <a:shade val="50000"/>
            </a:schemeClr>
          </a:lnRef>
          <a:fillRef idx="1">
            <a:schemeClr val="accent1"/>
          </a:fillRef>
          <a:effectRef idx="0">
            <a:schemeClr val="accent1"/>
          </a:effectRef>
          <a:fontRef idx="minor">
            <a:schemeClr val="lt1"/>
          </a:fontRef>
        </p:style>
      </p:sp>
      <p:sp>
        <p:nvSpPr>
          <p:cNvPr id="7746" name="Freeform 7746"/>
          <p:cNvSpPr/>
          <p:nvPr/>
        </p:nvSpPr>
        <p:spPr>
          <a:xfrm>
            <a:off x="1958013" y="2245165"/>
            <a:ext cx="55257" cy="82461"/>
          </a:xfrm>
          <a:custGeom>
            <a:avLst/>
            <a:gdLst/>
            <a:ahLst/>
            <a:cxnLst/>
            <a:rect l="0" t="0" r="0" b="0"/>
            <a:pathLst>
              <a:path w="6057900" h="9029700">
                <a:moveTo>
                  <a:pt x="6057900" y="7581900"/>
                </a:moveTo>
                <a:lnTo>
                  <a:pt x="6057900" y="9029700"/>
                </a:lnTo>
                <a:lnTo>
                  <a:pt x="1248370" y="9029700"/>
                </a:lnTo>
                <a:lnTo>
                  <a:pt x="1248370" y="7581900"/>
                </a:lnTo>
                <a:close/>
                <a:moveTo>
                  <a:pt x="1854200" y="0"/>
                </a:moveTo>
                <a:lnTo>
                  <a:pt x="1854200" y="9029700"/>
                </a:lnTo>
                <a:lnTo>
                  <a:pt x="0" y="9029700"/>
                </a:lnTo>
                <a:lnTo>
                  <a:pt x="0" y="0"/>
                </a:lnTo>
                <a:close/>
                <a:moveTo>
                  <a:pt x="5429250" y="3683000"/>
                </a:moveTo>
                <a:lnTo>
                  <a:pt x="5429250" y="5092700"/>
                </a:lnTo>
                <a:lnTo>
                  <a:pt x="1248370" y="5092700"/>
                </a:lnTo>
                <a:lnTo>
                  <a:pt x="1248370" y="3683000"/>
                </a:lnTo>
                <a:close/>
                <a:moveTo>
                  <a:pt x="6051550" y="0"/>
                </a:moveTo>
                <a:lnTo>
                  <a:pt x="6051550" y="1460500"/>
                </a:lnTo>
                <a:lnTo>
                  <a:pt x="1248370" y="1460500"/>
                </a:lnTo>
                <a:lnTo>
                  <a:pt x="1248370" y="0"/>
                </a:lnTo>
                <a:close/>
              </a:path>
            </a:pathLst>
          </a:custGeom>
          <a:solidFill>
            <a:srgbClr val="028792">
              <a:alpha val="100000"/>
            </a:srgbClr>
          </a:solidFill>
          <a:ln w="135">
            <a:noFill/>
          </a:ln>
        </p:spPr>
        <p:style>
          <a:lnRef idx="2">
            <a:schemeClr val="accent1">
              <a:shade val="50000"/>
            </a:schemeClr>
          </a:lnRef>
          <a:fillRef idx="1">
            <a:schemeClr val="accent1"/>
          </a:fillRef>
          <a:effectRef idx="0">
            <a:schemeClr val="accent1"/>
          </a:effectRef>
          <a:fontRef idx="minor">
            <a:schemeClr val="lt1"/>
          </a:fontRef>
        </p:style>
      </p:sp>
      <p:sp>
        <p:nvSpPr>
          <p:cNvPr id="7747" name="Freeform 7747"/>
          <p:cNvSpPr/>
          <p:nvPr/>
        </p:nvSpPr>
        <p:spPr>
          <a:xfrm>
            <a:off x="2023673" y="2245165"/>
            <a:ext cx="55257" cy="82461"/>
          </a:xfrm>
          <a:custGeom>
            <a:avLst/>
            <a:gdLst/>
            <a:ahLst/>
            <a:cxnLst/>
            <a:rect l="0" t="0" r="0" b="0"/>
            <a:pathLst>
              <a:path w="6057900" h="9029700">
                <a:moveTo>
                  <a:pt x="6057900" y="7581900"/>
                </a:moveTo>
                <a:lnTo>
                  <a:pt x="6057900" y="9029700"/>
                </a:lnTo>
                <a:lnTo>
                  <a:pt x="1248370" y="9029700"/>
                </a:lnTo>
                <a:lnTo>
                  <a:pt x="1248370" y="7581900"/>
                </a:lnTo>
                <a:close/>
                <a:moveTo>
                  <a:pt x="1854200" y="0"/>
                </a:moveTo>
                <a:lnTo>
                  <a:pt x="1854200" y="9029700"/>
                </a:lnTo>
                <a:lnTo>
                  <a:pt x="0" y="9029700"/>
                </a:lnTo>
                <a:lnTo>
                  <a:pt x="0" y="0"/>
                </a:lnTo>
                <a:close/>
                <a:moveTo>
                  <a:pt x="5429250" y="3683000"/>
                </a:moveTo>
                <a:lnTo>
                  <a:pt x="5429250" y="5092700"/>
                </a:lnTo>
                <a:lnTo>
                  <a:pt x="1248370" y="5092700"/>
                </a:lnTo>
                <a:lnTo>
                  <a:pt x="1248370" y="3683000"/>
                </a:lnTo>
                <a:close/>
                <a:moveTo>
                  <a:pt x="6051550" y="0"/>
                </a:moveTo>
                <a:lnTo>
                  <a:pt x="6051550" y="1460500"/>
                </a:lnTo>
                <a:lnTo>
                  <a:pt x="1248370" y="1460500"/>
                </a:lnTo>
                <a:lnTo>
                  <a:pt x="1248370" y="0"/>
                </a:lnTo>
                <a:close/>
              </a:path>
            </a:pathLst>
          </a:custGeom>
          <a:solidFill>
            <a:srgbClr val="028792">
              <a:alpha val="100000"/>
            </a:srgbClr>
          </a:solidFill>
          <a:ln w="135">
            <a:noFill/>
          </a:ln>
        </p:spPr>
        <p:style>
          <a:lnRef idx="2">
            <a:schemeClr val="accent1">
              <a:shade val="50000"/>
            </a:schemeClr>
          </a:lnRef>
          <a:fillRef idx="1">
            <a:schemeClr val="accent1"/>
          </a:fillRef>
          <a:effectRef idx="0">
            <a:schemeClr val="accent1"/>
          </a:effectRef>
          <a:fontRef idx="minor">
            <a:schemeClr val="lt1"/>
          </a:fontRef>
        </p:style>
      </p:sp>
      <p:sp>
        <p:nvSpPr>
          <p:cNvPr id="7748" name="Freeform 7748"/>
          <p:cNvSpPr/>
          <p:nvPr/>
        </p:nvSpPr>
        <p:spPr>
          <a:xfrm>
            <a:off x="2089334" y="2245165"/>
            <a:ext cx="64219" cy="82461"/>
          </a:xfrm>
          <a:custGeom>
            <a:avLst/>
            <a:gdLst/>
            <a:ahLst/>
            <a:cxnLst/>
            <a:rect l="0" t="0" r="0" b="0"/>
            <a:pathLst>
              <a:path w="7040364" h="9029700">
                <a:moveTo>
                  <a:pt x="0" y="0"/>
                </a:moveTo>
                <a:lnTo>
                  <a:pt x="3368079" y="0"/>
                </a:lnTo>
                <a:cubicBezTo>
                  <a:pt x="4058774" y="0"/>
                  <a:pt x="4653293" y="103386"/>
                  <a:pt x="5151635" y="310158"/>
                </a:cubicBezTo>
                <a:cubicBezTo>
                  <a:pt x="5649978" y="516930"/>
                  <a:pt x="6033558" y="823053"/>
                  <a:pt x="6302375" y="1228527"/>
                </a:cubicBezTo>
                <a:cubicBezTo>
                  <a:pt x="6571191" y="1633869"/>
                  <a:pt x="6705600" y="2132277"/>
                  <a:pt x="6705600" y="2723754"/>
                </a:cubicBezTo>
                <a:cubicBezTo>
                  <a:pt x="6705600" y="3207809"/>
                  <a:pt x="6624042" y="3622543"/>
                  <a:pt x="6460926" y="3967957"/>
                </a:cubicBezTo>
                <a:cubicBezTo>
                  <a:pt x="6297810" y="4313370"/>
                  <a:pt x="6068615" y="4600840"/>
                  <a:pt x="5773340" y="4830366"/>
                </a:cubicBezTo>
                <a:cubicBezTo>
                  <a:pt x="5478065" y="5059892"/>
                  <a:pt x="5132189" y="5242918"/>
                  <a:pt x="4735710" y="5379443"/>
                </a:cubicBezTo>
                <a:lnTo>
                  <a:pt x="4147343" y="5689600"/>
                </a:lnTo>
                <a:lnTo>
                  <a:pt x="1205110" y="5689600"/>
                </a:lnTo>
                <a:lnTo>
                  <a:pt x="1205110" y="4241800"/>
                </a:lnTo>
                <a:lnTo>
                  <a:pt x="3385542" y="4241800"/>
                </a:lnTo>
                <a:cubicBezTo>
                  <a:pt x="3712699" y="4241800"/>
                  <a:pt x="3983897" y="4183857"/>
                  <a:pt x="4199135" y="4067969"/>
                </a:cubicBezTo>
                <a:cubicBezTo>
                  <a:pt x="4414506" y="3952082"/>
                  <a:pt x="4577027" y="3790686"/>
                  <a:pt x="4686696" y="3583782"/>
                </a:cubicBezTo>
                <a:cubicBezTo>
                  <a:pt x="4796499" y="3376878"/>
                  <a:pt x="4851400" y="3136834"/>
                  <a:pt x="4851400" y="2863652"/>
                </a:cubicBezTo>
                <a:cubicBezTo>
                  <a:pt x="4851400" y="2573933"/>
                  <a:pt x="4797358" y="2323571"/>
                  <a:pt x="4689276" y="2112566"/>
                </a:cubicBezTo>
                <a:cubicBezTo>
                  <a:pt x="4581326" y="1901429"/>
                  <a:pt x="4417218" y="1739966"/>
                  <a:pt x="4196953" y="1628180"/>
                </a:cubicBezTo>
                <a:cubicBezTo>
                  <a:pt x="3976819" y="1516394"/>
                  <a:pt x="3700594" y="1460500"/>
                  <a:pt x="3368278" y="1460500"/>
                </a:cubicBezTo>
                <a:lnTo>
                  <a:pt x="1854200" y="1460500"/>
                </a:lnTo>
                <a:lnTo>
                  <a:pt x="1854200" y="9029700"/>
                </a:lnTo>
                <a:lnTo>
                  <a:pt x="0" y="9029700"/>
                </a:lnTo>
                <a:close/>
                <a:moveTo>
                  <a:pt x="5055393" y="9029700"/>
                </a:moveTo>
                <a:lnTo>
                  <a:pt x="2988270" y="5002808"/>
                </a:lnTo>
                <a:lnTo>
                  <a:pt x="4962723" y="5002808"/>
                </a:lnTo>
                <a:lnTo>
                  <a:pt x="7040364" y="8942983"/>
                </a:lnTo>
                <a:lnTo>
                  <a:pt x="7040364" y="9029700"/>
                </a:lnTo>
                <a:close/>
              </a:path>
            </a:pathLst>
          </a:custGeom>
          <a:solidFill>
            <a:srgbClr val="028792">
              <a:alpha val="100000"/>
            </a:srgbClr>
          </a:solidFill>
          <a:ln w="135">
            <a:noFill/>
          </a:ln>
        </p:spPr>
        <p:style>
          <a:lnRef idx="2">
            <a:schemeClr val="accent1">
              <a:shade val="50000"/>
            </a:schemeClr>
          </a:lnRef>
          <a:fillRef idx="1">
            <a:schemeClr val="accent1"/>
          </a:fillRef>
          <a:effectRef idx="0">
            <a:schemeClr val="accent1"/>
          </a:effectRef>
          <a:fontRef idx="minor">
            <a:schemeClr val="lt1"/>
          </a:fontRef>
        </p:style>
      </p:sp>
      <p:sp>
        <p:nvSpPr>
          <p:cNvPr id="7749" name="Freeform 7749"/>
          <p:cNvSpPr/>
          <p:nvPr/>
        </p:nvSpPr>
        <p:spPr>
          <a:xfrm>
            <a:off x="2165536" y="2245165"/>
            <a:ext cx="16913" cy="82461"/>
          </a:xfrm>
          <a:custGeom>
            <a:avLst/>
            <a:gdLst/>
            <a:ahLst/>
            <a:cxnLst/>
            <a:rect l="0" t="0" r="0" b="0"/>
            <a:pathLst>
              <a:path w="1854200" h="9029700">
                <a:moveTo>
                  <a:pt x="1854200" y="0"/>
                </a:moveTo>
                <a:lnTo>
                  <a:pt x="1854200" y="9029700"/>
                </a:lnTo>
                <a:lnTo>
                  <a:pt x="0" y="9029700"/>
                </a:lnTo>
                <a:lnTo>
                  <a:pt x="0" y="0"/>
                </a:lnTo>
                <a:close/>
              </a:path>
            </a:pathLst>
          </a:custGeom>
          <a:solidFill>
            <a:srgbClr val="028792">
              <a:alpha val="100000"/>
            </a:srgbClr>
          </a:solidFill>
          <a:ln w="135">
            <a:noFill/>
          </a:ln>
        </p:spPr>
        <p:style>
          <a:lnRef idx="2">
            <a:schemeClr val="accent1">
              <a:shade val="50000"/>
            </a:schemeClr>
          </a:lnRef>
          <a:fillRef idx="1">
            <a:schemeClr val="accent1"/>
          </a:fillRef>
          <a:effectRef idx="0">
            <a:schemeClr val="accent1"/>
          </a:effectRef>
          <a:fontRef idx="minor">
            <a:schemeClr val="lt1"/>
          </a:fontRef>
        </p:style>
      </p:sp>
      <p:sp>
        <p:nvSpPr>
          <p:cNvPr id="7750" name="Freeform 7750"/>
          <p:cNvSpPr/>
          <p:nvPr/>
        </p:nvSpPr>
        <p:spPr>
          <a:xfrm>
            <a:off x="2198761" y="2245165"/>
            <a:ext cx="67074" cy="82461"/>
          </a:xfrm>
          <a:custGeom>
            <a:avLst/>
            <a:gdLst/>
            <a:ahLst/>
            <a:cxnLst/>
            <a:rect l="0" t="0" r="0" b="0"/>
            <a:pathLst>
              <a:path w="7353300" h="9029700">
                <a:moveTo>
                  <a:pt x="7353300" y="0"/>
                </a:moveTo>
                <a:lnTo>
                  <a:pt x="7353300" y="9029700"/>
                </a:lnTo>
                <a:lnTo>
                  <a:pt x="5492948" y="9029700"/>
                </a:lnTo>
                <a:lnTo>
                  <a:pt x="1854200" y="2976761"/>
                </a:lnTo>
                <a:lnTo>
                  <a:pt x="1854200" y="9029700"/>
                </a:lnTo>
                <a:lnTo>
                  <a:pt x="0" y="9029700"/>
                </a:lnTo>
                <a:lnTo>
                  <a:pt x="0" y="0"/>
                </a:lnTo>
                <a:lnTo>
                  <a:pt x="1854200" y="0"/>
                </a:lnTo>
                <a:lnTo>
                  <a:pt x="5499100" y="6059091"/>
                </a:lnTo>
                <a:lnTo>
                  <a:pt x="5499100" y="0"/>
                </a:lnTo>
                <a:close/>
              </a:path>
            </a:pathLst>
          </a:custGeom>
          <a:solidFill>
            <a:srgbClr val="028792">
              <a:alpha val="100000"/>
            </a:srgbClr>
          </a:solidFill>
          <a:ln w="135">
            <a:noFill/>
          </a:ln>
        </p:spPr>
        <p:style>
          <a:lnRef idx="2">
            <a:schemeClr val="accent1">
              <a:shade val="50000"/>
            </a:schemeClr>
          </a:lnRef>
          <a:fillRef idx="1">
            <a:schemeClr val="accent1"/>
          </a:fillRef>
          <a:effectRef idx="0">
            <a:schemeClr val="accent1"/>
          </a:effectRef>
          <a:fontRef idx="minor">
            <a:schemeClr val="lt1"/>
          </a:fontRef>
        </p:style>
      </p:sp>
      <p:sp>
        <p:nvSpPr>
          <p:cNvPr id="7751" name="Freeform 7751"/>
          <p:cNvSpPr/>
          <p:nvPr/>
        </p:nvSpPr>
        <p:spPr>
          <a:xfrm>
            <a:off x="2279133" y="2244006"/>
            <a:ext cx="67189" cy="84781"/>
          </a:xfrm>
          <a:custGeom>
            <a:avLst/>
            <a:gdLst/>
            <a:ahLst/>
            <a:cxnLst/>
            <a:rect l="0" t="0" r="0" b="0"/>
            <a:pathLst>
              <a:path w="7366000" h="9283700">
                <a:moveTo>
                  <a:pt x="7366000" y="4445000"/>
                </a:moveTo>
                <a:lnTo>
                  <a:pt x="7366000" y="8021440"/>
                </a:lnTo>
                <a:cubicBezTo>
                  <a:pt x="7225638" y="8190508"/>
                  <a:pt x="7008812" y="8373005"/>
                  <a:pt x="6715521" y="8568929"/>
                </a:cubicBezTo>
                <a:cubicBezTo>
                  <a:pt x="6422363" y="8764853"/>
                  <a:pt x="6044472" y="8932995"/>
                  <a:pt x="5581848" y="9073357"/>
                </a:cubicBezTo>
                <a:cubicBezTo>
                  <a:pt x="5119224" y="9213585"/>
                  <a:pt x="4559564" y="9283700"/>
                  <a:pt x="3902868" y="9283700"/>
                </a:cubicBezTo>
                <a:cubicBezTo>
                  <a:pt x="3320520" y="9283700"/>
                  <a:pt x="2789766" y="9187590"/>
                  <a:pt x="2310606" y="8995371"/>
                </a:cubicBezTo>
                <a:cubicBezTo>
                  <a:pt x="1831578" y="8803019"/>
                  <a:pt x="1419621" y="8520841"/>
                  <a:pt x="1074737" y="8148836"/>
                </a:cubicBezTo>
                <a:cubicBezTo>
                  <a:pt x="729853" y="7776700"/>
                  <a:pt x="464476" y="7320889"/>
                  <a:pt x="278606" y="6781404"/>
                </a:cubicBezTo>
                <a:cubicBezTo>
                  <a:pt x="92868" y="6241786"/>
                  <a:pt x="0" y="5624711"/>
                  <a:pt x="0" y="4930180"/>
                </a:cubicBezTo>
                <a:lnTo>
                  <a:pt x="0" y="4365824"/>
                </a:lnTo>
                <a:cubicBezTo>
                  <a:pt x="0" y="3671293"/>
                  <a:pt x="89826" y="3053226"/>
                  <a:pt x="269478" y="2511624"/>
                </a:cubicBezTo>
                <a:cubicBezTo>
                  <a:pt x="449130" y="1970022"/>
                  <a:pt x="706172" y="1513219"/>
                  <a:pt x="1040606" y="1141215"/>
                </a:cubicBezTo>
                <a:cubicBezTo>
                  <a:pt x="1375171" y="769078"/>
                  <a:pt x="1773766" y="485841"/>
                  <a:pt x="2236390" y="291505"/>
                </a:cubicBezTo>
                <a:cubicBezTo>
                  <a:pt x="2699014" y="97169"/>
                  <a:pt x="3213166" y="0"/>
                  <a:pt x="3778845" y="0"/>
                </a:cubicBezTo>
                <a:cubicBezTo>
                  <a:pt x="4563731" y="0"/>
                  <a:pt x="5208058" y="127199"/>
                  <a:pt x="5711825" y="381596"/>
                </a:cubicBezTo>
                <a:cubicBezTo>
                  <a:pt x="6215723" y="635860"/>
                  <a:pt x="6600825" y="987360"/>
                  <a:pt x="6867128" y="1436093"/>
                </a:cubicBezTo>
                <a:cubicBezTo>
                  <a:pt x="7133563" y="1884694"/>
                  <a:pt x="7297803" y="2398449"/>
                  <a:pt x="7359848" y="2977357"/>
                </a:cubicBezTo>
                <a:lnTo>
                  <a:pt x="5561210" y="2977357"/>
                </a:lnTo>
                <a:cubicBezTo>
                  <a:pt x="5515702" y="2670572"/>
                  <a:pt x="5428786" y="2403211"/>
                  <a:pt x="5300464" y="2175272"/>
                </a:cubicBezTo>
                <a:cubicBezTo>
                  <a:pt x="5172141" y="1947334"/>
                  <a:pt x="4988983" y="1769137"/>
                  <a:pt x="4750990" y="1640682"/>
                </a:cubicBezTo>
                <a:cubicBezTo>
                  <a:pt x="4512997" y="1512094"/>
                  <a:pt x="4205684" y="1447800"/>
                  <a:pt x="3829050" y="1447800"/>
                </a:cubicBezTo>
                <a:cubicBezTo>
                  <a:pt x="3518693" y="1447800"/>
                  <a:pt x="3242402" y="1510904"/>
                  <a:pt x="3000176" y="1637110"/>
                </a:cubicBezTo>
                <a:cubicBezTo>
                  <a:pt x="2758082" y="1763316"/>
                  <a:pt x="2554221" y="1948524"/>
                  <a:pt x="2388592" y="2192735"/>
                </a:cubicBezTo>
                <a:cubicBezTo>
                  <a:pt x="2223095" y="2436946"/>
                  <a:pt x="2096889" y="2739100"/>
                  <a:pt x="2009973" y="3099197"/>
                </a:cubicBezTo>
                <a:cubicBezTo>
                  <a:pt x="1923057" y="3459163"/>
                  <a:pt x="1879600" y="3877139"/>
                  <a:pt x="1879600" y="4353124"/>
                </a:cubicBezTo>
                <a:lnTo>
                  <a:pt x="1879600" y="4930379"/>
                </a:lnTo>
                <a:cubicBezTo>
                  <a:pt x="1879600" y="5402263"/>
                  <a:pt x="1925108" y="5819312"/>
                  <a:pt x="2016125" y="6181527"/>
                </a:cubicBezTo>
                <a:cubicBezTo>
                  <a:pt x="2107273" y="6543609"/>
                  <a:pt x="2242872" y="6847814"/>
                  <a:pt x="2422921" y="7094141"/>
                </a:cubicBezTo>
                <a:cubicBezTo>
                  <a:pt x="2602970" y="7340336"/>
                  <a:pt x="2825419" y="7525544"/>
                  <a:pt x="3090267" y="7649766"/>
                </a:cubicBezTo>
                <a:cubicBezTo>
                  <a:pt x="3355247" y="7773856"/>
                  <a:pt x="3663619" y="7835900"/>
                  <a:pt x="4015382" y="7835900"/>
                </a:cubicBezTo>
                <a:cubicBezTo>
                  <a:pt x="4309335" y="7835900"/>
                  <a:pt x="4554603" y="7811030"/>
                  <a:pt x="4751189" y="7761288"/>
                </a:cubicBezTo>
                <a:cubicBezTo>
                  <a:pt x="4947774" y="7711546"/>
                  <a:pt x="5107119" y="7650428"/>
                  <a:pt x="5229225" y="7577932"/>
                </a:cubicBezTo>
                <a:cubicBezTo>
                  <a:pt x="5351330" y="7505304"/>
                  <a:pt x="5445521" y="7435850"/>
                  <a:pt x="5511800" y="7369572"/>
                </a:cubicBezTo>
                <a:lnTo>
                  <a:pt x="5511800" y="5765800"/>
                </a:lnTo>
                <a:lnTo>
                  <a:pt x="3810595" y="5765800"/>
                </a:lnTo>
                <a:lnTo>
                  <a:pt x="3810595" y="4445000"/>
                </a:lnTo>
                <a:close/>
              </a:path>
            </a:pathLst>
          </a:custGeom>
          <a:solidFill>
            <a:srgbClr val="028792">
              <a:alpha val="100000"/>
            </a:srgbClr>
          </a:solidFill>
          <a:ln w="135">
            <a:noFill/>
          </a:ln>
        </p:spPr>
        <p:style>
          <a:lnRef idx="2">
            <a:schemeClr val="accent1">
              <a:shade val="50000"/>
            </a:schemeClr>
          </a:lnRef>
          <a:fillRef idx="1">
            <a:schemeClr val="accent1"/>
          </a:fillRef>
          <a:effectRef idx="0">
            <a:schemeClr val="accent1"/>
          </a:effectRef>
          <a:fontRef idx="minor">
            <a:schemeClr val="lt1"/>
          </a:fontRef>
        </p:style>
      </p:sp>
      <p:sp>
        <p:nvSpPr>
          <p:cNvPr id="7752" name="Freeform 7752"/>
          <p:cNvSpPr/>
          <p:nvPr/>
        </p:nvSpPr>
        <p:spPr>
          <a:xfrm>
            <a:off x="2389486" y="2245165"/>
            <a:ext cx="61281" cy="82461"/>
          </a:xfrm>
          <a:custGeom>
            <a:avLst/>
            <a:gdLst/>
            <a:ahLst/>
            <a:cxnLst/>
            <a:rect l="0" t="0" r="0" b="0"/>
            <a:pathLst>
              <a:path w="6718300" h="9029700">
                <a:moveTo>
                  <a:pt x="3530600" y="5067300"/>
                </a:moveTo>
                <a:lnTo>
                  <a:pt x="1205110" y="5067300"/>
                </a:lnTo>
                <a:lnTo>
                  <a:pt x="1205110" y="3784600"/>
                </a:lnTo>
                <a:lnTo>
                  <a:pt x="3149600" y="3784600"/>
                </a:lnTo>
                <a:cubicBezTo>
                  <a:pt x="3492235" y="3784600"/>
                  <a:pt x="3772958" y="3740349"/>
                  <a:pt x="3991768" y="3651846"/>
                </a:cubicBezTo>
                <a:cubicBezTo>
                  <a:pt x="4210579" y="3563211"/>
                  <a:pt x="4374686" y="3433432"/>
                  <a:pt x="4484092" y="3262511"/>
                </a:cubicBezTo>
                <a:cubicBezTo>
                  <a:pt x="4593497" y="3091458"/>
                  <a:pt x="4648200" y="2882305"/>
                  <a:pt x="4648200" y="2635052"/>
                </a:cubicBezTo>
                <a:cubicBezTo>
                  <a:pt x="4648200" y="2354726"/>
                  <a:pt x="4595415" y="2128044"/>
                  <a:pt x="4489846" y="1955007"/>
                </a:cubicBezTo>
                <a:cubicBezTo>
                  <a:pt x="4384278" y="1781969"/>
                  <a:pt x="4220765" y="1656292"/>
                  <a:pt x="3999309" y="1577975"/>
                </a:cubicBezTo>
                <a:cubicBezTo>
                  <a:pt x="3777985" y="1499659"/>
                  <a:pt x="3493425" y="1460500"/>
                  <a:pt x="3145631" y="1460500"/>
                </a:cubicBezTo>
                <a:lnTo>
                  <a:pt x="1854200" y="1460500"/>
                </a:lnTo>
                <a:lnTo>
                  <a:pt x="1854200" y="9029700"/>
                </a:lnTo>
                <a:lnTo>
                  <a:pt x="0" y="9029700"/>
                </a:lnTo>
                <a:lnTo>
                  <a:pt x="0" y="0"/>
                </a:lnTo>
                <a:lnTo>
                  <a:pt x="3146028" y="0"/>
                </a:lnTo>
                <a:cubicBezTo>
                  <a:pt x="3670167" y="0"/>
                  <a:pt x="4139736" y="49610"/>
                  <a:pt x="4554735" y="148829"/>
                </a:cubicBezTo>
                <a:cubicBezTo>
                  <a:pt x="4969735" y="248047"/>
                  <a:pt x="5321696" y="398926"/>
                  <a:pt x="5610621" y="601465"/>
                </a:cubicBezTo>
                <a:cubicBezTo>
                  <a:pt x="5899679" y="804003"/>
                  <a:pt x="6120540" y="1059260"/>
                  <a:pt x="6273204" y="1367235"/>
                </a:cubicBezTo>
                <a:cubicBezTo>
                  <a:pt x="6426001" y="1675077"/>
                  <a:pt x="6502400" y="2039740"/>
                  <a:pt x="6502400" y="2461221"/>
                </a:cubicBezTo>
                <a:cubicBezTo>
                  <a:pt x="6502400" y="2833225"/>
                  <a:pt x="6418857" y="3176323"/>
                  <a:pt x="6251773" y="3490516"/>
                </a:cubicBezTo>
                <a:cubicBezTo>
                  <a:pt x="6084821" y="3804576"/>
                  <a:pt x="5822884" y="4060825"/>
                  <a:pt x="5465960" y="4259263"/>
                </a:cubicBezTo>
                <a:cubicBezTo>
                  <a:pt x="5109170" y="4457700"/>
                  <a:pt x="4644099" y="4567238"/>
                  <a:pt x="4070746" y="4587875"/>
                </a:cubicBezTo>
                <a:close/>
                <a:moveTo>
                  <a:pt x="3453804" y="9029700"/>
                </a:moveTo>
                <a:lnTo>
                  <a:pt x="704453" y="9029700"/>
                </a:lnTo>
                <a:lnTo>
                  <a:pt x="1427559" y="7581900"/>
                </a:lnTo>
                <a:lnTo>
                  <a:pt x="3453407" y="7581900"/>
                </a:lnTo>
                <a:cubicBezTo>
                  <a:pt x="3780697" y="7581900"/>
                  <a:pt x="4047926" y="7529116"/>
                  <a:pt x="4255095" y="7423547"/>
                </a:cubicBezTo>
                <a:cubicBezTo>
                  <a:pt x="4462264" y="7317979"/>
                  <a:pt x="4615524" y="7174178"/>
                  <a:pt x="4714875" y="6992144"/>
                </a:cubicBezTo>
                <a:cubicBezTo>
                  <a:pt x="4814358" y="6809979"/>
                  <a:pt x="4864100" y="6600892"/>
                  <a:pt x="4864100" y="6364883"/>
                </a:cubicBezTo>
                <a:cubicBezTo>
                  <a:pt x="4864100" y="6099903"/>
                  <a:pt x="4819583" y="5870179"/>
                  <a:pt x="4730551" y="5675710"/>
                </a:cubicBezTo>
                <a:cubicBezTo>
                  <a:pt x="4641651" y="5481109"/>
                  <a:pt x="4499967" y="5331090"/>
                  <a:pt x="4305498" y="5225654"/>
                </a:cubicBezTo>
                <a:cubicBezTo>
                  <a:pt x="4111029" y="5120085"/>
                  <a:pt x="3854582" y="5067300"/>
                  <a:pt x="3536156" y="5067300"/>
                </a:cubicBezTo>
                <a:lnTo>
                  <a:pt x="1742876" y="5067300"/>
                </a:lnTo>
                <a:lnTo>
                  <a:pt x="1742876" y="3784600"/>
                </a:lnTo>
                <a:lnTo>
                  <a:pt x="3983831" y="3784600"/>
                </a:lnTo>
                <a:lnTo>
                  <a:pt x="4412257" y="4282679"/>
                </a:lnTo>
                <a:cubicBezTo>
                  <a:pt x="4963385" y="4282679"/>
                  <a:pt x="5407818" y="4382890"/>
                  <a:pt x="5745559" y="4583311"/>
                </a:cubicBezTo>
                <a:cubicBezTo>
                  <a:pt x="6083300" y="4783601"/>
                  <a:pt x="6329825" y="5042826"/>
                  <a:pt x="6485135" y="5360988"/>
                </a:cubicBezTo>
                <a:cubicBezTo>
                  <a:pt x="6640578" y="5679017"/>
                  <a:pt x="6718300" y="6019867"/>
                  <a:pt x="6718300" y="6383536"/>
                </a:cubicBezTo>
                <a:cubicBezTo>
                  <a:pt x="6718300" y="6961916"/>
                  <a:pt x="6592093" y="7448418"/>
                  <a:pt x="6339681" y="7843044"/>
                </a:cubicBezTo>
                <a:cubicBezTo>
                  <a:pt x="6087401" y="8237538"/>
                  <a:pt x="5718175" y="8533937"/>
                  <a:pt x="5232003" y="8732243"/>
                </a:cubicBezTo>
                <a:cubicBezTo>
                  <a:pt x="4745831" y="8930548"/>
                  <a:pt x="4153098" y="9029700"/>
                  <a:pt x="3453804" y="9029700"/>
                </a:cubicBezTo>
                <a:close/>
              </a:path>
            </a:pathLst>
          </a:custGeom>
          <a:solidFill>
            <a:srgbClr val="028792">
              <a:alpha val="100000"/>
            </a:srgbClr>
          </a:solidFill>
          <a:ln w="135">
            <a:noFill/>
          </a:ln>
        </p:spPr>
        <p:style>
          <a:lnRef idx="2">
            <a:schemeClr val="accent1">
              <a:shade val="50000"/>
            </a:schemeClr>
          </a:lnRef>
          <a:fillRef idx="1">
            <a:schemeClr val="accent1"/>
          </a:fillRef>
          <a:effectRef idx="0">
            <a:schemeClr val="accent1"/>
          </a:effectRef>
          <a:fontRef idx="minor">
            <a:schemeClr val="lt1"/>
          </a:fontRef>
        </p:style>
      </p:sp>
      <p:sp>
        <p:nvSpPr>
          <p:cNvPr id="7753" name="Freeform 7753"/>
          <p:cNvSpPr/>
          <p:nvPr/>
        </p:nvSpPr>
        <p:spPr>
          <a:xfrm>
            <a:off x="2461056" y="2244122"/>
            <a:ext cx="70085" cy="84665"/>
          </a:xfrm>
          <a:custGeom>
            <a:avLst/>
            <a:gdLst/>
            <a:ahLst/>
            <a:cxnLst/>
            <a:rect l="0" t="0" r="0" b="0"/>
            <a:pathLst>
              <a:path w="7683500" h="9271000">
                <a:moveTo>
                  <a:pt x="7683500" y="4424958"/>
                </a:moveTo>
                <a:lnTo>
                  <a:pt x="7683500" y="4852591"/>
                </a:lnTo>
                <a:cubicBezTo>
                  <a:pt x="7683500" y="5538259"/>
                  <a:pt x="7590498" y="6153812"/>
                  <a:pt x="7404496" y="6699250"/>
                </a:cubicBezTo>
                <a:cubicBezTo>
                  <a:pt x="7218626" y="7244557"/>
                  <a:pt x="6956292" y="7708305"/>
                  <a:pt x="6617493" y="8090496"/>
                </a:cubicBezTo>
                <a:cubicBezTo>
                  <a:pt x="6278826" y="8472554"/>
                  <a:pt x="5875072" y="8764853"/>
                  <a:pt x="5406231" y="8967391"/>
                </a:cubicBezTo>
                <a:cubicBezTo>
                  <a:pt x="4937389" y="9169796"/>
                  <a:pt x="4417946" y="9271000"/>
                  <a:pt x="3847901" y="9271000"/>
                </a:cubicBezTo>
                <a:cubicBezTo>
                  <a:pt x="3281957" y="9271000"/>
                  <a:pt x="2764564" y="9169796"/>
                  <a:pt x="2295723" y="8967391"/>
                </a:cubicBezTo>
                <a:cubicBezTo>
                  <a:pt x="1826881" y="8764853"/>
                  <a:pt x="1421010" y="8472554"/>
                  <a:pt x="1078110" y="8090496"/>
                </a:cubicBezTo>
                <a:cubicBezTo>
                  <a:pt x="735210" y="7708305"/>
                  <a:pt x="469767" y="7244557"/>
                  <a:pt x="281781" y="6699250"/>
                </a:cubicBezTo>
                <a:cubicBezTo>
                  <a:pt x="93927" y="6153812"/>
                  <a:pt x="0" y="5538259"/>
                  <a:pt x="0" y="4852591"/>
                </a:cubicBezTo>
                <a:lnTo>
                  <a:pt x="0" y="4424958"/>
                </a:lnTo>
                <a:cubicBezTo>
                  <a:pt x="0" y="3734925"/>
                  <a:pt x="92934" y="3118247"/>
                  <a:pt x="278804" y="2574925"/>
                </a:cubicBezTo>
                <a:cubicBezTo>
                  <a:pt x="464674" y="2031604"/>
                  <a:pt x="728001" y="1567855"/>
                  <a:pt x="1068784" y="1183680"/>
                </a:cubicBezTo>
                <a:cubicBezTo>
                  <a:pt x="1409567" y="799505"/>
                  <a:pt x="1814380" y="506215"/>
                  <a:pt x="2283221" y="303808"/>
                </a:cubicBezTo>
                <a:cubicBezTo>
                  <a:pt x="2752063" y="101270"/>
                  <a:pt x="3269456" y="0"/>
                  <a:pt x="3835400" y="0"/>
                </a:cubicBezTo>
                <a:cubicBezTo>
                  <a:pt x="4405577" y="0"/>
                  <a:pt x="4925086" y="101270"/>
                  <a:pt x="5393928" y="303808"/>
                </a:cubicBezTo>
                <a:cubicBezTo>
                  <a:pt x="5862769" y="506215"/>
                  <a:pt x="6267582" y="799505"/>
                  <a:pt x="6608365" y="1183680"/>
                </a:cubicBezTo>
                <a:cubicBezTo>
                  <a:pt x="6949148" y="1567855"/>
                  <a:pt x="7213534" y="2031604"/>
                  <a:pt x="7401520" y="2574925"/>
                </a:cubicBezTo>
                <a:cubicBezTo>
                  <a:pt x="7589506" y="3118247"/>
                  <a:pt x="7683500" y="3734925"/>
                  <a:pt x="7683500" y="4424958"/>
                </a:cubicBezTo>
                <a:close/>
                <a:moveTo>
                  <a:pt x="5803900" y="4855568"/>
                </a:moveTo>
                <a:lnTo>
                  <a:pt x="5803900" y="4415830"/>
                </a:lnTo>
                <a:cubicBezTo>
                  <a:pt x="5803900" y="3936802"/>
                  <a:pt x="5760574" y="3515651"/>
                  <a:pt x="5673923" y="3152379"/>
                </a:cubicBezTo>
                <a:cubicBezTo>
                  <a:pt x="5587272" y="2788973"/>
                  <a:pt x="5459346" y="2483380"/>
                  <a:pt x="5290145" y="2235597"/>
                </a:cubicBezTo>
                <a:cubicBezTo>
                  <a:pt x="5120944" y="1987683"/>
                  <a:pt x="4914569" y="1800755"/>
                  <a:pt x="4671020" y="1674813"/>
                </a:cubicBezTo>
                <a:cubicBezTo>
                  <a:pt x="4427603" y="1548871"/>
                  <a:pt x="4149129" y="1485900"/>
                  <a:pt x="3835598" y="1485900"/>
                </a:cubicBezTo>
                <a:cubicBezTo>
                  <a:pt x="3521935" y="1485900"/>
                  <a:pt x="3244386" y="1548871"/>
                  <a:pt x="3002954" y="1674813"/>
                </a:cubicBezTo>
                <a:cubicBezTo>
                  <a:pt x="2761654" y="1800755"/>
                  <a:pt x="2557462" y="1987683"/>
                  <a:pt x="2390378" y="2235597"/>
                </a:cubicBezTo>
                <a:cubicBezTo>
                  <a:pt x="2223293" y="2483380"/>
                  <a:pt x="2096359" y="2788973"/>
                  <a:pt x="2009576" y="3152379"/>
                </a:cubicBezTo>
                <a:cubicBezTo>
                  <a:pt x="1922925" y="3515651"/>
                  <a:pt x="1879600" y="3936802"/>
                  <a:pt x="1879600" y="4415830"/>
                </a:cubicBezTo>
                <a:lnTo>
                  <a:pt x="1879600" y="4855568"/>
                </a:lnTo>
                <a:cubicBezTo>
                  <a:pt x="1879600" y="5330495"/>
                  <a:pt x="1922925" y="5750719"/>
                  <a:pt x="2009576" y="6116241"/>
                </a:cubicBezTo>
                <a:cubicBezTo>
                  <a:pt x="2096359" y="6481631"/>
                  <a:pt x="2224285" y="6789275"/>
                  <a:pt x="2393354" y="7039174"/>
                </a:cubicBezTo>
                <a:cubicBezTo>
                  <a:pt x="2562555" y="7288941"/>
                  <a:pt x="2768864" y="7477853"/>
                  <a:pt x="3012281" y="7605911"/>
                </a:cubicBezTo>
                <a:cubicBezTo>
                  <a:pt x="3255830" y="7733837"/>
                  <a:pt x="3534370" y="7797800"/>
                  <a:pt x="3847901" y="7797800"/>
                </a:cubicBezTo>
                <a:cubicBezTo>
                  <a:pt x="4161564" y="7797800"/>
                  <a:pt x="4440105" y="7733837"/>
                  <a:pt x="4683521" y="7605911"/>
                </a:cubicBezTo>
                <a:cubicBezTo>
                  <a:pt x="4926938" y="7477853"/>
                  <a:pt x="5131196" y="7288941"/>
                  <a:pt x="5296296" y="7039174"/>
                </a:cubicBezTo>
                <a:cubicBezTo>
                  <a:pt x="5461396" y="6789275"/>
                  <a:pt x="5587272" y="6481631"/>
                  <a:pt x="5673923" y="6116241"/>
                </a:cubicBezTo>
                <a:cubicBezTo>
                  <a:pt x="5760574" y="5750719"/>
                  <a:pt x="5803900" y="5330495"/>
                  <a:pt x="5803900" y="4855568"/>
                </a:cubicBezTo>
                <a:close/>
              </a:path>
            </a:pathLst>
          </a:custGeom>
          <a:solidFill>
            <a:srgbClr val="028792">
              <a:alpha val="100000"/>
            </a:srgbClr>
          </a:solidFill>
          <a:ln w="135">
            <a:noFill/>
          </a:ln>
        </p:spPr>
        <p:style>
          <a:lnRef idx="2">
            <a:schemeClr val="accent1">
              <a:shade val="50000"/>
            </a:schemeClr>
          </a:lnRef>
          <a:fillRef idx="1">
            <a:schemeClr val="accent1"/>
          </a:fillRef>
          <a:effectRef idx="0">
            <a:schemeClr val="accent1"/>
          </a:effectRef>
          <a:fontRef idx="minor">
            <a:schemeClr val="lt1"/>
          </a:fontRef>
        </p:style>
      </p:sp>
      <p:sp>
        <p:nvSpPr>
          <p:cNvPr id="7754" name="Freeform 7754"/>
          <p:cNvSpPr/>
          <p:nvPr/>
        </p:nvSpPr>
        <p:spPr>
          <a:xfrm>
            <a:off x="2536854" y="2245165"/>
            <a:ext cx="77097" cy="82461"/>
          </a:xfrm>
          <a:custGeom>
            <a:avLst/>
            <a:gdLst/>
            <a:ahLst/>
            <a:cxnLst/>
            <a:rect l="0" t="0" r="0" b="0"/>
            <a:pathLst>
              <a:path w="8452247" h="9029700">
                <a:moveTo>
                  <a:pt x="4430117" y="1544241"/>
                </a:moveTo>
                <a:lnTo>
                  <a:pt x="1977628" y="9029700"/>
                </a:lnTo>
                <a:lnTo>
                  <a:pt x="0" y="9029700"/>
                </a:lnTo>
                <a:lnTo>
                  <a:pt x="3352403" y="0"/>
                </a:lnTo>
                <a:lnTo>
                  <a:pt x="4609703" y="0"/>
                </a:lnTo>
                <a:close/>
                <a:moveTo>
                  <a:pt x="6467872" y="9029700"/>
                </a:moveTo>
                <a:lnTo>
                  <a:pt x="4009033" y="1544241"/>
                </a:lnTo>
                <a:lnTo>
                  <a:pt x="3810794" y="0"/>
                </a:lnTo>
                <a:lnTo>
                  <a:pt x="5080397" y="0"/>
                </a:lnTo>
                <a:lnTo>
                  <a:pt x="8452247" y="9029700"/>
                </a:lnTo>
                <a:close/>
                <a:moveTo>
                  <a:pt x="6356152" y="5664200"/>
                </a:moveTo>
                <a:lnTo>
                  <a:pt x="6356152" y="7124700"/>
                </a:lnTo>
                <a:lnTo>
                  <a:pt x="1593652" y="7124700"/>
                </a:lnTo>
                <a:lnTo>
                  <a:pt x="1593652" y="5664200"/>
                </a:lnTo>
                <a:close/>
              </a:path>
            </a:pathLst>
          </a:custGeom>
          <a:solidFill>
            <a:srgbClr val="028792">
              <a:alpha val="100000"/>
            </a:srgbClr>
          </a:solidFill>
          <a:ln w="135">
            <a:noFill/>
          </a:ln>
        </p:spPr>
        <p:style>
          <a:lnRef idx="2">
            <a:schemeClr val="accent1">
              <a:shade val="50000"/>
            </a:schemeClr>
          </a:lnRef>
          <a:fillRef idx="1">
            <a:schemeClr val="accent1"/>
          </a:fillRef>
          <a:effectRef idx="0">
            <a:schemeClr val="accent1"/>
          </a:effectRef>
          <a:fontRef idx="minor">
            <a:schemeClr val="lt1"/>
          </a:fontRef>
        </p:style>
      </p:sp>
      <p:sp>
        <p:nvSpPr>
          <p:cNvPr id="7755" name="Freeform 7755"/>
          <p:cNvSpPr/>
          <p:nvPr/>
        </p:nvSpPr>
        <p:spPr>
          <a:xfrm>
            <a:off x="2621916" y="2245165"/>
            <a:ext cx="64219" cy="82461"/>
          </a:xfrm>
          <a:custGeom>
            <a:avLst/>
            <a:gdLst/>
            <a:ahLst/>
            <a:cxnLst/>
            <a:rect l="0" t="0" r="0" b="0"/>
            <a:pathLst>
              <a:path w="7040364" h="9029700">
                <a:moveTo>
                  <a:pt x="0" y="0"/>
                </a:moveTo>
                <a:lnTo>
                  <a:pt x="3368079" y="0"/>
                </a:lnTo>
                <a:cubicBezTo>
                  <a:pt x="4058774" y="0"/>
                  <a:pt x="4653293" y="103386"/>
                  <a:pt x="5151635" y="310158"/>
                </a:cubicBezTo>
                <a:cubicBezTo>
                  <a:pt x="5649978" y="516930"/>
                  <a:pt x="6033558" y="823053"/>
                  <a:pt x="6302375" y="1228527"/>
                </a:cubicBezTo>
                <a:cubicBezTo>
                  <a:pt x="6571191" y="1633869"/>
                  <a:pt x="6705600" y="2132277"/>
                  <a:pt x="6705600" y="2723754"/>
                </a:cubicBezTo>
                <a:cubicBezTo>
                  <a:pt x="6705600" y="3207809"/>
                  <a:pt x="6624042" y="3622543"/>
                  <a:pt x="6460926" y="3967957"/>
                </a:cubicBezTo>
                <a:cubicBezTo>
                  <a:pt x="6297810" y="4313370"/>
                  <a:pt x="6068615" y="4600840"/>
                  <a:pt x="5773340" y="4830366"/>
                </a:cubicBezTo>
                <a:cubicBezTo>
                  <a:pt x="5478065" y="5059892"/>
                  <a:pt x="5132189" y="5242918"/>
                  <a:pt x="4735710" y="5379443"/>
                </a:cubicBezTo>
                <a:lnTo>
                  <a:pt x="4147343" y="5689600"/>
                </a:lnTo>
                <a:lnTo>
                  <a:pt x="1205110" y="5689600"/>
                </a:lnTo>
                <a:lnTo>
                  <a:pt x="1205110" y="4241800"/>
                </a:lnTo>
                <a:lnTo>
                  <a:pt x="3385542" y="4241800"/>
                </a:lnTo>
                <a:cubicBezTo>
                  <a:pt x="3712699" y="4241800"/>
                  <a:pt x="3983897" y="4183857"/>
                  <a:pt x="4199135" y="4067969"/>
                </a:cubicBezTo>
                <a:cubicBezTo>
                  <a:pt x="4414506" y="3952082"/>
                  <a:pt x="4577027" y="3790686"/>
                  <a:pt x="4686696" y="3583782"/>
                </a:cubicBezTo>
                <a:cubicBezTo>
                  <a:pt x="4796499" y="3376878"/>
                  <a:pt x="4851400" y="3136834"/>
                  <a:pt x="4851400" y="2863652"/>
                </a:cubicBezTo>
                <a:cubicBezTo>
                  <a:pt x="4851400" y="2573933"/>
                  <a:pt x="4797358" y="2323571"/>
                  <a:pt x="4689276" y="2112566"/>
                </a:cubicBezTo>
                <a:cubicBezTo>
                  <a:pt x="4581326" y="1901429"/>
                  <a:pt x="4417218" y="1739966"/>
                  <a:pt x="4196953" y="1628180"/>
                </a:cubicBezTo>
                <a:cubicBezTo>
                  <a:pt x="3976819" y="1516394"/>
                  <a:pt x="3700594" y="1460500"/>
                  <a:pt x="3368278" y="1460500"/>
                </a:cubicBezTo>
                <a:lnTo>
                  <a:pt x="1854200" y="1460500"/>
                </a:lnTo>
                <a:lnTo>
                  <a:pt x="1854200" y="9029700"/>
                </a:lnTo>
                <a:lnTo>
                  <a:pt x="0" y="9029700"/>
                </a:lnTo>
                <a:close/>
                <a:moveTo>
                  <a:pt x="5055393" y="9029700"/>
                </a:moveTo>
                <a:lnTo>
                  <a:pt x="2988270" y="5002808"/>
                </a:lnTo>
                <a:lnTo>
                  <a:pt x="4962723" y="5002808"/>
                </a:lnTo>
                <a:lnTo>
                  <a:pt x="7040364" y="8942983"/>
                </a:lnTo>
                <a:lnTo>
                  <a:pt x="7040364" y="9029700"/>
                </a:lnTo>
                <a:close/>
              </a:path>
            </a:pathLst>
          </a:custGeom>
          <a:solidFill>
            <a:srgbClr val="028792">
              <a:alpha val="100000"/>
            </a:srgbClr>
          </a:solidFill>
          <a:ln w="135">
            <a:noFill/>
          </a:ln>
        </p:spPr>
        <p:style>
          <a:lnRef idx="2">
            <a:schemeClr val="accent1">
              <a:shade val="50000"/>
            </a:schemeClr>
          </a:lnRef>
          <a:fillRef idx="1">
            <a:schemeClr val="accent1"/>
          </a:fillRef>
          <a:effectRef idx="0">
            <a:schemeClr val="accent1"/>
          </a:effectRef>
          <a:fontRef idx="minor">
            <a:schemeClr val="lt1"/>
          </a:fontRef>
        </p:style>
      </p:sp>
      <p:sp>
        <p:nvSpPr>
          <p:cNvPr id="7756" name="Freeform 7756"/>
          <p:cNvSpPr/>
          <p:nvPr/>
        </p:nvSpPr>
        <p:spPr>
          <a:xfrm>
            <a:off x="2696960" y="2245165"/>
            <a:ext cx="63019" cy="82461"/>
          </a:xfrm>
          <a:custGeom>
            <a:avLst/>
            <a:gdLst/>
            <a:ahLst/>
            <a:cxnLst/>
            <a:rect l="0" t="0" r="0" b="0"/>
            <a:pathLst>
              <a:path w="6908800" h="9029700">
                <a:moveTo>
                  <a:pt x="2774354" y="9029700"/>
                </a:moveTo>
                <a:lnTo>
                  <a:pt x="809426" y="9029700"/>
                </a:lnTo>
                <a:lnTo>
                  <a:pt x="809426" y="7581900"/>
                </a:lnTo>
                <a:lnTo>
                  <a:pt x="2769790" y="7581900"/>
                </a:lnTo>
                <a:cubicBezTo>
                  <a:pt x="3259534" y="7581900"/>
                  <a:pt x="3672416" y="7471305"/>
                  <a:pt x="4008437" y="7250113"/>
                </a:cubicBezTo>
                <a:cubicBezTo>
                  <a:pt x="4344458" y="7028921"/>
                  <a:pt x="4598590" y="6705402"/>
                  <a:pt x="4770834" y="6279555"/>
                </a:cubicBezTo>
                <a:cubicBezTo>
                  <a:pt x="4943078" y="5853576"/>
                  <a:pt x="5029200" y="5338829"/>
                  <a:pt x="5029200" y="4735315"/>
                </a:cubicBezTo>
                <a:lnTo>
                  <a:pt x="5029200" y="4294783"/>
                </a:lnTo>
                <a:cubicBezTo>
                  <a:pt x="5029200" y="3831762"/>
                  <a:pt x="4980516" y="3424569"/>
                  <a:pt x="4883150" y="3073202"/>
                </a:cubicBezTo>
                <a:cubicBezTo>
                  <a:pt x="4785783" y="2721703"/>
                  <a:pt x="4641783" y="2426097"/>
                  <a:pt x="4451151" y="2186385"/>
                </a:cubicBezTo>
                <a:cubicBezTo>
                  <a:pt x="4260651" y="1946540"/>
                  <a:pt x="4026627" y="1765631"/>
                  <a:pt x="3749079" y="1643658"/>
                </a:cubicBezTo>
                <a:cubicBezTo>
                  <a:pt x="3471531" y="1521553"/>
                  <a:pt x="3152510" y="1460500"/>
                  <a:pt x="2792015" y="1460500"/>
                </a:cubicBezTo>
                <a:lnTo>
                  <a:pt x="766365" y="1460500"/>
                </a:lnTo>
                <a:lnTo>
                  <a:pt x="766365" y="0"/>
                </a:lnTo>
                <a:lnTo>
                  <a:pt x="2789039" y="0"/>
                </a:lnTo>
                <a:cubicBezTo>
                  <a:pt x="3392950" y="0"/>
                  <a:pt x="3946128" y="102328"/>
                  <a:pt x="4448571" y="306983"/>
                </a:cubicBezTo>
                <a:cubicBezTo>
                  <a:pt x="4951147" y="511638"/>
                  <a:pt x="5386519" y="804135"/>
                  <a:pt x="5754687" y="1184474"/>
                </a:cubicBezTo>
                <a:cubicBezTo>
                  <a:pt x="6122854" y="1564813"/>
                  <a:pt x="6407215" y="2018639"/>
                  <a:pt x="6607770" y="2545954"/>
                </a:cubicBezTo>
                <a:cubicBezTo>
                  <a:pt x="6808456" y="3073136"/>
                  <a:pt x="6908800" y="3659188"/>
                  <a:pt x="6908800" y="4304110"/>
                </a:cubicBezTo>
                <a:lnTo>
                  <a:pt x="6908800" y="4731941"/>
                </a:lnTo>
                <a:cubicBezTo>
                  <a:pt x="6908800" y="5372762"/>
                  <a:pt x="6808589" y="5957822"/>
                  <a:pt x="6608167" y="6487121"/>
                </a:cubicBezTo>
                <a:cubicBezTo>
                  <a:pt x="6407745" y="7016288"/>
                  <a:pt x="6124707" y="7470048"/>
                  <a:pt x="5759053" y="7848402"/>
                </a:cubicBezTo>
                <a:cubicBezTo>
                  <a:pt x="5393399" y="8226624"/>
                  <a:pt x="4957431" y="8518062"/>
                  <a:pt x="4451151" y="8722718"/>
                </a:cubicBezTo>
                <a:cubicBezTo>
                  <a:pt x="3944871" y="8927373"/>
                  <a:pt x="3385939" y="9029700"/>
                  <a:pt x="2774354" y="9029700"/>
                </a:cubicBezTo>
                <a:close/>
                <a:moveTo>
                  <a:pt x="1854200" y="0"/>
                </a:moveTo>
                <a:lnTo>
                  <a:pt x="1854200" y="9029700"/>
                </a:lnTo>
                <a:lnTo>
                  <a:pt x="0" y="9029700"/>
                </a:lnTo>
                <a:lnTo>
                  <a:pt x="0" y="0"/>
                </a:lnTo>
                <a:close/>
              </a:path>
            </a:pathLst>
          </a:custGeom>
          <a:solidFill>
            <a:srgbClr val="028792">
              <a:alpha val="100000"/>
            </a:srgbClr>
          </a:solidFill>
          <a:ln w="135">
            <a:noFill/>
          </a:ln>
        </p:spPr>
        <p:style>
          <a:lnRef idx="2">
            <a:schemeClr val="accent1">
              <a:shade val="50000"/>
            </a:schemeClr>
          </a:lnRef>
          <a:fillRef idx="1">
            <a:schemeClr val="accent1"/>
          </a:fillRef>
          <a:effectRef idx="0">
            <a:schemeClr val="accent1"/>
          </a:effectRef>
          <a:fontRef idx="minor">
            <a:schemeClr val="lt1"/>
          </a:fontRef>
        </p:style>
      </p:sp>
      <p:sp>
        <p:nvSpPr>
          <p:cNvPr id="7757" name="Freeform 7757"/>
          <p:cNvSpPr/>
          <p:nvPr/>
        </p:nvSpPr>
        <p:spPr>
          <a:xfrm>
            <a:off x="6463429" y="2242635"/>
            <a:ext cx="55257" cy="82461"/>
          </a:xfrm>
          <a:custGeom>
            <a:avLst/>
            <a:gdLst/>
            <a:ahLst/>
            <a:cxnLst/>
            <a:rect l="0" t="0" r="0" b="0"/>
            <a:pathLst>
              <a:path w="6057900" h="9029700">
                <a:moveTo>
                  <a:pt x="6057900" y="7581900"/>
                </a:moveTo>
                <a:lnTo>
                  <a:pt x="6057900" y="9029700"/>
                </a:lnTo>
                <a:lnTo>
                  <a:pt x="1248370" y="9029700"/>
                </a:lnTo>
                <a:lnTo>
                  <a:pt x="1248370" y="7581900"/>
                </a:lnTo>
                <a:close/>
                <a:moveTo>
                  <a:pt x="1854200" y="0"/>
                </a:moveTo>
                <a:lnTo>
                  <a:pt x="1854200" y="9029700"/>
                </a:lnTo>
                <a:lnTo>
                  <a:pt x="0" y="9029700"/>
                </a:lnTo>
                <a:lnTo>
                  <a:pt x="0" y="0"/>
                </a:lnTo>
                <a:close/>
                <a:moveTo>
                  <a:pt x="5429250" y="3683000"/>
                </a:moveTo>
                <a:lnTo>
                  <a:pt x="5429250" y="5092700"/>
                </a:lnTo>
                <a:lnTo>
                  <a:pt x="1248370" y="5092700"/>
                </a:lnTo>
                <a:lnTo>
                  <a:pt x="1248370" y="3683000"/>
                </a:lnTo>
                <a:close/>
                <a:moveTo>
                  <a:pt x="6051550" y="0"/>
                </a:moveTo>
                <a:lnTo>
                  <a:pt x="6051550" y="1460500"/>
                </a:lnTo>
                <a:lnTo>
                  <a:pt x="1248370" y="1460500"/>
                </a:lnTo>
                <a:lnTo>
                  <a:pt x="1248370" y="0"/>
                </a:lnTo>
                <a:close/>
              </a:path>
            </a:pathLst>
          </a:custGeom>
          <a:solidFill>
            <a:srgbClr val="028792">
              <a:alpha val="100000"/>
            </a:srgbClr>
          </a:solidFill>
          <a:ln w="135">
            <a:noFill/>
          </a:ln>
        </p:spPr>
        <p:style>
          <a:lnRef idx="2">
            <a:schemeClr val="accent1">
              <a:shade val="50000"/>
            </a:schemeClr>
          </a:lnRef>
          <a:fillRef idx="1">
            <a:schemeClr val="accent1"/>
          </a:fillRef>
          <a:effectRef idx="0">
            <a:schemeClr val="accent1"/>
          </a:effectRef>
          <a:fontRef idx="minor">
            <a:schemeClr val="lt1"/>
          </a:fontRef>
        </p:style>
      </p:sp>
      <p:sp>
        <p:nvSpPr>
          <p:cNvPr id="7758" name="Freeform 7758"/>
          <p:cNvSpPr/>
          <p:nvPr/>
        </p:nvSpPr>
        <p:spPr>
          <a:xfrm>
            <a:off x="6526657" y="2241591"/>
            <a:ext cx="70085" cy="84665"/>
          </a:xfrm>
          <a:custGeom>
            <a:avLst/>
            <a:gdLst/>
            <a:ahLst/>
            <a:cxnLst/>
            <a:rect l="0" t="0" r="0" b="0"/>
            <a:pathLst>
              <a:path w="7683500" h="9271000">
                <a:moveTo>
                  <a:pt x="7683500" y="4424958"/>
                </a:moveTo>
                <a:lnTo>
                  <a:pt x="7683500" y="4852591"/>
                </a:lnTo>
                <a:cubicBezTo>
                  <a:pt x="7683500" y="5538259"/>
                  <a:pt x="7590498" y="6153812"/>
                  <a:pt x="7404496" y="6699250"/>
                </a:cubicBezTo>
                <a:cubicBezTo>
                  <a:pt x="7218626" y="7244557"/>
                  <a:pt x="6956292" y="7708305"/>
                  <a:pt x="6617493" y="8090496"/>
                </a:cubicBezTo>
                <a:cubicBezTo>
                  <a:pt x="6278826" y="8472554"/>
                  <a:pt x="5875072" y="8764853"/>
                  <a:pt x="5406231" y="8967391"/>
                </a:cubicBezTo>
                <a:cubicBezTo>
                  <a:pt x="4937389" y="9169796"/>
                  <a:pt x="4417946" y="9271000"/>
                  <a:pt x="3847901" y="9271000"/>
                </a:cubicBezTo>
                <a:cubicBezTo>
                  <a:pt x="3281957" y="9271000"/>
                  <a:pt x="2764564" y="9169796"/>
                  <a:pt x="2295723" y="8967391"/>
                </a:cubicBezTo>
                <a:cubicBezTo>
                  <a:pt x="1826881" y="8764853"/>
                  <a:pt x="1421010" y="8472554"/>
                  <a:pt x="1078110" y="8090496"/>
                </a:cubicBezTo>
                <a:cubicBezTo>
                  <a:pt x="735210" y="7708305"/>
                  <a:pt x="469767" y="7244557"/>
                  <a:pt x="281781" y="6699250"/>
                </a:cubicBezTo>
                <a:cubicBezTo>
                  <a:pt x="93927" y="6153812"/>
                  <a:pt x="0" y="5538259"/>
                  <a:pt x="0" y="4852591"/>
                </a:cubicBezTo>
                <a:lnTo>
                  <a:pt x="0" y="4424958"/>
                </a:lnTo>
                <a:cubicBezTo>
                  <a:pt x="0" y="3734925"/>
                  <a:pt x="92934" y="3118247"/>
                  <a:pt x="278804" y="2574925"/>
                </a:cubicBezTo>
                <a:cubicBezTo>
                  <a:pt x="464674" y="2031604"/>
                  <a:pt x="728001" y="1567855"/>
                  <a:pt x="1068784" y="1183680"/>
                </a:cubicBezTo>
                <a:cubicBezTo>
                  <a:pt x="1409567" y="799505"/>
                  <a:pt x="1814380" y="506215"/>
                  <a:pt x="2283221" y="303808"/>
                </a:cubicBezTo>
                <a:cubicBezTo>
                  <a:pt x="2752063" y="101270"/>
                  <a:pt x="3269456" y="0"/>
                  <a:pt x="3835400" y="0"/>
                </a:cubicBezTo>
                <a:cubicBezTo>
                  <a:pt x="4405577" y="0"/>
                  <a:pt x="4925086" y="101270"/>
                  <a:pt x="5393928" y="303808"/>
                </a:cubicBezTo>
                <a:cubicBezTo>
                  <a:pt x="5862769" y="506215"/>
                  <a:pt x="6267582" y="799505"/>
                  <a:pt x="6608365" y="1183680"/>
                </a:cubicBezTo>
                <a:cubicBezTo>
                  <a:pt x="6949148" y="1567855"/>
                  <a:pt x="7213534" y="2031604"/>
                  <a:pt x="7401520" y="2574925"/>
                </a:cubicBezTo>
                <a:cubicBezTo>
                  <a:pt x="7589506" y="3118247"/>
                  <a:pt x="7683500" y="3734925"/>
                  <a:pt x="7683500" y="4424958"/>
                </a:cubicBezTo>
                <a:close/>
                <a:moveTo>
                  <a:pt x="5803900" y="4855568"/>
                </a:moveTo>
                <a:lnTo>
                  <a:pt x="5803900" y="4415830"/>
                </a:lnTo>
                <a:cubicBezTo>
                  <a:pt x="5803900" y="3936802"/>
                  <a:pt x="5760574" y="3515651"/>
                  <a:pt x="5673923" y="3152379"/>
                </a:cubicBezTo>
                <a:cubicBezTo>
                  <a:pt x="5587272" y="2788973"/>
                  <a:pt x="5459346" y="2483380"/>
                  <a:pt x="5290145" y="2235597"/>
                </a:cubicBezTo>
                <a:cubicBezTo>
                  <a:pt x="5120944" y="1987683"/>
                  <a:pt x="4914569" y="1800755"/>
                  <a:pt x="4671020" y="1674813"/>
                </a:cubicBezTo>
                <a:cubicBezTo>
                  <a:pt x="4427603" y="1548871"/>
                  <a:pt x="4149129" y="1485900"/>
                  <a:pt x="3835598" y="1485900"/>
                </a:cubicBezTo>
                <a:cubicBezTo>
                  <a:pt x="3521935" y="1485900"/>
                  <a:pt x="3244386" y="1548871"/>
                  <a:pt x="3002954" y="1674813"/>
                </a:cubicBezTo>
                <a:cubicBezTo>
                  <a:pt x="2761654" y="1800755"/>
                  <a:pt x="2557462" y="1987683"/>
                  <a:pt x="2390378" y="2235597"/>
                </a:cubicBezTo>
                <a:cubicBezTo>
                  <a:pt x="2223293" y="2483380"/>
                  <a:pt x="2096359" y="2788973"/>
                  <a:pt x="2009576" y="3152379"/>
                </a:cubicBezTo>
                <a:cubicBezTo>
                  <a:pt x="1922925" y="3515651"/>
                  <a:pt x="1879600" y="3936802"/>
                  <a:pt x="1879600" y="4415830"/>
                </a:cubicBezTo>
                <a:lnTo>
                  <a:pt x="1879600" y="4855568"/>
                </a:lnTo>
                <a:cubicBezTo>
                  <a:pt x="1879600" y="5330495"/>
                  <a:pt x="1922925" y="5750719"/>
                  <a:pt x="2009576" y="6116241"/>
                </a:cubicBezTo>
                <a:cubicBezTo>
                  <a:pt x="2096359" y="6481631"/>
                  <a:pt x="2224285" y="6789275"/>
                  <a:pt x="2393354" y="7039174"/>
                </a:cubicBezTo>
                <a:cubicBezTo>
                  <a:pt x="2562555" y="7288941"/>
                  <a:pt x="2768864" y="7477853"/>
                  <a:pt x="3012281" y="7605911"/>
                </a:cubicBezTo>
                <a:cubicBezTo>
                  <a:pt x="3255830" y="7733837"/>
                  <a:pt x="3534370" y="7797800"/>
                  <a:pt x="3847901" y="7797800"/>
                </a:cubicBezTo>
                <a:cubicBezTo>
                  <a:pt x="4161564" y="7797800"/>
                  <a:pt x="4440105" y="7733837"/>
                  <a:pt x="4683521" y="7605911"/>
                </a:cubicBezTo>
                <a:cubicBezTo>
                  <a:pt x="4926938" y="7477853"/>
                  <a:pt x="5131196" y="7288941"/>
                  <a:pt x="5296296" y="7039174"/>
                </a:cubicBezTo>
                <a:cubicBezTo>
                  <a:pt x="5461396" y="6789275"/>
                  <a:pt x="5587272" y="6481631"/>
                  <a:pt x="5673923" y="6116241"/>
                </a:cubicBezTo>
                <a:cubicBezTo>
                  <a:pt x="5760574" y="5750719"/>
                  <a:pt x="5803900" y="5330495"/>
                  <a:pt x="5803900" y="4855568"/>
                </a:cubicBezTo>
                <a:close/>
              </a:path>
            </a:pathLst>
          </a:custGeom>
          <a:solidFill>
            <a:srgbClr val="028792">
              <a:alpha val="100000"/>
            </a:srgbClr>
          </a:solidFill>
          <a:ln w="135">
            <a:noFill/>
          </a:ln>
        </p:spPr>
        <p:style>
          <a:lnRef idx="2">
            <a:schemeClr val="accent1">
              <a:shade val="50000"/>
            </a:schemeClr>
          </a:lnRef>
          <a:fillRef idx="1">
            <a:schemeClr val="accent1"/>
          </a:fillRef>
          <a:effectRef idx="0">
            <a:schemeClr val="accent1"/>
          </a:effectRef>
          <a:fontRef idx="minor">
            <a:schemeClr val="lt1"/>
          </a:fontRef>
        </p:style>
      </p:sp>
      <p:sp>
        <p:nvSpPr>
          <p:cNvPr id="7759" name="Freeform 7759"/>
          <p:cNvSpPr/>
          <p:nvPr/>
        </p:nvSpPr>
        <p:spPr>
          <a:xfrm>
            <a:off x="6605986" y="2241591"/>
            <a:ext cx="63251" cy="84665"/>
          </a:xfrm>
          <a:custGeom>
            <a:avLst/>
            <a:gdLst/>
            <a:ahLst/>
            <a:cxnLst/>
            <a:rect l="0" t="0" r="0" b="0"/>
            <a:pathLst>
              <a:path w="6934200" h="9271000">
                <a:moveTo>
                  <a:pt x="5080000" y="6783190"/>
                </a:moveTo>
                <a:cubicBezTo>
                  <a:pt x="5080000" y="6622058"/>
                  <a:pt x="5056187" y="6476471"/>
                  <a:pt x="5008562" y="6346429"/>
                </a:cubicBezTo>
                <a:cubicBezTo>
                  <a:pt x="4961069" y="6216386"/>
                  <a:pt x="4873228" y="6096662"/>
                  <a:pt x="4745037" y="5987257"/>
                </a:cubicBezTo>
                <a:cubicBezTo>
                  <a:pt x="4616979" y="5877719"/>
                  <a:pt x="4437128" y="5769240"/>
                  <a:pt x="4205485" y="5661819"/>
                </a:cubicBezTo>
                <a:cubicBezTo>
                  <a:pt x="3973975" y="5554398"/>
                  <a:pt x="3674202" y="5442876"/>
                  <a:pt x="3306167" y="5327254"/>
                </a:cubicBezTo>
                <a:cubicBezTo>
                  <a:pt x="2896856" y="5195226"/>
                  <a:pt x="2509176" y="5046597"/>
                  <a:pt x="2143125" y="4881365"/>
                </a:cubicBezTo>
                <a:cubicBezTo>
                  <a:pt x="1777206" y="4716132"/>
                  <a:pt x="1454679" y="4523053"/>
                  <a:pt x="1175543" y="4302125"/>
                </a:cubicBezTo>
                <a:cubicBezTo>
                  <a:pt x="896540" y="4081198"/>
                  <a:pt x="677399" y="3824156"/>
                  <a:pt x="518120" y="3530997"/>
                </a:cubicBezTo>
                <a:cubicBezTo>
                  <a:pt x="358973" y="3237707"/>
                  <a:pt x="279400" y="2896990"/>
                  <a:pt x="279400" y="2508846"/>
                </a:cubicBezTo>
                <a:cubicBezTo>
                  <a:pt x="279400" y="2133005"/>
                  <a:pt x="362082" y="1791230"/>
                  <a:pt x="527446" y="1483519"/>
                </a:cubicBezTo>
                <a:cubicBezTo>
                  <a:pt x="692811" y="1175809"/>
                  <a:pt x="924321" y="911490"/>
                  <a:pt x="1221978" y="690563"/>
                </a:cubicBezTo>
                <a:cubicBezTo>
                  <a:pt x="1519766" y="469636"/>
                  <a:pt x="1872257" y="299310"/>
                  <a:pt x="2279451" y="179586"/>
                </a:cubicBezTo>
                <a:cubicBezTo>
                  <a:pt x="2686777" y="59863"/>
                  <a:pt x="3134386" y="0"/>
                  <a:pt x="3622278" y="0"/>
                </a:cubicBezTo>
                <a:cubicBezTo>
                  <a:pt x="4287969" y="0"/>
                  <a:pt x="4868862" y="119658"/>
                  <a:pt x="5364956" y="358974"/>
                </a:cubicBezTo>
                <a:cubicBezTo>
                  <a:pt x="5861182" y="598290"/>
                  <a:pt x="6246746" y="926373"/>
                  <a:pt x="6521648" y="1343224"/>
                </a:cubicBezTo>
                <a:cubicBezTo>
                  <a:pt x="6796682" y="1760075"/>
                  <a:pt x="6934200" y="2236788"/>
                  <a:pt x="6934200" y="2773363"/>
                </a:cubicBezTo>
                <a:lnTo>
                  <a:pt x="5080000" y="2773363"/>
                </a:lnTo>
                <a:cubicBezTo>
                  <a:pt x="5080000" y="2508912"/>
                  <a:pt x="5025164" y="2276541"/>
                  <a:pt x="4915495" y="2076252"/>
                </a:cubicBezTo>
                <a:cubicBezTo>
                  <a:pt x="4805957" y="1875830"/>
                  <a:pt x="4640527" y="1716749"/>
                  <a:pt x="4419203" y="1599010"/>
                </a:cubicBezTo>
                <a:cubicBezTo>
                  <a:pt x="4198011" y="1481271"/>
                  <a:pt x="3919934" y="1422400"/>
                  <a:pt x="3584971" y="1422400"/>
                </a:cubicBezTo>
                <a:cubicBezTo>
                  <a:pt x="3262577" y="1422400"/>
                  <a:pt x="2993826" y="1472010"/>
                  <a:pt x="2778720" y="1571229"/>
                </a:cubicBezTo>
                <a:cubicBezTo>
                  <a:pt x="2563746" y="1670447"/>
                  <a:pt x="2402482" y="1801680"/>
                  <a:pt x="2294929" y="1964929"/>
                </a:cubicBezTo>
                <a:cubicBezTo>
                  <a:pt x="2187376" y="2128177"/>
                  <a:pt x="2133600" y="2311070"/>
                  <a:pt x="2133600" y="2513608"/>
                </a:cubicBezTo>
                <a:cubicBezTo>
                  <a:pt x="2133600" y="2666537"/>
                  <a:pt x="2171832" y="2804981"/>
                  <a:pt x="2248296" y="2928938"/>
                </a:cubicBezTo>
                <a:cubicBezTo>
                  <a:pt x="2324761" y="3052895"/>
                  <a:pt x="2439458" y="3168650"/>
                  <a:pt x="2592387" y="3276204"/>
                </a:cubicBezTo>
                <a:cubicBezTo>
                  <a:pt x="2745448" y="3383625"/>
                  <a:pt x="2933567" y="3484894"/>
                  <a:pt x="3156743" y="3580011"/>
                </a:cubicBezTo>
                <a:cubicBezTo>
                  <a:pt x="3380052" y="3674997"/>
                  <a:pt x="3638550" y="3767932"/>
                  <a:pt x="3932237" y="3858816"/>
                </a:cubicBezTo>
                <a:cubicBezTo>
                  <a:pt x="4424362" y="4007644"/>
                  <a:pt x="4857485" y="4175059"/>
                  <a:pt x="5231606" y="4361061"/>
                </a:cubicBezTo>
                <a:cubicBezTo>
                  <a:pt x="5605859" y="4546931"/>
                  <a:pt x="5919125" y="4755621"/>
                  <a:pt x="6171406" y="4987132"/>
                </a:cubicBezTo>
                <a:cubicBezTo>
                  <a:pt x="6423686" y="5218642"/>
                  <a:pt x="6613855" y="5481109"/>
                  <a:pt x="6741914" y="5774532"/>
                </a:cubicBezTo>
                <a:cubicBezTo>
                  <a:pt x="6870104" y="6067955"/>
                  <a:pt x="6934200" y="6400602"/>
                  <a:pt x="6934200" y="6772474"/>
                </a:cubicBezTo>
                <a:cubicBezTo>
                  <a:pt x="6934200" y="7165248"/>
                  <a:pt x="6857801" y="7516615"/>
                  <a:pt x="6705004" y="7826574"/>
                </a:cubicBezTo>
                <a:cubicBezTo>
                  <a:pt x="6552207" y="8136533"/>
                  <a:pt x="6331214" y="8399000"/>
                  <a:pt x="6042025" y="8613974"/>
                </a:cubicBezTo>
                <a:cubicBezTo>
                  <a:pt x="5752835" y="8828816"/>
                  <a:pt x="5407818" y="8992064"/>
                  <a:pt x="5006975" y="9103718"/>
                </a:cubicBezTo>
                <a:cubicBezTo>
                  <a:pt x="4606263" y="9215239"/>
                  <a:pt x="4158059" y="9271000"/>
                  <a:pt x="3662362" y="9271000"/>
                </a:cubicBezTo>
                <a:cubicBezTo>
                  <a:pt x="3216142" y="9271000"/>
                  <a:pt x="2776140" y="9212064"/>
                  <a:pt x="2342356" y="9094193"/>
                </a:cubicBezTo>
                <a:cubicBezTo>
                  <a:pt x="1908704" y="8976321"/>
                  <a:pt x="1515268" y="8797462"/>
                  <a:pt x="1162050" y="8557618"/>
                </a:cubicBezTo>
                <a:cubicBezTo>
                  <a:pt x="808831" y="8317773"/>
                  <a:pt x="526851" y="8011716"/>
                  <a:pt x="316110" y="7639447"/>
                </a:cubicBezTo>
                <a:cubicBezTo>
                  <a:pt x="105370" y="7267179"/>
                  <a:pt x="0" y="6826647"/>
                  <a:pt x="0" y="6317854"/>
                </a:cubicBezTo>
                <a:lnTo>
                  <a:pt x="1866900" y="6317854"/>
                </a:lnTo>
                <a:cubicBezTo>
                  <a:pt x="1866900" y="6598841"/>
                  <a:pt x="1910291" y="6836437"/>
                  <a:pt x="1997075" y="7030641"/>
                </a:cubicBezTo>
                <a:cubicBezTo>
                  <a:pt x="2083858" y="7224713"/>
                  <a:pt x="2206823" y="7381677"/>
                  <a:pt x="2365970" y="7501533"/>
                </a:cubicBezTo>
                <a:cubicBezTo>
                  <a:pt x="2525249" y="7621257"/>
                  <a:pt x="2715484" y="7709033"/>
                  <a:pt x="2936676" y="7764860"/>
                </a:cubicBezTo>
                <a:cubicBezTo>
                  <a:pt x="3158000" y="7820687"/>
                  <a:pt x="3401020" y="7848600"/>
                  <a:pt x="3665735" y="7848600"/>
                </a:cubicBezTo>
                <a:cubicBezTo>
                  <a:pt x="3988395" y="7848600"/>
                  <a:pt x="4254103" y="7802166"/>
                  <a:pt x="4462859" y="7709297"/>
                </a:cubicBezTo>
                <a:cubicBezTo>
                  <a:pt x="4671615" y="7616296"/>
                  <a:pt x="4826661" y="7489296"/>
                  <a:pt x="4927996" y="7328297"/>
                </a:cubicBezTo>
                <a:cubicBezTo>
                  <a:pt x="5029332" y="7167166"/>
                  <a:pt x="5080000" y="6985463"/>
                  <a:pt x="5080000" y="6783190"/>
                </a:cubicBezTo>
                <a:close/>
              </a:path>
            </a:pathLst>
          </a:custGeom>
          <a:solidFill>
            <a:srgbClr val="028792">
              <a:alpha val="100000"/>
            </a:srgbClr>
          </a:solidFill>
          <a:ln w="135">
            <a:noFill/>
          </a:ln>
        </p:spPr>
        <p:style>
          <a:lnRef idx="2">
            <a:schemeClr val="accent1">
              <a:shade val="50000"/>
            </a:schemeClr>
          </a:lnRef>
          <a:fillRef idx="1">
            <a:schemeClr val="accent1"/>
          </a:fillRef>
          <a:effectRef idx="0">
            <a:schemeClr val="accent1"/>
          </a:effectRef>
          <a:fontRef idx="minor">
            <a:schemeClr val="lt1"/>
          </a:fontRef>
        </p:style>
      </p:sp>
      <p:sp>
        <p:nvSpPr>
          <p:cNvPr id="7760" name="Freeform 7760"/>
          <p:cNvSpPr/>
          <p:nvPr/>
        </p:nvSpPr>
        <p:spPr>
          <a:xfrm>
            <a:off x="6678830" y="2241475"/>
            <a:ext cx="67262" cy="84781"/>
          </a:xfrm>
          <a:custGeom>
            <a:avLst/>
            <a:gdLst/>
            <a:ahLst/>
            <a:cxnLst/>
            <a:rect l="0" t="0" r="0" b="0"/>
            <a:pathLst>
              <a:path w="7373937" h="9283700">
                <a:moveTo>
                  <a:pt x="5507434" y="6161088"/>
                </a:moveTo>
                <a:lnTo>
                  <a:pt x="7361435" y="6161088"/>
                </a:lnTo>
                <a:cubicBezTo>
                  <a:pt x="7324262" y="6769497"/>
                  <a:pt x="7157839" y="7309644"/>
                  <a:pt x="6862167" y="7781529"/>
                </a:cubicBezTo>
                <a:cubicBezTo>
                  <a:pt x="6566495" y="8253281"/>
                  <a:pt x="6155134" y="8621581"/>
                  <a:pt x="5628084" y="8886429"/>
                </a:cubicBezTo>
                <a:cubicBezTo>
                  <a:pt x="5101034" y="9151277"/>
                  <a:pt x="4467423" y="9283700"/>
                  <a:pt x="3727251" y="9283700"/>
                </a:cubicBezTo>
                <a:cubicBezTo>
                  <a:pt x="3148475" y="9283700"/>
                  <a:pt x="2629561" y="9183422"/>
                  <a:pt x="2170509" y="8982869"/>
                </a:cubicBezTo>
                <a:cubicBezTo>
                  <a:pt x="1711589" y="8782315"/>
                  <a:pt x="1319807" y="8493985"/>
                  <a:pt x="995164" y="8117880"/>
                </a:cubicBezTo>
                <a:cubicBezTo>
                  <a:pt x="670652" y="7741643"/>
                  <a:pt x="423664" y="7286890"/>
                  <a:pt x="254198" y="6753622"/>
                </a:cubicBezTo>
                <a:cubicBezTo>
                  <a:pt x="84732" y="6220222"/>
                  <a:pt x="0" y="5622727"/>
                  <a:pt x="0" y="4961136"/>
                </a:cubicBezTo>
                <a:lnTo>
                  <a:pt x="0" y="4334868"/>
                </a:lnTo>
                <a:cubicBezTo>
                  <a:pt x="0" y="3673409"/>
                  <a:pt x="87841" y="3074988"/>
                  <a:pt x="263525" y="2539604"/>
                </a:cubicBezTo>
                <a:cubicBezTo>
                  <a:pt x="439208" y="2004087"/>
                  <a:pt x="691422" y="1548276"/>
                  <a:pt x="1020167" y="1172171"/>
                </a:cubicBezTo>
                <a:cubicBezTo>
                  <a:pt x="1348912" y="795933"/>
                  <a:pt x="1742744" y="506546"/>
                  <a:pt x="2201664" y="304007"/>
                </a:cubicBezTo>
                <a:cubicBezTo>
                  <a:pt x="2660583" y="101336"/>
                  <a:pt x="3173214" y="0"/>
                  <a:pt x="3739554" y="0"/>
                </a:cubicBezTo>
                <a:cubicBezTo>
                  <a:pt x="4492161" y="0"/>
                  <a:pt x="5127889" y="136327"/>
                  <a:pt x="5646737" y="408980"/>
                </a:cubicBezTo>
                <a:cubicBezTo>
                  <a:pt x="6165585" y="681501"/>
                  <a:pt x="6568678" y="1057341"/>
                  <a:pt x="6856015" y="1536502"/>
                </a:cubicBezTo>
                <a:cubicBezTo>
                  <a:pt x="7143353" y="2015663"/>
                  <a:pt x="7315993" y="2560902"/>
                  <a:pt x="7373937" y="3172222"/>
                </a:cubicBezTo>
                <a:lnTo>
                  <a:pt x="5519737" y="3172222"/>
                </a:lnTo>
                <a:cubicBezTo>
                  <a:pt x="5494999" y="2808420"/>
                  <a:pt x="5420585" y="2499387"/>
                  <a:pt x="5296495" y="2245122"/>
                </a:cubicBezTo>
                <a:cubicBezTo>
                  <a:pt x="5172538" y="1990858"/>
                  <a:pt x="4985477" y="1798638"/>
                  <a:pt x="4735314" y="1668463"/>
                </a:cubicBezTo>
                <a:cubicBezTo>
                  <a:pt x="4485150" y="1538288"/>
                  <a:pt x="4153363" y="1473200"/>
                  <a:pt x="3739951" y="1473200"/>
                </a:cubicBezTo>
                <a:cubicBezTo>
                  <a:pt x="3429992" y="1473200"/>
                  <a:pt x="3159257" y="1531078"/>
                  <a:pt x="2927746" y="1646833"/>
                </a:cubicBezTo>
                <a:cubicBezTo>
                  <a:pt x="2696236" y="1762588"/>
                  <a:pt x="2501900" y="1938338"/>
                  <a:pt x="2344737" y="2174082"/>
                </a:cubicBezTo>
                <a:cubicBezTo>
                  <a:pt x="2187707" y="2409693"/>
                  <a:pt x="2070893" y="2706291"/>
                  <a:pt x="1994296" y="3063875"/>
                </a:cubicBezTo>
                <a:cubicBezTo>
                  <a:pt x="1917832" y="3421328"/>
                  <a:pt x="1879600" y="3839832"/>
                  <a:pt x="1879600" y="4319390"/>
                </a:cubicBezTo>
                <a:lnTo>
                  <a:pt x="1879600" y="4957961"/>
                </a:lnTo>
                <a:cubicBezTo>
                  <a:pt x="1879600" y="5425215"/>
                  <a:pt x="1914723" y="5835584"/>
                  <a:pt x="1984970" y="6189068"/>
                </a:cubicBezTo>
                <a:cubicBezTo>
                  <a:pt x="2055349" y="6542419"/>
                  <a:pt x="2163894" y="6840075"/>
                  <a:pt x="2310606" y="7082036"/>
                </a:cubicBezTo>
                <a:cubicBezTo>
                  <a:pt x="2457450" y="7323866"/>
                  <a:pt x="2647619" y="7505767"/>
                  <a:pt x="2881114" y="7627740"/>
                </a:cubicBezTo>
                <a:cubicBezTo>
                  <a:pt x="3114741" y="7749580"/>
                  <a:pt x="3396919" y="7810500"/>
                  <a:pt x="3727648" y="7810500"/>
                </a:cubicBezTo>
                <a:cubicBezTo>
                  <a:pt x="4116189" y="7810500"/>
                  <a:pt x="4436533" y="7748522"/>
                  <a:pt x="4688681" y="7624565"/>
                </a:cubicBezTo>
                <a:cubicBezTo>
                  <a:pt x="4940961" y="7500475"/>
                  <a:pt x="5134239" y="7316457"/>
                  <a:pt x="5268515" y="7072511"/>
                </a:cubicBezTo>
                <a:cubicBezTo>
                  <a:pt x="5402924" y="6828566"/>
                  <a:pt x="5482563" y="6524758"/>
                  <a:pt x="5507434" y="6161088"/>
                </a:cubicBezTo>
                <a:close/>
              </a:path>
            </a:pathLst>
          </a:custGeom>
          <a:solidFill>
            <a:srgbClr val="028792">
              <a:alpha val="100000"/>
            </a:srgbClr>
          </a:solidFill>
          <a:ln w="135">
            <a:noFill/>
          </a:ln>
        </p:spPr>
        <p:style>
          <a:lnRef idx="2">
            <a:schemeClr val="accent1">
              <a:shade val="50000"/>
            </a:schemeClr>
          </a:lnRef>
          <a:fillRef idx="1">
            <a:schemeClr val="accent1"/>
          </a:fillRef>
          <a:effectRef idx="0">
            <a:schemeClr val="accent1"/>
          </a:effectRef>
          <a:fontRef idx="minor">
            <a:schemeClr val="lt1"/>
          </a:fontRef>
        </p:style>
      </p:sp>
      <p:sp>
        <p:nvSpPr>
          <p:cNvPr id="7761" name="Freeform 7761"/>
          <p:cNvSpPr/>
          <p:nvPr/>
        </p:nvSpPr>
        <p:spPr>
          <a:xfrm>
            <a:off x="6779627" y="2242635"/>
            <a:ext cx="77097" cy="82461"/>
          </a:xfrm>
          <a:custGeom>
            <a:avLst/>
            <a:gdLst/>
            <a:ahLst/>
            <a:cxnLst/>
            <a:rect l="0" t="0" r="0" b="0"/>
            <a:pathLst>
              <a:path w="8452247" h="9029700">
                <a:moveTo>
                  <a:pt x="4430117" y="1544241"/>
                </a:moveTo>
                <a:lnTo>
                  <a:pt x="1977628" y="9029700"/>
                </a:lnTo>
                <a:lnTo>
                  <a:pt x="0" y="9029700"/>
                </a:lnTo>
                <a:lnTo>
                  <a:pt x="3352403" y="0"/>
                </a:lnTo>
                <a:lnTo>
                  <a:pt x="4609703" y="0"/>
                </a:lnTo>
                <a:close/>
                <a:moveTo>
                  <a:pt x="6467872" y="9029700"/>
                </a:moveTo>
                <a:lnTo>
                  <a:pt x="4009033" y="1544241"/>
                </a:lnTo>
                <a:lnTo>
                  <a:pt x="3810794" y="0"/>
                </a:lnTo>
                <a:lnTo>
                  <a:pt x="5080397" y="0"/>
                </a:lnTo>
                <a:lnTo>
                  <a:pt x="8452247" y="9029700"/>
                </a:lnTo>
                <a:close/>
                <a:moveTo>
                  <a:pt x="6356152" y="5664200"/>
                </a:moveTo>
                <a:lnTo>
                  <a:pt x="6356152" y="7124700"/>
                </a:lnTo>
                <a:lnTo>
                  <a:pt x="1593652" y="7124700"/>
                </a:lnTo>
                <a:lnTo>
                  <a:pt x="1593652" y="5664200"/>
                </a:lnTo>
                <a:close/>
              </a:path>
            </a:pathLst>
          </a:custGeom>
          <a:solidFill>
            <a:srgbClr val="028792">
              <a:alpha val="100000"/>
            </a:srgbClr>
          </a:solidFill>
          <a:ln w="135">
            <a:noFill/>
          </a:ln>
        </p:spPr>
        <p:style>
          <a:lnRef idx="2">
            <a:schemeClr val="accent1">
              <a:shade val="50000"/>
            </a:schemeClr>
          </a:lnRef>
          <a:fillRef idx="1">
            <a:schemeClr val="accent1"/>
          </a:fillRef>
          <a:effectRef idx="0">
            <a:schemeClr val="accent1"/>
          </a:effectRef>
          <a:fontRef idx="minor">
            <a:schemeClr val="lt1"/>
          </a:fontRef>
        </p:style>
      </p:sp>
      <p:sp>
        <p:nvSpPr>
          <p:cNvPr id="7762" name="Freeform 7762"/>
          <p:cNvSpPr/>
          <p:nvPr/>
        </p:nvSpPr>
        <p:spPr>
          <a:xfrm>
            <a:off x="6861330" y="2241591"/>
            <a:ext cx="63251" cy="84665"/>
          </a:xfrm>
          <a:custGeom>
            <a:avLst/>
            <a:gdLst/>
            <a:ahLst/>
            <a:cxnLst/>
            <a:rect l="0" t="0" r="0" b="0"/>
            <a:pathLst>
              <a:path w="6934200" h="9271000">
                <a:moveTo>
                  <a:pt x="5080000" y="6783190"/>
                </a:moveTo>
                <a:cubicBezTo>
                  <a:pt x="5080000" y="6622058"/>
                  <a:pt x="5056187" y="6476471"/>
                  <a:pt x="5008562" y="6346429"/>
                </a:cubicBezTo>
                <a:cubicBezTo>
                  <a:pt x="4961069" y="6216386"/>
                  <a:pt x="4873228" y="6096662"/>
                  <a:pt x="4745037" y="5987257"/>
                </a:cubicBezTo>
                <a:cubicBezTo>
                  <a:pt x="4616979" y="5877719"/>
                  <a:pt x="4437128" y="5769240"/>
                  <a:pt x="4205485" y="5661819"/>
                </a:cubicBezTo>
                <a:cubicBezTo>
                  <a:pt x="3973975" y="5554398"/>
                  <a:pt x="3674202" y="5442876"/>
                  <a:pt x="3306167" y="5327254"/>
                </a:cubicBezTo>
                <a:cubicBezTo>
                  <a:pt x="2896856" y="5195226"/>
                  <a:pt x="2509176" y="5046597"/>
                  <a:pt x="2143125" y="4881365"/>
                </a:cubicBezTo>
                <a:cubicBezTo>
                  <a:pt x="1777206" y="4716132"/>
                  <a:pt x="1454679" y="4523053"/>
                  <a:pt x="1175543" y="4302125"/>
                </a:cubicBezTo>
                <a:cubicBezTo>
                  <a:pt x="896540" y="4081198"/>
                  <a:pt x="677399" y="3824156"/>
                  <a:pt x="518120" y="3530997"/>
                </a:cubicBezTo>
                <a:cubicBezTo>
                  <a:pt x="358973" y="3237707"/>
                  <a:pt x="279400" y="2896990"/>
                  <a:pt x="279400" y="2508846"/>
                </a:cubicBezTo>
                <a:cubicBezTo>
                  <a:pt x="279400" y="2133005"/>
                  <a:pt x="362082" y="1791230"/>
                  <a:pt x="527446" y="1483519"/>
                </a:cubicBezTo>
                <a:cubicBezTo>
                  <a:pt x="692811" y="1175809"/>
                  <a:pt x="924321" y="911490"/>
                  <a:pt x="1221978" y="690563"/>
                </a:cubicBezTo>
                <a:cubicBezTo>
                  <a:pt x="1519766" y="469636"/>
                  <a:pt x="1872257" y="299310"/>
                  <a:pt x="2279451" y="179586"/>
                </a:cubicBezTo>
                <a:cubicBezTo>
                  <a:pt x="2686777" y="59863"/>
                  <a:pt x="3134386" y="0"/>
                  <a:pt x="3622278" y="0"/>
                </a:cubicBezTo>
                <a:cubicBezTo>
                  <a:pt x="4287969" y="0"/>
                  <a:pt x="4868862" y="119658"/>
                  <a:pt x="5364956" y="358974"/>
                </a:cubicBezTo>
                <a:cubicBezTo>
                  <a:pt x="5861182" y="598290"/>
                  <a:pt x="6246746" y="926373"/>
                  <a:pt x="6521648" y="1343224"/>
                </a:cubicBezTo>
                <a:cubicBezTo>
                  <a:pt x="6796682" y="1760075"/>
                  <a:pt x="6934200" y="2236788"/>
                  <a:pt x="6934200" y="2773363"/>
                </a:cubicBezTo>
                <a:lnTo>
                  <a:pt x="5080000" y="2773363"/>
                </a:lnTo>
                <a:cubicBezTo>
                  <a:pt x="5080000" y="2508912"/>
                  <a:pt x="5025164" y="2276541"/>
                  <a:pt x="4915495" y="2076252"/>
                </a:cubicBezTo>
                <a:cubicBezTo>
                  <a:pt x="4805957" y="1875830"/>
                  <a:pt x="4640527" y="1716749"/>
                  <a:pt x="4419203" y="1599010"/>
                </a:cubicBezTo>
                <a:cubicBezTo>
                  <a:pt x="4198011" y="1481271"/>
                  <a:pt x="3919934" y="1422400"/>
                  <a:pt x="3584971" y="1422400"/>
                </a:cubicBezTo>
                <a:cubicBezTo>
                  <a:pt x="3262577" y="1422400"/>
                  <a:pt x="2993826" y="1472010"/>
                  <a:pt x="2778720" y="1571229"/>
                </a:cubicBezTo>
                <a:cubicBezTo>
                  <a:pt x="2563746" y="1670447"/>
                  <a:pt x="2402482" y="1801680"/>
                  <a:pt x="2294929" y="1964929"/>
                </a:cubicBezTo>
                <a:cubicBezTo>
                  <a:pt x="2187376" y="2128177"/>
                  <a:pt x="2133600" y="2311070"/>
                  <a:pt x="2133600" y="2513608"/>
                </a:cubicBezTo>
                <a:cubicBezTo>
                  <a:pt x="2133600" y="2666537"/>
                  <a:pt x="2171832" y="2804981"/>
                  <a:pt x="2248296" y="2928938"/>
                </a:cubicBezTo>
                <a:cubicBezTo>
                  <a:pt x="2324761" y="3052895"/>
                  <a:pt x="2439458" y="3168650"/>
                  <a:pt x="2592387" y="3276204"/>
                </a:cubicBezTo>
                <a:cubicBezTo>
                  <a:pt x="2745448" y="3383625"/>
                  <a:pt x="2933567" y="3484894"/>
                  <a:pt x="3156743" y="3580011"/>
                </a:cubicBezTo>
                <a:cubicBezTo>
                  <a:pt x="3380052" y="3674997"/>
                  <a:pt x="3638550" y="3767932"/>
                  <a:pt x="3932237" y="3858816"/>
                </a:cubicBezTo>
                <a:cubicBezTo>
                  <a:pt x="4424362" y="4007644"/>
                  <a:pt x="4857485" y="4175059"/>
                  <a:pt x="5231606" y="4361061"/>
                </a:cubicBezTo>
                <a:cubicBezTo>
                  <a:pt x="5605859" y="4546931"/>
                  <a:pt x="5919125" y="4755621"/>
                  <a:pt x="6171406" y="4987132"/>
                </a:cubicBezTo>
                <a:cubicBezTo>
                  <a:pt x="6423686" y="5218642"/>
                  <a:pt x="6613855" y="5481109"/>
                  <a:pt x="6741914" y="5774532"/>
                </a:cubicBezTo>
                <a:cubicBezTo>
                  <a:pt x="6870104" y="6067955"/>
                  <a:pt x="6934200" y="6400602"/>
                  <a:pt x="6934200" y="6772474"/>
                </a:cubicBezTo>
                <a:cubicBezTo>
                  <a:pt x="6934200" y="7165248"/>
                  <a:pt x="6857801" y="7516615"/>
                  <a:pt x="6705004" y="7826574"/>
                </a:cubicBezTo>
                <a:cubicBezTo>
                  <a:pt x="6552207" y="8136533"/>
                  <a:pt x="6331214" y="8399000"/>
                  <a:pt x="6042025" y="8613974"/>
                </a:cubicBezTo>
                <a:cubicBezTo>
                  <a:pt x="5752835" y="8828816"/>
                  <a:pt x="5407818" y="8992064"/>
                  <a:pt x="5006975" y="9103718"/>
                </a:cubicBezTo>
                <a:cubicBezTo>
                  <a:pt x="4606263" y="9215239"/>
                  <a:pt x="4158059" y="9271000"/>
                  <a:pt x="3662362" y="9271000"/>
                </a:cubicBezTo>
                <a:cubicBezTo>
                  <a:pt x="3216142" y="9271000"/>
                  <a:pt x="2776140" y="9212064"/>
                  <a:pt x="2342356" y="9094193"/>
                </a:cubicBezTo>
                <a:cubicBezTo>
                  <a:pt x="1908704" y="8976321"/>
                  <a:pt x="1515268" y="8797462"/>
                  <a:pt x="1162050" y="8557618"/>
                </a:cubicBezTo>
                <a:cubicBezTo>
                  <a:pt x="808831" y="8317773"/>
                  <a:pt x="526851" y="8011716"/>
                  <a:pt x="316110" y="7639447"/>
                </a:cubicBezTo>
                <a:cubicBezTo>
                  <a:pt x="105370" y="7267179"/>
                  <a:pt x="0" y="6826647"/>
                  <a:pt x="0" y="6317854"/>
                </a:cubicBezTo>
                <a:lnTo>
                  <a:pt x="1866900" y="6317854"/>
                </a:lnTo>
                <a:cubicBezTo>
                  <a:pt x="1866900" y="6598841"/>
                  <a:pt x="1910291" y="6836437"/>
                  <a:pt x="1997075" y="7030641"/>
                </a:cubicBezTo>
                <a:cubicBezTo>
                  <a:pt x="2083858" y="7224713"/>
                  <a:pt x="2206823" y="7381677"/>
                  <a:pt x="2365970" y="7501533"/>
                </a:cubicBezTo>
                <a:cubicBezTo>
                  <a:pt x="2525249" y="7621257"/>
                  <a:pt x="2715484" y="7709033"/>
                  <a:pt x="2936676" y="7764860"/>
                </a:cubicBezTo>
                <a:cubicBezTo>
                  <a:pt x="3158000" y="7820687"/>
                  <a:pt x="3401020" y="7848600"/>
                  <a:pt x="3665735" y="7848600"/>
                </a:cubicBezTo>
                <a:cubicBezTo>
                  <a:pt x="3988395" y="7848600"/>
                  <a:pt x="4254103" y="7802166"/>
                  <a:pt x="4462859" y="7709297"/>
                </a:cubicBezTo>
                <a:cubicBezTo>
                  <a:pt x="4671615" y="7616296"/>
                  <a:pt x="4826661" y="7489296"/>
                  <a:pt x="4927996" y="7328297"/>
                </a:cubicBezTo>
                <a:cubicBezTo>
                  <a:pt x="5029332" y="7167166"/>
                  <a:pt x="5080000" y="6985463"/>
                  <a:pt x="5080000" y="6783190"/>
                </a:cubicBezTo>
                <a:close/>
              </a:path>
            </a:pathLst>
          </a:custGeom>
          <a:solidFill>
            <a:srgbClr val="028792">
              <a:alpha val="100000"/>
            </a:srgbClr>
          </a:solidFill>
          <a:ln w="135">
            <a:noFill/>
          </a:ln>
        </p:spPr>
        <p:style>
          <a:lnRef idx="2">
            <a:schemeClr val="accent1">
              <a:shade val="50000"/>
            </a:schemeClr>
          </a:lnRef>
          <a:fillRef idx="1">
            <a:schemeClr val="accent1"/>
          </a:fillRef>
          <a:effectRef idx="0">
            <a:schemeClr val="accent1"/>
          </a:effectRef>
          <a:fontRef idx="minor">
            <a:schemeClr val="lt1"/>
          </a:fontRef>
        </p:style>
      </p:sp>
      <p:sp>
        <p:nvSpPr>
          <p:cNvPr id="7763" name="Freeform 7763"/>
          <p:cNvSpPr/>
          <p:nvPr/>
        </p:nvSpPr>
        <p:spPr>
          <a:xfrm>
            <a:off x="6933247" y="2241591"/>
            <a:ext cx="63251" cy="84665"/>
          </a:xfrm>
          <a:custGeom>
            <a:avLst/>
            <a:gdLst/>
            <a:ahLst/>
            <a:cxnLst/>
            <a:rect l="0" t="0" r="0" b="0"/>
            <a:pathLst>
              <a:path w="6934200" h="9271000">
                <a:moveTo>
                  <a:pt x="5080000" y="6783190"/>
                </a:moveTo>
                <a:cubicBezTo>
                  <a:pt x="5080000" y="6622058"/>
                  <a:pt x="5056187" y="6476471"/>
                  <a:pt x="5008562" y="6346429"/>
                </a:cubicBezTo>
                <a:cubicBezTo>
                  <a:pt x="4961069" y="6216386"/>
                  <a:pt x="4873228" y="6096662"/>
                  <a:pt x="4745037" y="5987257"/>
                </a:cubicBezTo>
                <a:cubicBezTo>
                  <a:pt x="4616979" y="5877719"/>
                  <a:pt x="4437128" y="5769240"/>
                  <a:pt x="4205485" y="5661819"/>
                </a:cubicBezTo>
                <a:cubicBezTo>
                  <a:pt x="3973975" y="5554398"/>
                  <a:pt x="3674202" y="5442876"/>
                  <a:pt x="3306167" y="5327254"/>
                </a:cubicBezTo>
                <a:cubicBezTo>
                  <a:pt x="2896856" y="5195226"/>
                  <a:pt x="2509176" y="5046597"/>
                  <a:pt x="2143125" y="4881365"/>
                </a:cubicBezTo>
                <a:cubicBezTo>
                  <a:pt x="1777206" y="4716132"/>
                  <a:pt x="1454679" y="4523053"/>
                  <a:pt x="1175543" y="4302125"/>
                </a:cubicBezTo>
                <a:cubicBezTo>
                  <a:pt x="896540" y="4081198"/>
                  <a:pt x="677399" y="3824156"/>
                  <a:pt x="518120" y="3530997"/>
                </a:cubicBezTo>
                <a:cubicBezTo>
                  <a:pt x="358973" y="3237707"/>
                  <a:pt x="279400" y="2896990"/>
                  <a:pt x="279400" y="2508846"/>
                </a:cubicBezTo>
                <a:cubicBezTo>
                  <a:pt x="279400" y="2133005"/>
                  <a:pt x="362082" y="1791230"/>
                  <a:pt x="527446" y="1483519"/>
                </a:cubicBezTo>
                <a:cubicBezTo>
                  <a:pt x="692811" y="1175809"/>
                  <a:pt x="924321" y="911490"/>
                  <a:pt x="1221978" y="690563"/>
                </a:cubicBezTo>
                <a:cubicBezTo>
                  <a:pt x="1519766" y="469636"/>
                  <a:pt x="1872257" y="299310"/>
                  <a:pt x="2279451" y="179586"/>
                </a:cubicBezTo>
                <a:cubicBezTo>
                  <a:pt x="2686777" y="59863"/>
                  <a:pt x="3134386" y="0"/>
                  <a:pt x="3622278" y="0"/>
                </a:cubicBezTo>
                <a:cubicBezTo>
                  <a:pt x="4287969" y="0"/>
                  <a:pt x="4868862" y="119658"/>
                  <a:pt x="5364956" y="358974"/>
                </a:cubicBezTo>
                <a:cubicBezTo>
                  <a:pt x="5861182" y="598290"/>
                  <a:pt x="6246746" y="926373"/>
                  <a:pt x="6521648" y="1343224"/>
                </a:cubicBezTo>
                <a:cubicBezTo>
                  <a:pt x="6796682" y="1760075"/>
                  <a:pt x="6934200" y="2236788"/>
                  <a:pt x="6934200" y="2773363"/>
                </a:cubicBezTo>
                <a:lnTo>
                  <a:pt x="5080000" y="2773363"/>
                </a:lnTo>
                <a:cubicBezTo>
                  <a:pt x="5080000" y="2508912"/>
                  <a:pt x="5025164" y="2276541"/>
                  <a:pt x="4915495" y="2076252"/>
                </a:cubicBezTo>
                <a:cubicBezTo>
                  <a:pt x="4805957" y="1875830"/>
                  <a:pt x="4640527" y="1716749"/>
                  <a:pt x="4419203" y="1599010"/>
                </a:cubicBezTo>
                <a:cubicBezTo>
                  <a:pt x="4198011" y="1481271"/>
                  <a:pt x="3919934" y="1422400"/>
                  <a:pt x="3584971" y="1422400"/>
                </a:cubicBezTo>
                <a:cubicBezTo>
                  <a:pt x="3262577" y="1422400"/>
                  <a:pt x="2993826" y="1472010"/>
                  <a:pt x="2778720" y="1571229"/>
                </a:cubicBezTo>
                <a:cubicBezTo>
                  <a:pt x="2563746" y="1670447"/>
                  <a:pt x="2402482" y="1801680"/>
                  <a:pt x="2294929" y="1964929"/>
                </a:cubicBezTo>
                <a:cubicBezTo>
                  <a:pt x="2187376" y="2128177"/>
                  <a:pt x="2133600" y="2311070"/>
                  <a:pt x="2133600" y="2513608"/>
                </a:cubicBezTo>
                <a:cubicBezTo>
                  <a:pt x="2133600" y="2666537"/>
                  <a:pt x="2171832" y="2804981"/>
                  <a:pt x="2248296" y="2928938"/>
                </a:cubicBezTo>
                <a:cubicBezTo>
                  <a:pt x="2324761" y="3052895"/>
                  <a:pt x="2439458" y="3168650"/>
                  <a:pt x="2592387" y="3276204"/>
                </a:cubicBezTo>
                <a:cubicBezTo>
                  <a:pt x="2745448" y="3383625"/>
                  <a:pt x="2933567" y="3484894"/>
                  <a:pt x="3156743" y="3580011"/>
                </a:cubicBezTo>
                <a:cubicBezTo>
                  <a:pt x="3380052" y="3674997"/>
                  <a:pt x="3638550" y="3767932"/>
                  <a:pt x="3932237" y="3858816"/>
                </a:cubicBezTo>
                <a:cubicBezTo>
                  <a:pt x="4424362" y="4007644"/>
                  <a:pt x="4857485" y="4175059"/>
                  <a:pt x="5231606" y="4361061"/>
                </a:cubicBezTo>
                <a:cubicBezTo>
                  <a:pt x="5605859" y="4546931"/>
                  <a:pt x="5919125" y="4755621"/>
                  <a:pt x="6171406" y="4987132"/>
                </a:cubicBezTo>
                <a:cubicBezTo>
                  <a:pt x="6423686" y="5218642"/>
                  <a:pt x="6613855" y="5481109"/>
                  <a:pt x="6741914" y="5774532"/>
                </a:cubicBezTo>
                <a:cubicBezTo>
                  <a:pt x="6870104" y="6067955"/>
                  <a:pt x="6934200" y="6400602"/>
                  <a:pt x="6934200" y="6772474"/>
                </a:cubicBezTo>
                <a:cubicBezTo>
                  <a:pt x="6934200" y="7165248"/>
                  <a:pt x="6857801" y="7516615"/>
                  <a:pt x="6705004" y="7826574"/>
                </a:cubicBezTo>
                <a:cubicBezTo>
                  <a:pt x="6552207" y="8136533"/>
                  <a:pt x="6331214" y="8399000"/>
                  <a:pt x="6042025" y="8613974"/>
                </a:cubicBezTo>
                <a:cubicBezTo>
                  <a:pt x="5752835" y="8828816"/>
                  <a:pt x="5407818" y="8992064"/>
                  <a:pt x="5006975" y="9103718"/>
                </a:cubicBezTo>
                <a:cubicBezTo>
                  <a:pt x="4606263" y="9215239"/>
                  <a:pt x="4158059" y="9271000"/>
                  <a:pt x="3662362" y="9271000"/>
                </a:cubicBezTo>
                <a:cubicBezTo>
                  <a:pt x="3216142" y="9271000"/>
                  <a:pt x="2776140" y="9212064"/>
                  <a:pt x="2342356" y="9094193"/>
                </a:cubicBezTo>
                <a:cubicBezTo>
                  <a:pt x="1908704" y="8976321"/>
                  <a:pt x="1515268" y="8797462"/>
                  <a:pt x="1162050" y="8557618"/>
                </a:cubicBezTo>
                <a:cubicBezTo>
                  <a:pt x="808831" y="8317773"/>
                  <a:pt x="526851" y="8011716"/>
                  <a:pt x="316110" y="7639447"/>
                </a:cubicBezTo>
                <a:cubicBezTo>
                  <a:pt x="105370" y="7267179"/>
                  <a:pt x="0" y="6826647"/>
                  <a:pt x="0" y="6317854"/>
                </a:cubicBezTo>
                <a:lnTo>
                  <a:pt x="1866900" y="6317854"/>
                </a:lnTo>
                <a:cubicBezTo>
                  <a:pt x="1866900" y="6598841"/>
                  <a:pt x="1910291" y="6836437"/>
                  <a:pt x="1997075" y="7030641"/>
                </a:cubicBezTo>
                <a:cubicBezTo>
                  <a:pt x="2083858" y="7224713"/>
                  <a:pt x="2206823" y="7381677"/>
                  <a:pt x="2365970" y="7501533"/>
                </a:cubicBezTo>
                <a:cubicBezTo>
                  <a:pt x="2525249" y="7621257"/>
                  <a:pt x="2715484" y="7709033"/>
                  <a:pt x="2936676" y="7764860"/>
                </a:cubicBezTo>
                <a:cubicBezTo>
                  <a:pt x="3158000" y="7820687"/>
                  <a:pt x="3401020" y="7848600"/>
                  <a:pt x="3665735" y="7848600"/>
                </a:cubicBezTo>
                <a:cubicBezTo>
                  <a:pt x="3988395" y="7848600"/>
                  <a:pt x="4254103" y="7802166"/>
                  <a:pt x="4462859" y="7709297"/>
                </a:cubicBezTo>
                <a:cubicBezTo>
                  <a:pt x="4671615" y="7616296"/>
                  <a:pt x="4826661" y="7489296"/>
                  <a:pt x="4927996" y="7328297"/>
                </a:cubicBezTo>
                <a:cubicBezTo>
                  <a:pt x="5029332" y="7167166"/>
                  <a:pt x="5080000" y="6985463"/>
                  <a:pt x="5080000" y="6783190"/>
                </a:cubicBezTo>
                <a:close/>
              </a:path>
            </a:pathLst>
          </a:custGeom>
          <a:solidFill>
            <a:srgbClr val="028792">
              <a:alpha val="100000"/>
            </a:srgbClr>
          </a:solidFill>
          <a:ln w="135">
            <a:noFill/>
          </a:ln>
        </p:spPr>
        <p:style>
          <a:lnRef idx="2">
            <a:schemeClr val="accent1">
              <a:shade val="50000"/>
            </a:schemeClr>
          </a:lnRef>
          <a:fillRef idx="1">
            <a:schemeClr val="accent1"/>
          </a:fillRef>
          <a:effectRef idx="0">
            <a:schemeClr val="accent1"/>
          </a:effectRef>
          <a:fontRef idx="minor">
            <a:schemeClr val="lt1"/>
          </a:fontRef>
        </p:style>
      </p:sp>
      <p:sp>
        <p:nvSpPr>
          <p:cNvPr id="7764" name="Freeform 7764"/>
          <p:cNvSpPr/>
          <p:nvPr/>
        </p:nvSpPr>
        <p:spPr>
          <a:xfrm>
            <a:off x="7006090" y="2241591"/>
            <a:ext cx="70085" cy="84665"/>
          </a:xfrm>
          <a:custGeom>
            <a:avLst/>
            <a:gdLst/>
            <a:ahLst/>
            <a:cxnLst/>
            <a:rect l="0" t="0" r="0" b="0"/>
            <a:pathLst>
              <a:path w="7683500" h="9271000">
                <a:moveTo>
                  <a:pt x="7683500" y="4424958"/>
                </a:moveTo>
                <a:lnTo>
                  <a:pt x="7683500" y="4852591"/>
                </a:lnTo>
                <a:cubicBezTo>
                  <a:pt x="7683500" y="5538259"/>
                  <a:pt x="7590498" y="6153812"/>
                  <a:pt x="7404496" y="6699250"/>
                </a:cubicBezTo>
                <a:cubicBezTo>
                  <a:pt x="7218626" y="7244557"/>
                  <a:pt x="6956292" y="7708305"/>
                  <a:pt x="6617493" y="8090496"/>
                </a:cubicBezTo>
                <a:cubicBezTo>
                  <a:pt x="6278826" y="8472554"/>
                  <a:pt x="5875072" y="8764853"/>
                  <a:pt x="5406231" y="8967391"/>
                </a:cubicBezTo>
                <a:cubicBezTo>
                  <a:pt x="4937389" y="9169796"/>
                  <a:pt x="4417946" y="9271000"/>
                  <a:pt x="3847901" y="9271000"/>
                </a:cubicBezTo>
                <a:cubicBezTo>
                  <a:pt x="3281957" y="9271000"/>
                  <a:pt x="2764564" y="9169796"/>
                  <a:pt x="2295723" y="8967391"/>
                </a:cubicBezTo>
                <a:cubicBezTo>
                  <a:pt x="1826881" y="8764853"/>
                  <a:pt x="1421010" y="8472554"/>
                  <a:pt x="1078110" y="8090496"/>
                </a:cubicBezTo>
                <a:cubicBezTo>
                  <a:pt x="735210" y="7708305"/>
                  <a:pt x="469767" y="7244557"/>
                  <a:pt x="281781" y="6699250"/>
                </a:cubicBezTo>
                <a:cubicBezTo>
                  <a:pt x="93927" y="6153812"/>
                  <a:pt x="0" y="5538259"/>
                  <a:pt x="0" y="4852591"/>
                </a:cubicBezTo>
                <a:lnTo>
                  <a:pt x="0" y="4424958"/>
                </a:lnTo>
                <a:cubicBezTo>
                  <a:pt x="0" y="3734925"/>
                  <a:pt x="92934" y="3118247"/>
                  <a:pt x="278804" y="2574925"/>
                </a:cubicBezTo>
                <a:cubicBezTo>
                  <a:pt x="464674" y="2031604"/>
                  <a:pt x="728001" y="1567855"/>
                  <a:pt x="1068784" y="1183680"/>
                </a:cubicBezTo>
                <a:cubicBezTo>
                  <a:pt x="1409567" y="799505"/>
                  <a:pt x="1814380" y="506215"/>
                  <a:pt x="2283221" y="303808"/>
                </a:cubicBezTo>
                <a:cubicBezTo>
                  <a:pt x="2752063" y="101270"/>
                  <a:pt x="3269456" y="0"/>
                  <a:pt x="3835400" y="0"/>
                </a:cubicBezTo>
                <a:cubicBezTo>
                  <a:pt x="4405577" y="0"/>
                  <a:pt x="4925086" y="101270"/>
                  <a:pt x="5393928" y="303808"/>
                </a:cubicBezTo>
                <a:cubicBezTo>
                  <a:pt x="5862769" y="506215"/>
                  <a:pt x="6267582" y="799505"/>
                  <a:pt x="6608365" y="1183680"/>
                </a:cubicBezTo>
                <a:cubicBezTo>
                  <a:pt x="6949148" y="1567855"/>
                  <a:pt x="7213534" y="2031604"/>
                  <a:pt x="7401520" y="2574925"/>
                </a:cubicBezTo>
                <a:cubicBezTo>
                  <a:pt x="7589506" y="3118247"/>
                  <a:pt x="7683500" y="3734925"/>
                  <a:pt x="7683500" y="4424958"/>
                </a:cubicBezTo>
                <a:close/>
                <a:moveTo>
                  <a:pt x="5803900" y="4855568"/>
                </a:moveTo>
                <a:lnTo>
                  <a:pt x="5803900" y="4415830"/>
                </a:lnTo>
                <a:cubicBezTo>
                  <a:pt x="5803900" y="3936802"/>
                  <a:pt x="5760574" y="3515651"/>
                  <a:pt x="5673923" y="3152379"/>
                </a:cubicBezTo>
                <a:cubicBezTo>
                  <a:pt x="5587272" y="2788973"/>
                  <a:pt x="5459346" y="2483380"/>
                  <a:pt x="5290145" y="2235597"/>
                </a:cubicBezTo>
                <a:cubicBezTo>
                  <a:pt x="5120944" y="1987683"/>
                  <a:pt x="4914569" y="1800755"/>
                  <a:pt x="4671020" y="1674813"/>
                </a:cubicBezTo>
                <a:cubicBezTo>
                  <a:pt x="4427603" y="1548871"/>
                  <a:pt x="4149129" y="1485900"/>
                  <a:pt x="3835598" y="1485900"/>
                </a:cubicBezTo>
                <a:cubicBezTo>
                  <a:pt x="3521935" y="1485900"/>
                  <a:pt x="3244386" y="1548871"/>
                  <a:pt x="3002954" y="1674813"/>
                </a:cubicBezTo>
                <a:cubicBezTo>
                  <a:pt x="2761654" y="1800755"/>
                  <a:pt x="2557462" y="1987683"/>
                  <a:pt x="2390378" y="2235597"/>
                </a:cubicBezTo>
                <a:cubicBezTo>
                  <a:pt x="2223293" y="2483380"/>
                  <a:pt x="2096359" y="2788973"/>
                  <a:pt x="2009576" y="3152379"/>
                </a:cubicBezTo>
                <a:cubicBezTo>
                  <a:pt x="1922925" y="3515651"/>
                  <a:pt x="1879600" y="3936802"/>
                  <a:pt x="1879600" y="4415830"/>
                </a:cubicBezTo>
                <a:lnTo>
                  <a:pt x="1879600" y="4855568"/>
                </a:lnTo>
                <a:cubicBezTo>
                  <a:pt x="1879600" y="5330495"/>
                  <a:pt x="1922925" y="5750719"/>
                  <a:pt x="2009576" y="6116241"/>
                </a:cubicBezTo>
                <a:cubicBezTo>
                  <a:pt x="2096359" y="6481631"/>
                  <a:pt x="2224285" y="6789275"/>
                  <a:pt x="2393354" y="7039174"/>
                </a:cubicBezTo>
                <a:cubicBezTo>
                  <a:pt x="2562555" y="7288941"/>
                  <a:pt x="2768864" y="7477853"/>
                  <a:pt x="3012281" y="7605911"/>
                </a:cubicBezTo>
                <a:cubicBezTo>
                  <a:pt x="3255830" y="7733837"/>
                  <a:pt x="3534370" y="7797800"/>
                  <a:pt x="3847901" y="7797800"/>
                </a:cubicBezTo>
                <a:cubicBezTo>
                  <a:pt x="4161564" y="7797800"/>
                  <a:pt x="4440105" y="7733837"/>
                  <a:pt x="4683521" y="7605911"/>
                </a:cubicBezTo>
                <a:cubicBezTo>
                  <a:pt x="4926938" y="7477853"/>
                  <a:pt x="5131196" y="7288941"/>
                  <a:pt x="5296296" y="7039174"/>
                </a:cubicBezTo>
                <a:cubicBezTo>
                  <a:pt x="5461396" y="6789275"/>
                  <a:pt x="5587272" y="6481631"/>
                  <a:pt x="5673923" y="6116241"/>
                </a:cubicBezTo>
                <a:cubicBezTo>
                  <a:pt x="5760574" y="5750719"/>
                  <a:pt x="5803900" y="5330495"/>
                  <a:pt x="5803900" y="4855568"/>
                </a:cubicBezTo>
                <a:close/>
              </a:path>
            </a:pathLst>
          </a:custGeom>
          <a:solidFill>
            <a:srgbClr val="028792">
              <a:alpha val="100000"/>
            </a:srgbClr>
          </a:solidFill>
          <a:ln w="135">
            <a:noFill/>
          </a:ln>
        </p:spPr>
        <p:style>
          <a:lnRef idx="2">
            <a:schemeClr val="accent1">
              <a:shade val="50000"/>
            </a:schemeClr>
          </a:lnRef>
          <a:fillRef idx="1">
            <a:schemeClr val="accent1"/>
          </a:fillRef>
          <a:effectRef idx="0">
            <a:schemeClr val="accent1"/>
          </a:effectRef>
          <a:fontRef idx="minor">
            <a:schemeClr val="lt1"/>
          </a:fontRef>
        </p:style>
      </p:sp>
      <p:sp>
        <p:nvSpPr>
          <p:cNvPr id="7765" name="Freeform 7765"/>
          <p:cNvSpPr/>
          <p:nvPr/>
        </p:nvSpPr>
        <p:spPr>
          <a:xfrm>
            <a:off x="7086347" y="2241475"/>
            <a:ext cx="67262" cy="84781"/>
          </a:xfrm>
          <a:custGeom>
            <a:avLst/>
            <a:gdLst/>
            <a:ahLst/>
            <a:cxnLst/>
            <a:rect l="0" t="0" r="0" b="0"/>
            <a:pathLst>
              <a:path w="7373937" h="9283700">
                <a:moveTo>
                  <a:pt x="5507434" y="6161088"/>
                </a:moveTo>
                <a:lnTo>
                  <a:pt x="7361435" y="6161088"/>
                </a:lnTo>
                <a:cubicBezTo>
                  <a:pt x="7324262" y="6769497"/>
                  <a:pt x="7157839" y="7309644"/>
                  <a:pt x="6862167" y="7781529"/>
                </a:cubicBezTo>
                <a:cubicBezTo>
                  <a:pt x="6566495" y="8253281"/>
                  <a:pt x="6155134" y="8621581"/>
                  <a:pt x="5628084" y="8886429"/>
                </a:cubicBezTo>
                <a:cubicBezTo>
                  <a:pt x="5101034" y="9151277"/>
                  <a:pt x="4467423" y="9283700"/>
                  <a:pt x="3727251" y="9283700"/>
                </a:cubicBezTo>
                <a:cubicBezTo>
                  <a:pt x="3148475" y="9283700"/>
                  <a:pt x="2629561" y="9183422"/>
                  <a:pt x="2170509" y="8982869"/>
                </a:cubicBezTo>
                <a:cubicBezTo>
                  <a:pt x="1711589" y="8782315"/>
                  <a:pt x="1319807" y="8493985"/>
                  <a:pt x="995164" y="8117880"/>
                </a:cubicBezTo>
                <a:cubicBezTo>
                  <a:pt x="670652" y="7741643"/>
                  <a:pt x="423664" y="7286890"/>
                  <a:pt x="254198" y="6753622"/>
                </a:cubicBezTo>
                <a:cubicBezTo>
                  <a:pt x="84732" y="6220222"/>
                  <a:pt x="0" y="5622727"/>
                  <a:pt x="0" y="4961136"/>
                </a:cubicBezTo>
                <a:lnTo>
                  <a:pt x="0" y="4334868"/>
                </a:lnTo>
                <a:cubicBezTo>
                  <a:pt x="0" y="3673409"/>
                  <a:pt x="87841" y="3074988"/>
                  <a:pt x="263525" y="2539604"/>
                </a:cubicBezTo>
                <a:cubicBezTo>
                  <a:pt x="439208" y="2004087"/>
                  <a:pt x="691422" y="1548276"/>
                  <a:pt x="1020167" y="1172171"/>
                </a:cubicBezTo>
                <a:cubicBezTo>
                  <a:pt x="1348912" y="795933"/>
                  <a:pt x="1742744" y="506546"/>
                  <a:pt x="2201664" y="304007"/>
                </a:cubicBezTo>
                <a:cubicBezTo>
                  <a:pt x="2660583" y="101336"/>
                  <a:pt x="3173214" y="0"/>
                  <a:pt x="3739554" y="0"/>
                </a:cubicBezTo>
                <a:cubicBezTo>
                  <a:pt x="4492161" y="0"/>
                  <a:pt x="5127889" y="136327"/>
                  <a:pt x="5646737" y="408980"/>
                </a:cubicBezTo>
                <a:cubicBezTo>
                  <a:pt x="6165585" y="681501"/>
                  <a:pt x="6568678" y="1057341"/>
                  <a:pt x="6856015" y="1536502"/>
                </a:cubicBezTo>
                <a:cubicBezTo>
                  <a:pt x="7143353" y="2015663"/>
                  <a:pt x="7315993" y="2560902"/>
                  <a:pt x="7373937" y="3172222"/>
                </a:cubicBezTo>
                <a:lnTo>
                  <a:pt x="5519737" y="3172222"/>
                </a:lnTo>
                <a:cubicBezTo>
                  <a:pt x="5494999" y="2808420"/>
                  <a:pt x="5420585" y="2499387"/>
                  <a:pt x="5296495" y="2245122"/>
                </a:cubicBezTo>
                <a:cubicBezTo>
                  <a:pt x="5172538" y="1990858"/>
                  <a:pt x="4985477" y="1798638"/>
                  <a:pt x="4735314" y="1668463"/>
                </a:cubicBezTo>
                <a:cubicBezTo>
                  <a:pt x="4485150" y="1538288"/>
                  <a:pt x="4153363" y="1473200"/>
                  <a:pt x="3739951" y="1473200"/>
                </a:cubicBezTo>
                <a:cubicBezTo>
                  <a:pt x="3429992" y="1473200"/>
                  <a:pt x="3159257" y="1531078"/>
                  <a:pt x="2927746" y="1646833"/>
                </a:cubicBezTo>
                <a:cubicBezTo>
                  <a:pt x="2696236" y="1762588"/>
                  <a:pt x="2501900" y="1938338"/>
                  <a:pt x="2344737" y="2174082"/>
                </a:cubicBezTo>
                <a:cubicBezTo>
                  <a:pt x="2187707" y="2409693"/>
                  <a:pt x="2070893" y="2706291"/>
                  <a:pt x="1994296" y="3063875"/>
                </a:cubicBezTo>
                <a:cubicBezTo>
                  <a:pt x="1917832" y="3421328"/>
                  <a:pt x="1879600" y="3839832"/>
                  <a:pt x="1879600" y="4319390"/>
                </a:cubicBezTo>
                <a:lnTo>
                  <a:pt x="1879600" y="4957961"/>
                </a:lnTo>
                <a:cubicBezTo>
                  <a:pt x="1879600" y="5425215"/>
                  <a:pt x="1914723" y="5835584"/>
                  <a:pt x="1984970" y="6189068"/>
                </a:cubicBezTo>
                <a:cubicBezTo>
                  <a:pt x="2055349" y="6542419"/>
                  <a:pt x="2163894" y="6840075"/>
                  <a:pt x="2310606" y="7082036"/>
                </a:cubicBezTo>
                <a:cubicBezTo>
                  <a:pt x="2457450" y="7323866"/>
                  <a:pt x="2647619" y="7505767"/>
                  <a:pt x="2881114" y="7627740"/>
                </a:cubicBezTo>
                <a:cubicBezTo>
                  <a:pt x="3114741" y="7749580"/>
                  <a:pt x="3396919" y="7810500"/>
                  <a:pt x="3727648" y="7810500"/>
                </a:cubicBezTo>
                <a:cubicBezTo>
                  <a:pt x="4116189" y="7810500"/>
                  <a:pt x="4436533" y="7748522"/>
                  <a:pt x="4688681" y="7624565"/>
                </a:cubicBezTo>
                <a:cubicBezTo>
                  <a:pt x="4940961" y="7500475"/>
                  <a:pt x="5134239" y="7316457"/>
                  <a:pt x="5268515" y="7072511"/>
                </a:cubicBezTo>
                <a:cubicBezTo>
                  <a:pt x="5402924" y="6828566"/>
                  <a:pt x="5482563" y="6524758"/>
                  <a:pt x="5507434" y="6161088"/>
                </a:cubicBezTo>
                <a:close/>
              </a:path>
            </a:pathLst>
          </a:custGeom>
          <a:solidFill>
            <a:srgbClr val="028792">
              <a:alpha val="100000"/>
            </a:srgbClr>
          </a:solidFill>
          <a:ln w="135">
            <a:noFill/>
          </a:ln>
        </p:spPr>
        <p:style>
          <a:lnRef idx="2">
            <a:schemeClr val="accent1">
              <a:shade val="50000"/>
            </a:schemeClr>
          </a:lnRef>
          <a:fillRef idx="1">
            <a:schemeClr val="accent1"/>
          </a:fillRef>
          <a:effectRef idx="0">
            <a:schemeClr val="accent1"/>
          </a:effectRef>
          <a:fontRef idx="minor">
            <a:schemeClr val="lt1"/>
          </a:fontRef>
        </p:style>
      </p:sp>
      <p:sp>
        <p:nvSpPr>
          <p:cNvPr id="7766" name="Freeform 7766"/>
          <p:cNvSpPr/>
          <p:nvPr/>
        </p:nvSpPr>
        <p:spPr>
          <a:xfrm>
            <a:off x="7166025" y="2242635"/>
            <a:ext cx="16913" cy="82461"/>
          </a:xfrm>
          <a:custGeom>
            <a:avLst/>
            <a:gdLst/>
            <a:ahLst/>
            <a:cxnLst/>
            <a:rect l="0" t="0" r="0" b="0"/>
            <a:pathLst>
              <a:path w="1854200" h="9029700">
                <a:moveTo>
                  <a:pt x="1854200" y="0"/>
                </a:moveTo>
                <a:lnTo>
                  <a:pt x="1854200" y="9029700"/>
                </a:lnTo>
                <a:lnTo>
                  <a:pt x="0" y="9029700"/>
                </a:lnTo>
                <a:lnTo>
                  <a:pt x="0" y="0"/>
                </a:lnTo>
                <a:close/>
              </a:path>
            </a:pathLst>
          </a:custGeom>
          <a:solidFill>
            <a:srgbClr val="028792">
              <a:alpha val="100000"/>
            </a:srgbClr>
          </a:solidFill>
          <a:ln w="135">
            <a:noFill/>
          </a:ln>
        </p:spPr>
        <p:style>
          <a:lnRef idx="2">
            <a:schemeClr val="accent1">
              <a:shade val="50000"/>
            </a:schemeClr>
          </a:lnRef>
          <a:fillRef idx="1">
            <a:schemeClr val="accent1"/>
          </a:fillRef>
          <a:effectRef idx="0">
            <a:schemeClr val="accent1"/>
          </a:effectRef>
          <a:fontRef idx="minor">
            <a:schemeClr val="lt1"/>
          </a:fontRef>
        </p:style>
      </p:sp>
      <p:sp>
        <p:nvSpPr>
          <p:cNvPr id="7767" name="Freeform 7767"/>
          <p:cNvSpPr/>
          <p:nvPr/>
        </p:nvSpPr>
        <p:spPr>
          <a:xfrm>
            <a:off x="7192358" y="2242635"/>
            <a:ext cx="77097" cy="82461"/>
          </a:xfrm>
          <a:custGeom>
            <a:avLst/>
            <a:gdLst/>
            <a:ahLst/>
            <a:cxnLst/>
            <a:rect l="0" t="0" r="0" b="0"/>
            <a:pathLst>
              <a:path w="8452247" h="9029700">
                <a:moveTo>
                  <a:pt x="4430117" y="1544241"/>
                </a:moveTo>
                <a:lnTo>
                  <a:pt x="1977628" y="9029700"/>
                </a:lnTo>
                <a:lnTo>
                  <a:pt x="0" y="9029700"/>
                </a:lnTo>
                <a:lnTo>
                  <a:pt x="3352403" y="0"/>
                </a:lnTo>
                <a:lnTo>
                  <a:pt x="4609703" y="0"/>
                </a:lnTo>
                <a:close/>
                <a:moveTo>
                  <a:pt x="6467872" y="9029700"/>
                </a:moveTo>
                <a:lnTo>
                  <a:pt x="4009033" y="1544241"/>
                </a:lnTo>
                <a:lnTo>
                  <a:pt x="3810794" y="0"/>
                </a:lnTo>
                <a:lnTo>
                  <a:pt x="5080397" y="0"/>
                </a:lnTo>
                <a:lnTo>
                  <a:pt x="8452247" y="9029700"/>
                </a:lnTo>
                <a:close/>
                <a:moveTo>
                  <a:pt x="6356152" y="5664200"/>
                </a:moveTo>
                <a:lnTo>
                  <a:pt x="6356152" y="7124700"/>
                </a:lnTo>
                <a:lnTo>
                  <a:pt x="1593652" y="7124700"/>
                </a:lnTo>
                <a:lnTo>
                  <a:pt x="1593652" y="5664200"/>
                </a:lnTo>
                <a:close/>
              </a:path>
            </a:pathLst>
          </a:custGeom>
          <a:solidFill>
            <a:srgbClr val="028792">
              <a:alpha val="100000"/>
            </a:srgbClr>
          </a:solidFill>
          <a:ln w="135">
            <a:noFill/>
          </a:ln>
        </p:spPr>
        <p:style>
          <a:lnRef idx="2">
            <a:schemeClr val="accent1">
              <a:shade val="50000"/>
            </a:schemeClr>
          </a:lnRef>
          <a:fillRef idx="1">
            <a:schemeClr val="accent1"/>
          </a:fillRef>
          <a:effectRef idx="0">
            <a:schemeClr val="accent1"/>
          </a:effectRef>
          <a:fontRef idx="minor">
            <a:schemeClr val="lt1"/>
          </a:fontRef>
        </p:style>
      </p:sp>
      <p:sp>
        <p:nvSpPr>
          <p:cNvPr id="7768" name="Freeform 7768"/>
          <p:cNvSpPr/>
          <p:nvPr/>
        </p:nvSpPr>
        <p:spPr>
          <a:xfrm>
            <a:off x="7272496" y="2242635"/>
            <a:ext cx="67189" cy="82461"/>
          </a:xfrm>
          <a:custGeom>
            <a:avLst/>
            <a:gdLst/>
            <a:ahLst/>
            <a:cxnLst/>
            <a:rect l="0" t="0" r="0" b="0"/>
            <a:pathLst>
              <a:path w="7366000" h="9029700">
                <a:moveTo>
                  <a:pt x="4591050" y="0"/>
                </a:moveTo>
                <a:lnTo>
                  <a:pt x="4591050" y="9029700"/>
                </a:lnTo>
                <a:lnTo>
                  <a:pt x="2736850" y="9029700"/>
                </a:lnTo>
                <a:lnTo>
                  <a:pt x="2736850" y="0"/>
                </a:lnTo>
                <a:close/>
                <a:moveTo>
                  <a:pt x="7366000" y="0"/>
                </a:moveTo>
                <a:lnTo>
                  <a:pt x="7366000" y="1460500"/>
                </a:lnTo>
                <a:lnTo>
                  <a:pt x="0" y="1460500"/>
                </a:lnTo>
                <a:lnTo>
                  <a:pt x="0" y="0"/>
                </a:lnTo>
                <a:close/>
              </a:path>
            </a:pathLst>
          </a:custGeom>
          <a:solidFill>
            <a:srgbClr val="028792">
              <a:alpha val="100000"/>
            </a:srgbClr>
          </a:solidFill>
          <a:ln w="135">
            <a:noFill/>
          </a:ln>
        </p:spPr>
        <p:style>
          <a:lnRef idx="2">
            <a:schemeClr val="accent1">
              <a:shade val="50000"/>
            </a:schemeClr>
          </a:lnRef>
          <a:fillRef idx="1">
            <a:schemeClr val="accent1"/>
          </a:fillRef>
          <a:effectRef idx="0">
            <a:schemeClr val="accent1"/>
          </a:effectRef>
          <a:fontRef idx="minor">
            <a:schemeClr val="lt1"/>
          </a:fontRef>
        </p:style>
      </p:sp>
      <p:sp>
        <p:nvSpPr>
          <p:cNvPr id="7769" name="Freeform 7769"/>
          <p:cNvSpPr/>
          <p:nvPr/>
        </p:nvSpPr>
        <p:spPr>
          <a:xfrm>
            <a:off x="7350494" y="2242635"/>
            <a:ext cx="16913" cy="82461"/>
          </a:xfrm>
          <a:custGeom>
            <a:avLst/>
            <a:gdLst/>
            <a:ahLst/>
            <a:cxnLst/>
            <a:rect l="0" t="0" r="0" b="0"/>
            <a:pathLst>
              <a:path w="1854200" h="9029700">
                <a:moveTo>
                  <a:pt x="1854200" y="0"/>
                </a:moveTo>
                <a:lnTo>
                  <a:pt x="1854200" y="9029700"/>
                </a:lnTo>
                <a:lnTo>
                  <a:pt x="0" y="9029700"/>
                </a:lnTo>
                <a:lnTo>
                  <a:pt x="0" y="0"/>
                </a:lnTo>
                <a:close/>
              </a:path>
            </a:pathLst>
          </a:custGeom>
          <a:solidFill>
            <a:srgbClr val="028792">
              <a:alpha val="100000"/>
            </a:srgbClr>
          </a:solidFill>
          <a:ln w="135">
            <a:noFill/>
          </a:ln>
        </p:spPr>
        <p:style>
          <a:lnRef idx="2">
            <a:schemeClr val="accent1">
              <a:shade val="50000"/>
            </a:schemeClr>
          </a:lnRef>
          <a:fillRef idx="1">
            <a:schemeClr val="accent1"/>
          </a:fillRef>
          <a:effectRef idx="0">
            <a:schemeClr val="accent1"/>
          </a:effectRef>
          <a:fontRef idx="minor">
            <a:schemeClr val="lt1"/>
          </a:fontRef>
        </p:style>
      </p:sp>
      <p:sp>
        <p:nvSpPr>
          <p:cNvPr id="7770" name="Freeform 7770"/>
          <p:cNvSpPr/>
          <p:nvPr/>
        </p:nvSpPr>
        <p:spPr>
          <a:xfrm>
            <a:off x="7381287" y="2241591"/>
            <a:ext cx="70085" cy="84665"/>
          </a:xfrm>
          <a:custGeom>
            <a:avLst/>
            <a:gdLst/>
            <a:ahLst/>
            <a:cxnLst/>
            <a:rect l="0" t="0" r="0" b="0"/>
            <a:pathLst>
              <a:path w="7683500" h="9271000">
                <a:moveTo>
                  <a:pt x="7683500" y="4424958"/>
                </a:moveTo>
                <a:lnTo>
                  <a:pt x="7683500" y="4852591"/>
                </a:lnTo>
                <a:cubicBezTo>
                  <a:pt x="7683500" y="5538259"/>
                  <a:pt x="7590498" y="6153812"/>
                  <a:pt x="7404496" y="6699250"/>
                </a:cubicBezTo>
                <a:cubicBezTo>
                  <a:pt x="7218626" y="7244557"/>
                  <a:pt x="6956292" y="7708305"/>
                  <a:pt x="6617493" y="8090496"/>
                </a:cubicBezTo>
                <a:cubicBezTo>
                  <a:pt x="6278826" y="8472554"/>
                  <a:pt x="5875072" y="8764853"/>
                  <a:pt x="5406231" y="8967391"/>
                </a:cubicBezTo>
                <a:cubicBezTo>
                  <a:pt x="4937389" y="9169796"/>
                  <a:pt x="4417946" y="9271000"/>
                  <a:pt x="3847901" y="9271000"/>
                </a:cubicBezTo>
                <a:cubicBezTo>
                  <a:pt x="3281957" y="9271000"/>
                  <a:pt x="2764564" y="9169796"/>
                  <a:pt x="2295723" y="8967391"/>
                </a:cubicBezTo>
                <a:cubicBezTo>
                  <a:pt x="1826881" y="8764853"/>
                  <a:pt x="1421010" y="8472554"/>
                  <a:pt x="1078110" y="8090496"/>
                </a:cubicBezTo>
                <a:cubicBezTo>
                  <a:pt x="735210" y="7708305"/>
                  <a:pt x="469767" y="7244557"/>
                  <a:pt x="281781" y="6699250"/>
                </a:cubicBezTo>
                <a:cubicBezTo>
                  <a:pt x="93927" y="6153812"/>
                  <a:pt x="0" y="5538259"/>
                  <a:pt x="0" y="4852591"/>
                </a:cubicBezTo>
                <a:lnTo>
                  <a:pt x="0" y="4424958"/>
                </a:lnTo>
                <a:cubicBezTo>
                  <a:pt x="0" y="3734925"/>
                  <a:pt x="92934" y="3118247"/>
                  <a:pt x="278804" y="2574925"/>
                </a:cubicBezTo>
                <a:cubicBezTo>
                  <a:pt x="464674" y="2031604"/>
                  <a:pt x="728001" y="1567855"/>
                  <a:pt x="1068784" y="1183680"/>
                </a:cubicBezTo>
                <a:cubicBezTo>
                  <a:pt x="1409567" y="799505"/>
                  <a:pt x="1814380" y="506215"/>
                  <a:pt x="2283221" y="303808"/>
                </a:cubicBezTo>
                <a:cubicBezTo>
                  <a:pt x="2752063" y="101270"/>
                  <a:pt x="3269456" y="0"/>
                  <a:pt x="3835400" y="0"/>
                </a:cubicBezTo>
                <a:cubicBezTo>
                  <a:pt x="4405577" y="0"/>
                  <a:pt x="4925086" y="101270"/>
                  <a:pt x="5393928" y="303808"/>
                </a:cubicBezTo>
                <a:cubicBezTo>
                  <a:pt x="5862769" y="506215"/>
                  <a:pt x="6267582" y="799505"/>
                  <a:pt x="6608365" y="1183680"/>
                </a:cubicBezTo>
                <a:cubicBezTo>
                  <a:pt x="6949148" y="1567855"/>
                  <a:pt x="7213534" y="2031604"/>
                  <a:pt x="7401520" y="2574925"/>
                </a:cubicBezTo>
                <a:cubicBezTo>
                  <a:pt x="7589506" y="3118247"/>
                  <a:pt x="7683500" y="3734925"/>
                  <a:pt x="7683500" y="4424958"/>
                </a:cubicBezTo>
                <a:close/>
                <a:moveTo>
                  <a:pt x="5803900" y="4855568"/>
                </a:moveTo>
                <a:lnTo>
                  <a:pt x="5803900" y="4415830"/>
                </a:lnTo>
                <a:cubicBezTo>
                  <a:pt x="5803900" y="3936802"/>
                  <a:pt x="5760574" y="3515651"/>
                  <a:pt x="5673923" y="3152379"/>
                </a:cubicBezTo>
                <a:cubicBezTo>
                  <a:pt x="5587272" y="2788973"/>
                  <a:pt x="5459346" y="2483380"/>
                  <a:pt x="5290145" y="2235597"/>
                </a:cubicBezTo>
                <a:cubicBezTo>
                  <a:pt x="5120944" y="1987683"/>
                  <a:pt x="4914569" y="1800755"/>
                  <a:pt x="4671020" y="1674813"/>
                </a:cubicBezTo>
                <a:cubicBezTo>
                  <a:pt x="4427603" y="1548871"/>
                  <a:pt x="4149129" y="1485900"/>
                  <a:pt x="3835598" y="1485900"/>
                </a:cubicBezTo>
                <a:cubicBezTo>
                  <a:pt x="3521935" y="1485900"/>
                  <a:pt x="3244386" y="1548871"/>
                  <a:pt x="3002954" y="1674813"/>
                </a:cubicBezTo>
                <a:cubicBezTo>
                  <a:pt x="2761654" y="1800755"/>
                  <a:pt x="2557462" y="1987683"/>
                  <a:pt x="2390378" y="2235597"/>
                </a:cubicBezTo>
                <a:cubicBezTo>
                  <a:pt x="2223293" y="2483380"/>
                  <a:pt x="2096359" y="2788973"/>
                  <a:pt x="2009576" y="3152379"/>
                </a:cubicBezTo>
                <a:cubicBezTo>
                  <a:pt x="1922925" y="3515651"/>
                  <a:pt x="1879600" y="3936802"/>
                  <a:pt x="1879600" y="4415830"/>
                </a:cubicBezTo>
                <a:lnTo>
                  <a:pt x="1879600" y="4855568"/>
                </a:lnTo>
                <a:cubicBezTo>
                  <a:pt x="1879600" y="5330495"/>
                  <a:pt x="1922925" y="5750719"/>
                  <a:pt x="2009576" y="6116241"/>
                </a:cubicBezTo>
                <a:cubicBezTo>
                  <a:pt x="2096359" y="6481631"/>
                  <a:pt x="2224285" y="6789275"/>
                  <a:pt x="2393354" y="7039174"/>
                </a:cubicBezTo>
                <a:cubicBezTo>
                  <a:pt x="2562555" y="7288941"/>
                  <a:pt x="2768864" y="7477853"/>
                  <a:pt x="3012281" y="7605911"/>
                </a:cubicBezTo>
                <a:cubicBezTo>
                  <a:pt x="3255830" y="7733837"/>
                  <a:pt x="3534370" y="7797800"/>
                  <a:pt x="3847901" y="7797800"/>
                </a:cubicBezTo>
                <a:cubicBezTo>
                  <a:pt x="4161564" y="7797800"/>
                  <a:pt x="4440105" y="7733837"/>
                  <a:pt x="4683521" y="7605911"/>
                </a:cubicBezTo>
                <a:cubicBezTo>
                  <a:pt x="4926938" y="7477853"/>
                  <a:pt x="5131196" y="7288941"/>
                  <a:pt x="5296296" y="7039174"/>
                </a:cubicBezTo>
                <a:cubicBezTo>
                  <a:pt x="5461396" y="6789275"/>
                  <a:pt x="5587272" y="6481631"/>
                  <a:pt x="5673923" y="6116241"/>
                </a:cubicBezTo>
                <a:cubicBezTo>
                  <a:pt x="5760574" y="5750719"/>
                  <a:pt x="5803900" y="5330495"/>
                  <a:pt x="5803900" y="4855568"/>
                </a:cubicBezTo>
                <a:close/>
              </a:path>
            </a:pathLst>
          </a:custGeom>
          <a:solidFill>
            <a:srgbClr val="028792">
              <a:alpha val="100000"/>
            </a:srgbClr>
          </a:solidFill>
          <a:ln w="135">
            <a:noFill/>
          </a:ln>
        </p:spPr>
        <p:style>
          <a:lnRef idx="2">
            <a:schemeClr val="accent1">
              <a:shade val="50000"/>
            </a:schemeClr>
          </a:lnRef>
          <a:fillRef idx="1">
            <a:schemeClr val="accent1"/>
          </a:fillRef>
          <a:effectRef idx="0">
            <a:schemeClr val="accent1"/>
          </a:effectRef>
          <a:fontRef idx="minor">
            <a:schemeClr val="lt1"/>
          </a:fontRef>
        </p:style>
      </p:sp>
      <p:sp>
        <p:nvSpPr>
          <p:cNvPr id="7771" name="Freeform 7771"/>
          <p:cNvSpPr/>
          <p:nvPr/>
        </p:nvSpPr>
        <p:spPr>
          <a:xfrm>
            <a:off x="7463975" y="2242635"/>
            <a:ext cx="67074" cy="82461"/>
          </a:xfrm>
          <a:custGeom>
            <a:avLst/>
            <a:gdLst/>
            <a:ahLst/>
            <a:cxnLst/>
            <a:rect l="0" t="0" r="0" b="0"/>
            <a:pathLst>
              <a:path w="7353300" h="9029700">
                <a:moveTo>
                  <a:pt x="7353300" y="0"/>
                </a:moveTo>
                <a:lnTo>
                  <a:pt x="7353300" y="9029700"/>
                </a:lnTo>
                <a:lnTo>
                  <a:pt x="5492948" y="9029700"/>
                </a:lnTo>
                <a:lnTo>
                  <a:pt x="1854200" y="2976761"/>
                </a:lnTo>
                <a:lnTo>
                  <a:pt x="1854200" y="9029700"/>
                </a:lnTo>
                <a:lnTo>
                  <a:pt x="0" y="9029700"/>
                </a:lnTo>
                <a:lnTo>
                  <a:pt x="0" y="0"/>
                </a:lnTo>
                <a:lnTo>
                  <a:pt x="1854200" y="0"/>
                </a:lnTo>
                <a:lnTo>
                  <a:pt x="5499100" y="6059091"/>
                </a:lnTo>
                <a:lnTo>
                  <a:pt x="5499100" y="0"/>
                </a:lnTo>
                <a:close/>
              </a:path>
            </a:pathLst>
          </a:custGeom>
          <a:solidFill>
            <a:srgbClr val="028792">
              <a:alpha val="100000"/>
            </a:srgbClr>
          </a:solidFill>
          <a:ln w="135">
            <a:noFill/>
          </a:ln>
        </p:spPr>
        <p:style>
          <a:lnRef idx="2">
            <a:schemeClr val="accent1">
              <a:shade val="50000"/>
            </a:schemeClr>
          </a:lnRef>
          <a:fillRef idx="1">
            <a:schemeClr val="accent1"/>
          </a:fillRef>
          <a:effectRef idx="0">
            <a:schemeClr val="accent1"/>
          </a:effectRef>
          <a:fontRef idx="minor">
            <a:schemeClr val="lt1"/>
          </a:fontRef>
        </p:style>
      </p:sp>
      <p:sp>
        <p:nvSpPr>
          <p:cNvPr id="7772" name="Rectangle 7772"/>
          <p:cNvSpPr/>
          <p:nvPr/>
        </p:nvSpPr>
        <p:spPr>
          <a:xfrm>
            <a:off x="5984270" y="3570678"/>
            <a:ext cx="786306" cy="448200"/>
          </a:xfrm>
          <a:prstGeom prst="rect">
            <a:avLst/>
          </a:prstGeom>
        </p:spPr>
        <p:txBody>
          <a:bodyPr wrap="none" lIns="0" tIns="0" rIns="0" bIns="0">
            <a:spAutoFit/>
          </a:bodyPr>
          <a:lstStyle/>
          <a:p>
            <a:pPr marL="111008"/>
            <a:r>
              <a:rPr lang="en-US" sz="1079" spc="-21" dirty="0">
                <a:latin typeface="Arial"/>
              </a:rPr>
              <a:t>P</a:t>
            </a:r>
            <a:r>
              <a:rPr lang="en-US" sz="1079" dirty="0">
                <a:latin typeface="Arial"/>
              </a:rPr>
              <a:t>r</a:t>
            </a:r>
            <a:r>
              <a:rPr lang="en-US" sz="1079" spc="-15" dirty="0">
                <a:latin typeface="Arial"/>
              </a:rPr>
              <a:t>e</a:t>
            </a:r>
            <a:r>
              <a:rPr lang="en-US" sz="1079" spc="-14" dirty="0">
                <a:latin typeface="Arial"/>
              </a:rPr>
              <a:t>s</a:t>
            </a:r>
            <a:r>
              <a:rPr lang="en-US" sz="1079" spc="-9" dirty="0">
                <a:latin typeface="Arial"/>
              </a:rPr>
              <a:t>i</a:t>
            </a:r>
            <a:r>
              <a:rPr lang="en-US" sz="1079" spc="-15" dirty="0">
                <a:latin typeface="Arial"/>
              </a:rPr>
              <a:t>den</a:t>
            </a:r>
            <a:r>
              <a:rPr lang="en-US" sz="1079" dirty="0">
                <a:latin typeface="Arial"/>
              </a:rPr>
              <a:t>t</a:t>
            </a:r>
          </a:p>
          <a:p>
            <a:pPr>
              <a:lnSpc>
                <a:spcPts val="1074"/>
              </a:lnSpc>
            </a:pPr>
            <a:r>
              <a:rPr lang="en-US" sz="1079" spc="-21" dirty="0">
                <a:latin typeface="Arial"/>
              </a:rPr>
              <a:t>Klaus </a:t>
            </a:r>
            <a:br>
              <a:rPr lang="en-US" sz="1079" spc="-21" dirty="0">
                <a:latin typeface="Arial"/>
              </a:rPr>
            </a:br>
            <a:r>
              <a:rPr lang="en-US" sz="1079" spc="-21" dirty="0" err="1">
                <a:latin typeface="Arial"/>
              </a:rPr>
              <a:t>Tochtermann</a:t>
            </a:r>
            <a:endParaRPr lang="en-US" sz="1079" dirty="0">
              <a:latin typeface="Arial"/>
            </a:endParaRPr>
          </a:p>
        </p:txBody>
      </p:sp>
      <p:sp>
        <p:nvSpPr>
          <p:cNvPr id="7773" name="Rectangle 7773"/>
          <p:cNvSpPr/>
          <p:nvPr/>
        </p:nvSpPr>
        <p:spPr>
          <a:xfrm>
            <a:off x="7058777" y="3570678"/>
            <a:ext cx="1133387" cy="307135"/>
          </a:xfrm>
          <a:prstGeom prst="rect">
            <a:avLst/>
          </a:prstGeom>
        </p:spPr>
        <p:txBody>
          <a:bodyPr wrap="none" lIns="0" tIns="0" rIns="0" bIns="0">
            <a:spAutoFit/>
          </a:bodyPr>
          <a:lstStyle/>
          <a:p>
            <a:pPr marL="18211"/>
            <a:r>
              <a:rPr lang="en-US" sz="1079" spc="-21" dirty="0">
                <a:latin typeface="Arial"/>
              </a:rPr>
              <a:t>S</a:t>
            </a:r>
            <a:r>
              <a:rPr lang="en-US" sz="1079" spc="-15" dirty="0">
                <a:latin typeface="Arial"/>
              </a:rPr>
              <a:t>e</a:t>
            </a:r>
            <a:r>
              <a:rPr lang="en-US" sz="1079" spc="-14" dirty="0">
                <a:latin typeface="Arial"/>
              </a:rPr>
              <a:t>c</a:t>
            </a:r>
            <a:r>
              <a:rPr lang="en-US" sz="1079" dirty="0">
                <a:latin typeface="Arial"/>
              </a:rPr>
              <a:t>r</a:t>
            </a:r>
            <a:r>
              <a:rPr lang="en-US" sz="1079" spc="-15" dirty="0">
                <a:latin typeface="Arial"/>
              </a:rPr>
              <a:t>e</a:t>
            </a:r>
            <a:r>
              <a:rPr lang="en-US" sz="1079" dirty="0">
                <a:latin typeface="Arial"/>
              </a:rPr>
              <a:t>t</a:t>
            </a:r>
            <a:r>
              <a:rPr lang="en-US" sz="1079" spc="-15" dirty="0">
                <a:latin typeface="Arial"/>
              </a:rPr>
              <a:t>a</a:t>
            </a:r>
            <a:r>
              <a:rPr lang="en-US" sz="1079" dirty="0">
                <a:latin typeface="Arial"/>
              </a:rPr>
              <a:t>r</a:t>
            </a:r>
            <a:r>
              <a:rPr lang="en-US" sz="1079" spc="-14" dirty="0">
                <a:latin typeface="Arial"/>
              </a:rPr>
              <a:t>y</a:t>
            </a:r>
            <a:r>
              <a:rPr lang="en-US" sz="1079" dirty="0">
                <a:latin typeface="Arial"/>
              </a:rPr>
              <a:t> </a:t>
            </a:r>
            <a:r>
              <a:rPr lang="en-US" sz="1079" spc="-18" dirty="0">
                <a:latin typeface="Arial"/>
              </a:rPr>
              <a:t>G</a:t>
            </a:r>
            <a:r>
              <a:rPr lang="en-US" sz="1079" spc="-15" dirty="0">
                <a:latin typeface="Arial"/>
              </a:rPr>
              <a:t>ene</a:t>
            </a:r>
            <a:r>
              <a:rPr lang="en-US" sz="1079" dirty="0">
                <a:latin typeface="Arial"/>
              </a:rPr>
              <a:t>r</a:t>
            </a:r>
            <a:r>
              <a:rPr lang="en-US" sz="1079" spc="-15" dirty="0">
                <a:latin typeface="Arial"/>
              </a:rPr>
              <a:t>a</a:t>
            </a:r>
            <a:r>
              <a:rPr lang="en-US" sz="1079" dirty="0">
                <a:latin typeface="Arial"/>
              </a:rPr>
              <a:t>l</a:t>
            </a:r>
          </a:p>
          <a:p>
            <a:pPr>
              <a:lnSpc>
                <a:spcPts val="1074"/>
              </a:lnSpc>
            </a:pPr>
            <a:r>
              <a:rPr lang="en-US" sz="1079" spc="-23" dirty="0">
                <a:latin typeface="Arial"/>
              </a:rPr>
              <a:t>U</a:t>
            </a:r>
            <a:r>
              <a:rPr lang="en-US" sz="1079" dirty="0">
                <a:latin typeface="Arial"/>
              </a:rPr>
              <a:t>t</a:t>
            </a:r>
            <a:r>
              <a:rPr lang="en-US" sz="1079" spc="-16" dirty="0">
                <a:latin typeface="Arial"/>
              </a:rPr>
              <a:t>e</a:t>
            </a:r>
            <a:r>
              <a:rPr lang="en-US" sz="1079" dirty="0">
                <a:latin typeface="Arial"/>
              </a:rPr>
              <a:t> </a:t>
            </a:r>
            <a:r>
              <a:rPr lang="en-US" sz="1079" spc="-18" dirty="0">
                <a:latin typeface="Arial"/>
              </a:rPr>
              <a:t>G</a:t>
            </a:r>
            <a:r>
              <a:rPr lang="en-US" sz="1079" spc="-16" dirty="0">
                <a:latin typeface="Arial"/>
              </a:rPr>
              <a:t>un</a:t>
            </a:r>
            <a:r>
              <a:rPr lang="en-US" sz="1079" spc="-14" dirty="0">
                <a:latin typeface="Arial"/>
              </a:rPr>
              <a:t>s</a:t>
            </a:r>
            <a:r>
              <a:rPr lang="en-US" sz="1079" spc="-16" dirty="0">
                <a:latin typeface="Arial"/>
              </a:rPr>
              <a:t>enhe</a:t>
            </a:r>
            <a:r>
              <a:rPr lang="en-US" sz="1079" spc="-9" dirty="0">
                <a:latin typeface="Arial"/>
              </a:rPr>
              <a:t>i</a:t>
            </a:r>
            <a:r>
              <a:rPr lang="en-US" sz="1079" spc="-20" dirty="0">
                <a:latin typeface="Arial"/>
              </a:rPr>
              <a:t>m</a:t>
            </a:r>
            <a:r>
              <a:rPr lang="en-US" sz="1079" spc="-16" dirty="0">
                <a:latin typeface="Arial"/>
              </a:rPr>
              <a:t>e</a:t>
            </a:r>
            <a:r>
              <a:rPr lang="en-US" sz="1079" dirty="0">
                <a:latin typeface="Arial"/>
              </a:rPr>
              <a:t>r</a:t>
            </a:r>
          </a:p>
        </p:txBody>
      </p:sp>
      <p:sp>
        <p:nvSpPr>
          <p:cNvPr id="7774" name="Rectangle 7774"/>
          <p:cNvSpPr/>
          <p:nvPr/>
        </p:nvSpPr>
        <p:spPr>
          <a:xfrm>
            <a:off x="6733297" y="4049113"/>
            <a:ext cx="528991" cy="178832"/>
          </a:xfrm>
          <a:prstGeom prst="rect">
            <a:avLst/>
          </a:prstGeom>
        </p:spPr>
        <p:txBody>
          <a:bodyPr wrap="none" lIns="0" tIns="0" rIns="0" bIns="0">
            <a:spAutoFit/>
          </a:bodyPr>
          <a:lstStyle/>
          <a:p>
            <a:r>
              <a:rPr lang="en-US" sz="1162" dirty="0">
                <a:solidFill>
                  <a:srgbClr val="028792"/>
                </a:solidFill>
                <a:latin typeface="Arial"/>
              </a:rPr>
              <a:t>BOARD</a:t>
            </a:r>
          </a:p>
        </p:txBody>
      </p:sp>
      <p:sp>
        <p:nvSpPr>
          <p:cNvPr id="7775" name="Rectangle 7775"/>
          <p:cNvSpPr/>
          <p:nvPr/>
        </p:nvSpPr>
        <p:spPr>
          <a:xfrm>
            <a:off x="6509756" y="4413156"/>
            <a:ext cx="987065" cy="166071"/>
          </a:xfrm>
          <a:prstGeom prst="rect">
            <a:avLst/>
          </a:prstGeom>
        </p:spPr>
        <p:txBody>
          <a:bodyPr wrap="none" lIns="0" tIns="0" rIns="0" bIns="0">
            <a:spAutoFit/>
          </a:bodyPr>
          <a:lstStyle/>
          <a:p>
            <a:r>
              <a:rPr lang="en-US" sz="1079" spc="-14" dirty="0">
                <a:solidFill>
                  <a:srgbClr val="028792"/>
                </a:solidFill>
                <a:latin typeface="Calibri"/>
              </a:rPr>
              <a:t>G</a:t>
            </a:r>
            <a:r>
              <a:rPr lang="en-US" sz="1079" spc="-16" dirty="0">
                <a:solidFill>
                  <a:srgbClr val="028792"/>
                </a:solidFill>
                <a:latin typeface="Calibri"/>
              </a:rPr>
              <a:t>e</a:t>
            </a:r>
            <a:r>
              <a:rPr lang="en-US" sz="1079" spc="-12" dirty="0">
                <a:solidFill>
                  <a:srgbClr val="028792"/>
                </a:solidFill>
                <a:latin typeface="Calibri"/>
              </a:rPr>
              <a:t>n</a:t>
            </a:r>
            <a:r>
              <a:rPr lang="en-US" sz="1079" spc="-16" dirty="0">
                <a:solidFill>
                  <a:srgbClr val="028792"/>
                </a:solidFill>
                <a:latin typeface="Calibri"/>
              </a:rPr>
              <a:t>e</a:t>
            </a:r>
            <a:r>
              <a:rPr lang="en-US" sz="1079" dirty="0">
                <a:solidFill>
                  <a:srgbClr val="028792"/>
                </a:solidFill>
                <a:latin typeface="Calibri"/>
              </a:rPr>
              <a:t>r</a:t>
            </a:r>
            <a:r>
              <a:rPr lang="en-US" sz="1079" spc="-15" dirty="0">
                <a:solidFill>
                  <a:srgbClr val="028792"/>
                </a:solidFill>
                <a:latin typeface="Calibri"/>
              </a:rPr>
              <a:t>a</a:t>
            </a:r>
            <a:r>
              <a:rPr lang="en-US" sz="1079" spc="-10" dirty="0">
                <a:solidFill>
                  <a:srgbClr val="028792"/>
                </a:solidFill>
                <a:latin typeface="Calibri"/>
              </a:rPr>
              <a:t>l</a:t>
            </a:r>
            <a:r>
              <a:rPr lang="en-US" sz="1079" dirty="0">
                <a:solidFill>
                  <a:srgbClr val="028792"/>
                </a:solidFill>
                <a:latin typeface="Calibri"/>
              </a:rPr>
              <a:t> </a:t>
            </a:r>
            <a:r>
              <a:rPr lang="en-US" sz="1079" spc="-12" dirty="0">
                <a:solidFill>
                  <a:srgbClr val="028792"/>
                </a:solidFill>
                <a:latin typeface="Calibri"/>
              </a:rPr>
              <a:t>A</a:t>
            </a:r>
            <a:r>
              <a:rPr lang="en-US" sz="1079" spc="-11" dirty="0">
                <a:solidFill>
                  <a:srgbClr val="028792"/>
                </a:solidFill>
                <a:latin typeface="Calibri"/>
              </a:rPr>
              <a:t>ss</a:t>
            </a:r>
            <a:r>
              <a:rPr lang="en-US" sz="1079" spc="-16" dirty="0">
                <a:solidFill>
                  <a:srgbClr val="028792"/>
                </a:solidFill>
                <a:latin typeface="Calibri"/>
              </a:rPr>
              <a:t>e</a:t>
            </a:r>
            <a:r>
              <a:rPr lang="en-US" sz="1079" spc="-23" dirty="0">
                <a:solidFill>
                  <a:srgbClr val="028792"/>
                </a:solidFill>
                <a:latin typeface="Calibri"/>
              </a:rPr>
              <a:t>m</a:t>
            </a:r>
            <a:r>
              <a:rPr lang="en-US" sz="1079" spc="-12" dirty="0">
                <a:solidFill>
                  <a:srgbClr val="028792"/>
                </a:solidFill>
                <a:latin typeface="Calibri"/>
              </a:rPr>
              <a:t>b</a:t>
            </a:r>
            <a:r>
              <a:rPr lang="en-US" sz="1079" spc="-10" dirty="0">
                <a:solidFill>
                  <a:srgbClr val="028792"/>
                </a:solidFill>
                <a:latin typeface="Calibri"/>
              </a:rPr>
              <a:t>l</a:t>
            </a:r>
            <a:r>
              <a:rPr lang="en-US" sz="1079" dirty="0">
                <a:solidFill>
                  <a:srgbClr val="028792"/>
                </a:solidFill>
                <a:latin typeface="Calibri"/>
              </a:rPr>
              <a:t>y</a:t>
            </a:r>
          </a:p>
        </p:txBody>
      </p:sp>
      <p:sp>
        <p:nvSpPr>
          <p:cNvPr id="7776" name="Rectangle 7776"/>
          <p:cNvSpPr/>
          <p:nvPr/>
        </p:nvSpPr>
        <p:spPr>
          <a:xfrm>
            <a:off x="5903212" y="4649931"/>
            <a:ext cx="2195153" cy="166071"/>
          </a:xfrm>
          <a:prstGeom prst="rect">
            <a:avLst/>
          </a:prstGeom>
        </p:spPr>
        <p:txBody>
          <a:bodyPr wrap="none" lIns="0" tIns="0" rIns="0" bIns="0">
            <a:spAutoFit/>
          </a:bodyPr>
          <a:lstStyle/>
          <a:p>
            <a:r>
              <a:rPr lang="en-US" sz="1079" dirty="0">
                <a:latin typeface="Arial"/>
              </a:rPr>
              <a:t>(including organisation</a:t>
            </a:r>
            <a:r>
              <a:rPr lang="en-US" sz="1079" spc="330" dirty="0">
                <a:latin typeface="Arial"/>
              </a:rPr>
              <a:t>s</a:t>
            </a:r>
            <a:r>
              <a:rPr lang="en-US" sz="1079" dirty="0">
                <a:latin typeface="Arial"/>
              </a:rPr>
              <a:t>performing </a:t>
            </a:r>
          </a:p>
        </p:txBody>
      </p:sp>
      <p:sp>
        <p:nvSpPr>
          <p:cNvPr id="7777" name="Rectangle 7777"/>
          <p:cNvSpPr/>
          <p:nvPr/>
        </p:nvSpPr>
        <p:spPr>
          <a:xfrm>
            <a:off x="5835479" y="4819268"/>
            <a:ext cx="2322752" cy="498919"/>
          </a:xfrm>
          <a:prstGeom prst="rect">
            <a:avLst/>
          </a:prstGeom>
        </p:spPr>
        <p:txBody>
          <a:bodyPr wrap="none" lIns="0" tIns="0" rIns="0" bIns="0">
            <a:spAutoFit/>
          </a:bodyPr>
          <a:lstStyle/>
          <a:p>
            <a:r>
              <a:rPr lang="en-US" sz="1079" dirty="0">
                <a:latin typeface="Arial"/>
              </a:rPr>
              <a:t>research, funding research, providing </a:t>
            </a:r>
          </a:p>
          <a:p>
            <a:pPr marL="19797">
              <a:lnSpc>
                <a:spcPts val="1313"/>
              </a:lnSpc>
            </a:pPr>
            <a:r>
              <a:rPr lang="en-US" sz="1079" dirty="0">
                <a:latin typeface="Arial"/>
              </a:rPr>
              <a:t>services, organisation</a:t>
            </a:r>
            <a:r>
              <a:rPr lang="en-US" sz="1079" spc="330" dirty="0">
                <a:latin typeface="Arial"/>
              </a:rPr>
              <a:t>s</a:t>
            </a:r>
            <a:r>
              <a:rPr lang="en-US" sz="1079" dirty="0">
                <a:latin typeface="Arial"/>
              </a:rPr>
              <a:t>mandated by </a:t>
            </a:r>
          </a:p>
          <a:p>
            <a:pPr marL="162027">
              <a:lnSpc>
                <a:spcPts val="1413"/>
              </a:lnSpc>
            </a:pPr>
            <a:r>
              <a:rPr lang="en-US" sz="1079" dirty="0">
                <a:latin typeface="Arial"/>
              </a:rPr>
              <a:t>MS/AC and other organisations)</a:t>
            </a:r>
          </a:p>
        </p:txBody>
      </p:sp>
      <p:sp>
        <p:nvSpPr>
          <p:cNvPr id="7778" name="Rectangle 7778"/>
          <p:cNvSpPr/>
          <p:nvPr/>
        </p:nvSpPr>
        <p:spPr>
          <a:xfrm>
            <a:off x="1845199" y="3110666"/>
            <a:ext cx="712567" cy="322589"/>
          </a:xfrm>
          <a:prstGeom prst="rect">
            <a:avLst/>
          </a:prstGeom>
        </p:spPr>
        <p:txBody>
          <a:bodyPr wrap="none" lIns="0" tIns="0" rIns="0" bIns="0">
            <a:spAutoFit/>
          </a:bodyPr>
          <a:lstStyle/>
          <a:p>
            <a:r>
              <a:rPr lang="en-US" sz="1079" spc="-23" dirty="0">
                <a:latin typeface="Arial"/>
              </a:rPr>
              <a:t>D</a:t>
            </a:r>
            <a:r>
              <a:rPr lang="en-US" sz="1079" spc="-18" dirty="0">
                <a:latin typeface="Arial"/>
              </a:rPr>
              <a:t>G</a:t>
            </a:r>
            <a:r>
              <a:rPr lang="en-US" sz="1079" dirty="0">
                <a:latin typeface="Arial"/>
              </a:rPr>
              <a:t>-</a:t>
            </a:r>
            <a:r>
              <a:rPr lang="en-US" sz="1079" spc="-23" dirty="0">
                <a:latin typeface="Arial"/>
              </a:rPr>
              <a:t>R</a:t>
            </a:r>
            <a:r>
              <a:rPr lang="en-US" sz="1079" spc="-18" dirty="0">
                <a:latin typeface="Arial"/>
              </a:rPr>
              <a:t>T</a:t>
            </a:r>
            <a:r>
              <a:rPr lang="en-US" sz="1079" dirty="0">
                <a:latin typeface="Arial"/>
              </a:rPr>
              <a:t>D</a:t>
            </a:r>
          </a:p>
          <a:p>
            <a:pPr>
              <a:lnSpc>
                <a:spcPts val="1333"/>
              </a:lnSpc>
            </a:pPr>
            <a:r>
              <a:rPr lang="en-US" sz="1079" spc="-23" dirty="0">
                <a:latin typeface="Arial"/>
              </a:rPr>
              <a:t>D</a:t>
            </a:r>
            <a:r>
              <a:rPr lang="en-US" sz="1079" spc="-18" dirty="0">
                <a:latin typeface="Arial"/>
              </a:rPr>
              <a:t>G</a:t>
            </a:r>
            <a:r>
              <a:rPr lang="en-US" sz="1079" dirty="0">
                <a:latin typeface="Arial"/>
              </a:rPr>
              <a:t>-</a:t>
            </a:r>
            <a:r>
              <a:rPr lang="en-US" sz="1079" spc="-23" dirty="0">
                <a:latin typeface="Arial"/>
              </a:rPr>
              <a:t>CN</a:t>
            </a:r>
            <a:r>
              <a:rPr lang="en-US" sz="1079" spc="-21" dirty="0">
                <a:latin typeface="Arial"/>
              </a:rPr>
              <a:t>E</a:t>
            </a:r>
            <a:r>
              <a:rPr lang="en-US" sz="1079" spc="-23" dirty="0">
                <a:latin typeface="Arial"/>
              </a:rPr>
              <a:t>C</a:t>
            </a:r>
            <a:r>
              <a:rPr lang="en-US" sz="1079" dirty="0">
                <a:latin typeface="Arial"/>
              </a:rPr>
              <a:t>T</a:t>
            </a:r>
          </a:p>
        </p:txBody>
      </p:sp>
      <p:sp>
        <p:nvSpPr>
          <p:cNvPr id="7779" name="Rectangle 7779"/>
          <p:cNvSpPr/>
          <p:nvPr/>
        </p:nvSpPr>
        <p:spPr>
          <a:xfrm>
            <a:off x="4315632" y="2376461"/>
            <a:ext cx="488214" cy="326228"/>
          </a:xfrm>
          <a:prstGeom prst="rect">
            <a:avLst/>
          </a:prstGeom>
        </p:spPr>
      </p:sp>
      <p:sp>
        <p:nvSpPr>
          <p:cNvPr id="7780" name="Freeform 7780"/>
          <p:cNvSpPr/>
          <p:nvPr/>
        </p:nvSpPr>
        <p:spPr>
          <a:xfrm>
            <a:off x="4330227" y="2481169"/>
            <a:ext cx="173187" cy="164924"/>
          </a:xfrm>
          <a:custGeom>
            <a:avLst/>
            <a:gdLst/>
            <a:ahLst/>
            <a:cxnLst/>
            <a:rect l="0" t="0" r="0" b="0"/>
            <a:pathLst>
              <a:path w="9493250" h="9029700">
                <a:moveTo>
                  <a:pt x="849510" y="0"/>
                </a:moveTo>
                <a:lnTo>
                  <a:pt x="2424509" y="0"/>
                </a:lnTo>
                <a:lnTo>
                  <a:pt x="4743450" y="6629599"/>
                </a:lnTo>
                <a:lnTo>
                  <a:pt x="7062589" y="0"/>
                </a:lnTo>
                <a:lnTo>
                  <a:pt x="8637587" y="0"/>
                </a:lnTo>
                <a:lnTo>
                  <a:pt x="5376068" y="9029700"/>
                </a:lnTo>
                <a:lnTo>
                  <a:pt x="4111029" y="9029700"/>
                </a:lnTo>
                <a:close/>
                <a:moveTo>
                  <a:pt x="0" y="0"/>
                </a:moveTo>
                <a:lnTo>
                  <a:pt x="1568846" y="0"/>
                </a:lnTo>
                <a:lnTo>
                  <a:pt x="1854001" y="6462316"/>
                </a:lnTo>
                <a:lnTo>
                  <a:pt x="1854001" y="9029700"/>
                </a:lnTo>
                <a:lnTo>
                  <a:pt x="0" y="9029700"/>
                </a:lnTo>
                <a:close/>
                <a:moveTo>
                  <a:pt x="7918251" y="0"/>
                </a:moveTo>
                <a:lnTo>
                  <a:pt x="9493250" y="0"/>
                </a:lnTo>
                <a:lnTo>
                  <a:pt x="9493250" y="9029700"/>
                </a:lnTo>
                <a:lnTo>
                  <a:pt x="7633096" y="9029700"/>
                </a:lnTo>
                <a:lnTo>
                  <a:pt x="7633096" y="6462316"/>
                </a:lnTo>
                <a:close/>
              </a:path>
            </a:pathLst>
          </a:custGeom>
          <a:solidFill>
            <a:srgbClr val="028792">
              <a:alpha val="100000"/>
            </a:srgbClr>
          </a:solidFill>
          <a:ln w="13764113">
            <a:noFill/>
          </a:ln>
        </p:spPr>
        <p:style>
          <a:lnRef idx="2">
            <a:schemeClr val="accent1">
              <a:shade val="50000"/>
            </a:schemeClr>
          </a:lnRef>
          <a:fillRef idx="1">
            <a:schemeClr val="accent1"/>
          </a:fillRef>
          <a:effectRef idx="0">
            <a:schemeClr val="accent1"/>
          </a:effectRef>
          <a:fontRef idx="minor">
            <a:schemeClr val="lt1"/>
          </a:fontRef>
        </p:style>
      </p:sp>
      <p:sp>
        <p:nvSpPr>
          <p:cNvPr id="7781" name="Freeform 7781"/>
          <p:cNvSpPr/>
          <p:nvPr/>
        </p:nvSpPr>
        <p:spPr>
          <a:xfrm>
            <a:off x="4527302" y="2521334"/>
            <a:ext cx="115844" cy="127077"/>
          </a:xfrm>
          <a:custGeom>
            <a:avLst/>
            <a:gdLst/>
            <a:ahLst/>
            <a:cxnLst/>
            <a:rect l="0" t="0" r="0" b="0"/>
            <a:pathLst>
              <a:path w="6350000" h="6957615">
                <a:moveTo>
                  <a:pt x="0" y="3546872"/>
                </a:moveTo>
                <a:lnTo>
                  <a:pt x="0" y="3416697"/>
                </a:lnTo>
                <a:cubicBezTo>
                  <a:pt x="0" y="2924704"/>
                  <a:pt x="70180" y="2471010"/>
                  <a:pt x="210542" y="2055614"/>
                </a:cubicBezTo>
                <a:cubicBezTo>
                  <a:pt x="351035" y="1640086"/>
                  <a:pt x="555492" y="1279393"/>
                  <a:pt x="823912" y="973534"/>
                </a:cubicBezTo>
                <a:cubicBezTo>
                  <a:pt x="1092332" y="667676"/>
                  <a:pt x="1422730" y="428955"/>
                  <a:pt x="1815107" y="257373"/>
                </a:cubicBezTo>
                <a:cubicBezTo>
                  <a:pt x="2207484" y="85791"/>
                  <a:pt x="2657673" y="0"/>
                  <a:pt x="3165673" y="0"/>
                </a:cubicBezTo>
                <a:cubicBezTo>
                  <a:pt x="3673673" y="0"/>
                  <a:pt x="4125912" y="85791"/>
                  <a:pt x="4522390" y="257373"/>
                </a:cubicBezTo>
                <a:cubicBezTo>
                  <a:pt x="4918868" y="428955"/>
                  <a:pt x="5252375" y="667676"/>
                  <a:pt x="5522912" y="973534"/>
                </a:cubicBezTo>
                <a:cubicBezTo>
                  <a:pt x="5793449" y="1279393"/>
                  <a:pt x="5998897" y="1640086"/>
                  <a:pt x="6139259" y="2055614"/>
                </a:cubicBezTo>
                <a:cubicBezTo>
                  <a:pt x="6279753" y="2471010"/>
                  <a:pt x="6350000" y="2924704"/>
                  <a:pt x="6350000" y="3416697"/>
                </a:cubicBezTo>
                <a:lnTo>
                  <a:pt x="6350000" y="3546872"/>
                </a:lnTo>
                <a:cubicBezTo>
                  <a:pt x="6350000" y="4034763"/>
                  <a:pt x="6279753" y="4486473"/>
                  <a:pt x="6139259" y="4902001"/>
                </a:cubicBezTo>
                <a:cubicBezTo>
                  <a:pt x="5998897" y="5317397"/>
                  <a:pt x="5793449" y="5679149"/>
                  <a:pt x="5522912" y="5987256"/>
                </a:cubicBezTo>
                <a:cubicBezTo>
                  <a:pt x="5252375" y="6295231"/>
                  <a:pt x="4920919" y="6533951"/>
                  <a:pt x="4528542" y="6703417"/>
                </a:cubicBezTo>
                <a:cubicBezTo>
                  <a:pt x="4136297" y="6872882"/>
                  <a:pt x="3686175" y="6957615"/>
                  <a:pt x="3178175" y="6957615"/>
                </a:cubicBezTo>
                <a:cubicBezTo>
                  <a:pt x="2670042" y="6957615"/>
                  <a:pt x="2218729" y="6872882"/>
                  <a:pt x="1824235" y="6703417"/>
                </a:cubicBezTo>
                <a:cubicBezTo>
                  <a:pt x="1429874" y="6533951"/>
                  <a:pt x="1097425" y="6295231"/>
                  <a:pt x="826889" y="5987256"/>
                </a:cubicBezTo>
                <a:cubicBezTo>
                  <a:pt x="556484" y="5679149"/>
                  <a:pt x="351035" y="5317397"/>
                  <a:pt x="210542" y="4902001"/>
                </a:cubicBezTo>
                <a:cubicBezTo>
                  <a:pt x="70180" y="4486473"/>
                  <a:pt x="0" y="4034763"/>
                  <a:pt x="0" y="3546872"/>
                </a:cubicBezTo>
                <a:close/>
                <a:moveTo>
                  <a:pt x="1785937" y="3416697"/>
                </a:moveTo>
                <a:lnTo>
                  <a:pt x="1785937" y="3546872"/>
                </a:lnTo>
                <a:cubicBezTo>
                  <a:pt x="1785937" y="3828124"/>
                  <a:pt x="1810742" y="4090723"/>
                  <a:pt x="1860351" y="4334669"/>
                </a:cubicBezTo>
                <a:cubicBezTo>
                  <a:pt x="1909960" y="4578614"/>
                  <a:pt x="1989534" y="4792596"/>
                  <a:pt x="2099071" y="4976614"/>
                </a:cubicBezTo>
                <a:cubicBezTo>
                  <a:pt x="2208609" y="5160632"/>
                  <a:pt x="2352212" y="5304300"/>
                  <a:pt x="2529879" y="5407620"/>
                </a:cubicBezTo>
                <a:cubicBezTo>
                  <a:pt x="2707679" y="5510940"/>
                  <a:pt x="2924770" y="5562600"/>
                  <a:pt x="3181151" y="5562600"/>
                </a:cubicBezTo>
                <a:cubicBezTo>
                  <a:pt x="3429198" y="5562600"/>
                  <a:pt x="3642055" y="5510940"/>
                  <a:pt x="3819723" y="5407620"/>
                </a:cubicBezTo>
                <a:cubicBezTo>
                  <a:pt x="3997523" y="5304300"/>
                  <a:pt x="4140133" y="5160632"/>
                  <a:pt x="4247554" y="4976614"/>
                </a:cubicBezTo>
                <a:cubicBezTo>
                  <a:pt x="4355107" y="4792596"/>
                  <a:pt x="4434747" y="4578614"/>
                  <a:pt x="4486473" y="4334669"/>
                </a:cubicBezTo>
                <a:cubicBezTo>
                  <a:pt x="4538199" y="4090723"/>
                  <a:pt x="4564062" y="3828124"/>
                  <a:pt x="4564062" y="3546872"/>
                </a:cubicBezTo>
                <a:lnTo>
                  <a:pt x="4564062" y="3416697"/>
                </a:lnTo>
                <a:cubicBezTo>
                  <a:pt x="4564062" y="3143779"/>
                  <a:pt x="4538199" y="2886405"/>
                  <a:pt x="4486473" y="2644576"/>
                </a:cubicBezTo>
                <a:cubicBezTo>
                  <a:pt x="4434747" y="2402615"/>
                  <a:pt x="4354115" y="2187575"/>
                  <a:pt x="4244578" y="1999456"/>
                </a:cubicBezTo>
                <a:cubicBezTo>
                  <a:pt x="4135040" y="1811337"/>
                  <a:pt x="3991371" y="1663568"/>
                  <a:pt x="3813571" y="1556147"/>
                </a:cubicBezTo>
                <a:cubicBezTo>
                  <a:pt x="3635904" y="1448726"/>
                  <a:pt x="3420930" y="1395015"/>
                  <a:pt x="3168650" y="1395015"/>
                </a:cubicBezTo>
                <a:cubicBezTo>
                  <a:pt x="2916502" y="1395015"/>
                  <a:pt x="2702586" y="1448726"/>
                  <a:pt x="2526903" y="1556147"/>
                </a:cubicBezTo>
                <a:cubicBezTo>
                  <a:pt x="2351219" y="1663568"/>
                  <a:pt x="2208609" y="1811337"/>
                  <a:pt x="2099071" y="1999456"/>
                </a:cubicBezTo>
                <a:cubicBezTo>
                  <a:pt x="1989534" y="2187575"/>
                  <a:pt x="1909960" y="2402615"/>
                  <a:pt x="1860351" y="2644576"/>
                </a:cubicBezTo>
                <a:cubicBezTo>
                  <a:pt x="1810742" y="2886405"/>
                  <a:pt x="1785937" y="3143779"/>
                  <a:pt x="1785937" y="3416697"/>
                </a:cubicBezTo>
                <a:close/>
              </a:path>
            </a:pathLst>
          </a:custGeom>
          <a:solidFill>
            <a:srgbClr val="028792">
              <a:alpha val="100000"/>
            </a:srgbClr>
          </a:solidFill>
          <a:ln w="13764113">
            <a:noFill/>
          </a:ln>
        </p:spPr>
        <p:style>
          <a:lnRef idx="2">
            <a:schemeClr val="accent1">
              <a:shade val="50000"/>
            </a:schemeClr>
          </a:lnRef>
          <a:fillRef idx="1">
            <a:schemeClr val="accent1"/>
          </a:fillRef>
          <a:effectRef idx="0">
            <a:schemeClr val="accent1"/>
          </a:effectRef>
          <a:fontRef idx="minor">
            <a:schemeClr val="lt1"/>
          </a:fontRef>
        </p:style>
      </p:sp>
      <p:sp>
        <p:nvSpPr>
          <p:cNvPr id="7782" name="Freeform 7782"/>
          <p:cNvSpPr/>
          <p:nvPr/>
        </p:nvSpPr>
        <p:spPr>
          <a:xfrm>
            <a:off x="4664369" y="2481284"/>
            <a:ext cx="126270" cy="167127"/>
          </a:xfrm>
          <a:custGeom>
            <a:avLst/>
            <a:gdLst/>
            <a:ahLst/>
            <a:cxnLst/>
            <a:rect l="0" t="0" r="0" b="0"/>
            <a:pathLst>
              <a:path w="6921500" h="9150350">
                <a:moveTo>
                  <a:pt x="5067300" y="0"/>
                </a:moveTo>
                <a:lnTo>
                  <a:pt x="6921500" y="0"/>
                </a:lnTo>
                <a:lnTo>
                  <a:pt x="6921500" y="5963841"/>
                </a:lnTo>
                <a:cubicBezTo>
                  <a:pt x="6921500" y="6658108"/>
                  <a:pt x="6773664" y="7242903"/>
                  <a:pt x="6477992" y="7718227"/>
                </a:cubicBezTo>
                <a:cubicBezTo>
                  <a:pt x="6182452" y="8193551"/>
                  <a:pt x="5775192" y="8551069"/>
                  <a:pt x="5256212" y="8790782"/>
                </a:cubicBezTo>
                <a:cubicBezTo>
                  <a:pt x="4737364" y="9030493"/>
                  <a:pt x="4140927" y="9150350"/>
                  <a:pt x="3466901" y="9150350"/>
                </a:cubicBezTo>
                <a:cubicBezTo>
                  <a:pt x="2793007" y="9150350"/>
                  <a:pt x="2194520" y="9030493"/>
                  <a:pt x="1671439" y="8790782"/>
                </a:cubicBezTo>
                <a:cubicBezTo>
                  <a:pt x="1148490" y="8551069"/>
                  <a:pt x="739179" y="8193551"/>
                  <a:pt x="443507" y="7718227"/>
                </a:cubicBezTo>
                <a:cubicBezTo>
                  <a:pt x="147835" y="7242903"/>
                  <a:pt x="0" y="6658108"/>
                  <a:pt x="0" y="5963841"/>
                </a:cubicBezTo>
                <a:lnTo>
                  <a:pt x="0" y="0"/>
                </a:lnTo>
                <a:lnTo>
                  <a:pt x="1854200" y="0"/>
                </a:lnTo>
                <a:lnTo>
                  <a:pt x="1854200" y="5966024"/>
                </a:lnTo>
                <a:cubicBezTo>
                  <a:pt x="1854200" y="6371233"/>
                  <a:pt x="1918427" y="6702029"/>
                  <a:pt x="2046882" y="6958410"/>
                </a:cubicBezTo>
                <a:cubicBezTo>
                  <a:pt x="2175337" y="7214659"/>
                  <a:pt x="2360744" y="7402778"/>
                  <a:pt x="2603103" y="7522766"/>
                </a:cubicBezTo>
                <a:cubicBezTo>
                  <a:pt x="2845461" y="7642622"/>
                  <a:pt x="3132402" y="7702550"/>
                  <a:pt x="3463925" y="7702550"/>
                </a:cubicBezTo>
                <a:cubicBezTo>
                  <a:pt x="3803650" y="7702550"/>
                  <a:pt x="4092575" y="7642622"/>
                  <a:pt x="4330700" y="7522766"/>
                </a:cubicBezTo>
                <a:cubicBezTo>
                  <a:pt x="4568957" y="7402778"/>
                  <a:pt x="4751255" y="7214659"/>
                  <a:pt x="4877593" y="6958410"/>
                </a:cubicBezTo>
                <a:cubicBezTo>
                  <a:pt x="5004064" y="6702029"/>
                  <a:pt x="5067300" y="6371233"/>
                  <a:pt x="5067300" y="5966024"/>
                </a:cubicBezTo>
                <a:close/>
              </a:path>
            </a:pathLst>
          </a:custGeom>
          <a:solidFill>
            <a:srgbClr val="028792">
              <a:alpha val="100000"/>
            </a:srgbClr>
          </a:solidFill>
          <a:ln w="13764113">
            <a:noFill/>
          </a:ln>
        </p:spPr>
        <p:style>
          <a:lnRef idx="2">
            <a:schemeClr val="accent1">
              <a:shade val="50000"/>
            </a:schemeClr>
          </a:lnRef>
          <a:fillRef idx="1">
            <a:schemeClr val="accent1"/>
          </a:fillRef>
          <a:effectRef idx="0">
            <a:schemeClr val="accent1"/>
          </a:effectRef>
          <a:fontRef idx="minor">
            <a:schemeClr val="lt1"/>
          </a:fontRef>
        </p:style>
      </p:sp>
      <p:sp>
        <p:nvSpPr>
          <p:cNvPr id="7783" name="Rectangle 7783"/>
          <p:cNvSpPr/>
          <p:nvPr/>
        </p:nvSpPr>
        <p:spPr>
          <a:xfrm>
            <a:off x="4034253" y="2782247"/>
            <a:ext cx="1053098" cy="524385"/>
          </a:xfrm>
          <a:prstGeom prst="rect">
            <a:avLst/>
          </a:prstGeom>
        </p:spPr>
      </p:sp>
      <p:sp>
        <p:nvSpPr>
          <p:cNvPr id="7784" name="Freeform 7784"/>
          <p:cNvSpPr/>
          <p:nvPr/>
        </p:nvSpPr>
        <p:spPr>
          <a:xfrm>
            <a:off x="4046859" y="2872676"/>
            <a:ext cx="108651" cy="142534"/>
          </a:xfrm>
          <a:custGeom>
            <a:avLst/>
            <a:gdLst/>
            <a:ahLst/>
            <a:cxnLst/>
            <a:rect l="0" t="0" r="0" b="0"/>
            <a:pathLst>
              <a:path w="6896100" h="9036050">
                <a:moveTo>
                  <a:pt x="3511153" y="5816600"/>
                </a:moveTo>
                <a:lnTo>
                  <a:pt x="1211460" y="5816600"/>
                </a:lnTo>
                <a:lnTo>
                  <a:pt x="1211460" y="4368800"/>
                </a:lnTo>
                <a:lnTo>
                  <a:pt x="3514526" y="4368800"/>
                </a:lnTo>
                <a:cubicBezTo>
                  <a:pt x="3870523" y="4368800"/>
                  <a:pt x="4160242" y="4309798"/>
                  <a:pt x="4383682" y="4191794"/>
                </a:cubicBezTo>
                <a:cubicBezTo>
                  <a:pt x="4607123" y="4073658"/>
                  <a:pt x="4770569" y="3908955"/>
                  <a:pt x="4874021" y="3697685"/>
                </a:cubicBezTo>
                <a:cubicBezTo>
                  <a:pt x="4977474" y="3486415"/>
                  <a:pt x="5029200" y="3248158"/>
                  <a:pt x="5029200" y="2982913"/>
                </a:cubicBezTo>
                <a:cubicBezTo>
                  <a:pt x="5029200" y="2713700"/>
                  <a:pt x="4977407" y="2463139"/>
                  <a:pt x="4873823" y="2231232"/>
                </a:cubicBezTo>
                <a:cubicBezTo>
                  <a:pt x="4770371" y="1999192"/>
                  <a:pt x="4606792" y="1812727"/>
                  <a:pt x="4383087" y="1671836"/>
                </a:cubicBezTo>
                <a:cubicBezTo>
                  <a:pt x="4159382" y="1530946"/>
                  <a:pt x="3869399" y="1460500"/>
                  <a:pt x="3513137" y="1460500"/>
                </a:cubicBezTo>
                <a:lnTo>
                  <a:pt x="1854200" y="1460500"/>
                </a:lnTo>
                <a:lnTo>
                  <a:pt x="1854200" y="9036050"/>
                </a:lnTo>
                <a:lnTo>
                  <a:pt x="0" y="9036050"/>
                </a:lnTo>
                <a:lnTo>
                  <a:pt x="0" y="0"/>
                </a:lnTo>
                <a:lnTo>
                  <a:pt x="3512939" y="0"/>
                </a:lnTo>
                <a:cubicBezTo>
                  <a:pt x="4219376" y="0"/>
                  <a:pt x="4825536" y="127265"/>
                  <a:pt x="5331420" y="381794"/>
                </a:cubicBezTo>
                <a:cubicBezTo>
                  <a:pt x="5837435" y="636324"/>
                  <a:pt x="6224720" y="987095"/>
                  <a:pt x="6493271" y="1434108"/>
                </a:cubicBezTo>
                <a:cubicBezTo>
                  <a:pt x="6761823" y="1880990"/>
                  <a:pt x="6896100" y="2392032"/>
                  <a:pt x="6896100" y="2967236"/>
                </a:cubicBezTo>
                <a:cubicBezTo>
                  <a:pt x="6896100" y="3550775"/>
                  <a:pt x="6761757" y="4055732"/>
                  <a:pt x="6493073" y="4482108"/>
                </a:cubicBezTo>
                <a:cubicBezTo>
                  <a:pt x="6224389" y="4908352"/>
                  <a:pt x="5836906" y="5237361"/>
                  <a:pt x="5330626" y="5469136"/>
                </a:cubicBezTo>
                <a:cubicBezTo>
                  <a:pt x="4824478" y="5700779"/>
                  <a:pt x="4217987" y="5816600"/>
                  <a:pt x="3511153" y="5816600"/>
                </a:cubicBezTo>
                <a:close/>
              </a:path>
            </a:pathLst>
          </a:custGeom>
          <a:solidFill>
            <a:srgbClr val="028792">
              <a:alpha val="100000"/>
            </a:srgbClr>
          </a:solidFill>
          <a:ln w="11887188">
            <a:noFill/>
          </a:ln>
        </p:spPr>
        <p:style>
          <a:lnRef idx="2">
            <a:schemeClr val="accent1">
              <a:shade val="50000"/>
            </a:schemeClr>
          </a:lnRef>
          <a:fillRef idx="1">
            <a:schemeClr val="accent1"/>
          </a:fillRef>
          <a:effectRef idx="0">
            <a:schemeClr val="accent1"/>
          </a:effectRef>
          <a:fontRef idx="minor">
            <a:schemeClr val="lt1"/>
          </a:fontRef>
        </p:style>
      </p:sp>
      <p:sp>
        <p:nvSpPr>
          <p:cNvPr id="7785" name="Freeform 7785"/>
          <p:cNvSpPr/>
          <p:nvPr/>
        </p:nvSpPr>
        <p:spPr>
          <a:xfrm>
            <a:off x="4169877" y="2907333"/>
            <a:ext cx="94041" cy="109780"/>
          </a:xfrm>
          <a:custGeom>
            <a:avLst/>
            <a:gdLst/>
            <a:ahLst/>
            <a:cxnLst/>
            <a:rect l="0" t="0" r="0" b="0"/>
            <a:pathLst>
              <a:path w="5968801" h="6959600">
                <a:moveTo>
                  <a:pt x="3898900" y="5321697"/>
                </a:moveTo>
                <a:lnTo>
                  <a:pt x="3898900" y="2331046"/>
                </a:lnTo>
                <a:cubicBezTo>
                  <a:pt x="3898900" y="2116072"/>
                  <a:pt x="3863908" y="1931062"/>
                  <a:pt x="3793926" y="1776016"/>
                </a:cubicBezTo>
                <a:cubicBezTo>
                  <a:pt x="3724076" y="1620838"/>
                  <a:pt x="3616126" y="1499857"/>
                  <a:pt x="3470076" y="1413074"/>
                </a:cubicBezTo>
                <a:cubicBezTo>
                  <a:pt x="3324158" y="1326158"/>
                  <a:pt x="3135974" y="1282700"/>
                  <a:pt x="2905521" y="1282700"/>
                </a:cubicBezTo>
                <a:cubicBezTo>
                  <a:pt x="2708142" y="1282700"/>
                  <a:pt x="2537420" y="1316765"/>
                  <a:pt x="2393354" y="1384896"/>
                </a:cubicBezTo>
                <a:cubicBezTo>
                  <a:pt x="2249421" y="1452894"/>
                  <a:pt x="2138362" y="1549797"/>
                  <a:pt x="2060178" y="1675607"/>
                </a:cubicBezTo>
                <a:cubicBezTo>
                  <a:pt x="1982126" y="1801416"/>
                  <a:pt x="1943100" y="1948921"/>
                  <a:pt x="1943100" y="2118122"/>
                </a:cubicBezTo>
                <a:lnTo>
                  <a:pt x="157162" y="2118122"/>
                </a:lnTo>
                <a:cubicBezTo>
                  <a:pt x="157162" y="1833166"/>
                  <a:pt x="223242" y="1562696"/>
                  <a:pt x="355401" y="1306711"/>
                </a:cubicBezTo>
                <a:cubicBezTo>
                  <a:pt x="487560" y="1050727"/>
                  <a:pt x="679582" y="824707"/>
                  <a:pt x="931465" y="628650"/>
                </a:cubicBezTo>
                <a:cubicBezTo>
                  <a:pt x="1183481" y="432462"/>
                  <a:pt x="1483981" y="278673"/>
                  <a:pt x="1832967" y="167283"/>
                </a:cubicBezTo>
                <a:cubicBezTo>
                  <a:pt x="2182084" y="55761"/>
                  <a:pt x="2573469" y="0"/>
                  <a:pt x="3007121" y="0"/>
                </a:cubicBezTo>
                <a:cubicBezTo>
                  <a:pt x="3527557" y="0"/>
                  <a:pt x="3990114" y="86850"/>
                  <a:pt x="4394795" y="260549"/>
                </a:cubicBezTo>
                <a:cubicBezTo>
                  <a:pt x="4799607" y="434115"/>
                  <a:pt x="5118695" y="694598"/>
                  <a:pt x="5352057" y="1041996"/>
                </a:cubicBezTo>
                <a:cubicBezTo>
                  <a:pt x="5585552" y="1389394"/>
                  <a:pt x="5702300" y="1823641"/>
                  <a:pt x="5702300" y="2344738"/>
                </a:cubicBezTo>
                <a:lnTo>
                  <a:pt x="5702300" y="5216525"/>
                </a:lnTo>
                <a:cubicBezTo>
                  <a:pt x="5702300" y="5584693"/>
                  <a:pt x="5724988" y="5885591"/>
                  <a:pt x="5770364" y="6119218"/>
                </a:cubicBezTo>
                <a:cubicBezTo>
                  <a:pt x="5815872" y="6352845"/>
                  <a:pt x="5882018" y="6556508"/>
                  <a:pt x="5968801" y="6730207"/>
                </a:cubicBezTo>
                <a:lnTo>
                  <a:pt x="5968801" y="6835576"/>
                </a:lnTo>
                <a:lnTo>
                  <a:pt x="4160043" y="6835576"/>
                </a:lnTo>
                <a:cubicBezTo>
                  <a:pt x="4072995" y="6653544"/>
                  <a:pt x="4007710" y="6425010"/>
                  <a:pt x="3964185" y="6149975"/>
                </a:cubicBezTo>
                <a:cubicBezTo>
                  <a:pt x="3920661" y="5874941"/>
                  <a:pt x="3898900" y="5598848"/>
                  <a:pt x="3898900" y="5321697"/>
                </a:cubicBezTo>
                <a:close/>
                <a:moveTo>
                  <a:pt x="4141390" y="2743200"/>
                </a:moveTo>
                <a:lnTo>
                  <a:pt x="4141390" y="3759200"/>
                </a:lnTo>
                <a:lnTo>
                  <a:pt x="3146028" y="3759200"/>
                </a:lnTo>
                <a:cubicBezTo>
                  <a:pt x="2911210" y="3759200"/>
                  <a:pt x="2707216" y="3786056"/>
                  <a:pt x="2534046" y="3839766"/>
                </a:cubicBezTo>
                <a:cubicBezTo>
                  <a:pt x="2361009" y="3893477"/>
                  <a:pt x="2218795" y="3968949"/>
                  <a:pt x="2107406" y="4066183"/>
                </a:cubicBezTo>
                <a:cubicBezTo>
                  <a:pt x="1996148" y="4163418"/>
                  <a:pt x="1914723" y="4276130"/>
                  <a:pt x="1863129" y="4404321"/>
                </a:cubicBezTo>
                <a:cubicBezTo>
                  <a:pt x="1811668" y="4532511"/>
                  <a:pt x="1785937" y="4673071"/>
                  <a:pt x="1785937" y="4826000"/>
                </a:cubicBezTo>
                <a:cubicBezTo>
                  <a:pt x="1785937" y="4979062"/>
                  <a:pt x="1820994" y="5116579"/>
                  <a:pt x="1891109" y="5238552"/>
                </a:cubicBezTo>
                <a:cubicBezTo>
                  <a:pt x="1961356" y="5360525"/>
                  <a:pt x="2062559" y="5455643"/>
                  <a:pt x="2194718" y="5523905"/>
                </a:cubicBezTo>
                <a:cubicBezTo>
                  <a:pt x="2327010" y="5592035"/>
                  <a:pt x="2481990" y="5626100"/>
                  <a:pt x="2659657" y="5626100"/>
                </a:cubicBezTo>
                <a:cubicBezTo>
                  <a:pt x="2928210" y="5626100"/>
                  <a:pt x="3161638" y="5572390"/>
                  <a:pt x="3359943" y="5464969"/>
                </a:cubicBezTo>
                <a:cubicBezTo>
                  <a:pt x="3558249" y="5357416"/>
                  <a:pt x="3712170" y="5225058"/>
                  <a:pt x="3821707" y="5067896"/>
                </a:cubicBezTo>
                <a:cubicBezTo>
                  <a:pt x="3931245" y="4910733"/>
                  <a:pt x="3986014" y="4761905"/>
                  <a:pt x="3986014" y="4621411"/>
                </a:cubicBezTo>
                <a:lnTo>
                  <a:pt x="4464843" y="5378054"/>
                </a:lnTo>
                <a:cubicBezTo>
                  <a:pt x="4398830" y="5547519"/>
                  <a:pt x="4309004" y="5723203"/>
                  <a:pt x="4195365" y="5905104"/>
                </a:cubicBezTo>
                <a:cubicBezTo>
                  <a:pt x="4081859" y="6087005"/>
                  <a:pt x="3938389" y="6257595"/>
                  <a:pt x="3764954" y="6416874"/>
                </a:cubicBezTo>
                <a:cubicBezTo>
                  <a:pt x="3591652" y="6576021"/>
                  <a:pt x="3383227" y="6706262"/>
                  <a:pt x="3139678" y="6807597"/>
                </a:cubicBezTo>
                <a:cubicBezTo>
                  <a:pt x="2896129" y="6908932"/>
                  <a:pt x="2607071" y="6959600"/>
                  <a:pt x="2272506" y="6959600"/>
                </a:cubicBezTo>
                <a:cubicBezTo>
                  <a:pt x="1847453" y="6959600"/>
                  <a:pt x="1462550" y="6873742"/>
                  <a:pt x="1117798" y="6702029"/>
                </a:cubicBezTo>
                <a:cubicBezTo>
                  <a:pt x="773046" y="6530182"/>
                  <a:pt x="500525" y="6292123"/>
                  <a:pt x="300235" y="5987852"/>
                </a:cubicBezTo>
                <a:cubicBezTo>
                  <a:pt x="100078" y="5683581"/>
                  <a:pt x="0" y="5336845"/>
                  <a:pt x="0" y="4947643"/>
                </a:cubicBezTo>
                <a:cubicBezTo>
                  <a:pt x="0" y="4595747"/>
                  <a:pt x="66145" y="4283208"/>
                  <a:pt x="198437" y="4010025"/>
                </a:cubicBezTo>
                <a:cubicBezTo>
                  <a:pt x="330729" y="3736843"/>
                  <a:pt x="525991" y="3506061"/>
                  <a:pt x="784225" y="3317677"/>
                </a:cubicBezTo>
                <a:cubicBezTo>
                  <a:pt x="1042590" y="3129161"/>
                  <a:pt x="1365977" y="2986286"/>
                  <a:pt x="1754385" y="2889052"/>
                </a:cubicBezTo>
                <a:cubicBezTo>
                  <a:pt x="2142926" y="2791818"/>
                  <a:pt x="2593445" y="2743200"/>
                  <a:pt x="3105943" y="2743200"/>
                </a:cubicBezTo>
                <a:close/>
              </a:path>
            </a:pathLst>
          </a:custGeom>
          <a:solidFill>
            <a:srgbClr val="028792">
              <a:alpha val="100000"/>
            </a:srgbClr>
          </a:solidFill>
          <a:ln w="11887188">
            <a:noFill/>
          </a:ln>
        </p:spPr>
        <p:style>
          <a:lnRef idx="2">
            <a:schemeClr val="accent1">
              <a:shade val="50000"/>
            </a:schemeClr>
          </a:lnRef>
          <a:fillRef idx="1">
            <a:schemeClr val="accent1"/>
          </a:fillRef>
          <a:effectRef idx="0">
            <a:schemeClr val="accent1"/>
          </a:effectRef>
          <a:fontRef idx="minor">
            <a:schemeClr val="lt1"/>
          </a:fontRef>
        </p:style>
      </p:sp>
      <p:sp>
        <p:nvSpPr>
          <p:cNvPr id="7786" name="Freeform 7786"/>
          <p:cNvSpPr/>
          <p:nvPr/>
        </p:nvSpPr>
        <p:spPr>
          <a:xfrm>
            <a:off x="4281890" y="2907333"/>
            <a:ext cx="59991" cy="107777"/>
          </a:xfrm>
          <a:custGeom>
            <a:avLst/>
            <a:gdLst/>
            <a:ahLst/>
            <a:cxnLst/>
            <a:rect l="0" t="0" r="0" b="0"/>
            <a:pathLst>
              <a:path w="3807618" h="6832600">
                <a:moveTo>
                  <a:pt x="1785937" y="1589882"/>
                </a:moveTo>
                <a:lnTo>
                  <a:pt x="1785937" y="6832600"/>
                </a:lnTo>
                <a:lnTo>
                  <a:pt x="0" y="6832600"/>
                </a:lnTo>
                <a:lnTo>
                  <a:pt x="0" y="127000"/>
                </a:lnTo>
                <a:lnTo>
                  <a:pt x="1680567" y="127000"/>
                </a:lnTo>
                <a:close/>
                <a:moveTo>
                  <a:pt x="3807618" y="82550"/>
                </a:moveTo>
                <a:lnTo>
                  <a:pt x="3776464" y="1738710"/>
                </a:lnTo>
                <a:cubicBezTo>
                  <a:pt x="3689416" y="1726275"/>
                  <a:pt x="3584707" y="1714897"/>
                  <a:pt x="3462337" y="1704579"/>
                </a:cubicBezTo>
                <a:cubicBezTo>
                  <a:pt x="3340100" y="1694260"/>
                  <a:pt x="3229239" y="1689100"/>
                  <a:pt x="3129756" y="1689100"/>
                </a:cubicBezTo>
                <a:cubicBezTo>
                  <a:pt x="2876814" y="1689100"/>
                  <a:pt x="2658070" y="1721115"/>
                  <a:pt x="2473523" y="1785144"/>
                </a:cubicBezTo>
                <a:cubicBezTo>
                  <a:pt x="2289108" y="1849173"/>
                  <a:pt x="2135716" y="1942108"/>
                  <a:pt x="2013346" y="2063949"/>
                </a:cubicBezTo>
                <a:cubicBezTo>
                  <a:pt x="1891109" y="2185790"/>
                  <a:pt x="1799894" y="2336602"/>
                  <a:pt x="1739701" y="2516386"/>
                </a:cubicBezTo>
                <a:cubicBezTo>
                  <a:pt x="1679641" y="2696039"/>
                  <a:pt x="1649610" y="2899503"/>
                  <a:pt x="1649610" y="3126780"/>
                </a:cubicBezTo>
                <a:lnTo>
                  <a:pt x="1283692" y="3015258"/>
                </a:lnTo>
                <a:cubicBezTo>
                  <a:pt x="1283692" y="2581077"/>
                  <a:pt x="1327083" y="2180961"/>
                  <a:pt x="1413867" y="1814910"/>
                </a:cubicBezTo>
                <a:cubicBezTo>
                  <a:pt x="1500650" y="1448726"/>
                  <a:pt x="1627782" y="1129176"/>
                  <a:pt x="1795264" y="856258"/>
                </a:cubicBezTo>
                <a:cubicBezTo>
                  <a:pt x="1962745" y="583208"/>
                  <a:pt x="2168392" y="372269"/>
                  <a:pt x="2412206" y="223441"/>
                </a:cubicBezTo>
                <a:cubicBezTo>
                  <a:pt x="2656152" y="74480"/>
                  <a:pt x="2935221" y="0"/>
                  <a:pt x="3249414" y="0"/>
                </a:cubicBezTo>
                <a:cubicBezTo>
                  <a:pt x="3348632" y="0"/>
                  <a:pt x="3449902" y="7409"/>
                  <a:pt x="3553221" y="22225"/>
                </a:cubicBezTo>
                <a:cubicBezTo>
                  <a:pt x="3656674" y="36910"/>
                  <a:pt x="3741472" y="57018"/>
                  <a:pt x="3807618" y="82550"/>
                </a:cubicBezTo>
                <a:close/>
              </a:path>
            </a:pathLst>
          </a:custGeom>
          <a:solidFill>
            <a:srgbClr val="028792">
              <a:alpha val="100000"/>
            </a:srgbClr>
          </a:solidFill>
          <a:ln w="11887188">
            <a:noFill/>
          </a:ln>
        </p:spPr>
        <p:style>
          <a:lnRef idx="2">
            <a:schemeClr val="accent1">
              <a:shade val="50000"/>
            </a:schemeClr>
          </a:lnRef>
          <a:fillRef idx="1">
            <a:schemeClr val="accent1"/>
          </a:fillRef>
          <a:effectRef idx="0">
            <a:schemeClr val="accent1"/>
          </a:effectRef>
          <a:fontRef idx="minor">
            <a:schemeClr val="lt1"/>
          </a:fontRef>
        </p:style>
      </p:sp>
      <p:sp>
        <p:nvSpPr>
          <p:cNvPr id="7787" name="Freeform 7787"/>
          <p:cNvSpPr/>
          <p:nvPr/>
        </p:nvSpPr>
        <p:spPr>
          <a:xfrm>
            <a:off x="4345080" y="2883093"/>
            <a:ext cx="62798" cy="133920"/>
          </a:xfrm>
          <a:custGeom>
            <a:avLst/>
            <a:gdLst/>
            <a:ahLst/>
            <a:cxnLst/>
            <a:rect l="0" t="0" r="0" b="0"/>
            <a:pathLst>
              <a:path w="3985815" h="8489950">
                <a:moveTo>
                  <a:pt x="3905250" y="1651000"/>
                </a:moveTo>
                <a:lnTo>
                  <a:pt x="3905250" y="2921000"/>
                </a:lnTo>
                <a:lnTo>
                  <a:pt x="0" y="2921000"/>
                </a:lnTo>
                <a:lnTo>
                  <a:pt x="0" y="1651000"/>
                </a:lnTo>
                <a:close/>
                <a:moveTo>
                  <a:pt x="965200" y="0"/>
                </a:moveTo>
                <a:lnTo>
                  <a:pt x="2751137" y="0"/>
                </a:lnTo>
                <a:lnTo>
                  <a:pt x="2751137" y="6344047"/>
                </a:lnTo>
                <a:cubicBezTo>
                  <a:pt x="2751137" y="6538516"/>
                  <a:pt x="2776934" y="6687410"/>
                  <a:pt x="2828528" y="6790730"/>
                </a:cubicBezTo>
                <a:cubicBezTo>
                  <a:pt x="2880254" y="6894050"/>
                  <a:pt x="2957843" y="6965355"/>
                  <a:pt x="3061295" y="7004646"/>
                </a:cubicBezTo>
                <a:cubicBezTo>
                  <a:pt x="3164747" y="7043936"/>
                  <a:pt x="3295054" y="7063582"/>
                  <a:pt x="3452217" y="7063582"/>
                </a:cubicBezTo>
                <a:cubicBezTo>
                  <a:pt x="3563871" y="7063582"/>
                  <a:pt x="3664148" y="7058422"/>
                  <a:pt x="3753048" y="7048104"/>
                </a:cubicBezTo>
                <a:cubicBezTo>
                  <a:pt x="3842080" y="7037653"/>
                  <a:pt x="3917619" y="7026275"/>
                  <a:pt x="3979664" y="7013972"/>
                </a:cubicBezTo>
                <a:lnTo>
                  <a:pt x="3985815" y="8328621"/>
                </a:lnTo>
                <a:cubicBezTo>
                  <a:pt x="3832886" y="8378097"/>
                  <a:pt x="3667455" y="8417321"/>
                  <a:pt x="3489523" y="8446293"/>
                </a:cubicBezTo>
                <a:cubicBezTo>
                  <a:pt x="3311723" y="8475397"/>
                  <a:pt x="3115336" y="8489950"/>
                  <a:pt x="2900362" y="8489950"/>
                </a:cubicBezTo>
                <a:cubicBezTo>
                  <a:pt x="2507456" y="8489950"/>
                  <a:pt x="2165217" y="8424862"/>
                  <a:pt x="1873646" y="8294688"/>
                </a:cubicBezTo>
                <a:cubicBezTo>
                  <a:pt x="1582208" y="8164381"/>
                  <a:pt x="1357907" y="7954566"/>
                  <a:pt x="1200745" y="7665244"/>
                </a:cubicBezTo>
                <a:cubicBezTo>
                  <a:pt x="1043715" y="7375790"/>
                  <a:pt x="965200" y="6995385"/>
                  <a:pt x="965200" y="6524030"/>
                </a:cubicBezTo>
                <a:close/>
              </a:path>
            </a:pathLst>
          </a:custGeom>
          <a:solidFill>
            <a:srgbClr val="028792">
              <a:alpha val="100000"/>
            </a:srgbClr>
          </a:solidFill>
          <a:ln w="11887188">
            <a:noFill/>
          </a:ln>
        </p:spPr>
        <p:style>
          <a:lnRef idx="2">
            <a:schemeClr val="accent1">
              <a:shade val="50000"/>
            </a:schemeClr>
          </a:lnRef>
          <a:fillRef idx="1">
            <a:schemeClr val="accent1"/>
          </a:fillRef>
          <a:effectRef idx="0">
            <a:schemeClr val="accent1"/>
          </a:effectRef>
          <a:fontRef idx="minor">
            <a:schemeClr val="lt1"/>
          </a:fontRef>
        </p:style>
      </p:sp>
      <p:sp>
        <p:nvSpPr>
          <p:cNvPr id="7788" name="Freeform 7788"/>
          <p:cNvSpPr/>
          <p:nvPr/>
        </p:nvSpPr>
        <p:spPr>
          <a:xfrm>
            <a:off x="4422076" y="2907333"/>
            <a:ext cx="91443" cy="107677"/>
          </a:xfrm>
          <a:custGeom>
            <a:avLst/>
            <a:gdLst/>
            <a:ahLst/>
            <a:cxnLst/>
            <a:rect l="0" t="0" r="0" b="0"/>
            <a:pathLst>
              <a:path w="5803900" h="6826250">
                <a:moveTo>
                  <a:pt x="1785937" y="1550194"/>
                </a:moveTo>
                <a:lnTo>
                  <a:pt x="1785937" y="6826250"/>
                </a:lnTo>
                <a:lnTo>
                  <a:pt x="0" y="6826250"/>
                </a:lnTo>
                <a:lnTo>
                  <a:pt x="0" y="114300"/>
                </a:lnTo>
                <a:lnTo>
                  <a:pt x="1674217" y="114300"/>
                </a:lnTo>
                <a:close/>
                <a:moveTo>
                  <a:pt x="1525389" y="3238500"/>
                </a:moveTo>
                <a:lnTo>
                  <a:pt x="1041796" y="3238500"/>
                </a:lnTo>
                <a:cubicBezTo>
                  <a:pt x="1041796" y="2743200"/>
                  <a:pt x="1105892" y="2296386"/>
                  <a:pt x="1234082" y="1898055"/>
                </a:cubicBezTo>
                <a:cubicBezTo>
                  <a:pt x="1362405" y="1499593"/>
                  <a:pt x="1542454" y="1158942"/>
                  <a:pt x="1774229" y="876102"/>
                </a:cubicBezTo>
                <a:cubicBezTo>
                  <a:pt x="2006137" y="593262"/>
                  <a:pt x="2282494" y="376569"/>
                  <a:pt x="2603301" y="226021"/>
                </a:cubicBezTo>
                <a:cubicBezTo>
                  <a:pt x="2924108" y="75341"/>
                  <a:pt x="3283214" y="0"/>
                  <a:pt x="3680618" y="0"/>
                </a:cubicBezTo>
                <a:cubicBezTo>
                  <a:pt x="3995208" y="0"/>
                  <a:pt x="4282876" y="45443"/>
                  <a:pt x="4543623" y="136327"/>
                </a:cubicBezTo>
                <a:cubicBezTo>
                  <a:pt x="4804370" y="227079"/>
                  <a:pt x="5028869" y="371608"/>
                  <a:pt x="5217120" y="569913"/>
                </a:cubicBezTo>
                <a:cubicBezTo>
                  <a:pt x="5405503" y="768086"/>
                  <a:pt x="5550363" y="1030288"/>
                  <a:pt x="5651698" y="1356519"/>
                </a:cubicBezTo>
                <a:cubicBezTo>
                  <a:pt x="5753166" y="1682750"/>
                  <a:pt x="5803900" y="2081213"/>
                  <a:pt x="5803900" y="2551907"/>
                </a:cubicBezTo>
                <a:lnTo>
                  <a:pt x="5803900" y="6826250"/>
                </a:lnTo>
                <a:lnTo>
                  <a:pt x="4000500" y="6826250"/>
                </a:lnTo>
                <a:lnTo>
                  <a:pt x="4000500" y="2541985"/>
                </a:lnTo>
                <a:cubicBezTo>
                  <a:pt x="4000500" y="2244329"/>
                  <a:pt x="3959158" y="2012884"/>
                  <a:pt x="3876476" y="1847652"/>
                </a:cubicBezTo>
                <a:cubicBezTo>
                  <a:pt x="3793794" y="1682287"/>
                  <a:pt x="3672813" y="1565540"/>
                  <a:pt x="3513534" y="1497410"/>
                </a:cubicBezTo>
                <a:cubicBezTo>
                  <a:pt x="3354387" y="1429147"/>
                  <a:pt x="3158992" y="1395016"/>
                  <a:pt x="2927350" y="1395016"/>
                </a:cubicBezTo>
                <a:cubicBezTo>
                  <a:pt x="2687505" y="1395016"/>
                  <a:pt x="2479675" y="1442641"/>
                  <a:pt x="2303859" y="1537891"/>
                </a:cubicBezTo>
                <a:cubicBezTo>
                  <a:pt x="2128176" y="1633009"/>
                  <a:pt x="1983448" y="1764375"/>
                  <a:pt x="1869678" y="1931988"/>
                </a:cubicBezTo>
                <a:cubicBezTo>
                  <a:pt x="1755907" y="2099601"/>
                  <a:pt x="1670050" y="2295129"/>
                  <a:pt x="1612106" y="2518569"/>
                </a:cubicBezTo>
                <a:cubicBezTo>
                  <a:pt x="1554294" y="2742010"/>
                  <a:pt x="1525389" y="2981987"/>
                  <a:pt x="1525389" y="3238500"/>
                </a:cubicBezTo>
                <a:close/>
              </a:path>
            </a:pathLst>
          </a:custGeom>
          <a:solidFill>
            <a:srgbClr val="028792">
              <a:alpha val="100000"/>
            </a:srgbClr>
          </a:solidFill>
          <a:ln w="11887188">
            <a:noFill/>
          </a:ln>
        </p:spPr>
        <p:style>
          <a:lnRef idx="2">
            <a:schemeClr val="accent1">
              <a:shade val="50000"/>
            </a:schemeClr>
          </a:lnRef>
          <a:fillRef idx="1">
            <a:schemeClr val="accent1"/>
          </a:fillRef>
          <a:effectRef idx="0">
            <a:schemeClr val="accent1"/>
          </a:effectRef>
          <a:fontRef idx="minor">
            <a:schemeClr val="lt1"/>
          </a:fontRef>
        </p:style>
      </p:sp>
      <p:sp>
        <p:nvSpPr>
          <p:cNvPr id="7789" name="Freeform 7789"/>
          <p:cNvSpPr/>
          <p:nvPr/>
        </p:nvSpPr>
        <p:spPr>
          <a:xfrm>
            <a:off x="4531288" y="2907365"/>
            <a:ext cx="96045" cy="109749"/>
          </a:xfrm>
          <a:custGeom>
            <a:avLst/>
            <a:gdLst/>
            <a:ahLst/>
            <a:cxnLst/>
            <a:rect l="0" t="0" r="0" b="0"/>
            <a:pathLst>
              <a:path w="6096000" h="6957615">
                <a:moveTo>
                  <a:pt x="3342679" y="6957615"/>
                </a:moveTo>
                <a:cubicBezTo>
                  <a:pt x="2821714" y="6957615"/>
                  <a:pt x="2354460" y="6873940"/>
                  <a:pt x="1940917" y="6706592"/>
                </a:cubicBezTo>
                <a:cubicBezTo>
                  <a:pt x="1527505" y="6539111"/>
                  <a:pt x="1177131" y="6306542"/>
                  <a:pt x="889793" y="6008886"/>
                </a:cubicBezTo>
                <a:cubicBezTo>
                  <a:pt x="602456" y="5711230"/>
                  <a:pt x="382322" y="5365022"/>
                  <a:pt x="229393" y="4970264"/>
                </a:cubicBezTo>
                <a:cubicBezTo>
                  <a:pt x="76464" y="4575373"/>
                  <a:pt x="0" y="4154686"/>
                  <a:pt x="0" y="3708201"/>
                </a:cubicBezTo>
                <a:lnTo>
                  <a:pt x="0" y="3460155"/>
                </a:lnTo>
                <a:cubicBezTo>
                  <a:pt x="0" y="2951626"/>
                  <a:pt x="72297" y="2486554"/>
                  <a:pt x="216892" y="2064940"/>
                </a:cubicBezTo>
                <a:cubicBezTo>
                  <a:pt x="361619" y="1643195"/>
                  <a:pt x="569383" y="1277342"/>
                  <a:pt x="840184" y="967383"/>
                </a:cubicBezTo>
                <a:cubicBezTo>
                  <a:pt x="1110985" y="657291"/>
                  <a:pt x="1440656" y="418571"/>
                  <a:pt x="1829196" y="251222"/>
                </a:cubicBezTo>
                <a:cubicBezTo>
                  <a:pt x="2217869" y="83740"/>
                  <a:pt x="2656152" y="0"/>
                  <a:pt x="3144043" y="0"/>
                </a:cubicBezTo>
                <a:cubicBezTo>
                  <a:pt x="3619500" y="0"/>
                  <a:pt x="4041179" y="78647"/>
                  <a:pt x="4409082" y="235942"/>
                </a:cubicBezTo>
                <a:cubicBezTo>
                  <a:pt x="4777118" y="393237"/>
                  <a:pt x="5086151" y="616810"/>
                  <a:pt x="5336182" y="906661"/>
                </a:cubicBezTo>
                <a:cubicBezTo>
                  <a:pt x="5586346" y="1196380"/>
                  <a:pt x="5775523" y="1543116"/>
                  <a:pt x="5903714" y="1946870"/>
                </a:cubicBezTo>
                <a:cubicBezTo>
                  <a:pt x="6031904" y="2350492"/>
                  <a:pt x="6096000" y="2798696"/>
                  <a:pt x="6096000" y="3291483"/>
                </a:cubicBezTo>
                <a:lnTo>
                  <a:pt x="6096000" y="4036615"/>
                </a:lnTo>
                <a:lnTo>
                  <a:pt x="760214" y="4036615"/>
                </a:lnTo>
                <a:lnTo>
                  <a:pt x="760214" y="2842815"/>
                </a:lnTo>
                <a:lnTo>
                  <a:pt x="4343400" y="2842815"/>
                </a:lnTo>
                <a:lnTo>
                  <a:pt x="4343400" y="2705894"/>
                </a:lnTo>
                <a:cubicBezTo>
                  <a:pt x="4343400" y="2457318"/>
                  <a:pt x="4298751" y="2234671"/>
                  <a:pt x="4209454" y="2037953"/>
                </a:cubicBezTo>
                <a:cubicBezTo>
                  <a:pt x="4120289" y="1841235"/>
                  <a:pt x="3986543" y="1684933"/>
                  <a:pt x="3808214" y="1569045"/>
                </a:cubicBezTo>
                <a:cubicBezTo>
                  <a:pt x="3629885" y="1453026"/>
                  <a:pt x="3401747" y="1395015"/>
                  <a:pt x="3123803" y="1395015"/>
                </a:cubicBezTo>
                <a:cubicBezTo>
                  <a:pt x="2887397" y="1395015"/>
                  <a:pt x="2684131" y="1446676"/>
                  <a:pt x="2514004" y="1549995"/>
                </a:cubicBezTo>
                <a:cubicBezTo>
                  <a:pt x="2343877" y="1653315"/>
                  <a:pt x="2205897" y="1798042"/>
                  <a:pt x="2100064" y="1984176"/>
                </a:cubicBezTo>
                <a:cubicBezTo>
                  <a:pt x="1994362" y="2170179"/>
                  <a:pt x="1915583" y="2388261"/>
                  <a:pt x="1863725" y="2638425"/>
                </a:cubicBezTo>
                <a:cubicBezTo>
                  <a:pt x="1811866" y="2888456"/>
                  <a:pt x="1785937" y="3162366"/>
                  <a:pt x="1785937" y="3460155"/>
                </a:cubicBezTo>
                <a:lnTo>
                  <a:pt x="1785937" y="3708201"/>
                </a:lnTo>
                <a:cubicBezTo>
                  <a:pt x="1785937" y="3977018"/>
                  <a:pt x="1824235" y="4225131"/>
                  <a:pt x="1900832" y="4452540"/>
                </a:cubicBezTo>
                <a:cubicBezTo>
                  <a:pt x="1977562" y="4679950"/>
                  <a:pt x="2087430" y="4876337"/>
                  <a:pt x="2230437" y="5041701"/>
                </a:cubicBezTo>
                <a:cubicBezTo>
                  <a:pt x="2373444" y="5207066"/>
                  <a:pt x="2547474" y="5335257"/>
                  <a:pt x="2752526" y="5426273"/>
                </a:cubicBezTo>
                <a:cubicBezTo>
                  <a:pt x="2957578" y="5517158"/>
                  <a:pt x="3190676" y="5562600"/>
                  <a:pt x="3451820" y="5562600"/>
                </a:cubicBezTo>
                <a:cubicBezTo>
                  <a:pt x="3775008" y="5562600"/>
                  <a:pt x="4076435" y="5499827"/>
                  <a:pt x="4356100" y="5374283"/>
                </a:cubicBezTo>
                <a:cubicBezTo>
                  <a:pt x="4635764" y="5248606"/>
                  <a:pt x="4877196" y="5058106"/>
                  <a:pt x="5080396" y="4802783"/>
                </a:cubicBezTo>
                <a:lnTo>
                  <a:pt x="5947370" y="5742384"/>
                </a:lnTo>
                <a:cubicBezTo>
                  <a:pt x="5806744" y="5944923"/>
                  <a:pt x="5615516" y="6139193"/>
                  <a:pt x="5373687" y="6325195"/>
                </a:cubicBezTo>
                <a:cubicBezTo>
                  <a:pt x="5131858" y="6511197"/>
                  <a:pt x="4841411" y="6663134"/>
                  <a:pt x="4502348" y="6781006"/>
                </a:cubicBezTo>
                <a:cubicBezTo>
                  <a:pt x="4163285" y="6898745"/>
                  <a:pt x="3776728" y="6957615"/>
                  <a:pt x="3342679" y="6957615"/>
                </a:cubicBezTo>
                <a:close/>
              </a:path>
            </a:pathLst>
          </a:custGeom>
          <a:solidFill>
            <a:srgbClr val="028792">
              <a:alpha val="100000"/>
            </a:srgbClr>
          </a:solidFill>
          <a:ln w="11887188">
            <a:noFill/>
          </a:ln>
        </p:spPr>
        <p:style>
          <a:lnRef idx="2">
            <a:schemeClr val="accent1">
              <a:shade val="50000"/>
            </a:schemeClr>
          </a:lnRef>
          <a:fillRef idx="1">
            <a:schemeClr val="accent1"/>
          </a:fillRef>
          <a:effectRef idx="0">
            <a:schemeClr val="accent1"/>
          </a:effectRef>
          <a:fontRef idx="minor">
            <a:schemeClr val="lt1"/>
          </a:fontRef>
        </p:style>
      </p:sp>
      <p:sp>
        <p:nvSpPr>
          <p:cNvPr id="7790" name="Freeform 7790"/>
          <p:cNvSpPr/>
          <p:nvPr/>
        </p:nvSpPr>
        <p:spPr>
          <a:xfrm>
            <a:off x="4643701" y="2907333"/>
            <a:ext cx="59991" cy="107777"/>
          </a:xfrm>
          <a:custGeom>
            <a:avLst/>
            <a:gdLst/>
            <a:ahLst/>
            <a:cxnLst/>
            <a:rect l="0" t="0" r="0" b="0"/>
            <a:pathLst>
              <a:path w="3807618" h="6832600">
                <a:moveTo>
                  <a:pt x="1785937" y="1589882"/>
                </a:moveTo>
                <a:lnTo>
                  <a:pt x="1785937" y="6832600"/>
                </a:lnTo>
                <a:lnTo>
                  <a:pt x="0" y="6832600"/>
                </a:lnTo>
                <a:lnTo>
                  <a:pt x="0" y="127000"/>
                </a:lnTo>
                <a:lnTo>
                  <a:pt x="1680567" y="127000"/>
                </a:lnTo>
                <a:close/>
                <a:moveTo>
                  <a:pt x="3807618" y="82550"/>
                </a:moveTo>
                <a:lnTo>
                  <a:pt x="3776464" y="1738710"/>
                </a:lnTo>
                <a:cubicBezTo>
                  <a:pt x="3689416" y="1726275"/>
                  <a:pt x="3584707" y="1714897"/>
                  <a:pt x="3462337" y="1704579"/>
                </a:cubicBezTo>
                <a:cubicBezTo>
                  <a:pt x="3340100" y="1694260"/>
                  <a:pt x="3229239" y="1689100"/>
                  <a:pt x="3129756" y="1689100"/>
                </a:cubicBezTo>
                <a:cubicBezTo>
                  <a:pt x="2876814" y="1689100"/>
                  <a:pt x="2658070" y="1721115"/>
                  <a:pt x="2473523" y="1785144"/>
                </a:cubicBezTo>
                <a:cubicBezTo>
                  <a:pt x="2289108" y="1849173"/>
                  <a:pt x="2135716" y="1942108"/>
                  <a:pt x="2013346" y="2063949"/>
                </a:cubicBezTo>
                <a:cubicBezTo>
                  <a:pt x="1891109" y="2185790"/>
                  <a:pt x="1799894" y="2336602"/>
                  <a:pt x="1739701" y="2516386"/>
                </a:cubicBezTo>
                <a:cubicBezTo>
                  <a:pt x="1679641" y="2696039"/>
                  <a:pt x="1649610" y="2899503"/>
                  <a:pt x="1649610" y="3126780"/>
                </a:cubicBezTo>
                <a:lnTo>
                  <a:pt x="1283692" y="3015258"/>
                </a:lnTo>
                <a:cubicBezTo>
                  <a:pt x="1283692" y="2581077"/>
                  <a:pt x="1327083" y="2180961"/>
                  <a:pt x="1413867" y="1814910"/>
                </a:cubicBezTo>
                <a:cubicBezTo>
                  <a:pt x="1500650" y="1448726"/>
                  <a:pt x="1627782" y="1129176"/>
                  <a:pt x="1795264" y="856258"/>
                </a:cubicBezTo>
                <a:cubicBezTo>
                  <a:pt x="1962745" y="583208"/>
                  <a:pt x="2168392" y="372269"/>
                  <a:pt x="2412206" y="223441"/>
                </a:cubicBezTo>
                <a:cubicBezTo>
                  <a:pt x="2656152" y="74480"/>
                  <a:pt x="2935221" y="0"/>
                  <a:pt x="3249414" y="0"/>
                </a:cubicBezTo>
                <a:cubicBezTo>
                  <a:pt x="3348632" y="0"/>
                  <a:pt x="3449902" y="7409"/>
                  <a:pt x="3553221" y="22225"/>
                </a:cubicBezTo>
                <a:cubicBezTo>
                  <a:pt x="3656674" y="36910"/>
                  <a:pt x="3741472" y="57018"/>
                  <a:pt x="3807618" y="82550"/>
                </a:cubicBezTo>
                <a:close/>
              </a:path>
            </a:pathLst>
          </a:custGeom>
          <a:solidFill>
            <a:srgbClr val="028792">
              <a:alpha val="100000"/>
            </a:srgbClr>
          </a:solidFill>
          <a:ln w="11887188">
            <a:noFill/>
          </a:ln>
        </p:spPr>
        <p:style>
          <a:lnRef idx="2">
            <a:schemeClr val="accent1">
              <a:shade val="50000"/>
            </a:schemeClr>
          </a:lnRef>
          <a:fillRef idx="1">
            <a:schemeClr val="accent1"/>
          </a:fillRef>
          <a:effectRef idx="0">
            <a:schemeClr val="accent1"/>
          </a:effectRef>
          <a:fontRef idx="minor">
            <a:schemeClr val="lt1"/>
          </a:fontRef>
        </p:style>
      </p:sp>
      <p:sp>
        <p:nvSpPr>
          <p:cNvPr id="7791" name="Freeform 7791"/>
          <p:cNvSpPr/>
          <p:nvPr/>
        </p:nvSpPr>
        <p:spPr>
          <a:xfrm>
            <a:off x="4711093" y="2907333"/>
            <a:ext cx="90042" cy="109780"/>
          </a:xfrm>
          <a:custGeom>
            <a:avLst/>
            <a:gdLst/>
            <a:ahLst/>
            <a:cxnLst/>
            <a:rect l="0" t="0" r="0" b="0"/>
            <a:pathLst>
              <a:path w="5715000" h="6959600">
                <a:moveTo>
                  <a:pt x="3975100" y="4977408"/>
                </a:moveTo>
                <a:cubicBezTo>
                  <a:pt x="3975100" y="4849218"/>
                  <a:pt x="3937860" y="4733529"/>
                  <a:pt x="3863379" y="4630341"/>
                </a:cubicBezTo>
                <a:cubicBezTo>
                  <a:pt x="3789031" y="4527021"/>
                  <a:pt x="3651514" y="4430978"/>
                  <a:pt x="3450828" y="4342210"/>
                </a:cubicBezTo>
                <a:cubicBezTo>
                  <a:pt x="3250274" y="4253310"/>
                  <a:pt x="2961811" y="4171620"/>
                  <a:pt x="2585442" y="4097140"/>
                </a:cubicBezTo>
                <a:cubicBezTo>
                  <a:pt x="2246378" y="4022792"/>
                  <a:pt x="1931061" y="3928798"/>
                  <a:pt x="1639490" y="3815160"/>
                </a:cubicBezTo>
                <a:cubicBezTo>
                  <a:pt x="1347919" y="3701521"/>
                  <a:pt x="1095639" y="3564136"/>
                  <a:pt x="882650" y="3403005"/>
                </a:cubicBezTo>
                <a:cubicBezTo>
                  <a:pt x="669660" y="3241742"/>
                  <a:pt x="503171" y="3050580"/>
                  <a:pt x="383182" y="2829521"/>
                </a:cubicBezTo>
                <a:cubicBezTo>
                  <a:pt x="263194" y="2608461"/>
                  <a:pt x="203200" y="2355321"/>
                  <a:pt x="203200" y="2070100"/>
                </a:cubicBezTo>
                <a:cubicBezTo>
                  <a:pt x="203200" y="1789245"/>
                  <a:pt x="264252" y="1524861"/>
                  <a:pt x="386357" y="1276946"/>
                </a:cubicBezTo>
                <a:cubicBezTo>
                  <a:pt x="508463" y="1028899"/>
                  <a:pt x="684344" y="808832"/>
                  <a:pt x="914003" y="616744"/>
                </a:cubicBezTo>
                <a:cubicBezTo>
                  <a:pt x="1143793" y="424525"/>
                  <a:pt x="1425244" y="273712"/>
                  <a:pt x="1758354" y="164307"/>
                </a:cubicBezTo>
                <a:cubicBezTo>
                  <a:pt x="2091597" y="54769"/>
                  <a:pt x="2467173" y="0"/>
                  <a:pt x="2885082" y="0"/>
                </a:cubicBezTo>
                <a:cubicBezTo>
                  <a:pt x="3468753" y="0"/>
                  <a:pt x="3970602" y="92935"/>
                  <a:pt x="4390628" y="278805"/>
                </a:cubicBezTo>
                <a:cubicBezTo>
                  <a:pt x="4810654" y="464675"/>
                  <a:pt x="5133445" y="719733"/>
                  <a:pt x="5359003" y="1043980"/>
                </a:cubicBezTo>
                <a:cubicBezTo>
                  <a:pt x="5584692" y="1368095"/>
                  <a:pt x="5697537" y="1736659"/>
                  <a:pt x="5697537" y="2149674"/>
                </a:cubicBezTo>
                <a:lnTo>
                  <a:pt x="3911600" y="2149674"/>
                </a:lnTo>
                <a:cubicBezTo>
                  <a:pt x="3911600" y="1976107"/>
                  <a:pt x="3875352" y="1820069"/>
                  <a:pt x="3802856" y="1681560"/>
                </a:cubicBezTo>
                <a:cubicBezTo>
                  <a:pt x="3730360" y="1543050"/>
                  <a:pt x="3618574" y="1433513"/>
                  <a:pt x="3467496" y="1352947"/>
                </a:cubicBezTo>
                <a:cubicBezTo>
                  <a:pt x="3316419" y="1272250"/>
                  <a:pt x="3120760" y="1231900"/>
                  <a:pt x="2880518" y="1231900"/>
                </a:cubicBezTo>
                <a:cubicBezTo>
                  <a:pt x="2681684" y="1231900"/>
                  <a:pt x="2509837" y="1266032"/>
                  <a:pt x="2364978" y="1334294"/>
                </a:cubicBezTo>
                <a:cubicBezTo>
                  <a:pt x="2220118" y="1402557"/>
                  <a:pt x="2109324" y="1493573"/>
                  <a:pt x="2032595" y="1607344"/>
                </a:cubicBezTo>
                <a:cubicBezTo>
                  <a:pt x="1955998" y="1721115"/>
                  <a:pt x="1917700" y="1846263"/>
                  <a:pt x="1917700" y="1982788"/>
                </a:cubicBezTo>
                <a:cubicBezTo>
                  <a:pt x="1917700" y="2086240"/>
                  <a:pt x="1939395" y="2178315"/>
                  <a:pt x="1982787" y="2259013"/>
                </a:cubicBezTo>
                <a:cubicBezTo>
                  <a:pt x="2026311" y="2339579"/>
                  <a:pt x="2097682" y="2413000"/>
                  <a:pt x="2196901" y="2479279"/>
                </a:cubicBezTo>
                <a:cubicBezTo>
                  <a:pt x="2296252" y="2545425"/>
                  <a:pt x="2425567" y="2606477"/>
                  <a:pt x="2584846" y="2662436"/>
                </a:cubicBezTo>
                <a:cubicBezTo>
                  <a:pt x="2744126" y="2718264"/>
                  <a:pt x="2941637" y="2768931"/>
                  <a:pt x="3177381" y="2814440"/>
                </a:cubicBezTo>
                <a:cubicBezTo>
                  <a:pt x="3661304" y="2913526"/>
                  <a:pt x="4093500" y="3042775"/>
                  <a:pt x="4473971" y="3202186"/>
                </a:cubicBezTo>
                <a:cubicBezTo>
                  <a:pt x="4854575" y="3361465"/>
                  <a:pt x="5156530" y="3576572"/>
                  <a:pt x="5379839" y="3847505"/>
                </a:cubicBezTo>
                <a:cubicBezTo>
                  <a:pt x="5603279" y="4118438"/>
                  <a:pt x="5715000" y="4473179"/>
                  <a:pt x="5715000" y="4911725"/>
                </a:cubicBezTo>
                <a:cubicBezTo>
                  <a:pt x="5715000" y="5209646"/>
                  <a:pt x="5648854" y="5482696"/>
                  <a:pt x="5516562" y="5730875"/>
                </a:cubicBezTo>
                <a:cubicBezTo>
                  <a:pt x="5384403" y="5979055"/>
                  <a:pt x="5194300" y="6195219"/>
                  <a:pt x="4946253" y="6379369"/>
                </a:cubicBezTo>
                <a:cubicBezTo>
                  <a:pt x="4698338" y="6563519"/>
                  <a:pt x="4401872" y="6706262"/>
                  <a:pt x="4056856" y="6807597"/>
                </a:cubicBezTo>
                <a:cubicBezTo>
                  <a:pt x="3711971" y="6908932"/>
                  <a:pt x="3324621" y="6959600"/>
                  <a:pt x="2894806" y="6959600"/>
                </a:cubicBezTo>
                <a:cubicBezTo>
                  <a:pt x="2270786" y="6959600"/>
                  <a:pt x="1742876" y="6847747"/>
                  <a:pt x="1311076" y="6624043"/>
                </a:cubicBezTo>
                <a:cubicBezTo>
                  <a:pt x="879276" y="6400337"/>
                  <a:pt x="552780" y="6115646"/>
                  <a:pt x="331589" y="5769968"/>
                </a:cubicBezTo>
                <a:cubicBezTo>
                  <a:pt x="110529" y="5424157"/>
                  <a:pt x="0" y="5068954"/>
                  <a:pt x="0" y="4704358"/>
                </a:cubicBezTo>
                <a:lnTo>
                  <a:pt x="1701800" y="4704358"/>
                </a:lnTo>
                <a:cubicBezTo>
                  <a:pt x="1701800" y="4948304"/>
                  <a:pt x="1760603" y="5144691"/>
                  <a:pt x="1878210" y="5293519"/>
                </a:cubicBezTo>
                <a:cubicBezTo>
                  <a:pt x="1995950" y="5442215"/>
                  <a:pt x="2146696" y="5549636"/>
                  <a:pt x="2330450" y="5615782"/>
                </a:cubicBezTo>
                <a:cubicBezTo>
                  <a:pt x="2514203" y="5681928"/>
                  <a:pt x="2713434" y="5715000"/>
                  <a:pt x="2928143" y="5715000"/>
                </a:cubicBezTo>
                <a:cubicBezTo>
                  <a:pt x="3159521" y="5715000"/>
                  <a:pt x="3351609" y="5682986"/>
                  <a:pt x="3504406" y="5618957"/>
                </a:cubicBezTo>
                <a:cubicBezTo>
                  <a:pt x="3657203" y="5554795"/>
                  <a:pt x="3773818" y="5468012"/>
                  <a:pt x="3854251" y="5358607"/>
                </a:cubicBezTo>
                <a:cubicBezTo>
                  <a:pt x="3934817" y="5249069"/>
                  <a:pt x="3975100" y="5122003"/>
                  <a:pt x="3975100" y="4977408"/>
                </a:cubicBezTo>
                <a:close/>
              </a:path>
            </a:pathLst>
          </a:custGeom>
          <a:solidFill>
            <a:srgbClr val="028792">
              <a:alpha val="100000"/>
            </a:srgbClr>
          </a:solidFill>
          <a:ln w="11887188">
            <a:noFill/>
          </a:ln>
        </p:spPr>
        <p:style>
          <a:lnRef idx="2">
            <a:schemeClr val="accent1">
              <a:shade val="50000"/>
            </a:schemeClr>
          </a:lnRef>
          <a:fillRef idx="1">
            <a:schemeClr val="accent1"/>
          </a:fillRef>
          <a:effectRef idx="0">
            <a:schemeClr val="accent1"/>
          </a:effectRef>
          <a:fontRef idx="minor">
            <a:schemeClr val="lt1"/>
          </a:fontRef>
        </p:style>
      </p:sp>
      <p:sp>
        <p:nvSpPr>
          <p:cNvPr id="7792" name="Freeform 7792"/>
          <p:cNvSpPr/>
          <p:nvPr/>
        </p:nvSpPr>
        <p:spPr>
          <a:xfrm>
            <a:off x="4819104" y="2864863"/>
            <a:ext cx="91443" cy="150147"/>
          </a:xfrm>
          <a:custGeom>
            <a:avLst/>
            <a:gdLst/>
            <a:ahLst/>
            <a:cxnLst/>
            <a:rect l="0" t="0" r="0" b="0"/>
            <a:pathLst>
              <a:path w="5803900" h="9518650">
                <a:moveTo>
                  <a:pt x="1785937" y="0"/>
                </a:moveTo>
                <a:lnTo>
                  <a:pt x="1785937" y="9518650"/>
                </a:lnTo>
                <a:lnTo>
                  <a:pt x="0" y="9518650"/>
                </a:lnTo>
                <a:lnTo>
                  <a:pt x="0" y="0"/>
                </a:lnTo>
                <a:close/>
                <a:moveTo>
                  <a:pt x="1531739" y="5930900"/>
                </a:moveTo>
                <a:lnTo>
                  <a:pt x="1041796" y="5930900"/>
                </a:lnTo>
                <a:cubicBezTo>
                  <a:pt x="1041796" y="5464440"/>
                  <a:pt x="1101791" y="5034095"/>
                  <a:pt x="1221779" y="4639866"/>
                </a:cubicBezTo>
                <a:cubicBezTo>
                  <a:pt x="1341768" y="4245637"/>
                  <a:pt x="1513482" y="3903001"/>
                  <a:pt x="1736923" y="3611960"/>
                </a:cubicBezTo>
                <a:cubicBezTo>
                  <a:pt x="1960496" y="3320918"/>
                  <a:pt x="2228519" y="3094898"/>
                  <a:pt x="2540992" y="2933899"/>
                </a:cubicBezTo>
                <a:cubicBezTo>
                  <a:pt x="2853597" y="2772900"/>
                  <a:pt x="3200333" y="2692400"/>
                  <a:pt x="3581201" y="2692400"/>
                </a:cubicBezTo>
                <a:cubicBezTo>
                  <a:pt x="3912327" y="2692400"/>
                  <a:pt x="4213423" y="2738901"/>
                  <a:pt x="4484489" y="2831902"/>
                </a:cubicBezTo>
                <a:cubicBezTo>
                  <a:pt x="4755686" y="2924771"/>
                  <a:pt x="4989578" y="3073400"/>
                  <a:pt x="5186164" y="3277791"/>
                </a:cubicBezTo>
                <a:cubicBezTo>
                  <a:pt x="5382749" y="3482182"/>
                  <a:pt x="5534818" y="3749543"/>
                  <a:pt x="5642371" y="4079875"/>
                </a:cubicBezTo>
                <a:cubicBezTo>
                  <a:pt x="5750057" y="4410208"/>
                  <a:pt x="5803900" y="4810787"/>
                  <a:pt x="5803900" y="5281613"/>
                </a:cubicBezTo>
                <a:lnTo>
                  <a:pt x="5803900" y="9518650"/>
                </a:lnTo>
                <a:lnTo>
                  <a:pt x="4000500" y="9518650"/>
                </a:lnTo>
                <a:lnTo>
                  <a:pt x="4000500" y="5265341"/>
                </a:lnTo>
                <a:cubicBezTo>
                  <a:pt x="4000500" y="4967817"/>
                  <a:pt x="3958232" y="4733264"/>
                  <a:pt x="3873698" y="4561682"/>
                </a:cubicBezTo>
                <a:cubicBezTo>
                  <a:pt x="3789164" y="4390100"/>
                  <a:pt x="3667455" y="4268193"/>
                  <a:pt x="3508573" y="4195961"/>
                </a:cubicBezTo>
                <a:cubicBezTo>
                  <a:pt x="3349691" y="4123598"/>
                  <a:pt x="3154759" y="4087416"/>
                  <a:pt x="2923778" y="4087416"/>
                </a:cubicBezTo>
                <a:cubicBezTo>
                  <a:pt x="2668190" y="4087416"/>
                  <a:pt x="2450637" y="4135041"/>
                  <a:pt x="2271117" y="4230291"/>
                </a:cubicBezTo>
                <a:cubicBezTo>
                  <a:pt x="2091729" y="4325409"/>
                  <a:pt x="1948391" y="4456775"/>
                  <a:pt x="1841103" y="4624388"/>
                </a:cubicBezTo>
                <a:cubicBezTo>
                  <a:pt x="1733814" y="4792001"/>
                  <a:pt x="1655431" y="4987529"/>
                  <a:pt x="1605954" y="5210969"/>
                </a:cubicBezTo>
                <a:cubicBezTo>
                  <a:pt x="1556477" y="5434410"/>
                  <a:pt x="1531739" y="5674387"/>
                  <a:pt x="1531739" y="5930900"/>
                </a:cubicBezTo>
                <a:close/>
              </a:path>
            </a:pathLst>
          </a:custGeom>
          <a:solidFill>
            <a:srgbClr val="028792">
              <a:alpha val="100000"/>
            </a:srgbClr>
          </a:solidFill>
          <a:ln w="11887188">
            <a:noFill/>
          </a:ln>
        </p:spPr>
        <p:style>
          <a:lnRef idx="2">
            <a:schemeClr val="accent1">
              <a:shade val="50000"/>
            </a:schemeClr>
          </a:lnRef>
          <a:fillRef idx="1">
            <a:schemeClr val="accent1"/>
          </a:fillRef>
          <a:effectRef idx="0">
            <a:schemeClr val="accent1"/>
          </a:effectRef>
          <a:fontRef idx="minor">
            <a:schemeClr val="lt1"/>
          </a:fontRef>
        </p:style>
      </p:sp>
      <p:sp>
        <p:nvSpPr>
          <p:cNvPr id="7793" name="Freeform 7793"/>
          <p:cNvSpPr/>
          <p:nvPr/>
        </p:nvSpPr>
        <p:spPr>
          <a:xfrm>
            <a:off x="4932118" y="2867467"/>
            <a:ext cx="31614" cy="147643"/>
          </a:xfrm>
          <a:custGeom>
            <a:avLst/>
            <a:gdLst/>
            <a:ahLst/>
            <a:cxnLst/>
            <a:rect l="0" t="0" r="0" b="0"/>
            <a:pathLst>
              <a:path w="2006600" h="9359900">
                <a:moveTo>
                  <a:pt x="1900237" y="2654300"/>
                </a:moveTo>
                <a:lnTo>
                  <a:pt x="1900237" y="9359900"/>
                </a:lnTo>
                <a:lnTo>
                  <a:pt x="114300" y="9359900"/>
                </a:lnTo>
                <a:lnTo>
                  <a:pt x="114300" y="2654300"/>
                </a:lnTo>
                <a:close/>
                <a:moveTo>
                  <a:pt x="0" y="901700"/>
                </a:moveTo>
                <a:cubicBezTo>
                  <a:pt x="0" y="640557"/>
                  <a:pt x="90818" y="424988"/>
                  <a:pt x="272454" y="254993"/>
                </a:cubicBezTo>
                <a:cubicBezTo>
                  <a:pt x="454091" y="84998"/>
                  <a:pt x="697772" y="0"/>
                  <a:pt x="1003498" y="0"/>
                </a:cubicBezTo>
                <a:cubicBezTo>
                  <a:pt x="1304858" y="0"/>
                  <a:pt x="1547349" y="84998"/>
                  <a:pt x="1730970" y="254993"/>
                </a:cubicBezTo>
                <a:cubicBezTo>
                  <a:pt x="1914723" y="424988"/>
                  <a:pt x="2006600" y="640557"/>
                  <a:pt x="2006600" y="901700"/>
                </a:cubicBezTo>
                <a:cubicBezTo>
                  <a:pt x="2006600" y="1162844"/>
                  <a:pt x="1914723" y="1378413"/>
                  <a:pt x="1730970" y="1548408"/>
                </a:cubicBezTo>
                <a:cubicBezTo>
                  <a:pt x="1547349" y="1718403"/>
                  <a:pt x="1304858" y="1803400"/>
                  <a:pt x="1003498" y="1803400"/>
                </a:cubicBezTo>
                <a:cubicBezTo>
                  <a:pt x="697772" y="1803400"/>
                  <a:pt x="454091" y="1718403"/>
                  <a:pt x="272454" y="1548408"/>
                </a:cubicBezTo>
                <a:cubicBezTo>
                  <a:pt x="90818" y="1378413"/>
                  <a:pt x="0" y="1162844"/>
                  <a:pt x="0" y="901700"/>
                </a:cubicBezTo>
                <a:close/>
              </a:path>
            </a:pathLst>
          </a:custGeom>
          <a:solidFill>
            <a:srgbClr val="028792">
              <a:alpha val="100000"/>
            </a:srgbClr>
          </a:solidFill>
          <a:ln w="11887188">
            <a:noFill/>
          </a:ln>
        </p:spPr>
        <p:style>
          <a:lnRef idx="2">
            <a:schemeClr val="accent1">
              <a:shade val="50000"/>
            </a:schemeClr>
          </a:lnRef>
          <a:fillRef idx="1">
            <a:schemeClr val="accent1"/>
          </a:fillRef>
          <a:effectRef idx="0">
            <a:schemeClr val="accent1"/>
          </a:effectRef>
          <a:fontRef idx="minor">
            <a:schemeClr val="lt1"/>
          </a:fontRef>
        </p:style>
      </p:sp>
      <p:sp>
        <p:nvSpPr>
          <p:cNvPr id="7794" name="Freeform 7794"/>
          <p:cNvSpPr/>
          <p:nvPr/>
        </p:nvSpPr>
        <p:spPr>
          <a:xfrm>
            <a:off x="4985703" y="2907364"/>
            <a:ext cx="95044" cy="148412"/>
          </a:xfrm>
          <a:custGeom>
            <a:avLst/>
            <a:gdLst/>
            <a:ahLst/>
            <a:cxnLst/>
            <a:rect l="0" t="0" r="0" b="0"/>
            <a:pathLst>
              <a:path w="6032500" h="9408715">
                <a:moveTo>
                  <a:pt x="1785937" y="1407517"/>
                </a:moveTo>
                <a:lnTo>
                  <a:pt x="1785937" y="9408715"/>
                </a:lnTo>
                <a:lnTo>
                  <a:pt x="0" y="9408715"/>
                </a:lnTo>
                <a:lnTo>
                  <a:pt x="0" y="125015"/>
                </a:lnTo>
                <a:lnTo>
                  <a:pt x="1655762" y="125015"/>
                </a:lnTo>
                <a:close/>
                <a:moveTo>
                  <a:pt x="6032500" y="3403401"/>
                </a:moveTo>
                <a:lnTo>
                  <a:pt x="6032500" y="3533576"/>
                </a:lnTo>
                <a:cubicBezTo>
                  <a:pt x="6032500" y="4021203"/>
                  <a:pt x="5975680" y="4473773"/>
                  <a:pt x="5862042" y="4891286"/>
                </a:cubicBezTo>
                <a:cubicBezTo>
                  <a:pt x="5748403" y="5308666"/>
                  <a:pt x="5582046" y="5671344"/>
                  <a:pt x="5362971" y="5979319"/>
                </a:cubicBezTo>
                <a:cubicBezTo>
                  <a:pt x="5143896" y="6287161"/>
                  <a:pt x="4872103" y="6526874"/>
                  <a:pt x="4547592" y="6698456"/>
                </a:cubicBezTo>
                <a:cubicBezTo>
                  <a:pt x="4223213" y="6869905"/>
                  <a:pt x="3850216" y="6955630"/>
                  <a:pt x="3428603" y="6955630"/>
                </a:cubicBezTo>
                <a:cubicBezTo>
                  <a:pt x="3019557" y="6955630"/>
                  <a:pt x="2664155" y="6872882"/>
                  <a:pt x="2362398" y="6707386"/>
                </a:cubicBezTo>
                <a:cubicBezTo>
                  <a:pt x="2060641" y="6541889"/>
                  <a:pt x="1807434" y="6309254"/>
                  <a:pt x="1602779" y="6009481"/>
                </a:cubicBezTo>
                <a:cubicBezTo>
                  <a:pt x="1398124" y="5709576"/>
                  <a:pt x="1233818" y="5361054"/>
                  <a:pt x="1109860" y="4963914"/>
                </a:cubicBezTo>
                <a:cubicBezTo>
                  <a:pt x="985903" y="4566774"/>
                  <a:pt x="890852" y="4140729"/>
                  <a:pt x="824706" y="3685778"/>
                </a:cubicBezTo>
                <a:lnTo>
                  <a:pt x="824706" y="3344267"/>
                </a:lnTo>
                <a:cubicBezTo>
                  <a:pt x="890852" y="2857037"/>
                  <a:pt x="985903" y="2410090"/>
                  <a:pt x="1109860" y="2003425"/>
                </a:cubicBezTo>
                <a:cubicBezTo>
                  <a:pt x="1233818" y="1596760"/>
                  <a:pt x="1398124" y="1243740"/>
                  <a:pt x="1602779" y="944364"/>
                </a:cubicBezTo>
                <a:cubicBezTo>
                  <a:pt x="1807434" y="644988"/>
                  <a:pt x="2059582" y="412750"/>
                  <a:pt x="2359223" y="247650"/>
                </a:cubicBezTo>
                <a:cubicBezTo>
                  <a:pt x="2658864" y="82550"/>
                  <a:pt x="3011222" y="0"/>
                  <a:pt x="3416300" y="0"/>
                </a:cubicBezTo>
                <a:cubicBezTo>
                  <a:pt x="3842014" y="0"/>
                  <a:pt x="4217061" y="80565"/>
                  <a:pt x="4541440" y="241697"/>
                </a:cubicBezTo>
                <a:cubicBezTo>
                  <a:pt x="4865952" y="402828"/>
                  <a:pt x="5138737" y="634272"/>
                  <a:pt x="5359796" y="936030"/>
                </a:cubicBezTo>
                <a:cubicBezTo>
                  <a:pt x="5580988" y="1237655"/>
                  <a:pt x="5748403" y="1597223"/>
                  <a:pt x="5862042" y="2014736"/>
                </a:cubicBezTo>
                <a:cubicBezTo>
                  <a:pt x="5975680" y="2432116"/>
                  <a:pt x="6032500" y="2895005"/>
                  <a:pt x="6032500" y="3403401"/>
                </a:cubicBezTo>
                <a:close/>
                <a:moveTo>
                  <a:pt x="4246562" y="3530600"/>
                </a:moveTo>
                <a:lnTo>
                  <a:pt x="4246562" y="3400226"/>
                </a:lnTo>
                <a:cubicBezTo>
                  <a:pt x="4246562" y="3114609"/>
                  <a:pt x="4221757" y="2850753"/>
                  <a:pt x="4172148" y="2608659"/>
                </a:cubicBezTo>
                <a:cubicBezTo>
                  <a:pt x="4122539" y="2366565"/>
                  <a:pt x="4047066" y="2154502"/>
                  <a:pt x="3945731" y="1972469"/>
                </a:cubicBezTo>
                <a:cubicBezTo>
                  <a:pt x="3844528" y="1790303"/>
                  <a:pt x="3712236" y="1648552"/>
                  <a:pt x="3548856" y="1547217"/>
                </a:cubicBezTo>
                <a:cubicBezTo>
                  <a:pt x="3385608" y="1445749"/>
                  <a:pt x="3188229" y="1395015"/>
                  <a:pt x="2956718" y="1395015"/>
                </a:cubicBezTo>
                <a:cubicBezTo>
                  <a:pt x="2712905" y="1395015"/>
                  <a:pt x="2505207" y="1434372"/>
                  <a:pt x="2333625" y="1513086"/>
                </a:cubicBezTo>
                <a:cubicBezTo>
                  <a:pt x="2162042" y="1591667"/>
                  <a:pt x="2022475" y="1705504"/>
                  <a:pt x="1914921" y="1854597"/>
                </a:cubicBezTo>
                <a:cubicBezTo>
                  <a:pt x="1807501" y="2003557"/>
                  <a:pt x="1726869" y="2181490"/>
                  <a:pt x="1673026" y="2388394"/>
                </a:cubicBezTo>
                <a:cubicBezTo>
                  <a:pt x="1619316" y="2595298"/>
                  <a:pt x="1586309" y="2829123"/>
                  <a:pt x="1574006" y="3089870"/>
                </a:cubicBezTo>
                <a:lnTo>
                  <a:pt x="1574006" y="3952875"/>
                </a:lnTo>
                <a:cubicBezTo>
                  <a:pt x="1594643" y="4259130"/>
                  <a:pt x="1652455" y="4533305"/>
                  <a:pt x="1747440" y="4775398"/>
                </a:cubicBezTo>
                <a:cubicBezTo>
                  <a:pt x="1842558" y="5017360"/>
                  <a:pt x="1989335" y="5208720"/>
                  <a:pt x="2187773" y="5349478"/>
                </a:cubicBezTo>
                <a:cubicBezTo>
                  <a:pt x="2386210" y="5490236"/>
                  <a:pt x="2646693" y="5560615"/>
                  <a:pt x="2969220" y="5560615"/>
                </a:cubicBezTo>
                <a:cubicBezTo>
                  <a:pt x="3204831" y="5560615"/>
                  <a:pt x="3403269" y="5507831"/>
                  <a:pt x="3564532" y="5402262"/>
                </a:cubicBezTo>
                <a:cubicBezTo>
                  <a:pt x="3725796" y="5296694"/>
                  <a:pt x="3857029" y="5150776"/>
                  <a:pt x="3958232" y="4964509"/>
                </a:cubicBezTo>
                <a:cubicBezTo>
                  <a:pt x="4059568" y="4778243"/>
                  <a:pt x="4132924" y="4563070"/>
                  <a:pt x="4178300" y="4318992"/>
                </a:cubicBezTo>
                <a:cubicBezTo>
                  <a:pt x="4223808" y="4074914"/>
                  <a:pt x="4246562" y="3812117"/>
                  <a:pt x="4246562" y="3530600"/>
                </a:cubicBezTo>
                <a:close/>
              </a:path>
            </a:pathLst>
          </a:custGeom>
          <a:solidFill>
            <a:srgbClr val="028792">
              <a:alpha val="100000"/>
            </a:srgbClr>
          </a:solidFill>
          <a:ln w="11887188">
            <a:noFill/>
          </a:ln>
        </p:spPr>
        <p:style>
          <a:lnRef idx="2">
            <a:schemeClr val="accent1">
              <a:shade val="50000"/>
            </a:schemeClr>
          </a:lnRef>
          <a:fillRef idx="1">
            <a:schemeClr val="accent1"/>
          </a:fillRef>
          <a:effectRef idx="0">
            <a:schemeClr val="accent1"/>
          </a:effectRef>
          <a:fontRef idx="minor">
            <a:schemeClr val="lt1"/>
          </a:fontRef>
        </p:style>
      </p:sp>
      <p:sp>
        <p:nvSpPr>
          <p:cNvPr id="7795" name="Freeform 7795"/>
          <p:cNvSpPr/>
          <p:nvPr/>
        </p:nvSpPr>
        <p:spPr>
          <a:xfrm>
            <a:off x="4306355" y="3115318"/>
            <a:ext cx="105849" cy="142434"/>
          </a:xfrm>
          <a:custGeom>
            <a:avLst/>
            <a:gdLst/>
            <a:ahLst/>
            <a:cxnLst/>
            <a:rect l="0" t="0" r="0" b="0"/>
            <a:pathLst>
              <a:path w="6718300" h="9029700">
                <a:moveTo>
                  <a:pt x="3530600" y="5067300"/>
                </a:moveTo>
                <a:lnTo>
                  <a:pt x="1205110" y="5067300"/>
                </a:lnTo>
                <a:lnTo>
                  <a:pt x="1205110" y="3784600"/>
                </a:lnTo>
                <a:lnTo>
                  <a:pt x="3149600" y="3784600"/>
                </a:lnTo>
                <a:cubicBezTo>
                  <a:pt x="3492235" y="3784600"/>
                  <a:pt x="3772958" y="3740349"/>
                  <a:pt x="3991768" y="3651846"/>
                </a:cubicBezTo>
                <a:cubicBezTo>
                  <a:pt x="4210579" y="3563211"/>
                  <a:pt x="4374686" y="3433432"/>
                  <a:pt x="4484092" y="3262511"/>
                </a:cubicBezTo>
                <a:cubicBezTo>
                  <a:pt x="4593497" y="3091458"/>
                  <a:pt x="4648200" y="2882305"/>
                  <a:pt x="4648200" y="2635052"/>
                </a:cubicBezTo>
                <a:cubicBezTo>
                  <a:pt x="4648200" y="2354726"/>
                  <a:pt x="4595415" y="2128044"/>
                  <a:pt x="4489846" y="1955007"/>
                </a:cubicBezTo>
                <a:cubicBezTo>
                  <a:pt x="4384278" y="1781969"/>
                  <a:pt x="4220765" y="1656292"/>
                  <a:pt x="3999309" y="1577975"/>
                </a:cubicBezTo>
                <a:cubicBezTo>
                  <a:pt x="3777985" y="1499659"/>
                  <a:pt x="3493425" y="1460500"/>
                  <a:pt x="3145631" y="1460500"/>
                </a:cubicBezTo>
                <a:lnTo>
                  <a:pt x="1854200" y="1460500"/>
                </a:lnTo>
                <a:lnTo>
                  <a:pt x="1854200" y="9029700"/>
                </a:lnTo>
                <a:lnTo>
                  <a:pt x="0" y="9029700"/>
                </a:lnTo>
                <a:lnTo>
                  <a:pt x="0" y="0"/>
                </a:lnTo>
                <a:lnTo>
                  <a:pt x="3146028" y="0"/>
                </a:lnTo>
                <a:cubicBezTo>
                  <a:pt x="3670167" y="0"/>
                  <a:pt x="4139736" y="49610"/>
                  <a:pt x="4554735" y="148829"/>
                </a:cubicBezTo>
                <a:cubicBezTo>
                  <a:pt x="4969735" y="248047"/>
                  <a:pt x="5321696" y="398926"/>
                  <a:pt x="5610621" y="601465"/>
                </a:cubicBezTo>
                <a:cubicBezTo>
                  <a:pt x="5899679" y="804003"/>
                  <a:pt x="6120540" y="1059260"/>
                  <a:pt x="6273204" y="1367235"/>
                </a:cubicBezTo>
                <a:cubicBezTo>
                  <a:pt x="6426001" y="1675077"/>
                  <a:pt x="6502400" y="2039740"/>
                  <a:pt x="6502400" y="2461221"/>
                </a:cubicBezTo>
                <a:cubicBezTo>
                  <a:pt x="6502400" y="2833225"/>
                  <a:pt x="6418857" y="3176323"/>
                  <a:pt x="6251773" y="3490516"/>
                </a:cubicBezTo>
                <a:cubicBezTo>
                  <a:pt x="6084821" y="3804576"/>
                  <a:pt x="5822884" y="4060825"/>
                  <a:pt x="5465960" y="4259263"/>
                </a:cubicBezTo>
                <a:cubicBezTo>
                  <a:pt x="5109170" y="4457700"/>
                  <a:pt x="4644099" y="4567238"/>
                  <a:pt x="4070746" y="4587875"/>
                </a:cubicBezTo>
                <a:close/>
                <a:moveTo>
                  <a:pt x="3453804" y="9029700"/>
                </a:moveTo>
                <a:lnTo>
                  <a:pt x="704453" y="9029700"/>
                </a:lnTo>
                <a:lnTo>
                  <a:pt x="1427559" y="7581900"/>
                </a:lnTo>
                <a:lnTo>
                  <a:pt x="3453407" y="7581900"/>
                </a:lnTo>
                <a:cubicBezTo>
                  <a:pt x="3780697" y="7581900"/>
                  <a:pt x="4047926" y="7529116"/>
                  <a:pt x="4255095" y="7423547"/>
                </a:cubicBezTo>
                <a:cubicBezTo>
                  <a:pt x="4462264" y="7317979"/>
                  <a:pt x="4615524" y="7174178"/>
                  <a:pt x="4714875" y="6992144"/>
                </a:cubicBezTo>
                <a:cubicBezTo>
                  <a:pt x="4814358" y="6809979"/>
                  <a:pt x="4864100" y="6600892"/>
                  <a:pt x="4864100" y="6364883"/>
                </a:cubicBezTo>
                <a:cubicBezTo>
                  <a:pt x="4864100" y="6099903"/>
                  <a:pt x="4819583" y="5870179"/>
                  <a:pt x="4730551" y="5675710"/>
                </a:cubicBezTo>
                <a:cubicBezTo>
                  <a:pt x="4641651" y="5481109"/>
                  <a:pt x="4499967" y="5331090"/>
                  <a:pt x="4305498" y="5225654"/>
                </a:cubicBezTo>
                <a:cubicBezTo>
                  <a:pt x="4111029" y="5120085"/>
                  <a:pt x="3854582" y="5067300"/>
                  <a:pt x="3536156" y="5067300"/>
                </a:cubicBezTo>
                <a:lnTo>
                  <a:pt x="1742876" y="5067300"/>
                </a:lnTo>
                <a:lnTo>
                  <a:pt x="1742876" y="3784600"/>
                </a:lnTo>
                <a:lnTo>
                  <a:pt x="3983831" y="3784600"/>
                </a:lnTo>
                <a:lnTo>
                  <a:pt x="4412257" y="4282679"/>
                </a:lnTo>
                <a:cubicBezTo>
                  <a:pt x="4963385" y="4282679"/>
                  <a:pt x="5407818" y="4382890"/>
                  <a:pt x="5745559" y="4583311"/>
                </a:cubicBezTo>
                <a:cubicBezTo>
                  <a:pt x="6083300" y="4783601"/>
                  <a:pt x="6329825" y="5042826"/>
                  <a:pt x="6485135" y="5360988"/>
                </a:cubicBezTo>
                <a:cubicBezTo>
                  <a:pt x="6640578" y="5679017"/>
                  <a:pt x="6718300" y="6019867"/>
                  <a:pt x="6718300" y="6383536"/>
                </a:cubicBezTo>
                <a:cubicBezTo>
                  <a:pt x="6718300" y="6961916"/>
                  <a:pt x="6592093" y="7448418"/>
                  <a:pt x="6339681" y="7843044"/>
                </a:cubicBezTo>
                <a:cubicBezTo>
                  <a:pt x="6087401" y="8237538"/>
                  <a:pt x="5718175" y="8533937"/>
                  <a:pt x="5232003" y="8732243"/>
                </a:cubicBezTo>
                <a:cubicBezTo>
                  <a:pt x="4745831" y="8930548"/>
                  <a:pt x="4153098" y="9029700"/>
                  <a:pt x="3453804" y="9029700"/>
                </a:cubicBezTo>
                <a:close/>
              </a:path>
            </a:pathLst>
          </a:custGeom>
          <a:solidFill>
            <a:srgbClr val="028792">
              <a:alpha val="100000"/>
            </a:srgbClr>
          </a:solidFill>
          <a:ln w="11887188">
            <a:noFill/>
          </a:ln>
        </p:spPr>
        <p:style>
          <a:lnRef idx="2">
            <a:schemeClr val="accent1">
              <a:shade val="50000"/>
            </a:schemeClr>
          </a:lnRef>
          <a:fillRef idx="1">
            <a:schemeClr val="accent1"/>
          </a:fillRef>
          <a:effectRef idx="0">
            <a:schemeClr val="accent1"/>
          </a:effectRef>
          <a:fontRef idx="minor">
            <a:schemeClr val="lt1"/>
          </a:fontRef>
        </p:style>
      </p:sp>
      <p:sp>
        <p:nvSpPr>
          <p:cNvPr id="7796" name="Freeform 7796"/>
          <p:cNvSpPr/>
          <p:nvPr/>
        </p:nvSpPr>
        <p:spPr>
          <a:xfrm>
            <a:off x="4428332" y="3150006"/>
            <a:ext cx="100047" cy="109749"/>
          </a:xfrm>
          <a:custGeom>
            <a:avLst/>
            <a:gdLst/>
            <a:ahLst/>
            <a:cxnLst/>
            <a:rect l="0" t="0" r="0" b="0"/>
            <a:pathLst>
              <a:path w="6350000" h="6957615">
                <a:moveTo>
                  <a:pt x="0" y="3546872"/>
                </a:moveTo>
                <a:lnTo>
                  <a:pt x="0" y="3416697"/>
                </a:lnTo>
                <a:cubicBezTo>
                  <a:pt x="0" y="2924704"/>
                  <a:pt x="70180" y="2471010"/>
                  <a:pt x="210542" y="2055614"/>
                </a:cubicBezTo>
                <a:cubicBezTo>
                  <a:pt x="351035" y="1640086"/>
                  <a:pt x="555492" y="1279393"/>
                  <a:pt x="823912" y="973534"/>
                </a:cubicBezTo>
                <a:cubicBezTo>
                  <a:pt x="1092332" y="667676"/>
                  <a:pt x="1422730" y="428955"/>
                  <a:pt x="1815107" y="257373"/>
                </a:cubicBezTo>
                <a:cubicBezTo>
                  <a:pt x="2207484" y="85791"/>
                  <a:pt x="2657673" y="0"/>
                  <a:pt x="3165673" y="0"/>
                </a:cubicBezTo>
                <a:cubicBezTo>
                  <a:pt x="3673673" y="0"/>
                  <a:pt x="4125912" y="85791"/>
                  <a:pt x="4522390" y="257373"/>
                </a:cubicBezTo>
                <a:cubicBezTo>
                  <a:pt x="4918868" y="428955"/>
                  <a:pt x="5252375" y="667676"/>
                  <a:pt x="5522912" y="973534"/>
                </a:cubicBezTo>
                <a:cubicBezTo>
                  <a:pt x="5793449" y="1279393"/>
                  <a:pt x="5998897" y="1640086"/>
                  <a:pt x="6139259" y="2055614"/>
                </a:cubicBezTo>
                <a:cubicBezTo>
                  <a:pt x="6279753" y="2471010"/>
                  <a:pt x="6350000" y="2924704"/>
                  <a:pt x="6350000" y="3416697"/>
                </a:cubicBezTo>
                <a:lnTo>
                  <a:pt x="6350000" y="3546872"/>
                </a:lnTo>
                <a:cubicBezTo>
                  <a:pt x="6350000" y="4034763"/>
                  <a:pt x="6279753" y="4486473"/>
                  <a:pt x="6139259" y="4902001"/>
                </a:cubicBezTo>
                <a:cubicBezTo>
                  <a:pt x="5998897" y="5317397"/>
                  <a:pt x="5793449" y="5679149"/>
                  <a:pt x="5522912" y="5987256"/>
                </a:cubicBezTo>
                <a:cubicBezTo>
                  <a:pt x="5252375" y="6295231"/>
                  <a:pt x="4920919" y="6533951"/>
                  <a:pt x="4528542" y="6703417"/>
                </a:cubicBezTo>
                <a:cubicBezTo>
                  <a:pt x="4136297" y="6872882"/>
                  <a:pt x="3686175" y="6957615"/>
                  <a:pt x="3178175" y="6957615"/>
                </a:cubicBezTo>
                <a:cubicBezTo>
                  <a:pt x="2670042" y="6957615"/>
                  <a:pt x="2218729" y="6872882"/>
                  <a:pt x="1824235" y="6703417"/>
                </a:cubicBezTo>
                <a:cubicBezTo>
                  <a:pt x="1429874" y="6533951"/>
                  <a:pt x="1097425" y="6295231"/>
                  <a:pt x="826889" y="5987256"/>
                </a:cubicBezTo>
                <a:cubicBezTo>
                  <a:pt x="556484" y="5679149"/>
                  <a:pt x="351035" y="5317397"/>
                  <a:pt x="210542" y="4902001"/>
                </a:cubicBezTo>
                <a:cubicBezTo>
                  <a:pt x="70180" y="4486473"/>
                  <a:pt x="0" y="4034763"/>
                  <a:pt x="0" y="3546872"/>
                </a:cubicBezTo>
                <a:close/>
                <a:moveTo>
                  <a:pt x="1785937" y="3416697"/>
                </a:moveTo>
                <a:lnTo>
                  <a:pt x="1785937" y="3546872"/>
                </a:lnTo>
                <a:cubicBezTo>
                  <a:pt x="1785937" y="3828124"/>
                  <a:pt x="1810742" y="4090723"/>
                  <a:pt x="1860351" y="4334669"/>
                </a:cubicBezTo>
                <a:cubicBezTo>
                  <a:pt x="1909960" y="4578614"/>
                  <a:pt x="1989534" y="4792596"/>
                  <a:pt x="2099071" y="4976614"/>
                </a:cubicBezTo>
                <a:cubicBezTo>
                  <a:pt x="2208609" y="5160632"/>
                  <a:pt x="2352212" y="5304300"/>
                  <a:pt x="2529879" y="5407620"/>
                </a:cubicBezTo>
                <a:cubicBezTo>
                  <a:pt x="2707679" y="5510940"/>
                  <a:pt x="2924770" y="5562600"/>
                  <a:pt x="3181151" y="5562600"/>
                </a:cubicBezTo>
                <a:cubicBezTo>
                  <a:pt x="3429198" y="5562600"/>
                  <a:pt x="3642055" y="5510940"/>
                  <a:pt x="3819723" y="5407620"/>
                </a:cubicBezTo>
                <a:cubicBezTo>
                  <a:pt x="3997523" y="5304300"/>
                  <a:pt x="4140133" y="5160632"/>
                  <a:pt x="4247554" y="4976614"/>
                </a:cubicBezTo>
                <a:cubicBezTo>
                  <a:pt x="4355107" y="4792596"/>
                  <a:pt x="4434747" y="4578614"/>
                  <a:pt x="4486473" y="4334669"/>
                </a:cubicBezTo>
                <a:cubicBezTo>
                  <a:pt x="4538199" y="4090723"/>
                  <a:pt x="4564062" y="3828124"/>
                  <a:pt x="4564062" y="3546872"/>
                </a:cubicBezTo>
                <a:lnTo>
                  <a:pt x="4564062" y="3416697"/>
                </a:lnTo>
                <a:cubicBezTo>
                  <a:pt x="4564062" y="3143779"/>
                  <a:pt x="4538199" y="2886405"/>
                  <a:pt x="4486473" y="2644576"/>
                </a:cubicBezTo>
                <a:cubicBezTo>
                  <a:pt x="4434747" y="2402615"/>
                  <a:pt x="4354115" y="2187575"/>
                  <a:pt x="4244578" y="1999456"/>
                </a:cubicBezTo>
                <a:cubicBezTo>
                  <a:pt x="4135040" y="1811337"/>
                  <a:pt x="3991371" y="1663568"/>
                  <a:pt x="3813571" y="1556147"/>
                </a:cubicBezTo>
                <a:cubicBezTo>
                  <a:pt x="3635904" y="1448726"/>
                  <a:pt x="3420930" y="1395015"/>
                  <a:pt x="3168650" y="1395015"/>
                </a:cubicBezTo>
                <a:cubicBezTo>
                  <a:pt x="2916502" y="1395015"/>
                  <a:pt x="2702586" y="1448726"/>
                  <a:pt x="2526903" y="1556147"/>
                </a:cubicBezTo>
                <a:cubicBezTo>
                  <a:pt x="2351219" y="1663568"/>
                  <a:pt x="2208609" y="1811337"/>
                  <a:pt x="2099071" y="1999456"/>
                </a:cubicBezTo>
                <a:cubicBezTo>
                  <a:pt x="1989534" y="2187575"/>
                  <a:pt x="1909960" y="2402615"/>
                  <a:pt x="1860351" y="2644576"/>
                </a:cubicBezTo>
                <a:cubicBezTo>
                  <a:pt x="1810742" y="2886405"/>
                  <a:pt x="1785937" y="3143779"/>
                  <a:pt x="1785937" y="3416697"/>
                </a:cubicBezTo>
                <a:close/>
              </a:path>
            </a:pathLst>
          </a:custGeom>
          <a:solidFill>
            <a:srgbClr val="028792">
              <a:alpha val="100000"/>
            </a:srgbClr>
          </a:solidFill>
          <a:ln w="11887188">
            <a:noFill/>
          </a:ln>
        </p:spPr>
        <p:style>
          <a:lnRef idx="2">
            <a:schemeClr val="accent1">
              <a:shade val="50000"/>
            </a:schemeClr>
          </a:lnRef>
          <a:fillRef idx="1">
            <a:schemeClr val="accent1"/>
          </a:fillRef>
          <a:effectRef idx="0">
            <a:schemeClr val="accent1"/>
          </a:effectRef>
          <a:fontRef idx="minor">
            <a:schemeClr val="lt1"/>
          </a:fontRef>
        </p:style>
      </p:sp>
      <p:sp>
        <p:nvSpPr>
          <p:cNvPr id="7797" name="Freeform 7797"/>
          <p:cNvSpPr/>
          <p:nvPr/>
        </p:nvSpPr>
        <p:spPr>
          <a:xfrm>
            <a:off x="4540906" y="3149975"/>
            <a:ext cx="94041" cy="109780"/>
          </a:xfrm>
          <a:custGeom>
            <a:avLst/>
            <a:gdLst/>
            <a:ahLst/>
            <a:cxnLst/>
            <a:rect l="0" t="0" r="0" b="0"/>
            <a:pathLst>
              <a:path w="5968801" h="6959600">
                <a:moveTo>
                  <a:pt x="3898900" y="5321697"/>
                </a:moveTo>
                <a:lnTo>
                  <a:pt x="3898900" y="2331046"/>
                </a:lnTo>
                <a:cubicBezTo>
                  <a:pt x="3898900" y="2116072"/>
                  <a:pt x="3863908" y="1931062"/>
                  <a:pt x="3793926" y="1776016"/>
                </a:cubicBezTo>
                <a:cubicBezTo>
                  <a:pt x="3724076" y="1620838"/>
                  <a:pt x="3616126" y="1499857"/>
                  <a:pt x="3470076" y="1413074"/>
                </a:cubicBezTo>
                <a:cubicBezTo>
                  <a:pt x="3324158" y="1326158"/>
                  <a:pt x="3135974" y="1282700"/>
                  <a:pt x="2905521" y="1282700"/>
                </a:cubicBezTo>
                <a:cubicBezTo>
                  <a:pt x="2708142" y="1282700"/>
                  <a:pt x="2537420" y="1316765"/>
                  <a:pt x="2393354" y="1384896"/>
                </a:cubicBezTo>
                <a:cubicBezTo>
                  <a:pt x="2249421" y="1452894"/>
                  <a:pt x="2138362" y="1549797"/>
                  <a:pt x="2060178" y="1675607"/>
                </a:cubicBezTo>
                <a:cubicBezTo>
                  <a:pt x="1982126" y="1801416"/>
                  <a:pt x="1943100" y="1948921"/>
                  <a:pt x="1943100" y="2118122"/>
                </a:cubicBezTo>
                <a:lnTo>
                  <a:pt x="157162" y="2118122"/>
                </a:lnTo>
                <a:cubicBezTo>
                  <a:pt x="157162" y="1833166"/>
                  <a:pt x="223242" y="1562696"/>
                  <a:pt x="355401" y="1306711"/>
                </a:cubicBezTo>
                <a:cubicBezTo>
                  <a:pt x="487560" y="1050727"/>
                  <a:pt x="679582" y="824707"/>
                  <a:pt x="931465" y="628650"/>
                </a:cubicBezTo>
                <a:cubicBezTo>
                  <a:pt x="1183481" y="432462"/>
                  <a:pt x="1483981" y="278673"/>
                  <a:pt x="1832967" y="167283"/>
                </a:cubicBezTo>
                <a:cubicBezTo>
                  <a:pt x="2182084" y="55761"/>
                  <a:pt x="2573469" y="0"/>
                  <a:pt x="3007121" y="0"/>
                </a:cubicBezTo>
                <a:cubicBezTo>
                  <a:pt x="3527557" y="0"/>
                  <a:pt x="3990114" y="86850"/>
                  <a:pt x="4394795" y="260549"/>
                </a:cubicBezTo>
                <a:cubicBezTo>
                  <a:pt x="4799607" y="434115"/>
                  <a:pt x="5118695" y="694598"/>
                  <a:pt x="5352057" y="1041996"/>
                </a:cubicBezTo>
                <a:cubicBezTo>
                  <a:pt x="5585552" y="1389394"/>
                  <a:pt x="5702300" y="1823641"/>
                  <a:pt x="5702300" y="2344738"/>
                </a:cubicBezTo>
                <a:lnTo>
                  <a:pt x="5702300" y="5216525"/>
                </a:lnTo>
                <a:cubicBezTo>
                  <a:pt x="5702300" y="5584693"/>
                  <a:pt x="5724988" y="5885591"/>
                  <a:pt x="5770364" y="6119218"/>
                </a:cubicBezTo>
                <a:cubicBezTo>
                  <a:pt x="5815872" y="6352845"/>
                  <a:pt x="5882018" y="6556508"/>
                  <a:pt x="5968801" y="6730207"/>
                </a:cubicBezTo>
                <a:lnTo>
                  <a:pt x="5968801" y="6835576"/>
                </a:lnTo>
                <a:lnTo>
                  <a:pt x="4160043" y="6835576"/>
                </a:lnTo>
                <a:cubicBezTo>
                  <a:pt x="4072995" y="6653544"/>
                  <a:pt x="4007710" y="6425010"/>
                  <a:pt x="3964185" y="6149975"/>
                </a:cubicBezTo>
                <a:cubicBezTo>
                  <a:pt x="3920661" y="5874941"/>
                  <a:pt x="3898900" y="5598848"/>
                  <a:pt x="3898900" y="5321697"/>
                </a:cubicBezTo>
                <a:close/>
                <a:moveTo>
                  <a:pt x="4141390" y="2743200"/>
                </a:moveTo>
                <a:lnTo>
                  <a:pt x="4141390" y="3759200"/>
                </a:lnTo>
                <a:lnTo>
                  <a:pt x="3146028" y="3759200"/>
                </a:lnTo>
                <a:cubicBezTo>
                  <a:pt x="2911210" y="3759200"/>
                  <a:pt x="2707216" y="3786056"/>
                  <a:pt x="2534046" y="3839766"/>
                </a:cubicBezTo>
                <a:cubicBezTo>
                  <a:pt x="2361009" y="3893477"/>
                  <a:pt x="2218795" y="3968949"/>
                  <a:pt x="2107406" y="4066183"/>
                </a:cubicBezTo>
                <a:cubicBezTo>
                  <a:pt x="1996148" y="4163418"/>
                  <a:pt x="1914723" y="4276130"/>
                  <a:pt x="1863129" y="4404321"/>
                </a:cubicBezTo>
                <a:cubicBezTo>
                  <a:pt x="1811668" y="4532511"/>
                  <a:pt x="1785937" y="4673071"/>
                  <a:pt x="1785937" y="4826000"/>
                </a:cubicBezTo>
                <a:cubicBezTo>
                  <a:pt x="1785937" y="4979062"/>
                  <a:pt x="1820994" y="5116579"/>
                  <a:pt x="1891109" y="5238552"/>
                </a:cubicBezTo>
                <a:cubicBezTo>
                  <a:pt x="1961356" y="5360525"/>
                  <a:pt x="2062559" y="5455643"/>
                  <a:pt x="2194718" y="5523905"/>
                </a:cubicBezTo>
                <a:cubicBezTo>
                  <a:pt x="2327010" y="5592035"/>
                  <a:pt x="2481990" y="5626100"/>
                  <a:pt x="2659657" y="5626100"/>
                </a:cubicBezTo>
                <a:cubicBezTo>
                  <a:pt x="2928210" y="5626100"/>
                  <a:pt x="3161638" y="5572390"/>
                  <a:pt x="3359943" y="5464969"/>
                </a:cubicBezTo>
                <a:cubicBezTo>
                  <a:pt x="3558249" y="5357416"/>
                  <a:pt x="3712170" y="5225058"/>
                  <a:pt x="3821707" y="5067896"/>
                </a:cubicBezTo>
                <a:cubicBezTo>
                  <a:pt x="3931245" y="4910733"/>
                  <a:pt x="3986014" y="4761905"/>
                  <a:pt x="3986014" y="4621411"/>
                </a:cubicBezTo>
                <a:lnTo>
                  <a:pt x="4464843" y="5378054"/>
                </a:lnTo>
                <a:cubicBezTo>
                  <a:pt x="4398830" y="5547519"/>
                  <a:pt x="4309004" y="5723203"/>
                  <a:pt x="4195365" y="5905104"/>
                </a:cubicBezTo>
                <a:cubicBezTo>
                  <a:pt x="4081859" y="6087005"/>
                  <a:pt x="3938389" y="6257595"/>
                  <a:pt x="3764954" y="6416874"/>
                </a:cubicBezTo>
                <a:cubicBezTo>
                  <a:pt x="3591652" y="6576021"/>
                  <a:pt x="3383227" y="6706262"/>
                  <a:pt x="3139678" y="6807597"/>
                </a:cubicBezTo>
                <a:cubicBezTo>
                  <a:pt x="2896129" y="6908932"/>
                  <a:pt x="2607071" y="6959600"/>
                  <a:pt x="2272506" y="6959600"/>
                </a:cubicBezTo>
                <a:cubicBezTo>
                  <a:pt x="1847453" y="6959600"/>
                  <a:pt x="1462550" y="6873742"/>
                  <a:pt x="1117798" y="6702029"/>
                </a:cubicBezTo>
                <a:cubicBezTo>
                  <a:pt x="773046" y="6530182"/>
                  <a:pt x="500525" y="6292123"/>
                  <a:pt x="300235" y="5987852"/>
                </a:cubicBezTo>
                <a:cubicBezTo>
                  <a:pt x="100078" y="5683581"/>
                  <a:pt x="0" y="5336845"/>
                  <a:pt x="0" y="4947643"/>
                </a:cubicBezTo>
                <a:cubicBezTo>
                  <a:pt x="0" y="4595747"/>
                  <a:pt x="66145" y="4283208"/>
                  <a:pt x="198437" y="4010025"/>
                </a:cubicBezTo>
                <a:cubicBezTo>
                  <a:pt x="330729" y="3736843"/>
                  <a:pt x="525991" y="3506061"/>
                  <a:pt x="784225" y="3317677"/>
                </a:cubicBezTo>
                <a:cubicBezTo>
                  <a:pt x="1042590" y="3129161"/>
                  <a:pt x="1365977" y="2986286"/>
                  <a:pt x="1754385" y="2889052"/>
                </a:cubicBezTo>
                <a:cubicBezTo>
                  <a:pt x="2142926" y="2791818"/>
                  <a:pt x="2593445" y="2743200"/>
                  <a:pt x="3105943" y="2743200"/>
                </a:cubicBezTo>
                <a:close/>
              </a:path>
            </a:pathLst>
          </a:custGeom>
          <a:solidFill>
            <a:srgbClr val="028792">
              <a:alpha val="100000"/>
            </a:srgbClr>
          </a:solidFill>
          <a:ln w="11887188">
            <a:noFill/>
          </a:ln>
        </p:spPr>
        <p:style>
          <a:lnRef idx="2">
            <a:schemeClr val="accent1">
              <a:shade val="50000"/>
            </a:schemeClr>
          </a:lnRef>
          <a:fillRef idx="1">
            <a:schemeClr val="accent1"/>
          </a:fillRef>
          <a:effectRef idx="0">
            <a:schemeClr val="accent1"/>
          </a:effectRef>
          <a:fontRef idx="minor">
            <a:schemeClr val="lt1"/>
          </a:fontRef>
        </p:style>
      </p:sp>
      <p:sp>
        <p:nvSpPr>
          <p:cNvPr id="7798" name="Freeform 7798"/>
          <p:cNvSpPr/>
          <p:nvPr/>
        </p:nvSpPr>
        <p:spPr>
          <a:xfrm>
            <a:off x="4652879" y="3149976"/>
            <a:ext cx="59991" cy="107777"/>
          </a:xfrm>
          <a:custGeom>
            <a:avLst/>
            <a:gdLst/>
            <a:ahLst/>
            <a:cxnLst/>
            <a:rect l="0" t="0" r="0" b="0"/>
            <a:pathLst>
              <a:path w="3807618" h="6832600">
                <a:moveTo>
                  <a:pt x="1785937" y="1589882"/>
                </a:moveTo>
                <a:lnTo>
                  <a:pt x="1785937" y="6832600"/>
                </a:lnTo>
                <a:lnTo>
                  <a:pt x="0" y="6832600"/>
                </a:lnTo>
                <a:lnTo>
                  <a:pt x="0" y="127000"/>
                </a:lnTo>
                <a:lnTo>
                  <a:pt x="1680567" y="127000"/>
                </a:lnTo>
                <a:close/>
                <a:moveTo>
                  <a:pt x="3807618" y="82550"/>
                </a:moveTo>
                <a:lnTo>
                  <a:pt x="3776464" y="1738710"/>
                </a:lnTo>
                <a:cubicBezTo>
                  <a:pt x="3689416" y="1726275"/>
                  <a:pt x="3584707" y="1714897"/>
                  <a:pt x="3462337" y="1704579"/>
                </a:cubicBezTo>
                <a:cubicBezTo>
                  <a:pt x="3340100" y="1694260"/>
                  <a:pt x="3229239" y="1689100"/>
                  <a:pt x="3129756" y="1689100"/>
                </a:cubicBezTo>
                <a:cubicBezTo>
                  <a:pt x="2876814" y="1689100"/>
                  <a:pt x="2658070" y="1721115"/>
                  <a:pt x="2473523" y="1785144"/>
                </a:cubicBezTo>
                <a:cubicBezTo>
                  <a:pt x="2289108" y="1849173"/>
                  <a:pt x="2135716" y="1942108"/>
                  <a:pt x="2013346" y="2063949"/>
                </a:cubicBezTo>
                <a:cubicBezTo>
                  <a:pt x="1891109" y="2185790"/>
                  <a:pt x="1799894" y="2336602"/>
                  <a:pt x="1739701" y="2516386"/>
                </a:cubicBezTo>
                <a:cubicBezTo>
                  <a:pt x="1679641" y="2696039"/>
                  <a:pt x="1649610" y="2899503"/>
                  <a:pt x="1649610" y="3126780"/>
                </a:cubicBezTo>
                <a:lnTo>
                  <a:pt x="1283692" y="3015258"/>
                </a:lnTo>
                <a:cubicBezTo>
                  <a:pt x="1283692" y="2581077"/>
                  <a:pt x="1327083" y="2180961"/>
                  <a:pt x="1413867" y="1814910"/>
                </a:cubicBezTo>
                <a:cubicBezTo>
                  <a:pt x="1500650" y="1448726"/>
                  <a:pt x="1627782" y="1129176"/>
                  <a:pt x="1795264" y="856258"/>
                </a:cubicBezTo>
                <a:cubicBezTo>
                  <a:pt x="1962745" y="583208"/>
                  <a:pt x="2168392" y="372269"/>
                  <a:pt x="2412206" y="223441"/>
                </a:cubicBezTo>
                <a:cubicBezTo>
                  <a:pt x="2656152" y="74480"/>
                  <a:pt x="2935221" y="0"/>
                  <a:pt x="3249414" y="0"/>
                </a:cubicBezTo>
                <a:cubicBezTo>
                  <a:pt x="3348632" y="0"/>
                  <a:pt x="3449902" y="7409"/>
                  <a:pt x="3553221" y="22225"/>
                </a:cubicBezTo>
                <a:cubicBezTo>
                  <a:pt x="3656674" y="36910"/>
                  <a:pt x="3741472" y="57018"/>
                  <a:pt x="3807618" y="82550"/>
                </a:cubicBezTo>
                <a:close/>
              </a:path>
            </a:pathLst>
          </a:custGeom>
          <a:solidFill>
            <a:srgbClr val="028792">
              <a:alpha val="100000"/>
            </a:srgbClr>
          </a:solidFill>
          <a:ln w="11887188">
            <a:noFill/>
          </a:ln>
        </p:spPr>
        <p:style>
          <a:lnRef idx="2">
            <a:schemeClr val="accent1">
              <a:shade val="50000"/>
            </a:schemeClr>
          </a:lnRef>
          <a:fillRef idx="1">
            <a:schemeClr val="accent1"/>
          </a:fillRef>
          <a:effectRef idx="0">
            <a:schemeClr val="accent1"/>
          </a:effectRef>
          <a:fontRef idx="minor">
            <a:schemeClr val="lt1"/>
          </a:fontRef>
        </p:style>
      </p:sp>
      <p:sp>
        <p:nvSpPr>
          <p:cNvPr id="7799" name="Freeform 7799"/>
          <p:cNvSpPr/>
          <p:nvPr/>
        </p:nvSpPr>
        <p:spPr>
          <a:xfrm>
            <a:off x="4721431" y="3107505"/>
            <a:ext cx="95244" cy="152250"/>
          </a:xfrm>
          <a:custGeom>
            <a:avLst/>
            <a:gdLst/>
            <a:ahLst/>
            <a:cxnLst/>
            <a:rect l="0" t="0" r="0" b="0"/>
            <a:pathLst>
              <a:path w="6045200" h="9652000">
                <a:moveTo>
                  <a:pt x="4241800" y="8062119"/>
                </a:moveTo>
                <a:lnTo>
                  <a:pt x="4241800" y="0"/>
                </a:lnTo>
                <a:lnTo>
                  <a:pt x="6045200" y="0"/>
                </a:lnTo>
                <a:lnTo>
                  <a:pt x="6045200" y="9525000"/>
                </a:lnTo>
                <a:lnTo>
                  <a:pt x="4422179" y="9525000"/>
                </a:lnTo>
                <a:close/>
                <a:moveTo>
                  <a:pt x="0" y="6252766"/>
                </a:moveTo>
                <a:lnTo>
                  <a:pt x="0" y="6122591"/>
                </a:lnTo>
                <a:cubicBezTo>
                  <a:pt x="0" y="5609696"/>
                  <a:pt x="57877" y="5143434"/>
                  <a:pt x="173632" y="4723805"/>
                </a:cubicBezTo>
                <a:cubicBezTo>
                  <a:pt x="289520" y="4304044"/>
                  <a:pt x="459118" y="3943218"/>
                  <a:pt x="682426" y="3641329"/>
                </a:cubicBezTo>
                <a:cubicBezTo>
                  <a:pt x="905867" y="3339439"/>
                  <a:pt x="1180967" y="3105812"/>
                  <a:pt x="1507728" y="2940447"/>
                </a:cubicBezTo>
                <a:cubicBezTo>
                  <a:pt x="1834488" y="2775083"/>
                  <a:pt x="2206823" y="2692400"/>
                  <a:pt x="2624732" y="2692400"/>
                </a:cubicBezTo>
                <a:cubicBezTo>
                  <a:pt x="3017506" y="2692400"/>
                  <a:pt x="3361795" y="2775016"/>
                  <a:pt x="3657600" y="2940249"/>
                </a:cubicBezTo>
                <a:cubicBezTo>
                  <a:pt x="3953404" y="3105349"/>
                  <a:pt x="4205750" y="3339704"/>
                  <a:pt x="4414639" y="3643313"/>
                </a:cubicBezTo>
                <a:cubicBezTo>
                  <a:pt x="4623527" y="3946790"/>
                  <a:pt x="4792067" y="4304044"/>
                  <a:pt x="4920257" y="4715074"/>
                </a:cubicBezTo>
                <a:cubicBezTo>
                  <a:pt x="5048580" y="5125972"/>
                  <a:pt x="5141647" y="5575102"/>
                  <a:pt x="5199459" y="6062465"/>
                </a:cubicBezTo>
                <a:lnTo>
                  <a:pt x="5199459" y="6348016"/>
                </a:lnTo>
                <a:cubicBezTo>
                  <a:pt x="5141647" y="6815799"/>
                  <a:pt x="5048580" y="7250510"/>
                  <a:pt x="4920257" y="7652147"/>
                </a:cubicBezTo>
                <a:cubicBezTo>
                  <a:pt x="4792067" y="8053785"/>
                  <a:pt x="4623527" y="8404689"/>
                  <a:pt x="4414639" y="8704858"/>
                </a:cubicBezTo>
                <a:cubicBezTo>
                  <a:pt x="4205750" y="9005028"/>
                  <a:pt x="3952345" y="9237928"/>
                  <a:pt x="3654425" y="9403557"/>
                </a:cubicBezTo>
                <a:cubicBezTo>
                  <a:pt x="3356636" y="9569185"/>
                  <a:pt x="3009238" y="9652000"/>
                  <a:pt x="2612231" y="9652000"/>
                </a:cubicBezTo>
                <a:cubicBezTo>
                  <a:pt x="2194454" y="9652000"/>
                  <a:pt x="1823177" y="9567267"/>
                  <a:pt x="1498401" y="9397802"/>
                </a:cubicBezTo>
                <a:cubicBezTo>
                  <a:pt x="1173757" y="9228204"/>
                  <a:pt x="900773" y="8990410"/>
                  <a:pt x="679450" y="8684419"/>
                </a:cubicBezTo>
                <a:cubicBezTo>
                  <a:pt x="458126" y="8378429"/>
                  <a:pt x="289520" y="8018661"/>
                  <a:pt x="173632" y="7605118"/>
                </a:cubicBezTo>
                <a:cubicBezTo>
                  <a:pt x="57877" y="7191574"/>
                  <a:pt x="0" y="6740790"/>
                  <a:pt x="0" y="6252766"/>
                </a:cubicBezTo>
                <a:close/>
                <a:moveTo>
                  <a:pt x="1785937" y="6118424"/>
                </a:moveTo>
                <a:lnTo>
                  <a:pt x="1785937" y="6248797"/>
                </a:lnTo>
                <a:cubicBezTo>
                  <a:pt x="1785937" y="6526081"/>
                  <a:pt x="1807633" y="6784843"/>
                  <a:pt x="1851025" y="7025085"/>
                </a:cubicBezTo>
                <a:cubicBezTo>
                  <a:pt x="1894416" y="7265327"/>
                  <a:pt x="1966714" y="7477522"/>
                  <a:pt x="2067917" y="7661672"/>
                </a:cubicBezTo>
                <a:cubicBezTo>
                  <a:pt x="2169252" y="7845822"/>
                  <a:pt x="2301544" y="7988631"/>
                  <a:pt x="2464792" y="8090099"/>
                </a:cubicBezTo>
                <a:cubicBezTo>
                  <a:pt x="2628172" y="8191567"/>
                  <a:pt x="2827668" y="8242300"/>
                  <a:pt x="3063279" y="8242300"/>
                </a:cubicBezTo>
                <a:cubicBezTo>
                  <a:pt x="3369270" y="8242300"/>
                  <a:pt x="3621484" y="8172980"/>
                  <a:pt x="3819921" y="8034338"/>
                </a:cubicBezTo>
                <a:cubicBezTo>
                  <a:pt x="4018359" y="7895564"/>
                  <a:pt x="4170296" y="7704072"/>
                  <a:pt x="4275732" y="7459861"/>
                </a:cubicBezTo>
                <a:cubicBezTo>
                  <a:pt x="4381169" y="7215519"/>
                  <a:pt x="4442155" y="6933936"/>
                  <a:pt x="4458692" y="6615113"/>
                </a:cubicBezTo>
                <a:lnTo>
                  <a:pt x="4458692" y="5801519"/>
                </a:lnTo>
                <a:cubicBezTo>
                  <a:pt x="4446256" y="5540640"/>
                  <a:pt x="4410075" y="5305690"/>
                  <a:pt x="4350146" y="5096669"/>
                </a:cubicBezTo>
                <a:cubicBezTo>
                  <a:pt x="4290218" y="4887516"/>
                  <a:pt x="4203369" y="4708459"/>
                  <a:pt x="4089598" y="4559499"/>
                </a:cubicBezTo>
                <a:cubicBezTo>
                  <a:pt x="3975960" y="4410406"/>
                  <a:pt x="3835400" y="4294453"/>
                  <a:pt x="3667918" y="4211638"/>
                </a:cubicBezTo>
                <a:cubicBezTo>
                  <a:pt x="3500569" y="4128823"/>
                  <a:pt x="3303190" y="4087416"/>
                  <a:pt x="3075781" y="4087416"/>
                </a:cubicBezTo>
                <a:cubicBezTo>
                  <a:pt x="2844270" y="4087416"/>
                  <a:pt x="2645833" y="4140200"/>
                  <a:pt x="2480468" y="4245769"/>
                </a:cubicBezTo>
                <a:cubicBezTo>
                  <a:pt x="2315104" y="4351338"/>
                  <a:pt x="2181754" y="4495205"/>
                  <a:pt x="2080418" y="4677371"/>
                </a:cubicBezTo>
                <a:cubicBezTo>
                  <a:pt x="1979215" y="4859536"/>
                  <a:pt x="1904801" y="5073849"/>
                  <a:pt x="1857176" y="5320308"/>
                </a:cubicBezTo>
                <a:cubicBezTo>
                  <a:pt x="1809683" y="5566636"/>
                  <a:pt x="1785937" y="5832674"/>
                  <a:pt x="1785937" y="6118424"/>
                </a:cubicBezTo>
                <a:close/>
              </a:path>
            </a:pathLst>
          </a:custGeom>
          <a:solidFill>
            <a:srgbClr val="028792">
              <a:alpha val="100000"/>
            </a:srgbClr>
          </a:solidFill>
          <a:ln w="11887188">
            <a:noFill/>
          </a:ln>
        </p:spPr>
        <p:style>
          <a:lnRef idx="2">
            <a:schemeClr val="accent1">
              <a:shade val="50000"/>
            </a:schemeClr>
          </a:lnRef>
          <a:fillRef idx="1">
            <a:schemeClr val="accent1"/>
          </a:fillRef>
          <a:effectRef idx="0">
            <a:schemeClr val="accent1"/>
          </a:effectRef>
          <a:fontRef idx="minor">
            <a:schemeClr val="lt1"/>
          </a:fontRef>
        </p:style>
      </p:sp>
      <p:sp>
        <p:nvSpPr>
          <p:cNvPr id="7800" name="Rectangle 7800"/>
          <p:cNvSpPr/>
          <p:nvPr/>
        </p:nvSpPr>
        <p:spPr>
          <a:xfrm>
            <a:off x="4235290" y="5003408"/>
            <a:ext cx="673958" cy="299600"/>
          </a:xfrm>
          <a:prstGeom prst="rect">
            <a:avLst/>
          </a:prstGeom>
        </p:spPr>
      </p:sp>
      <p:sp>
        <p:nvSpPr>
          <p:cNvPr id="7801" name="Freeform 7801"/>
          <p:cNvSpPr/>
          <p:nvPr/>
        </p:nvSpPr>
        <p:spPr>
          <a:xfrm>
            <a:off x="4242588" y="5055762"/>
            <a:ext cx="55257" cy="82461"/>
          </a:xfrm>
          <a:custGeom>
            <a:avLst/>
            <a:gdLst/>
            <a:ahLst/>
            <a:cxnLst/>
            <a:rect l="0" t="0" r="0" b="0"/>
            <a:pathLst>
              <a:path w="6057900" h="9029700">
                <a:moveTo>
                  <a:pt x="6057900" y="7581900"/>
                </a:moveTo>
                <a:lnTo>
                  <a:pt x="6057900" y="9029700"/>
                </a:lnTo>
                <a:lnTo>
                  <a:pt x="1248370" y="9029700"/>
                </a:lnTo>
                <a:lnTo>
                  <a:pt x="1248370" y="7581900"/>
                </a:lnTo>
                <a:close/>
                <a:moveTo>
                  <a:pt x="1854200" y="0"/>
                </a:moveTo>
                <a:lnTo>
                  <a:pt x="1854200" y="9029700"/>
                </a:lnTo>
                <a:lnTo>
                  <a:pt x="0" y="9029700"/>
                </a:lnTo>
                <a:lnTo>
                  <a:pt x="0" y="0"/>
                </a:lnTo>
                <a:close/>
                <a:moveTo>
                  <a:pt x="5429250" y="3683000"/>
                </a:moveTo>
                <a:lnTo>
                  <a:pt x="5429250" y="5092700"/>
                </a:lnTo>
                <a:lnTo>
                  <a:pt x="1248370" y="5092700"/>
                </a:lnTo>
                <a:lnTo>
                  <a:pt x="1248370" y="3683000"/>
                </a:lnTo>
                <a:close/>
                <a:moveTo>
                  <a:pt x="6051550" y="0"/>
                </a:moveTo>
                <a:lnTo>
                  <a:pt x="6051550" y="1460500"/>
                </a:lnTo>
                <a:lnTo>
                  <a:pt x="1248370" y="1460500"/>
                </a:lnTo>
                <a:lnTo>
                  <a:pt x="1248370" y="0"/>
                </a:lnTo>
                <a:close/>
              </a:path>
            </a:pathLst>
          </a:custGeom>
          <a:solidFill>
            <a:srgbClr val="000000">
              <a:alpha val="100000"/>
            </a:srgbClr>
          </a:solidFill>
          <a:ln w="1720512">
            <a:noFill/>
          </a:ln>
        </p:spPr>
        <p:style>
          <a:lnRef idx="2">
            <a:schemeClr val="accent1">
              <a:shade val="50000"/>
            </a:schemeClr>
          </a:lnRef>
          <a:fillRef idx="1">
            <a:schemeClr val="accent1"/>
          </a:fillRef>
          <a:effectRef idx="0">
            <a:schemeClr val="accent1"/>
          </a:effectRef>
          <a:fontRef idx="minor">
            <a:schemeClr val="lt1"/>
          </a:fontRef>
        </p:style>
      </p:sp>
      <p:sp>
        <p:nvSpPr>
          <p:cNvPr id="7802" name="Freeform 7802"/>
          <p:cNvSpPr/>
          <p:nvPr/>
        </p:nvSpPr>
        <p:spPr>
          <a:xfrm>
            <a:off x="4302196" y="5076986"/>
            <a:ext cx="56902" cy="61237"/>
          </a:xfrm>
          <a:custGeom>
            <a:avLst/>
            <a:gdLst/>
            <a:ahLst/>
            <a:cxnLst/>
            <a:rect l="0" t="0" r="0" b="0"/>
            <a:pathLst>
              <a:path w="6238279" h="6705600">
                <a:moveTo>
                  <a:pt x="1996678" y="0"/>
                </a:moveTo>
                <a:lnTo>
                  <a:pt x="3106737" y="2038946"/>
                </a:lnTo>
                <a:lnTo>
                  <a:pt x="4247753" y="0"/>
                </a:lnTo>
                <a:lnTo>
                  <a:pt x="6151562" y="0"/>
                </a:lnTo>
                <a:lnTo>
                  <a:pt x="4253904" y="3278386"/>
                </a:lnTo>
                <a:lnTo>
                  <a:pt x="6238279" y="6705600"/>
                </a:lnTo>
                <a:lnTo>
                  <a:pt x="4328318" y="6705600"/>
                </a:lnTo>
                <a:lnTo>
                  <a:pt x="3119040" y="4548982"/>
                </a:lnTo>
                <a:lnTo>
                  <a:pt x="1909960" y="6705600"/>
                </a:lnTo>
                <a:lnTo>
                  <a:pt x="0" y="6705600"/>
                </a:lnTo>
                <a:lnTo>
                  <a:pt x="1984375" y="3278386"/>
                </a:lnTo>
                <a:lnTo>
                  <a:pt x="86717" y="0"/>
                </a:lnTo>
                <a:close/>
              </a:path>
            </a:pathLst>
          </a:custGeom>
          <a:solidFill>
            <a:srgbClr val="000000">
              <a:alpha val="100000"/>
            </a:srgbClr>
          </a:solidFill>
          <a:ln w="1720512">
            <a:noFill/>
          </a:ln>
        </p:spPr>
        <p:style>
          <a:lnRef idx="2">
            <a:schemeClr val="accent1">
              <a:shade val="50000"/>
            </a:schemeClr>
          </a:lnRef>
          <a:fillRef idx="1">
            <a:schemeClr val="accent1"/>
          </a:fillRef>
          <a:effectRef idx="0">
            <a:schemeClr val="accent1"/>
          </a:effectRef>
          <a:fontRef idx="minor">
            <a:schemeClr val="lt1"/>
          </a:fontRef>
        </p:style>
      </p:sp>
      <p:sp>
        <p:nvSpPr>
          <p:cNvPr id="7803" name="Freeform 7803"/>
          <p:cNvSpPr/>
          <p:nvPr/>
        </p:nvSpPr>
        <p:spPr>
          <a:xfrm>
            <a:off x="4364062" y="5075845"/>
            <a:ext cx="53519" cy="63539"/>
          </a:xfrm>
          <a:custGeom>
            <a:avLst/>
            <a:gdLst/>
            <a:ahLst/>
            <a:cxnLst/>
            <a:rect l="0" t="0" r="0" b="0"/>
            <a:pathLst>
              <a:path w="5867400" h="6957615">
                <a:moveTo>
                  <a:pt x="3059906" y="5562600"/>
                </a:moveTo>
                <a:cubicBezTo>
                  <a:pt x="3279510" y="5562600"/>
                  <a:pt x="3474243" y="5520267"/>
                  <a:pt x="3644106" y="5435600"/>
                </a:cubicBezTo>
                <a:cubicBezTo>
                  <a:pt x="3814100" y="5350801"/>
                  <a:pt x="3947715" y="5230879"/>
                  <a:pt x="4044950" y="5075833"/>
                </a:cubicBezTo>
                <a:cubicBezTo>
                  <a:pt x="4142316" y="4920655"/>
                  <a:pt x="4191000" y="4737695"/>
                  <a:pt x="4191000" y="4526955"/>
                </a:cubicBezTo>
                <a:lnTo>
                  <a:pt x="5867400" y="4526955"/>
                </a:lnTo>
                <a:cubicBezTo>
                  <a:pt x="5867400" y="4998178"/>
                  <a:pt x="5743310" y="5416748"/>
                  <a:pt x="5495131" y="5782667"/>
                </a:cubicBezTo>
                <a:cubicBezTo>
                  <a:pt x="5247084" y="6148454"/>
                  <a:pt x="4914238" y="6435725"/>
                  <a:pt x="4496593" y="6644481"/>
                </a:cubicBezTo>
                <a:cubicBezTo>
                  <a:pt x="4079081" y="6853236"/>
                  <a:pt x="3611827" y="6957615"/>
                  <a:pt x="3094831" y="6957615"/>
                </a:cubicBezTo>
                <a:cubicBezTo>
                  <a:pt x="2573866" y="6957615"/>
                  <a:pt x="2120040" y="6870831"/>
                  <a:pt x="1733351" y="6697265"/>
                </a:cubicBezTo>
                <a:cubicBezTo>
                  <a:pt x="1346795" y="6523567"/>
                  <a:pt x="1025326" y="6282730"/>
                  <a:pt x="768945" y="5974755"/>
                </a:cubicBezTo>
                <a:cubicBezTo>
                  <a:pt x="512564" y="5666780"/>
                  <a:pt x="320278" y="5307145"/>
                  <a:pt x="192087" y="4895850"/>
                </a:cubicBezTo>
                <a:cubicBezTo>
                  <a:pt x="64029" y="4484423"/>
                  <a:pt x="0" y="4043032"/>
                  <a:pt x="0" y="3571676"/>
                </a:cubicBezTo>
                <a:lnTo>
                  <a:pt x="0" y="3391892"/>
                </a:lnTo>
                <a:cubicBezTo>
                  <a:pt x="0" y="2916436"/>
                  <a:pt x="64029" y="2473060"/>
                  <a:pt x="192087" y="2061765"/>
                </a:cubicBezTo>
                <a:cubicBezTo>
                  <a:pt x="320278" y="1650338"/>
                  <a:pt x="512564" y="1290704"/>
                  <a:pt x="768945" y="982861"/>
                </a:cubicBezTo>
                <a:cubicBezTo>
                  <a:pt x="1025326" y="674886"/>
                  <a:pt x="1345803" y="434115"/>
                  <a:pt x="1730375" y="260548"/>
                </a:cubicBezTo>
                <a:cubicBezTo>
                  <a:pt x="2114946" y="86850"/>
                  <a:pt x="2565664" y="0"/>
                  <a:pt x="3082528" y="0"/>
                </a:cubicBezTo>
                <a:cubicBezTo>
                  <a:pt x="3632464" y="0"/>
                  <a:pt x="4115196" y="105370"/>
                  <a:pt x="4530725" y="316111"/>
                </a:cubicBezTo>
                <a:cubicBezTo>
                  <a:pt x="4946253" y="526851"/>
                  <a:pt x="5272881" y="827616"/>
                  <a:pt x="5510609" y="1218406"/>
                </a:cubicBezTo>
                <a:cubicBezTo>
                  <a:pt x="5748469" y="1609063"/>
                  <a:pt x="5867400" y="2071026"/>
                  <a:pt x="5867400" y="2604294"/>
                </a:cubicBezTo>
                <a:lnTo>
                  <a:pt x="4191000" y="2604294"/>
                </a:lnTo>
                <a:cubicBezTo>
                  <a:pt x="4191000" y="2380985"/>
                  <a:pt x="4146483" y="2178380"/>
                  <a:pt x="4057451" y="1996480"/>
                </a:cubicBezTo>
                <a:cubicBezTo>
                  <a:pt x="3968419" y="1814579"/>
                  <a:pt x="3839964" y="1668859"/>
                  <a:pt x="3672085" y="1559322"/>
                </a:cubicBezTo>
                <a:cubicBezTo>
                  <a:pt x="3504207" y="1449784"/>
                  <a:pt x="3298097" y="1395015"/>
                  <a:pt x="3053754" y="1395015"/>
                </a:cubicBezTo>
                <a:cubicBezTo>
                  <a:pt x="2792743" y="1395015"/>
                  <a:pt x="2579356" y="1449784"/>
                  <a:pt x="2413595" y="1559322"/>
                </a:cubicBezTo>
                <a:cubicBezTo>
                  <a:pt x="2247833" y="1668727"/>
                  <a:pt x="2119378" y="1817555"/>
                  <a:pt x="2028229" y="2005806"/>
                </a:cubicBezTo>
                <a:cubicBezTo>
                  <a:pt x="1937080" y="2193925"/>
                  <a:pt x="1873911" y="2406848"/>
                  <a:pt x="1838721" y="2644576"/>
                </a:cubicBezTo>
                <a:cubicBezTo>
                  <a:pt x="1803532" y="2882305"/>
                  <a:pt x="1785937" y="3131410"/>
                  <a:pt x="1785937" y="3391892"/>
                </a:cubicBezTo>
                <a:lnTo>
                  <a:pt x="1785937" y="3571676"/>
                </a:lnTo>
                <a:cubicBezTo>
                  <a:pt x="1785937" y="3832291"/>
                  <a:pt x="1802473" y="4082521"/>
                  <a:pt x="1835546" y="4322365"/>
                </a:cubicBezTo>
                <a:cubicBezTo>
                  <a:pt x="1868752" y="4562078"/>
                  <a:pt x="1931921" y="4775001"/>
                  <a:pt x="2025054" y="4961136"/>
                </a:cubicBezTo>
                <a:cubicBezTo>
                  <a:pt x="2118320" y="5147138"/>
                  <a:pt x="2247833" y="5293915"/>
                  <a:pt x="2413595" y="5401469"/>
                </a:cubicBezTo>
                <a:cubicBezTo>
                  <a:pt x="2579356" y="5508889"/>
                  <a:pt x="2794793" y="5562600"/>
                  <a:pt x="3059906" y="5562600"/>
                </a:cubicBezTo>
                <a:close/>
              </a:path>
            </a:pathLst>
          </a:custGeom>
          <a:solidFill>
            <a:srgbClr val="000000">
              <a:alpha val="100000"/>
            </a:srgbClr>
          </a:solidFill>
          <a:ln w="1720512">
            <a:noFill/>
          </a:ln>
        </p:spPr>
        <p:style>
          <a:lnRef idx="2">
            <a:schemeClr val="accent1">
              <a:shade val="50000"/>
            </a:schemeClr>
          </a:lnRef>
          <a:fillRef idx="1">
            <a:schemeClr val="accent1"/>
          </a:fillRef>
          <a:effectRef idx="0">
            <a:schemeClr val="accent1"/>
          </a:effectRef>
          <a:fontRef idx="minor">
            <a:schemeClr val="lt1"/>
          </a:fontRef>
        </p:style>
      </p:sp>
      <p:sp>
        <p:nvSpPr>
          <p:cNvPr id="7804" name="Freeform 7804"/>
          <p:cNvSpPr/>
          <p:nvPr/>
        </p:nvSpPr>
        <p:spPr>
          <a:xfrm>
            <a:off x="4426711" y="5051238"/>
            <a:ext cx="52941" cy="86927"/>
          </a:xfrm>
          <a:custGeom>
            <a:avLst/>
            <a:gdLst/>
            <a:ahLst/>
            <a:cxnLst/>
            <a:rect l="0" t="0" r="0" b="0"/>
            <a:pathLst>
              <a:path w="5803900" h="9518650">
                <a:moveTo>
                  <a:pt x="1785937" y="0"/>
                </a:moveTo>
                <a:lnTo>
                  <a:pt x="1785937" y="9518650"/>
                </a:lnTo>
                <a:lnTo>
                  <a:pt x="0" y="9518650"/>
                </a:lnTo>
                <a:lnTo>
                  <a:pt x="0" y="0"/>
                </a:lnTo>
                <a:close/>
                <a:moveTo>
                  <a:pt x="1531739" y="5930900"/>
                </a:moveTo>
                <a:lnTo>
                  <a:pt x="1041796" y="5930900"/>
                </a:lnTo>
                <a:cubicBezTo>
                  <a:pt x="1041796" y="5464440"/>
                  <a:pt x="1101791" y="5034095"/>
                  <a:pt x="1221779" y="4639866"/>
                </a:cubicBezTo>
                <a:cubicBezTo>
                  <a:pt x="1341768" y="4245637"/>
                  <a:pt x="1513482" y="3903001"/>
                  <a:pt x="1736923" y="3611960"/>
                </a:cubicBezTo>
                <a:cubicBezTo>
                  <a:pt x="1960496" y="3320918"/>
                  <a:pt x="2228519" y="3094898"/>
                  <a:pt x="2540992" y="2933899"/>
                </a:cubicBezTo>
                <a:cubicBezTo>
                  <a:pt x="2853597" y="2772900"/>
                  <a:pt x="3200333" y="2692400"/>
                  <a:pt x="3581201" y="2692400"/>
                </a:cubicBezTo>
                <a:cubicBezTo>
                  <a:pt x="3912327" y="2692400"/>
                  <a:pt x="4213423" y="2738901"/>
                  <a:pt x="4484489" y="2831902"/>
                </a:cubicBezTo>
                <a:cubicBezTo>
                  <a:pt x="4755686" y="2924771"/>
                  <a:pt x="4989578" y="3073400"/>
                  <a:pt x="5186164" y="3277791"/>
                </a:cubicBezTo>
                <a:cubicBezTo>
                  <a:pt x="5382749" y="3482182"/>
                  <a:pt x="5534818" y="3749543"/>
                  <a:pt x="5642371" y="4079875"/>
                </a:cubicBezTo>
                <a:cubicBezTo>
                  <a:pt x="5750057" y="4410208"/>
                  <a:pt x="5803900" y="4810787"/>
                  <a:pt x="5803900" y="5281613"/>
                </a:cubicBezTo>
                <a:lnTo>
                  <a:pt x="5803900" y="9518650"/>
                </a:lnTo>
                <a:lnTo>
                  <a:pt x="4000500" y="9518650"/>
                </a:lnTo>
                <a:lnTo>
                  <a:pt x="4000500" y="5265341"/>
                </a:lnTo>
                <a:cubicBezTo>
                  <a:pt x="4000500" y="4967817"/>
                  <a:pt x="3958232" y="4733264"/>
                  <a:pt x="3873698" y="4561682"/>
                </a:cubicBezTo>
                <a:cubicBezTo>
                  <a:pt x="3789164" y="4390100"/>
                  <a:pt x="3667455" y="4268193"/>
                  <a:pt x="3508573" y="4195961"/>
                </a:cubicBezTo>
                <a:cubicBezTo>
                  <a:pt x="3349691" y="4123598"/>
                  <a:pt x="3154759" y="4087416"/>
                  <a:pt x="2923778" y="4087416"/>
                </a:cubicBezTo>
                <a:cubicBezTo>
                  <a:pt x="2668190" y="4087416"/>
                  <a:pt x="2450637" y="4135041"/>
                  <a:pt x="2271117" y="4230291"/>
                </a:cubicBezTo>
                <a:cubicBezTo>
                  <a:pt x="2091729" y="4325409"/>
                  <a:pt x="1948391" y="4456775"/>
                  <a:pt x="1841103" y="4624388"/>
                </a:cubicBezTo>
                <a:cubicBezTo>
                  <a:pt x="1733814" y="4792001"/>
                  <a:pt x="1655431" y="4987529"/>
                  <a:pt x="1605954" y="5210969"/>
                </a:cubicBezTo>
                <a:cubicBezTo>
                  <a:pt x="1556477" y="5434410"/>
                  <a:pt x="1531739" y="5674387"/>
                  <a:pt x="1531739" y="5930900"/>
                </a:cubicBezTo>
                <a:close/>
              </a:path>
            </a:pathLst>
          </a:custGeom>
          <a:solidFill>
            <a:srgbClr val="000000">
              <a:alpha val="100000"/>
            </a:srgbClr>
          </a:solidFill>
          <a:ln w="1720512">
            <a:noFill/>
          </a:ln>
        </p:spPr>
        <p:style>
          <a:lnRef idx="2">
            <a:schemeClr val="accent1">
              <a:shade val="50000"/>
            </a:schemeClr>
          </a:lnRef>
          <a:fillRef idx="1">
            <a:schemeClr val="accent1"/>
          </a:fillRef>
          <a:effectRef idx="0">
            <a:schemeClr val="accent1"/>
          </a:effectRef>
          <a:fontRef idx="minor">
            <a:schemeClr val="lt1"/>
          </a:fontRef>
        </p:style>
      </p:sp>
      <p:sp>
        <p:nvSpPr>
          <p:cNvPr id="7805" name="Freeform 7805"/>
          <p:cNvSpPr/>
          <p:nvPr/>
        </p:nvSpPr>
        <p:spPr>
          <a:xfrm>
            <a:off x="4490170" y="5075825"/>
            <a:ext cx="54445" cy="63557"/>
          </a:xfrm>
          <a:custGeom>
            <a:avLst/>
            <a:gdLst/>
            <a:ahLst/>
            <a:cxnLst/>
            <a:rect l="0" t="0" r="0" b="0"/>
            <a:pathLst>
              <a:path w="5968801" h="6959600">
                <a:moveTo>
                  <a:pt x="3898900" y="5321697"/>
                </a:moveTo>
                <a:lnTo>
                  <a:pt x="3898900" y="2331046"/>
                </a:lnTo>
                <a:cubicBezTo>
                  <a:pt x="3898900" y="2116072"/>
                  <a:pt x="3863908" y="1931062"/>
                  <a:pt x="3793926" y="1776016"/>
                </a:cubicBezTo>
                <a:cubicBezTo>
                  <a:pt x="3724076" y="1620838"/>
                  <a:pt x="3616126" y="1499857"/>
                  <a:pt x="3470076" y="1413074"/>
                </a:cubicBezTo>
                <a:cubicBezTo>
                  <a:pt x="3324158" y="1326158"/>
                  <a:pt x="3135974" y="1282700"/>
                  <a:pt x="2905521" y="1282700"/>
                </a:cubicBezTo>
                <a:cubicBezTo>
                  <a:pt x="2708142" y="1282700"/>
                  <a:pt x="2537420" y="1316765"/>
                  <a:pt x="2393354" y="1384896"/>
                </a:cubicBezTo>
                <a:cubicBezTo>
                  <a:pt x="2249421" y="1452894"/>
                  <a:pt x="2138362" y="1549797"/>
                  <a:pt x="2060178" y="1675607"/>
                </a:cubicBezTo>
                <a:cubicBezTo>
                  <a:pt x="1982126" y="1801416"/>
                  <a:pt x="1943100" y="1948921"/>
                  <a:pt x="1943100" y="2118122"/>
                </a:cubicBezTo>
                <a:lnTo>
                  <a:pt x="157162" y="2118122"/>
                </a:lnTo>
                <a:cubicBezTo>
                  <a:pt x="157162" y="1833166"/>
                  <a:pt x="223242" y="1562696"/>
                  <a:pt x="355401" y="1306711"/>
                </a:cubicBezTo>
                <a:cubicBezTo>
                  <a:pt x="487560" y="1050727"/>
                  <a:pt x="679582" y="824707"/>
                  <a:pt x="931465" y="628650"/>
                </a:cubicBezTo>
                <a:cubicBezTo>
                  <a:pt x="1183481" y="432462"/>
                  <a:pt x="1483981" y="278673"/>
                  <a:pt x="1832967" y="167283"/>
                </a:cubicBezTo>
                <a:cubicBezTo>
                  <a:pt x="2182084" y="55761"/>
                  <a:pt x="2573469" y="0"/>
                  <a:pt x="3007121" y="0"/>
                </a:cubicBezTo>
                <a:cubicBezTo>
                  <a:pt x="3527557" y="0"/>
                  <a:pt x="3990114" y="86850"/>
                  <a:pt x="4394795" y="260549"/>
                </a:cubicBezTo>
                <a:cubicBezTo>
                  <a:pt x="4799607" y="434115"/>
                  <a:pt x="5118695" y="694598"/>
                  <a:pt x="5352057" y="1041996"/>
                </a:cubicBezTo>
                <a:cubicBezTo>
                  <a:pt x="5585552" y="1389394"/>
                  <a:pt x="5702300" y="1823641"/>
                  <a:pt x="5702300" y="2344738"/>
                </a:cubicBezTo>
                <a:lnTo>
                  <a:pt x="5702300" y="5216525"/>
                </a:lnTo>
                <a:cubicBezTo>
                  <a:pt x="5702300" y="5584693"/>
                  <a:pt x="5724988" y="5885591"/>
                  <a:pt x="5770364" y="6119218"/>
                </a:cubicBezTo>
                <a:cubicBezTo>
                  <a:pt x="5815872" y="6352845"/>
                  <a:pt x="5882018" y="6556508"/>
                  <a:pt x="5968801" y="6730207"/>
                </a:cubicBezTo>
                <a:lnTo>
                  <a:pt x="5968801" y="6835576"/>
                </a:lnTo>
                <a:lnTo>
                  <a:pt x="4160043" y="6835576"/>
                </a:lnTo>
                <a:cubicBezTo>
                  <a:pt x="4072995" y="6653544"/>
                  <a:pt x="4007710" y="6425010"/>
                  <a:pt x="3964185" y="6149975"/>
                </a:cubicBezTo>
                <a:cubicBezTo>
                  <a:pt x="3920661" y="5874941"/>
                  <a:pt x="3898900" y="5598848"/>
                  <a:pt x="3898900" y="5321697"/>
                </a:cubicBezTo>
                <a:close/>
                <a:moveTo>
                  <a:pt x="4141390" y="2743200"/>
                </a:moveTo>
                <a:lnTo>
                  <a:pt x="4141390" y="3759200"/>
                </a:lnTo>
                <a:lnTo>
                  <a:pt x="3146028" y="3759200"/>
                </a:lnTo>
                <a:cubicBezTo>
                  <a:pt x="2911210" y="3759200"/>
                  <a:pt x="2707216" y="3786056"/>
                  <a:pt x="2534046" y="3839766"/>
                </a:cubicBezTo>
                <a:cubicBezTo>
                  <a:pt x="2361009" y="3893477"/>
                  <a:pt x="2218795" y="3968949"/>
                  <a:pt x="2107406" y="4066183"/>
                </a:cubicBezTo>
                <a:cubicBezTo>
                  <a:pt x="1996148" y="4163418"/>
                  <a:pt x="1914723" y="4276130"/>
                  <a:pt x="1863129" y="4404321"/>
                </a:cubicBezTo>
                <a:cubicBezTo>
                  <a:pt x="1811668" y="4532511"/>
                  <a:pt x="1785937" y="4673071"/>
                  <a:pt x="1785937" y="4826000"/>
                </a:cubicBezTo>
                <a:cubicBezTo>
                  <a:pt x="1785937" y="4979062"/>
                  <a:pt x="1820994" y="5116579"/>
                  <a:pt x="1891109" y="5238552"/>
                </a:cubicBezTo>
                <a:cubicBezTo>
                  <a:pt x="1961356" y="5360525"/>
                  <a:pt x="2062559" y="5455643"/>
                  <a:pt x="2194718" y="5523905"/>
                </a:cubicBezTo>
                <a:cubicBezTo>
                  <a:pt x="2327010" y="5592035"/>
                  <a:pt x="2481990" y="5626100"/>
                  <a:pt x="2659657" y="5626100"/>
                </a:cubicBezTo>
                <a:cubicBezTo>
                  <a:pt x="2928210" y="5626100"/>
                  <a:pt x="3161638" y="5572390"/>
                  <a:pt x="3359943" y="5464969"/>
                </a:cubicBezTo>
                <a:cubicBezTo>
                  <a:pt x="3558249" y="5357416"/>
                  <a:pt x="3712170" y="5225058"/>
                  <a:pt x="3821707" y="5067896"/>
                </a:cubicBezTo>
                <a:cubicBezTo>
                  <a:pt x="3931245" y="4910733"/>
                  <a:pt x="3986014" y="4761905"/>
                  <a:pt x="3986014" y="4621411"/>
                </a:cubicBezTo>
                <a:lnTo>
                  <a:pt x="4464843" y="5378054"/>
                </a:lnTo>
                <a:cubicBezTo>
                  <a:pt x="4398830" y="5547519"/>
                  <a:pt x="4309004" y="5723203"/>
                  <a:pt x="4195365" y="5905104"/>
                </a:cubicBezTo>
                <a:cubicBezTo>
                  <a:pt x="4081859" y="6087005"/>
                  <a:pt x="3938389" y="6257595"/>
                  <a:pt x="3764954" y="6416874"/>
                </a:cubicBezTo>
                <a:cubicBezTo>
                  <a:pt x="3591652" y="6576021"/>
                  <a:pt x="3383227" y="6706262"/>
                  <a:pt x="3139678" y="6807597"/>
                </a:cubicBezTo>
                <a:cubicBezTo>
                  <a:pt x="2896129" y="6908932"/>
                  <a:pt x="2607071" y="6959600"/>
                  <a:pt x="2272506" y="6959600"/>
                </a:cubicBezTo>
                <a:cubicBezTo>
                  <a:pt x="1847453" y="6959600"/>
                  <a:pt x="1462550" y="6873742"/>
                  <a:pt x="1117798" y="6702029"/>
                </a:cubicBezTo>
                <a:cubicBezTo>
                  <a:pt x="773046" y="6530182"/>
                  <a:pt x="500525" y="6292123"/>
                  <a:pt x="300235" y="5987852"/>
                </a:cubicBezTo>
                <a:cubicBezTo>
                  <a:pt x="100078" y="5683581"/>
                  <a:pt x="0" y="5336845"/>
                  <a:pt x="0" y="4947643"/>
                </a:cubicBezTo>
                <a:cubicBezTo>
                  <a:pt x="0" y="4595747"/>
                  <a:pt x="66145" y="4283208"/>
                  <a:pt x="198437" y="4010025"/>
                </a:cubicBezTo>
                <a:cubicBezTo>
                  <a:pt x="330729" y="3736843"/>
                  <a:pt x="525991" y="3506061"/>
                  <a:pt x="784225" y="3317677"/>
                </a:cubicBezTo>
                <a:cubicBezTo>
                  <a:pt x="1042590" y="3129161"/>
                  <a:pt x="1365977" y="2986286"/>
                  <a:pt x="1754385" y="2889052"/>
                </a:cubicBezTo>
                <a:cubicBezTo>
                  <a:pt x="2142926" y="2791818"/>
                  <a:pt x="2593445" y="2743200"/>
                  <a:pt x="3105943" y="2743200"/>
                </a:cubicBezTo>
                <a:close/>
              </a:path>
            </a:pathLst>
          </a:custGeom>
          <a:solidFill>
            <a:srgbClr val="000000">
              <a:alpha val="100000"/>
            </a:srgbClr>
          </a:solidFill>
          <a:ln w="1720512">
            <a:noFill/>
          </a:ln>
        </p:spPr>
        <p:style>
          <a:lnRef idx="2">
            <a:schemeClr val="accent1">
              <a:shade val="50000"/>
            </a:schemeClr>
          </a:lnRef>
          <a:fillRef idx="1">
            <a:schemeClr val="accent1"/>
          </a:fillRef>
          <a:effectRef idx="0">
            <a:schemeClr val="accent1"/>
          </a:effectRef>
          <a:fontRef idx="minor">
            <a:schemeClr val="lt1"/>
          </a:fontRef>
        </p:style>
      </p:sp>
      <p:sp>
        <p:nvSpPr>
          <p:cNvPr id="7806" name="Freeform 7806"/>
          <p:cNvSpPr/>
          <p:nvPr/>
        </p:nvSpPr>
        <p:spPr>
          <a:xfrm>
            <a:off x="4555020" y="5075826"/>
            <a:ext cx="52941" cy="62339"/>
          </a:xfrm>
          <a:custGeom>
            <a:avLst/>
            <a:gdLst/>
            <a:ahLst/>
            <a:cxnLst/>
            <a:rect l="0" t="0" r="0" b="0"/>
            <a:pathLst>
              <a:path w="5803900" h="6826250">
                <a:moveTo>
                  <a:pt x="1785937" y="1550194"/>
                </a:moveTo>
                <a:lnTo>
                  <a:pt x="1785937" y="6826250"/>
                </a:lnTo>
                <a:lnTo>
                  <a:pt x="0" y="6826250"/>
                </a:lnTo>
                <a:lnTo>
                  <a:pt x="0" y="114300"/>
                </a:lnTo>
                <a:lnTo>
                  <a:pt x="1674217" y="114300"/>
                </a:lnTo>
                <a:close/>
                <a:moveTo>
                  <a:pt x="1525389" y="3238500"/>
                </a:moveTo>
                <a:lnTo>
                  <a:pt x="1041796" y="3238500"/>
                </a:lnTo>
                <a:cubicBezTo>
                  <a:pt x="1041796" y="2743200"/>
                  <a:pt x="1105892" y="2296386"/>
                  <a:pt x="1234082" y="1898055"/>
                </a:cubicBezTo>
                <a:cubicBezTo>
                  <a:pt x="1362405" y="1499593"/>
                  <a:pt x="1542454" y="1158942"/>
                  <a:pt x="1774229" y="876102"/>
                </a:cubicBezTo>
                <a:cubicBezTo>
                  <a:pt x="2006137" y="593262"/>
                  <a:pt x="2282494" y="376569"/>
                  <a:pt x="2603301" y="226021"/>
                </a:cubicBezTo>
                <a:cubicBezTo>
                  <a:pt x="2924108" y="75341"/>
                  <a:pt x="3283214" y="0"/>
                  <a:pt x="3680618" y="0"/>
                </a:cubicBezTo>
                <a:cubicBezTo>
                  <a:pt x="3995208" y="0"/>
                  <a:pt x="4282876" y="45443"/>
                  <a:pt x="4543623" y="136327"/>
                </a:cubicBezTo>
                <a:cubicBezTo>
                  <a:pt x="4804370" y="227079"/>
                  <a:pt x="5028869" y="371608"/>
                  <a:pt x="5217120" y="569913"/>
                </a:cubicBezTo>
                <a:cubicBezTo>
                  <a:pt x="5405503" y="768086"/>
                  <a:pt x="5550363" y="1030288"/>
                  <a:pt x="5651698" y="1356519"/>
                </a:cubicBezTo>
                <a:cubicBezTo>
                  <a:pt x="5753166" y="1682750"/>
                  <a:pt x="5803900" y="2081213"/>
                  <a:pt x="5803900" y="2551907"/>
                </a:cubicBezTo>
                <a:lnTo>
                  <a:pt x="5803900" y="6826250"/>
                </a:lnTo>
                <a:lnTo>
                  <a:pt x="4000500" y="6826250"/>
                </a:lnTo>
                <a:lnTo>
                  <a:pt x="4000500" y="2541985"/>
                </a:lnTo>
                <a:cubicBezTo>
                  <a:pt x="4000500" y="2244329"/>
                  <a:pt x="3959158" y="2012884"/>
                  <a:pt x="3876476" y="1847652"/>
                </a:cubicBezTo>
                <a:cubicBezTo>
                  <a:pt x="3793794" y="1682287"/>
                  <a:pt x="3672813" y="1565540"/>
                  <a:pt x="3513534" y="1497410"/>
                </a:cubicBezTo>
                <a:cubicBezTo>
                  <a:pt x="3354387" y="1429147"/>
                  <a:pt x="3158992" y="1395016"/>
                  <a:pt x="2927350" y="1395016"/>
                </a:cubicBezTo>
                <a:cubicBezTo>
                  <a:pt x="2687505" y="1395016"/>
                  <a:pt x="2479675" y="1442641"/>
                  <a:pt x="2303859" y="1537891"/>
                </a:cubicBezTo>
                <a:cubicBezTo>
                  <a:pt x="2128176" y="1633009"/>
                  <a:pt x="1983448" y="1764375"/>
                  <a:pt x="1869678" y="1931988"/>
                </a:cubicBezTo>
                <a:cubicBezTo>
                  <a:pt x="1755907" y="2099601"/>
                  <a:pt x="1670050" y="2295129"/>
                  <a:pt x="1612106" y="2518569"/>
                </a:cubicBezTo>
                <a:cubicBezTo>
                  <a:pt x="1554294" y="2742010"/>
                  <a:pt x="1525389" y="2981987"/>
                  <a:pt x="1525389" y="3238500"/>
                </a:cubicBezTo>
                <a:close/>
              </a:path>
            </a:pathLst>
          </a:custGeom>
          <a:solidFill>
            <a:srgbClr val="000000">
              <a:alpha val="100000"/>
            </a:srgbClr>
          </a:solidFill>
          <a:ln w="1720512">
            <a:noFill/>
          </a:ln>
        </p:spPr>
        <p:style>
          <a:lnRef idx="2">
            <a:schemeClr val="accent1">
              <a:shade val="50000"/>
            </a:schemeClr>
          </a:lnRef>
          <a:fillRef idx="1">
            <a:schemeClr val="accent1"/>
          </a:fillRef>
          <a:effectRef idx="0">
            <a:schemeClr val="accent1"/>
          </a:effectRef>
          <a:fontRef idx="minor">
            <a:schemeClr val="lt1"/>
          </a:fontRef>
        </p:style>
      </p:sp>
      <p:sp>
        <p:nvSpPr>
          <p:cNvPr id="7807" name="Freeform 7807"/>
          <p:cNvSpPr/>
          <p:nvPr/>
        </p:nvSpPr>
        <p:spPr>
          <a:xfrm>
            <a:off x="4618595" y="5075844"/>
            <a:ext cx="55909" cy="86503"/>
          </a:xfrm>
          <a:custGeom>
            <a:avLst/>
            <a:gdLst/>
            <a:ahLst/>
            <a:cxnLst/>
            <a:rect l="0" t="0" r="0" b="0"/>
            <a:pathLst>
              <a:path w="6129337" h="9472215">
                <a:moveTo>
                  <a:pt x="4516437" y="123230"/>
                </a:moveTo>
                <a:lnTo>
                  <a:pt x="6129337" y="123230"/>
                </a:lnTo>
                <a:lnTo>
                  <a:pt x="6129337" y="6607969"/>
                </a:lnTo>
                <a:cubicBezTo>
                  <a:pt x="6129337" y="7219684"/>
                  <a:pt x="5994003" y="7739392"/>
                  <a:pt x="5723334" y="8167091"/>
                </a:cubicBezTo>
                <a:cubicBezTo>
                  <a:pt x="5452797" y="8594922"/>
                  <a:pt x="5075832" y="8919368"/>
                  <a:pt x="4592439" y="9140427"/>
                </a:cubicBezTo>
                <a:cubicBezTo>
                  <a:pt x="4109045" y="9361619"/>
                  <a:pt x="3547202" y="9472215"/>
                  <a:pt x="2906910" y="9472215"/>
                </a:cubicBezTo>
                <a:cubicBezTo>
                  <a:pt x="2625923" y="9472215"/>
                  <a:pt x="2329457" y="9434974"/>
                  <a:pt x="2017514" y="9360494"/>
                </a:cubicBezTo>
                <a:cubicBezTo>
                  <a:pt x="1705570" y="9286014"/>
                  <a:pt x="1408112" y="9170193"/>
                  <a:pt x="1125140" y="9013030"/>
                </a:cubicBezTo>
                <a:cubicBezTo>
                  <a:pt x="842168" y="8855868"/>
                  <a:pt x="605631" y="8657364"/>
                  <a:pt x="415528" y="8417519"/>
                </a:cubicBezTo>
                <a:lnTo>
                  <a:pt x="1203126" y="7365602"/>
                </a:lnTo>
                <a:cubicBezTo>
                  <a:pt x="1409898" y="7604653"/>
                  <a:pt x="1649809" y="7791118"/>
                  <a:pt x="1922859" y="7924997"/>
                </a:cubicBezTo>
                <a:cubicBezTo>
                  <a:pt x="2196041" y="8059009"/>
                  <a:pt x="2498129" y="8126015"/>
                  <a:pt x="2829123" y="8126015"/>
                </a:cubicBezTo>
                <a:cubicBezTo>
                  <a:pt x="3151914" y="8126015"/>
                  <a:pt x="3425031" y="8067079"/>
                  <a:pt x="3648471" y="7949207"/>
                </a:cubicBezTo>
                <a:cubicBezTo>
                  <a:pt x="3871912" y="7831335"/>
                  <a:pt x="4043560" y="7659686"/>
                  <a:pt x="4163417" y="7434261"/>
                </a:cubicBezTo>
                <a:cubicBezTo>
                  <a:pt x="4283405" y="7208969"/>
                  <a:pt x="4343400" y="6937109"/>
                  <a:pt x="4343400" y="6618684"/>
                </a:cubicBezTo>
                <a:lnTo>
                  <a:pt x="4343400" y="1668065"/>
                </a:lnTo>
                <a:close/>
                <a:moveTo>
                  <a:pt x="0" y="3559373"/>
                </a:moveTo>
                <a:lnTo>
                  <a:pt x="0" y="3429198"/>
                </a:lnTo>
                <a:cubicBezTo>
                  <a:pt x="0" y="2916436"/>
                  <a:pt x="63036" y="2450306"/>
                  <a:pt x="189110" y="2030809"/>
                </a:cubicBezTo>
                <a:cubicBezTo>
                  <a:pt x="315317" y="1611180"/>
                  <a:pt x="495167" y="1250487"/>
                  <a:pt x="728662" y="948730"/>
                </a:cubicBezTo>
                <a:cubicBezTo>
                  <a:pt x="962157" y="646972"/>
                  <a:pt x="1246253" y="413411"/>
                  <a:pt x="1580951" y="248047"/>
                </a:cubicBezTo>
                <a:cubicBezTo>
                  <a:pt x="1915781" y="82682"/>
                  <a:pt x="2294069" y="0"/>
                  <a:pt x="2715815" y="0"/>
                </a:cubicBezTo>
                <a:cubicBezTo>
                  <a:pt x="3162167" y="0"/>
                  <a:pt x="3536222" y="82550"/>
                  <a:pt x="3837979" y="247650"/>
                </a:cubicBezTo>
                <a:cubicBezTo>
                  <a:pt x="4139736" y="412750"/>
                  <a:pt x="4387717" y="647038"/>
                  <a:pt x="4581921" y="950515"/>
                </a:cubicBezTo>
                <a:cubicBezTo>
                  <a:pt x="4776258" y="1253993"/>
                  <a:pt x="4928195" y="1611180"/>
                  <a:pt x="5037732" y="2022078"/>
                </a:cubicBezTo>
                <a:cubicBezTo>
                  <a:pt x="5147270" y="2432844"/>
                  <a:pt x="5233061" y="2881841"/>
                  <a:pt x="5295106" y="3369072"/>
                </a:cubicBezTo>
                <a:lnTo>
                  <a:pt x="5295106" y="3654623"/>
                </a:lnTo>
                <a:cubicBezTo>
                  <a:pt x="5233061" y="4122274"/>
                  <a:pt x="5139994" y="4556853"/>
                  <a:pt x="5015904" y="4958358"/>
                </a:cubicBezTo>
                <a:cubicBezTo>
                  <a:pt x="4891947" y="5359863"/>
                  <a:pt x="4728699" y="5710700"/>
                  <a:pt x="4526160" y="6010870"/>
                </a:cubicBezTo>
                <a:cubicBezTo>
                  <a:pt x="4323754" y="6310908"/>
                  <a:pt x="4072664" y="6543741"/>
                  <a:pt x="3772892" y="6709370"/>
                </a:cubicBezTo>
                <a:cubicBezTo>
                  <a:pt x="3473119" y="6874866"/>
                  <a:pt x="3116593" y="6957615"/>
                  <a:pt x="2703314" y="6957615"/>
                </a:cubicBezTo>
                <a:cubicBezTo>
                  <a:pt x="2289902" y="6957615"/>
                  <a:pt x="1916840" y="6872882"/>
                  <a:pt x="1584126" y="6703417"/>
                </a:cubicBezTo>
                <a:cubicBezTo>
                  <a:pt x="1251412" y="6533951"/>
                  <a:pt x="967250" y="6296289"/>
                  <a:pt x="731639" y="5990431"/>
                </a:cubicBezTo>
                <a:cubicBezTo>
                  <a:pt x="496159" y="5684440"/>
                  <a:pt x="315317" y="5324739"/>
                  <a:pt x="189110" y="4911328"/>
                </a:cubicBezTo>
                <a:cubicBezTo>
                  <a:pt x="63036" y="4497917"/>
                  <a:pt x="0" y="4047265"/>
                  <a:pt x="0" y="3559373"/>
                </a:cubicBezTo>
                <a:close/>
                <a:moveTo>
                  <a:pt x="1785937" y="3425031"/>
                </a:moveTo>
                <a:lnTo>
                  <a:pt x="1785937" y="3555206"/>
                </a:lnTo>
                <a:cubicBezTo>
                  <a:pt x="1785937" y="3832489"/>
                  <a:pt x="1812792" y="4091186"/>
                  <a:pt x="1866503" y="4331295"/>
                </a:cubicBezTo>
                <a:cubicBezTo>
                  <a:pt x="1920345" y="4571405"/>
                  <a:pt x="2004086" y="4783534"/>
                  <a:pt x="2117725" y="4967684"/>
                </a:cubicBezTo>
                <a:cubicBezTo>
                  <a:pt x="2231495" y="5151702"/>
                  <a:pt x="2374106" y="5294445"/>
                  <a:pt x="2545556" y="5395912"/>
                </a:cubicBezTo>
                <a:cubicBezTo>
                  <a:pt x="2717138" y="5497248"/>
                  <a:pt x="2920801" y="5547915"/>
                  <a:pt x="3156545" y="5547915"/>
                </a:cubicBezTo>
                <a:cubicBezTo>
                  <a:pt x="3483041" y="5547915"/>
                  <a:pt x="3749608" y="5478595"/>
                  <a:pt x="3956248" y="5339953"/>
                </a:cubicBezTo>
                <a:cubicBezTo>
                  <a:pt x="4163020" y="5201311"/>
                  <a:pt x="4318066" y="5009951"/>
                  <a:pt x="4421385" y="4765873"/>
                </a:cubicBezTo>
                <a:cubicBezTo>
                  <a:pt x="4524838" y="4521663"/>
                  <a:pt x="4584832" y="4240212"/>
                  <a:pt x="4601368" y="3921522"/>
                </a:cubicBezTo>
                <a:lnTo>
                  <a:pt x="4601368" y="3108325"/>
                </a:lnTo>
                <a:cubicBezTo>
                  <a:pt x="4593034" y="2847578"/>
                  <a:pt x="4557844" y="2612694"/>
                  <a:pt x="4495800" y="2403673"/>
                </a:cubicBezTo>
                <a:cubicBezTo>
                  <a:pt x="4433887" y="2194652"/>
                  <a:pt x="4347104" y="2015662"/>
                  <a:pt x="4235450" y="1866701"/>
                </a:cubicBezTo>
                <a:cubicBezTo>
                  <a:pt x="4123795" y="1717741"/>
                  <a:pt x="3979068" y="1601920"/>
                  <a:pt x="3801268" y="1519237"/>
                </a:cubicBezTo>
                <a:cubicBezTo>
                  <a:pt x="3623600" y="1436423"/>
                  <a:pt x="3412794" y="1395015"/>
                  <a:pt x="3168848" y="1395015"/>
                </a:cubicBezTo>
                <a:cubicBezTo>
                  <a:pt x="2933236" y="1395015"/>
                  <a:pt x="2729640" y="1447800"/>
                  <a:pt x="2558057" y="1553369"/>
                </a:cubicBezTo>
                <a:cubicBezTo>
                  <a:pt x="2386475" y="1658805"/>
                  <a:pt x="2243798" y="1802606"/>
                  <a:pt x="2130028" y="1984772"/>
                </a:cubicBezTo>
                <a:cubicBezTo>
                  <a:pt x="2016389" y="2166805"/>
                  <a:pt x="1930598" y="2380985"/>
                  <a:pt x="1872654" y="2627312"/>
                </a:cubicBezTo>
                <a:cubicBezTo>
                  <a:pt x="1814843" y="2873507"/>
                  <a:pt x="1785937" y="3139413"/>
                  <a:pt x="1785937" y="3425031"/>
                </a:cubicBezTo>
                <a:close/>
              </a:path>
            </a:pathLst>
          </a:custGeom>
          <a:solidFill>
            <a:srgbClr val="000000">
              <a:alpha val="100000"/>
            </a:srgbClr>
          </a:solidFill>
          <a:ln w="1720512">
            <a:noFill/>
          </a:ln>
        </p:spPr>
        <p:style>
          <a:lnRef idx="2">
            <a:schemeClr val="accent1">
              <a:shade val="50000"/>
            </a:schemeClr>
          </a:lnRef>
          <a:fillRef idx="1">
            <a:schemeClr val="accent1"/>
          </a:fillRef>
          <a:effectRef idx="0">
            <a:schemeClr val="accent1"/>
          </a:effectRef>
          <a:fontRef idx="minor">
            <a:schemeClr val="lt1"/>
          </a:fontRef>
        </p:style>
      </p:sp>
      <p:sp>
        <p:nvSpPr>
          <p:cNvPr id="7808" name="Freeform 7808"/>
          <p:cNvSpPr/>
          <p:nvPr/>
        </p:nvSpPr>
        <p:spPr>
          <a:xfrm>
            <a:off x="4685414" y="5075845"/>
            <a:ext cx="55605" cy="63539"/>
          </a:xfrm>
          <a:custGeom>
            <a:avLst/>
            <a:gdLst/>
            <a:ahLst/>
            <a:cxnLst/>
            <a:rect l="0" t="0" r="0" b="0"/>
            <a:pathLst>
              <a:path w="6096000" h="6957615">
                <a:moveTo>
                  <a:pt x="3342679" y="6957615"/>
                </a:moveTo>
                <a:cubicBezTo>
                  <a:pt x="2821714" y="6957615"/>
                  <a:pt x="2354460" y="6873940"/>
                  <a:pt x="1940917" y="6706592"/>
                </a:cubicBezTo>
                <a:cubicBezTo>
                  <a:pt x="1527505" y="6539111"/>
                  <a:pt x="1177131" y="6306542"/>
                  <a:pt x="889793" y="6008886"/>
                </a:cubicBezTo>
                <a:cubicBezTo>
                  <a:pt x="602456" y="5711230"/>
                  <a:pt x="382322" y="5365022"/>
                  <a:pt x="229393" y="4970264"/>
                </a:cubicBezTo>
                <a:cubicBezTo>
                  <a:pt x="76464" y="4575373"/>
                  <a:pt x="0" y="4154686"/>
                  <a:pt x="0" y="3708201"/>
                </a:cubicBezTo>
                <a:lnTo>
                  <a:pt x="0" y="3460155"/>
                </a:lnTo>
                <a:cubicBezTo>
                  <a:pt x="0" y="2951626"/>
                  <a:pt x="72297" y="2486554"/>
                  <a:pt x="216892" y="2064940"/>
                </a:cubicBezTo>
                <a:cubicBezTo>
                  <a:pt x="361619" y="1643195"/>
                  <a:pt x="569383" y="1277342"/>
                  <a:pt x="840184" y="967383"/>
                </a:cubicBezTo>
                <a:cubicBezTo>
                  <a:pt x="1110985" y="657291"/>
                  <a:pt x="1440656" y="418571"/>
                  <a:pt x="1829196" y="251222"/>
                </a:cubicBezTo>
                <a:cubicBezTo>
                  <a:pt x="2217869" y="83740"/>
                  <a:pt x="2656152" y="0"/>
                  <a:pt x="3144043" y="0"/>
                </a:cubicBezTo>
                <a:cubicBezTo>
                  <a:pt x="3619500" y="0"/>
                  <a:pt x="4041179" y="78647"/>
                  <a:pt x="4409082" y="235942"/>
                </a:cubicBezTo>
                <a:cubicBezTo>
                  <a:pt x="4777118" y="393237"/>
                  <a:pt x="5086151" y="616810"/>
                  <a:pt x="5336182" y="906661"/>
                </a:cubicBezTo>
                <a:cubicBezTo>
                  <a:pt x="5586346" y="1196380"/>
                  <a:pt x="5775523" y="1543116"/>
                  <a:pt x="5903714" y="1946870"/>
                </a:cubicBezTo>
                <a:cubicBezTo>
                  <a:pt x="6031904" y="2350492"/>
                  <a:pt x="6096000" y="2798696"/>
                  <a:pt x="6096000" y="3291483"/>
                </a:cubicBezTo>
                <a:lnTo>
                  <a:pt x="6096000" y="4036615"/>
                </a:lnTo>
                <a:lnTo>
                  <a:pt x="760214" y="4036615"/>
                </a:lnTo>
                <a:lnTo>
                  <a:pt x="760214" y="2842815"/>
                </a:lnTo>
                <a:lnTo>
                  <a:pt x="4343400" y="2842815"/>
                </a:lnTo>
                <a:lnTo>
                  <a:pt x="4343400" y="2705894"/>
                </a:lnTo>
                <a:cubicBezTo>
                  <a:pt x="4343400" y="2457318"/>
                  <a:pt x="4298751" y="2234671"/>
                  <a:pt x="4209454" y="2037953"/>
                </a:cubicBezTo>
                <a:cubicBezTo>
                  <a:pt x="4120289" y="1841235"/>
                  <a:pt x="3986543" y="1684933"/>
                  <a:pt x="3808214" y="1569045"/>
                </a:cubicBezTo>
                <a:cubicBezTo>
                  <a:pt x="3629885" y="1453026"/>
                  <a:pt x="3401747" y="1395015"/>
                  <a:pt x="3123803" y="1395015"/>
                </a:cubicBezTo>
                <a:cubicBezTo>
                  <a:pt x="2887397" y="1395015"/>
                  <a:pt x="2684131" y="1446676"/>
                  <a:pt x="2514004" y="1549995"/>
                </a:cubicBezTo>
                <a:cubicBezTo>
                  <a:pt x="2343877" y="1653315"/>
                  <a:pt x="2205897" y="1798042"/>
                  <a:pt x="2100064" y="1984176"/>
                </a:cubicBezTo>
                <a:cubicBezTo>
                  <a:pt x="1994362" y="2170179"/>
                  <a:pt x="1915583" y="2388261"/>
                  <a:pt x="1863725" y="2638425"/>
                </a:cubicBezTo>
                <a:cubicBezTo>
                  <a:pt x="1811866" y="2888456"/>
                  <a:pt x="1785937" y="3162366"/>
                  <a:pt x="1785937" y="3460155"/>
                </a:cubicBezTo>
                <a:lnTo>
                  <a:pt x="1785937" y="3708201"/>
                </a:lnTo>
                <a:cubicBezTo>
                  <a:pt x="1785937" y="3977018"/>
                  <a:pt x="1824235" y="4225131"/>
                  <a:pt x="1900832" y="4452540"/>
                </a:cubicBezTo>
                <a:cubicBezTo>
                  <a:pt x="1977562" y="4679950"/>
                  <a:pt x="2087430" y="4876337"/>
                  <a:pt x="2230437" y="5041701"/>
                </a:cubicBezTo>
                <a:cubicBezTo>
                  <a:pt x="2373444" y="5207066"/>
                  <a:pt x="2547474" y="5335257"/>
                  <a:pt x="2752526" y="5426273"/>
                </a:cubicBezTo>
                <a:cubicBezTo>
                  <a:pt x="2957578" y="5517158"/>
                  <a:pt x="3190676" y="5562600"/>
                  <a:pt x="3451820" y="5562600"/>
                </a:cubicBezTo>
                <a:cubicBezTo>
                  <a:pt x="3775008" y="5562600"/>
                  <a:pt x="4076435" y="5499827"/>
                  <a:pt x="4356100" y="5374283"/>
                </a:cubicBezTo>
                <a:cubicBezTo>
                  <a:pt x="4635764" y="5248606"/>
                  <a:pt x="4877196" y="5058106"/>
                  <a:pt x="5080396" y="4802783"/>
                </a:cubicBezTo>
                <a:lnTo>
                  <a:pt x="5947370" y="5742384"/>
                </a:lnTo>
                <a:cubicBezTo>
                  <a:pt x="5806744" y="5944923"/>
                  <a:pt x="5615516" y="6139193"/>
                  <a:pt x="5373687" y="6325195"/>
                </a:cubicBezTo>
                <a:cubicBezTo>
                  <a:pt x="5131858" y="6511197"/>
                  <a:pt x="4841411" y="6663134"/>
                  <a:pt x="4502348" y="6781006"/>
                </a:cubicBezTo>
                <a:cubicBezTo>
                  <a:pt x="4163285" y="6898745"/>
                  <a:pt x="3776728" y="6957615"/>
                  <a:pt x="3342679" y="6957615"/>
                </a:cubicBezTo>
                <a:close/>
              </a:path>
            </a:pathLst>
          </a:custGeom>
          <a:solidFill>
            <a:srgbClr val="000000">
              <a:alpha val="100000"/>
            </a:srgbClr>
          </a:solidFill>
          <a:ln w="1720512">
            <a:noFill/>
          </a:ln>
        </p:spPr>
        <p:style>
          <a:lnRef idx="2">
            <a:schemeClr val="accent1">
              <a:shade val="50000"/>
            </a:schemeClr>
          </a:lnRef>
          <a:fillRef idx="1">
            <a:schemeClr val="accent1"/>
          </a:fillRef>
          <a:effectRef idx="0">
            <a:schemeClr val="accent1"/>
          </a:effectRef>
          <a:fontRef idx="minor">
            <a:schemeClr val="lt1"/>
          </a:fontRef>
        </p:style>
      </p:sp>
      <p:sp>
        <p:nvSpPr>
          <p:cNvPr id="7809" name="Freeform 7809"/>
          <p:cNvSpPr/>
          <p:nvPr/>
        </p:nvSpPr>
        <p:spPr>
          <a:xfrm>
            <a:off x="4776769" y="5075845"/>
            <a:ext cx="57922" cy="63539"/>
          </a:xfrm>
          <a:custGeom>
            <a:avLst/>
            <a:gdLst/>
            <a:ahLst/>
            <a:cxnLst/>
            <a:rect l="0" t="0" r="0" b="0"/>
            <a:pathLst>
              <a:path w="6350000" h="6957615">
                <a:moveTo>
                  <a:pt x="0" y="3546872"/>
                </a:moveTo>
                <a:lnTo>
                  <a:pt x="0" y="3416697"/>
                </a:lnTo>
                <a:cubicBezTo>
                  <a:pt x="0" y="2924704"/>
                  <a:pt x="70180" y="2471010"/>
                  <a:pt x="210542" y="2055614"/>
                </a:cubicBezTo>
                <a:cubicBezTo>
                  <a:pt x="351035" y="1640086"/>
                  <a:pt x="555492" y="1279393"/>
                  <a:pt x="823912" y="973534"/>
                </a:cubicBezTo>
                <a:cubicBezTo>
                  <a:pt x="1092332" y="667676"/>
                  <a:pt x="1422730" y="428955"/>
                  <a:pt x="1815107" y="257373"/>
                </a:cubicBezTo>
                <a:cubicBezTo>
                  <a:pt x="2207484" y="85791"/>
                  <a:pt x="2657673" y="0"/>
                  <a:pt x="3165673" y="0"/>
                </a:cubicBezTo>
                <a:cubicBezTo>
                  <a:pt x="3673673" y="0"/>
                  <a:pt x="4125912" y="85791"/>
                  <a:pt x="4522390" y="257373"/>
                </a:cubicBezTo>
                <a:cubicBezTo>
                  <a:pt x="4918868" y="428955"/>
                  <a:pt x="5252375" y="667676"/>
                  <a:pt x="5522912" y="973534"/>
                </a:cubicBezTo>
                <a:cubicBezTo>
                  <a:pt x="5793449" y="1279393"/>
                  <a:pt x="5998897" y="1640086"/>
                  <a:pt x="6139259" y="2055614"/>
                </a:cubicBezTo>
                <a:cubicBezTo>
                  <a:pt x="6279753" y="2471010"/>
                  <a:pt x="6350000" y="2924704"/>
                  <a:pt x="6350000" y="3416697"/>
                </a:cubicBezTo>
                <a:lnTo>
                  <a:pt x="6350000" y="3546872"/>
                </a:lnTo>
                <a:cubicBezTo>
                  <a:pt x="6350000" y="4034763"/>
                  <a:pt x="6279753" y="4486473"/>
                  <a:pt x="6139259" y="4902001"/>
                </a:cubicBezTo>
                <a:cubicBezTo>
                  <a:pt x="5998897" y="5317397"/>
                  <a:pt x="5793449" y="5679149"/>
                  <a:pt x="5522912" y="5987256"/>
                </a:cubicBezTo>
                <a:cubicBezTo>
                  <a:pt x="5252375" y="6295231"/>
                  <a:pt x="4920919" y="6533951"/>
                  <a:pt x="4528542" y="6703417"/>
                </a:cubicBezTo>
                <a:cubicBezTo>
                  <a:pt x="4136297" y="6872882"/>
                  <a:pt x="3686175" y="6957615"/>
                  <a:pt x="3178175" y="6957615"/>
                </a:cubicBezTo>
                <a:cubicBezTo>
                  <a:pt x="2670042" y="6957615"/>
                  <a:pt x="2218729" y="6872882"/>
                  <a:pt x="1824235" y="6703417"/>
                </a:cubicBezTo>
                <a:cubicBezTo>
                  <a:pt x="1429874" y="6533951"/>
                  <a:pt x="1097425" y="6295231"/>
                  <a:pt x="826889" y="5987256"/>
                </a:cubicBezTo>
                <a:cubicBezTo>
                  <a:pt x="556484" y="5679149"/>
                  <a:pt x="351035" y="5317397"/>
                  <a:pt x="210542" y="4902001"/>
                </a:cubicBezTo>
                <a:cubicBezTo>
                  <a:pt x="70180" y="4486473"/>
                  <a:pt x="0" y="4034763"/>
                  <a:pt x="0" y="3546872"/>
                </a:cubicBezTo>
                <a:close/>
                <a:moveTo>
                  <a:pt x="1785937" y="3416697"/>
                </a:moveTo>
                <a:lnTo>
                  <a:pt x="1785937" y="3546872"/>
                </a:lnTo>
                <a:cubicBezTo>
                  <a:pt x="1785937" y="3828124"/>
                  <a:pt x="1810742" y="4090723"/>
                  <a:pt x="1860351" y="4334669"/>
                </a:cubicBezTo>
                <a:cubicBezTo>
                  <a:pt x="1909960" y="4578614"/>
                  <a:pt x="1989534" y="4792596"/>
                  <a:pt x="2099071" y="4976614"/>
                </a:cubicBezTo>
                <a:cubicBezTo>
                  <a:pt x="2208609" y="5160632"/>
                  <a:pt x="2352212" y="5304300"/>
                  <a:pt x="2529879" y="5407620"/>
                </a:cubicBezTo>
                <a:cubicBezTo>
                  <a:pt x="2707679" y="5510940"/>
                  <a:pt x="2924770" y="5562600"/>
                  <a:pt x="3181151" y="5562600"/>
                </a:cubicBezTo>
                <a:cubicBezTo>
                  <a:pt x="3429198" y="5562600"/>
                  <a:pt x="3642055" y="5510940"/>
                  <a:pt x="3819723" y="5407620"/>
                </a:cubicBezTo>
                <a:cubicBezTo>
                  <a:pt x="3997523" y="5304300"/>
                  <a:pt x="4140133" y="5160632"/>
                  <a:pt x="4247554" y="4976614"/>
                </a:cubicBezTo>
                <a:cubicBezTo>
                  <a:pt x="4355107" y="4792596"/>
                  <a:pt x="4434747" y="4578614"/>
                  <a:pt x="4486473" y="4334669"/>
                </a:cubicBezTo>
                <a:cubicBezTo>
                  <a:pt x="4538199" y="4090723"/>
                  <a:pt x="4564062" y="3828124"/>
                  <a:pt x="4564062" y="3546872"/>
                </a:cubicBezTo>
                <a:lnTo>
                  <a:pt x="4564062" y="3416697"/>
                </a:lnTo>
                <a:cubicBezTo>
                  <a:pt x="4564062" y="3143779"/>
                  <a:pt x="4538199" y="2886405"/>
                  <a:pt x="4486473" y="2644576"/>
                </a:cubicBezTo>
                <a:cubicBezTo>
                  <a:pt x="4434747" y="2402615"/>
                  <a:pt x="4354115" y="2187575"/>
                  <a:pt x="4244578" y="1999456"/>
                </a:cubicBezTo>
                <a:cubicBezTo>
                  <a:pt x="4135040" y="1811337"/>
                  <a:pt x="3991371" y="1663568"/>
                  <a:pt x="3813571" y="1556147"/>
                </a:cubicBezTo>
                <a:cubicBezTo>
                  <a:pt x="3635904" y="1448726"/>
                  <a:pt x="3420930" y="1395015"/>
                  <a:pt x="3168650" y="1395015"/>
                </a:cubicBezTo>
                <a:cubicBezTo>
                  <a:pt x="2916502" y="1395015"/>
                  <a:pt x="2702586" y="1448726"/>
                  <a:pt x="2526903" y="1556147"/>
                </a:cubicBezTo>
                <a:cubicBezTo>
                  <a:pt x="2351219" y="1663568"/>
                  <a:pt x="2208609" y="1811337"/>
                  <a:pt x="2099071" y="1999456"/>
                </a:cubicBezTo>
                <a:cubicBezTo>
                  <a:pt x="1989534" y="2187575"/>
                  <a:pt x="1909960" y="2402615"/>
                  <a:pt x="1860351" y="2644576"/>
                </a:cubicBezTo>
                <a:cubicBezTo>
                  <a:pt x="1810742" y="2886405"/>
                  <a:pt x="1785937" y="3143779"/>
                  <a:pt x="1785937" y="3416697"/>
                </a:cubicBezTo>
                <a:close/>
              </a:path>
            </a:pathLst>
          </a:custGeom>
          <a:solidFill>
            <a:srgbClr val="000000">
              <a:alpha val="100000"/>
            </a:srgbClr>
          </a:solidFill>
          <a:ln w="1720512">
            <a:noFill/>
          </a:ln>
        </p:spPr>
        <p:style>
          <a:lnRef idx="2">
            <a:schemeClr val="accent1">
              <a:shade val="50000"/>
            </a:schemeClr>
          </a:lnRef>
          <a:fillRef idx="1">
            <a:schemeClr val="accent1"/>
          </a:fillRef>
          <a:effectRef idx="0">
            <a:schemeClr val="accent1"/>
          </a:effectRef>
          <a:fontRef idx="minor">
            <a:schemeClr val="lt1"/>
          </a:fontRef>
        </p:style>
      </p:sp>
      <p:sp>
        <p:nvSpPr>
          <p:cNvPr id="7810" name="Freeform 7810"/>
          <p:cNvSpPr/>
          <p:nvPr/>
        </p:nvSpPr>
        <p:spPr>
          <a:xfrm>
            <a:off x="4840287" y="5049962"/>
            <a:ext cx="39792" cy="88203"/>
          </a:xfrm>
          <a:custGeom>
            <a:avLst/>
            <a:gdLst/>
            <a:ahLst/>
            <a:cxnLst/>
            <a:rect l="0" t="0" r="0" b="0"/>
            <a:pathLst>
              <a:path w="4362450" h="9658350">
                <a:moveTo>
                  <a:pt x="2800350" y="9658350"/>
                </a:moveTo>
                <a:lnTo>
                  <a:pt x="996950" y="9658350"/>
                </a:lnTo>
                <a:lnTo>
                  <a:pt x="996950" y="2351088"/>
                </a:lnTo>
                <a:cubicBezTo>
                  <a:pt x="996950" y="1842427"/>
                  <a:pt x="1096764" y="1413405"/>
                  <a:pt x="1296392" y="1064022"/>
                </a:cubicBezTo>
                <a:cubicBezTo>
                  <a:pt x="1496152" y="714640"/>
                  <a:pt x="1778198" y="449991"/>
                  <a:pt x="2142529" y="270074"/>
                </a:cubicBezTo>
                <a:cubicBezTo>
                  <a:pt x="2506860" y="90025"/>
                  <a:pt x="2940116" y="0"/>
                  <a:pt x="3442295" y="0"/>
                </a:cubicBezTo>
                <a:cubicBezTo>
                  <a:pt x="3606866" y="0"/>
                  <a:pt x="3765351" y="11444"/>
                  <a:pt x="3917751" y="34330"/>
                </a:cubicBezTo>
                <a:cubicBezTo>
                  <a:pt x="4070151" y="57085"/>
                  <a:pt x="4218384" y="84998"/>
                  <a:pt x="4362450" y="118071"/>
                </a:cubicBezTo>
                <a:lnTo>
                  <a:pt x="4362450" y="1465461"/>
                </a:lnTo>
                <a:cubicBezTo>
                  <a:pt x="4283868" y="1444824"/>
                  <a:pt x="4201186" y="1430404"/>
                  <a:pt x="4114403" y="1422202"/>
                </a:cubicBezTo>
                <a:cubicBezTo>
                  <a:pt x="4027752" y="1413868"/>
                  <a:pt x="3926549" y="1409700"/>
                  <a:pt x="3810793" y="1409700"/>
                </a:cubicBezTo>
                <a:cubicBezTo>
                  <a:pt x="3595952" y="1409700"/>
                  <a:pt x="3413058" y="1445882"/>
                  <a:pt x="3262114" y="1518246"/>
                </a:cubicBezTo>
                <a:cubicBezTo>
                  <a:pt x="3111301" y="1590477"/>
                  <a:pt x="2996604" y="1696905"/>
                  <a:pt x="2918023" y="1837532"/>
                </a:cubicBezTo>
                <a:cubicBezTo>
                  <a:pt x="2839574" y="1978158"/>
                  <a:pt x="2800350" y="2149740"/>
                  <a:pt x="2800350" y="2352279"/>
                </a:cubicBezTo>
                <a:close/>
                <a:moveTo>
                  <a:pt x="4133850" y="2946400"/>
                </a:moveTo>
                <a:lnTo>
                  <a:pt x="4133850" y="4216400"/>
                </a:lnTo>
                <a:lnTo>
                  <a:pt x="0" y="4216400"/>
                </a:lnTo>
                <a:lnTo>
                  <a:pt x="0" y="2946400"/>
                </a:lnTo>
                <a:close/>
              </a:path>
            </a:pathLst>
          </a:custGeom>
          <a:solidFill>
            <a:srgbClr val="000000">
              <a:alpha val="100000"/>
            </a:srgbClr>
          </a:solidFill>
          <a:ln w="1720512">
            <a:noFill/>
          </a:ln>
        </p:spPr>
        <p:style>
          <a:lnRef idx="2">
            <a:schemeClr val="accent1">
              <a:shade val="50000"/>
            </a:schemeClr>
          </a:lnRef>
          <a:fillRef idx="1">
            <a:schemeClr val="accent1"/>
          </a:fillRef>
          <a:effectRef idx="0">
            <a:schemeClr val="accent1"/>
          </a:effectRef>
          <a:fontRef idx="minor">
            <a:schemeClr val="lt1"/>
          </a:fontRef>
        </p:style>
      </p:sp>
      <p:sp>
        <p:nvSpPr>
          <p:cNvPr id="7811" name="Freeform 7811"/>
          <p:cNvSpPr/>
          <p:nvPr/>
        </p:nvSpPr>
        <p:spPr>
          <a:xfrm>
            <a:off x="4257610" y="5189233"/>
            <a:ext cx="18303" cy="85477"/>
          </a:xfrm>
          <a:custGeom>
            <a:avLst/>
            <a:gdLst/>
            <a:ahLst/>
            <a:cxnLst/>
            <a:rect l="0" t="0" r="0" b="0"/>
            <a:pathLst>
              <a:path w="2006600" h="9359900">
                <a:moveTo>
                  <a:pt x="1900237" y="2654300"/>
                </a:moveTo>
                <a:lnTo>
                  <a:pt x="1900237" y="9359900"/>
                </a:lnTo>
                <a:lnTo>
                  <a:pt x="114300" y="9359900"/>
                </a:lnTo>
                <a:lnTo>
                  <a:pt x="114300" y="2654300"/>
                </a:lnTo>
                <a:close/>
                <a:moveTo>
                  <a:pt x="0" y="901700"/>
                </a:moveTo>
                <a:cubicBezTo>
                  <a:pt x="0" y="640557"/>
                  <a:pt x="90818" y="424988"/>
                  <a:pt x="272454" y="254993"/>
                </a:cubicBezTo>
                <a:cubicBezTo>
                  <a:pt x="454091" y="84998"/>
                  <a:pt x="697772" y="0"/>
                  <a:pt x="1003498" y="0"/>
                </a:cubicBezTo>
                <a:cubicBezTo>
                  <a:pt x="1304858" y="0"/>
                  <a:pt x="1547349" y="84998"/>
                  <a:pt x="1730970" y="254993"/>
                </a:cubicBezTo>
                <a:cubicBezTo>
                  <a:pt x="1914723" y="424988"/>
                  <a:pt x="2006600" y="640557"/>
                  <a:pt x="2006600" y="901700"/>
                </a:cubicBezTo>
                <a:cubicBezTo>
                  <a:pt x="2006600" y="1162844"/>
                  <a:pt x="1914723" y="1378413"/>
                  <a:pt x="1730970" y="1548408"/>
                </a:cubicBezTo>
                <a:cubicBezTo>
                  <a:pt x="1547349" y="1718403"/>
                  <a:pt x="1304858" y="1803400"/>
                  <a:pt x="1003498" y="1803400"/>
                </a:cubicBezTo>
                <a:cubicBezTo>
                  <a:pt x="697772" y="1803400"/>
                  <a:pt x="454091" y="1718403"/>
                  <a:pt x="272454" y="1548408"/>
                </a:cubicBezTo>
                <a:cubicBezTo>
                  <a:pt x="90818" y="1378413"/>
                  <a:pt x="0" y="1162844"/>
                  <a:pt x="0" y="901700"/>
                </a:cubicBezTo>
                <a:close/>
              </a:path>
            </a:pathLst>
          </a:custGeom>
          <a:solidFill>
            <a:srgbClr val="000000">
              <a:alpha val="100000"/>
            </a:srgbClr>
          </a:solidFill>
          <a:ln w="1720512">
            <a:noFill/>
          </a:ln>
        </p:spPr>
        <p:style>
          <a:lnRef idx="2">
            <a:schemeClr val="accent1">
              <a:shade val="50000"/>
            </a:schemeClr>
          </a:lnRef>
          <a:fillRef idx="1">
            <a:schemeClr val="accent1"/>
          </a:fillRef>
          <a:effectRef idx="0">
            <a:schemeClr val="accent1"/>
          </a:effectRef>
          <a:fontRef idx="minor">
            <a:schemeClr val="lt1"/>
          </a:fontRef>
        </p:style>
      </p:sp>
      <p:sp>
        <p:nvSpPr>
          <p:cNvPr id="7812" name="Freeform 7812"/>
          <p:cNvSpPr/>
          <p:nvPr/>
        </p:nvSpPr>
        <p:spPr>
          <a:xfrm>
            <a:off x="4288761" y="5212313"/>
            <a:ext cx="52941" cy="62339"/>
          </a:xfrm>
          <a:custGeom>
            <a:avLst/>
            <a:gdLst/>
            <a:ahLst/>
            <a:cxnLst/>
            <a:rect l="0" t="0" r="0" b="0"/>
            <a:pathLst>
              <a:path w="5803900" h="6826250">
                <a:moveTo>
                  <a:pt x="1785937" y="1550194"/>
                </a:moveTo>
                <a:lnTo>
                  <a:pt x="1785937" y="6826250"/>
                </a:lnTo>
                <a:lnTo>
                  <a:pt x="0" y="6826250"/>
                </a:lnTo>
                <a:lnTo>
                  <a:pt x="0" y="114300"/>
                </a:lnTo>
                <a:lnTo>
                  <a:pt x="1674217" y="114300"/>
                </a:lnTo>
                <a:close/>
                <a:moveTo>
                  <a:pt x="1525389" y="3238500"/>
                </a:moveTo>
                <a:lnTo>
                  <a:pt x="1041796" y="3238500"/>
                </a:lnTo>
                <a:cubicBezTo>
                  <a:pt x="1041796" y="2743200"/>
                  <a:pt x="1105892" y="2296386"/>
                  <a:pt x="1234082" y="1898055"/>
                </a:cubicBezTo>
                <a:cubicBezTo>
                  <a:pt x="1362405" y="1499593"/>
                  <a:pt x="1542454" y="1158942"/>
                  <a:pt x="1774229" y="876102"/>
                </a:cubicBezTo>
                <a:cubicBezTo>
                  <a:pt x="2006137" y="593262"/>
                  <a:pt x="2282494" y="376569"/>
                  <a:pt x="2603301" y="226021"/>
                </a:cubicBezTo>
                <a:cubicBezTo>
                  <a:pt x="2924108" y="75341"/>
                  <a:pt x="3283214" y="0"/>
                  <a:pt x="3680618" y="0"/>
                </a:cubicBezTo>
                <a:cubicBezTo>
                  <a:pt x="3995208" y="0"/>
                  <a:pt x="4282876" y="45443"/>
                  <a:pt x="4543623" y="136327"/>
                </a:cubicBezTo>
                <a:cubicBezTo>
                  <a:pt x="4804370" y="227079"/>
                  <a:pt x="5028869" y="371608"/>
                  <a:pt x="5217120" y="569913"/>
                </a:cubicBezTo>
                <a:cubicBezTo>
                  <a:pt x="5405503" y="768086"/>
                  <a:pt x="5550363" y="1030288"/>
                  <a:pt x="5651698" y="1356519"/>
                </a:cubicBezTo>
                <a:cubicBezTo>
                  <a:pt x="5753166" y="1682750"/>
                  <a:pt x="5803900" y="2081213"/>
                  <a:pt x="5803900" y="2551907"/>
                </a:cubicBezTo>
                <a:lnTo>
                  <a:pt x="5803900" y="6826250"/>
                </a:lnTo>
                <a:lnTo>
                  <a:pt x="4000500" y="6826250"/>
                </a:lnTo>
                <a:lnTo>
                  <a:pt x="4000500" y="2541985"/>
                </a:lnTo>
                <a:cubicBezTo>
                  <a:pt x="4000500" y="2244329"/>
                  <a:pt x="3959158" y="2012884"/>
                  <a:pt x="3876476" y="1847652"/>
                </a:cubicBezTo>
                <a:cubicBezTo>
                  <a:pt x="3793794" y="1682287"/>
                  <a:pt x="3672813" y="1565540"/>
                  <a:pt x="3513534" y="1497410"/>
                </a:cubicBezTo>
                <a:cubicBezTo>
                  <a:pt x="3354387" y="1429147"/>
                  <a:pt x="3158992" y="1395016"/>
                  <a:pt x="2927350" y="1395016"/>
                </a:cubicBezTo>
                <a:cubicBezTo>
                  <a:pt x="2687505" y="1395016"/>
                  <a:pt x="2479675" y="1442641"/>
                  <a:pt x="2303859" y="1537891"/>
                </a:cubicBezTo>
                <a:cubicBezTo>
                  <a:pt x="2128176" y="1633009"/>
                  <a:pt x="1983448" y="1764375"/>
                  <a:pt x="1869678" y="1931988"/>
                </a:cubicBezTo>
                <a:cubicBezTo>
                  <a:pt x="1755907" y="2099601"/>
                  <a:pt x="1670050" y="2295129"/>
                  <a:pt x="1612106" y="2518569"/>
                </a:cubicBezTo>
                <a:cubicBezTo>
                  <a:pt x="1554294" y="2742010"/>
                  <a:pt x="1525389" y="2981987"/>
                  <a:pt x="1525389" y="3238500"/>
                </a:cubicBezTo>
                <a:close/>
              </a:path>
            </a:pathLst>
          </a:custGeom>
          <a:solidFill>
            <a:srgbClr val="000000">
              <a:alpha val="100000"/>
            </a:srgbClr>
          </a:solidFill>
          <a:ln w="1720512">
            <a:noFill/>
          </a:ln>
        </p:spPr>
        <p:style>
          <a:lnRef idx="2">
            <a:schemeClr val="accent1">
              <a:shade val="50000"/>
            </a:schemeClr>
          </a:lnRef>
          <a:fillRef idx="1">
            <a:schemeClr val="accent1"/>
          </a:fillRef>
          <a:effectRef idx="0">
            <a:schemeClr val="accent1"/>
          </a:effectRef>
          <a:fontRef idx="minor">
            <a:schemeClr val="lt1"/>
          </a:fontRef>
        </p:style>
      </p:sp>
      <p:sp>
        <p:nvSpPr>
          <p:cNvPr id="7813" name="Freeform 7813"/>
          <p:cNvSpPr/>
          <p:nvPr/>
        </p:nvSpPr>
        <p:spPr>
          <a:xfrm>
            <a:off x="4349974" y="5186449"/>
            <a:ext cx="39792" cy="88203"/>
          </a:xfrm>
          <a:custGeom>
            <a:avLst/>
            <a:gdLst/>
            <a:ahLst/>
            <a:cxnLst/>
            <a:rect l="0" t="0" r="0" b="0"/>
            <a:pathLst>
              <a:path w="4362450" h="9658350">
                <a:moveTo>
                  <a:pt x="2800350" y="9658350"/>
                </a:moveTo>
                <a:lnTo>
                  <a:pt x="996950" y="9658350"/>
                </a:lnTo>
                <a:lnTo>
                  <a:pt x="996950" y="2351088"/>
                </a:lnTo>
                <a:cubicBezTo>
                  <a:pt x="996950" y="1842427"/>
                  <a:pt x="1096764" y="1413405"/>
                  <a:pt x="1296392" y="1064022"/>
                </a:cubicBezTo>
                <a:cubicBezTo>
                  <a:pt x="1496152" y="714640"/>
                  <a:pt x="1778198" y="449991"/>
                  <a:pt x="2142529" y="270074"/>
                </a:cubicBezTo>
                <a:cubicBezTo>
                  <a:pt x="2506860" y="90025"/>
                  <a:pt x="2940116" y="0"/>
                  <a:pt x="3442295" y="0"/>
                </a:cubicBezTo>
                <a:cubicBezTo>
                  <a:pt x="3606866" y="0"/>
                  <a:pt x="3765351" y="11444"/>
                  <a:pt x="3917751" y="34330"/>
                </a:cubicBezTo>
                <a:cubicBezTo>
                  <a:pt x="4070151" y="57085"/>
                  <a:pt x="4218384" y="84998"/>
                  <a:pt x="4362450" y="118071"/>
                </a:cubicBezTo>
                <a:lnTo>
                  <a:pt x="4362450" y="1465461"/>
                </a:lnTo>
                <a:cubicBezTo>
                  <a:pt x="4283868" y="1444824"/>
                  <a:pt x="4201186" y="1430404"/>
                  <a:pt x="4114403" y="1422202"/>
                </a:cubicBezTo>
                <a:cubicBezTo>
                  <a:pt x="4027752" y="1413868"/>
                  <a:pt x="3926549" y="1409700"/>
                  <a:pt x="3810793" y="1409700"/>
                </a:cubicBezTo>
                <a:cubicBezTo>
                  <a:pt x="3595952" y="1409700"/>
                  <a:pt x="3413058" y="1445882"/>
                  <a:pt x="3262114" y="1518246"/>
                </a:cubicBezTo>
                <a:cubicBezTo>
                  <a:pt x="3111301" y="1590477"/>
                  <a:pt x="2996604" y="1696905"/>
                  <a:pt x="2918023" y="1837532"/>
                </a:cubicBezTo>
                <a:cubicBezTo>
                  <a:pt x="2839574" y="1978158"/>
                  <a:pt x="2800350" y="2149740"/>
                  <a:pt x="2800350" y="2352279"/>
                </a:cubicBezTo>
                <a:close/>
                <a:moveTo>
                  <a:pt x="4133850" y="2946400"/>
                </a:moveTo>
                <a:lnTo>
                  <a:pt x="4133850" y="4216400"/>
                </a:lnTo>
                <a:lnTo>
                  <a:pt x="0" y="4216400"/>
                </a:lnTo>
                <a:lnTo>
                  <a:pt x="0" y="2946400"/>
                </a:lnTo>
                <a:close/>
              </a:path>
            </a:pathLst>
          </a:custGeom>
          <a:solidFill>
            <a:srgbClr val="000000">
              <a:alpha val="100000"/>
            </a:srgbClr>
          </a:solidFill>
          <a:ln w="1720512">
            <a:noFill/>
          </a:ln>
        </p:spPr>
        <p:style>
          <a:lnRef idx="2">
            <a:schemeClr val="accent1">
              <a:shade val="50000"/>
            </a:schemeClr>
          </a:lnRef>
          <a:fillRef idx="1">
            <a:schemeClr val="accent1"/>
          </a:fillRef>
          <a:effectRef idx="0">
            <a:schemeClr val="accent1"/>
          </a:effectRef>
          <a:fontRef idx="minor">
            <a:schemeClr val="lt1"/>
          </a:fontRef>
        </p:style>
      </p:sp>
      <p:sp>
        <p:nvSpPr>
          <p:cNvPr id="7814" name="Freeform 7814"/>
          <p:cNvSpPr/>
          <p:nvPr/>
        </p:nvSpPr>
        <p:spPr>
          <a:xfrm>
            <a:off x="4393808" y="5212331"/>
            <a:ext cx="57922" cy="63539"/>
          </a:xfrm>
          <a:custGeom>
            <a:avLst/>
            <a:gdLst/>
            <a:ahLst/>
            <a:cxnLst/>
            <a:rect l="0" t="0" r="0" b="0"/>
            <a:pathLst>
              <a:path w="6350000" h="6957615">
                <a:moveTo>
                  <a:pt x="0" y="3546872"/>
                </a:moveTo>
                <a:lnTo>
                  <a:pt x="0" y="3416697"/>
                </a:lnTo>
                <a:cubicBezTo>
                  <a:pt x="0" y="2924704"/>
                  <a:pt x="70180" y="2471010"/>
                  <a:pt x="210542" y="2055614"/>
                </a:cubicBezTo>
                <a:cubicBezTo>
                  <a:pt x="351035" y="1640086"/>
                  <a:pt x="555492" y="1279393"/>
                  <a:pt x="823912" y="973534"/>
                </a:cubicBezTo>
                <a:cubicBezTo>
                  <a:pt x="1092332" y="667676"/>
                  <a:pt x="1422730" y="428955"/>
                  <a:pt x="1815107" y="257373"/>
                </a:cubicBezTo>
                <a:cubicBezTo>
                  <a:pt x="2207484" y="85791"/>
                  <a:pt x="2657673" y="0"/>
                  <a:pt x="3165673" y="0"/>
                </a:cubicBezTo>
                <a:cubicBezTo>
                  <a:pt x="3673673" y="0"/>
                  <a:pt x="4125912" y="85791"/>
                  <a:pt x="4522390" y="257373"/>
                </a:cubicBezTo>
                <a:cubicBezTo>
                  <a:pt x="4918868" y="428955"/>
                  <a:pt x="5252375" y="667676"/>
                  <a:pt x="5522912" y="973534"/>
                </a:cubicBezTo>
                <a:cubicBezTo>
                  <a:pt x="5793449" y="1279393"/>
                  <a:pt x="5998897" y="1640086"/>
                  <a:pt x="6139259" y="2055614"/>
                </a:cubicBezTo>
                <a:cubicBezTo>
                  <a:pt x="6279753" y="2471010"/>
                  <a:pt x="6350000" y="2924704"/>
                  <a:pt x="6350000" y="3416697"/>
                </a:cubicBezTo>
                <a:lnTo>
                  <a:pt x="6350000" y="3546872"/>
                </a:lnTo>
                <a:cubicBezTo>
                  <a:pt x="6350000" y="4034763"/>
                  <a:pt x="6279753" y="4486473"/>
                  <a:pt x="6139259" y="4902001"/>
                </a:cubicBezTo>
                <a:cubicBezTo>
                  <a:pt x="5998897" y="5317397"/>
                  <a:pt x="5793449" y="5679149"/>
                  <a:pt x="5522912" y="5987256"/>
                </a:cubicBezTo>
                <a:cubicBezTo>
                  <a:pt x="5252375" y="6295231"/>
                  <a:pt x="4920919" y="6533951"/>
                  <a:pt x="4528542" y="6703417"/>
                </a:cubicBezTo>
                <a:cubicBezTo>
                  <a:pt x="4136297" y="6872882"/>
                  <a:pt x="3686175" y="6957615"/>
                  <a:pt x="3178175" y="6957615"/>
                </a:cubicBezTo>
                <a:cubicBezTo>
                  <a:pt x="2670042" y="6957615"/>
                  <a:pt x="2218729" y="6872882"/>
                  <a:pt x="1824235" y="6703417"/>
                </a:cubicBezTo>
                <a:cubicBezTo>
                  <a:pt x="1429874" y="6533951"/>
                  <a:pt x="1097425" y="6295231"/>
                  <a:pt x="826889" y="5987256"/>
                </a:cubicBezTo>
                <a:cubicBezTo>
                  <a:pt x="556484" y="5679149"/>
                  <a:pt x="351035" y="5317397"/>
                  <a:pt x="210542" y="4902001"/>
                </a:cubicBezTo>
                <a:cubicBezTo>
                  <a:pt x="70180" y="4486473"/>
                  <a:pt x="0" y="4034763"/>
                  <a:pt x="0" y="3546872"/>
                </a:cubicBezTo>
                <a:close/>
                <a:moveTo>
                  <a:pt x="1785937" y="3416697"/>
                </a:moveTo>
                <a:lnTo>
                  <a:pt x="1785937" y="3546872"/>
                </a:lnTo>
                <a:cubicBezTo>
                  <a:pt x="1785937" y="3828124"/>
                  <a:pt x="1810742" y="4090723"/>
                  <a:pt x="1860351" y="4334669"/>
                </a:cubicBezTo>
                <a:cubicBezTo>
                  <a:pt x="1909960" y="4578614"/>
                  <a:pt x="1989534" y="4792596"/>
                  <a:pt x="2099071" y="4976614"/>
                </a:cubicBezTo>
                <a:cubicBezTo>
                  <a:pt x="2208609" y="5160632"/>
                  <a:pt x="2352212" y="5304300"/>
                  <a:pt x="2529879" y="5407620"/>
                </a:cubicBezTo>
                <a:cubicBezTo>
                  <a:pt x="2707679" y="5510940"/>
                  <a:pt x="2924770" y="5562600"/>
                  <a:pt x="3181151" y="5562600"/>
                </a:cubicBezTo>
                <a:cubicBezTo>
                  <a:pt x="3429198" y="5562600"/>
                  <a:pt x="3642055" y="5510940"/>
                  <a:pt x="3819723" y="5407620"/>
                </a:cubicBezTo>
                <a:cubicBezTo>
                  <a:pt x="3997523" y="5304300"/>
                  <a:pt x="4140133" y="5160632"/>
                  <a:pt x="4247554" y="4976614"/>
                </a:cubicBezTo>
                <a:cubicBezTo>
                  <a:pt x="4355107" y="4792596"/>
                  <a:pt x="4434747" y="4578614"/>
                  <a:pt x="4486473" y="4334669"/>
                </a:cubicBezTo>
                <a:cubicBezTo>
                  <a:pt x="4538199" y="4090723"/>
                  <a:pt x="4564062" y="3828124"/>
                  <a:pt x="4564062" y="3546872"/>
                </a:cubicBezTo>
                <a:lnTo>
                  <a:pt x="4564062" y="3416697"/>
                </a:lnTo>
                <a:cubicBezTo>
                  <a:pt x="4564062" y="3143779"/>
                  <a:pt x="4538199" y="2886405"/>
                  <a:pt x="4486473" y="2644576"/>
                </a:cubicBezTo>
                <a:cubicBezTo>
                  <a:pt x="4434747" y="2402615"/>
                  <a:pt x="4354115" y="2187575"/>
                  <a:pt x="4244578" y="1999456"/>
                </a:cubicBezTo>
                <a:cubicBezTo>
                  <a:pt x="4135040" y="1811337"/>
                  <a:pt x="3991371" y="1663568"/>
                  <a:pt x="3813571" y="1556147"/>
                </a:cubicBezTo>
                <a:cubicBezTo>
                  <a:pt x="3635904" y="1448726"/>
                  <a:pt x="3420930" y="1395015"/>
                  <a:pt x="3168650" y="1395015"/>
                </a:cubicBezTo>
                <a:cubicBezTo>
                  <a:pt x="2916502" y="1395015"/>
                  <a:pt x="2702586" y="1448726"/>
                  <a:pt x="2526903" y="1556147"/>
                </a:cubicBezTo>
                <a:cubicBezTo>
                  <a:pt x="2351219" y="1663568"/>
                  <a:pt x="2208609" y="1811337"/>
                  <a:pt x="2099071" y="1999456"/>
                </a:cubicBezTo>
                <a:cubicBezTo>
                  <a:pt x="1989534" y="2187575"/>
                  <a:pt x="1909960" y="2402615"/>
                  <a:pt x="1860351" y="2644576"/>
                </a:cubicBezTo>
                <a:cubicBezTo>
                  <a:pt x="1810742" y="2886405"/>
                  <a:pt x="1785937" y="3143779"/>
                  <a:pt x="1785937" y="3416697"/>
                </a:cubicBezTo>
                <a:close/>
              </a:path>
            </a:pathLst>
          </a:custGeom>
          <a:solidFill>
            <a:srgbClr val="000000">
              <a:alpha val="100000"/>
            </a:srgbClr>
          </a:solidFill>
          <a:ln w="1720512">
            <a:noFill/>
          </a:ln>
        </p:spPr>
        <p:style>
          <a:lnRef idx="2">
            <a:schemeClr val="accent1">
              <a:shade val="50000"/>
            </a:schemeClr>
          </a:lnRef>
          <a:fillRef idx="1">
            <a:schemeClr val="accent1"/>
          </a:fillRef>
          <a:effectRef idx="0">
            <a:schemeClr val="accent1"/>
          </a:effectRef>
          <a:fontRef idx="minor">
            <a:schemeClr val="lt1"/>
          </a:fontRef>
        </p:style>
      </p:sp>
      <p:sp>
        <p:nvSpPr>
          <p:cNvPr id="7815" name="Freeform 7815"/>
          <p:cNvSpPr/>
          <p:nvPr/>
        </p:nvSpPr>
        <p:spPr>
          <a:xfrm>
            <a:off x="4462145" y="5212313"/>
            <a:ext cx="34731" cy="62397"/>
          </a:xfrm>
          <a:custGeom>
            <a:avLst/>
            <a:gdLst/>
            <a:ahLst/>
            <a:cxnLst/>
            <a:rect l="0" t="0" r="0" b="0"/>
            <a:pathLst>
              <a:path w="3807618" h="6832600">
                <a:moveTo>
                  <a:pt x="1785937" y="1589882"/>
                </a:moveTo>
                <a:lnTo>
                  <a:pt x="1785937" y="6832600"/>
                </a:lnTo>
                <a:lnTo>
                  <a:pt x="0" y="6832600"/>
                </a:lnTo>
                <a:lnTo>
                  <a:pt x="0" y="127000"/>
                </a:lnTo>
                <a:lnTo>
                  <a:pt x="1680567" y="127000"/>
                </a:lnTo>
                <a:close/>
                <a:moveTo>
                  <a:pt x="3807618" y="82550"/>
                </a:moveTo>
                <a:lnTo>
                  <a:pt x="3776464" y="1738710"/>
                </a:lnTo>
                <a:cubicBezTo>
                  <a:pt x="3689416" y="1726275"/>
                  <a:pt x="3584707" y="1714897"/>
                  <a:pt x="3462337" y="1704579"/>
                </a:cubicBezTo>
                <a:cubicBezTo>
                  <a:pt x="3340100" y="1694260"/>
                  <a:pt x="3229239" y="1689100"/>
                  <a:pt x="3129756" y="1689100"/>
                </a:cubicBezTo>
                <a:cubicBezTo>
                  <a:pt x="2876814" y="1689100"/>
                  <a:pt x="2658070" y="1721115"/>
                  <a:pt x="2473523" y="1785144"/>
                </a:cubicBezTo>
                <a:cubicBezTo>
                  <a:pt x="2289108" y="1849173"/>
                  <a:pt x="2135716" y="1942108"/>
                  <a:pt x="2013346" y="2063949"/>
                </a:cubicBezTo>
                <a:cubicBezTo>
                  <a:pt x="1891109" y="2185790"/>
                  <a:pt x="1799894" y="2336602"/>
                  <a:pt x="1739701" y="2516386"/>
                </a:cubicBezTo>
                <a:cubicBezTo>
                  <a:pt x="1679641" y="2696039"/>
                  <a:pt x="1649610" y="2899503"/>
                  <a:pt x="1649610" y="3126780"/>
                </a:cubicBezTo>
                <a:lnTo>
                  <a:pt x="1283692" y="3015258"/>
                </a:lnTo>
                <a:cubicBezTo>
                  <a:pt x="1283692" y="2581077"/>
                  <a:pt x="1327083" y="2180961"/>
                  <a:pt x="1413867" y="1814910"/>
                </a:cubicBezTo>
                <a:cubicBezTo>
                  <a:pt x="1500650" y="1448726"/>
                  <a:pt x="1627782" y="1129176"/>
                  <a:pt x="1795264" y="856258"/>
                </a:cubicBezTo>
                <a:cubicBezTo>
                  <a:pt x="1962745" y="583208"/>
                  <a:pt x="2168392" y="372269"/>
                  <a:pt x="2412206" y="223441"/>
                </a:cubicBezTo>
                <a:cubicBezTo>
                  <a:pt x="2656152" y="74480"/>
                  <a:pt x="2935221" y="0"/>
                  <a:pt x="3249414" y="0"/>
                </a:cubicBezTo>
                <a:cubicBezTo>
                  <a:pt x="3348632" y="0"/>
                  <a:pt x="3449902" y="7409"/>
                  <a:pt x="3553221" y="22225"/>
                </a:cubicBezTo>
                <a:cubicBezTo>
                  <a:pt x="3656674" y="36910"/>
                  <a:pt x="3741472" y="57018"/>
                  <a:pt x="3807618" y="82550"/>
                </a:cubicBezTo>
                <a:close/>
              </a:path>
            </a:pathLst>
          </a:custGeom>
          <a:solidFill>
            <a:srgbClr val="000000">
              <a:alpha val="100000"/>
            </a:srgbClr>
          </a:solidFill>
          <a:ln w="1720512">
            <a:noFill/>
          </a:ln>
        </p:spPr>
        <p:style>
          <a:lnRef idx="2">
            <a:schemeClr val="accent1">
              <a:shade val="50000"/>
            </a:schemeClr>
          </a:lnRef>
          <a:fillRef idx="1">
            <a:schemeClr val="accent1"/>
          </a:fillRef>
          <a:effectRef idx="0">
            <a:schemeClr val="accent1"/>
          </a:effectRef>
          <a:fontRef idx="minor">
            <a:schemeClr val="lt1"/>
          </a:fontRef>
        </p:style>
      </p:sp>
      <p:sp>
        <p:nvSpPr>
          <p:cNvPr id="7816" name="Freeform 7816"/>
          <p:cNvSpPr/>
          <p:nvPr/>
        </p:nvSpPr>
        <p:spPr>
          <a:xfrm>
            <a:off x="4504764" y="5212313"/>
            <a:ext cx="87766" cy="62339"/>
          </a:xfrm>
          <a:custGeom>
            <a:avLst/>
            <a:gdLst/>
            <a:ahLst/>
            <a:cxnLst/>
            <a:rect l="0" t="0" r="0" b="0"/>
            <a:pathLst>
              <a:path w="9621837" h="6826250">
                <a:moveTo>
                  <a:pt x="1785937" y="1506736"/>
                </a:moveTo>
                <a:lnTo>
                  <a:pt x="1785937" y="6826250"/>
                </a:lnTo>
                <a:lnTo>
                  <a:pt x="0" y="6826250"/>
                </a:lnTo>
                <a:lnTo>
                  <a:pt x="0" y="114300"/>
                </a:lnTo>
                <a:lnTo>
                  <a:pt x="1674614" y="114300"/>
                </a:lnTo>
                <a:close/>
                <a:moveTo>
                  <a:pt x="1532532" y="3238500"/>
                </a:moveTo>
                <a:lnTo>
                  <a:pt x="1044376" y="3238500"/>
                </a:lnTo>
                <a:cubicBezTo>
                  <a:pt x="1044376" y="2772040"/>
                  <a:pt x="1101195" y="2341695"/>
                  <a:pt x="1214834" y="1947466"/>
                </a:cubicBezTo>
                <a:cubicBezTo>
                  <a:pt x="1328605" y="1553237"/>
                  <a:pt x="1496086" y="1210601"/>
                  <a:pt x="1717278" y="919560"/>
                </a:cubicBezTo>
                <a:cubicBezTo>
                  <a:pt x="1938602" y="628518"/>
                  <a:pt x="2212578" y="402498"/>
                  <a:pt x="2539206" y="241499"/>
                </a:cubicBezTo>
                <a:cubicBezTo>
                  <a:pt x="2865834" y="80500"/>
                  <a:pt x="3244122" y="0"/>
                  <a:pt x="3674070" y="0"/>
                </a:cubicBezTo>
                <a:cubicBezTo>
                  <a:pt x="3971858" y="0"/>
                  <a:pt x="4244776" y="44385"/>
                  <a:pt x="4492823" y="133152"/>
                </a:cubicBezTo>
                <a:cubicBezTo>
                  <a:pt x="4740870" y="221920"/>
                  <a:pt x="4954852" y="360231"/>
                  <a:pt x="5134768" y="548085"/>
                </a:cubicBezTo>
                <a:cubicBezTo>
                  <a:pt x="5314685" y="735939"/>
                  <a:pt x="5454253" y="979620"/>
                  <a:pt x="5553471" y="1279129"/>
                </a:cubicBezTo>
                <a:cubicBezTo>
                  <a:pt x="5652690" y="1578505"/>
                  <a:pt x="5702300" y="1936684"/>
                  <a:pt x="5702300" y="2353668"/>
                </a:cubicBezTo>
                <a:lnTo>
                  <a:pt x="5702300" y="6826250"/>
                </a:lnTo>
                <a:lnTo>
                  <a:pt x="3916362" y="6826250"/>
                </a:lnTo>
                <a:lnTo>
                  <a:pt x="3916362" y="2548136"/>
                </a:lnTo>
                <a:cubicBezTo>
                  <a:pt x="3916362" y="2242278"/>
                  <a:pt x="3874955" y="2006733"/>
                  <a:pt x="3792140" y="1841500"/>
                </a:cubicBezTo>
                <a:cubicBezTo>
                  <a:pt x="3709458" y="1676136"/>
                  <a:pt x="3592578" y="1560381"/>
                  <a:pt x="3441501" y="1494235"/>
                </a:cubicBezTo>
                <a:cubicBezTo>
                  <a:pt x="3290424" y="1428089"/>
                  <a:pt x="3109317" y="1395016"/>
                  <a:pt x="2898179" y="1395016"/>
                </a:cubicBezTo>
                <a:cubicBezTo>
                  <a:pt x="2666536" y="1395016"/>
                  <a:pt x="2464792" y="1442641"/>
                  <a:pt x="2292945" y="1537891"/>
                </a:cubicBezTo>
                <a:cubicBezTo>
                  <a:pt x="2121230" y="1633009"/>
                  <a:pt x="1979480" y="1764375"/>
                  <a:pt x="1867693" y="1931988"/>
                </a:cubicBezTo>
                <a:cubicBezTo>
                  <a:pt x="1756039" y="2099601"/>
                  <a:pt x="1672232" y="2295129"/>
                  <a:pt x="1616273" y="2518569"/>
                </a:cubicBezTo>
                <a:cubicBezTo>
                  <a:pt x="1560446" y="2742010"/>
                  <a:pt x="1532532" y="2981987"/>
                  <a:pt x="1532532" y="3238500"/>
                </a:cubicBezTo>
                <a:close/>
                <a:moveTo>
                  <a:pt x="5534818" y="3033713"/>
                </a:moveTo>
                <a:lnTo>
                  <a:pt x="4896048" y="3114279"/>
                </a:lnTo>
                <a:cubicBezTo>
                  <a:pt x="4896048" y="2676790"/>
                  <a:pt x="4950817" y="2270258"/>
                  <a:pt x="5060354" y="1894682"/>
                </a:cubicBezTo>
                <a:cubicBezTo>
                  <a:pt x="5170024" y="1518973"/>
                  <a:pt x="5333338" y="1188707"/>
                  <a:pt x="5550296" y="903883"/>
                </a:cubicBezTo>
                <a:cubicBezTo>
                  <a:pt x="5767387" y="619059"/>
                  <a:pt x="6037196" y="397206"/>
                  <a:pt x="6359723" y="238324"/>
                </a:cubicBezTo>
                <a:cubicBezTo>
                  <a:pt x="6682250" y="79441"/>
                  <a:pt x="7054320" y="0"/>
                  <a:pt x="7475934" y="0"/>
                </a:cubicBezTo>
                <a:cubicBezTo>
                  <a:pt x="7798461" y="0"/>
                  <a:pt x="8092016" y="46501"/>
                  <a:pt x="8356600" y="139502"/>
                </a:cubicBezTo>
                <a:cubicBezTo>
                  <a:pt x="8621315" y="232371"/>
                  <a:pt x="8847732" y="378950"/>
                  <a:pt x="9035851" y="579240"/>
                </a:cubicBezTo>
                <a:cubicBezTo>
                  <a:pt x="9223970" y="779397"/>
                  <a:pt x="9368631" y="1040540"/>
                  <a:pt x="9469834" y="1362671"/>
                </a:cubicBezTo>
                <a:cubicBezTo>
                  <a:pt x="9571170" y="1684801"/>
                  <a:pt x="9621837" y="2079162"/>
                  <a:pt x="9621837" y="2545755"/>
                </a:cubicBezTo>
                <a:lnTo>
                  <a:pt x="9621837" y="6826250"/>
                </a:lnTo>
                <a:lnTo>
                  <a:pt x="7835900" y="6826250"/>
                </a:lnTo>
                <a:lnTo>
                  <a:pt x="7835900" y="2541985"/>
                </a:lnTo>
                <a:cubicBezTo>
                  <a:pt x="7835900" y="2232025"/>
                  <a:pt x="7795484" y="1995422"/>
                  <a:pt x="7714654" y="1832174"/>
                </a:cubicBezTo>
                <a:cubicBezTo>
                  <a:pt x="7633824" y="1668794"/>
                  <a:pt x="7517738" y="1555089"/>
                  <a:pt x="7366396" y="1491060"/>
                </a:cubicBezTo>
                <a:cubicBezTo>
                  <a:pt x="7215054" y="1427031"/>
                  <a:pt x="7035734" y="1395016"/>
                  <a:pt x="6828432" y="1395016"/>
                </a:cubicBezTo>
                <a:cubicBezTo>
                  <a:pt x="6612797" y="1395016"/>
                  <a:pt x="6424149" y="1437482"/>
                  <a:pt x="6262489" y="1522413"/>
                </a:cubicBezTo>
                <a:cubicBezTo>
                  <a:pt x="6100828" y="1607212"/>
                  <a:pt x="5966089" y="1724092"/>
                  <a:pt x="5858271" y="1873052"/>
                </a:cubicBezTo>
                <a:cubicBezTo>
                  <a:pt x="5750454" y="2021880"/>
                  <a:pt x="5669557" y="2194653"/>
                  <a:pt x="5615582" y="2391371"/>
                </a:cubicBezTo>
                <a:cubicBezTo>
                  <a:pt x="5561739" y="2587956"/>
                  <a:pt x="5534818" y="2802070"/>
                  <a:pt x="5534818" y="3033713"/>
                </a:cubicBezTo>
                <a:close/>
              </a:path>
            </a:pathLst>
          </a:custGeom>
          <a:solidFill>
            <a:srgbClr val="000000">
              <a:alpha val="100000"/>
            </a:srgbClr>
          </a:solidFill>
          <a:ln w="1720512">
            <a:noFill/>
          </a:ln>
        </p:spPr>
        <p:style>
          <a:lnRef idx="2">
            <a:schemeClr val="accent1">
              <a:shade val="50000"/>
            </a:schemeClr>
          </a:lnRef>
          <a:fillRef idx="1">
            <a:schemeClr val="accent1"/>
          </a:fillRef>
          <a:effectRef idx="0">
            <a:schemeClr val="accent1"/>
          </a:effectRef>
          <a:fontRef idx="minor">
            <a:schemeClr val="lt1"/>
          </a:fontRef>
        </p:style>
      </p:sp>
      <p:sp>
        <p:nvSpPr>
          <p:cNvPr id="7817" name="Freeform 7817"/>
          <p:cNvSpPr/>
          <p:nvPr/>
        </p:nvSpPr>
        <p:spPr>
          <a:xfrm>
            <a:off x="4603336" y="5212312"/>
            <a:ext cx="54445" cy="63557"/>
          </a:xfrm>
          <a:custGeom>
            <a:avLst/>
            <a:gdLst/>
            <a:ahLst/>
            <a:cxnLst/>
            <a:rect l="0" t="0" r="0" b="0"/>
            <a:pathLst>
              <a:path w="5968801" h="6959600">
                <a:moveTo>
                  <a:pt x="3898900" y="5321697"/>
                </a:moveTo>
                <a:lnTo>
                  <a:pt x="3898900" y="2331046"/>
                </a:lnTo>
                <a:cubicBezTo>
                  <a:pt x="3898900" y="2116072"/>
                  <a:pt x="3863908" y="1931062"/>
                  <a:pt x="3793926" y="1776016"/>
                </a:cubicBezTo>
                <a:cubicBezTo>
                  <a:pt x="3724076" y="1620838"/>
                  <a:pt x="3616126" y="1499857"/>
                  <a:pt x="3470076" y="1413074"/>
                </a:cubicBezTo>
                <a:cubicBezTo>
                  <a:pt x="3324158" y="1326158"/>
                  <a:pt x="3135974" y="1282700"/>
                  <a:pt x="2905521" y="1282700"/>
                </a:cubicBezTo>
                <a:cubicBezTo>
                  <a:pt x="2708142" y="1282700"/>
                  <a:pt x="2537420" y="1316765"/>
                  <a:pt x="2393354" y="1384896"/>
                </a:cubicBezTo>
                <a:cubicBezTo>
                  <a:pt x="2249421" y="1452894"/>
                  <a:pt x="2138362" y="1549797"/>
                  <a:pt x="2060178" y="1675607"/>
                </a:cubicBezTo>
                <a:cubicBezTo>
                  <a:pt x="1982126" y="1801416"/>
                  <a:pt x="1943100" y="1948921"/>
                  <a:pt x="1943100" y="2118122"/>
                </a:cubicBezTo>
                <a:lnTo>
                  <a:pt x="157162" y="2118122"/>
                </a:lnTo>
                <a:cubicBezTo>
                  <a:pt x="157162" y="1833166"/>
                  <a:pt x="223242" y="1562696"/>
                  <a:pt x="355401" y="1306711"/>
                </a:cubicBezTo>
                <a:cubicBezTo>
                  <a:pt x="487560" y="1050727"/>
                  <a:pt x="679582" y="824707"/>
                  <a:pt x="931465" y="628650"/>
                </a:cubicBezTo>
                <a:cubicBezTo>
                  <a:pt x="1183481" y="432462"/>
                  <a:pt x="1483981" y="278673"/>
                  <a:pt x="1832967" y="167283"/>
                </a:cubicBezTo>
                <a:cubicBezTo>
                  <a:pt x="2182084" y="55761"/>
                  <a:pt x="2573469" y="0"/>
                  <a:pt x="3007121" y="0"/>
                </a:cubicBezTo>
                <a:cubicBezTo>
                  <a:pt x="3527557" y="0"/>
                  <a:pt x="3990114" y="86850"/>
                  <a:pt x="4394795" y="260549"/>
                </a:cubicBezTo>
                <a:cubicBezTo>
                  <a:pt x="4799607" y="434115"/>
                  <a:pt x="5118695" y="694598"/>
                  <a:pt x="5352057" y="1041996"/>
                </a:cubicBezTo>
                <a:cubicBezTo>
                  <a:pt x="5585552" y="1389394"/>
                  <a:pt x="5702300" y="1823641"/>
                  <a:pt x="5702300" y="2344738"/>
                </a:cubicBezTo>
                <a:lnTo>
                  <a:pt x="5702300" y="5216525"/>
                </a:lnTo>
                <a:cubicBezTo>
                  <a:pt x="5702300" y="5584693"/>
                  <a:pt x="5724988" y="5885591"/>
                  <a:pt x="5770364" y="6119218"/>
                </a:cubicBezTo>
                <a:cubicBezTo>
                  <a:pt x="5815872" y="6352845"/>
                  <a:pt x="5882018" y="6556508"/>
                  <a:pt x="5968801" y="6730207"/>
                </a:cubicBezTo>
                <a:lnTo>
                  <a:pt x="5968801" y="6835576"/>
                </a:lnTo>
                <a:lnTo>
                  <a:pt x="4160043" y="6835576"/>
                </a:lnTo>
                <a:cubicBezTo>
                  <a:pt x="4072995" y="6653544"/>
                  <a:pt x="4007710" y="6425010"/>
                  <a:pt x="3964185" y="6149975"/>
                </a:cubicBezTo>
                <a:cubicBezTo>
                  <a:pt x="3920661" y="5874941"/>
                  <a:pt x="3898900" y="5598848"/>
                  <a:pt x="3898900" y="5321697"/>
                </a:cubicBezTo>
                <a:close/>
                <a:moveTo>
                  <a:pt x="4141390" y="2743200"/>
                </a:moveTo>
                <a:lnTo>
                  <a:pt x="4141390" y="3759200"/>
                </a:lnTo>
                <a:lnTo>
                  <a:pt x="3146028" y="3759200"/>
                </a:lnTo>
                <a:cubicBezTo>
                  <a:pt x="2911210" y="3759200"/>
                  <a:pt x="2707216" y="3786056"/>
                  <a:pt x="2534046" y="3839766"/>
                </a:cubicBezTo>
                <a:cubicBezTo>
                  <a:pt x="2361009" y="3893477"/>
                  <a:pt x="2218795" y="3968949"/>
                  <a:pt x="2107406" y="4066183"/>
                </a:cubicBezTo>
                <a:cubicBezTo>
                  <a:pt x="1996148" y="4163418"/>
                  <a:pt x="1914723" y="4276130"/>
                  <a:pt x="1863129" y="4404321"/>
                </a:cubicBezTo>
                <a:cubicBezTo>
                  <a:pt x="1811668" y="4532511"/>
                  <a:pt x="1785937" y="4673071"/>
                  <a:pt x="1785937" y="4826000"/>
                </a:cubicBezTo>
                <a:cubicBezTo>
                  <a:pt x="1785937" y="4979062"/>
                  <a:pt x="1820994" y="5116579"/>
                  <a:pt x="1891109" y="5238552"/>
                </a:cubicBezTo>
                <a:cubicBezTo>
                  <a:pt x="1961356" y="5360525"/>
                  <a:pt x="2062559" y="5455643"/>
                  <a:pt x="2194718" y="5523905"/>
                </a:cubicBezTo>
                <a:cubicBezTo>
                  <a:pt x="2327010" y="5592035"/>
                  <a:pt x="2481990" y="5626100"/>
                  <a:pt x="2659657" y="5626100"/>
                </a:cubicBezTo>
                <a:cubicBezTo>
                  <a:pt x="2928210" y="5626100"/>
                  <a:pt x="3161638" y="5572390"/>
                  <a:pt x="3359943" y="5464969"/>
                </a:cubicBezTo>
                <a:cubicBezTo>
                  <a:pt x="3558249" y="5357416"/>
                  <a:pt x="3712170" y="5225058"/>
                  <a:pt x="3821707" y="5067896"/>
                </a:cubicBezTo>
                <a:cubicBezTo>
                  <a:pt x="3931245" y="4910733"/>
                  <a:pt x="3986014" y="4761905"/>
                  <a:pt x="3986014" y="4621411"/>
                </a:cubicBezTo>
                <a:lnTo>
                  <a:pt x="4464843" y="5378054"/>
                </a:lnTo>
                <a:cubicBezTo>
                  <a:pt x="4398830" y="5547519"/>
                  <a:pt x="4309004" y="5723203"/>
                  <a:pt x="4195365" y="5905104"/>
                </a:cubicBezTo>
                <a:cubicBezTo>
                  <a:pt x="4081859" y="6087005"/>
                  <a:pt x="3938389" y="6257595"/>
                  <a:pt x="3764954" y="6416874"/>
                </a:cubicBezTo>
                <a:cubicBezTo>
                  <a:pt x="3591652" y="6576021"/>
                  <a:pt x="3383227" y="6706262"/>
                  <a:pt x="3139678" y="6807597"/>
                </a:cubicBezTo>
                <a:cubicBezTo>
                  <a:pt x="2896129" y="6908932"/>
                  <a:pt x="2607071" y="6959600"/>
                  <a:pt x="2272506" y="6959600"/>
                </a:cubicBezTo>
                <a:cubicBezTo>
                  <a:pt x="1847453" y="6959600"/>
                  <a:pt x="1462550" y="6873742"/>
                  <a:pt x="1117798" y="6702029"/>
                </a:cubicBezTo>
                <a:cubicBezTo>
                  <a:pt x="773046" y="6530182"/>
                  <a:pt x="500525" y="6292123"/>
                  <a:pt x="300235" y="5987852"/>
                </a:cubicBezTo>
                <a:cubicBezTo>
                  <a:pt x="100078" y="5683581"/>
                  <a:pt x="0" y="5336845"/>
                  <a:pt x="0" y="4947643"/>
                </a:cubicBezTo>
                <a:cubicBezTo>
                  <a:pt x="0" y="4595747"/>
                  <a:pt x="66145" y="4283208"/>
                  <a:pt x="198437" y="4010025"/>
                </a:cubicBezTo>
                <a:cubicBezTo>
                  <a:pt x="330729" y="3736843"/>
                  <a:pt x="525991" y="3506061"/>
                  <a:pt x="784225" y="3317677"/>
                </a:cubicBezTo>
                <a:cubicBezTo>
                  <a:pt x="1042590" y="3129161"/>
                  <a:pt x="1365977" y="2986286"/>
                  <a:pt x="1754385" y="2889052"/>
                </a:cubicBezTo>
                <a:cubicBezTo>
                  <a:pt x="2142926" y="2791818"/>
                  <a:pt x="2593445" y="2743200"/>
                  <a:pt x="3105943" y="2743200"/>
                </a:cubicBezTo>
                <a:close/>
              </a:path>
            </a:pathLst>
          </a:custGeom>
          <a:solidFill>
            <a:srgbClr val="000000">
              <a:alpha val="100000"/>
            </a:srgbClr>
          </a:solidFill>
          <a:ln w="1720512">
            <a:noFill/>
          </a:ln>
        </p:spPr>
        <p:style>
          <a:lnRef idx="2">
            <a:schemeClr val="accent1">
              <a:shade val="50000"/>
            </a:schemeClr>
          </a:lnRef>
          <a:fillRef idx="1">
            <a:schemeClr val="accent1"/>
          </a:fillRef>
          <a:effectRef idx="0">
            <a:schemeClr val="accent1"/>
          </a:effectRef>
          <a:fontRef idx="minor">
            <a:schemeClr val="lt1"/>
          </a:fontRef>
        </p:style>
      </p:sp>
      <p:sp>
        <p:nvSpPr>
          <p:cNvPr id="7818" name="Freeform 7818"/>
          <p:cNvSpPr/>
          <p:nvPr/>
        </p:nvSpPr>
        <p:spPr>
          <a:xfrm>
            <a:off x="4662869" y="5198278"/>
            <a:ext cx="36357" cy="77533"/>
          </a:xfrm>
          <a:custGeom>
            <a:avLst/>
            <a:gdLst/>
            <a:ahLst/>
            <a:cxnLst/>
            <a:rect l="0" t="0" r="0" b="0"/>
            <a:pathLst>
              <a:path w="3985815" h="8489950">
                <a:moveTo>
                  <a:pt x="3905250" y="1651000"/>
                </a:moveTo>
                <a:lnTo>
                  <a:pt x="3905250" y="2921000"/>
                </a:lnTo>
                <a:lnTo>
                  <a:pt x="0" y="2921000"/>
                </a:lnTo>
                <a:lnTo>
                  <a:pt x="0" y="1651000"/>
                </a:lnTo>
                <a:close/>
                <a:moveTo>
                  <a:pt x="965200" y="0"/>
                </a:moveTo>
                <a:lnTo>
                  <a:pt x="2751137" y="0"/>
                </a:lnTo>
                <a:lnTo>
                  <a:pt x="2751137" y="6344047"/>
                </a:lnTo>
                <a:cubicBezTo>
                  <a:pt x="2751137" y="6538516"/>
                  <a:pt x="2776934" y="6687410"/>
                  <a:pt x="2828528" y="6790730"/>
                </a:cubicBezTo>
                <a:cubicBezTo>
                  <a:pt x="2880254" y="6894050"/>
                  <a:pt x="2957843" y="6965355"/>
                  <a:pt x="3061295" y="7004646"/>
                </a:cubicBezTo>
                <a:cubicBezTo>
                  <a:pt x="3164747" y="7043936"/>
                  <a:pt x="3295054" y="7063582"/>
                  <a:pt x="3452217" y="7063582"/>
                </a:cubicBezTo>
                <a:cubicBezTo>
                  <a:pt x="3563871" y="7063582"/>
                  <a:pt x="3664148" y="7058422"/>
                  <a:pt x="3753048" y="7048104"/>
                </a:cubicBezTo>
                <a:cubicBezTo>
                  <a:pt x="3842080" y="7037653"/>
                  <a:pt x="3917619" y="7026275"/>
                  <a:pt x="3979664" y="7013972"/>
                </a:cubicBezTo>
                <a:lnTo>
                  <a:pt x="3985815" y="8328621"/>
                </a:lnTo>
                <a:cubicBezTo>
                  <a:pt x="3832886" y="8378097"/>
                  <a:pt x="3667455" y="8417321"/>
                  <a:pt x="3489523" y="8446293"/>
                </a:cubicBezTo>
                <a:cubicBezTo>
                  <a:pt x="3311723" y="8475397"/>
                  <a:pt x="3115336" y="8489950"/>
                  <a:pt x="2900362" y="8489950"/>
                </a:cubicBezTo>
                <a:cubicBezTo>
                  <a:pt x="2507456" y="8489950"/>
                  <a:pt x="2165217" y="8424862"/>
                  <a:pt x="1873646" y="8294688"/>
                </a:cubicBezTo>
                <a:cubicBezTo>
                  <a:pt x="1582208" y="8164381"/>
                  <a:pt x="1357907" y="7954566"/>
                  <a:pt x="1200745" y="7665244"/>
                </a:cubicBezTo>
                <a:cubicBezTo>
                  <a:pt x="1043715" y="7375790"/>
                  <a:pt x="965200" y="6995385"/>
                  <a:pt x="965200" y="6524030"/>
                </a:cubicBezTo>
                <a:close/>
              </a:path>
            </a:pathLst>
          </a:custGeom>
          <a:solidFill>
            <a:srgbClr val="000000">
              <a:alpha val="100000"/>
            </a:srgbClr>
          </a:solidFill>
          <a:ln w="1720512">
            <a:noFill/>
          </a:ln>
        </p:spPr>
        <p:style>
          <a:lnRef idx="2">
            <a:schemeClr val="accent1">
              <a:shade val="50000"/>
            </a:schemeClr>
          </a:lnRef>
          <a:fillRef idx="1">
            <a:schemeClr val="accent1"/>
          </a:fillRef>
          <a:effectRef idx="0">
            <a:schemeClr val="accent1"/>
          </a:effectRef>
          <a:fontRef idx="minor">
            <a:schemeClr val="lt1"/>
          </a:fontRef>
        </p:style>
      </p:sp>
      <p:sp>
        <p:nvSpPr>
          <p:cNvPr id="7819" name="Freeform 7819"/>
          <p:cNvSpPr/>
          <p:nvPr/>
        </p:nvSpPr>
        <p:spPr>
          <a:xfrm>
            <a:off x="4707920" y="5189233"/>
            <a:ext cx="18303" cy="85477"/>
          </a:xfrm>
          <a:custGeom>
            <a:avLst/>
            <a:gdLst/>
            <a:ahLst/>
            <a:cxnLst/>
            <a:rect l="0" t="0" r="0" b="0"/>
            <a:pathLst>
              <a:path w="2006600" h="9359900">
                <a:moveTo>
                  <a:pt x="1900237" y="2654300"/>
                </a:moveTo>
                <a:lnTo>
                  <a:pt x="1900237" y="9359900"/>
                </a:lnTo>
                <a:lnTo>
                  <a:pt x="114300" y="9359900"/>
                </a:lnTo>
                <a:lnTo>
                  <a:pt x="114300" y="2654300"/>
                </a:lnTo>
                <a:close/>
                <a:moveTo>
                  <a:pt x="0" y="901700"/>
                </a:moveTo>
                <a:cubicBezTo>
                  <a:pt x="0" y="640557"/>
                  <a:pt x="90818" y="424988"/>
                  <a:pt x="272454" y="254993"/>
                </a:cubicBezTo>
                <a:cubicBezTo>
                  <a:pt x="454091" y="84998"/>
                  <a:pt x="697772" y="0"/>
                  <a:pt x="1003498" y="0"/>
                </a:cubicBezTo>
                <a:cubicBezTo>
                  <a:pt x="1304858" y="0"/>
                  <a:pt x="1547349" y="84998"/>
                  <a:pt x="1730970" y="254993"/>
                </a:cubicBezTo>
                <a:cubicBezTo>
                  <a:pt x="1914723" y="424988"/>
                  <a:pt x="2006600" y="640557"/>
                  <a:pt x="2006600" y="901700"/>
                </a:cubicBezTo>
                <a:cubicBezTo>
                  <a:pt x="2006600" y="1162844"/>
                  <a:pt x="1914723" y="1378413"/>
                  <a:pt x="1730970" y="1548408"/>
                </a:cubicBezTo>
                <a:cubicBezTo>
                  <a:pt x="1547349" y="1718403"/>
                  <a:pt x="1304858" y="1803400"/>
                  <a:pt x="1003498" y="1803400"/>
                </a:cubicBezTo>
                <a:cubicBezTo>
                  <a:pt x="697772" y="1803400"/>
                  <a:pt x="454091" y="1718403"/>
                  <a:pt x="272454" y="1548408"/>
                </a:cubicBezTo>
                <a:cubicBezTo>
                  <a:pt x="90818" y="1378413"/>
                  <a:pt x="0" y="1162844"/>
                  <a:pt x="0" y="901700"/>
                </a:cubicBezTo>
                <a:close/>
              </a:path>
            </a:pathLst>
          </a:custGeom>
          <a:solidFill>
            <a:srgbClr val="000000">
              <a:alpha val="100000"/>
            </a:srgbClr>
          </a:solidFill>
          <a:ln w="1720512">
            <a:noFill/>
          </a:ln>
        </p:spPr>
        <p:style>
          <a:lnRef idx="2">
            <a:schemeClr val="accent1">
              <a:shade val="50000"/>
            </a:schemeClr>
          </a:lnRef>
          <a:fillRef idx="1">
            <a:schemeClr val="accent1"/>
          </a:fillRef>
          <a:effectRef idx="0">
            <a:schemeClr val="accent1"/>
          </a:effectRef>
          <a:fontRef idx="minor">
            <a:schemeClr val="lt1"/>
          </a:fontRef>
        </p:style>
      </p:sp>
      <p:sp>
        <p:nvSpPr>
          <p:cNvPr id="7820" name="Freeform 7820"/>
          <p:cNvSpPr/>
          <p:nvPr/>
        </p:nvSpPr>
        <p:spPr>
          <a:xfrm>
            <a:off x="4736753" y="5212331"/>
            <a:ext cx="57922" cy="63539"/>
          </a:xfrm>
          <a:custGeom>
            <a:avLst/>
            <a:gdLst/>
            <a:ahLst/>
            <a:cxnLst/>
            <a:rect l="0" t="0" r="0" b="0"/>
            <a:pathLst>
              <a:path w="6350000" h="6957615">
                <a:moveTo>
                  <a:pt x="0" y="3546872"/>
                </a:moveTo>
                <a:lnTo>
                  <a:pt x="0" y="3416697"/>
                </a:lnTo>
                <a:cubicBezTo>
                  <a:pt x="0" y="2924704"/>
                  <a:pt x="70180" y="2471010"/>
                  <a:pt x="210542" y="2055614"/>
                </a:cubicBezTo>
                <a:cubicBezTo>
                  <a:pt x="351035" y="1640086"/>
                  <a:pt x="555492" y="1279393"/>
                  <a:pt x="823912" y="973534"/>
                </a:cubicBezTo>
                <a:cubicBezTo>
                  <a:pt x="1092332" y="667676"/>
                  <a:pt x="1422730" y="428955"/>
                  <a:pt x="1815107" y="257373"/>
                </a:cubicBezTo>
                <a:cubicBezTo>
                  <a:pt x="2207484" y="85791"/>
                  <a:pt x="2657673" y="0"/>
                  <a:pt x="3165673" y="0"/>
                </a:cubicBezTo>
                <a:cubicBezTo>
                  <a:pt x="3673673" y="0"/>
                  <a:pt x="4125912" y="85791"/>
                  <a:pt x="4522390" y="257373"/>
                </a:cubicBezTo>
                <a:cubicBezTo>
                  <a:pt x="4918868" y="428955"/>
                  <a:pt x="5252375" y="667676"/>
                  <a:pt x="5522912" y="973534"/>
                </a:cubicBezTo>
                <a:cubicBezTo>
                  <a:pt x="5793449" y="1279393"/>
                  <a:pt x="5998897" y="1640086"/>
                  <a:pt x="6139259" y="2055614"/>
                </a:cubicBezTo>
                <a:cubicBezTo>
                  <a:pt x="6279753" y="2471010"/>
                  <a:pt x="6350000" y="2924704"/>
                  <a:pt x="6350000" y="3416697"/>
                </a:cubicBezTo>
                <a:lnTo>
                  <a:pt x="6350000" y="3546872"/>
                </a:lnTo>
                <a:cubicBezTo>
                  <a:pt x="6350000" y="4034763"/>
                  <a:pt x="6279753" y="4486473"/>
                  <a:pt x="6139259" y="4902001"/>
                </a:cubicBezTo>
                <a:cubicBezTo>
                  <a:pt x="5998897" y="5317397"/>
                  <a:pt x="5793449" y="5679149"/>
                  <a:pt x="5522912" y="5987256"/>
                </a:cubicBezTo>
                <a:cubicBezTo>
                  <a:pt x="5252375" y="6295231"/>
                  <a:pt x="4920919" y="6533951"/>
                  <a:pt x="4528542" y="6703417"/>
                </a:cubicBezTo>
                <a:cubicBezTo>
                  <a:pt x="4136297" y="6872882"/>
                  <a:pt x="3686175" y="6957615"/>
                  <a:pt x="3178175" y="6957615"/>
                </a:cubicBezTo>
                <a:cubicBezTo>
                  <a:pt x="2670042" y="6957615"/>
                  <a:pt x="2218729" y="6872882"/>
                  <a:pt x="1824235" y="6703417"/>
                </a:cubicBezTo>
                <a:cubicBezTo>
                  <a:pt x="1429874" y="6533951"/>
                  <a:pt x="1097425" y="6295231"/>
                  <a:pt x="826889" y="5987256"/>
                </a:cubicBezTo>
                <a:cubicBezTo>
                  <a:pt x="556484" y="5679149"/>
                  <a:pt x="351035" y="5317397"/>
                  <a:pt x="210542" y="4902001"/>
                </a:cubicBezTo>
                <a:cubicBezTo>
                  <a:pt x="70180" y="4486473"/>
                  <a:pt x="0" y="4034763"/>
                  <a:pt x="0" y="3546872"/>
                </a:cubicBezTo>
                <a:close/>
                <a:moveTo>
                  <a:pt x="1785937" y="3416697"/>
                </a:moveTo>
                <a:lnTo>
                  <a:pt x="1785937" y="3546872"/>
                </a:lnTo>
                <a:cubicBezTo>
                  <a:pt x="1785937" y="3828124"/>
                  <a:pt x="1810742" y="4090723"/>
                  <a:pt x="1860351" y="4334669"/>
                </a:cubicBezTo>
                <a:cubicBezTo>
                  <a:pt x="1909960" y="4578614"/>
                  <a:pt x="1989534" y="4792596"/>
                  <a:pt x="2099071" y="4976614"/>
                </a:cubicBezTo>
                <a:cubicBezTo>
                  <a:pt x="2208609" y="5160632"/>
                  <a:pt x="2352212" y="5304300"/>
                  <a:pt x="2529879" y="5407620"/>
                </a:cubicBezTo>
                <a:cubicBezTo>
                  <a:pt x="2707679" y="5510940"/>
                  <a:pt x="2924770" y="5562600"/>
                  <a:pt x="3181151" y="5562600"/>
                </a:cubicBezTo>
                <a:cubicBezTo>
                  <a:pt x="3429198" y="5562600"/>
                  <a:pt x="3642055" y="5510940"/>
                  <a:pt x="3819723" y="5407620"/>
                </a:cubicBezTo>
                <a:cubicBezTo>
                  <a:pt x="3997523" y="5304300"/>
                  <a:pt x="4140133" y="5160632"/>
                  <a:pt x="4247554" y="4976614"/>
                </a:cubicBezTo>
                <a:cubicBezTo>
                  <a:pt x="4355107" y="4792596"/>
                  <a:pt x="4434747" y="4578614"/>
                  <a:pt x="4486473" y="4334669"/>
                </a:cubicBezTo>
                <a:cubicBezTo>
                  <a:pt x="4538199" y="4090723"/>
                  <a:pt x="4564062" y="3828124"/>
                  <a:pt x="4564062" y="3546872"/>
                </a:cubicBezTo>
                <a:lnTo>
                  <a:pt x="4564062" y="3416697"/>
                </a:lnTo>
                <a:cubicBezTo>
                  <a:pt x="4564062" y="3143779"/>
                  <a:pt x="4538199" y="2886405"/>
                  <a:pt x="4486473" y="2644576"/>
                </a:cubicBezTo>
                <a:cubicBezTo>
                  <a:pt x="4434747" y="2402615"/>
                  <a:pt x="4354115" y="2187575"/>
                  <a:pt x="4244578" y="1999456"/>
                </a:cubicBezTo>
                <a:cubicBezTo>
                  <a:pt x="4135040" y="1811337"/>
                  <a:pt x="3991371" y="1663568"/>
                  <a:pt x="3813571" y="1556147"/>
                </a:cubicBezTo>
                <a:cubicBezTo>
                  <a:pt x="3635904" y="1448726"/>
                  <a:pt x="3420930" y="1395015"/>
                  <a:pt x="3168650" y="1395015"/>
                </a:cubicBezTo>
                <a:cubicBezTo>
                  <a:pt x="2916502" y="1395015"/>
                  <a:pt x="2702586" y="1448726"/>
                  <a:pt x="2526903" y="1556147"/>
                </a:cubicBezTo>
                <a:cubicBezTo>
                  <a:pt x="2351219" y="1663568"/>
                  <a:pt x="2208609" y="1811337"/>
                  <a:pt x="2099071" y="1999456"/>
                </a:cubicBezTo>
                <a:cubicBezTo>
                  <a:pt x="1989534" y="2187575"/>
                  <a:pt x="1909960" y="2402615"/>
                  <a:pt x="1860351" y="2644576"/>
                </a:cubicBezTo>
                <a:cubicBezTo>
                  <a:pt x="1810742" y="2886405"/>
                  <a:pt x="1785937" y="3143779"/>
                  <a:pt x="1785937" y="3416697"/>
                </a:cubicBezTo>
                <a:close/>
              </a:path>
            </a:pathLst>
          </a:custGeom>
          <a:solidFill>
            <a:srgbClr val="000000">
              <a:alpha val="100000"/>
            </a:srgbClr>
          </a:solidFill>
          <a:ln w="1720512">
            <a:noFill/>
          </a:ln>
        </p:spPr>
        <p:style>
          <a:lnRef idx="2">
            <a:schemeClr val="accent1">
              <a:shade val="50000"/>
            </a:schemeClr>
          </a:lnRef>
          <a:fillRef idx="1">
            <a:schemeClr val="accent1"/>
          </a:fillRef>
          <a:effectRef idx="0">
            <a:schemeClr val="accent1"/>
          </a:effectRef>
          <a:fontRef idx="minor">
            <a:schemeClr val="lt1"/>
          </a:fontRef>
        </p:style>
      </p:sp>
      <p:sp>
        <p:nvSpPr>
          <p:cNvPr id="7821" name="Freeform 7821"/>
          <p:cNvSpPr/>
          <p:nvPr/>
        </p:nvSpPr>
        <p:spPr>
          <a:xfrm>
            <a:off x="4804743" y="5212313"/>
            <a:ext cx="52941" cy="62339"/>
          </a:xfrm>
          <a:custGeom>
            <a:avLst/>
            <a:gdLst/>
            <a:ahLst/>
            <a:cxnLst/>
            <a:rect l="0" t="0" r="0" b="0"/>
            <a:pathLst>
              <a:path w="5803900" h="6826250">
                <a:moveTo>
                  <a:pt x="1785937" y="1550194"/>
                </a:moveTo>
                <a:lnTo>
                  <a:pt x="1785937" y="6826250"/>
                </a:lnTo>
                <a:lnTo>
                  <a:pt x="0" y="6826250"/>
                </a:lnTo>
                <a:lnTo>
                  <a:pt x="0" y="114300"/>
                </a:lnTo>
                <a:lnTo>
                  <a:pt x="1674217" y="114300"/>
                </a:lnTo>
                <a:close/>
                <a:moveTo>
                  <a:pt x="1525389" y="3238500"/>
                </a:moveTo>
                <a:lnTo>
                  <a:pt x="1041796" y="3238500"/>
                </a:lnTo>
                <a:cubicBezTo>
                  <a:pt x="1041796" y="2743200"/>
                  <a:pt x="1105892" y="2296386"/>
                  <a:pt x="1234082" y="1898055"/>
                </a:cubicBezTo>
                <a:cubicBezTo>
                  <a:pt x="1362405" y="1499593"/>
                  <a:pt x="1542454" y="1158942"/>
                  <a:pt x="1774229" y="876102"/>
                </a:cubicBezTo>
                <a:cubicBezTo>
                  <a:pt x="2006137" y="593262"/>
                  <a:pt x="2282494" y="376569"/>
                  <a:pt x="2603301" y="226021"/>
                </a:cubicBezTo>
                <a:cubicBezTo>
                  <a:pt x="2924108" y="75341"/>
                  <a:pt x="3283214" y="0"/>
                  <a:pt x="3680618" y="0"/>
                </a:cubicBezTo>
                <a:cubicBezTo>
                  <a:pt x="3995208" y="0"/>
                  <a:pt x="4282876" y="45443"/>
                  <a:pt x="4543623" y="136327"/>
                </a:cubicBezTo>
                <a:cubicBezTo>
                  <a:pt x="4804370" y="227079"/>
                  <a:pt x="5028869" y="371608"/>
                  <a:pt x="5217120" y="569913"/>
                </a:cubicBezTo>
                <a:cubicBezTo>
                  <a:pt x="5405503" y="768086"/>
                  <a:pt x="5550363" y="1030288"/>
                  <a:pt x="5651698" y="1356519"/>
                </a:cubicBezTo>
                <a:cubicBezTo>
                  <a:pt x="5753166" y="1682750"/>
                  <a:pt x="5803900" y="2081213"/>
                  <a:pt x="5803900" y="2551907"/>
                </a:cubicBezTo>
                <a:lnTo>
                  <a:pt x="5803900" y="6826250"/>
                </a:lnTo>
                <a:lnTo>
                  <a:pt x="4000500" y="6826250"/>
                </a:lnTo>
                <a:lnTo>
                  <a:pt x="4000500" y="2541985"/>
                </a:lnTo>
                <a:cubicBezTo>
                  <a:pt x="4000500" y="2244329"/>
                  <a:pt x="3959158" y="2012884"/>
                  <a:pt x="3876476" y="1847652"/>
                </a:cubicBezTo>
                <a:cubicBezTo>
                  <a:pt x="3793794" y="1682287"/>
                  <a:pt x="3672813" y="1565540"/>
                  <a:pt x="3513534" y="1497410"/>
                </a:cubicBezTo>
                <a:cubicBezTo>
                  <a:pt x="3354387" y="1429147"/>
                  <a:pt x="3158992" y="1395016"/>
                  <a:pt x="2927350" y="1395016"/>
                </a:cubicBezTo>
                <a:cubicBezTo>
                  <a:pt x="2687505" y="1395016"/>
                  <a:pt x="2479675" y="1442641"/>
                  <a:pt x="2303859" y="1537891"/>
                </a:cubicBezTo>
                <a:cubicBezTo>
                  <a:pt x="2128176" y="1633009"/>
                  <a:pt x="1983448" y="1764375"/>
                  <a:pt x="1869678" y="1931988"/>
                </a:cubicBezTo>
                <a:cubicBezTo>
                  <a:pt x="1755907" y="2099601"/>
                  <a:pt x="1670050" y="2295129"/>
                  <a:pt x="1612106" y="2518569"/>
                </a:cubicBezTo>
                <a:cubicBezTo>
                  <a:pt x="1554294" y="2742010"/>
                  <a:pt x="1525389" y="2981987"/>
                  <a:pt x="1525389" y="3238500"/>
                </a:cubicBezTo>
                <a:close/>
              </a:path>
            </a:pathLst>
          </a:custGeom>
          <a:solidFill>
            <a:srgbClr val="000000">
              <a:alpha val="100000"/>
            </a:srgbClr>
          </a:solidFill>
          <a:ln w="1720512">
            <a:noFill/>
          </a:ln>
        </p:spPr>
        <p:style>
          <a:lnRef idx="2">
            <a:schemeClr val="accent1">
              <a:shade val="50000"/>
            </a:schemeClr>
          </a:lnRef>
          <a:fillRef idx="1">
            <a:schemeClr val="accent1"/>
          </a:fillRef>
          <a:effectRef idx="0">
            <a:schemeClr val="accent1"/>
          </a:effectRef>
          <a:fontRef idx="minor">
            <a:schemeClr val="lt1"/>
          </a:fontRef>
        </p:style>
      </p:sp>
      <p:sp>
        <p:nvSpPr>
          <p:cNvPr id="7822" name="Rectangle 7822"/>
          <p:cNvSpPr/>
          <p:nvPr/>
        </p:nvSpPr>
        <p:spPr>
          <a:xfrm>
            <a:off x="3763245" y="3921636"/>
            <a:ext cx="533230" cy="299600"/>
          </a:xfrm>
          <a:prstGeom prst="rect">
            <a:avLst/>
          </a:prstGeom>
        </p:spPr>
      </p:sp>
      <p:sp>
        <p:nvSpPr>
          <p:cNvPr id="7823" name="Freeform 7823"/>
          <p:cNvSpPr/>
          <p:nvPr/>
        </p:nvSpPr>
        <p:spPr>
          <a:xfrm>
            <a:off x="3836733" y="3973990"/>
            <a:ext cx="86593" cy="82461"/>
          </a:xfrm>
          <a:custGeom>
            <a:avLst/>
            <a:gdLst/>
            <a:ahLst/>
            <a:cxnLst/>
            <a:rect l="0" t="0" r="0" b="0"/>
            <a:pathLst>
              <a:path w="9493250" h="9029700">
                <a:moveTo>
                  <a:pt x="849510" y="0"/>
                </a:moveTo>
                <a:lnTo>
                  <a:pt x="2424509" y="0"/>
                </a:lnTo>
                <a:lnTo>
                  <a:pt x="4743450" y="6629599"/>
                </a:lnTo>
                <a:lnTo>
                  <a:pt x="7062589" y="0"/>
                </a:lnTo>
                <a:lnTo>
                  <a:pt x="8637587" y="0"/>
                </a:lnTo>
                <a:lnTo>
                  <a:pt x="5376068" y="9029700"/>
                </a:lnTo>
                <a:lnTo>
                  <a:pt x="4111029" y="9029700"/>
                </a:lnTo>
                <a:close/>
                <a:moveTo>
                  <a:pt x="0" y="0"/>
                </a:moveTo>
                <a:lnTo>
                  <a:pt x="1568846" y="0"/>
                </a:lnTo>
                <a:lnTo>
                  <a:pt x="1854001" y="6462316"/>
                </a:lnTo>
                <a:lnTo>
                  <a:pt x="1854001" y="9029700"/>
                </a:lnTo>
                <a:lnTo>
                  <a:pt x="0" y="9029700"/>
                </a:lnTo>
                <a:close/>
                <a:moveTo>
                  <a:pt x="7918251" y="0"/>
                </a:moveTo>
                <a:lnTo>
                  <a:pt x="9493250" y="0"/>
                </a:lnTo>
                <a:lnTo>
                  <a:pt x="9493250" y="9029700"/>
                </a:lnTo>
                <a:lnTo>
                  <a:pt x="7633096" y="9029700"/>
                </a:lnTo>
                <a:lnTo>
                  <a:pt x="7633096" y="6462316"/>
                </a:lnTo>
                <a:close/>
              </a:path>
            </a:pathLst>
          </a:custGeom>
          <a:solidFill>
            <a:srgbClr val="000000">
              <a:alpha val="100000"/>
            </a:srgbClr>
          </a:solidFill>
          <a:ln w="1720512">
            <a:noFill/>
          </a:ln>
        </p:spPr>
        <p:style>
          <a:lnRef idx="2">
            <a:schemeClr val="accent1">
              <a:shade val="50000"/>
            </a:schemeClr>
          </a:lnRef>
          <a:fillRef idx="1">
            <a:schemeClr val="accent1"/>
          </a:fillRef>
          <a:effectRef idx="0">
            <a:schemeClr val="accent1"/>
          </a:effectRef>
          <a:fontRef idx="minor">
            <a:schemeClr val="lt1"/>
          </a:fontRef>
        </p:style>
      </p:sp>
      <p:sp>
        <p:nvSpPr>
          <p:cNvPr id="7824" name="Freeform 7824"/>
          <p:cNvSpPr/>
          <p:nvPr/>
        </p:nvSpPr>
        <p:spPr>
          <a:xfrm>
            <a:off x="3935502" y="3972946"/>
            <a:ext cx="63251" cy="84665"/>
          </a:xfrm>
          <a:custGeom>
            <a:avLst/>
            <a:gdLst/>
            <a:ahLst/>
            <a:cxnLst/>
            <a:rect l="0" t="0" r="0" b="0"/>
            <a:pathLst>
              <a:path w="6934200" h="9271000">
                <a:moveTo>
                  <a:pt x="5080000" y="6783190"/>
                </a:moveTo>
                <a:cubicBezTo>
                  <a:pt x="5080000" y="6622058"/>
                  <a:pt x="5056187" y="6476471"/>
                  <a:pt x="5008562" y="6346429"/>
                </a:cubicBezTo>
                <a:cubicBezTo>
                  <a:pt x="4961069" y="6216386"/>
                  <a:pt x="4873228" y="6096662"/>
                  <a:pt x="4745037" y="5987257"/>
                </a:cubicBezTo>
                <a:cubicBezTo>
                  <a:pt x="4616979" y="5877719"/>
                  <a:pt x="4437128" y="5769240"/>
                  <a:pt x="4205485" y="5661819"/>
                </a:cubicBezTo>
                <a:cubicBezTo>
                  <a:pt x="3973975" y="5554398"/>
                  <a:pt x="3674202" y="5442876"/>
                  <a:pt x="3306167" y="5327254"/>
                </a:cubicBezTo>
                <a:cubicBezTo>
                  <a:pt x="2896856" y="5195226"/>
                  <a:pt x="2509176" y="5046597"/>
                  <a:pt x="2143125" y="4881365"/>
                </a:cubicBezTo>
                <a:cubicBezTo>
                  <a:pt x="1777206" y="4716132"/>
                  <a:pt x="1454679" y="4523053"/>
                  <a:pt x="1175543" y="4302125"/>
                </a:cubicBezTo>
                <a:cubicBezTo>
                  <a:pt x="896540" y="4081198"/>
                  <a:pt x="677399" y="3824156"/>
                  <a:pt x="518120" y="3530997"/>
                </a:cubicBezTo>
                <a:cubicBezTo>
                  <a:pt x="358973" y="3237707"/>
                  <a:pt x="279400" y="2896990"/>
                  <a:pt x="279400" y="2508846"/>
                </a:cubicBezTo>
                <a:cubicBezTo>
                  <a:pt x="279400" y="2133005"/>
                  <a:pt x="362082" y="1791230"/>
                  <a:pt x="527446" y="1483519"/>
                </a:cubicBezTo>
                <a:cubicBezTo>
                  <a:pt x="692811" y="1175809"/>
                  <a:pt x="924321" y="911490"/>
                  <a:pt x="1221978" y="690563"/>
                </a:cubicBezTo>
                <a:cubicBezTo>
                  <a:pt x="1519766" y="469636"/>
                  <a:pt x="1872257" y="299310"/>
                  <a:pt x="2279451" y="179586"/>
                </a:cubicBezTo>
                <a:cubicBezTo>
                  <a:pt x="2686777" y="59863"/>
                  <a:pt x="3134386" y="0"/>
                  <a:pt x="3622278" y="0"/>
                </a:cubicBezTo>
                <a:cubicBezTo>
                  <a:pt x="4287969" y="0"/>
                  <a:pt x="4868862" y="119658"/>
                  <a:pt x="5364956" y="358974"/>
                </a:cubicBezTo>
                <a:cubicBezTo>
                  <a:pt x="5861182" y="598290"/>
                  <a:pt x="6246746" y="926373"/>
                  <a:pt x="6521648" y="1343224"/>
                </a:cubicBezTo>
                <a:cubicBezTo>
                  <a:pt x="6796682" y="1760075"/>
                  <a:pt x="6934200" y="2236788"/>
                  <a:pt x="6934200" y="2773363"/>
                </a:cubicBezTo>
                <a:lnTo>
                  <a:pt x="5080000" y="2773363"/>
                </a:lnTo>
                <a:cubicBezTo>
                  <a:pt x="5080000" y="2508912"/>
                  <a:pt x="5025164" y="2276541"/>
                  <a:pt x="4915495" y="2076252"/>
                </a:cubicBezTo>
                <a:cubicBezTo>
                  <a:pt x="4805957" y="1875830"/>
                  <a:pt x="4640527" y="1716749"/>
                  <a:pt x="4419203" y="1599010"/>
                </a:cubicBezTo>
                <a:cubicBezTo>
                  <a:pt x="4198011" y="1481271"/>
                  <a:pt x="3919934" y="1422400"/>
                  <a:pt x="3584971" y="1422400"/>
                </a:cubicBezTo>
                <a:cubicBezTo>
                  <a:pt x="3262577" y="1422400"/>
                  <a:pt x="2993826" y="1472010"/>
                  <a:pt x="2778720" y="1571229"/>
                </a:cubicBezTo>
                <a:cubicBezTo>
                  <a:pt x="2563746" y="1670447"/>
                  <a:pt x="2402482" y="1801680"/>
                  <a:pt x="2294929" y="1964929"/>
                </a:cubicBezTo>
                <a:cubicBezTo>
                  <a:pt x="2187376" y="2128177"/>
                  <a:pt x="2133600" y="2311070"/>
                  <a:pt x="2133600" y="2513608"/>
                </a:cubicBezTo>
                <a:cubicBezTo>
                  <a:pt x="2133600" y="2666537"/>
                  <a:pt x="2171832" y="2804981"/>
                  <a:pt x="2248296" y="2928938"/>
                </a:cubicBezTo>
                <a:cubicBezTo>
                  <a:pt x="2324761" y="3052895"/>
                  <a:pt x="2439458" y="3168650"/>
                  <a:pt x="2592387" y="3276204"/>
                </a:cubicBezTo>
                <a:cubicBezTo>
                  <a:pt x="2745448" y="3383625"/>
                  <a:pt x="2933567" y="3484894"/>
                  <a:pt x="3156743" y="3580011"/>
                </a:cubicBezTo>
                <a:cubicBezTo>
                  <a:pt x="3380052" y="3674997"/>
                  <a:pt x="3638550" y="3767932"/>
                  <a:pt x="3932237" y="3858816"/>
                </a:cubicBezTo>
                <a:cubicBezTo>
                  <a:pt x="4424362" y="4007644"/>
                  <a:pt x="4857485" y="4175059"/>
                  <a:pt x="5231606" y="4361061"/>
                </a:cubicBezTo>
                <a:cubicBezTo>
                  <a:pt x="5605859" y="4546931"/>
                  <a:pt x="5919125" y="4755621"/>
                  <a:pt x="6171406" y="4987132"/>
                </a:cubicBezTo>
                <a:cubicBezTo>
                  <a:pt x="6423686" y="5218642"/>
                  <a:pt x="6613855" y="5481109"/>
                  <a:pt x="6741914" y="5774532"/>
                </a:cubicBezTo>
                <a:cubicBezTo>
                  <a:pt x="6870104" y="6067955"/>
                  <a:pt x="6934200" y="6400602"/>
                  <a:pt x="6934200" y="6772474"/>
                </a:cubicBezTo>
                <a:cubicBezTo>
                  <a:pt x="6934200" y="7165248"/>
                  <a:pt x="6857801" y="7516615"/>
                  <a:pt x="6705004" y="7826574"/>
                </a:cubicBezTo>
                <a:cubicBezTo>
                  <a:pt x="6552207" y="8136533"/>
                  <a:pt x="6331214" y="8399000"/>
                  <a:pt x="6042025" y="8613974"/>
                </a:cubicBezTo>
                <a:cubicBezTo>
                  <a:pt x="5752835" y="8828816"/>
                  <a:pt x="5407818" y="8992064"/>
                  <a:pt x="5006975" y="9103718"/>
                </a:cubicBezTo>
                <a:cubicBezTo>
                  <a:pt x="4606263" y="9215239"/>
                  <a:pt x="4158059" y="9271000"/>
                  <a:pt x="3662362" y="9271000"/>
                </a:cubicBezTo>
                <a:cubicBezTo>
                  <a:pt x="3216142" y="9271000"/>
                  <a:pt x="2776140" y="9212064"/>
                  <a:pt x="2342356" y="9094193"/>
                </a:cubicBezTo>
                <a:cubicBezTo>
                  <a:pt x="1908704" y="8976321"/>
                  <a:pt x="1515268" y="8797462"/>
                  <a:pt x="1162050" y="8557618"/>
                </a:cubicBezTo>
                <a:cubicBezTo>
                  <a:pt x="808831" y="8317773"/>
                  <a:pt x="526851" y="8011716"/>
                  <a:pt x="316110" y="7639447"/>
                </a:cubicBezTo>
                <a:cubicBezTo>
                  <a:pt x="105370" y="7267179"/>
                  <a:pt x="0" y="6826647"/>
                  <a:pt x="0" y="6317854"/>
                </a:cubicBezTo>
                <a:lnTo>
                  <a:pt x="1866900" y="6317854"/>
                </a:lnTo>
                <a:cubicBezTo>
                  <a:pt x="1866900" y="6598841"/>
                  <a:pt x="1910291" y="6836437"/>
                  <a:pt x="1997075" y="7030641"/>
                </a:cubicBezTo>
                <a:cubicBezTo>
                  <a:pt x="2083858" y="7224713"/>
                  <a:pt x="2206823" y="7381677"/>
                  <a:pt x="2365970" y="7501533"/>
                </a:cubicBezTo>
                <a:cubicBezTo>
                  <a:pt x="2525249" y="7621257"/>
                  <a:pt x="2715484" y="7709033"/>
                  <a:pt x="2936676" y="7764860"/>
                </a:cubicBezTo>
                <a:cubicBezTo>
                  <a:pt x="3158000" y="7820687"/>
                  <a:pt x="3401020" y="7848600"/>
                  <a:pt x="3665735" y="7848600"/>
                </a:cubicBezTo>
                <a:cubicBezTo>
                  <a:pt x="3988395" y="7848600"/>
                  <a:pt x="4254103" y="7802166"/>
                  <a:pt x="4462859" y="7709297"/>
                </a:cubicBezTo>
                <a:cubicBezTo>
                  <a:pt x="4671615" y="7616296"/>
                  <a:pt x="4826661" y="7489296"/>
                  <a:pt x="4927996" y="7328297"/>
                </a:cubicBezTo>
                <a:cubicBezTo>
                  <a:pt x="5029332" y="7167166"/>
                  <a:pt x="5080000" y="6985463"/>
                  <a:pt x="5080000" y="6783190"/>
                </a:cubicBezTo>
                <a:close/>
              </a:path>
            </a:pathLst>
          </a:custGeom>
          <a:solidFill>
            <a:srgbClr val="000000">
              <a:alpha val="100000"/>
            </a:srgbClr>
          </a:solidFill>
          <a:ln w="1720512">
            <a:noFill/>
          </a:ln>
        </p:spPr>
        <p:style>
          <a:lnRef idx="2">
            <a:schemeClr val="accent1">
              <a:shade val="50000"/>
            </a:schemeClr>
          </a:lnRef>
          <a:fillRef idx="1">
            <a:schemeClr val="accent1"/>
          </a:fillRef>
          <a:effectRef idx="0">
            <a:schemeClr val="accent1"/>
          </a:effectRef>
          <a:fontRef idx="minor">
            <a:schemeClr val="lt1"/>
          </a:fontRef>
        </p:style>
      </p:sp>
      <p:sp>
        <p:nvSpPr>
          <p:cNvPr id="7825" name="Freeform 7825"/>
          <p:cNvSpPr/>
          <p:nvPr/>
        </p:nvSpPr>
        <p:spPr>
          <a:xfrm>
            <a:off x="4002663" y="3973989"/>
            <a:ext cx="42312" cy="89537"/>
          </a:xfrm>
          <a:custGeom>
            <a:avLst/>
            <a:gdLst/>
            <a:ahLst/>
            <a:cxnLst/>
            <a:rect l="0" t="0" r="0" b="0"/>
            <a:pathLst>
              <a:path w="4638674" h="9804400">
                <a:moveTo>
                  <a:pt x="4638674" y="0"/>
                </a:moveTo>
                <a:lnTo>
                  <a:pt x="1327149" y="9804400"/>
                </a:lnTo>
                <a:lnTo>
                  <a:pt x="0" y="9804400"/>
                </a:lnTo>
                <a:lnTo>
                  <a:pt x="3311524" y="0"/>
                </a:lnTo>
                <a:close/>
              </a:path>
            </a:pathLst>
          </a:custGeom>
          <a:solidFill>
            <a:srgbClr val="000000">
              <a:alpha val="100000"/>
            </a:srgbClr>
          </a:solidFill>
          <a:ln w="1720512">
            <a:noFill/>
          </a:ln>
        </p:spPr>
        <p:style>
          <a:lnRef idx="2">
            <a:schemeClr val="accent1">
              <a:shade val="50000"/>
            </a:schemeClr>
          </a:lnRef>
          <a:fillRef idx="1">
            <a:schemeClr val="accent1"/>
          </a:fillRef>
          <a:effectRef idx="0">
            <a:schemeClr val="accent1"/>
          </a:effectRef>
          <a:fontRef idx="minor">
            <a:schemeClr val="lt1"/>
          </a:fontRef>
        </p:style>
      </p:sp>
      <p:sp>
        <p:nvSpPr>
          <p:cNvPr id="7826" name="Freeform 7826"/>
          <p:cNvSpPr/>
          <p:nvPr/>
        </p:nvSpPr>
        <p:spPr>
          <a:xfrm>
            <a:off x="4047606" y="3973990"/>
            <a:ext cx="77097" cy="82461"/>
          </a:xfrm>
          <a:custGeom>
            <a:avLst/>
            <a:gdLst/>
            <a:ahLst/>
            <a:cxnLst/>
            <a:rect l="0" t="0" r="0" b="0"/>
            <a:pathLst>
              <a:path w="8452247" h="9029700">
                <a:moveTo>
                  <a:pt x="4430117" y="1544241"/>
                </a:moveTo>
                <a:lnTo>
                  <a:pt x="1977628" y="9029700"/>
                </a:lnTo>
                <a:lnTo>
                  <a:pt x="0" y="9029700"/>
                </a:lnTo>
                <a:lnTo>
                  <a:pt x="3352403" y="0"/>
                </a:lnTo>
                <a:lnTo>
                  <a:pt x="4609703" y="0"/>
                </a:lnTo>
                <a:close/>
                <a:moveTo>
                  <a:pt x="6467872" y="9029700"/>
                </a:moveTo>
                <a:lnTo>
                  <a:pt x="4009033" y="1544241"/>
                </a:lnTo>
                <a:lnTo>
                  <a:pt x="3810794" y="0"/>
                </a:lnTo>
                <a:lnTo>
                  <a:pt x="5080397" y="0"/>
                </a:lnTo>
                <a:lnTo>
                  <a:pt x="8452247" y="9029700"/>
                </a:lnTo>
                <a:close/>
                <a:moveTo>
                  <a:pt x="6356152" y="5664200"/>
                </a:moveTo>
                <a:lnTo>
                  <a:pt x="6356152" y="7124700"/>
                </a:lnTo>
                <a:lnTo>
                  <a:pt x="1593652" y="7124700"/>
                </a:lnTo>
                <a:lnTo>
                  <a:pt x="1593652" y="5664200"/>
                </a:lnTo>
                <a:close/>
              </a:path>
            </a:pathLst>
          </a:custGeom>
          <a:solidFill>
            <a:srgbClr val="000000">
              <a:alpha val="100000"/>
            </a:srgbClr>
          </a:solidFill>
          <a:ln w="1720512">
            <a:noFill/>
          </a:ln>
        </p:spPr>
        <p:style>
          <a:lnRef idx="2">
            <a:schemeClr val="accent1">
              <a:shade val="50000"/>
            </a:schemeClr>
          </a:lnRef>
          <a:fillRef idx="1">
            <a:schemeClr val="accent1"/>
          </a:fillRef>
          <a:effectRef idx="0">
            <a:schemeClr val="accent1"/>
          </a:effectRef>
          <a:fontRef idx="minor">
            <a:schemeClr val="lt1"/>
          </a:fontRef>
        </p:style>
      </p:sp>
      <p:sp>
        <p:nvSpPr>
          <p:cNvPr id="7827" name="Freeform 7827"/>
          <p:cNvSpPr/>
          <p:nvPr/>
        </p:nvSpPr>
        <p:spPr>
          <a:xfrm>
            <a:off x="4130214" y="3972830"/>
            <a:ext cx="67262" cy="84781"/>
          </a:xfrm>
          <a:custGeom>
            <a:avLst/>
            <a:gdLst/>
            <a:ahLst/>
            <a:cxnLst/>
            <a:rect l="0" t="0" r="0" b="0"/>
            <a:pathLst>
              <a:path w="7373937" h="9283700">
                <a:moveTo>
                  <a:pt x="5507434" y="6161088"/>
                </a:moveTo>
                <a:lnTo>
                  <a:pt x="7361435" y="6161088"/>
                </a:lnTo>
                <a:cubicBezTo>
                  <a:pt x="7324262" y="6769497"/>
                  <a:pt x="7157839" y="7309644"/>
                  <a:pt x="6862167" y="7781529"/>
                </a:cubicBezTo>
                <a:cubicBezTo>
                  <a:pt x="6566495" y="8253281"/>
                  <a:pt x="6155134" y="8621581"/>
                  <a:pt x="5628084" y="8886429"/>
                </a:cubicBezTo>
                <a:cubicBezTo>
                  <a:pt x="5101034" y="9151277"/>
                  <a:pt x="4467423" y="9283700"/>
                  <a:pt x="3727251" y="9283700"/>
                </a:cubicBezTo>
                <a:cubicBezTo>
                  <a:pt x="3148475" y="9283700"/>
                  <a:pt x="2629561" y="9183422"/>
                  <a:pt x="2170509" y="8982869"/>
                </a:cubicBezTo>
                <a:cubicBezTo>
                  <a:pt x="1711589" y="8782315"/>
                  <a:pt x="1319807" y="8493985"/>
                  <a:pt x="995164" y="8117880"/>
                </a:cubicBezTo>
                <a:cubicBezTo>
                  <a:pt x="670652" y="7741643"/>
                  <a:pt x="423664" y="7286890"/>
                  <a:pt x="254198" y="6753622"/>
                </a:cubicBezTo>
                <a:cubicBezTo>
                  <a:pt x="84732" y="6220222"/>
                  <a:pt x="0" y="5622727"/>
                  <a:pt x="0" y="4961136"/>
                </a:cubicBezTo>
                <a:lnTo>
                  <a:pt x="0" y="4334868"/>
                </a:lnTo>
                <a:cubicBezTo>
                  <a:pt x="0" y="3673409"/>
                  <a:pt x="87841" y="3074988"/>
                  <a:pt x="263525" y="2539604"/>
                </a:cubicBezTo>
                <a:cubicBezTo>
                  <a:pt x="439208" y="2004087"/>
                  <a:pt x="691422" y="1548276"/>
                  <a:pt x="1020167" y="1172171"/>
                </a:cubicBezTo>
                <a:cubicBezTo>
                  <a:pt x="1348912" y="795933"/>
                  <a:pt x="1742744" y="506546"/>
                  <a:pt x="2201664" y="304007"/>
                </a:cubicBezTo>
                <a:cubicBezTo>
                  <a:pt x="2660583" y="101336"/>
                  <a:pt x="3173214" y="0"/>
                  <a:pt x="3739554" y="0"/>
                </a:cubicBezTo>
                <a:cubicBezTo>
                  <a:pt x="4492161" y="0"/>
                  <a:pt x="5127889" y="136327"/>
                  <a:pt x="5646737" y="408980"/>
                </a:cubicBezTo>
                <a:cubicBezTo>
                  <a:pt x="6165585" y="681501"/>
                  <a:pt x="6568678" y="1057341"/>
                  <a:pt x="6856015" y="1536502"/>
                </a:cubicBezTo>
                <a:cubicBezTo>
                  <a:pt x="7143353" y="2015663"/>
                  <a:pt x="7315993" y="2560902"/>
                  <a:pt x="7373937" y="3172222"/>
                </a:cubicBezTo>
                <a:lnTo>
                  <a:pt x="5519737" y="3172222"/>
                </a:lnTo>
                <a:cubicBezTo>
                  <a:pt x="5494999" y="2808420"/>
                  <a:pt x="5420585" y="2499387"/>
                  <a:pt x="5296495" y="2245122"/>
                </a:cubicBezTo>
                <a:cubicBezTo>
                  <a:pt x="5172538" y="1990858"/>
                  <a:pt x="4985477" y="1798638"/>
                  <a:pt x="4735314" y="1668463"/>
                </a:cubicBezTo>
                <a:cubicBezTo>
                  <a:pt x="4485150" y="1538288"/>
                  <a:pt x="4153363" y="1473200"/>
                  <a:pt x="3739951" y="1473200"/>
                </a:cubicBezTo>
                <a:cubicBezTo>
                  <a:pt x="3429992" y="1473200"/>
                  <a:pt x="3159257" y="1531078"/>
                  <a:pt x="2927746" y="1646833"/>
                </a:cubicBezTo>
                <a:cubicBezTo>
                  <a:pt x="2696236" y="1762588"/>
                  <a:pt x="2501900" y="1938338"/>
                  <a:pt x="2344737" y="2174082"/>
                </a:cubicBezTo>
                <a:cubicBezTo>
                  <a:pt x="2187707" y="2409693"/>
                  <a:pt x="2070893" y="2706291"/>
                  <a:pt x="1994296" y="3063875"/>
                </a:cubicBezTo>
                <a:cubicBezTo>
                  <a:pt x="1917832" y="3421328"/>
                  <a:pt x="1879600" y="3839832"/>
                  <a:pt x="1879600" y="4319390"/>
                </a:cubicBezTo>
                <a:lnTo>
                  <a:pt x="1879600" y="4957961"/>
                </a:lnTo>
                <a:cubicBezTo>
                  <a:pt x="1879600" y="5425215"/>
                  <a:pt x="1914723" y="5835584"/>
                  <a:pt x="1984970" y="6189068"/>
                </a:cubicBezTo>
                <a:cubicBezTo>
                  <a:pt x="2055349" y="6542419"/>
                  <a:pt x="2163894" y="6840075"/>
                  <a:pt x="2310606" y="7082036"/>
                </a:cubicBezTo>
                <a:cubicBezTo>
                  <a:pt x="2457450" y="7323866"/>
                  <a:pt x="2647619" y="7505767"/>
                  <a:pt x="2881114" y="7627740"/>
                </a:cubicBezTo>
                <a:cubicBezTo>
                  <a:pt x="3114741" y="7749580"/>
                  <a:pt x="3396919" y="7810500"/>
                  <a:pt x="3727648" y="7810500"/>
                </a:cubicBezTo>
                <a:cubicBezTo>
                  <a:pt x="4116189" y="7810500"/>
                  <a:pt x="4436533" y="7748522"/>
                  <a:pt x="4688681" y="7624565"/>
                </a:cubicBezTo>
                <a:cubicBezTo>
                  <a:pt x="4940961" y="7500475"/>
                  <a:pt x="5134239" y="7316457"/>
                  <a:pt x="5268515" y="7072511"/>
                </a:cubicBezTo>
                <a:cubicBezTo>
                  <a:pt x="5402924" y="6828566"/>
                  <a:pt x="5482563" y="6524758"/>
                  <a:pt x="5507434" y="6161088"/>
                </a:cubicBezTo>
                <a:close/>
              </a:path>
            </a:pathLst>
          </a:custGeom>
          <a:solidFill>
            <a:srgbClr val="000000">
              <a:alpha val="100000"/>
            </a:srgbClr>
          </a:solidFill>
          <a:ln w="1720512">
            <a:noFill/>
          </a:ln>
        </p:spPr>
        <p:style>
          <a:lnRef idx="2">
            <a:schemeClr val="accent1">
              <a:shade val="50000"/>
            </a:schemeClr>
          </a:lnRef>
          <a:fillRef idx="1">
            <a:schemeClr val="accent1"/>
          </a:fillRef>
          <a:effectRef idx="0">
            <a:schemeClr val="accent1"/>
          </a:effectRef>
          <a:fontRef idx="minor">
            <a:schemeClr val="lt1"/>
          </a:fontRef>
        </p:style>
      </p:sp>
      <p:sp>
        <p:nvSpPr>
          <p:cNvPr id="7828" name="Freeform 7828"/>
          <p:cNvSpPr/>
          <p:nvPr/>
        </p:nvSpPr>
        <p:spPr>
          <a:xfrm>
            <a:off x="3766951" y="4130559"/>
            <a:ext cx="53519" cy="63539"/>
          </a:xfrm>
          <a:custGeom>
            <a:avLst/>
            <a:gdLst/>
            <a:ahLst/>
            <a:cxnLst/>
            <a:rect l="0" t="0" r="0" b="0"/>
            <a:pathLst>
              <a:path w="5867400" h="6957615">
                <a:moveTo>
                  <a:pt x="3059906" y="5562600"/>
                </a:moveTo>
                <a:cubicBezTo>
                  <a:pt x="3279510" y="5562600"/>
                  <a:pt x="3474243" y="5520267"/>
                  <a:pt x="3644106" y="5435600"/>
                </a:cubicBezTo>
                <a:cubicBezTo>
                  <a:pt x="3814100" y="5350801"/>
                  <a:pt x="3947715" y="5230879"/>
                  <a:pt x="4044950" y="5075833"/>
                </a:cubicBezTo>
                <a:cubicBezTo>
                  <a:pt x="4142316" y="4920655"/>
                  <a:pt x="4191000" y="4737695"/>
                  <a:pt x="4191000" y="4526955"/>
                </a:cubicBezTo>
                <a:lnTo>
                  <a:pt x="5867400" y="4526955"/>
                </a:lnTo>
                <a:cubicBezTo>
                  <a:pt x="5867400" y="4998178"/>
                  <a:pt x="5743310" y="5416748"/>
                  <a:pt x="5495131" y="5782667"/>
                </a:cubicBezTo>
                <a:cubicBezTo>
                  <a:pt x="5247084" y="6148454"/>
                  <a:pt x="4914238" y="6435725"/>
                  <a:pt x="4496593" y="6644481"/>
                </a:cubicBezTo>
                <a:cubicBezTo>
                  <a:pt x="4079081" y="6853236"/>
                  <a:pt x="3611827" y="6957615"/>
                  <a:pt x="3094831" y="6957615"/>
                </a:cubicBezTo>
                <a:cubicBezTo>
                  <a:pt x="2573866" y="6957615"/>
                  <a:pt x="2120040" y="6870831"/>
                  <a:pt x="1733351" y="6697265"/>
                </a:cubicBezTo>
                <a:cubicBezTo>
                  <a:pt x="1346795" y="6523567"/>
                  <a:pt x="1025326" y="6282730"/>
                  <a:pt x="768945" y="5974755"/>
                </a:cubicBezTo>
                <a:cubicBezTo>
                  <a:pt x="512564" y="5666780"/>
                  <a:pt x="320278" y="5307145"/>
                  <a:pt x="192087" y="4895850"/>
                </a:cubicBezTo>
                <a:cubicBezTo>
                  <a:pt x="64029" y="4484423"/>
                  <a:pt x="0" y="4043032"/>
                  <a:pt x="0" y="3571676"/>
                </a:cubicBezTo>
                <a:lnTo>
                  <a:pt x="0" y="3391892"/>
                </a:lnTo>
                <a:cubicBezTo>
                  <a:pt x="0" y="2916436"/>
                  <a:pt x="64029" y="2473060"/>
                  <a:pt x="192087" y="2061765"/>
                </a:cubicBezTo>
                <a:cubicBezTo>
                  <a:pt x="320278" y="1650338"/>
                  <a:pt x="512564" y="1290704"/>
                  <a:pt x="768945" y="982861"/>
                </a:cubicBezTo>
                <a:cubicBezTo>
                  <a:pt x="1025326" y="674886"/>
                  <a:pt x="1345803" y="434115"/>
                  <a:pt x="1730375" y="260548"/>
                </a:cubicBezTo>
                <a:cubicBezTo>
                  <a:pt x="2114946" y="86850"/>
                  <a:pt x="2565664" y="0"/>
                  <a:pt x="3082528" y="0"/>
                </a:cubicBezTo>
                <a:cubicBezTo>
                  <a:pt x="3632464" y="0"/>
                  <a:pt x="4115196" y="105370"/>
                  <a:pt x="4530725" y="316111"/>
                </a:cubicBezTo>
                <a:cubicBezTo>
                  <a:pt x="4946253" y="526851"/>
                  <a:pt x="5272881" y="827616"/>
                  <a:pt x="5510609" y="1218406"/>
                </a:cubicBezTo>
                <a:cubicBezTo>
                  <a:pt x="5748469" y="1609063"/>
                  <a:pt x="5867400" y="2071026"/>
                  <a:pt x="5867400" y="2604294"/>
                </a:cubicBezTo>
                <a:lnTo>
                  <a:pt x="4191000" y="2604294"/>
                </a:lnTo>
                <a:cubicBezTo>
                  <a:pt x="4191000" y="2380985"/>
                  <a:pt x="4146483" y="2178380"/>
                  <a:pt x="4057451" y="1996480"/>
                </a:cubicBezTo>
                <a:cubicBezTo>
                  <a:pt x="3968419" y="1814579"/>
                  <a:pt x="3839964" y="1668859"/>
                  <a:pt x="3672085" y="1559322"/>
                </a:cubicBezTo>
                <a:cubicBezTo>
                  <a:pt x="3504207" y="1449784"/>
                  <a:pt x="3298097" y="1395015"/>
                  <a:pt x="3053754" y="1395015"/>
                </a:cubicBezTo>
                <a:cubicBezTo>
                  <a:pt x="2792743" y="1395015"/>
                  <a:pt x="2579356" y="1449784"/>
                  <a:pt x="2413595" y="1559322"/>
                </a:cubicBezTo>
                <a:cubicBezTo>
                  <a:pt x="2247833" y="1668727"/>
                  <a:pt x="2119378" y="1817555"/>
                  <a:pt x="2028229" y="2005806"/>
                </a:cubicBezTo>
                <a:cubicBezTo>
                  <a:pt x="1937080" y="2193925"/>
                  <a:pt x="1873911" y="2406848"/>
                  <a:pt x="1838721" y="2644576"/>
                </a:cubicBezTo>
                <a:cubicBezTo>
                  <a:pt x="1803532" y="2882305"/>
                  <a:pt x="1785937" y="3131410"/>
                  <a:pt x="1785937" y="3391892"/>
                </a:cubicBezTo>
                <a:lnTo>
                  <a:pt x="1785937" y="3571676"/>
                </a:lnTo>
                <a:cubicBezTo>
                  <a:pt x="1785937" y="3832291"/>
                  <a:pt x="1802473" y="4082521"/>
                  <a:pt x="1835546" y="4322365"/>
                </a:cubicBezTo>
                <a:cubicBezTo>
                  <a:pt x="1868752" y="4562078"/>
                  <a:pt x="1931921" y="4775001"/>
                  <a:pt x="2025054" y="4961136"/>
                </a:cubicBezTo>
                <a:cubicBezTo>
                  <a:pt x="2118320" y="5147138"/>
                  <a:pt x="2247833" y="5293915"/>
                  <a:pt x="2413595" y="5401469"/>
                </a:cubicBezTo>
                <a:cubicBezTo>
                  <a:pt x="2579356" y="5508889"/>
                  <a:pt x="2794793" y="5562600"/>
                  <a:pt x="3059906" y="5562600"/>
                </a:cubicBezTo>
                <a:close/>
              </a:path>
            </a:pathLst>
          </a:custGeom>
          <a:solidFill>
            <a:srgbClr val="000000">
              <a:alpha val="100000"/>
            </a:srgbClr>
          </a:solidFill>
          <a:ln w="1720512">
            <a:noFill/>
          </a:ln>
        </p:spPr>
        <p:style>
          <a:lnRef idx="2">
            <a:schemeClr val="accent1">
              <a:shade val="50000"/>
            </a:schemeClr>
          </a:lnRef>
          <a:fillRef idx="1">
            <a:schemeClr val="accent1"/>
          </a:fillRef>
          <a:effectRef idx="0">
            <a:schemeClr val="accent1"/>
          </a:effectRef>
          <a:fontRef idx="minor">
            <a:schemeClr val="lt1"/>
          </a:fontRef>
        </p:style>
      </p:sp>
      <p:sp>
        <p:nvSpPr>
          <p:cNvPr id="7829" name="Freeform 7829"/>
          <p:cNvSpPr/>
          <p:nvPr/>
        </p:nvSpPr>
        <p:spPr>
          <a:xfrm>
            <a:off x="3827398" y="4130559"/>
            <a:ext cx="57922" cy="63539"/>
          </a:xfrm>
          <a:custGeom>
            <a:avLst/>
            <a:gdLst/>
            <a:ahLst/>
            <a:cxnLst/>
            <a:rect l="0" t="0" r="0" b="0"/>
            <a:pathLst>
              <a:path w="6350000" h="6957615">
                <a:moveTo>
                  <a:pt x="0" y="3546872"/>
                </a:moveTo>
                <a:lnTo>
                  <a:pt x="0" y="3416697"/>
                </a:lnTo>
                <a:cubicBezTo>
                  <a:pt x="0" y="2924704"/>
                  <a:pt x="70180" y="2471010"/>
                  <a:pt x="210542" y="2055614"/>
                </a:cubicBezTo>
                <a:cubicBezTo>
                  <a:pt x="351035" y="1640086"/>
                  <a:pt x="555492" y="1279393"/>
                  <a:pt x="823912" y="973534"/>
                </a:cubicBezTo>
                <a:cubicBezTo>
                  <a:pt x="1092332" y="667676"/>
                  <a:pt x="1422730" y="428955"/>
                  <a:pt x="1815107" y="257373"/>
                </a:cubicBezTo>
                <a:cubicBezTo>
                  <a:pt x="2207484" y="85791"/>
                  <a:pt x="2657673" y="0"/>
                  <a:pt x="3165673" y="0"/>
                </a:cubicBezTo>
                <a:cubicBezTo>
                  <a:pt x="3673673" y="0"/>
                  <a:pt x="4125912" y="85791"/>
                  <a:pt x="4522390" y="257373"/>
                </a:cubicBezTo>
                <a:cubicBezTo>
                  <a:pt x="4918868" y="428955"/>
                  <a:pt x="5252375" y="667676"/>
                  <a:pt x="5522912" y="973534"/>
                </a:cubicBezTo>
                <a:cubicBezTo>
                  <a:pt x="5793449" y="1279393"/>
                  <a:pt x="5998897" y="1640086"/>
                  <a:pt x="6139259" y="2055614"/>
                </a:cubicBezTo>
                <a:cubicBezTo>
                  <a:pt x="6279753" y="2471010"/>
                  <a:pt x="6350000" y="2924704"/>
                  <a:pt x="6350000" y="3416697"/>
                </a:cubicBezTo>
                <a:lnTo>
                  <a:pt x="6350000" y="3546872"/>
                </a:lnTo>
                <a:cubicBezTo>
                  <a:pt x="6350000" y="4034763"/>
                  <a:pt x="6279753" y="4486473"/>
                  <a:pt x="6139259" y="4902001"/>
                </a:cubicBezTo>
                <a:cubicBezTo>
                  <a:pt x="5998897" y="5317397"/>
                  <a:pt x="5793449" y="5679149"/>
                  <a:pt x="5522912" y="5987256"/>
                </a:cubicBezTo>
                <a:cubicBezTo>
                  <a:pt x="5252375" y="6295231"/>
                  <a:pt x="4920919" y="6533951"/>
                  <a:pt x="4528542" y="6703417"/>
                </a:cubicBezTo>
                <a:cubicBezTo>
                  <a:pt x="4136297" y="6872882"/>
                  <a:pt x="3686175" y="6957615"/>
                  <a:pt x="3178175" y="6957615"/>
                </a:cubicBezTo>
                <a:cubicBezTo>
                  <a:pt x="2670042" y="6957615"/>
                  <a:pt x="2218729" y="6872882"/>
                  <a:pt x="1824235" y="6703417"/>
                </a:cubicBezTo>
                <a:cubicBezTo>
                  <a:pt x="1429874" y="6533951"/>
                  <a:pt x="1097425" y="6295231"/>
                  <a:pt x="826889" y="5987256"/>
                </a:cubicBezTo>
                <a:cubicBezTo>
                  <a:pt x="556484" y="5679149"/>
                  <a:pt x="351035" y="5317397"/>
                  <a:pt x="210542" y="4902001"/>
                </a:cubicBezTo>
                <a:cubicBezTo>
                  <a:pt x="70180" y="4486473"/>
                  <a:pt x="0" y="4034763"/>
                  <a:pt x="0" y="3546872"/>
                </a:cubicBezTo>
                <a:close/>
                <a:moveTo>
                  <a:pt x="1785937" y="3416697"/>
                </a:moveTo>
                <a:lnTo>
                  <a:pt x="1785937" y="3546872"/>
                </a:lnTo>
                <a:cubicBezTo>
                  <a:pt x="1785937" y="3828124"/>
                  <a:pt x="1810742" y="4090723"/>
                  <a:pt x="1860351" y="4334669"/>
                </a:cubicBezTo>
                <a:cubicBezTo>
                  <a:pt x="1909960" y="4578614"/>
                  <a:pt x="1989534" y="4792596"/>
                  <a:pt x="2099071" y="4976614"/>
                </a:cubicBezTo>
                <a:cubicBezTo>
                  <a:pt x="2208609" y="5160632"/>
                  <a:pt x="2352212" y="5304300"/>
                  <a:pt x="2529879" y="5407620"/>
                </a:cubicBezTo>
                <a:cubicBezTo>
                  <a:pt x="2707679" y="5510940"/>
                  <a:pt x="2924770" y="5562600"/>
                  <a:pt x="3181151" y="5562600"/>
                </a:cubicBezTo>
                <a:cubicBezTo>
                  <a:pt x="3429198" y="5562600"/>
                  <a:pt x="3642055" y="5510940"/>
                  <a:pt x="3819723" y="5407620"/>
                </a:cubicBezTo>
                <a:cubicBezTo>
                  <a:pt x="3997523" y="5304300"/>
                  <a:pt x="4140133" y="5160632"/>
                  <a:pt x="4247554" y="4976614"/>
                </a:cubicBezTo>
                <a:cubicBezTo>
                  <a:pt x="4355107" y="4792596"/>
                  <a:pt x="4434747" y="4578614"/>
                  <a:pt x="4486473" y="4334669"/>
                </a:cubicBezTo>
                <a:cubicBezTo>
                  <a:pt x="4538199" y="4090723"/>
                  <a:pt x="4564062" y="3828124"/>
                  <a:pt x="4564062" y="3546872"/>
                </a:cubicBezTo>
                <a:lnTo>
                  <a:pt x="4564062" y="3416697"/>
                </a:lnTo>
                <a:cubicBezTo>
                  <a:pt x="4564062" y="3143779"/>
                  <a:pt x="4538199" y="2886405"/>
                  <a:pt x="4486473" y="2644576"/>
                </a:cubicBezTo>
                <a:cubicBezTo>
                  <a:pt x="4434747" y="2402615"/>
                  <a:pt x="4354115" y="2187575"/>
                  <a:pt x="4244578" y="1999456"/>
                </a:cubicBezTo>
                <a:cubicBezTo>
                  <a:pt x="4135040" y="1811337"/>
                  <a:pt x="3991371" y="1663568"/>
                  <a:pt x="3813571" y="1556147"/>
                </a:cubicBezTo>
                <a:cubicBezTo>
                  <a:pt x="3635904" y="1448726"/>
                  <a:pt x="3420930" y="1395015"/>
                  <a:pt x="3168650" y="1395015"/>
                </a:cubicBezTo>
                <a:cubicBezTo>
                  <a:pt x="2916502" y="1395015"/>
                  <a:pt x="2702586" y="1448726"/>
                  <a:pt x="2526903" y="1556147"/>
                </a:cubicBezTo>
                <a:cubicBezTo>
                  <a:pt x="2351219" y="1663568"/>
                  <a:pt x="2208609" y="1811337"/>
                  <a:pt x="2099071" y="1999456"/>
                </a:cubicBezTo>
                <a:cubicBezTo>
                  <a:pt x="1989534" y="2187575"/>
                  <a:pt x="1909960" y="2402615"/>
                  <a:pt x="1860351" y="2644576"/>
                </a:cubicBezTo>
                <a:cubicBezTo>
                  <a:pt x="1810742" y="2886405"/>
                  <a:pt x="1785937" y="3143779"/>
                  <a:pt x="1785937" y="3416697"/>
                </a:cubicBezTo>
                <a:close/>
              </a:path>
            </a:pathLst>
          </a:custGeom>
          <a:solidFill>
            <a:srgbClr val="000000">
              <a:alpha val="100000"/>
            </a:srgbClr>
          </a:solidFill>
          <a:ln w="1720512">
            <a:noFill/>
          </a:ln>
        </p:spPr>
        <p:style>
          <a:lnRef idx="2">
            <a:schemeClr val="accent1">
              <a:shade val="50000"/>
            </a:schemeClr>
          </a:lnRef>
          <a:fillRef idx="1">
            <a:schemeClr val="accent1"/>
          </a:fillRef>
          <a:effectRef idx="0">
            <a:schemeClr val="accent1"/>
          </a:effectRef>
          <a:fontRef idx="minor">
            <a:schemeClr val="lt1"/>
          </a:fontRef>
        </p:style>
      </p:sp>
      <p:sp>
        <p:nvSpPr>
          <p:cNvPr id="7830" name="Freeform 7830"/>
          <p:cNvSpPr/>
          <p:nvPr/>
        </p:nvSpPr>
        <p:spPr>
          <a:xfrm>
            <a:off x="3896535" y="4105953"/>
            <a:ext cx="16290" cy="86985"/>
          </a:xfrm>
          <a:custGeom>
            <a:avLst/>
            <a:gdLst/>
            <a:ahLst/>
            <a:cxnLst/>
            <a:rect l="0" t="0" r="0" b="0"/>
            <a:pathLst>
              <a:path w="1785937" h="9525000">
                <a:moveTo>
                  <a:pt x="1785937" y="0"/>
                </a:moveTo>
                <a:lnTo>
                  <a:pt x="1785937" y="9525000"/>
                </a:lnTo>
                <a:lnTo>
                  <a:pt x="0" y="9525000"/>
                </a:lnTo>
                <a:lnTo>
                  <a:pt x="0" y="0"/>
                </a:lnTo>
                <a:close/>
              </a:path>
            </a:pathLst>
          </a:custGeom>
          <a:solidFill>
            <a:srgbClr val="000000">
              <a:alpha val="100000"/>
            </a:srgbClr>
          </a:solidFill>
          <a:ln w="1720512">
            <a:noFill/>
          </a:ln>
        </p:spPr>
        <p:style>
          <a:lnRef idx="2">
            <a:schemeClr val="accent1">
              <a:shade val="50000"/>
            </a:schemeClr>
          </a:lnRef>
          <a:fillRef idx="1">
            <a:schemeClr val="accent1"/>
          </a:fillRef>
          <a:effectRef idx="0">
            <a:schemeClr val="accent1"/>
          </a:effectRef>
          <a:fontRef idx="minor">
            <a:schemeClr val="lt1"/>
          </a:fontRef>
        </p:style>
      </p:sp>
      <p:sp>
        <p:nvSpPr>
          <p:cNvPr id="7831" name="Freeform 7831"/>
          <p:cNvSpPr/>
          <p:nvPr/>
        </p:nvSpPr>
        <p:spPr>
          <a:xfrm>
            <a:off x="3927790" y="4105953"/>
            <a:ext cx="16290" cy="86985"/>
          </a:xfrm>
          <a:custGeom>
            <a:avLst/>
            <a:gdLst/>
            <a:ahLst/>
            <a:cxnLst/>
            <a:rect l="0" t="0" r="0" b="0"/>
            <a:pathLst>
              <a:path w="1785937" h="9525000">
                <a:moveTo>
                  <a:pt x="1785937" y="0"/>
                </a:moveTo>
                <a:lnTo>
                  <a:pt x="1785937" y="9525000"/>
                </a:lnTo>
                <a:lnTo>
                  <a:pt x="0" y="9525000"/>
                </a:lnTo>
                <a:lnTo>
                  <a:pt x="0" y="0"/>
                </a:lnTo>
                <a:close/>
              </a:path>
            </a:pathLst>
          </a:custGeom>
          <a:solidFill>
            <a:srgbClr val="000000">
              <a:alpha val="100000"/>
            </a:srgbClr>
          </a:solidFill>
          <a:ln w="1720512">
            <a:noFill/>
          </a:ln>
        </p:spPr>
        <p:style>
          <a:lnRef idx="2">
            <a:schemeClr val="accent1">
              <a:shade val="50000"/>
            </a:schemeClr>
          </a:lnRef>
          <a:fillRef idx="1">
            <a:schemeClr val="accent1"/>
          </a:fillRef>
          <a:effectRef idx="0">
            <a:schemeClr val="accent1"/>
          </a:effectRef>
          <a:fontRef idx="minor">
            <a:schemeClr val="lt1"/>
          </a:fontRef>
        </p:style>
      </p:sp>
      <p:sp>
        <p:nvSpPr>
          <p:cNvPr id="7832" name="Freeform 7832"/>
          <p:cNvSpPr/>
          <p:nvPr/>
        </p:nvSpPr>
        <p:spPr>
          <a:xfrm>
            <a:off x="3955917" y="4130559"/>
            <a:ext cx="55605" cy="63539"/>
          </a:xfrm>
          <a:custGeom>
            <a:avLst/>
            <a:gdLst/>
            <a:ahLst/>
            <a:cxnLst/>
            <a:rect l="0" t="0" r="0" b="0"/>
            <a:pathLst>
              <a:path w="6096000" h="6957615">
                <a:moveTo>
                  <a:pt x="3342679" y="6957615"/>
                </a:moveTo>
                <a:cubicBezTo>
                  <a:pt x="2821714" y="6957615"/>
                  <a:pt x="2354460" y="6873940"/>
                  <a:pt x="1940917" y="6706592"/>
                </a:cubicBezTo>
                <a:cubicBezTo>
                  <a:pt x="1527505" y="6539111"/>
                  <a:pt x="1177131" y="6306542"/>
                  <a:pt x="889793" y="6008886"/>
                </a:cubicBezTo>
                <a:cubicBezTo>
                  <a:pt x="602456" y="5711230"/>
                  <a:pt x="382322" y="5365022"/>
                  <a:pt x="229393" y="4970264"/>
                </a:cubicBezTo>
                <a:cubicBezTo>
                  <a:pt x="76464" y="4575373"/>
                  <a:pt x="0" y="4154686"/>
                  <a:pt x="0" y="3708201"/>
                </a:cubicBezTo>
                <a:lnTo>
                  <a:pt x="0" y="3460155"/>
                </a:lnTo>
                <a:cubicBezTo>
                  <a:pt x="0" y="2951626"/>
                  <a:pt x="72297" y="2486554"/>
                  <a:pt x="216892" y="2064940"/>
                </a:cubicBezTo>
                <a:cubicBezTo>
                  <a:pt x="361619" y="1643195"/>
                  <a:pt x="569383" y="1277342"/>
                  <a:pt x="840184" y="967383"/>
                </a:cubicBezTo>
                <a:cubicBezTo>
                  <a:pt x="1110985" y="657291"/>
                  <a:pt x="1440656" y="418571"/>
                  <a:pt x="1829196" y="251222"/>
                </a:cubicBezTo>
                <a:cubicBezTo>
                  <a:pt x="2217869" y="83740"/>
                  <a:pt x="2656152" y="0"/>
                  <a:pt x="3144043" y="0"/>
                </a:cubicBezTo>
                <a:cubicBezTo>
                  <a:pt x="3619500" y="0"/>
                  <a:pt x="4041179" y="78647"/>
                  <a:pt x="4409082" y="235942"/>
                </a:cubicBezTo>
                <a:cubicBezTo>
                  <a:pt x="4777118" y="393237"/>
                  <a:pt x="5086151" y="616810"/>
                  <a:pt x="5336182" y="906661"/>
                </a:cubicBezTo>
                <a:cubicBezTo>
                  <a:pt x="5586346" y="1196380"/>
                  <a:pt x="5775523" y="1543116"/>
                  <a:pt x="5903714" y="1946870"/>
                </a:cubicBezTo>
                <a:cubicBezTo>
                  <a:pt x="6031904" y="2350492"/>
                  <a:pt x="6096000" y="2798696"/>
                  <a:pt x="6096000" y="3291483"/>
                </a:cubicBezTo>
                <a:lnTo>
                  <a:pt x="6096000" y="4036615"/>
                </a:lnTo>
                <a:lnTo>
                  <a:pt x="760214" y="4036615"/>
                </a:lnTo>
                <a:lnTo>
                  <a:pt x="760214" y="2842815"/>
                </a:lnTo>
                <a:lnTo>
                  <a:pt x="4343400" y="2842815"/>
                </a:lnTo>
                <a:lnTo>
                  <a:pt x="4343400" y="2705894"/>
                </a:lnTo>
                <a:cubicBezTo>
                  <a:pt x="4343400" y="2457318"/>
                  <a:pt x="4298751" y="2234671"/>
                  <a:pt x="4209454" y="2037953"/>
                </a:cubicBezTo>
                <a:cubicBezTo>
                  <a:pt x="4120289" y="1841235"/>
                  <a:pt x="3986543" y="1684933"/>
                  <a:pt x="3808214" y="1569045"/>
                </a:cubicBezTo>
                <a:cubicBezTo>
                  <a:pt x="3629885" y="1453026"/>
                  <a:pt x="3401747" y="1395015"/>
                  <a:pt x="3123803" y="1395015"/>
                </a:cubicBezTo>
                <a:cubicBezTo>
                  <a:pt x="2887397" y="1395015"/>
                  <a:pt x="2684131" y="1446676"/>
                  <a:pt x="2514004" y="1549995"/>
                </a:cubicBezTo>
                <a:cubicBezTo>
                  <a:pt x="2343877" y="1653315"/>
                  <a:pt x="2205897" y="1798042"/>
                  <a:pt x="2100064" y="1984176"/>
                </a:cubicBezTo>
                <a:cubicBezTo>
                  <a:pt x="1994362" y="2170179"/>
                  <a:pt x="1915583" y="2388261"/>
                  <a:pt x="1863725" y="2638425"/>
                </a:cubicBezTo>
                <a:cubicBezTo>
                  <a:pt x="1811866" y="2888456"/>
                  <a:pt x="1785937" y="3162366"/>
                  <a:pt x="1785937" y="3460155"/>
                </a:cubicBezTo>
                <a:lnTo>
                  <a:pt x="1785937" y="3708201"/>
                </a:lnTo>
                <a:cubicBezTo>
                  <a:pt x="1785937" y="3977018"/>
                  <a:pt x="1824235" y="4225131"/>
                  <a:pt x="1900832" y="4452540"/>
                </a:cubicBezTo>
                <a:cubicBezTo>
                  <a:pt x="1977562" y="4679950"/>
                  <a:pt x="2087430" y="4876337"/>
                  <a:pt x="2230437" y="5041701"/>
                </a:cubicBezTo>
                <a:cubicBezTo>
                  <a:pt x="2373444" y="5207066"/>
                  <a:pt x="2547474" y="5335257"/>
                  <a:pt x="2752526" y="5426273"/>
                </a:cubicBezTo>
                <a:cubicBezTo>
                  <a:pt x="2957578" y="5517158"/>
                  <a:pt x="3190676" y="5562600"/>
                  <a:pt x="3451820" y="5562600"/>
                </a:cubicBezTo>
                <a:cubicBezTo>
                  <a:pt x="3775008" y="5562600"/>
                  <a:pt x="4076435" y="5499827"/>
                  <a:pt x="4356100" y="5374283"/>
                </a:cubicBezTo>
                <a:cubicBezTo>
                  <a:pt x="4635764" y="5248606"/>
                  <a:pt x="4877196" y="5058106"/>
                  <a:pt x="5080396" y="4802783"/>
                </a:cubicBezTo>
                <a:lnTo>
                  <a:pt x="5947370" y="5742384"/>
                </a:lnTo>
                <a:cubicBezTo>
                  <a:pt x="5806744" y="5944923"/>
                  <a:pt x="5615516" y="6139193"/>
                  <a:pt x="5373687" y="6325195"/>
                </a:cubicBezTo>
                <a:cubicBezTo>
                  <a:pt x="5131858" y="6511197"/>
                  <a:pt x="4841411" y="6663134"/>
                  <a:pt x="4502348" y="6781006"/>
                </a:cubicBezTo>
                <a:cubicBezTo>
                  <a:pt x="4163285" y="6898745"/>
                  <a:pt x="3776728" y="6957615"/>
                  <a:pt x="3342679" y="6957615"/>
                </a:cubicBezTo>
                <a:close/>
              </a:path>
            </a:pathLst>
          </a:custGeom>
          <a:solidFill>
            <a:srgbClr val="000000">
              <a:alpha val="100000"/>
            </a:srgbClr>
          </a:solidFill>
          <a:ln w="1720512">
            <a:noFill/>
          </a:ln>
        </p:spPr>
        <p:style>
          <a:lnRef idx="2">
            <a:schemeClr val="accent1">
              <a:shade val="50000"/>
            </a:schemeClr>
          </a:lnRef>
          <a:fillRef idx="1">
            <a:schemeClr val="accent1"/>
          </a:fillRef>
          <a:effectRef idx="0">
            <a:schemeClr val="accent1"/>
          </a:effectRef>
          <a:fontRef idx="minor">
            <a:schemeClr val="lt1"/>
          </a:fontRef>
        </p:style>
      </p:sp>
      <p:sp>
        <p:nvSpPr>
          <p:cNvPr id="7833" name="Freeform 7833"/>
          <p:cNvSpPr/>
          <p:nvPr/>
        </p:nvSpPr>
        <p:spPr>
          <a:xfrm>
            <a:off x="4018102" y="4130559"/>
            <a:ext cx="53519" cy="63539"/>
          </a:xfrm>
          <a:custGeom>
            <a:avLst/>
            <a:gdLst/>
            <a:ahLst/>
            <a:cxnLst/>
            <a:rect l="0" t="0" r="0" b="0"/>
            <a:pathLst>
              <a:path w="5867400" h="6957615">
                <a:moveTo>
                  <a:pt x="3059906" y="5562600"/>
                </a:moveTo>
                <a:cubicBezTo>
                  <a:pt x="3279510" y="5562600"/>
                  <a:pt x="3474243" y="5520267"/>
                  <a:pt x="3644106" y="5435600"/>
                </a:cubicBezTo>
                <a:cubicBezTo>
                  <a:pt x="3814100" y="5350801"/>
                  <a:pt x="3947715" y="5230879"/>
                  <a:pt x="4044950" y="5075833"/>
                </a:cubicBezTo>
                <a:cubicBezTo>
                  <a:pt x="4142316" y="4920655"/>
                  <a:pt x="4191000" y="4737695"/>
                  <a:pt x="4191000" y="4526955"/>
                </a:cubicBezTo>
                <a:lnTo>
                  <a:pt x="5867400" y="4526955"/>
                </a:lnTo>
                <a:cubicBezTo>
                  <a:pt x="5867400" y="4998178"/>
                  <a:pt x="5743310" y="5416748"/>
                  <a:pt x="5495131" y="5782667"/>
                </a:cubicBezTo>
                <a:cubicBezTo>
                  <a:pt x="5247084" y="6148454"/>
                  <a:pt x="4914238" y="6435725"/>
                  <a:pt x="4496593" y="6644481"/>
                </a:cubicBezTo>
                <a:cubicBezTo>
                  <a:pt x="4079081" y="6853236"/>
                  <a:pt x="3611827" y="6957615"/>
                  <a:pt x="3094831" y="6957615"/>
                </a:cubicBezTo>
                <a:cubicBezTo>
                  <a:pt x="2573866" y="6957615"/>
                  <a:pt x="2120040" y="6870831"/>
                  <a:pt x="1733351" y="6697265"/>
                </a:cubicBezTo>
                <a:cubicBezTo>
                  <a:pt x="1346795" y="6523567"/>
                  <a:pt x="1025326" y="6282730"/>
                  <a:pt x="768945" y="5974755"/>
                </a:cubicBezTo>
                <a:cubicBezTo>
                  <a:pt x="512564" y="5666780"/>
                  <a:pt x="320278" y="5307145"/>
                  <a:pt x="192087" y="4895850"/>
                </a:cubicBezTo>
                <a:cubicBezTo>
                  <a:pt x="64029" y="4484423"/>
                  <a:pt x="0" y="4043032"/>
                  <a:pt x="0" y="3571676"/>
                </a:cubicBezTo>
                <a:lnTo>
                  <a:pt x="0" y="3391892"/>
                </a:lnTo>
                <a:cubicBezTo>
                  <a:pt x="0" y="2916436"/>
                  <a:pt x="64029" y="2473060"/>
                  <a:pt x="192087" y="2061765"/>
                </a:cubicBezTo>
                <a:cubicBezTo>
                  <a:pt x="320278" y="1650338"/>
                  <a:pt x="512564" y="1290704"/>
                  <a:pt x="768945" y="982861"/>
                </a:cubicBezTo>
                <a:cubicBezTo>
                  <a:pt x="1025326" y="674886"/>
                  <a:pt x="1345803" y="434115"/>
                  <a:pt x="1730375" y="260548"/>
                </a:cubicBezTo>
                <a:cubicBezTo>
                  <a:pt x="2114946" y="86850"/>
                  <a:pt x="2565664" y="0"/>
                  <a:pt x="3082528" y="0"/>
                </a:cubicBezTo>
                <a:cubicBezTo>
                  <a:pt x="3632464" y="0"/>
                  <a:pt x="4115196" y="105370"/>
                  <a:pt x="4530725" y="316111"/>
                </a:cubicBezTo>
                <a:cubicBezTo>
                  <a:pt x="4946253" y="526851"/>
                  <a:pt x="5272881" y="827616"/>
                  <a:pt x="5510609" y="1218406"/>
                </a:cubicBezTo>
                <a:cubicBezTo>
                  <a:pt x="5748469" y="1609063"/>
                  <a:pt x="5867400" y="2071026"/>
                  <a:pt x="5867400" y="2604294"/>
                </a:cubicBezTo>
                <a:lnTo>
                  <a:pt x="4191000" y="2604294"/>
                </a:lnTo>
                <a:cubicBezTo>
                  <a:pt x="4191000" y="2380985"/>
                  <a:pt x="4146483" y="2178380"/>
                  <a:pt x="4057451" y="1996480"/>
                </a:cubicBezTo>
                <a:cubicBezTo>
                  <a:pt x="3968419" y="1814579"/>
                  <a:pt x="3839964" y="1668859"/>
                  <a:pt x="3672085" y="1559322"/>
                </a:cubicBezTo>
                <a:cubicBezTo>
                  <a:pt x="3504207" y="1449784"/>
                  <a:pt x="3298097" y="1395015"/>
                  <a:pt x="3053754" y="1395015"/>
                </a:cubicBezTo>
                <a:cubicBezTo>
                  <a:pt x="2792743" y="1395015"/>
                  <a:pt x="2579356" y="1449784"/>
                  <a:pt x="2413595" y="1559322"/>
                </a:cubicBezTo>
                <a:cubicBezTo>
                  <a:pt x="2247833" y="1668727"/>
                  <a:pt x="2119378" y="1817555"/>
                  <a:pt x="2028229" y="2005806"/>
                </a:cubicBezTo>
                <a:cubicBezTo>
                  <a:pt x="1937080" y="2193925"/>
                  <a:pt x="1873911" y="2406848"/>
                  <a:pt x="1838721" y="2644576"/>
                </a:cubicBezTo>
                <a:cubicBezTo>
                  <a:pt x="1803532" y="2882305"/>
                  <a:pt x="1785937" y="3131410"/>
                  <a:pt x="1785937" y="3391892"/>
                </a:cubicBezTo>
                <a:lnTo>
                  <a:pt x="1785937" y="3571676"/>
                </a:lnTo>
                <a:cubicBezTo>
                  <a:pt x="1785937" y="3832291"/>
                  <a:pt x="1802473" y="4082521"/>
                  <a:pt x="1835546" y="4322365"/>
                </a:cubicBezTo>
                <a:cubicBezTo>
                  <a:pt x="1868752" y="4562078"/>
                  <a:pt x="1931921" y="4775001"/>
                  <a:pt x="2025054" y="4961136"/>
                </a:cubicBezTo>
                <a:cubicBezTo>
                  <a:pt x="2118320" y="5147138"/>
                  <a:pt x="2247833" y="5293915"/>
                  <a:pt x="2413595" y="5401469"/>
                </a:cubicBezTo>
                <a:cubicBezTo>
                  <a:pt x="2579356" y="5508889"/>
                  <a:pt x="2794793" y="5562600"/>
                  <a:pt x="3059906" y="5562600"/>
                </a:cubicBezTo>
                <a:close/>
              </a:path>
            </a:pathLst>
          </a:custGeom>
          <a:solidFill>
            <a:srgbClr val="000000">
              <a:alpha val="100000"/>
            </a:srgbClr>
          </a:solidFill>
          <a:ln w="1720512">
            <a:noFill/>
          </a:ln>
        </p:spPr>
        <p:style>
          <a:lnRef idx="2">
            <a:schemeClr val="accent1">
              <a:shade val="50000"/>
            </a:schemeClr>
          </a:lnRef>
          <a:fillRef idx="1">
            <a:schemeClr val="accent1"/>
          </a:fillRef>
          <a:effectRef idx="0">
            <a:schemeClr val="accent1"/>
          </a:effectRef>
          <a:fontRef idx="minor">
            <a:schemeClr val="lt1"/>
          </a:fontRef>
        </p:style>
      </p:sp>
      <p:sp>
        <p:nvSpPr>
          <p:cNvPr id="7834" name="Freeform 7834"/>
          <p:cNvSpPr/>
          <p:nvPr/>
        </p:nvSpPr>
        <p:spPr>
          <a:xfrm>
            <a:off x="4075537" y="4116507"/>
            <a:ext cx="36357" cy="77533"/>
          </a:xfrm>
          <a:custGeom>
            <a:avLst/>
            <a:gdLst/>
            <a:ahLst/>
            <a:cxnLst/>
            <a:rect l="0" t="0" r="0" b="0"/>
            <a:pathLst>
              <a:path w="3985815" h="8489950">
                <a:moveTo>
                  <a:pt x="3905250" y="1651000"/>
                </a:moveTo>
                <a:lnTo>
                  <a:pt x="3905250" y="2921000"/>
                </a:lnTo>
                <a:lnTo>
                  <a:pt x="0" y="2921000"/>
                </a:lnTo>
                <a:lnTo>
                  <a:pt x="0" y="1651000"/>
                </a:lnTo>
                <a:close/>
                <a:moveTo>
                  <a:pt x="965200" y="0"/>
                </a:moveTo>
                <a:lnTo>
                  <a:pt x="2751137" y="0"/>
                </a:lnTo>
                <a:lnTo>
                  <a:pt x="2751137" y="6344047"/>
                </a:lnTo>
                <a:cubicBezTo>
                  <a:pt x="2751137" y="6538516"/>
                  <a:pt x="2776934" y="6687410"/>
                  <a:pt x="2828528" y="6790730"/>
                </a:cubicBezTo>
                <a:cubicBezTo>
                  <a:pt x="2880254" y="6894050"/>
                  <a:pt x="2957843" y="6965355"/>
                  <a:pt x="3061295" y="7004646"/>
                </a:cubicBezTo>
                <a:cubicBezTo>
                  <a:pt x="3164747" y="7043936"/>
                  <a:pt x="3295054" y="7063582"/>
                  <a:pt x="3452217" y="7063582"/>
                </a:cubicBezTo>
                <a:cubicBezTo>
                  <a:pt x="3563871" y="7063582"/>
                  <a:pt x="3664148" y="7058422"/>
                  <a:pt x="3753048" y="7048104"/>
                </a:cubicBezTo>
                <a:cubicBezTo>
                  <a:pt x="3842080" y="7037653"/>
                  <a:pt x="3917619" y="7026275"/>
                  <a:pt x="3979664" y="7013972"/>
                </a:cubicBezTo>
                <a:lnTo>
                  <a:pt x="3985815" y="8328621"/>
                </a:lnTo>
                <a:cubicBezTo>
                  <a:pt x="3832886" y="8378097"/>
                  <a:pt x="3667455" y="8417321"/>
                  <a:pt x="3489523" y="8446293"/>
                </a:cubicBezTo>
                <a:cubicBezTo>
                  <a:pt x="3311723" y="8475397"/>
                  <a:pt x="3115336" y="8489950"/>
                  <a:pt x="2900362" y="8489950"/>
                </a:cubicBezTo>
                <a:cubicBezTo>
                  <a:pt x="2507456" y="8489950"/>
                  <a:pt x="2165217" y="8424862"/>
                  <a:pt x="1873646" y="8294688"/>
                </a:cubicBezTo>
                <a:cubicBezTo>
                  <a:pt x="1582208" y="8164381"/>
                  <a:pt x="1357907" y="7954566"/>
                  <a:pt x="1200745" y="7665244"/>
                </a:cubicBezTo>
                <a:cubicBezTo>
                  <a:pt x="1043715" y="7375790"/>
                  <a:pt x="965200" y="6995385"/>
                  <a:pt x="965200" y="6524030"/>
                </a:cubicBezTo>
                <a:close/>
              </a:path>
            </a:pathLst>
          </a:custGeom>
          <a:solidFill>
            <a:srgbClr val="000000">
              <a:alpha val="100000"/>
            </a:srgbClr>
          </a:solidFill>
          <a:ln w="1720512">
            <a:noFill/>
          </a:ln>
        </p:spPr>
        <p:style>
          <a:lnRef idx="2">
            <a:schemeClr val="accent1">
              <a:shade val="50000"/>
            </a:schemeClr>
          </a:lnRef>
          <a:fillRef idx="1">
            <a:schemeClr val="accent1"/>
          </a:fillRef>
          <a:effectRef idx="0">
            <a:schemeClr val="accent1"/>
          </a:effectRef>
          <a:fontRef idx="minor">
            <a:schemeClr val="lt1"/>
          </a:fontRef>
        </p:style>
      </p:sp>
      <p:sp>
        <p:nvSpPr>
          <p:cNvPr id="7835" name="Freeform 7835"/>
          <p:cNvSpPr/>
          <p:nvPr/>
        </p:nvSpPr>
        <p:spPr>
          <a:xfrm>
            <a:off x="4120578" y="4107461"/>
            <a:ext cx="18303" cy="85477"/>
          </a:xfrm>
          <a:custGeom>
            <a:avLst/>
            <a:gdLst/>
            <a:ahLst/>
            <a:cxnLst/>
            <a:rect l="0" t="0" r="0" b="0"/>
            <a:pathLst>
              <a:path w="2006600" h="9359900">
                <a:moveTo>
                  <a:pt x="1900237" y="2654300"/>
                </a:moveTo>
                <a:lnTo>
                  <a:pt x="1900237" y="9359900"/>
                </a:lnTo>
                <a:lnTo>
                  <a:pt x="114300" y="9359900"/>
                </a:lnTo>
                <a:lnTo>
                  <a:pt x="114300" y="2654300"/>
                </a:lnTo>
                <a:close/>
                <a:moveTo>
                  <a:pt x="0" y="901700"/>
                </a:moveTo>
                <a:cubicBezTo>
                  <a:pt x="0" y="640557"/>
                  <a:pt x="90818" y="424988"/>
                  <a:pt x="272454" y="254993"/>
                </a:cubicBezTo>
                <a:cubicBezTo>
                  <a:pt x="454091" y="84998"/>
                  <a:pt x="697772" y="0"/>
                  <a:pt x="1003498" y="0"/>
                </a:cubicBezTo>
                <a:cubicBezTo>
                  <a:pt x="1304858" y="0"/>
                  <a:pt x="1547349" y="84998"/>
                  <a:pt x="1730970" y="254993"/>
                </a:cubicBezTo>
                <a:cubicBezTo>
                  <a:pt x="1914723" y="424988"/>
                  <a:pt x="2006600" y="640557"/>
                  <a:pt x="2006600" y="901700"/>
                </a:cubicBezTo>
                <a:cubicBezTo>
                  <a:pt x="2006600" y="1162844"/>
                  <a:pt x="1914723" y="1378413"/>
                  <a:pt x="1730970" y="1548408"/>
                </a:cubicBezTo>
                <a:cubicBezTo>
                  <a:pt x="1547349" y="1718403"/>
                  <a:pt x="1304858" y="1803400"/>
                  <a:pt x="1003498" y="1803400"/>
                </a:cubicBezTo>
                <a:cubicBezTo>
                  <a:pt x="697772" y="1803400"/>
                  <a:pt x="454091" y="1718403"/>
                  <a:pt x="272454" y="1548408"/>
                </a:cubicBezTo>
                <a:cubicBezTo>
                  <a:pt x="90818" y="1378413"/>
                  <a:pt x="0" y="1162844"/>
                  <a:pt x="0" y="901700"/>
                </a:cubicBezTo>
                <a:close/>
              </a:path>
            </a:pathLst>
          </a:custGeom>
          <a:solidFill>
            <a:srgbClr val="000000">
              <a:alpha val="100000"/>
            </a:srgbClr>
          </a:solidFill>
          <a:ln w="1720512">
            <a:noFill/>
          </a:ln>
        </p:spPr>
        <p:style>
          <a:lnRef idx="2">
            <a:schemeClr val="accent1">
              <a:shade val="50000"/>
            </a:schemeClr>
          </a:lnRef>
          <a:fillRef idx="1">
            <a:schemeClr val="accent1"/>
          </a:fillRef>
          <a:effectRef idx="0">
            <a:schemeClr val="accent1"/>
          </a:effectRef>
          <a:fontRef idx="minor">
            <a:schemeClr val="lt1"/>
          </a:fontRef>
        </p:style>
      </p:sp>
      <p:sp>
        <p:nvSpPr>
          <p:cNvPr id="7836" name="Freeform 7836"/>
          <p:cNvSpPr/>
          <p:nvPr/>
        </p:nvSpPr>
        <p:spPr>
          <a:xfrm>
            <a:off x="4146427" y="4131701"/>
            <a:ext cx="57017" cy="61237"/>
          </a:xfrm>
          <a:custGeom>
            <a:avLst/>
            <a:gdLst/>
            <a:ahLst/>
            <a:cxnLst/>
            <a:rect l="0" t="0" r="0" b="0"/>
            <a:pathLst>
              <a:path w="6250781" h="6705600">
                <a:moveTo>
                  <a:pt x="2895997" y="5404049"/>
                </a:moveTo>
                <a:lnTo>
                  <a:pt x="4384278" y="0"/>
                </a:lnTo>
                <a:lnTo>
                  <a:pt x="6250781" y="0"/>
                </a:lnTo>
                <a:lnTo>
                  <a:pt x="3987403" y="6705600"/>
                </a:lnTo>
                <a:lnTo>
                  <a:pt x="2858889" y="6705600"/>
                </a:lnTo>
                <a:close/>
                <a:moveTo>
                  <a:pt x="1872853" y="0"/>
                </a:moveTo>
                <a:lnTo>
                  <a:pt x="3367286" y="5410399"/>
                </a:lnTo>
                <a:lnTo>
                  <a:pt x="3398242" y="6705600"/>
                </a:lnTo>
                <a:lnTo>
                  <a:pt x="2263577" y="6705600"/>
                </a:lnTo>
                <a:lnTo>
                  <a:pt x="0" y="0"/>
                </a:lnTo>
                <a:close/>
              </a:path>
            </a:pathLst>
          </a:custGeom>
          <a:solidFill>
            <a:srgbClr val="000000">
              <a:alpha val="100000"/>
            </a:srgbClr>
          </a:solidFill>
          <a:ln w="1720512">
            <a:noFill/>
          </a:ln>
        </p:spPr>
        <p:style>
          <a:lnRef idx="2">
            <a:schemeClr val="accent1">
              <a:shade val="50000"/>
            </a:schemeClr>
          </a:lnRef>
          <a:fillRef idx="1">
            <a:schemeClr val="accent1"/>
          </a:fillRef>
          <a:effectRef idx="0">
            <a:schemeClr val="accent1"/>
          </a:effectRef>
          <a:fontRef idx="minor">
            <a:schemeClr val="lt1"/>
          </a:fontRef>
        </p:style>
      </p:sp>
      <p:sp>
        <p:nvSpPr>
          <p:cNvPr id="7837" name="Freeform 7837"/>
          <p:cNvSpPr/>
          <p:nvPr/>
        </p:nvSpPr>
        <p:spPr>
          <a:xfrm>
            <a:off x="4209153" y="4130559"/>
            <a:ext cx="55605" cy="63539"/>
          </a:xfrm>
          <a:custGeom>
            <a:avLst/>
            <a:gdLst/>
            <a:ahLst/>
            <a:cxnLst/>
            <a:rect l="0" t="0" r="0" b="0"/>
            <a:pathLst>
              <a:path w="6096000" h="6957615">
                <a:moveTo>
                  <a:pt x="3342679" y="6957615"/>
                </a:moveTo>
                <a:cubicBezTo>
                  <a:pt x="2821714" y="6957615"/>
                  <a:pt x="2354460" y="6873940"/>
                  <a:pt x="1940917" y="6706592"/>
                </a:cubicBezTo>
                <a:cubicBezTo>
                  <a:pt x="1527505" y="6539111"/>
                  <a:pt x="1177131" y="6306542"/>
                  <a:pt x="889793" y="6008886"/>
                </a:cubicBezTo>
                <a:cubicBezTo>
                  <a:pt x="602456" y="5711230"/>
                  <a:pt x="382322" y="5365022"/>
                  <a:pt x="229393" y="4970264"/>
                </a:cubicBezTo>
                <a:cubicBezTo>
                  <a:pt x="76464" y="4575373"/>
                  <a:pt x="0" y="4154686"/>
                  <a:pt x="0" y="3708201"/>
                </a:cubicBezTo>
                <a:lnTo>
                  <a:pt x="0" y="3460155"/>
                </a:lnTo>
                <a:cubicBezTo>
                  <a:pt x="0" y="2951626"/>
                  <a:pt x="72297" y="2486554"/>
                  <a:pt x="216892" y="2064940"/>
                </a:cubicBezTo>
                <a:cubicBezTo>
                  <a:pt x="361619" y="1643195"/>
                  <a:pt x="569383" y="1277342"/>
                  <a:pt x="840184" y="967383"/>
                </a:cubicBezTo>
                <a:cubicBezTo>
                  <a:pt x="1110985" y="657291"/>
                  <a:pt x="1440656" y="418571"/>
                  <a:pt x="1829196" y="251222"/>
                </a:cubicBezTo>
                <a:cubicBezTo>
                  <a:pt x="2217869" y="83740"/>
                  <a:pt x="2656152" y="0"/>
                  <a:pt x="3144043" y="0"/>
                </a:cubicBezTo>
                <a:cubicBezTo>
                  <a:pt x="3619500" y="0"/>
                  <a:pt x="4041179" y="78647"/>
                  <a:pt x="4409082" y="235942"/>
                </a:cubicBezTo>
                <a:cubicBezTo>
                  <a:pt x="4777118" y="393237"/>
                  <a:pt x="5086151" y="616810"/>
                  <a:pt x="5336182" y="906661"/>
                </a:cubicBezTo>
                <a:cubicBezTo>
                  <a:pt x="5586346" y="1196380"/>
                  <a:pt x="5775523" y="1543116"/>
                  <a:pt x="5903714" y="1946870"/>
                </a:cubicBezTo>
                <a:cubicBezTo>
                  <a:pt x="6031904" y="2350492"/>
                  <a:pt x="6096000" y="2798696"/>
                  <a:pt x="6096000" y="3291483"/>
                </a:cubicBezTo>
                <a:lnTo>
                  <a:pt x="6096000" y="4036615"/>
                </a:lnTo>
                <a:lnTo>
                  <a:pt x="760214" y="4036615"/>
                </a:lnTo>
                <a:lnTo>
                  <a:pt x="760214" y="2842815"/>
                </a:lnTo>
                <a:lnTo>
                  <a:pt x="4343400" y="2842815"/>
                </a:lnTo>
                <a:lnTo>
                  <a:pt x="4343400" y="2705894"/>
                </a:lnTo>
                <a:cubicBezTo>
                  <a:pt x="4343400" y="2457318"/>
                  <a:pt x="4298751" y="2234671"/>
                  <a:pt x="4209454" y="2037953"/>
                </a:cubicBezTo>
                <a:cubicBezTo>
                  <a:pt x="4120289" y="1841235"/>
                  <a:pt x="3986543" y="1684933"/>
                  <a:pt x="3808214" y="1569045"/>
                </a:cubicBezTo>
                <a:cubicBezTo>
                  <a:pt x="3629885" y="1453026"/>
                  <a:pt x="3401747" y="1395015"/>
                  <a:pt x="3123803" y="1395015"/>
                </a:cubicBezTo>
                <a:cubicBezTo>
                  <a:pt x="2887397" y="1395015"/>
                  <a:pt x="2684131" y="1446676"/>
                  <a:pt x="2514004" y="1549995"/>
                </a:cubicBezTo>
                <a:cubicBezTo>
                  <a:pt x="2343877" y="1653315"/>
                  <a:pt x="2205897" y="1798042"/>
                  <a:pt x="2100064" y="1984176"/>
                </a:cubicBezTo>
                <a:cubicBezTo>
                  <a:pt x="1994362" y="2170179"/>
                  <a:pt x="1915583" y="2388261"/>
                  <a:pt x="1863725" y="2638425"/>
                </a:cubicBezTo>
                <a:cubicBezTo>
                  <a:pt x="1811866" y="2888456"/>
                  <a:pt x="1785937" y="3162366"/>
                  <a:pt x="1785937" y="3460155"/>
                </a:cubicBezTo>
                <a:lnTo>
                  <a:pt x="1785937" y="3708201"/>
                </a:lnTo>
                <a:cubicBezTo>
                  <a:pt x="1785937" y="3977018"/>
                  <a:pt x="1824235" y="4225131"/>
                  <a:pt x="1900832" y="4452540"/>
                </a:cubicBezTo>
                <a:cubicBezTo>
                  <a:pt x="1977562" y="4679950"/>
                  <a:pt x="2087430" y="4876337"/>
                  <a:pt x="2230437" y="5041701"/>
                </a:cubicBezTo>
                <a:cubicBezTo>
                  <a:pt x="2373444" y="5207066"/>
                  <a:pt x="2547474" y="5335257"/>
                  <a:pt x="2752526" y="5426273"/>
                </a:cubicBezTo>
                <a:cubicBezTo>
                  <a:pt x="2957578" y="5517158"/>
                  <a:pt x="3190676" y="5562600"/>
                  <a:pt x="3451820" y="5562600"/>
                </a:cubicBezTo>
                <a:cubicBezTo>
                  <a:pt x="3775008" y="5562600"/>
                  <a:pt x="4076435" y="5499827"/>
                  <a:pt x="4356100" y="5374283"/>
                </a:cubicBezTo>
                <a:cubicBezTo>
                  <a:pt x="4635764" y="5248606"/>
                  <a:pt x="4877196" y="5058106"/>
                  <a:pt x="5080396" y="4802783"/>
                </a:cubicBezTo>
                <a:lnTo>
                  <a:pt x="5947370" y="5742384"/>
                </a:lnTo>
                <a:cubicBezTo>
                  <a:pt x="5806744" y="5944923"/>
                  <a:pt x="5615516" y="6139193"/>
                  <a:pt x="5373687" y="6325195"/>
                </a:cubicBezTo>
                <a:cubicBezTo>
                  <a:pt x="5131858" y="6511197"/>
                  <a:pt x="4841411" y="6663134"/>
                  <a:pt x="4502348" y="6781006"/>
                </a:cubicBezTo>
                <a:cubicBezTo>
                  <a:pt x="4163285" y="6898745"/>
                  <a:pt x="3776728" y="6957615"/>
                  <a:pt x="3342679" y="6957615"/>
                </a:cubicBezTo>
                <a:close/>
              </a:path>
            </a:pathLst>
          </a:custGeom>
          <a:solidFill>
            <a:srgbClr val="000000">
              <a:alpha val="100000"/>
            </a:srgbClr>
          </a:solidFill>
          <a:ln w="1720512">
            <a:noFill/>
          </a:ln>
        </p:spPr>
        <p:style>
          <a:lnRef idx="2">
            <a:schemeClr val="accent1">
              <a:shade val="50000"/>
            </a:schemeClr>
          </a:lnRef>
          <a:fillRef idx="1">
            <a:schemeClr val="accent1"/>
          </a:fillRef>
          <a:effectRef idx="0">
            <a:schemeClr val="accent1"/>
          </a:effectRef>
          <a:fontRef idx="minor">
            <a:schemeClr val="lt1"/>
          </a:fontRef>
        </p:style>
      </p:sp>
      <p:sp>
        <p:nvSpPr>
          <p:cNvPr id="7838" name="Rectangle 7838"/>
          <p:cNvSpPr/>
          <p:nvPr/>
        </p:nvSpPr>
        <p:spPr>
          <a:xfrm>
            <a:off x="3630884" y="4194609"/>
            <a:ext cx="768441" cy="163114"/>
          </a:xfrm>
          <a:prstGeom prst="rect">
            <a:avLst/>
          </a:prstGeom>
        </p:spPr>
      </p:sp>
      <p:sp>
        <p:nvSpPr>
          <p:cNvPr id="7839" name="Freeform 7839"/>
          <p:cNvSpPr/>
          <p:nvPr/>
        </p:nvSpPr>
        <p:spPr>
          <a:xfrm>
            <a:off x="3637255" y="4267027"/>
            <a:ext cx="34731" cy="62397"/>
          </a:xfrm>
          <a:custGeom>
            <a:avLst/>
            <a:gdLst/>
            <a:ahLst/>
            <a:cxnLst/>
            <a:rect l="0" t="0" r="0" b="0"/>
            <a:pathLst>
              <a:path w="3807618" h="6832600">
                <a:moveTo>
                  <a:pt x="1785937" y="1589882"/>
                </a:moveTo>
                <a:lnTo>
                  <a:pt x="1785937" y="6832600"/>
                </a:lnTo>
                <a:lnTo>
                  <a:pt x="0" y="6832600"/>
                </a:lnTo>
                <a:lnTo>
                  <a:pt x="0" y="127000"/>
                </a:lnTo>
                <a:lnTo>
                  <a:pt x="1680567" y="127000"/>
                </a:lnTo>
                <a:close/>
                <a:moveTo>
                  <a:pt x="3807618" y="82550"/>
                </a:moveTo>
                <a:lnTo>
                  <a:pt x="3776464" y="1738710"/>
                </a:lnTo>
                <a:cubicBezTo>
                  <a:pt x="3689416" y="1726275"/>
                  <a:pt x="3584707" y="1714897"/>
                  <a:pt x="3462337" y="1704579"/>
                </a:cubicBezTo>
                <a:cubicBezTo>
                  <a:pt x="3340100" y="1694260"/>
                  <a:pt x="3229239" y="1689100"/>
                  <a:pt x="3129756" y="1689100"/>
                </a:cubicBezTo>
                <a:cubicBezTo>
                  <a:pt x="2876814" y="1689100"/>
                  <a:pt x="2658070" y="1721115"/>
                  <a:pt x="2473523" y="1785144"/>
                </a:cubicBezTo>
                <a:cubicBezTo>
                  <a:pt x="2289108" y="1849173"/>
                  <a:pt x="2135716" y="1942108"/>
                  <a:pt x="2013346" y="2063949"/>
                </a:cubicBezTo>
                <a:cubicBezTo>
                  <a:pt x="1891109" y="2185790"/>
                  <a:pt x="1799894" y="2336602"/>
                  <a:pt x="1739701" y="2516386"/>
                </a:cubicBezTo>
                <a:cubicBezTo>
                  <a:pt x="1679641" y="2696039"/>
                  <a:pt x="1649610" y="2899503"/>
                  <a:pt x="1649610" y="3126780"/>
                </a:cubicBezTo>
                <a:lnTo>
                  <a:pt x="1283692" y="3015258"/>
                </a:lnTo>
                <a:cubicBezTo>
                  <a:pt x="1283692" y="2581077"/>
                  <a:pt x="1327083" y="2180961"/>
                  <a:pt x="1413867" y="1814910"/>
                </a:cubicBezTo>
                <a:cubicBezTo>
                  <a:pt x="1500650" y="1448726"/>
                  <a:pt x="1627782" y="1129176"/>
                  <a:pt x="1795264" y="856258"/>
                </a:cubicBezTo>
                <a:cubicBezTo>
                  <a:pt x="1962745" y="583208"/>
                  <a:pt x="2168392" y="372269"/>
                  <a:pt x="2412206" y="223441"/>
                </a:cubicBezTo>
                <a:cubicBezTo>
                  <a:pt x="2656152" y="74480"/>
                  <a:pt x="2935221" y="0"/>
                  <a:pt x="3249414" y="0"/>
                </a:cubicBezTo>
                <a:cubicBezTo>
                  <a:pt x="3348632" y="0"/>
                  <a:pt x="3449902" y="7409"/>
                  <a:pt x="3553221" y="22225"/>
                </a:cubicBezTo>
                <a:cubicBezTo>
                  <a:pt x="3656674" y="36910"/>
                  <a:pt x="3741472" y="57018"/>
                  <a:pt x="3807618" y="82550"/>
                </a:cubicBezTo>
                <a:close/>
              </a:path>
            </a:pathLst>
          </a:custGeom>
          <a:solidFill>
            <a:srgbClr val="000000">
              <a:alpha val="100000"/>
            </a:srgbClr>
          </a:solidFill>
          <a:ln w="1720512">
            <a:noFill/>
          </a:ln>
        </p:spPr>
        <p:style>
          <a:lnRef idx="2">
            <a:schemeClr val="accent1">
              <a:shade val="50000"/>
            </a:schemeClr>
          </a:lnRef>
          <a:fillRef idx="1">
            <a:schemeClr val="accent1"/>
          </a:fillRef>
          <a:effectRef idx="0">
            <a:schemeClr val="accent1"/>
          </a:effectRef>
          <a:fontRef idx="minor">
            <a:schemeClr val="lt1"/>
          </a:fontRef>
        </p:style>
      </p:sp>
      <p:sp>
        <p:nvSpPr>
          <p:cNvPr id="7840" name="Freeform 7840"/>
          <p:cNvSpPr/>
          <p:nvPr/>
        </p:nvSpPr>
        <p:spPr>
          <a:xfrm>
            <a:off x="3677662" y="4267045"/>
            <a:ext cx="55605" cy="63539"/>
          </a:xfrm>
          <a:custGeom>
            <a:avLst/>
            <a:gdLst/>
            <a:ahLst/>
            <a:cxnLst/>
            <a:rect l="0" t="0" r="0" b="0"/>
            <a:pathLst>
              <a:path w="6096000" h="6957615">
                <a:moveTo>
                  <a:pt x="3342679" y="6957615"/>
                </a:moveTo>
                <a:cubicBezTo>
                  <a:pt x="2821714" y="6957615"/>
                  <a:pt x="2354460" y="6873940"/>
                  <a:pt x="1940917" y="6706592"/>
                </a:cubicBezTo>
                <a:cubicBezTo>
                  <a:pt x="1527505" y="6539111"/>
                  <a:pt x="1177131" y="6306542"/>
                  <a:pt x="889793" y="6008886"/>
                </a:cubicBezTo>
                <a:cubicBezTo>
                  <a:pt x="602456" y="5711230"/>
                  <a:pt x="382322" y="5365022"/>
                  <a:pt x="229393" y="4970264"/>
                </a:cubicBezTo>
                <a:cubicBezTo>
                  <a:pt x="76464" y="4575373"/>
                  <a:pt x="0" y="4154686"/>
                  <a:pt x="0" y="3708201"/>
                </a:cubicBezTo>
                <a:lnTo>
                  <a:pt x="0" y="3460155"/>
                </a:lnTo>
                <a:cubicBezTo>
                  <a:pt x="0" y="2951626"/>
                  <a:pt x="72297" y="2486554"/>
                  <a:pt x="216892" y="2064940"/>
                </a:cubicBezTo>
                <a:cubicBezTo>
                  <a:pt x="361619" y="1643195"/>
                  <a:pt x="569383" y="1277342"/>
                  <a:pt x="840184" y="967383"/>
                </a:cubicBezTo>
                <a:cubicBezTo>
                  <a:pt x="1110985" y="657291"/>
                  <a:pt x="1440656" y="418571"/>
                  <a:pt x="1829196" y="251222"/>
                </a:cubicBezTo>
                <a:cubicBezTo>
                  <a:pt x="2217869" y="83740"/>
                  <a:pt x="2656152" y="0"/>
                  <a:pt x="3144043" y="0"/>
                </a:cubicBezTo>
                <a:cubicBezTo>
                  <a:pt x="3619500" y="0"/>
                  <a:pt x="4041179" y="78647"/>
                  <a:pt x="4409082" y="235942"/>
                </a:cubicBezTo>
                <a:cubicBezTo>
                  <a:pt x="4777118" y="393237"/>
                  <a:pt x="5086151" y="616810"/>
                  <a:pt x="5336182" y="906661"/>
                </a:cubicBezTo>
                <a:cubicBezTo>
                  <a:pt x="5586346" y="1196380"/>
                  <a:pt x="5775523" y="1543116"/>
                  <a:pt x="5903714" y="1946870"/>
                </a:cubicBezTo>
                <a:cubicBezTo>
                  <a:pt x="6031904" y="2350492"/>
                  <a:pt x="6096000" y="2798696"/>
                  <a:pt x="6096000" y="3291483"/>
                </a:cubicBezTo>
                <a:lnTo>
                  <a:pt x="6096000" y="4036615"/>
                </a:lnTo>
                <a:lnTo>
                  <a:pt x="760214" y="4036615"/>
                </a:lnTo>
                <a:lnTo>
                  <a:pt x="760214" y="2842815"/>
                </a:lnTo>
                <a:lnTo>
                  <a:pt x="4343400" y="2842815"/>
                </a:lnTo>
                <a:lnTo>
                  <a:pt x="4343400" y="2705894"/>
                </a:lnTo>
                <a:cubicBezTo>
                  <a:pt x="4343400" y="2457318"/>
                  <a:pt x="4298751" y="2234671"/>
                  <a:pt x="4209454" y="2037953"/>
                </a:cubicBezTo>
                <a:cubicBezTo>
                  <a:pt x="4120289" y="1841235"/>
                  <a:pt x="3986543" y="1684933"/>
                  <a:pt x="3808214" y="1569045"/>
                </a:cubicBezTo>
                <a:cubicBezTo>
                  <a:pt x="3629885" y="1453026"/>
                  <a:pt x="3401747" y="1395015"/>
                  <a:pt x="3123803" y="1395015"/>
                </a:cubicBezTo>
                <a:cubicBezTo>
                  <a:pt x="2887397" y="1395015"/>
                  <a:pt x="2684131" y="1446676"/>
                  <a:pt x="2514004" y="1549995"/>
                </a:cubicBezTo>
                <a:cubicBezTo>
                  <a:pt x="2343877" y="1653315"/>
                  <a:pt x="2205897" y="1798042"/>
                  <a:pt x="2100064" y="1984176"/>
                </a:cubicBezTo>
                <a:cubicBezTo>
                  <a:pt x="1994362" y="2170179"/>
                  <a:pt x="1915583" y="2388261"/>
                  <a:pt x="1863725" y="2638425"/>
                </a:cubicBezTo>
                <a:cubicBezTo>
                  <a:pt x="1811866" y="2888456"/>
                  <a:pt x="1785937" y="3162366"/>
                  <a:pt x="1785937" y="3460155"/>
                </a:cubicBezTo>
                <a:lnTo>
                  <a:pt x="1785937" y="3708201"/>
                </a:lnTo>
                <a:cubicBezTo>
                  <a:pt x="1785937" y="3977018"/>
                  <a:pt x="1824235" y="4225131"/>
                  <a:pt x="1900832" y="4452540"/>
                </a:cubicBezTo>
                <a:cubicBezTo>
                  <a:pt x="1977562" y="4679950"/>
                  <a:pt x="2087430" y="4876337"/>
                  <a:pt x="2230437" y="5041701"/>
                </a:cubicBezTo>
                <a:cubicBezTo>
                  <a:pt x="2373444" y="5207066"/>
                  <a:pt x="2547474" y="5335257"/>
                  <a:pt x="2752526" y="5426273"/>
                </a:cubicBezTo>
                <a:cubicBezTo>
                  <a:pt x="2957578" y="5517158"/>
                  <a:pt x="3190676" y="5562600"/>
                  <a:pt x="3451820" y="5562600"/>
                </a:cubicBezTo>
                <a:cubicBezTo>
                  <a:pt x="3775008" y="5562600"/>
                  <a:pt x="4076435" y="5499827"/>
                  <a:pt x="4356100" y="5374283"/>
                </a:cubicBezTo>
                <a:cubicBezTo>
                  <a:pt x="4635764" y="5248606"/>
                  <a:pt x="4877196" y="5058106"/>
                  <a:pt x="5080396" y="4802783"/>
                </a:cubicBezTo>
                <a:lnTo>
                  <a:pt x="5947370" y="5742384"/>
                </a:lnTo>
                <a:cubicBezTo>
                  <a:pt x="5806744" y="5944923"/>
                  <a:pt x="5615516" y="6139193"/>
                  <a:pt x="5373687" y="6325195"/>
                </a:cubicBezTo>
                <a:cubicBezTo>
                  <a:pt x="5131858" y="6511197"/>
                  <a:pt x="4841411" y="6663134"/>
                  <a:pt x="4502348" y="6781006"/>
                </a:cubicBezTo>
                <a:cubicBezTo>
                  <a:pt x="4163285" y="6898745"/>
                  <a:pt x="3776728" y="6957615"/>
                  <a:pt x="3342679" y="6957615"/>
                </a:cubicBezTo>
                <a:close/>
              </a:path>
            </a:pathLst>
          </a:custGeom>
          <a:solidFill>
            <a:srgbClr val="000000">
              <a:alpha val="100000"/>
            </a:srgbClr>
          </a:solidFill>
          <a:ln w="1720512">
            <a:noFill/>
          </a:ln>
        </p:spPr>
        <p:style>
          <a:lnRef idx="2">
            <a:schemeClr val="accent1">
              <a:shade val="50000"/>
            </a:schemeClr>
          </a:lnRef>
          <a:fillRef idx="1">
            <a:schemeClr val="accent1"/>
          </a:fillRef>
          <a:effectRef idx="0">
            <a:schemeClr val="accent1"/>
          </a:effectRef>
          <a:fontRef idx="minor">
            <a:schemeClr val="lt1"/>
          </a:fontRef>
        </p:style>
      </p:sp>
      <p:sp>
        <p:nvSpPr>
          <p:cNvPr id="7841" name="Freeform 7841"/>
          <p:cNvSpPr/>
          <p:nvPr/>
        </p:nvSpPr>
        <p:spPr>
          <a:xfrm>
            <a:off x="3742513" y="4267045"/>
            <a:ext cx="55025" cy="85923"/>
          </a:xfrm>
          <a:custGeom>
            <a:avLst/>
            <a:gdLst/>
            <a:ahLst/>
            <a:cxnLst/>
            <a:rect l="0" t="0" r="0" b="0"/>
            <a:pathLst>
              <a:path w="6032500" h="9408715">
                <a:moveTo>
                  <a:pt x="1785937" y="1407517"/>
                </a:moveTo>
                <a:lnTo>
                  <a:pt x="1785937" y="9408715"/>
                </a:lnTo>
                <a:lnTo>
                  <a:pt x="0" y="9408715"/>
                </a:lnTo>
                <a:lnTo>
                  <a:pt x="0" y="125015"/>
                </a:lnTo>
                <a:lnTo>
                  <a:pt x="1655762" y="125015"/>
                </a:lnTo>
                <a:close/>
                <a:moveTo>
                  <a:pt x="6032500" y="3403401"/>
                </a:moveTo>
                <a:lnTo>
                  <a:pt x="6032500" y="3533576"/>
                </a:lnTo>
                <a:cubicBezTo>
                  <a:pt x="6032500" y="4021203"/>
                  <a:pt x="5975680" y="4473773"/>
                  <a:pt x="5862042" y="4891286"/>
                </a:cubicBezTo>
                <a:cubicBezTo>
                  <a:pt x="5748403" y="5308666"/>
                  <a:pt x="5582046" y="5671344"/>
                  <a:pt x="5362971" y="5979319"/>
                </a:cubicBezTo>
                <a:cubicBezTo>
                  <a:pt x="5143896" y="6287161"/>
                  <a:pt x="4872103" y="6526874"/>
                  <a:pt x="4547592" y="6698456"/>
                </a:cubicBezTo>
                <a:cubicBezTo>
                  <a:pt x="4223213" y="6869905"/>
                  <a:pt x="3850216" y="6955630"/>
                  <a:pt x="3428603" y="6955630"/>
                </a:cubicBezTo>
                <a:cubicBezTo>
                  <a:pt x="3019557" y="6955630"/>
                  <a:pt x="2664155" y="6872882"/>
                  <a:pt x="2362398" y="6707386"/>
                </a:cubicBezTo>
                <a:cubicBezTo>
                  <a:pt x="2060641" y="6541889"/>
                  <a:pt x="1807434" y="6309254"/>
                  <a:pt x="1602779" y="6009481"/>
                </a:cubicBezTo>
                <a:cubicBezTo>
                  <a:pt x="1398124" y="5709576"/>
                  <a:pt x="1233818" y="5361054"/>
                  <a:pt x="1109860" y="4963914"/>
                </a:cubicBezTo>
                <a:cubicBezTo>
                  <a:pt x="985903" y="4566774"/>
                  <a:pt x="890852" y="4140729"/>
                  <a:pt x="824706" y="3685778"/>
                </a:cubicBezTo>
                <a:lnTo>
                  <a:pt x="824706" y="3344267"/>
                </a:lnTo>
                <a:cubicBezTo>
                  <a:pt x="890852" y="2857037"/>
                  <a:pt x="985903" y="2410090"/>
                  <a:pt x="1109860" y="2003425"/>
                </a:cubicBezTo>
                <a:cubicBezTo>
                  <a:pt x="1233818" y="1596760"/>
                  <a:pt x="1398124" y="1243740"/>
                  <a:pt x="1602779" y="944364"/>
                </a:cubicBezTo>
                <a:cubicBezTo>
                  <a:pt x="1807434" y="644988"/>
                  <a:pt x="2059582" y="412750"/>
                  <a:pt x="2359223" y="247650"/>
                </a:cubicBezTo>
                <a:cubicBezTo>
                  <a:pt x="2658864" y="82550"/>
                  <a:pt x="3011222" y="0"/>
                  <a:pt x="3416300" y="0"/>
                </a:cubicBezTo>
                <a:cubicBezTo>
                  <a:pt x="3842014" y="0"/>
                  <a:pt x="4217061" y="80565"/>
                  <a:pt x="4541440" y="241697"/>
                </a:cubicBezTo>
                <a:cubicBezTo>
                  <a:pt x="4865952" y="402828"/>
                  <a:pt x="5138737" y="634272"/>
                  <a:pt x="5359796" y="936030"/>
                </a:cubicBezTo>
                <a:cubicBezTo>
                  <a:pt x="5580988" y="1237655"/>
                  <a:pt x="5748403" y="1597223"/>
                  <a:pt x="5862042" y="2014736"/>
                </a:cubicBezTo>
                <a:cubicBezTo>
                  <a:pt x="5975680" y="2432116"/>
                  <a:pt x="6032500" y="2895005"/>
                  <a:pt x="6032500" y="3403401"/>
                </a:cubicBezTo>
                <a:close/>
                <a:moveTo>
                  <a:pt x="4246562" y="3530600"/>
                </a:moveTo>
                <a:lnTo>
                  <a:pt x="4246562" y="3400226"/>
                </a:lnTo>
                <a:cubicBezTo>
                  <a:pt x="4246562" y="3114609"/>
                  <a:pt x="4221757" y="2850753"/>
                  <a:pt x="4172148" y="2608659"/>
                </a:cubicBezTo>
                <a:cubicBezTo>
                  <a:pt x="4122539" y="2366565"/>
                  <a:pt x="4047066" y="2154502"/>
                  <a:pt x="3945731" y="1972469"/>
                </a:cubicBezTo>
                <a:cubicBezTo>
                  <a:pt x="3844528" y="1790303"/>
                  <a:pt x="3712236" y="1648552"/>
                  <a:pt x="3548856" y="1547217"/>
                </a:cubicBezTo>
                <a:cubicBezTo>
                  <a:pt x="3385608" y="1445749"/>
                  <a:pt x="3188229" y="1395015"/>
                  <a:pt x="2956718" y="1395015"/>
                </a:cubicBezTo>
                <a:cubicBezTo>
                  <a:pt x="2712905" y="1395015"/>
                  <a:pt x="2505207" y="1434372"/>
                  <a:pt x="2333625" y="1513086"/>
                </a:cubicBezTo>
                <a:cubicBezTo>
                  <a:pt x="2162042" y="1591667"/>
                  <a:pt x="2022475" y="1705504"/>
                  <a:pt x="1914921" y="1854597"/>
                </a:cubicBezTo>
                <a:cubicBezTo>
                  <a:pt x="1807501" y="2003557"/>
                  <a:pt x="1726869" y="2181490"/>
                  <a:pt x="1673026" y="2388394"/>
                </a:cubicBezTo>
                <a:cubicBezTo>
                  <a:pt x="1619316" y="2595298"/>
                  <a:pt x="1586309" y="2829123"/>
                  <a:pt x="1574006" y="3089870"/>
                </a:cubicBezTo>
                <a:lnTo>
                  <a:pt x="1574006" y="3952875"/>
                </a:lnTo>
                <a:cubicBezTo>
                  <a:pt x="1594643" y="4259130"/>
                  <a:pt x="1652455" y="4533305"/>
                  <a:pt x="1747440" y="4775398"/>
                </a:cubicBezTo>
                <a:cubicBezTo>
                  <a:pt x="1842558" y="5017360"/>
                  <a:pt x="1989335" y="5208720"/>
                  <a:pt x="2187773" y="5349478"/>
                </a:cubicBezTo>
                <a:cubicBezTo>
                  <a:pt x="2386210" y="5490236"/>
                  <a:pt x="2646693" y="5560615"/>
                  <a:pt x="2969220" y="5560615"/>
                </a:cubicBezTo>
                <a:cubicBezTo>
                  <a:pt x="3204831" y="5560615"/>
                  <a:pt x="3403269" y="5507831"/>
                  <a:pt x="3564532" y="5402262"/>
                </a:cubicBezTo>
                <a:cubicBezTo>
                  <a:pt x="3725796" y="5296694"/>
                  <a:pt x="3857029" y="5150776"/>
                  <a:pt x="3958232" y="4964509"/>
                </a:cubicBezTo>
                <a:cubicBezTo>
                  <a:pt x="4059568" y="4778243"/>
                  <a:pt x="4132924" y="4563070"/>
                  <a:pt x="4178300" y="4318992"/>
                </a:cubicBezTo>
                <a:cubicBezTo>
                  <a:pt x="4223808" y="4074914"/>
                  <a:pt x="4246562" y="3812117"/>
                  <a:pt x="4246562" y="3530600"/>
                </a:cubicBezTo>
                <a:close/>
              </a:path>
            </a:pathLst>
          </a:custGeom>
          <a:solidFill>
            <a:srgbClr val="000000">
              <a:alpha val="100000"/>
            </a:srgbClr>
          </a:solidFill>
          <a:ln w="1720512">
            <a:noFill/>
          </a:ln>
        </p:spPr>
        <p:style>
          <a:lnRef idx="2">
            <a:schemeClr val="accent1">
              <a:shade val="50000"/>
            </a:schemeClr>
          </a:lnRef>
          <a:fillRef idx="1">
            <a:schemeClr val="accent1"/>
          </a:fillRef>
          <a:effectRef idx="0">
            <a:schemeClr val="accent1"/>
          </a:effectRef>
          <a:fontRef idx="minor">
            <a:schemeClr val="lt1"/>
          </a:fontRef>
        </p:style>
      </p:sp>
      <p:sp>
        <p:nvSpPr>
          <p:cNvPr id="7842" name="Freeform 7842"/>
          <p:cNvSpPr/>
          <p:nvPr/>
        </p:nvSpPr>
        <p:spPr>
          <a:xfrm>
            <a:off x="3808172" y="4267027"/>
            <a:ext cx="34731" cy="62397"/>
          </a:xfrm>
          <a:custGeom>
            <a:avLst/>
            <a:gdLst/>
            <a:ahLst/>
            <a:cxnLst/>
            <a:rect l="0" t="0" r="0" b="0"/>
            <a:pathLst>
              <a:path w="3807618" h="6832600">
                <a:moveTo>
                  <a:pt x="1785937" y="1589882"/>
                </a:moveTo>
                <a:lnTo>
                  <a:pt x="1785937" y="6832600"/>
                </a:lnTo>
                <a:lnTo>
                  <a:pt x="0" y="6832600"/>
                </a:lnTo>
                <a:lnTo>
                  <a:pt x="0" y="127000"/>
                </a:lnTo>
                <a:lnTo>
                  <a:pt x="1680567" y="127000"/>
                </a:lnTo>
                <a:close/>
                <a:moveTo>
                  <a:pt x="3807618" y="82550"/>
                </a:moveTo>
                <a:lnTo>
                  <a:pt x="3776464" y="1738710"/>
                </a:lnTo>
                <a:cubicBezTo>
                  <a:pt x="3689416" y="1726275"/>
                  <a:pt x="3584707" y="1714897"/>
                  <a:pt x="3462337" y="1704579"/>
                </a:cubicBezTo>
                <a:cubicBezTo>
                  <a:pt x="3340100" y="1694260"/>
                  <a:pt x="3229239" y="1689100"/>
                  <a:pt x="3129756" y="1689100"/>
                </a:cubicBezTo>
                <a:cubicBezTo>
                  <a:pt x="2876814" y="1689100"/>
                  <a:pt x="2658070" y="1721115"/>
                  <a:pt x="2473523" y="1785144"/>
                </a:cubicBezTo>
                <a:cubicBezTo>
                  <a:pt x="2289108" y="1849173"/>
                  <a:pt x="2135716" y="1942108"/>
                  <a:pt x="2013346" y="2063949"/>
                </a:cubicBezTo>
                <a:cubicBezTo>
                  <a:pt x="1891109" y="2185790"/>
                  <a:pt x="1799894" y="2336602"/>
                  <a:pt x="1739701" y="2516386"/>
                </a:cubicBezTo>
                <a:cubicBezTo>
                  <a:pt x="1679641" y="2696039"/>
                  <a:pt x="1649610" y="2899503"/>
                  <a:pt x="1649610" y="3126780"/>
                </a:cubicBezTo>
                <a:lnTo>
                  <a:pt x="1283692" y="3015258"/>
                </a:lnTo>
                <a:cubicBezTo>
                  <a:pt x="1283692" y="2581077"/>
                  <a:pt x="1327083" y="2180961"/>
                  <a:pt x="1413867" y="1814910"/>
                </a:cubicBezTo>
                <a:cubicBezTo>
                  <a:pt x="1500650" y="1448726"/>
                  <a:pt x="1627782" y="1129176"/>
                  <a:pt x="1795264" y="856258"/>
                </a:cubicBezTo>
                <a:cubicBezTo>
                  <a:pt x="1962745" y="583208"/>
                  <a:pt x="2168392" y="372269"/>
                  <a:pt x="2412206" y="223441"/>
                </a:cubicBezTo>
                <a:cubicBezTo>
                  <a:pt x="2656152" y="74480"/>
                  <a:pt x="2935221" y="0"/>
                  <a:pt x="3249414" y="0"/>
                </a:cubicBezTo>
                <a:cubicBezTo>
                  <a:pt x="3348632" y="0"/>
                  <a:pt x="3449902" y="7409"/>
                  <a:pt x="3553221" y="22225"/>
                </a:cubicBezTo>
                <a:cubicBezTo>
                  <a:pt x="3656674" y="36910"/>
                  <a:pt x="3741472" y="57018"/>
                  <a:pt x="3807618" y="82550"/>
                </a:cubicBezTo>
                <a:close/>
              </a:path>
            </a:pathLst>
          </a:custGeom>
          <a:solidFill>
            <a:srgbClr val="000000">
              <a:alpha val="100000"/>
            </a:srgbClr>
          </a:solidFill>
          <a:ln w="1720512">
            <a:noFill/>
          </a:ln>
        </p:spPr>
        <p:style>
          <a:lnRef idx="2">
            <a:schemeClr val="accent1">
              <a:shade val="50000"/>
            </a:schemeClr>
          </a:lnRef>
          <a:fillRef idx="1">
            <a:schemeClr val="accent1"/>
          </a:fillRef>
          <a:effectRef idx="0">
            <a:schemeClr val="accent1"/>
          </a:effectRef>
          <a:fontRef idx="minor">
            <a:schemeClr val="lt1"/>
          </a:fontRef>
        </p:style>
      </p:sp>
      <p:sp>
        <p:nvSpPr>
          <p:cNvPr id="7843" name="Freeform 7843"/>
          <p:cNvSpPr/>
          <p:nvPr/>
        </p:nvSpPr>
        <p:spPr>
          <a:xfrm>
            <a:off x="3848579" y="4267045"/>
            <a:ext cx="55605" cy="63539"/>
          </a:xfrm>
          <a:custGeom>
            <a:avLst/>
            <a:gdLst/>
            <a:ahLst/>
            <a:cxnLst/>
            <a:rect l="0" t="0" r="0" b="0"/>
            <a:pathLst>
              <a:path w="6096000" h="6957615">
                <a:moveTo>
                  <a:pt x="3342679" y="6957615"/>
                </a:moveTo>
                <a:cubicBezTo>
                  <a:pt x="2821714" y="6957615"/>
                  <a:pt x="2354460" y="6873940"/>
                  <a:pt x="1940917" y="6706592"/>
                </a:cubicBezTo>
                <a:cubicBezTo>
                  <a:pt x="1527505" y="6539111"/>
                  <a:pt x="1177131" y="6306542"/>
                  <a:pt x="889793" y="6008886"/>
                </a:cubicBezTo>
                <a:cubicBezTo>
                  <a:pt x="602456" y="5711230"/>
                  <a:pt x="382322" y="5365022"/>
                  <a:pt x="229393" y="4970264"/>
                </a:cubicBezTo>
                <a:cubicBezTo>
                  <a:pt x="76464" y="4575373"/>
                  <a:pt x="0" y="4154686"/>
                  <a:pt x="0" y="3708201"/>
                </a:cubicBezTo>
                <a:lnTo>
                  <a:pt x="0" y="3460155"/>
                </a:lnTo>
                <a:cubicBezTo>
                  <a:pt x="0" y="2951626"/>
                  <a:pt x="72297" y="2486554"/>
                  <a:pt x="216892" y="2064940"/>
                </a:cubicBezTo>
                <a:cubicBezTo>
                  <a:pt x="361619" y="1643195"/>
                  <a:pt x="569383" y="1277342"/>
                  <a:pt x="840184" y="967383"/>
                </a:cubicBezTo>
                <a:cubicBezTo>
                  <a:pt x="1110985" y="657291"/>
                  <a:pt x="1440656" y="418571"/>
                  <a:pt x="1829196" y="251222"/>
                </a:cubicBezTo>
                <a:cubicBezTo>
                  <a:pt x="2217869" y="83740"/>
                  <a:pt x="2656152" y="0"/>
                  <a:pt x="3144043" y="0"/>
                </a:cubicBezTo>
                <a:cubicBezTo>
                  <a:pt x="3619500" y="0"/>
                  <a:pt x="4041179" y="78647"/>
                  <a:pt x="4409082" y="235942"/>
                </a:cubicBezTo>
                <a:cubicBezTo>
                  <a:pt x="4777118" y="393237"/>
                  <a:pt x="5086151" y="616810"/>
                  <a:pt x="5336182" y="906661"/>
                </a:cubicBezTo>
                <a:cubicBezTo>
                  <a:pt x="5586346" y="1196380"/>
                  <a:pt x="5775523" y="1543116"/>
                  <a:pt x="5903714" y="1946870"/>
                </a:cubicBezTo>
                <a:cubicBezTo>
                  <a:pt x="6031904" y="2350492"/>
                  <a:pt x="6096000" y="2798696"/>
                  <a:pt x="6096000" y="3291483"/>
                </a:cubicBezTo>
                <a:lnTo>
                  <a:pt x="6096000" y="4036615"/>
                </a:lnTo>
                <a:lnTo>
                  <a:pt x="760214" y="4036615"/>
                </a:lnTo>
                <a:lnTo>
                  <a:pt x="760214" y="2842815"/>
                </a:lnTo>
                <a:lnTo>
                  <a:pt x="4343400" y="2842815"/>
                </a:lnTo>
                <a:lnTo>
                  <a:pt x="4343400" y="2705894"/>
                </a:lnTo>
                <a:cubicBezTo>
                  <a:pt x="4343400" y="2457318"/>
                  <a:pt x="4298751" y="2234671"/>
                  <a:pt x="4209454" y="2037953"/>
                </a:cubicBezTo>
                <a:cubicBezTo>
                  <a:pt x="4120289" y="1841235"/>
                  <a:pt x="3986543" y="1684933"/>
                  <a:pt x="3808214" y="1569045"/>
                </a:cubicBezTo>
                <a:cubicBezTo>
                  <a:pt x="3629885" y="1453026"/>
                  <a:pt x="3401747" y="1395015"/>
                  <a:pt x="3123803" y="1395015"/>
                </a:cubicBezTo>
                <a:cubicBezTo>
                  <a:pt x="2887397" y="1395015"/>
                  <a:pt x="2684131" y="1446676"/>
                  <a:pt x="2514004" y="1549995"/>
                </a:cubicBezTo>
                <a:cubicBezTo>
                  <a:pt x="2343877" y="1653315"/>
                  <a:pt x="2205897" y="1798042"/>
                  <a:pt x="2100064" y="1984176"/>
                </a:cubicBezTo>
                <a:cubicBezTo>
                  <a:pt x="1994362" y="2170179"/>
                  <a:pt x="1915583" y="2388261"/>
                  <a:pt x="1863725" y="2638425"/>
                </a:cubicBezTo>
                <a:cubicBezTo>
                  <a:pt x="1811866" y="2888456"/>
                  <a:pt x="1785937" y="3162366"/>
                  <a:pt x="1785937" y="3460155"/>
                </a:cubicBezTo>
                <a:lnTo>
                  <a:pt x="1785937" y="3708201"/>
                </a:lnTo>
                <a:cubicBezTo>
                  <a:pt x="1785937" y="3977018"/>
                  <a:pt x="1824235" y="4225131"/>
                  <a:pt x="1900832" y="4452540"/>
                </a:cubicBezTo>
                <a:cubicBezTo>
                  <a:pt x="1977562" y="4679950"/>
                  <a:pt x="2087430" y="4876337"/>
                  <a:pt x="2230437" y="5041701"/>
                </a:cubicBezTo>
                <a:cubicBezTo>
                  <a:pt x="2373444" y="5207066"/>
                  <a:pt x="2547474" y="5335257"/>
                  <a:pt x="2752526" y="5426273"/>
                </a:cubicBezTo>
                <a:cubicBezTo>
                  <a:pt x="2957578" y="5517158"/>
                  <a:pt x="3190676" y="5562600"/>
                  <a:pt x="3451820" y="5562600"/>
                </a:cubicBezTo>
                <a:cubicBezTo>
                  <a:pt x="3775008" y="5562600"/>
                  <a:pt x="4076435" y="5499827"/>
                  <a:pt x="4356100" y="5374283"/>
                </a:cubicBezTo>
                <a:cubicBezTo>
                  <a:pt x="4635764" y="5248606"/>
                  <a:pt x="4877196" y="5058106"/>
                  <a:pt x="5080396" y="4802783"/>
                </a:cubicBezTo>
                <a:lnTo>
                  <a:pt x="5947370" y="5742384"/>
                </a:lnTo>
                <a:cubicBezTo>
                  <a:pt x="5806744" y="5944923"/>
                  <a:pt x="5615516" y="6139193"/>
                  <a:pt x="5373687" y="6325195"/>
                </a:cubicBezTo>
                <a:cubicBezTo>
                  <a:pt x="5131858" y="6511197"/>
                  <a:pt x="4841411" y="6663134"/>
                  <a:pt x="4502348" y="6781006"/>
                </a:cubicBezTo>
                <a:cubicBezTo>
                  <a:pt x="4163285" y="6898745"/>
                  <a:pt x="3776728" y="6957615"/>
                  <a:pt x="3342679" y="6957615"/>
                </a:cubicBezTo>
                <a:close/>
              </a:path>
            </a:pathLst>
          </a:custGeom>
          <a:solidFill>
            <a:srgbClr val="000000">
              <a:alpha val="100000"/>
            </a:srgbClr>
          </a:solidFill>
          <a:ln w="1720512">
            <a:noFill/>
          </a:ln>
        </p:spPr>
        <p:style>
          <a:lnRef idx="2">
            <a:schemeClr val="accent1">
              <a:shade val="50000"/>
            </a:schemeClr>
          </a:lnRef>
          <a:fillRef idx="1">
            <a:schemeClr val="accent1"/>
          </a:fillRef>
          <a:effectRef idx="0">
            <a:schemeClr val="accent1"/>
          </a:effectRef>
          <a:fontRef idx="minor">
            <a:schemeClr val="lt1"/>
          </a:fontRef>
        </p:style>
      </p:sp>
      <p:sp>
        <p:nvSpPr>
          <p:cNvPr id="7844" name="Freeform 7844"/>
          <p:cNvSpPr/>
          <p:nvPr/>
        </p:nvSpPr>
        <p:spPr>
          <a:xfrm>
            <a:off x="3910185" y="4267027"/>
            <a:ext cx="52130" cy="63557"/>
          </a:xfrm>
          <a:custGeom>
            <a:avLst/>
            <a:gdLst/>
            <a:ahLst/>
            <a:cxnLst/>
            <a:rect l="0" t="0" r="0" b="0"/>
            <a:pathLst>
              <a:path w="5715000" h="6959600">
                <a:moveTo>
                  <a:pt x="3975100" y="4977408"/>
                </a:moveTo>
                <a:cubicBezTo>
                  <a:pt x="3975100" y="4849218"/>
                  <a:pt x="3937860" y="4733529"/>
                  <a:pt x="3863379" y="4630341"/>
                </a:cubicBezTo>
                <a:cubicBezTo>
                  <a:pt x="3789031" y="4527021"/>
                  <a:pt x="3651514" y="4430978"/>
                  <a:pt x="3450828" y="4342210"/>
                </a:cubicBezTo>
                <a:cubicBezTo>
                  <a:pt x="3250274" y="4253310"/>
                  <a:pt x="2961811" y="4171620"/>
                  <a:pt x="2585442" y="4097140"/>
                </a:cubicBezTo>
                <a:cubicBezTo>
                  <a:pt x="2246378" y="4022792"/>
                  <a:pt x="1931061" y="3928798"/>
                  <a:pt x="1639490" y="3815160"/>
                </a:cubicBezTo>
                <a:cubicBezTo>
                  <a:pt x="1347919" y="3701521"/>
                  <a:pt x="1095639" y="3564136"/>
                  <a:pt x="882650" y="3403005"/>
                </a:cubicBezTo>
                <a:cubicBezTo>
                  <a:pt x="669660" y="3241742"/>
                  <a:pt x="503171" y="3050580"/>
                  <a:pt x="383182" y="2829521"/>
                </a:cubicBezTo>
                <a:cubicBezTo>
                  <a:pt x="263194" y="2608461"/>
                  <a:pt x="203200" y="2355321"/>
                  <a:pt x="203200" y="2070100"/>
                </a:cubicBezTo>
                <a:cubicBezTo>
                  <a:pt x="203200" y="1789245"/>
                  <a:pt x="264252" y="1524861"/>
                  <a:pt x="386357" y="1276946"/>
                </a:cubicBezTo>
                <a:cubicBezTo>
                  <a:pt x="508463" y="1028899"/>
                  <a:pt x="684344" y="808832"/>
                  <a:pt x="914003" y="616744"/>
                </a:cubicBezTo>
                <a:cubicBezTo>
                  <a:pt x="1143793" y="424525"/>
                  <a:pt x="1425244" y="273712"/>
                  <a:pt x="1758354" y="164307"/>
                </a:cubicBezTo>
                <a:cubicBezTo>
                  <a:pt x="2091597" y="54769"/>
                  <a:pt x="2467173" y="0"/>
                  <a:pt x="2885082" y="0"/>
                </a:cubicBezTo>
                <a:cubicBezTo>
                  <a:pt x="3468753" y="0"/>
                  <a:pt x="3970602" y="92935"/>
                  <a:pt x="4390628" y="278805"/>
                </a:cubicBezTo>
                <a:cubicBezTo>
                  <a:pt x="4810654" y="464675"/>
                  <a:pt x="5133445" y="719733"/>
                  <a:pt x="5359003" y="1043980"/>
                </a:cubicBezTo>
                <a:cubicBezTo>
                  <a:pt x="5584692" y="1368095"/>
                  <a:pt x="5697537" y="1736659"/>
                  <a:pt x="5697537" y="2149674"/>
                </a:cubicBezTo>
                <a:lnTo>
                  <a:pt x="3911600" y="2149674"/>
                </a:lnTo>
                <a:cubicBezTo>
                  <a:pt x="3911600" y="1976107"/>
                  <a:pt x="3875352" y="1820069"/>
                  <a:pt x="3802856" y="1681560"/>
                </a:cubicBezTo>
                <a:cubicBezTo>
                  <a:pt x="3730360" y="1543050"/>
                  <a:pt x="3618574" y="1433513"/>
                  <a:pt x="3467496" y="1352947"/>
                </a:cubicBezTo>
                <a:cubicBezTo>
                  <a:pt x="3316419" y="1272250"/>
                  <a:pt x="3120760" y="1231900"/>
                  <a:pt x="2880518" y="1231900"/>
                </a:cubicBezTo>
                <a:cubicBezTo>
                  <a:pt x="2681684" y="1231900"/>
                  <a:pt x="2509837" y="1266032"/>
                  <a:pt x="2364978" y="1334294"/>
                </a:cubicBezTo>
                <a:cubicBezTo>
                  <a:pt x="2220118" y="1402557"/>
                  <a:pt x="2109324" y="1493573"/>
                  <a:pt x="2032595" y="1607344"/>
                </a:cubicBezTo>
                <a:cubicBezTo>
                  <a:pt x="1955998" y="1721115"/>
                  <a:pt x="1917700" y="1846263"/>
                  <a:pt x="1917700" y="1982788"/>
                </a:cubicBezTo>
                <a:cubicBezTo>
                  <a:pt x="1917700" y="2086240"/>
                  <a:pt x="1939395" y="2178315"/>
                  <a:pt x="1982787" y="2259013"/>
                </a:cubicBezTo>
                <a:cubicBezTo>
                  <a:pt x="2026311" y="2339579"/>
                  <a:pt x="2097682" y="2413000"/>
                  <a:pt x="2196901" y="2479279"/>
                </a:cubicBezTo>
                <a:cubicBezTo>
                  <a:pt x="2296252" y="2545425"/>
                  <a:pt x="2425567" y="2606477"/>
                  <a:pt x="2584846" y="2662436"/>
                </a:cubicBezTo>
                <a:cubicBezTo>
                  <a:pt x="2744126" y="2718264"/>
                  <a:pt x="2941637" y="2768931"/>
                  <a:pt x="3177381" y="2814440"/>
                </a:cubicBezTo>
                <a:cubicBezTo>
                  <a:pt x="3661304" y="2913526"/>
                  <a:pt x="4093500" y="3042775"/>
                  <a:pt x="4473971" y="3202186"/>
                </a:cubicBezTo>
                <a:cubicBezTo>
                  <a:pt x="4854575" y="3361465"/>
                  <a:pt x="5156530" y="3576572"/>
                  <a:pt x="5379839" y="3847505"/>
                </a:cubicBezTo>
                <a:cubicBezTo>
                  <a:pt x="5603279" y="4118438"/>
                  <a:pt x="5715000" y="4473179"/>
                  <a:pt x="5715000" y="4911725"/>
                </a:cubicBezTo>
                <a:cubicBezTo>
                  <a:pt x="5715000" y="5209646"/>
                  <a:pt x="5648854" y="5482696"/>
                  <a:pt x="5516562" y="5730875"/>
                </a:cubicBezTo>
                <a:cubicBezTo>
                  <a:pt x="5384403" y="5979055"/>
                  <a:pt x="5194300" y="6195219"/>
                  <a:pt x="4946253" y="6379369"/>
                </a:cubicBezTo>
                <a:cubicBezTo>
                  <a:pt x="4698338" y="6563519"/>
                  <a:pt x="4401872" y="6706262"/>
                  <a:pt x="4056856" y="6807597"/>
                </a:cubicBezTo>
                <a:cubicBezTo>
                  <a:pt x="3711971" y="6908932"/>
                  <a:pt x="3324621" y="6959600"/>
                  <a:pt x="2894806" y="6959600"/>
                </a:cubicBezTo>
                <a:cubicBezTo>
                  <a:pt x="2270786" y="6959600"/>
                  <a:pt x="1742876" y="6847747"/>
                  <a:pt x="1311076" y="6624043"/>
                </a:cubicBezTo>
                <a:cubicBezTo>
                  <a:pt x="879276" y="6400337"/>
                  <a:pt x="552780" y="6115646"/>
                  <a:pt x="331589" y="5769968"/>
                </a:cubicBezTo>
                <a:cubicBezTo>
                  <a:pt x="110529" y="5424157"/>
                  <a:pt x="0" y="5068954"/>
                  <a:pt x="0" y="4704358"/>
                </a:cubicBezTo>
                <a:lnTo>
                  <a:pt x="1701800" y="4704358"/>
                </a:lnTo>
                <a:cubicBezTo>
                  <a:pt x="1701800" y="4948304"/>
                  <a:pt x="1760603" y="5144691"/>
                  <a:pt x="1878210" y="5293519"/>
                </a:cubicBezTo>
                <a:cubicBezTo>
                  <a:pt x="1995950" y="5442215"/>
                  <a:pt x="2146696" y="5549636"/>
                  <a:pt x="2330450" y="5615782"/>
                </a:cubicBezTo>
                <a:cubicBezTo>
                  <a:pt x="2514203" y="5681928"/>
                  <a:pt x="2713434" y="5715000"/>
                  <a:pt x="2928143" y="5715000"/>
                </a:cubicBezTo>
                <a:cubicBezTo>
                  <a:pt x="3159521" y="5715000"/>
                  <a:pt x="3351609" y="5682986"/>
                  <a:pt x="3504406" y="5618957"/>
                </a:cubicBezTo>
                <a:cubicBezTo>
                  <a:pt x="3657203" y="5554795"/>
                  <a:pt x="3773818" y="5468012"/>
                  <a:pt x="3854251" y="5358607"/>
                </a:cubicBezTo>
                <a:cubicBezTo>
                  <a:pt x="3934817" y="5249069"/>
                  <a:pt x="3975100" y="5122003"/>
                  <a:pt x="3975100" y="4977408"/>
                </a:cubicBezTo>
                <a:close/>
              </a:path>
            </a:pathLst>
          </a:custGeom>
          <a:solidFill>
            <a:srgbClr val="000000">
              <a:alpha val="100000"/>
            </a:srgbClr>
          </a:solidFill>
          <a:ln w="1720512">
            <a:noFill/>
          </a:ln>
        </p:spPr>
        <p:style>
          <a:lnRef idx="2">
            <a:schemeClr val="accent1">
              <a:shade val="50000"/>
            </a:schemeClr>
          </a:lnRef>
          <a:fillRef idx="1">
            <a:schemeClr val="accent1"/>
          </a:fillRef>
          <a:effectRef idx="0">
            <a:schemeClr val="accent1"/>
          </a:effectRef>
          <a:fontRef idx="minor">
            <a:schemeClr val="lt1"/>
          </a:fontRef>
        </p:style>
      </p:sp>
      <p:sp>
        <p:nvSpPr>
          <p:cNvPr id="7845" name="Freeform 7845"/>
          <p:cNvSpPr/>
          <p:nvPr/>
        </p:nvSpPr>
        <p:spPr>
          <a:xfrm>
            <a:off x="3971560" y="4267045"/>
            <a:ext cx="55605" cy="63539"/>
          </a:xfrm>
          <a:custGeom>
            <a:avLst/>
            <a:gdLst/>
            <a:ahLst/>
            <a:cxnLst/>
            <a:rect l="0" t="0" r="0" b="0"/>
            <a:pathLst>
              <a:path w="6096000" h="6957615">
                <a:moveTo>
                  <a:pt x="3342679" y="6957615"/>
                </a:moveTo>
                <a:cubicBezTo>
                  <a:pt x="2821714" y="6957615"/>
                  <a:pt x="2354460" y="6873940"/>
                  <a:pt x="1940917" y="6706592"/>
                </a:cubicBezTo>
                <a:cubicBezTo>
                  <a:pt x="1527505" y="6539111"/>
                  <a:pt x="1177131" y="6306542"/>
                  <a:pt x="889793" y="6008886"/>
                </a:cubicBezTo>
                <a:cubicBezTo>
                  <a:pt x="602456" y="5711230"/>
                  <a:pt x="382322" y="5365022"/>
                  <a:pt x="229393" y="4970264"/>
                </a:cubicBezTo>
                <a:cubicBezTo>
                  <a:pt x="76464" y="4575373"/>
                  <a:pt x="0" y="4154686"/>
                  <a:pt x="0" y="3708201"/>
                </a:cubicBezTo>
                <a:lnTo>
                  <a:pt x="0" y="3460155"/>
                </a:lnTo>
                <a:cubicBezTo>
                  <a:pt x="0" y="2951626"/>
                  <a:pt x="72297" y="2486554"/>
                  <a:pt x="216892" y="2064940"/>
                </a:cubicBezTo>
                <a:cubicBezTo>
                  <a:pt x="361619" y="1643195"/>
                  <a:pt x="569383" y="1277342"/>
                  <a:pt x="840184" y="967383"/>
                </a:cubicBezTo>
                <a:cubicBezTo>
                  <a:pt x="1110985" y="657291"/>
                  <a:pt x="1440656" y="418571"/>
                  <a:pt x="1829196" y="251222"/>
                </a:cubicBezTo>
                <a:cubicBezTo>
                  <a:pt x="2217869" y="83740"/>
                  <a:pt x="2656152" y="0"/>
                  <a:pt x="3144043" y="0"/>
                </a:cubicBezTo>
                <a:cubicBezTo>
                  <a:pt x="3619500" y="0"/>
                  <a:pt x="4041179" y="78647"/>
                  <a:pt x="4409082" y="235942"/>
                </a:cubicBezTo>
                <a:cubicBezTo>
                  <a:pt x="4777118" y="393237"/>
                  <a:pt x="5086151" y="616810"/>
                  <a:pt x="5336182" y="906661"/>
                </a:cubicBezTo>
                <a:cubicBezTo>
                  <a:pt x="5586346" y="1196380"/>
                  <a:pt x="5775523" y="1543116"/>
                  <a:pt x="5903714" y="1946870"/>
                </a:cubicBezTo>
                <a:cubicBezTo>
                  <a:pt x="6031904" y="2350492"/>
                  <a:pt x="6096000" y="2798696"/>
                  <a:pt x="6096000" y="3291483"/>
                </a:cubicBezTo>
                <a:lnTo>
                  <a:pt x="6096000" y="4036615"/>
                </a:lnTo>
                <a:lnTo>
                  <a:pt x="760214" y="4036615"/>
                </a:lnTo>
                <a:lnTo>
                  <a:pt x="760214" y="2842815"/>
                </a:lnTo>
                <a:lnTo>
                  <a:pt x="4343400" y="2842815"/>
                </a:lnTo>
                <a:lnTo>
                  <a:pt x="4343400" y="2705894"/>
                </a:lnTo>
                <a:cubicBezTo>
                  <a:pt x="4343400" y="2457318"/>
                  <a:pt x="4298751" y="2234671"/>
                  <a:pt x="4209454" y="2037953"/>
                </a:cubicBezTo>
                <a:cubicBezTo>
                  <a:pt x="4120289" y="1841235"/>
                  <a:pt x="3986543" y="1684933"/>
                  <a:pt x="3808214" y="1569045"/>
                </a:cubicBezTo>
                <a:cubicBezTo>
                  <a:pt x="3629885" y="1453026"/>
                  <a:pt x="3401747" y="1395015"/>
                  <a:pt x="3123803" y="1395015"/>
                </a:cubicBezTo>
                <a:cubicBezTo>
                  <a:pt x="2887397" y="1395015"/>
                  <a:pt x="2684131" y="1446676"/>
                  <a:pt x="2514004" y="1549995"/>
                </a:cubicBezTo>
                <a:cubicBezTo>
                  <a:pt x="2343877" y="1653315"/>
                  <a:pt x="2205897" y="1798042"/>
                  <a:pt x="2100064" y="1984176"/>
                </a:cubicBezTo>
                <a:cubicBezTo>
                  <a:pt x="1994362" y="2170179"/>
                  <a:pt x="1915583" y="2388261"/>
                  <a:pt x="1863725" y="2638425"/>
                </a:cubicBezTo>
                <a:cubicBezTo>
                  <a:pt x="1811866" y="2888456"/>
                  <a:pt x="1785937" y="3162366"/>
                  <a:pt x="1785937" y="3460155"/>
                </a:cubicBezTo>
                <a:lnTo>
                  <a:pt x="1785937" y="3708201"/>
                </a:lnTo>
                <a:cubicBezTo>
                  <a:pt x="1785937" y="3977018"/>
                  <a:pt x="1824235" y="4225131"/>
                  <a:pt x="1900832" y="4452540"/>
                </a:cubicBezTo>
                <a:cubicBezTo>
                  <a:pt x="1977562" y="4679950"/>
                  <a:pt x="2087430" y="4876337"/>
                  <a:pt x="2230437" y="5041701"/>
                </a:cubicBezTo>
                <a:cubicBezTo>
                  <a:pt x="2373444" y="5207066"/>
                  <a:pt x="2547474" y="5335257"/>
                  <a:pt x="2752526" y="5426273"/>
                </a:cubicBezTo>
                <a:cubicBezTo>
                  <a:pt x="2957578" y="5517158"/>
                  <a:pt x="3190676" y="5562600"/>
                  <a:pt x="3451820" y="5562600"/>
                </a:cubicBezTo>
                <a:cubicBezTo>
                  <a:pt x="3775008" y="5562600"/>
                  <a:pt x="4076435" y="5499827"/>
                  <a:pt x="4356100" y="5374283"/>
                </a:cubicBezTo>
                <a:cubicBezTo>
                  <a:pt x="4635764" y="5248606"/>
                  <a:pt x="4877196" y="5058106"/>
                  <a:pt x="5080396" y="4802783"/>
                </a:cubicBezTo>
                <a:lnTo>
                  <a:pt x="5947370" y="5742384"/>
                </a:lnTo>
                <a:cubicBezTo>
                  <a:pt x="5806744" y="5944923"/>
                  <a:pt x="5615516" y="6139193"/>
                  <a:pt x="5373687" y="6325195"/>
                </a:cubicBezTo>
                <a:cubicBezTo>
                  <a:pt x="5131858" y="6511197"/>
                  <a:pt x="4841411" y="6663134"/>
                  <a:pt x="4502348" y="6781006"/>
                </a:cubicBezTo>
                <a:cubicBezTo>
                  <a:pt x="4163285" y="6898745"/>
                  <a:pt x="3776728" y="6957615"/>
                  <a:pt x="3342679" y="6957615"/>
                </a:cubicBezTo>
                <a:close/>
              </a:path>
            </a:pathLst>
          </a:custGeom>
          <a:solidFill>
            <a:srgbClr val="000000">
              <a:alpha val="100000"/>
            </a:srgbClr>
          </a:solidFill>
          <a:ln w="1720512">
            <a:noFill/>
          </a:ln>
        </p:spPr>
        <p:style>
          <a:lnRef idx="2">
            <a:schemeClr val="accent1">
              <a:shade val="50000"/>
            </a:schemeClr>
          </a:lnRef>
          <a:fillRef idx="1">
            <a:schemeClr val="accent1"/>
          </a:fillRef>
          <a:effectRef idx="0">
            <a:schemeClr val="accent1"/>
          </a:effectRef>
          <a:fontRef idx="minor">
            <a:schemeClr val="lt1"/>
          </a:fontRef>
        </p:style>
      </p:sp>
      <p:sp>
        <p:nvSpPr>
          <p:cNvPr id="7846" name="Freeform 7846"/>
          <p:cNvSpPr/>
          <p:nvPr/>
        </p:nvSpPr>
        <p:spPr>
          <a:xfrm>
            <a:off x="4036061" y="4267027"/>
            <a:ext cx="52941" cy="62339"/>
          </a:xfrm>
          <a:custGeom>
            <a:avLst/>
            <a:gdLst/>
            <a:ahLst/>
            <a:cxnLst/>
            <a:rect l="0" t="0" r="0" b="0"/>
            <a:pathLst>
              <a:path w="5803900" h="6826250">
                <a:moveTo>
                  <a:pt x="1785937" y="1550194"/>
                </a:moveTo>
                <a:lnTo>
                  <a:pt x="1785937" y="6826250"/>
                </a:lnTo>
                <a:lnTo>
                  <a:pt x="0" y="6826250"/>
                </a:lnTo>
                <a:lnTo>
                  <a:pt x="0" y="114300"/>
                </a:lnTo>
                <a:lnTo>
                  <a:pt x="1674217" y="114300"/>
                </a:lnTo>
                <a:close/>
                <a:moveTo>
                  <a:pt x="1525389" y="3238500"/>
                </a:moveTo>
                <a:lnTo>
                  <a:pt x="1041796" y="3238500"/>
                </a:lnTo>
                <a:cubicBezTo>
                  <a:pt x="1041796" y="2743200"/>
                  <a:pt x="1105892" y="2296386"/>
                  <a:pt x="1234082" y="1898055"/>
                </a:cubicBezTo>
                <a:cubicBezTo>
                  <a:pt x="1362405" y="1499593"/>
                  <a:pt x="1542454" y="1158942"/>
                  <a:pt x="1774229" y="876102"/>
                </a:cubicBezTo>
                <a:cubicBezTo>
                  <a:pt x="2006137" y="593262"/>
                  <a:pt x="2282494" y="376569"/>
                  <a:pt x="2603301" y="226021"/>
                </a:cubicBezTo>
                <a:cubicBezTo>
                  <a:pt x="2924108" y="75341"/>
                  <a:pt x="3283214" y="0"/>
                  <a:pt x="3680618" y="0"/>
                </a:cubicBezTo>
                <a:cubicBezTo>
                  <a:pt x="3995208" y="0"/>
                  <a:pt x="4282876" y="45443"/>
                  <a:pt x="4543623" y="136327"/>
                </a:cubicBezTo>
                <a:cubicBezTo>
                  <a:pt x="4804370" y="227079"/>
                  <a:pt x="5028869" y="371608"/>
                  <a:pt x="5217120" y="569913"/>
                </a:cubicBezTo>
                <a:cubicBezTo>
                  <a:pt x="5405503" y="768086"/>
                  <a:pt x="5550363" y="1030288"/>
                  <a:pt x="5651698" y="1356519"/>
                </a:cubicBezTo>
                <a:cubicBezTo>
                  <a:pt x="5753166" y="1682750"/>
                  <a:pt x="5803900" y="2081213"/>
                  <a:pt x="5803900" y="2551907"/>
                </a:cubicBezTo>
                <a:lnTo>
                  <a:pt x="5803900" y="6826250"/>
                </a:lnTo>
                <a:lnTo>
                  <a:pt x="4000500" y="6826250"/>
                </a:lnTo>
                <a:lnTo>
                  <a:pt x="4000500" y="2541985"/>
                </a:lnTo>
                <a:cubicBezTo>
                  <a:pt x="4000500" y="2244329"/>
                  <a:pt x="3959158" y="2012884"/>
                  <a:pt x="3876476" y="1847652"/>
                </a:cubicBezTo>
                <a:cubicBezTo>
                  <a:pt x="3793794" y="1682287"/>
                  <a:pt x="3672813" y="1565540"/>
                  <a:pt x="3513534" y="1497410"/>
                </a:cubicBezTo>
                <a:cubicBezTo>
                  <a:pt x="3354387" y="1429147"/>
                  <a:pt x="3158992" y="1395016"/>
                  <a:pt x="2927350" y="1395016"/>
                </a:cubicBezTo>
                <a:cubicBezTo>
                  <a:pt x="2687505" y="1395016"/>
                  <a:pt x="2479675" y="1442641"/>
                  <a:pt x="2303859" y="1537891"/>
                </a:cubicBezTo>
                <a:cubicBezTo>
                  <a:pt x="2128176" y="1633009"/>
                  <a:pt x="1983448" y="1764375"/>
                  <a:pt x="1869678" y="1931988"/>
                </a:cubicBezTo>
                <a:cubicBezTo>
                  <a:pt x="1755907" y="2099601"/>
                  <a:pt x="1670050" y="2295129"/>
                  <a:pt x="1612106" y="2518569"/>
                </a:cubicBezTo>
                <a:cubicBezTo>
                  <a:pt x="1554294" y="2742010"/>
                  <a:pt x="1525389" y="2981987"/>
                  <a:pt x="1525389" y="3238500"/>
                </a:cubicBezTo>
                <a:close/>
              </a:path>
            </a:pathLst>
          </a:custGeom>
          <a:solidFill>
            <a:srgbClr val="000000">
              <a:alpha val="100000"/>
            </a:srgbClr>
          </a:solidFill>
          <a:ln w="1720512">
            <a:noFill/>
          </a:ln>
        </p:spPr>
        <p:style>
          <a:lnRef idx="2">
            <a:schemeClr val="accent1">
              <a:shade val="50000"/>
            </a:schemeClr>
          </a:lnRef>
          <a:fillRef idx="1">
            <a:schemeClr val="accent1"/>
          </a:fillRef>
          <a:effectRef idx="0">
            <a:schemeClr val="accent1"/>
          </a:effectRef>
          <a:fontRef idx="minor">
            <a:schemeClr val="lt1"/>
          </a:fontRef>
        </p:style>
      </p:sp>
      <p:sp>
        <p:nvSpPr>
          <p:cNvPr id="7847" name="Freeform 7847"/>
          <p:cNvSpPr/>
          <p:nvPr/>
        </p:nvSpPr>
        <p:spPr>
          <a:xfrm>
            <a:off x="4096393" y="4252994"/>
            <a:ext cx="36357" cy="77533"/>
          </a:xfrm>
          <a:custGeom>
            <a:avLst/>
            <a:gdLst/>
            <a:ahLst/>
            <a:cxnLst/>
            <a:rect l="0" t="0" r="0" b="0"/>
            <a:pathLst>
              <a:path w="3985815" h="8489950">
                <a:moveTo>
                  <a:pt x="3905250" y="1651000"/>
                </a:moveTo>
                <a:lnTo>
                  <a:pt x="3905250" y="2921000"/>
                </a:lnTo>
                <a:lnTo>
                  <a:pt x="0" y="2921000"/>
                </a:lnTo>
                <a:lnTo>
                  <a:pt x="0" y="1651000"/>
                </a:lnTo>
                <a:close/>
                <a:moveTo>
                  <a:pt x="965200" y="0"/>
                </a:moveTo>
                <a:lnTo>
                  <a:pt x="2751137" y="0"/>
                </a:lnTo>
                <a:lnTo>
                  <a:pt x="2751137" y="6344047"/>
                </a:lnTo>
                <a:cubicBezTo>
                  <a:pt x="2751137" y="6538516"/>
                  <a:pt x="2776934" y="6687410"/>
                  <a:pt x="2828528" y="6790730"/>
                </a:cubicBezTo>
                <a:cubicBezTo>
                  <a:pt x="2880254" y="6894050"/>
                  <a:pt x="2957843" y="6965355"/>
                  <a:pt x="3061295" y="7004646"/>
                </a:cubicBezTo>
                <a:cubicBezTo>
                  <a:pt x="3164747" y="7043936"/>
                  <a:pt x="3295054" y="7063582"/>
                  <a:pt x="3452217" y="7063582"/>
                </a:cubicBezTo>
                <a:cubicBezTo>
                  <a:pt x="3563871" y="7063582"/>
                  <a:pt x="3664148" y="7058422"/>
                  <a:pt x="3753048" y="7048104"/>
                </a:cubicBezTo>
                <a:cubicBezTo>
                  <a:pt x="3842080" y="7037653"/>
                  <a:pt x="3917619" y="7026275"/>
                  <a:pt x="3979664" y="7013972"/>
                </a:cubicBezTo>
                <a:lnTo>
                  <a:pt x="3985815" y="8328621"/>
                </a:lnTo>
                <a:cubicBezTo>
                  <a:pt x="3832886" y="8378097"/>
                  <a:pt x="3667455" y="8417321"/>
                  <a:pt x="3489523" y="8446293"/>
                </a:cubicBezTo>
                <a:cubicBezTo>
                  <a:pt x="3311723" y="8475397"/>
                  <a:pt x="3115336" y="8489950"/>
                  <a:pt x="2900362" y="8489950"/>
                </a:cubicBezTo>
                <a:cubicBezTo>
                  <a:pt x="2507456" y="8489950"/>
                  <a:pt x="2165217" y="8424862"/>
                  <a:pt x="1873646" y="8294688"/>
                </a:cubicBezTo>
                <a:cubicBezTo>
                  <a:pt x="1582208" y="8164381"/>
                  <a:pt x="1357907" y="7954566"/>
                  <a:pt x="1200745" y="7665244"/>
                </a:cubicBezTo>
                <a:cubicBezTo>
                  <a:pt x="1043715" y="7375790"/>
                  <a:pt x="965200" y="6995385"/>
                  <a:pt x="965200" y="6524030"/>
                </a:cubicBezTo>
                <a:close/>
              </a:path>
            </a:pathLst>
          </a:custGeom>
          <a:solidFill>
            <a:srgbClr val="000000">
              <a:alpha val="100000"/>
            </a:srgbClr>
          </a:solidFill>
          <a:ln w="1720512">
            <a:noFill/>
          </a:ln>
        </p:spPr>
        <p:style>
          <a:lnRef idx="2">
            <a:schemeClr val="accent1">
              <a:shade val="50000"/>
            </a:schemeClr>
          </a:lnRef>
          <a:fillRef idx="1">
            <a:schemeClr val="accent1"/>
          </a:fillRef>
          <a:effectRef idx="0">
            <a:schemeClr val="accent1"/>
          </a:effectRef>
          <a:fontRef idx="minor">
            <a:schemeClr val="lt1"/>
          </a:fontRef>
        </p:style>
      </p:sp>
      <p:sp>
        <p:nvSpPr>
          <p:cNvPr id="7848" name="Freeform 7848"/>
          <p:cNvSpPr/>
          <p:nvPr/>
        </p:nvSpPr>
        <p:spPr>
          <a:xfrm>
            <a:off x="4139000" y="4267027"/>
            <a:ext cx="54445" cy="63557"/>
          </a:xfrm>
          <a:custGeom>
            <a:avLst/>
            <a:gdLst/>
            <a:ahLst/>
            <a:cxnLst/>
            <a:rect l="0" t="0" r="0" b="0"/>
            <a:pathLst>
              <a:path w="5968801" h="6959600">
                <a:moveTo>
                  <a:pt x="3898900" y="5321697"/>
                </a:moveTo>
                <a:lnTo>
                  <a:pt x="3898900" y="2331046"/>
                </a:lnTo>
                <a:cubicBezTo>
                  <a:pt x="3898900" y="2116072"/>
                  <a:pt x="3863908" y="1931062"/>
                  <a:pt x="3793926" y="1776016"/>
                </a:cubicBezTo>
                <a:cubicBezTo>
                  <a:pt x="3724076" y="1620838"/>
                  <a:pt x="3616126" y="1499857"/>
                  <a:pt x="3470076" y="1413074"/>
                </a:cubicBezTo>
                <a:cubicBezTo>
                  <a:pt x="3324158" y="1326158"/>
                  <a:pt x="3135974" y="1282700"/>
                  <a:pt x="2905521" y="1282700"/>
                </a:cubicBezTo>
                <a:cubicBezTo>
                  <a:pt x="2708142" y="1282700"/>
                  <a:pt x="2537420" y="1316765"/>
                  <a:pt x="2393354" y="1384896"/>
                </a:cubicBezTo>
                <a:cubicBezTo>
                  <a:pt x="2249421" y="1452894"/>
                  <a:pt x="2138362" y="1549797"/>
                  <a:pt x="2060178" y="1675607"/>
                </a:cubicBezTo>
                <a:cubicBezTo>
                  <a:pt x="1982126" y="1801416"/>
                  <a:pt x="1943100" y="1948921"/>
                  <a:pt x="1943100" y="2118122"/>
                </a:cubicBezTo>
                <a:lnTo>
                  <a:pt x="157162" y="2118122"/>
                </a:lnTo>
                <a:cubicBezTo>
                  <a:pt x="157162" y="1833166"/>
                  <a:pt x="223242" y="1562696"/>
                  <a:pt x="355401" y="1306711"/>
                </a:cubicBezTo>
                <a:cubicBezTo>
                  <a:pt x="487560" y="1050727"/>
                  <a:pt x="679582" y="824707"/>
                  <a:pt x="931465" y="628650"/>
                </a:cubicBezTo>
                <a:cubicBezTo>
                  <a:pt x="1183481" y="432462"/>
                  <a:pt x="1483981" y="278673"/>
                  <a:pt x="1832967" y="167283"/>
                </a:cubicBezTo>
                <a:cubicBezTo>
                  <a:pt x="2182084" y="55761"/>
                  <a:pt x="2573469" y="0"/>
                  <a:pt x="3007121" y="0"/>
                </a:cubicBezTo>
                <a:cubicBezTo>
                  <a:pt x="3527557" y="0"/>
                  <a:pt x="3990114" y="86850"/>
                  <a:pt x="4394795" y="260549"/>
                </a:cubicBezTo>
                <a:cubicBezTo>
                  <a:pt x="4799607" y="434115"/>
                  <a:pt x="5118695" y="694598"/>
                  <a:pt x="5352057" y="1041996"/>
                </a:cubicBezTo>
                <a:cubicBezTo>
                  <a:pt x="5585552" y="1389394"/>
                  <a:pt x="5702300" y="1823641"/>
                  <a:pt x="5702300" y="2344738"/>
                </a:cubicBezTo>
                <a:lnTo>
                  <a:pt x="5702300" y="5216525"/>
                </a:lnTo>
                <a:cubicBezTo>
                  <a:pt x="5702300" y="5584693"/>
                  <a:pt x="5724988" y="5885591"/>
                  <a:pt x="5770364" y="6119218"/>
                </a:cubicBezTo>
                <a:cubicBezTo>
                  <a:pt x="5815872" y="6352845"/>
                  <a:pt x="5882018" y="6556508"/>
                  <a:pt x="5968801" y="6730207"/>
                </a:cubicBezTo>
                <a:lnTo>
                  <a:pt x="5968801" y="6835576"/>
                </a:lnTo>
                <a:lnTo>
                  <a:pt x="4160043" y="6835576"/>
                </a:lnTo>
                <a:cubicBezTo>
                  <a:pt x="4072995" y="6653544"/>
                  <a:pt x="4007710" y="6425010"/>
                  <a:pt x="3964185" y="6149975"/>
                </a:cubicBezTo>
                <a:cubicBezTo>
                  <a:pt x="3920661" y="5874941"/>
                  <a:pt x="3898900" y="5598848"/>
                  <a:pt x="3898900" y="5321697"/>
                </a:cubicBezTo>
                <a:close/>
                <a:moveTo>
                  <a:pt x="4141390" y="2743200"/>
                </a:moveTo>
                <a:lnTo>
                  <a:pt x="4141390" y="3759200"/>
                </a:lnTo>
                <a:lnTo>
                  <a:pt x="3146028" y="3759200"/>
                </a:lnTo>
                <a:cubicBezTo>
                  <a:pt x="2911210" y="3759200"/>
                  <a:pt x="2707216" y="3786056"/>
                  <a:pt x="2534046" y="3839766"/>
                </a:cubicBezTo>
                <a:cubicBezTo>
                  <a:pt x="2361009" y="3893477"/>
                  <a:pt x="2218795" y="3968949"/>
                  <a:pt x="2107406" y="4066183"/>
                </a:cubicBezTo>
                <a:cubicBezTo>
                  <a:pt x="1996148" y="4163418"/>
                  <a:pt x="1914723" y="4276130"/>
                  <a:pt x="1863129" y="4404321"/>
                </a:cubicBezTo>
                <a:cubicBezTo>
                  <a:pt x="1811668" y="4532511"/>
                  <a:pt x="1785937" y="4673071"/>
                  <a:pt x="1785937" y="4826000"/>
                </a:cubicBezTo>
                <a:cubicBezTo>
                  <a:pt x="1785937" y="4979062"/>
                  <a:pt x="1820994" y="5116579"/>
                  <a:pt x="1891109" y="5238552"/>
                </a:cubicBezTo>
                <a:cubicBezTo>
                  <a:pt x="1961356" y="5360525"/>
                  <a:pt x="2062559" y="5455643"/>
                  <a:pt x="2194718" y="5523905"/>
                </a:cubicBezTo>
                <a:cubicBezTo>
                  <a:pt x="2327010" y="5592035"/>
                  <a:pt x="2481990" y="5626100"/>
                  <a:pt x="2659657" y="5626100"/>
                </a:cubicBezTo>
                <a:cubicBezTo>
                  <a:pt x="2928210" y="5626100"/>
                  <a:pt x="3161638" y="5572390"/>
                  <a:pt x="3359943" y="5464969"/>
                </a:cubicBezTo>
                <a:cubicBezTo>
                  <a:pt x="3558249" y="5357416"/>
                  <a:pt x="3712170" y="5225058"/>
                  <a:pt x="3821707" y="5067896"/>
                </a:cubicBezTo>
                <a:cubicBezTo>
                  <a:pt x="3931245" y="4910733"/>
                  <a:pt x="3986014" y="4761905"/>
                  <a:pt x="3986014" y="4621411"/>
                </a:cubicBezTo>
                <a:lnTo>
                  <a:pt x="4464843" y="5378054"/>
                </a:lnTo>
                <a:cubicBezTo>
                  <a:pt x="4398830" y="5547519"/>
                  <a:pt x="4309004" y="5723203"/>
                  <a:pt x="4195365" y="5905104"/>
                </a:cubicBezTo>
                <a:cubicBezTo>
                  <a:pt x="4081859" y="6087005"/>
                  <a:pt x="3938389" y="6257595"/>
                  <a:pt x="3764954" y="6416874"/>
                </a:cubicBezTo>
                <a:cubicBezTo>
                  <a:pt x="3591652" y="6576021"/>
                  <a:pt x="3383227" y="6706262"/>
                  <a:pt x="3139678" y="6807597"/>
                </a:cubicBezTo>
                <a:cubicBezTo>
                  <a:pt x="2896129" y="6908932"/>
                  <a:pt x="2607071" y="6959600"/>
                  <a:pt x="2272506" y="6959600"/>
                </a:cubicBezTo>
                <a:cubicBezTo>
                  <a:pt x="1847453" y="6959600"/>
                  <a:pt x="1462550" y="6873742"/>
                  <a:pt x="1117798" y="6702029"/>
                </a:cubicBezTo>
                <a:cubicBezTo>
                  <a:pt x="773046" y="6530182"/>
                  <a:pt x="500525" y="6292123"/>
                  <a:pt x="300235" y="5987852"/>
                </a:cubicBezTo>
                <a:cubicBezTo>
                  <a:pt x="100078" y="5683581"/>
                  <a:pt x="0" y="5336845"/>
                  <a:pt x="0" y="4947643"/>
                </a:cubicBezTo>
                <a:cubicBezTo>
                  <a:pt x="0" y="4595747"/>
                  <a:pt x="66145" y="4283208"/>
                  <a:pt x="198437" y="4010025"/>
                </a:cubicBezTo>
                <a:cubicBezTo>
                  <a:pt x="330729" y="3736843"/>
                  <a:pt x="525991" y="3506061"/>
                  <a:pt x="784225" y="3317677"/>
                </a:cubicBezTo>
                <a:cubicBezTo>
                  <a:pt x="1042590" y="3129161"/>
                  <a:pt x="1365977" y="2986286"/>
                  <a:pt x="1754385" y="2889052"/>
                </a:cubicBezTo>
                <a:cubicBezTo>
                  <a:pt x="2142926" y="2791818"/>
                  <a:pt x="2593445" y="2743200"/>
                  <a:pt x="3105943" y="2743200"/>
                </a:cubicBezTo>
                <a:close/>
              </a:path>
            </a:pathLst>
          </a:custGeom>
          <a:solidFill>
            <a:srgbClr val="000000">
              <a:alpha val="100000"/>
            </a:srgbClr>
          </a:solidFill>
          <a:ln w="1720512">
            <a:noFill/>
          </a:ln>
        </p:spPr>
        <p:style>
          <a:lnRef idx="2">
            <a:schemeClr val="accent1">
              <a:shade val="50000"/>
            </a:schemeClr>
          </a:lnRef>
          <a:fillRef idx="1">
            <a:schemeClr val="accent1"/>
          </a:fillRef>
          <a:effectRef idx="0">
            <a:schemeClr val="accent1"/>
          </a:effectRef>
          <a:fontRef idx="minor">
            <a:schemeClr val="lt1"/>
          </a:fontRef>
        </p:style>
      </p:sp>
      <p:sp>
        <p:nvSpPr>
          <p:cNvPr id="7849" name="Freeform 7849"/>
          <p:cNvSpPr/>
          <p:nvPr/>
        </p:nvSpPr>
        <p:spPr>
          <a:xfrm>
            <a:off x="4198521" y="4252994"/>
            <a:ext cx="36357" cy="77533"/>
          </a:xfrm>
          <a:custGeom>
            <a:avLst/>
            <a:gdLst/>
            <a:ahLst/>
            <a:cxnLst/>
            <a:rect l="0" t="0" r="0" b="0"/>
            <a:pathLst>
              <a:path w="3985815" h="8489950">
                <a:moveTo>
                  <a:pt x="3905250" y="1651000"/>
                </a:moveTo>
                <a:lnTo>
                  <a:pt x="3905250" y="2921000"/>
                </a:lnTo>
                <a:lnTo>
                  <a:pt x="0" y="2921000"/>
                </a:lnTo>
                <a:lnTo>
                  <a:pt x="0" y="1651000"/>
                </a:lnTo>
                <a:close/>
                <a:moveTo>
                  <a:pt x="965200" y="0"/>
                </a:moveTo>
                <a:lnTo>
                  <a:pt x="2751137" y="0"/>
                </a:lnTo>
                <a:lnTo>
                  <a:pt x="2751137" y="6344047"/>
                </a:lnTo>
                <a:cubicBezTo>
                  <a:pt x="2751137" y="6538516"/>
                  <a:pt x="2776934" y="6687410"/>
                  <a:pt x="2828528" y="6790730"/>
                </a:cubicBezTo>
                <a:cubicBezTo>
                  <a:pt x="2880254" y="6894050"/>
                  <a:pt x="2957843" y="6965355"/>
                  <a:pt x="3061295" y="7004646"/>
                </a:cubicBezTo>
                <a:cubicBezTo>
                  <a:pt x="3164747" y="7043936"/>
                  <a:pt x="3295054" y="7063582"/>
                  <a:pt x="3452217" y="7063582"/>
                </a:cubicBezTo>
                <a:cubicBezTo>
                  <a:pt x="3563871" y="7063582"/>
                  <a:pt x="3664148" y="7058422"/>
                  <a:pt x="3753048" y="7048104"/>
                </a:cubicBezTo>
                <a:cubicBezTo>
                  <a:pt x="3842080" y="7037653"/>
                  <a:pt x="3917619" y="7026275"/>
                  <a:pt x="3979664" y="7013972"/>
                </a:cubicBezTo>
                <a:lnTo>
                  <a:pt x="3985815" y="8328621"/>
                </a:lnTo>
                <a:cubicBezTo>
                  <a:pt x="3832886" y="8378097"/>
                  <a:pt x="3667455" y="8417321"/>
                  <a:pt x="3489523" y="8446293"/>
                </a:cubicBezTo>
                <a:cubicBezTo>
                  <a:pt x="3311723" y="8475397"/>
                  <a:pt x="3115336" y="8489950"/>
                  <a:pt x="2900362" y="8489950"/>
                </a:cubicBezTo>
                <a:cubicBezTo>
                  <a:pt x="2507456" y="8489950"/>
                  <a:pt x="2165217" y="8424862"/>
                  <a:pt x="1873646" y="8294688"/>
                </a:cubicBezTo>
                <a:cubicBezTo>
                  <a:pt x="1582208" y="8164381"/>
                  <a:pt x="1357907" y="7954566"/>
                  <a:pt x="1200745" y="7665244"/>
                </a:cubicBezTo>
                <a:cubicBezTo>
                  <a:pt x="1043715" y="7375790"/>
                  <a:pt x="965200" y="6995385"/>
                  <a:pt x="965200" y="6524030"/>
                </a:cubicBezTo>
                <a:close/>
              </a:path>
            </a:pathLst>
          </a:custGeom>
          <a:solidFill>
            <a:srgbClr val="000000">
              <a:alpha val="100000"/>
            </a:srgbClr>
          </a:solidFill>
          <a:ln w="1720512">
            <a:noFill/>
          </a:ln>
        </p:spPr>
        <p:style>
          <a:lnRef idx="2">
            <a:schemeClr val="accent1">
              <a:shade val="50000"/>
            </a:schemeClr>
          </a:lnRef>
          <a:fillRef idx="1">
            <a:schemeClr val="accent1"/>
          </a:fillRef>
          <a:effectRef idx="0">
            <a:schemeClr val="accent1"/>
          </a:effectRef>
          <a:fontRef idx="minor">
            <a:schemeClr val="lt1"/>
          </a:fontRef>
        </p:style>
      </p:sp>
      <p:sp>
        <p:nvSpPr>
          <p:cNvPr id="7850" name="Freeform 7850"/>
          <p:cNvSpPr/>
          <p:nvPr/>
        </p:nvSpPr>
        <p:spPr>
          <a:xfrm>
            <a:off x="4243561" y="4243947"/>
            <a:ext cx="18303" cy="85477"/>
          </a:xfrm>
          <a:custGeom>
            <a:avLst/>
            <a:gdLst/>
            <a:ahLst/>
            <a:cxnLst/>
            <a:rect l="0" t="0" r="0" b="0"/>
            <a:pathLst>
              <a:path w="2006600" h="9359900">
                <a:moveTo>
                  <a:pt x="1900237" y="2654300"/>
                </a:moveTo>
                <a:lnTo>
                  <a:pt x="1900237" y="9359900"/>
                </a:lnTo>
                <a:lnTo>
                  <a:pt x="114300" y="9359900"/>
                </a:lnTo>
                <a:lnTo>
                  <a:pt x="114300" y="2654300"/>
                </a:lnTo>
                <a:close/>
                <a:moveTo>
                  <a:pt x="0" y="901700"/>
                </a:moveTo>
                <a:cubicBezTo>
                  <a:pt x="0" y="640557"/>
                  <a:pt x="90818" y="424988"/>
                  <a:pt x="272454" y="254993"/>
                </a:cubicBezTo>
                <a:cubicBezTo>
                  <a:pt x="454091" y="84998"/>
                  <a:pt x="697772" y="0"/>
                  <a:pt x="1003498" y="0"/>
                </a:cubicBezTo>
                <a:cubicBezTo>
                  <a:pt x="1304858" y="0"/>
                  <a:pt x="1547349" y="84998"/>
                  <a:pt x="1730970" y="254993"/>
                </a:cubicBezTo>
                <a:cubicBezTo>
                  <a:pt x="1914723" y="424988"/>
                  <a:pt x="2006600" y="640557"/>
                  <a:pt x="2006600" y="901700"/>
                </a:cubicBezTo>
                <a:cubicBezTo>
                  <a:pt x="2006600" y="1162844"/>
                  <a:pt x="1914723" y="1378413"/>
                  <a:pt x="1730970" y="1548408"/>
                </a:cubicBezTo>
                <a:cubicBezTo>
                  <a:pt x="1547349" y="1718403"/>
                  <a:pt x="1304858" y="1803400"/>
                  <a:pt x="1003498" y="1803400"/>
                </a:cubicBezTo>
                <a:cubicBezTo>
                  <a:pt x="697772" y="1803400"/>
                  <a:pt x="454091" y="1718403"/>
                  <a:pt x="272454" y="1548408"/>
                </a:cubicBezTo>
                <a:cubicBezTo>
                  <a:pt x="90818" y="1378413"/>
                  <a:pt x="0" y="1162844"/>
                  <a:pt x="0" y="901700"/>
                </a:cubicBezTo>
                <a:close/>
              </a:path>
            </a:pathLst>
          </a:custGeom>
          <a:solidFill>
            <a:srgbClr val="000000">
              <a:alpha val="100000"/>
            </a:srgbClr>
          </a:solidFill>
          <a:ln w="1720512">
            <a:noFill/>
          </a:ln>
        </p:spPr>
        <p:style>
          <a:lnRef idx="2">
            <a:schemeClr val="accent1">
              <a:shade val="50000"/>
            </a:schemeClr>
          </a:lnRef>
          <a:fillRef idx="1">
            <a:schemeClr val="accent1"/>
          </a:fillRef>
          <a:effectRef idx="0">
            <a:schemeClr val="accent1"/>
          </a:effectRef>
          <a:fontRef idx="minor">
            <a:schemeClr val="lt1"/>
          </a:fontRef>
        </p:style>
      </p:sp>
      <p:sp>
        <p:nvSpPr>
          <p:cNvPr id="7851" name="Freeform 7851"/>
          <p:cNvSpPr/>
          <p:nvPr/>
        </p:nvSpPr>
        <p:spPr>
          <a:xfrm>
            <a:off x="4272383" y="4267045"/>
            <a:ext cx="57922" cy="63539"/>
          </a:xfrm>
          <a:custGeom>
            <a:avLst/>
            <a:gdLst/>
            <a:ahLst/>
            <a:cxnLst/>
            <a:rect l="0" t="0" r="0" b="0"/>
            <a:pathLst>
              <a:path w="6350000" h="6957615">
                <a:moveTo>
                  <a:pt x="0" y="3546872"/>
                </a:moveTo>
                <a:lnTo>
                  <a:pt x="0" y="3416697"/>
                </a:lnTo>
                <a:cubicBezTo>
                  <a:pt x="0" y="2924704"/>
                  <a:pt x="70180" y="2471010"/>
                  <a:pt x="210542" y="2055614"/>
                </a:cubicBezTo>
                <a:cubicBezTo>
                  <a:pt x="351035" y="1640086"/>
                  <a:pt x="555492" y="1279393"/>
                  <a:pt x="823912" y="973534"/>
                </a:cubicBezTo>
                <a:cubicBezTo>
                  <a:pt x="1092332" y="667676"/>
                  <a:pt x="1422730" y="428955"/>
                  <a:pt x="1815107" y="257373"/>
                </a:cubicBezTo>
                <a:cubicBezTo>
                  <a:pt x="2207484" y="85791"/>
                  <a:pt x="2657673" y="0"/>
                  <a:pt x="3165673" y="0"/>
                </a:cubicBezTo>
                <a:cubicBezTo>
                  <a:pt x="3673673" y="0"/>
                  <a:pt x="4125912" y="85791"/>
                  <a:pt x="4522390" y="257373"/>
                </a:cubicBezTo>
                <a:cubicBezTo>
                  <a:pt x="4918868" y="428955"/>
                  <a:pt x="5252375" y="667676"/>
                  <a:pt x="5522912" y="973534"/>
                </a:cubicBezTo>
                <a:cubicBezTo>
                  <a:pt x="5793449" y="1279393"/>
                  <a:pt x="5998897" y="1640086"/>
                  <a:pt x="6139259" y="2055614"/>
                </a:cubicBezTo>
                <a:cubicBezTo>
                  <a:pt x="6279753" y="2471010"/>
                  <a:pt x="6350000" y="2924704"/>
                  <a:pt x="6350000" y="3416697"/>
                </a:cubicBezTo>
                <a:lnTo>
                  <a:pt x="6350000" y="3546872"/>
                </a:lnTo>
                <a:cubicBezTo>
                  <a:pt x="6350000" y="4034763"/>
                  <a:pt x="6279753" y="4486473"/>
                  <a:pt x="6139259" y="4902001"/>
                </a:cubicBezTo>
                <a:cubicBezTo>
                  <a:pt x="5998897" y="5317397"/>
                  <a:pt x="5793449" y="5679149"/>
                  <a:pt x="5522912" y="5987256"/>
                </a:cubicBezTo>
                <a:cubicBezTo>
                  <a:pt x="5252375" y="6295231"/>
                  <a:pt x="4920919" y="6533951"/>
                  <a:pt x="4528542" y="6703417"/>
                </a:cubicBezTo>
                <a:cubicBezTo>
                  <a:pt x="4136297" y="6872882"/>
                  <a:pt x="3686175" y="6957615"/>
                  <a:pt x="3178175" y="6957615"/>
                </a:cubicBezTo>
                <a:cubicBezTo>
                  <a:pt x="2670042" y="6957615"/>
                  <a:pt x="2218729" y="6872882"/>
                  <a:pt x="1824235" y="6703417"/>
                </a:cubicBezTo>
                <a:cubicBezTo>
                  <a:pt x="1429874" y="6533951"/>
                  <a:pt x="1097425" y="6295231"/>
                  <a:pt x="826889" y="5987256"/>
                </a:cubicBezTo>
                <a:cubicBezTo>
                  <a:pt x="556484" y="5679149"/>
                  <a:pt x="351035" y="5317397"/>
                  <a:pt x="210542" y="4902001"/>
                </a:cubicBezTo>
                <a:cubicBezTo>
                  <a:pt x="70180" y="4486473"/>
                  <a:pt x="0" y="4034763"/>
                  <a:pt x="0" y="3546872"/>
                </a:cubicBezTo>
                <a:close/>
                <a:moveTo>
                  <a:pt x="1785937" y="3416697"/>
                </a:moveTo>
                <a:lnTo>
                  <a:pt x="1785937" y="3546872"/>
                </a:lnTo>
                <a:cubicBezTo>
                  <a:pt x="1785937" y="3828124"/>
                  <a:pt x="1810742" y="4090723"/>
                  <a:pt x="1860351" y="4334669"/>
                </a:cubicBezTo>
                <a:cubicBezTo>
                  <a:pt x="1909960" y="4578614"/>
                  <a:pt x="1989534" y="4792596"/>
                  <a:pt x="2099071" y="4976614"/>
                </a:cubicBezTo>
                <a:cubicBezTo>
                  <a:pt x="2208609" y="5160632"/>
                  <a:pt x="2352212" y="5304300"/>
                  <a:pt x="2529879" y="5407620"/>
                </a:cubicBezTo>
                <a:cubicBezTo>
                  <a:pt x="2707679" y="5510940"/>
                  <a:pt x="2924770" y="5562600"/>
                  <a:pt x="3181151" y="5562600"/>
                </a:cubicBezTo>
                <a:cubicBezTo>
                  <a:pt x="3429198" y="5562600"/>
                  <a:pt x="3642055" y="5510940"/>
                  <a:pt x="3819723" y="5407620"/>
                </a:cubicBezTo>
                <a:cubicBezTo>
                  <a:pt x="3997523" y="5304300"/>
                  <a:pt x="4140133" y="5160632"/>
                  <a:pt x="4247554" y="4976614"/>
                </a:cubicBezTo>
                <a:cubicBezTo>
                  <a:pt x="4355107" y="4792596"/>
                  <a:pt x="4434747" y="4578614"/>
                  <a:pt x="4486473" y="4334669"/>
                </a:cubicBezTo>
                <a:cubicBezTo>
                  <a:pt x="4538199" y="4090723"/>
                  <a:pt x="4564062" y="3828124"/>
                  <a:pt x="4564062" y="3546872"/>
                </a:cubicBezTo>
                <a:lnTo>
                  <a:pt x="4564062" y="3416697"/>
                </a:lnTo>
                <a:cubicBezTo>
                  <a:pt x="4564062" y="3143779"/>
                  <a:pt x="4538199" y="2886405"/>
                  <a:pt x="4486473" y="2644576"/>
                </a:cubicBezTo>
                <a:cubicBezTo>
                  <a:pt x="4434747" y="2402615"/>
                  <a:pt x="4354115" y="2187575"/>
                  <a:pt x="4244578" y="1999456"/>
                </a:cubicBezTo>
                <a:cubicBezTo>
                  <a:pt x="4135040" y="1811337"/>
                  <a:pt x="3991371" y="1663568"/>
                  <a:pt x="3813571" y="1556147"/>
                </a:cubicBezTo>
                <a:cubicBezTo>
                  <a:pt x="3635904" y="1448726"/>
                  <a:pt x="3420930" y="1395015"/>
                  <a:pt x="3168650" y="1395015"/>
                </a:cubicBezTo>
                <a:cubicBezTo>
                  <a:pt x="2916502" y="1395015"/>
                  <a:pt x="2702586" y="1448726"/>
                  <a:pt x="2526903" y="1556147"/>
                </a:cubicBezTo>
                <a:cubicBezTo>
                  <a:pt x="2351219" y="1663568"/>
                  <a:pt x="2208609" y="1811337"/>
                  <a:pt x="2099071" y="1999456"/>
                </a:cubicBezTo>
                <a:cubicBezTo>
                  <a:pt x="1989534" y="2187575"/>
                  <a:pt x="1909960" y="2402615"/>
                  <a:pt x="1860351" y="2644576"/>
                </a:cubicBezTo>
                <a:cubicBezTo>
                  <a:pt x="1810742" y="2886405"/>
                  <a:pt x="1785937" y="3143779"/>
                  <a:pt x="1785937" y="3416697"/>
                </a:cubicBezTo>
                <a:close/>
              </a:path>
            </a:pathLst>
          </a:custGeom>
          <a:solidFill>
            <a:srgbClr val="000000">
              <a:alpha val="100000"/>
            </a:srgbClr>
          </a:solidFill>
          <a:ln w="1720512">
            <a:noFill/>
          </a:ln>
        </p:spPr>
        <p:style>
          <a:lnRef idx="2">
            <a:schemeClr val="accent1">
              <a:shade val="50000"/>
            </a:schemeClr>
          </a:lnRef>
          <a:fillRef idx="1">
            <a:schemeClr val="accent1"/>
          </a:fillRef>
          <a:effectRef idx="0">
            <a:schemeClr val="accent1"/>
          </a:effectRef>
          <a:fontRef idx="minor">
            <a:schemeClr val="lt1"/>
          </a:fontRef>
        </p:style>
      </p:sp>
      <p:sp>
        <p:nvSpPr>
          <p:cNvPr id="7852" name="Freeform 7852"/>
          <p:cNvSpPr/>
          <p:nvPr/>
        </p:nvSpPr>
        <p:spPr>
          <a:xfrm>
            <a:off x="4340361" y="4267027"/>
            <a:ext cx="52941" cy="62339"/>
          </a:xfrm>
          <a:custGeom>
            <a:avLst/>
            <a:gdLst/>
            <a:ahLst/>
            <a:cxnLst/>
            <a:rect l="0" t="0" r="0" b="0"/>
            <a:pathLst>
              <a:path w="5803900" h="6826250">
                <a:moveTo>
                  <a:pt x="1785937" y="1550194"/>
                </a:moveTo>
                <a:lnTo>
                  <a:pt x="1785937" y="6826250"/>
                </a:lnTo>
                <a:lnTo>
                  <a:pt x="0" y="6826250"/>
                </a:lnTo>
                <a:lnTo>
                  <a:pt x="0" y="114300"/>
                </a:lnTo>
                <a:lnTo>
                  <a:pt x="1674217" y="114300"/>
                </a:lnTo>
                <a:close/>
                <a:moveTo>
                  <a:pt x="1525389" y="3238500"/>
                </a:moveTo>
                <a:lnTo>
                  <a:pt x="1041796" y="3238500"/>
                </a:lnTo>
                <a:cubicBezTo>
                  <a:pt x="1041796" y="2743200"/>
                  <a:pt x="1105892" y="2296386"/>
                  <a:pt x="1234082" y="1898055"/>
                </a:cubicBezTo>
                <a:cubicBezTo>
                  <a:pt x="1362405" y="1499593"/>
                  <a:pt x="1542454" y="1158942"/>
                  <a:pt x="1774229" y="876102"/>
                </a:cubicBezTo>
                <a:cubicBezTo>
                  <a:pt x="2006137" y="593262"/>
                  <a:pt x="2282494" y="376569"/>
                  <a:pt x="2603301" y="226021"/>
                </a:cubicBezTo>
                <a:cubicBezTo>
                  <a:pt x="2924108" y="75341"/>
                  <a:pt x="3283214" y="0"/>
                  <a:pt x="3680618" y="0"/>
                </a:cubicBezTo>
                <a:cubicBezTo>
                  <a:pt x="3995208" y="0"/>
                  <a:pt x="4282876" y="45443"/>
                  <a:pt x="4543623" y="136327"/>
                </a:cubicBezTo>
                <a:cubicBezTo>
                  <a:pt x="4804370" y="227079"/>
                  <a:pt x="5028869" y="371608"/>
                  <a:pt x="5217120" y="569913"/>
                </a:cubicBezTo>
                <a:cubicBezTo>
                  <a:pt x="5405503" y="768086"/>
                  <a:pt x="5550363" y="1030288"/>
                  <a:pt x="5651698" y="1356519"/>
                </a:cubicBezTo>
                <a:cubicBezTo>
                  <a:pt x="5753166" y="1682750"/>
                  <a:pt x="5803900" y="2081213"/>
                  <a:pt x="5803900" y="2551907"/>
                </a:cubicBezTo>
                <a:lnTo>
                  <a:pt x="5803900" y="6826250"/>
                </a:lnTo>
                <a:lnTo>
                  <a:pt x="4000500" y="6826250"/>
                </a:lnTo>
                <a:lnTo>
                  <a:pt x="4000500" y="2541985"/>
                </a:lnTo>
                <a:cubicBezTo>
                  <a:pt x="4000500" y="2244329"/>
                  <a:pt x="3959158" y="2012884"/>
                  <a:pt x="3876476" y="1847652"/>
                </a:cubicBezTo>
                <a:cubicBezTo>
                  <a:pt x="3793794" y="1682287"/>
                  <a:pt x="3672813" y="1565540"/>
                  <a:pt x="3513534" y="1497410"/>
                </a:cubicBezTo>
                <a:cubicBezTo>
                  <a:pt x="3354387" y="1429147"/>
                  <a:pt x="3158992" y="1395016"/>
                  <a:pt x="2927350" y="1395016"/>
                </a:cubicBezTo>
                <a:cubicBezTo>
                  <a:pt x="2687505" y="1395016"/>
                  <a:pt x="2479675" y="1442641"/>
                  <a:pt x="2303859" y="1537891"/>
                </a:cubicBezTo>
                <a:cubicBezTo>
                  <a:pt x="2128176" y="1633009"/>
                  <a:pt x="1983448" y="1764375"/>
                  <a:pt x="1869678" y="1931988"/>
                </a:cubicBezTo>
                <a:cubicBezTo>
                  <a:pt x="1755907" y="2099601"/>
                  <a:pt x="1670050" y="2295129"/>
                  <a:pt x="1612106" y="2518569"/>
                </a:cubicBezTo>
                <a:cubicBezTo>
                  <a:pt x="1554294" y="2742010"/>
                  <a:pt x="1525389" y="2981987"/>
                  <a:pt x="1525389" y="3238500"/>
                </a:cubicBezTo>
                <a:close/>
              </a:path>
            </a:pathLst>
          </a:custGeom>
          <a:solidFill>
            <a:srgbClr val="000000">
              <a:alpha val="100000"/>
            </a:srgbClr>
          </a:solidFill>
          <a:ln w="1720512">
            <a:noFill/>
          </a:ln>
        </p:spPr>
        <p:style>
          <a:lnRef idx="2">
            <a:schemeClr val="accent1">
              <a:shade val="50000"/>
            </a:schemeClr>
          </a:lnRef>
          <a:fillRef idx="1">
            <a:schemeClr val="accent1"/>
          </a:fillRef>
          <a:effectRef idx="0">
            <a:schemeClr val="accent1"/>
          </a:effectRef>
          <a:fontRef idx="minor">
            <a:schemeClr val="lt1"/>
          </a:fontRef>
        </p:style>
      </p:sp>
      <p:sp>
        <p:nvSpPr>
          <p:cNvPr id="7853" name="Rectangle 7853"/>
          <p:cNvSpPr/>
          <p:nvPr/>
        </p:nvSpPr>
        <p:spPr>
          <a:xfrm>
            <a:off x="909820" y="3573208"/>
            <a:ext cx="1225528" cy="166071"/>
          </a:xfrm>
          <a:prstGeom prst="rect">
            <a:avLst/>
          </a:prstGeom>
        </p:spPr>
        <p:txBody>
          <a:bodyPr wrap="none" lIns="0" tIns="0" rIns="0" bIns="0">
            <a:spAutoFit/>
          </a:bodyPr>
          <a:lstStyle/>
          <a:p>
            <a:r>
              <a:rPr lang="en-US" sz="1079" spc="-21" dirty="0">
                <a:latin typeface="Arial"/>
              </a:rPr>
              <a:t>A</a:t>
            </a:r>
            <a:r>
              <a:rPr lang="en-US" sz="1079" spc="-15" dirty="0">
                <a:latin typeface="Arial"/>
              </a:rPr>
              <a:t>nna</a:t>
            </a:r>
            <a:r>
              <a:rPr lang="en-US" sz="1079" dirty="0">
                <a:latin typeface="Arial"/>
              </a:rPr>
              <a:t> </a:t>
            </a:r>
            <a:r>
              <a:rPr lang="en-US" sz="1079" spc="-21" dirty="0">
                <a:latin typeface="Arial"/>
              </a:rPr>
              <a:t>P</a:t>
            </a:r>
            <a:r>
              <a:rPr lang="en-US" sz="1079" spc="-15" dirty="0">
                <a:latin typeface="Arial"/>
              </a:rPr>
              <a:t>anagopou</a:t>
            </a:r>
            <a:r>
              <a:rPr lang="en-US" sz="1079" spc="-9" dirty="0">
                <a:latin typeface="Arial"/>
              </a:rPr>
              <a:t>l</a:t>
            </a:r>
            <a:r>
              <a:rPr lang="en-US" sz="1079" spc="-15" dirty="0">
                <a:latin typeface="Arial"/>
              </a:rPr>
              <a:t>o</a:t>
            </a:r>
            <a:r>
              <a:rPr lang="en-US" sz="1079" dirty="0">
                <a:latin typeface="Arial"/>
              </a:rPr>
              <a:t>u</a:t>
            </a:r>
          </a:p>
        </p:txBody>
      </p:sp>
      <p:sp>
        <p:nvSpPr>
          <p:cNvPr id="7854" name="Rectangle 7854"/>
          <p:cNvSpPr/>
          <p:nvPr/>
        </p:nvSpPr>
        <p:spPr>
          <a:xfrm>
            <a:off x="909820" y="5254000"/>
            <a:ext cx="1061253" cy="166071"/>
          </a:xfrm>
          <a:prstGeom prst="rect">
            <a:avLst/>
          </a:prstGeom>
        </p:spPr>
        <p:txBody>
          <a:bodyPr wrap="none" lIns="0" tIns="0" rIns="0" bIns="0">
            <a:spAutoFit/>
          </a:bodyPr>
          <a:lstStyle/>
          <a:p>
            <a:r>
              <a:rPr lang="en-US" sz="1079" spc="-21" dirty="0">
                <a:latin typeface="Arial"/>
              </a:rPr>
              <a:t>V</a:t>
            </a:r>
            <a:r>
              <a:rPr lang="en-US" sz="1079" spc="-15" dirty="0">
                <a:latin typeface="Arial"/>
              </a:rPr>
              <a:t>o</a:t>
            </a:r>
            <a:r>
              <a:rPr lang="en-US" sz="1079" spc="-9" dirty="0">
                <a:latin typeface="Arial"/>
              </a:rPr>
              <a:t>l</a:t>
            </a:r>
            <a:r>
              <a:rPr lang="en-US" sz="1079" spc="-14" dirty="0">
                <a:latin typeface="Arial"/>
              </a:rPr>
              <a:t>k</a:t>
            </a:r>
            <a:r>
              <a:rPr lang="en-US" sz="1079" spc="-15" dirty="0">
                <a:latin typeface="Arial"/>
              </a:rPr>
              <a:t>e</a:t>
            </a:r>
            <a:r>
              <a:rPr lang="en-US" sz="1079" dirty="0">
                <a:latin typeface="Arial"/>
              </a:rPr>
              <a:t>r </a:t>
            </a:r>
            <a:r>
              <a:rPr lang="en-US" sz="1079" spc="-21" dirty="0">
                <a:latin typeface="Arial"/>
              </a:rPr>
              <a:t>B</a:t>
            </a:r>
            <a:r>
              <a:rPr lang="en-US" sz="1079" spc="-15" dirty="0">
                <a:latin typeface="Arial"/>
              </a:rPr>
              <a:t>e</a:t>
            </a:r>
            <a:r>
              <a:rPr lang="en-US" sz="1079" spc="-14" dirty="0">
                <a:latin typeface="Arial"/>
              </a:rPr>
              <a:t>ck</a:t>
            </a:r>
            <a:r>
              <a:rPr lang="en-US" sz="1079" spc="-19" dirty="0">
                <a:latin typeface="Arial"/>
              </a:rPr>
              <a:t>m</a:t>
            </a:r>
            <a:r>
              <a:rPr lang="en-US" sz="1079" spc="-15" dirty="0">
                <a:latin typeface="Arial"/>
              </a:rPr>
              <a:t>an</a:t>
            </a:r>
            <a:r>
              <a:rPr lang="en-US" sz="1079" dirty="0">
                <a:latin typeface="Arial"/>
              </a:rPr>
              <a:t>n</a:t>
            </a:r>
          </a:p>
        </p:txBody>
      </p:sp>
      <p:sp>
        <p:nvSpPr>
          <p:cNvPr id="7855" name="Rectangle 7855"/>
          <p:cNvSpPr/>
          <p:nvPr/>
        </p:nvSpPr>
        <p:spPr>
          <a:xfrm rot="-1075947">
            <a:off x="3097864" y="4447365"/>
            <a:ext cx="2903615" cy="344710"/>
          </a:xfrm>
          <a:prstGeom prst="rect">
            <a:avLst/>
          </a:prstGeom>
        </p:spPr>
        <p:txBody>
          <a:bodyPr wrap="none" lIns="0" tIns="0" rIns="0" bIns="0">
            <a:spAutoFit/>
          </a:bodyPr>
          <a:lstStyle/>
          <a:p>
            <a:r>
              <a:rPr lang="en-US" sz="2240" dirty="0">
                <a:solidFill>
                  <a:srgbClr val="FFFFFF"/>
                </a:solidFill>
                <a:latin typeface="Arial"/>
              </a:rPr>
              <a:t>Tripartite Collaboration</a:t>
            </a:r>
          </a:p>
        </p:txBody>
      </p:sp>
      <p:sp>
        <p:nvSpPr>
          <p:cNvPr id="7856" name="Rectangle 7856"/>
          <p:cNvSpPr/>
          <p:nvPr/>
        </p:nvSpPr>
        <p:spPr>
          <a:xfrm>
            <a:off x="834561" y="5384682"/>
            <a:ext cx="1220536" cy="148285"/>
          </a:xfrm>
          <a:prstGeom prst="rect">
            <a:avLst/>
          </a:prstGeom>
        </p:spPr>
      </p:sp>
      <p:sp>
        <p:nvSpPr>
          <p:cNvPr id="7857" name="Freeform 7857"/>
          <p:cNvSpPr/>
          <p:nvPr/>
        </p:nvSpPr>
        <p:spPr>
          <a:xfrm>
            <a:off x="839088" y="5431327"/>
            <a:ext cx="53709" cy="76968"/>
          </a:xfrm>
          <a:custGeom>
            <a:avLst/>
            <a:gdLst/>
            <a:ahLst/>
            <a:cxnLst/>
            <a:rect l="0" t="0" r="0" b="0"/>
            <a:pathLst>
              <a:path w="6477000" h="9271000">
                <a:moveTo>
                  <a:pt x="5702300" y="6919318"/>
                </a:moveTo>
                <a:cubicBezTo>
                  <a:pt x="5702300" y="6671668"/>
                  <a:pt x="5660892" y="6451865"/>
                  <a:pt x="5578078" y="6259910"/>
                </a:cubicBezTo>
                <a:cubicBezTo>
                  <a:pt x="5495395" y="6067822"/>
                  <a:pt x="5359929" y="5894322"/>
                  <a:pt x="5171678" y="5739408"/>
                </a:cubicBezTo>
                <a:cubicBezTo>
                  <a:pt x="4983559" y="5584495"/>
                  <a:pt x="4731279" y="5439966"/>
                  <a:pt x="4414837" y="5305822"/>
                </a:cubicBezTo>
                <a:cubicBezTo>
                  <a:pt x="4098395" y="5171546"/>
                  <a:pt x="3704431" y="5038329"/>
                  <a:pt x="3232943" y="4906169"/>
                </a:cubicBezTo>
                <a:cubicBezTo>
                  <a:pt x="2782093" y="4778111"/>
                  <a:pt x="2374635" y="4637683"/>
                  <a:pt x="2010568" y="4484886"/>
                </a:cubicBezTo>
                <a:cubicBezTo>
                  <a:pt x="1646502" y="4332090"/>
                  <a:pt x="1335153" y="4156605"/>
                  <a:pt x="1076523" y="3958432"/>
                </a:cubicBezTo>
                <a:cubicBezTo>
                  <a:pt x="818025" y="3760259"/>
                  <a:pt x="620514" y="3527955"/>
                  <a:pt x="483989" y="3261519"/>
                </a:cubicBezTo>
                <a:cubicBezTo>
                  <a:pt x="347596" y="2995084"/>
                  <a:pt x="279400" y="2684331"/>
                  <a:pt x="279400" y="2329260"/>
                </a:cubicBezTo>
                <a:cubicBezTo>
                  <a:pt x="279400" y="1982259"/>
                  <a:pt x="353880" y="1666346"/>
                  <a:pt x="502840" y="1381522"/>
                </a:cubicBezTo>
                <a:cubicBezTo>
                  <a:pt x="651933" y="1096566"/>
                  <a:pt x="862012" y="850835"/>
                  <a:pt x="1133078" y="644327"/>
                </a:cubicBezTo>
                <a:cubicBezTo>
                  <a:pt x="1404276" y="437688"/>
                  <a:pt x="1725017" y="278673"/>
                  <a:pt x="2095301" y="167283"/>
                </a:cubicBezTo>
                <a:cubicBezTo>
                  <a:pt x="2465718" y="55761"/>
                  <a:pt x="2872382" y="0"/>
                  <a:pt x="3315295" y="0"/>
                </a:cubicBezTo>
                <a:cubicBezTo>
                  <a:pt x="3948575" y="0"/>
                  <a:pt x="4496990" y="119857"/>
                  <a:pt x="4960540" y="359569"/>
                </a:cubicBezTo>
                <a:cubicBezTo>
                  <a:pt x="5424222" y="599282"/>
                  <a:pt x="5782270" y="922801"/>
                  <a:pt x="6034682" y="1330127"/>
                </a:cubicBezTo>
                <a:cubicBezTo>
                  <a:pt x="6287227" y="1737321"/>
                  <a:pt x="6413500" y="2193066"/>
                  <a:pt x="6413500" y="2697361"/>
                </a:cubicBezTo>
                <a:lnTo>
                  <a:pt x="5651500" y="2697361"/>
                </a:lnTo>
                <a:cubicBezTo>
                  <a:pt x="5651500" y="2305249"/>
                  <a:pt x="5559491" y="1955470"/>
                  <a:pt x="5375473" y="1648024"/>
                </a:cubicBezTo>
                <a:cubicBezTo>
                  <a:pt x="5191455" y="1340446"/>
                  <a:pt x="4926739" y="1098947"/>
                  <a:pt x="4581326" y="923529"/>
                </a:cubicBezTo>
                <a:cubicBezTo>
                  <a:pt x="4235913" y="748110"/>
                  <a:pt x="3815027" y="660400"/>
                  <a:pt x="3318668" y="660400"/>
                </a:cubicBezTo>
                <a:cubicBezTo>
                  <a:pt x="2822310" y="660400"/>
                  <a:pt x="2405525" y="735807"/>
                  <a:pt x="2068314" y="886619"/>
                </a:cubicBezTo>
                <a:cubicBezTo>
                  <a:pt x="1731234" y="1037299"/>
                  <a:pt x="1477896" y="1237589"/>
                  <a:pt x="1308298" y="1487488"/>
                </a:cubicBezTo>
                <a:cubicBezTo>
                  <a:pt x="1138832" y="1737255"/>
                  <a:pt x="1054100" y="2014935"/>
                  <a:pt x="1054100" y="2320529"/>
                </a:cubicBezTo>
                <a:cubicBezTo>
                  <a:pt x="1054100" y="2535238"/>
                  <a:pt x="1095441" y="2732419"/>
                  <a:pt x="1178123" y="2912071"/>
                </a:cubicBezTo>
                <a:cubicBezTo>
                  <a:pt x="1260937" y="3091723"/>
                  <a:pt x="1395346" y="3259006"/>
                  <a:pt x="1581348" y="3413919"/>
                </a:cubicBezTo>
                <a:cubicBezTo>
                  <a:pt x="1767482" y="3568833"/>
                  <a:pt x="2016720" y="3712369"/>
                  <a:pt x="2329060" y="3844529"/>
                </a:cubicBezTo>
                <a:cubicBezTo>
                  <a:pt x="2641401" y="3976556"/>
                  <a:pt x="3025113" y="4104548"/>
                  <a:pt x="3480196" y="4228505"/>
                </a:cubicBezTo>
                <a:cubicBezTo>
                  <a:pt x="3960018" y="4356431"/>
                  <a:pt x="4385005" y="4500960"/>
                  <a:pt x="4755157" y="4662091"/>
                </a:cubicBezTo>
                <a:cubicBezTo>
                  <a:pt x="5125310" y="4823090"/>
                  <a:pt x="5438642" y="5008894"/>
                  <a:pt x="5695156" y="5219502"/>
                </a:cubicBezTo>
                <a:cubicBezTo>
                  <a:pt x="5951669" y="5430111"/>
                  <a:pt x="6146072" y="5673792"/>
                  <a:pt x="6278364" y="5950546"/>
                </a:cubicBezTo>
                <a:cubicBezTo>
                  <a:pt x="6410787" y="6227300"/>
                  <a:pt x="6477000" y="6547380"/>
                  <a:pt x="6477000" y="6910785"/>
                </a:cubicBezTo>
                <a:cubicBezTo>
                  <a:pt x="6477000" y="7278291"/>
                  <a:pt x="6400469" y="7607631"/>
                  <a:pt x="6247407" y="7898805"/>
                </a:cubicBezTo>
                <a:cubicBezTo>
                  <a:pt x="6094478" y="8189979"/>
                  <a:pt x="5878380" y="8437761"/>
                  <a:pt x="5599112" y="8642152"/>
                </a:cubicBezTo>
                <a:cubicBezTo>
                  <a:pt x="5319977" y="8846543"/>
                  <a:pt x="4991166" y="9002448"/>
                  <a:pt x="4612679" y="9109869"/>
                </a:cubicBezTo>
                <a:cubicBezTo>
                  <a:pt x="4234193" y="9217289"/>
                  <a:pt x="3819591" y="9271000"/>
                  <a:pt x="3368873" y="9271000"/>
                </a:cubicBezTo>
                <a:cubicBezTo>
                  <a:pt x="2967632" y="9271000"/>
                  <a:pt x="2568508" y="9219340"/>
                  <a:pt x="2171501" y="9116021"/>
                </a:cubicBezTo>
                <a:cubicBezTo>
                  <a:pt x="1774494" y="9012701"/>
                  <a:pt x="1411552" y="8851504"/>
                  <a:pt x="1082675" y="8632429"/>
                </a:cubicBezTo>
                <a:cubicBezTo>
                  <a:pt x="753797" y="8413221"/>
                  <a:pt x="491132" y="8133094"/>
                  <a:pt x="294679" y="7792046"/>
                </a:cubicBezTo>
                <a:cubicBezTo>
                  <a:pt x="98226" y="7450866"/>
                  <a:pt x="0" y="7040563"/>
                  <a:pt x="0" y="6561138"/>
                </a:cubicBezTo>
                <a:lnTo>
                  <a:pt x="762000" y="6561138"/>
                </a:lnTo>
                <a:cubicBezTo>
                  <a:pt x="762000" y="6940947"/>
                  <a:pt x="838464" y="7261953"/>
                  <a:pt x="991393" y="7524155"/>
                </a:cubicBezTo>
                <a:cubicBezTo>
                  <a:pt x="1144322" y="7786225"/>
                  <a:pt x="1347853" y="7996701"/>
                  <a:pt x="1601985" y="8155583"/>
                </a:cubicBezTo>
                <a:cubicBezTo>
                  <a:pt x="1856118" y="8314333"/>
                  <a:pt x="2137105" y="8429890"/>
                  <a:pt x="2444948" y="8502254"/>
                </a:cubicBezTo>
                <a:cubicBezTo>
                  <a:pt x="2752923" y="8574485"/>
                  <a:pt x="3059774" y="8610600"/>
                  <a:pt x="3365500" y="8610600"/>
                </a:cubicBezTo>
                <a:cubicBezTo>
                  <a:pt x="3840691" y="8610600"/>
                  <a:pt x="4252846" y="8540420"/>
                  <a:pt x="4601964" y="8400058"/>
                </a:cubicBezTo>
                <a:cubicBezTo>
                  <a:pt x="4951214" y="8259565"/>
                  <a:pt x="5221882" y="8062318"/>
                  <a:pt x="5413970" y="7808318"/>
                </a:cubicBezTo>
                <a:cubicBezTo>
                  <a:pt x="5606189" y="7554318"/>
                  <a:pt x="5702300" y="7257984"/>
                  <a:pt x="5702300" y="6919318"/>
                </a:cubicBezTo>
                <a:close/>
              </a:path>
            </a:pathLst>
          </a:custGeom>
          <a:solidFill>
            <a:srgbClr val="008691">
              <a:alpha val="100000"/>
            </a:srgbClr>
          </a:solidFill>
          <a:ln w="3128208">
            <a:noFill/>
          </a:ln>
        </p:spPr>
        <p:style>
          <a:lnRef idx="2">
            <a:schemeClr val="accent1">
              <a:shade val="50000"/>
            </a:schemeClr>
          </a:lnRef>
          <a:fillRef idx="1">
            <a:schemeClr val="accent1"/>
          </a:fillRef>
          <a:effectRef idx="0">
            <a:schemeClr val="accent1"/>
          </a:effectRef>
          <a:fontRef idx="minor">
            <a:schemeClr val="lt1"/>
          </a:fontRef>
        </p:style>
      </p:sp>
      <p:sp>
        <p:nvSpPr>
          <p:cNvPr id="7858" name="Freeform 7858"/>
          <p:cNvSpPr/>
          <p:nvPr/>
        </p:nvSpPr>
        <p:spPr>
          <a:xfrm>
            <a:off x="898601" y="5450517"/>
            <a:ext cx="45916" cy="57779"/>
          </a:xfrm>
          <a:custGeom>
            <a:avLst/>
            <a:gdLst/>
            <a:ahLst/>
            <a:cxnLst/>
            <a:rect l="0" t="0" r="0" b="0"/>
            <a:pathLst>
              <a:path w="5537200" h="6959600">
                <a:moveTo>
                  <a:pt x="3017440" y="6959600"/>
                </a:moveTo>
                <a:cubicBezTo>
                  <a:pt x="2578761" y="6959600"/>
                  <a:pt x="2175205" y="6878968"/>
                  <a:pt x="1806773" y="6717705"/>
                </a:cubicBezTo>
                <a:cubicBezTo>
                  <a:pt x="1438341" y="6556442"/>
                  <a:pt x="1119584" y="6329032"/>
                  <a:pt x="850503" y="6035477"/>
                </a:cubicBezTo>
                <a:cubicBezTo>
                  <a:pt x="581554" y="5741790"/>
                  <a:pt x="372533" y="5393333"/>
                  <a:pt x="223440" y="4990108"/>
                </a:cubicBezTo>
                <a:cubicBezTo>
                  <a:pt x="74480" y="4586883"/>
                  <a:pt x="0" y="4145426"/>
                  <a:pt x="0" y="3665736"/>
                </a:cubicBezTo>
                <a:lnTo>
                  <a:pt x="0" y="3399235"/>
                </a:lnTo>
                <a:cubicBezTo>
                  <a:pt x="0" y="2882239"/>
                  <a:pt x="77522" y="2414919"/>
                  <a:pt x="232568" y="1997274"/>
                </a:cubicBezTo>
                <a:cubicBezTo>
                  <a:pt x="387746" y="1579629"/>
                  <a:pt x="598818" y="1220920"/>
                  <a:pt x="865782" y="921147"/>
                </a:cubicBezTo>
                <a:cubicBezTo>
                  <a:pt x="1132879" y="621242"/>
                  <a:pt x="1439134" y="392775"/>
                  <a:pt x="1784548" y="235744"/>
                </a:cubicBezTo>
                <a:cubicBezTo>
                  <a:pt x="2130094" y="78582"/>
                  <a:pt x="2495351" y="0"/>
                  <a:pt x="2880320" y="0"/>
                </a:cubicBezTo>
                <a:cubicBezTo>
                  <a:pt x="3306431" y="0"/>
                  <a:pt x="3683992" y="75473"/>
                  <a:pt x="4013001" y="226418"/>
                </a:cubicBezTo>
                <a:cubicBezTo>
                  <a:pt x="4342143" y="377362"/>
                  <a:pt x="4620485" y="590418"/>
                  <a:pt x="4848026" y="865585"/>
                </a:cubicBezTo>
                <a:cubicBezTo>
                  <a:pt x="5075700" y="1140619"/>
                  <a:pt x="5247481" y="1465329"/>
                  <a:pt x="5363368" y="1839715"/>
                </a:cubicBezTo>
                <a:cubicBezTo>
                  <a:pt x="5479256" y="2213968"/>
                  <a:pt x="5537200" y="2626586"/>
                  <a:pt x="5537200" y="3077568"/>
                </a:cubicBezTo>
                <a:lnTo>
                  <a:pt x="5537200" y="3530600"/>
                </a:lnTo>
                <a:lnTo>
                  <a:pt x="452635" y="3530600"/>
                </a:lnTo>
                <a:lnTo>
                  <a:pt x="452635" y="2892029"/>
                </a:lnTo>
                <a:lnTo>
                  <a:pt x="4793059" y="2892029"/>
                </a:lnTo>
                <a:lnTo>
                  <a:pt x="4793059" y="2811265"/>
                </a:lnTo>
                <a:cubicBezTo>
                  <a:pt x="4793059" y="2434762"/>
                  <a:pt x="4721423" y="2082007"/>
                  <a:pt x="4578151" y="1752997"/>
                </a:cubicBezTo>
                <a:cubicBezTo>
                  <a:pt x="4434879" y="1423856"/>
                  <a:pt x="4223080" y="1155833"/>
                  <a:pt x="3942754" y="948929"/>
                </a:cubicBezTo>
                <a:cubicBezTo>
                  <a:pt x="3662428" y="742025"/>
                  <a:pt x="3310532" y="638572"/>
                  <a:pt x="2887067" y="638572"/>
                </a:cubicBezTo>
                <a:cubicBezTo>
                  <a:pt x="2567185" y="638572"/>
                  <a:pt x="2276408" y="704652"/>
                  <a:pt x="2014735" y="836811"/>
                </a:cubicBezTo>
                <a:cubicBezTo>
                  <a:pt x="1753195" y="968971"/>
                  <a:pt x="1527902" y="1157950"/>
                  <a:pt x="1338857" y="1403747"/>
                </a:cubicBezTo>
                <a:cubicBezTo>
                  <a:pt x="1149945" y="1649545"/>
                  <a:pt x="1003564" y="1940786"/>
                  <a:pt x="899715" y="2277468"/>
                </a:cubicBezTo>
                <a:cubicBezTo>
                  <a:pt x="795998" y="2614150"/>
                  <a:pt x="744140" y="2987080"/>
                  <a:pt x="744140" y="3396258"/>
                </a:cubicBezTo>
                <a:lnTo>
                  <a:pt x="744140" y="3662561"/>
                </a:lnTo>
                <a:cubicBezTo>
                  <a:pt x="744140" y="4030332"/>
                  <a:pt x="800033" y="4375349"/>
                  <a:pt x="911820" y="4697611"/>
                </a:cubicBezTo>
                <a:cubicBezTo>
                  <a:pt x="1023739" y="5019742"/>
                  <a:pt x="1181232" y="5301655"/>
                  <a:pt x="1384300" y="5543352"/>
                </a:cubicBezTo>
                <a:cubicBezTo>
                  <a:pt x="1587500" y="5785049"/>
                  <a:pt x="1829990" y="5975086"/>
                  <a:pt x="2111771" y="6113463"/>
                </a:cubicBezTo>
                <a:cubicBezTo>
                  <a:pt x="2393685" y="6251840"/>
                  <a:pt x="2706621" y="6321029"/>
                  <a:pt x="3050579" y="6321029"/>
                </a:cubicBezTo>
                <a:cubicBezTo>
                  <a:pt x="3444411" y="6321029"/>
                  <a:pt x="3795712" y="6247805"/>
                  <a:pt x="4104481" y="6101358"/>
                </a:cubicBezTo>
                <a:cubicBezTo>
                  <a:pt x="4413250" y="5954911"/>
                  <a:pt x="4689938" y="5722872"/>
                  <a:pt x="4934545" y="5405240"/>
                </a:cubicBezTo>
                <a:lnTo>
                  <a:pt x="5395714" y="5764213"/>
                </a:lnTo>
                <a:cubicBezTo>
                  <a:pt x="5246621" y="5980113"/>
                  <a:pt x="5064455" y="6178352"/>
                  <a:pt x="4849217" y="6358930"/>
                </a:cubicBezTo>
                <a:cubicBezTo>
                  <a:pt x="4633978" y="6539376"/>
                  <a:pt x="4375216" y="6684632"/>
                  <a:pt x="4072929" y="6794699"/>
                </a:cubicBezTo>
                <a:cubicBezTo>
                  <a:pt x="3770775" y="6904632"/>
                  <a:pt x="3418945" y="6959600"/>
                  <a:pt x="3017440" y="6959600"/>
                </a:cubicBezTo>
                <a:close/>
              </a:path>
            </a:pathLst>
          </a:custGeom>
          <a:solidFill>
            <a:srgbClr val="008691">
              <a:alpha val="100000"/>
            </a:srgbClr>
          </a:solidFill>
          <a:ln w="3128208">
            <a:noFill/>
          </a:ln>
        </p:spPr>
        <p:style>
          <a:lnRef idx="2">
            <a:schemeClr val="accent1">
              <a:shade val="50000"/>
            </a:schemeClr>
          </a:lnRef>
          <a:fillRef idx="1">
            <a:schemeClr val="accent1"/>
          </a:fillRef>
          <a:effectRef idx="0">
            <a:schemeClr val="accent1"/>
          </a:effectRef>
          <a:fontRef idx="minor">
            <a:schemeClr val="lt1"/>
          </a:fontRef>
        </p:style>
      </p:sp>
      <p:sp>
        <p:nvSpPr>
          <p:cNvPr id="7859" name="Freeform 7859"/>
          <p:cNvSpPr/>
          <p:nvPr/>
        </p:nvSpPr>
        <p:spPr>
          <a:xfrm>
            <a:off x="954112" y="5450516"/>
            <a:ext cx="44820" cy="78181"/>
          </a:xfrm>
          <a:custGeom>
            <a:avLst/>
            <a:gdLst/>
            <a:ahLst/>
            <a:cxnLst/>
            <a:rect l="0" t="0" r="0" b="0"/>
            <a:pathLst>
              <a:path w="5405040" h="9417050">
                <a:moveTo>
                  <a:pt x="743942" y="1413669"/>
                </a:moveTo>
                <a:lnTo>
                  <a:pt x="743942" y="9417050"/>
                </a:lnTo>
                <a:lnTo>
                  <a:pt x="0" y="9417050"/>
                </a:lnTo>
                <a:lnTo>
                  <a:pt x="0" y="123230"/>
                </a:lnTo>
                <a:lnTo>
                  <a:pt x="694332" y="123230"/>
                </a:lnTo>
                <a:close/>
                <a:moveTo>
                  <a:pt x="5405040" y="3417690"/>
                </a:moveTo>
                <a:lnTo>
                  <a:pt x="5405040" y="3547865"/>
                </a:lnTo>
                <a:cubicBezTo>
                  <a:pt x="5405040" y="4048324"/>
                  <a:pt x="5348221" y="4506384"/>
                  <a:pt x="5234582" y="4922044"/>
                </a:cubicBezTo>
                <a:cubicBezTo>
                  <a:pt x="5120944" y="5337572"/>
                  <a:pt x="4954587" y="5697340"/>
                  <a:pt x="4735512" y="6001346"/>
                </a:cubicBezTo>
                <a:cubicBezTo>
                  <a:pt x="4516569" y="6305220"/>
                  <a:pt x="4249010" y="6540897"/>
                  <a:pt x="3932832" y="6708379"/>
                </a:cubicBezTo>
                <a:cubicBezTo>
                  <a:pt x="3616655" y="6875859"/>
                  <a:pt x="3254110" y="6959600"/>
                  <a:pt x="2845196" y="6959600"/>
                </a:cubicBezTo>
                <a:cubicBezTo>
                  <a:pt x="2444220" y="6959600"/>
                  <a:pt x="2086702" y="6897555"/>
                  <a:pt x="1772642" y="6773466"/>
                </a:cubicBezTo>
                <a:cubicBezTo>
                  <a:pt x="1458581" y="6649244"/>
                  <a:pt x="1189963" y="6472370"/>
                  <a:pt x="966787" y="6242844"/>
                </a:cubicBezTo>
                <a:cubicBezTo>
                  <a:pt x="743743" y="6013186"/>
                  <a:pt x="564025" y="5743245"/>
                  <a:pt x="427632" y="5433021"/>
                </a:cubicBezTo>
                <a:cubicBezTo>
                  <a:pt x="291372" y="5122665"/>
                  <a:pt x="198437" y="4783469"/>
                  <a:pt x="148828" y="4415433"/>
                </a:cubicBezTo>
                <a:lnTo>
                  <a:pt x="148828" y="2702322"/>
                </a:lnTo>
                <a:cubicBezTo>
                  <a:pt x="210872" y="2297378"/>
                  <a:pt x="312142" y="1929607"/>
                  <a:pt x="452635" y="1599010"/>
                </a:cubicBezTo>
                <a:cubicBezTo>
                  <a:pt x="593129" y="1268413"/>
                  <a:pt x="772847" y="983325"/>
                  <a:pt x="991790" y="743744"/>
                </a:cubicBezTo>
                <a:cubicBezTo>
                  <a:pt x="1210733" y="504032"/>
                  <a:pt x="1474126" y="320146"/>
                  <a:pt x="1781968" y="192088"/>
                </a:cubicBezTo>
                <a:cubicBezTo>
                  <a:pt x="2089811" y="64030"/>
                  <a:pt x="2440053" y="0"/>
                  <a:pt x="2832695" y="0"/>
                </a:cubicBezTo>
                <a:cubicBezTo>
                  <a:pt x="3241741" y="0"/>
                  <a:pt x="3606403" y="79574"/>
                  <a:pt x="3926681" y="238721"/>
                </a:cubicBezTo>
                <a:cubicBezTo>
                  <a:pt x="4246959" y="397868"/>
                  <a:pt x="4516569" y="627394"/>
                  <a:pt x="4735512" y="927299"/>
                </a:cubicBezTo>
                <a:cubicBezTo>
                  <a:pt x="4954587" y="1227072"/>
                  <a:pt x="5120944" y="1586839"/>
                  <a:pt x="5234582" y="2006600"/>
                </a:cubicBezTo>
                <a:cubicBezTo>
                  <a:pt x="5348221" y="2426230"/>
                  <a:pt x="5405040" y="2896593"/>
                  <a:pt x="5405040" y="3417690"/>
                </a:cubicBezTo>
                <a:close/>
                <a:moveTo>
                  <a:pt x="4660900" y="3546277"/>
                </a:moveTo>
                <a:lnTo>
                  <a:pt x="4660900" y="3416102"/>
                </a:lnTo>
                <a:cubicBezTo>
                  <a:pt x="4660900" y="3022931"/>
                  <a:pt x="4620617" y="2658798"/>
                  <a:pt x="4540051" y="2323704"/>
                </a:cubicBezTo>
                <a:cubicBezTo>
                  <a:pt x="4459485" y="1988476"/>
                  <a:pt x="4337579" y="1695715"/>
                  <a:pt x="4174331" y="1445419"/>
                </a:cubicBezTo>
                <a:cubicBezTo>
                  <a:pt x="4011083" y="1195123"/>
                  <a:pt x="3804443" y="999596"/>
                  <a:pt x="3554412" y="858838"/>
                </a:cubicBezTo>
                <a:cubicBezTo>
                  <a:pt x="3304513" y="718080"/>
                  <a:pt x="3008047" y="647700"/>
                  <a:pt x="2665015" y="647700"/>
                </a:cubicBezTo>
                <a:cubicBezTo>
                  <a:pt x="2309812" y="647700"/>
                  <a:pt x="2007195" y="706703"/>
                  <a:pt x="1757164" y="824707"/>
                </a:cubicBezTo>
                <a:cubicBezTo>
                  <a:pt x="1507265" y="942579"/>
                  <a:pt x="1300691" y="1097757"/>
                  <a:pt x="1137443" y="1290241"/>
                </a:cubicBezTo>
                <a:cubicBezTo>
                  <a:pt x="974195" y="1482593"/>
                  <a:pt x="845012" y="1692606"/>
                  <a:pt x="749895" y="1920280"/>
                </a:cubicBezTo>
                <a:cubicBezTo>
                  <a:pt x="654909" y="2147822"/>
                  <a:pt x="584729" y="2371262"/>
                  <a:pt x="539353" y="2590602"/>
                </a:cubicBezTo>
                <a:lnTo>
                  <a:pt x="539353" y="4570611"/>
                </a:lnTo>
                <a:cubicBezTo>
                  <a:pt x="617802" y="4885069"/>
                  <a:pt x="743743" y="5174721"/>
                  <a:pt x="917178" y="5439569"/>
                </a:cubicBezTo>
                <a:cubicBezTo>
                  <a:pt x="1090744" y="5704417"/>
                  <a:pt x="1322122" y="5917539"/>
                  <a:pt x="1611312" y="6078935"/>
                </a:cubicBezTo>
                <a:cubicBezTo>
                  <a:pt x="1900634" y="6240331"/>
                  <a:pt x="2256035" y="6321029"/>
                  <a:pt x="2677517" y="6321029"/>
                </a:cubicBezTo>
                <a:cubicBezTo>
                  <a:pt x="3016316" y="6321029"/>
                  <a:pt x="3309672" y="6249657"/>
                  <a:pt x="3557587" y="6106915"/>
                </a:cubicBezTo>
                <a:cubicBezTo>
                  <a:pt x="3805502" y="5964172"/>
                  <a:pt x="4011083" y="5767586"/>
                  <a:pt x="4174331" y="5517158"/>
                </a:cubicBezTo>
                <a:cubicBezTo>
                  <a:pt x="4337579" y="5266730"/>
                  <a:pt x="4459485" y="4972910"/>
                  <a:pt x="4540051" y="4635699"/>
                </a:cubicBezTo>
                <a:cubicBezTo>
                  <a:pt x="4620617" y="4298488"/>
                  <a:pt x="4660900" y="3935347"/>
                  <a:pt x="4660900" y="3546277"/>
                </a:cubicBezTo>
                <a:close/>
              </a:path>
            </a:pathLst>
          </a:custGeom>
          <a:solidFill>
            <a:srgbClr val="008691">
              <a:alpha val="100000"/>
            </a:srgbClr>
          </a:solidFill>
          <a:ln w="3128208">
            <a:noFill/>
          </a:ln>
        </p:spPr>
        <p:style>
          <a:lnRef idx="2">
            <a:schemeClr val="accent1">
              <a:shade val="50000"/>
            </a:schemeClr>
          </a:lnRef>
          <a:fillRef idx="1">
            <a:schemeClr val="accent1"/>
          </a:fillRef>
          <a:effectRef idx="0">
            <a:schemeClr val="accent1"/>
          </a:effectRef>
          <a:fontRef idx="minor">
            <a:schemeClr val="lt1"/>
          </a:fontRef>
        </p:style>
      </p:sp>
      <p:sp>
        <p:nvSpPr>
          <p:cNvPr id="7860" name="Freeform 7860"/>
          <p:cNvSpPr/>
          <p:nvPr/>
        </p:nvSpPr>
        <p:spPr>
          <a:xfrm>
            <a:off x="1002566" y="5437284"/>
            <a:ext cx="28885" cy="71011"/>
          </a:xfrm>
          <a:custGeom>
            <a:avLst/>
            <a:gdLst/>
            <a:ahLst/>
            <a:cxnLst/>
            <a:rect l="0" t="0" r="0" b="0"/>
            <a:pathLst>
              <a:path w="3483371" h="8553450">
                <a:moveTo>
                  <a:pt x="3365500" y="1720850"/>
                </a:moveTo>
                <a:lnTo>
                  <a:pt x="3365500" y="2330450"/>
                </a:lnTo>
                <a:lnTo>
                  <a:pt x="0" y="2330450"/>
                </a:lnTo>
                <a:lnTo>
                  <a:pt x="0" y="1720850"/>
                </a:lnTo>
                <a:close/>
                <a:moveTo>
                  <a:pt x="1231900" y="0"/>
                </a:moveTo>
                <a:lnTo>
                  <a:pt x="1976040" y="0"/>
                </a:lnTo>
                <a:lnTo>
                  <a:pt x="1976040" y="6795493"/>
                </a:lnTo>
                <a:cubicBezTo>
                  <a:pt x="1976040" y="7105584"/>
                  <a:pt x="2016323" y="7340204"/>
                  <a:pt x="2096889" y="7499350"/>
                </a:cubicBezTo>
                <a:cubicBezTo>
                  <a:pt x="2177587" y="7658497"/>
                  <a:pt x="2285140" y="7763934"/>
                  <a:pt x="2419548" y="7815660"/>
                </a:cubicBezTo>
                <a:cubicBezTo>
                  <a:pt x="2553956" y="7867254"/>
                  <a:pt x="2697625" y="7893050"/>
                  <a:pt x="2850554" y="7893050"/>
                </a:cubicBezTo>
                <a:cubicBezTo>
                  <a:pt x="2962208" y="7893050"/>
                  <a:pt x="3068703" y="7885841"/>
                  <a:pt x="3170039" y="7871421"/>
                </a:cubicBezTo>
                <a:cubicBezTo>
                  <a:pt x="3271374" y="7856869"/>
                  <a:pt x="3365433" y="7843375"/>
                  <a:pt x="3452217" y="7830940"/>
                </a:cubicBezTo>
                <a:lnTo>
                  <a:pt x="3483371" y="8454628"/>
                </a:lnTo>
                <a:cubicBezTo>
                  <a:pt x="3392355" y="8483467"/>
                  <a:pt x="3273425" y="8507147"/>
                  <a:pt x="3126581" y="8525668"/>
                </a:cubicBezTo>
                <a:cubicBezTo>
                  <a:pt x="2979869" y="8544189"/>
                  <a:pt x="2834150" y="8553450"/>
                  <a:pt x="2689423" y="8553450"/>
                </a:cubicBezTo>
                <a:cubicBezTo>
                  <a:pt x="2404070" y="8553450"/>
                  <a:pt x="2151790" y="8499739"/>
                  <a:pt x="1932582" y="8392319"/>
                </a:cubicBezTo>
                <a:cubicBezTo>
                  <a:pt x="1713507" y="8284898"/>
                  <a:pt x="1541925" y="8103130"/>
                  <a:pt x="1417835" y="7847013"/>
                </a:cubicBezTo>
                <a:cubicBezTo>
                  <a:pt x="1293878" y="7590764"/>
                  <a:pt x="1231900" y="7239464"/>
                  <a:pt x="1231900" y="6793111"/>
                </a:cubicBezTo>
                <a:close/>
              </a:path>
            </a:pathLst>
          </a:custGeom>
          <a:solidFill>
            <a:srgbClr val="008691">
              <a:alpha val="100000"/>
            </a:srgbClr>
          </a:solidFill>
          <a:ln w="3128208">
            <a:noFill/>
          </a:ln>
        </p:spPr>
        <p:style>
          <a:lnRef idx="2">
            <a:schemeClr val="accent1">
              <a:shade val="50000"/>
            </a:schemeClr>
          </a:lnRef>
          <a:fillRef idx="1">
            <a:schemeClr val="accent1"/>
          </a:fillRef>
          <a:effectRef idx="0">
            <a:schemeClr val="accent1"/>
          </a:effectRef>
          <a:fontRef idx="minor">
            <a:schemeClr val="lt1"/>
          </a:fontRef>
        </p:style>
      </p:sp>
      <p:sp>
        <p:nvSpPr>
          <p:cNvPr id="7861" name="Freeform 7861"/>
          <p:cNvSpPr/>
          <p:nvPr/>
        </p:nvSpPr>
        <p:spPr>
          <a:xfrm>
            <a:off x="1038278" y="5450517"/>
            <a:ext cx="45916" cy="57779"/>
          </a:xfrm>
          <a:custGeom>
            <a:avLst/>
            <a:gdLst/>
            <a:ahLst/>
            <a:cxnLst/>
            <a:rect l="0" t="0" r="0" b="0"/>
            <a:pathLst>
              <a:path w="5537200" h="6959600">
                <a:moveTo>
                  <a:pt x="3017440" y="6959600"/>
                </a:moveTo>
                <a:cubicBezTo>
                  <a:pt x="2578761" y="6959600"/>
                  <a:pt x="2175205" y="6878968"/>
                  <a:pt x="1806773" y="6717705"/>
                </a:cubicBezTo>
                <a:cubicBezTo>
                  <a:pt x="1438341" y="6556442"/>
                  <a:pt x="1119584" y="6329032"/>
                  <a:pt x="850503" y="6035477"/>
                </a:cubicBezTo>
                <a:cubicBezTo>
                  <a:pt x="581554" y="5741790"/>
                  <a:pt x="372533" y="5393333"/>
                  <a:pt x="223440" y="4990108"/>
                </a:cubicBezTo>
                <a:cubicBezTo>
                  <a:pt x="74480" y="4586883"/>
                  <a:pt x="0" y="4145426"/>
                  <a:pt x="0" y="3665736"/>
                </a:cubicBezTo>
                <a:lnTo>
                  <a:pt x="0" y="3399235"/>
                </a:lnTo>
                <a:cubicBezTo>
                  <a:pt x="0" y="2882239"/>
                  <a:pt x="77522" y="2414919"/>
                  <a:pt x="232568" y="1997274"/>
                </a:cubicBezTo>
                <a:cubicBezTo>
                  <a:pt x="387746" y="1579629"/>
                  <a:pt x="598818" y="1220920"/>
                  <a:pt x="865782" y="921147"/>
                </a:cubicBezTo>
                <a:cubicBezTo>
                  <a:pt x="1132879" y="621242"/>
                  <a:pt x="1439134" y="392775"/>
                  <a:pt x="1784548" y="235744"/>
                </a:cubicBezTo>
                <a:cubicBezTo>
                  <a:pt x="2130094" y="78582"/>
                  <a:pt x="2495351" y="0"/>
                  <a:pt x="2880320" y="0"/>
                </a:cubicBezTo>
                <a:cubicBezTo>
                  <a:pt x="3306431" y="0"/>
                  <a:pt x="3683992" y="75473"/>
                  <a:pt x="4013001" y="226418"/>
                </a:cubicBezTo>
                <a:cubicBezTo>
                  <a:pt x="4342143" y="377362"/>
                  <a:pt x="4620485" y="590418"/>
                  <a:pt x="4848026" y="865585"/>
                </a:cubicBezTo>
                <a:cubicBezTo>
                  <a:pt x="5075700" y="1140619"/>
                  <a:pt x="5247481" y="1465329"/>
                  <a:pt x="5363368" y="1839715"/>
                </a:cubicBezTo>
                <a:cubicBezTo>
                  <a:pt x="5479256" y="2213968"/>
                  <a:pt x="5537200" y="2626586"/>
                  <a:pt x="5537200" y="3077568"/>
                </a:cubicBezTo>
                <a:lnTo>
                  <a:pt x="5537200" y="3530600"/>
                </a:lnTo>
                <a:lnTo>
                  <a:pt x="452635" y="3530600"/>
                </a:lnTo>
                <a:lnTo>
                  <a:pt x="452635" y="2892029"/>
                </a:lnTo>
                <a:lnTo>
                  <a:pt x="4793059" y="2892029"/>
                </a:lnTo>
                <a:lnTo>
                  <a:pt x="4793059" y="2811265"/>
                </a:lnTo>
                <a:cubicBezTo>
                  <a:pt x="4793059" y="2434762"/>
                  <a:pt x="4721423" y="2082007"/>
                  <a:pt x="4578151" y="1752997"/>
                </a:cubicBezTo>
                <a:cubicBezTo>
                  <a:pt x="4434879" y="1423856"/>
                  <a:pt x="4223080" y="1155833"/>
                  <a:pt x="3942754" y="948929"/>
                </a:cubicBezTo>
                <a:cubicBezTo>
                  <a:pt x="3662428" y="742025"/>
                  <a:pt x="3310532" y="638572"/>
                  <a:pt x="2887067" y="638572"/>
                </a:cubicBezTo>
                <a:cubicBezTo>
                  <a:pt x="2567185" y="638572"/>
                  <a:pt x="2276408" y="704652"/>
                  <a:pt x="2014735" y="836811"/>
                </a:cubicBezTo>
                <a:cubicBezTo>
                  <a:pt x="1753195" y="968971"/>
                  <a:pt x="1527902" y="1157950"/>
                  <a:pt x="1338857" y="1403747"/>
                </a:cubicBezTo>
                <a:cubicBezTo>
                  <a:pt x="1149945" y="1649545"/>
                  <a:pt x="1003564" y="1940786"/>
                  <a:pt x="899715" y="2277468"/>
                </a:cubicBezTo>
                <a:cubicBezTo>
                  <a:pt x="795998" y="2614150"/>
                  <a:pt x="744140" y="2987080"/>
                  <a:pt x="744140" y="3396258"/>
                </a:cubicBezTo>
                <a:lnTo>
                  <a:pt x="744140" y="3662561"/>
                </a:lnTo>
                <a:cubicBezTo>
                  <a:pt x="744140" y="4030332"/>
                  <a:pt x="800033" y="4375349"/>
                  <a:pt x="911820" y="4697611"/>
                </a:cubicBezTo>
                <a:cubicBezTo>
                  <a:pt x="1023739" y="5019742"/>
                  <a:pt x="1181232" y="5301655"/>
                  <a:pt x="1384300" y="5543352"/>
                </a:cubicBezTo>
                <a:cubicBezTo>
                  <a:pt x="1587500" y="5785049"/>
                  <a:pt x="1829990" y="5975086"/>
                  <a:pt x="2111771" y="6113463"/>
                </a:cubicBezTo>
                <a:cubicBezTo>
                  <a:pt x="2393685" y="6251840"/>
                  <a:pt x="2706621" y="6321029"/>
                  <a:pt x="3050579" y="6321029"/>
                </a:cubicBezTo>
                <a:cubicBezTo>
                  <a:pt x="3444411" y="6321029"/>
                  <a:pt x="3795712" y="6247805"/>
                  <a:pt x="4104481" y="6101358"/>
                </a:cubicBezTo>
                <a:cubicBezTo>
                  <a:pt x="4413250" y="5954911"/>
                  <a:pt x="4689938" y="5722872"/>
                  <a:pt x="4934545" y="5405240"/>
                </a:cubicBezTo>
                <a:lnTo>
                  <a:pt x="5395714" y="5764213"/>
                </a:lnTo>
                <a:cubicBezTo>
                  <a:pt x="5246621" y="5980113"/>
                  <a:pt x="5064455" y="6178352"/>
                  <a:pt x="4849217" y="6358930"/>
                </a:cubicBezTo>
                <a:cubicBezTo>
                  <a:pt x="4633978" y="6539376"/>
                  <a:pt x="4375216" y="6684632"/>
                  <a:pt x="4072929" y="6794699"/>
                </a:cubicBezTo>
                <a:cubicBezTo>
                  <a:pt x="3770775" y="6904632"/>
                  <a:pt x="3418945" y="6959600"/>
                  <a:pt x="3017440" y="6959600"/>
                </a:cubicBezTo>
                <a:close/>
              </a:path>
            </a:pathLst>
          </a:custGeom>
          <a:solidFill>
            <a:srgbClr val="008691">
              <a:alpha val="100000"/>
            </a:srgbClr>
          </a:solidFill>
          <a:ln w="3128208">
            <a:noFill/>
          </a:ln>
        </p:spPr>
        <p:style>
          <a:lnRef idx="2">
            <a:schemeClr val="accent1">
              <a:shade val="50000"/>
            </a:schemeClr>
          </a:lnRef>
          <a:fillRef idx="1">
            <a:schemeClr val="accent1"/>
          </a:fillRef>
          <a:effectRef idx="0">
            <a:schemeClr val="accent1"/>
          </a:effectRef>
          <a:fontRef idx="minor">
            <a:schemeClr val="lt1"/>
          </a:fontRef>
        </p:style>
      </p:sp>
      <p:sp>
        <p:nvSpPr>
          <p:cNvPr id="7862" name="Freeform 7862"/>
          <p:cNvSpPr/>
          <p:nvPr/>
        </p:nvSpPr>
        <p:spPr>
          <a:xfrm>
            <a:off x="1093525" y="5450516"/>
            <a:ext cx="78152" cy="56724"/>
          </a:xfrm>
          <a:custGeom>
            <a:avLst/>
            <a:gdLst/>
            <a:ahLst/>
            <a:cxnLst/>
            <a:rect l="0" t="0" r="0" b="0"/>
            <a:pathLst>
              <a:path w="9424590" h="6832600">
                <a:moveTo>
                  <a:pt x="750689" y="1509118"/>
                </a:moveTo>
                <a:lnTo>
                  <a:pt x="750689" y="6832600"/>
                </a:lnTo>
                <a:lnTo>
                  <a:pt x="0" y="6832600"/>
                </a:lnTo>
                <a:lnTo>
                  <a:pt x="0" y="127000"/>
                </a:lnTo>
                <a:lnTo>
                  <a:pt x="719732" y="127000"/>
                </a:lnTo>
                <a:close/>
                <a:moveTo>
                  <a:pt x="614164" y="3060899"/>
                </a:moveTo>
                <a:lnTo>
                  <a:pt x="254396" y="2874765"/>
                </a:lnTo>
                <a:cubicBezTo>
                  <a:pt x="275034" y="2478154"/>
                  <a:pt x="349580" y="2106415"/>
                  <a:pt x="478035" y="1759546"/>
                </a:cubicBezTo>
                <a:cubicBezTo>
                  <a:pt x="606491" y="1412545"/>
                  <a:pt x="783563" y="1106885"/>
                  <a:pt x="1009253" y="842566"/>
                </a:cubicBezTo>
                <a:cubicBezTo>
                  <a:pt x="1234942" y="578115"/>
                  <a:pt x="1508257" y="371608"/>
                  <a:pt x="1829196" y="223044"/>
                </a:cubicBezTo>
                <a:cubicBezTo>
                  <a:pt x="2150136" y="74349"/>
                  <a:pt x="2513541" y="0"/>
                  <a:pt x="2919412" y="0"/>
                </a:cubicBezTo>
                <a:cubicBezTo>
                  <a:pt x="3246569" y="0"/>
                  <a:pt x="3542638" y="44450"/>
                  <a:pt x="3807618" y="133350"/>
                </a:cubicBezTo>
                <a:cubicBezTo>
                  <a:pt x="4072731" y="222118"/>
                  <a:pt x="4300537" y="360561"/>
                  <a:pt x="4491037" y="548680"/>
                </a:cubicBezTo>
                <a:cubicBezTo>
                  <a:pt x="4681537" y="736667"/>
                  <a:pt x="4827521" y="980546"/>
                  <a:pt x="4928989" y="1280319"/>
                </a:cubicBezTo>
                <a:cubicBezTo>
                  <a:pt x="5030456" y="1579960"/>
                  <a:pt x="5081190" y="1940587"/>
                  <a:pt x="5081190" y="2362200"/>
                </a:cubicBezTo>
                <a:lnTo>
                  <a:pt x="5081190" y="6832600"/>
                </a:lnTo>
                <a:lnTo>
                  <a:pt x="4337050" y="6832600"/>
                </a:lnTo>
                <a:lnTo>
                  <a:pt x="4337050" y="2388791"/>
                </a:lnTo>
                <a:cubicBezTo>
                  <a:pt x="4337050" y="1941910"/>
                  <a:pt x="4267663" y="1592329"/>
                  <a:pt x="4128889" y="1340049"/>
                </a:cubicBezTo>
                <a:cubicBezTo>
                  <a:pt x="3990114" y="1087636"/>
                  <a:pt x="3797432" y="907654"/>
                  <a:pt x="3550840" y="800100"/>
                </a:cubicBezTo>
                <a:cubicBezTo>
                  <a:pt x="3304381" y="692415"/>
                  <a:pt x="3019491" y="638572"/>
                  <a:pt x="2696170" y="638572"/>
                </a:cubicBezTo>
                <a:cubicBezTo>
                  <a:pt x="2314905" y="638572"/>
                  <a:pt x="1992709" y="716228"/>
                  <a:pt x="1729581" y="871538"/>
                </a:cubicBezTo>
                <a:cubicBezTo>
                  <a:pt x="1466585" y="1026716"/>
                  <a:pt x="1253265" y="1227535"/>
                  <a:pt x="1089620" y="1473994"/>
                </a:cubicBezTo>
                <a:cubicBezTo>
                  <a:pt x="925975" y="1720321"/>
                  <a:pt x="805788" y="1983251"/>
                  <a:pt x="729059" y="2262783"/>
                </a:cubicBezTo>
                <a:cubicBezTo>
                  <a:pt x="652462" y="2542315"/>
                  <a:pt x="614164" y="2808354"/>
                  <a:pt x="614164" y="3060899"/>
                </a:cubicBezTo>
                <a:close/>
                <a:moveTo>
                  <a:pt x="5081190" y="2484041"/>
                </a:moveTo>
                <a:lnTo>
                  <a:pt x="4574579" y="2484041"/>
                </a:lnTo>
                <a:cubicBezTo>
                  <a:pt x="4595217" y="2158471"/>
                  <a:pt x="4670623" y="1847387"/>
                  <a:pt x="4800798" y="1550790"/>
                </a:cubicBezTo>
                <a:cubicBezTo>
                  <a:pt x="4931105" y="1254192"/>
                  <a:pt x="5109964" y="989542"/>
                  <a:pt x="5337373" y="756841"/>
                </a:cubicBezTo>
                <a:cubicBezTo>
                  <a:pt x="5564782" y="524140"/>
                  <a:pt x="5836642" y="339858"/>
                  <a:pt x="6152951" y="203994"/>
                </a:cubicBezTo>
                <a:cubicBezTo>
                  <a:pt x="6469393" y="67999"/>
                  <a:pt x="6826051" y="0"/>
                  <a:pt x="7222926" y="0"/>
                </a:cubicBezTo>
                <a:cubicBezTo>
                  <a:pt x="7570324" y="0"/>
                  <a:pt x="7880415" y="46501"/>
                  <a:pt x="8153201" y="139502"/>
                </a:cubicBezTo>
                <a:cubicBezTo>
                  <a:pt x="8426119" y="232503"/>
                  <a:pt x="8656637" y="378222"/>
                  <a:pt x="8844756" y="576660"/>
                </a:cubicBezTo>
                <a:cubicBezTo>
                  <a:pt x="9032875" y="774965"/>
                  <a:pt x="9176543" y="1029164"/>
                  <a:pt x="9275762" y="1339255"/>
                </a:cubicBezTo>
                <a:cubicBezTo>
                  <a:pt x="9374981" y="1649215"/>
                  <a:pt x="9424590" y="2021153"/>
                  <a:pt x="9424590" y="2455069"/>
                </a:cubicBezTo>
                <a:lnTo>
                  <a:pt x="9424590" y="6832600"/>
                </a:lnTo>
                <a:lnTo>
                  <a:pt x="8680450" y="6832600"/>
                </a:lnTo>
                <a:lnTo>
                  <a:pt x="8680450" y="2451100"/>
                </a:lnTo>
                <a:cubicBezTo>
                  <a:pt x="8680450" y="1980010"/>
                  <a:pt x="8611129" y="1613297"/>
                  <a:pt x="8472487" y="1350963"/>
                </a:cubicBezTo>
                <a:cubicBezTo>
                  <a:pt x="8333978" y="1088629"/>
                  <a:pt x="8142684" y="905868"/>
                  <a:pt x="7898606" y="802680"/>
                </a:cubicBezTo>
                <a:cubicBezTo>
                  <a:pt x="7654528" y="699361"/>
                  <a:pt x="7369042" y="647700"/>
                  <a:pt x="7042150" y="647700"/>
                </a:cubicBezTo>
                <a:cubicBezTo>
                  <a:pt x="6719490" y="647700"/>
                  <a:pt x="6436121" y="704784"/>
                  <a:pt x="6192043" y="818952"/>
                </a:cubicBezTo>
                <a:cubicBezTo>
                  <a:pt x="5947965" y="933120"/>
                  <a:pt x="5744236" y="1082543"/>
                  <a:pt x="5580856" y="1267222"/>
                </a:cubicBezTo>
                <a:cubicBezTo>
                  <a:pt x="5417475" y="1451769"/>
                  <a:pt x="5293320" y="1649876"/>
                  <a:pt x="5208389" y="1861543"/>
                </a:cubicBezTo>
                <a:cubicBezTo>
                  <a:pt x="5123589" y="2073209"/>
                  <a:pt x="5081190" y="2280709"/>
                  <a:pt x="5081190" y="2484041"/>
                </a:cubicBezTo>
                <a:close/>
              </a:path>
            </a:pathLst>
          </a:custGeom>
          <a:solidFill>
            <a:srgbClr val="008691">
              <a:alpha val="100000"/>
            </a:srgbClr>
          </a:solidFill>
          <a:ln w="3128208">
            <a:noFill/>
          </a:ln>
        </p:spPr>
        <p:style>
          <a:lnRef idx="2">
            <a:schemeClr val="accent1">
              <a:shade val="50000"/>
            </a:schemeClr>
          </a:lnRef>
          <a:fillRef idx="1">
            <a:schemeClr val="accent1"/>
          </a:fillRef>
          <a:effectRef idx="0">
            <a:schemeClr val="accent1"/>
          </a:effectRef>
          <a:fontRef idx="minor">
            <a:schemeClr val="lt1"/>
          </a:fontRef>
        </p:style>
      </p:sp>
      <p:sp>
        <p:nvSpPr>
          <p:cNvPr id="7863" name="Freeform 7863"/>
          <p:cNvSpPr/>
          <p:nvPr/>
        </p:nvSpPr>
        <p:spPr>
          <a:xfrm>
            <a:off x="1182368" y="5428216"/>
            <a:ext cx="44820" cy="80079"/>
          </a:xfrm>
          <a:custGeom>
            <a:avLst/>
            <a:gdLst/>
            <a:ahLst/>
            <a:cxnLst/>
            <a:rect l="0" t="0" r="0" b="0"/>
            <a:pathLst>
              <a:path w="5405040" h="9645650">
                <a:moveTo>
                  <a:pt x="0" y="0"/>
                </a:moveTo>
                <a:lnTo>
                  <a:pt x="743743" y="0"/>
                </a:lnTo>
                <a:lnTo>
                  <a:pt x="743743" y="8219480"/>
                </a:lnTo>
                <a:lnTo>
                  <a:pt x="694134" y="9521031"/>
                </a:lnTo>
                <a:lnTo>
                  <a:pt x="0" y="9521031"/>
                </a:lnTo>
                <a:close/>
                <a:moveTo>
                  <a:pt x="5405040" y="6103740"/>
                </a:moveTo>
                <a:lnTo>
                  <a:pt x="5405040" y="6233915"/>
                </a:lnTo>
                <a:cubicBezTo>
                  <a:pt x="5405040" y="6734374"/>
                  <a:pt x="5348287" y="7192434"/>
                  <a:pt x="5234781" y="7608094"/>
                </a:cubicBezTo>
                <a:cubicBezTo>
                  <a:pt x="5121275" y="8023622"/>
                  <a:pt x="4955116" y="8383390"/>
                  <a:pt x="4736306" y="8687396"/>
                </a:cubicBezTo>
                <a:cubicBezTo>
                  <a:pt x="4517628" y="8991270"/>
                  <a:pt x="4249340" y="9226947"/>
                  <a:pt x="3931443" y="9394429"/>
                </a:cubicBezTo>
                <a:cubicBezTo>
                  <a:pt x="3613679" y="9561909"/>
                  <a:pt x="3252589" y="9645650"/>
                  <a:pt x="2848173" y="9645650"/>
                </a:cubicBezTo>
                <a:cubicBezTo>
                  <a:pt x="2447858" y="9645650"/>
                  <a:pt x="2092920" y="9581488"/>
                  <a:pt x="1783357" y="9453166"/>
                </a:cubicBezTo>
                <a:cubicBezTo>
                  <a:pt x="1473795" y="9324843"/>
                  <a:pt x="1209608" y="9144728"/>
                  <a:pt x="990798" y="8912821"/>
                </a:cubicBezTo>
                <a:cubicBezTo>
                  <a:pt x="772120" y="8680914"/>
                  <a:pt x="595643" y="8405615"/>
                  <a:pt x="461367" y="8086924"/>
                </a:cubicBezTo>
                <a:cubicBezTo>
                  <a:pt x="327223" y="7768233"/>
                  <a:pt x="235413" y="7420438"/>
                  <a:pt x="185935" y="7043540"/>
                </a:cubicBezTo>
                <a:lnTo>
                  <a:pt x="185935" y="5387182"/>
                </a:lnTo>
                <a:cubicBezTo>
                  <a:pt x="247848" y="4982369"/>
                  <a:pt x="346934" y="4614797"/>
                  <a:pt x="483195" y="4284465"/>
                </a:cubicBezTo>
                <a:cubicBezTo>
                  <a:pt x="619455" y="3954000"/>
                  <a:pt x="795932" y="3669044"/>
                  <a:pt x="1012626" y="3429596"/>
                </a:cubicBezTo>
                <a:cubicBezTo>
                  <a:pt x="1229320" y="3190015"/>
                  <a:pt x="1489339" y="3006196"/>
                  <a:pt x="1792684" y="2878138"/>
                </a:cubicBezTo>
                <a:cubicBezTo>
                  <a:pt x="2096029" y="2750080"/>
                  <a:pt x="2443691" y="2686050"/>
                  <a:pt x="2835671" y="2686050"/>
                </a:cubicBezTo>
                <a:cubicBezTo>
                  <a:pt x="3244320" y="2686050"/>
                  <a:pt x="3608585" y="2765624"/>
                  <a:pt x="3928467" y="2924771"/>
                </a:cubicBezTo>
                <a:cubicBezTo>
                  <a:pt x="4248348" y="3083918"/>
                  <a:pt x="4517628" y="3313444"/>
                  <a:pt x="4736306" y="3613349"/>
                </a:cubicBezTo>
                <a:cubicBezTo>
                  <a:pt x="4955116" y="3913122"/>
                  <a:pt x="5121275" y="4272889"/>
                  <a:pt x="5234781" y="4692650"/>
                </a:cubicBezTo>
                <a:cubicBezTo>
                  <a:pt x="5348287" y="5112280"/>
                  <a:pt x="5405040" y="5582643"/>
                  <a:pt x="5405040" y="6103740"/>
                </a:cubicBezTo>
                <a:close/>
                <a:moveTo>
                  <a:pt x="4660900" y="6230740"/>
                </a:moveTo>
                <a:lnTo>
                  <a:pt x="4660900" y="6100565"/>
                </a:lnTo>
                <a:cubicBezTo>
                  <a:pt x="4660900" y="5707658"/>
                  <a:pt x="4623725" y="5343724"/>
                  <a:pt x="4549378" y="5008761"/>
                </a:cubicBezTo>
                <a:cubicBezTo>
                  <a:pt x="4475030" y="4673667"/>
                  <a:pt x="4358282" y="4381037"/>
                  <a:pt x="4199135" y="4130874"/>
                </a:cubicBezTo>
                <a:cubicBezTo>
                  <a:pt x="4040121" y="3880711"/>
                  <a:pt x="3836656" y="3685315"/>
                  <a:pt x="3588742" y="3544690"/>
                </a:cubicBezTo>
                <a:cubicBezTo>
                  <a:pt x="3340827" y="3404064"/>
                  <a:pt x="3043303" y="3333750"/>
                  <a:pt x="2696170" y="3333750"/>
                </a:cubicBezTo>
                <a:cubicBezTo>
                  <a:pt x="2340835" y="3333750"/>
                  <a:pt x="2039209" y="3392686"/>
                  <a:pt x="1791295" y="3510558"/>
                </a:cubicBezTo>
                <a:cubicBezTo>
                  <a:pt x="1543380" y="3628430"/>
                  <a:pt x="1337799" y="3783542"/>
                  <a:pt x="1174551" y="3975894"/>
                </a:cubicBezTo>
                <a:cubicBezTo>
                  <a:pt x="1011303" y="4168114"/>
                  <a:pt x="882187" y="4377995"/>
                  <a:pt x="787201" y="4605536"/>
                </a:cubicBezTo>
                <a:cubicBezTo>
                  <a:pt x="692216" y="4832946"/>
                  <a:pt x="621969" y="5056254"/>
                  <a:pt x="576460" y="5275461"/>
                </a:cubicBezTo>
                <a:lnTo>
                  <a:pt x="576460" y="7198519"/>
                </a:lnTo>
                <a:cubicBezTo>
                  <a:pt x="646707" y="7512844"/>
                  <a:pt x="768548" y="7805473"/>
                  <a:pt x="941982" y="8076407"/>
                </a:cubicBezTo>
                <a:cubicBezTo>
                  <a:pt x="1115549" y="8347208"/>
                  <a:pt x="1347985" y="8566415"/>
                  <a:pt x="1639292" y="8734029"/>
                </a:cubicBezTo>
                <a:cubicBezTo>
                  <a:pt x="1930730" y="8901510"/>
                  <a:pt x="2287124" y="8985250"/>
                  <a:pt x="2708473" y="8985250"/>
                </a:cubicBezTo>
                <a:cubicBezTo>
                  <a:pt x="3047404" y="8985250"/>
                  <a:pt x="3339769" y="8915996"/>
                  <a:pt x="3585567" y="8777486"/>
                </a:cubicBezTo>
                <a:cubicBezTo>
                  <a:pt x="3831364" y="8638977"/>
                  <a:pt x="4033837" y="8444641"/>
                  <a:pt x="4192984" y="8194477"/>
                </a:cubicBezTo>
                <a:cubicBezTo>
                  <a:pt x="4352131" y="7944181"/>
                  <a:pt x="4469870" y="7651552"/>
                  <a:pt x="4546203" y="7316590"/>
                </a:cubicBezTo>
                <a:cubicBezTo>
                  <a:pt x="4622667" y="6981495"/>
                  <a:pt x="4660900" y="6619545"/>
                  <a:pt x="4660900" y="6230740"/>
                </a:cubicBezTo>
                <a:close/>
              </a:path>
            </a:pathLst>
          </a:custGeom>
          <a:solidFill>
            <a:srgbClr val="008691">
              <a:alpha val="100000"/>
            </a:srgbClr>
          </a:solidFill>
          <a:ln w="3128208">
            <a:noFill/>
          </a:ln>
        </p:spPr>
        <p:style>
          <a:lnRef idx="2">
            <a:schemeClr val="accent1">
              <a:shade val="50000"/>
            </a:schemeClr>
          </a:lnRef>
          <a:fillRef idx="1">
            <a:schemeClr val="accent1"/>
          </a:fillRef>
          <a:effectRef idx="0">
            <a:schemeClr val="accent1"/>
          </a:effectRef>
          <a:fontRef idx="minor">
            <a:schemeClr val="lt1"/>
          </a:fontRef>
        </p:style>
      </p:sp>
      <p:sp>
        <p:nvSpPr>
          <p:cNvPr id="7864" name="Freeform 7864"/>
          <p:cNvSpPr/>
          <p:nvPr/>
        </p:nvSpPr>
        <p:spPr>
          <a:xfrm>
            <a:off x="1234192" y="5450517"/>
            <a:ext cx="45916" cy="57779"/>
          </a:xfrm>
          <a:custGeom>
            <a:avLst/>
            <a:gdLst/>
            <a:ahLst/>
            <a:cxnLst/>
            <a:rect l="0" t="0" r="0" b="0"/>
            <a:pathLst>
              <a:path w="5537200" h="6959600">
                <a:moveTo>
                  <a:pt x="3017440" y="6959600"/>
                </a:moveTo>
                <a:cubicBezTo>
                  <a:pt x="2578761" y="6959600"/>
                  <a:pt x="2175205" y="6878968"/>
                  <a:pt x="1806773" y="6717705"/>
                </a:cubicBezTo>
                <a:cubicBezTo>
                  <a:pt x="1438341" y="6556442"/>
                  <a:pt x="1119584" y="6329032"/>
                  <a:pt x="850503" y="6035477"/>
                </a:cubicBezTo>
                <a:cubicBezTo>
                  <a:pt x="581554" y="5741790"/>
                  <a:pt x="372533" y="5393333"/>
                  <a:pt x="223440" y="4990108"/>
                </a:cubicBezTo>
                <a:cubicBezTo>
                  <a:pt x="74480" y="4586883"/>
                  <a:pt x="0" y="4145426"/>
                  <a:pt x="0" y="3665736"/>
                </a:cubicBezTo>
                <a:lnTo>
                  <a:pt x="0" y="3399235"/>
                </a:lnTo>
                <a:cubicBezTo>
                  <a:pt x="0" y="2882239"/>
                  <a:pt x="77522" y="2414919"/>
                  <a:pt x="232568" y="1997274"/>
                </a:cubicBezTo>
                <a:cubicBezTo>
                  <a:pt x="387746" y="1579629"/>
                  <a:pt x="598818" y="1220920"/>
                  <a:pt x="865782" y="921147"/>
                </a:cubicBezTo>
                <a:cubicBezTo>
                  <a:pt x="1132879" y="621242"/>
                  <a:pt x="1439134" y="392775"/>
                  <a:pt x="1784548" y="235744"/>
                </a:cubicBezTo>
                <a:cubicBezTo>
                  <a:pt x="2130094" y="78582"/>
                  <a:pt x="2495351" y="0"/>
                  <a:pt x="2880320" y="0"/>
                </a:cubicBezTo>
                <a:cubicBezTo>
                  <a:pt x="3306431" y="0"/>
                  <a:pt x="3683992" y="75473"/>
                  <a:pt x="4013001" y="226418"/>
                </a:cubicBezTo>
                <a:cubicBezTo>
                  <a:pt x="4342143" y="377362"/>
                  <a:pt x="4620485" y="590418"/>
                  <a:pt x="4848026" y="865585"/>
                </a:cubicBezTo>
                <a:cubicBezTo>
                  <a:pt x="5075700" y="1140619"/>
                  <a:pt x="5247481" y="1465329"/>
                  <a:pt x="5363368" y="1839715"/>
                </a:cubicBezTo>
                <a:cubicBezTo>
                  <a:pt x="5479256" y="2213968"/>
                  <a:pt x="5537200" y="2626586"/>
                  <a:pt x="5537200" y="3077568"/>
                </a:cubicBezTo>
                <a:lnTo>
                  <a:pt x="5537200" y="3530600"/>
                </a:lnTo>
                <a:lnTo>
                  <a:pt x="452635" y="3530600"/>
                </a:lnTo>
                <a:lnTo>
                  <a:pt x="452635" y="2892029"/>
                </a:lnTo>
                <a:lnTo>
                  <a:pt x="4793059" y="2892029"/>
                </a:lnTo>
                <a:lnTo>
                  <a:pt x="4793059" y="2811265"/>
                </a:lnTo>
                <a:cubicBezTo>
                  <a:pt x="4793059" y="2434762"/>
                  <a:pt x="4721423" y="2082007"/>
                  <a:pt x="4578151" y="1752997"/>
                </a:cubicBezTo>
                <a:cubicBezTo>
                  <a:pt x="4434879" y="1423856"/>
                  <a:pt x="4223080" y="1155833"/>
                  <a:pt x="3942754" y="948929"/>
                </a:cubicBezTo>
                <a:cubicBezTo>
                  <a:pt x="3662428" y="742025"/>
                  <a:pt x="3310532" y="638572"/>
                  <a:pt x="2887067" y="638572"/>
                </a:cubicBezTo>
                <a:cubicBezTo>
                  <a:pt x="2567185" y="638572"/>
                  <a:pt x="2276408" y="704652"/>
                  <a:pt x="2014735" y="836811"/>
                </a:cubicBezTo>
                <a:cubicBezTo>
                  <a:pt x="1753195" y="968971"/>
                  <a:pt x="1527902" y="1157950"/>
                  <a:pt x="1338857" y="1403747"/>
                </a:cubicBezTo>
                <a:cubicBezTo>
                  <a:pt x="1149945" y="1649545"/>
                  <a:pt x="1003564" y="1940786"/>
                  <a:pt x="899715" y="2277468"/>
                </a:cubicBezTo>
                <a:cubicBezTo>
                  <a:pt x="795998" y="2614150"/>
                  <a:pt x="744140" y="2987080"/>
                  <a:pt x="744140" y="3396258"/>
                </a:cubicBezTo>
                <a:lnTo>
                  <a:pt x="744140" y="3662561"/>
                </a:lnTo>
                <a:cubicBezTo>
                  <a:pt x="744140" y="4030332"/>
                  <a:pt x="800033" y="4375349"/>
                  <a:pt x="911820" y="4697611"/>
                </a:cubicBezTo>
                <a:cubicBezTo>
                  <a:pt x="1023739" y="5019742"/>
                  <a:pt x="1181232" y="5301655"/>
                  <a:pt x="1384300" y="5543352"/>
                </a:cubicBezTo>
                <a:cubicBezTo>
                  <a:pt x="1587500" y="5785049"/>
                  <a:pt x="1829990" y="5975086"/>
                  <a:pt x="2111771" y="6113463"/>
                </a:cubicBezTo>
                <a:cubicBezTo>
                  <a:pt x="2393685" y="6251840"/>
                  <a:pt x="2706621" y="6321029"/>
                  <a:pt x="3050579" y="6321029"/>
                </a:cubicBezTo>
                <a:cubicBezTo>
                  <a:pt x="3444411" y="6321029"/>
                  <a:pt x="3795712" y="6247805"/>
                  <a:pt x="4104481" y="6101358"/>
                </a:cubicBezTo>
                <a:cubicBezTo>
                  <a:pt x="4413250" y="5954911"/>
                  <a:pt x="4689938" y="5722872"/>
                  <a:pt x="4934545" y="5405240"/>
                </a:cubicBezTo>
                <a:lnTo>
                  <a:pt x="5395714" y="5764213"/>
                </a:lnTo>
                <a:cubicBezTo>
                  <a:pt x="5246621" y="5980113"/>
                  <a:pt x="5064455" y="6178352"/>
                  <a:pt x="4849217" y="6358930"/>
                </a:cubicBezTo>
                <a:cubicBezTo>
                  <a:pt x="4633978" y="6539376"/>
                  <a:pt x="4375216" y="6684632"/>
                  <a:pt x="4072929" y="6794699"/>
                </a:cubicBezTo>
                <a:cubicBezTo>
                  <a:pt x="3770775" y="6904632"/>
                  <a:pt x="3418945" y="6959600"/>
                  <a:pt x="3017440" y="6959600"/>
                </a:cubicBezTo>
                <a:close/>
              </a:path>
            </a:pathLst>
          </a:custGeom>
          <a:solidFill>
            <a:srgbClr val="008691">
              <a:alpha val="100000"/>
            </a:srgbClr>
          </a:solidFill>
          <a:ln w="3128208">
            <a:noFill/>
          </a:ln>
        </p:spPr>
        <p:style>
          <a:lnRef idx="2">
            <a:schemeClr val="accent1">
              <a:shade val="50000"/>
            </a:schemeClr>
          </a:lnRef>
          <a:fillRef idx="1">
            <a:schemeClr val="accent1"/>
          </a:fillRef>
          <a:effectRef idx="0">
            <a:schemeClr val="accent1"/>
          </a:effectRef>
          <a:fontRef idx="minor">
            <a:schemeClr val="lt1"/>
          </a:fontRef>
        </p:style>
      </p:sp>
      <p:sp>
        <p:nvSpPr>
          <p:cNvPr id="7865" name="Freeform 7865"/>
          <p:cNvSpPr/>
          <p:nvPr/>
        </p:nvSpPr>
        <p:spPr>
          <a:xfrm>
            <a:off x="1289807" y="5450516"/>
            <a:ext cx="25905" cy="56724"/>
          </a:xfrm>
          <a:custGeom>
            <a:avLst/>
            <a:gdLst/>
            <a:ahLst/>
            <a:cxnLst/>
            <a:rect l="0" t="0" r="0" b="0"/>
            <a:pathLst>
              <a:path w="3124001" h="6832600">
                <a:moveTo>
                  <a:pt x="736600" y="1236266"/>
                </a:moveTo>
                <a:lnTo>
                  <a:pt x="736600" y="6832600"/>
                </a:lnTo>
                <a:lnTo>
                  <a:pt x="0" y="6832600"/>
                </a:lnTo>
                <a:lnTo>
                  <a:pt x="0" y="127000"/>
                </a:lnTo>
                <a:lnTo>
                  <a:pt x="736600" y="127000"/>
                </a:lnTo>
                <a:close/>
                <a:moveTo>
                  <a:pt x="3124001" y="74018"/>
                </a:moveTo>
                <a:lnTo>
                  <a:pt x="3099196" y="754658"/>
                </a:lnTo>
                <a:cubicBezTo>
                  <a:pt x="3020218" y="742355"/>
                  <a:pt x="2941240" y="732036"/>
                  <a:pt x="2862262" y="723702"/>
                </a:cubicBezTo>
                <a:cubicBezTo>
                  <a:pt x="2783416" y="715368"/>
                  <a:pt x="2696170" y="711200"/>
                  <a:pt x="2600523" y="711200"/>
                </a:cubicBezTo>
                <a:cubicBezTo>
                  <a:pt x="2280510" y="711200"/>
                  <a:pt x="1997868" y="770136"/>
                  <a:pt x="1752600" y="888008"/>
                </a:cubicBezTo>
                <a:cubicBezTo>
                  <a:pt x="1507331" y="1005880"/>
                  <a:pt x="1302609" y="1169194"/>
                  <a:pt x="1138435" y="1377950"/>
                </a:cubicBezTo>
                <a:cubicBezTo>
                  <a:pt x="974394" y="1586707"/>
                  <a:pt x="848717" y="1829594"/>
                  <a:pt x="761404" y="2106613"/>
                </a:cubicBezTo>
                <a:cubicBezTo>
                  <a:pt x="674092" y="2383632"/>
                  <a:pt x="630435" y="2683405"/>
                  <a:pt x="630435" y="3005932"/>
                </a:cubicBezTo>
                <a:lnTo>
                  <a:pt x="349448" y="3105150"/>
                </a:lnTo>
                <a:cubicBezTo>
                  <a:pt x="349448" y="2667133"/>
                  <a:pt x="394956" y="2260137"/>
                  <a:pt x="485973" y="1884165"/>
                </a:cubicBezTo>
                <a:cubicBezTo>
                  <a:pt x="576990" y="1508192"/>
                  <a:pt x="715631" y="1178653"/>
                  <a:pt x="901898" y="895549"/>
                </a:cubicBezTo>
                <a:cubicBezTo>
                  <a:pt x="1088165" y="612445"/>
                  <a:pt x="1325099" y="392444"/>
                  <a:pt x="1612701" y="235546"/>
                </a:cubicBezTo>
                <a:cubicBezTo>
                  <a:pt x="1900303" y="78516"/>
                  <a:pt x="2240623" y="0"/>
                  <a:pt x="2633662" y="0"/>
                </a:cubicBezTo>
                <a:cubicBezTo>
                  <a:pt x="2724811" y="0"/>
                  <a:pt x="2816886" y="7210"/>
                  <a:pt x="2909887" y="21630"/>
                </a:cubicBezTo>
                <a:cubicBezTo>
                  <a:pt x="3003020" y="36050"/>
                  <a:pt x="3074392" y="53513"/>
                  <a:pt x="3124001" y="74018"/>
                </a:cubicBezTo>
                <a:close/>
              </a:path>
            </a:pathLst>
          </a:custGeom>
          <a:solidFill>
            <a:srgbClr val="008691">
              <a:alpha val="100000"/>
            </a:srgbClr>
          </a:solidFill>
          <a:ln w="3128208">
            <a:noFill/>
          </a:ln>
        </p:spPr>
        <p:style>
          <a:lnRef idx="2">
            <a:schemeClr val="accent1">
              <a:shade val="50000"/>
            </a:schemeClr>
          </a:lnRef>
          <a:fillRef idx="1">
            <a:schemeClr val="accent1"/>
          </a:fillRef>
          <a:effectRef idx="0">
            <a:schemeClr val="accent1"/>
          </a:effectRef>
          <a:fontRef idx="minor">
            <a:schemeClr val="lt1"/>
          </a:fontRef>
        </p:style>
      </p:sp>
      <p:sp>
        <p:nvSpPr>
          <p:cNvPr id="7866" name="Freeform 7866"/>
          <p:cNvSpPr/>
          <p:nvPr/>
        </p:nvSpPr>
        <p:spPr>
          <a:xfrm>
            <a:off x="1344592" y="5431297"/>
            <a:ext cx="48549" cy="75944"/>
          </a:xfrm>
          <a:custGeom>
            <a:avLst/>
            <a:gdLst/>
            <a:ahLst/>
            <a:cxnLst/>
            <a:rect l="0" t="0" r="0" b="0"/>
            <a:pathLst>
              <a:path w="5854700" h="9147571">
                <a:moveTo>
                  <a:pt x="5854700" y="8509000"/>
                </a:moveTo>
                <a:lnTo>
                  <a:pt x="5854700" y="9147571"/>
                </a:lnTo>
                <a:lnTo>
                  <a:pt x="203200" y="9147571"/>
                </a:lnTo>
                <a:lnTo>
                  <a:pt x="203200" y="8564761"/>
                </a:lnTo>
                <a:lnTo>
                  <a:pt x="3155553" y="5218311"/>
                </a:lnTo>
                <a:cubicBezTo>
                  <a:pt x="3522794" y="4796829"/>
                  <a:pt x="3815754" y="4428132"/>
                  <a:pt x="4034432" y="4112220"/>
                </a:cubicBezTo>
                <a:cubicBezTo>
                  <a:pt x="4253243" y="3796175"/>
                  <a:pt x="4411067" y="3508044"/>
                  <a:pt x="4507904" y="3247826"/>
                </a:cubicBezTo>
                <a:cubicBezTo>
                  <a:pt x="4604874" y="2987476"/>
                  <a:pt x="4653359" y="2733278"/>
                  <a:pt x="4653359" y="2485231"/>
                </a:cubicBezTo>
                <a:cubicBezTo>
                  <a:pt x="4653359" y="2121826"/>
                  <a:pt x="4582186" y="1801746"/>
                  <a:pt x="4439840" y="1524992"/>
                </a:cubicBezTo>
                <a:cubicBezTo>
                  <a:pt x="4297627" y="1248106"/>
                  <a:pt x="4086291" y="1031147"/>
                  <a:pt x="3805832" y="874117"/>
                </a:cubicBezTo>
                <a:cubicBezTo>
                  <a:pt x="3525506" y="717087"/>
                  <a:pt x="3181217" y="638571"/>
                  <a:pt x="2772965" y="638571"/>
                </a:cubicBezTo>
                <a:cubicBezTo>
                  <a:pt x="2356511" y="638571"/>
                  <a:pt x="1996744" y="727406"/>
                  <a:pt x="1693664" y="905073"/>
                </a:cubicBezTo>
                <a:cubicBezTo>
                  <a:pt x="1390583" y="1082741"/>
                  <a:pt x="1156559" y="1329597"/>
                  <a:pt x="991592" y="1645642"/>
                </a:cubicBezTo>
                <a:cubicBezTo>
                  <a:pt x="826624" y="1961687"/>
                  <a:pt x="744140" y="2320065"/>
                  <a:pt x="744140" y="2720776"/>
                </a:cubicBezTo>
                <a:lnTo>
                  <a:pt x="0" y="2720776"/>
                </a:lnTo>
                <a:cubicBezTo>
                  <a:pt x="0" y="2224947"/>
                  <a:pt x="110463" y="1770459"/>
                  <a:pt x="331390" y="1357312"/>
                </a:cubicBezTo>
                <a:cubicBezTo>
                  <a:pt x="552450" y="944165"/>
                  <a:pt x="869553" y="614693"/>
                  <a:pt x="1282700" y="368895"/>
                </a:cubicBezTo>
                <a:cubicBezTo>
                  <a:pt x="1695846" y="122965"/>
                  <a:pt x="2191609" y="0"/>
                  <a:pt x="2769989" y="0"/>
                </a:cubicBezTo>
                <a:cubicBezTo>
                  <a:pt x="3311194" y="0"/>
                  <a:pt x="3778051" y="96109"/>
                  <a:pt x="4170560" y="288329"/>
                </a:cubicBezTo>
                <a:cubicBezTo>
                  <a:pt x="4563070" y="480417"/>
                  <a:pt x="4865687" y="756179"/>
                  <a:pt x="5078412" y="1115615"/>
                </a:cubicBezTo>
                <a:cubicBezTo>
                  <a:pt x="5291137" y="1474920"/>
                  <a:pt x="5397500" y="1908704"/>
                  <a:pt x="5397500" y="2416968"/>
                </a:cubicBezTo>
                <a:cubicBezTo>
                  <a:pt x="5397500" y="2685521"/>
                  <a:pt x="5349014" y="2958240"/>
                  <a:pt x="5252045" y="3235126"/>
                </a:cubicBezTo>
                <a:cubicBezTo>
                  <a:pt x="5155207" y="3511880"/>
                  <a:pt x="5023180" y="3787642"/>
                  <a:pt x="4855964" y="4062412"/>
                </a:cubicBezTo>
                <a:cubicBezTo>
                  <a:pt x="4688879" y="4337182"/>
                  <a:pt x="4500165" y="4608843"/>
                  <a:pt x="4289821" y="4877395"/>
                </a:cubicBezTo>
                <a:cubicBezTo>
                  <a:pt x="4079478" y="5145815"/>
                  <a:pt x="3858815" y="5410200"/>
                  <a:pt x="3627834" y="5670550"/>
                </a:cubicBezTo>
                <a:lnTo>
                  <a:pt x="1115218" y="8509000"/>
                </a:lnTo>
                <a:close/>
              </a:path>
            </a:pathLst>
          </a:custGeom>
          <a:solidFill>
            <a:srgbClr val="008691">
              <a:alpha val="100000"/>
            </a:srgbClr>
          </a:solidFill>
          <a:ln w="3128208">
            <a:noFill/>
          </a:ln>
        </p:spPr>
        <p:style>
          <a:lnRef idx="2">
            <a:schemeClr val="accent1">
              <a:shade val="50000"/>
            </a:schemeClr>
          </a:lnRef>
          <a:fillRef idx="1">
            <a:schemeClr val="accent1"/>
          </a:fillRef>
          <a:effectRef idx="0">
            <a:schemeClr val="accent1"/>
          </a:effectRef>
          <a:fontRef idx="minor">
            <a:schemeClr val="lt1"/>
          </a:fontRef>
        </p:style>
      </p:sp>
      <p:sp>
        <p:nvSpPr>
          <p:cNvPr id="7867" name="Freeform 7867"/>
          <p:cNvSpPr/>
          <p:nvPr/>
        </p:nvSpPr>
        <p:spPr>
          <a:xfrm>
            <a:off x="1400524" y="5431221"/>
            <a:ext cx="46084" cy="77073"/>
          </a:xfrm>
          <a:custGeom>
            <a:avLst/>
            <a:gdLst/>
            <a:ahLst/>
            <a:cxnLst/>
            <a:rect l="0" t="0" r="0" b="0"/>
            <a:pathLst>
              <a:path w="5557440" h="9283700">
                <a:moveTo>
                  <a:pt x="5557440" y="3869730"/>
                </a:moveTo>
                <a:lnTo>
                  <a:pt x="5557440" y="5389166"/>
                </a:lnTo>
                <a:cubicBezTo>
                  <a:pt x="5557440" y="6050624"/>
                  <a:pt x="5495395" y="6626292"/>
                  <a:pt x="5371306" y="7116168"/>
                </a:cubicBezTo>
                <a:cubicBezTo>
                  <a:pt x="5247349" y="7606044"/>
                  <a:pt x="5066439" y="8011187"/>
                  <a:pt x="4828579" y="8331597"/>
                </a:cubicBezTo>
                <a:cubicBezTo>
                  <a:pt x="4590851" y="8652008"/>
                  <a:pt x="4300405" y="8890794"/>
                  <a:pt x="3957240" y="9047957"/>
                </a:cubicBezTo>
                <a:cubicBezTo>
                  <a:pt x="3614075" y="9205118"/>
                  <a:pt x="3223286" y="9283700"/>
                  <a:pt x="2784871" y="9283700"/>
                </a:cubicBezTo>
                <a:cubicBezTo>
                  <a:pt x="2437473" y="9283700"/>
                  <a:pt x="2120106" y="9234090"/>
                  <a:pt x="1832768" y="9134872"/>
                </a:cubicBezTo>
                <a:cubicBezTo>
                  <a:pt x="1545563" y="9035654"/>
                  <a:pt x="1288190" y="8883717"/>
                  <a:pt x="1060648" y="8679061"/>
                </a:cubicBezTo>
                <a:cubicBezTo>
                  <a:pt x="833239" y="8474406"/>
                  <a:pt x="640953" y="8217033"/>
                  <a:pt x="483790" y="7906941"/>
                </a:cubicBezTo>
                <a:cubicBezTo>
                  <a:pt x="326628" y="7596849"/>
                  <a:pt x="206705" y="7231989"/>
                  <a:pt x="124023" y="6812360"/>
                </a:cubicBezTo>
                <a:cubicBezTo>
                  <a:pt x="41341" y="6392731"/>
                  <a:pt x="0" y="5918333"/>
                  <a:pt x="0" y="5389166"/>
                </a:cubicBezTo>
                <a:lnTo>
                  <a:pt x="0" y="3869730"/>
                </a:lnTo>
                <a:cubicBezTo>
                  <a:pt x="0" y="3204171"/>
                  <a:pt x="63036" y="2628504"/>
                  <a:pt x="189110" y="2142729"/>
                </a:cubicBezTo>
                <a:cubicBezTo>
                  <a:pt x="315184" y="1656954"/>
                  <a:pt x="498144" y="1255911"/>
                  <a:pt x="737989" y="939602"/>
                </a:cubicBezTo>
                <a:cubicBezTo>
                  <a:pt x="977833" y="623293"/>
                  <a:pt x="1268346" y="387615"/>
                  <a:pt x="1609526" y="232569"/>
                </a:cubicBezTo>
                <a:cubicBezTo>
                  <a:pt x="1950706" y="77524"/>
                  <a:pt x="2338387" y="0"/>
                  <a:pt x="2772568" y="0"/>
                </a:cubicBezTo>
                <a:cubicBezTo>
                  <a:pt x="3124067" y="0"/>
                  <a:pt x="3444478" y="49676"/>
                  <a:pt x="3733800" y="149027"/>
                </a:cubicBezTo>
                <a:cubicBezTo>
                  <a:pt x="4023254" y="248246"/>
                  <a:pt x="4280627" y="398066"/>
                  <a:pt x="4505920" y="598488"/>
                </a:cubicBezTo>
                <a:cubicBezTo>
                  <a:pt x="4731345" y="798910"/>
                  <a:pt x="4921580" y="1053174"/>
                  <a:pt x="5076626" y="1361282"/>
                </a:cubicBezTo>
                <a:cubicBezTo>
                  <a:pt x="5231804" y="1669257"/>
                  <a:pt x="5350735" y="2031008"/>
                  <a:pt x="5433417" y="2446536"/>
                </a:cubicBezTo>
                <a:cubicBezTo>
                  <a:pt x="5516099" y="2862065"/>
                  <a:pt x="5557440" y="3336462"/>
                  <a:pt x="5557440" y="3869730"/>
                </a:cubicBezTo>
                <a:close/>
                <a:moveTo>
                  <a:pt x="4813300" y="5476082"/>
                </a:moveTo>
                <a:lnTo>
                  <a:pt x="4813300" y="3770313"/>
                </a:lnTo>
                <a:cubicBezTo>
                  <a:pt x="4813300" y="3361003"/>
                  <a:pt x="4785386" y="2989990"/>
                  <a:pt x="4729559" y="2657277"/>
                </a:cubicBezTo>
                <a:cubicBezTo>
                  <a:pt x="4673732" y="2324431"/>
                  <a:pt x="4592042" y="2031935"/>
                  <a:pt x="4484489" y="1779786"/>
                </a:cubicBezTo>
                <a:cubicBezTo>
                  <a:pt x="4376935" y="1527506"/>
                  <a:pt x="4241535" y="1316633"/>
                  <a:pt x="4078287" y="1147168"/>
                </a:cubicBezTo>
                <a:cubicBezTo>
                  <a:pt x="3915039" y="977570"/>
                  <a:pt x="3724804" y="850438"/>
                  <a:pt x="3507581" y="765771"/>
                </a:cubicBezTo>
                <a:cubicBezTo>
                  <a:pt x="3290490" y="680972"/>
                  <a:pt x="3045486" y="638572"/>
                  <a:pt x="2772568" y="638572"/>
                </a:cubicBezTo>
                <a:cubicBezTo>
                  <a:pt x="2437606" y="638572"/>
                  <a:pt x="2142926" y="705777"/>
                  <a:pt x="1888529" y="840185"/>
                </a:cubicBezTo>
                <a:cubicBezTo>
                  <a:pt x="1634265" y="974461"/>
                  <a:pt x="1423392" y="1172899"/>
                  <a:pt x="1255910" y="1435497"/>
                </a:cubicBezTo>
                <a:cubicBezTo>
                  <a:pt x="1088429" y="1698096"/>
                  <a:pt x="961231" y="2024724"/>
                  <a:pt x="874315" y="2415382"/>
                </a:cubicBezTo>
                <a:cubicBezTo>
                  <a:pt x="787532" y="2806039"/>
                  <a:pt x="744140" y="3257683"/>
                  <a:pt x="744140" y="3770313"/>
                </a:cubicBezTo>
                <a:lnTo>
                  <a:pt x="744140" y="5476082"/>
                </a:lnTo>
                <a:cubicBezTo>
                  <a:pt x="744140" y="5881159"/>
                  <a:pt x="772054" y="6250120"/>
                  <a:pt x="827881" y="6582966"/>
                </a:cubicBezTo>
                <a:cubicBezTo>
                  <a:pt x="883708" y="6915812"/>
                  <a:pt x="966390" y="7210425"/>
                  <a:pt x="1075928" y="7466807"/>
                </a:cubicBezTo>
                <a:cubicBezTo>
                  <a:pt x="1185597" y="7723056"/>
                  <a:pt x="1322056" y="7938030"/>
                  <a:pt x="1485304" y="8111729"/>
                </a:cubicBezTo>
                <a:cubicBezTo>
                  <a:pt x="1648684" y="8285428"/>
                  <a:pt x="1838920" y="8417785"/>
                  <a:pt x="2056010" y="8508802"/>
                </a:cubicBezTo>
                <a:cubicBezTo>
                  <a:pt x="2273101" y="8599686"/>
                  <a:pt x="2516055" y="8645129"/>
                  <a:pt x="2784871" y="8645129"/>
                </a:cubicBezTo>
                <a:cubicBezTo>
                  <a:pt x="3128168" y="8645129"/>
                  <a:pt x="3425957" y="8574816"/>
                  <a:pt x="3678237" y="8434190"/>
                </a:cubicBezTo>
                <a:cubicBezTo>
                  <a:pt x="3930517" y="8293564"/>
                  <a:pt x="4141390" y="8088908"/>
                  <a:pt x="4310856" y="7820224"/>
                </a:cubicBezTo>
                <a:cubicBezTo>
                  <a:pt x="4480454" y="7551407"/>
                  <a:pt x="4606594" y="7219620"/>
                  <a:pt x="4689276" y="6824861"/>
                </a:cubicBezTo>
                <a:cubicBezTo>
                  <a:pt x="4771958" y="6430103"/>
                  <a:pt x="4813300" y="5980510"/>
                  <a:pt x="4813300" y="5476082"/>
                </a:cubicBezTo>
                <a:close/>
              </a:path>
            </a:pathLst>
          </a:custGeom>
          <a:solidFill>
            <a:srgbClr val="008691">
              <a:alpha val="100000"/>
            </a:srgbClr>
          </a:solidFill>
          <a:ln w="3128208">
            <a:noFill/>
          </a:ln>
        </p:spPr>
        <p:style>
          <a:lnRef idx="2">
            <a:schemeClr val="accent1">
              <a:shade val="50000"/>
            </a:schemeClr>
          </a:lnRef>
          <a:fillRef idx="1">
            <a:schemeClr val="accent1"/>
          </a:fillRef>
          <a:effectRef idx="0">
            <a:schemeClr val="accent1"/>
          </a:effectRef>
          <a:fontRef idx="minor">
            <a:schemeClr val="lt1"/>
          </a:fontRef>
        </p:style>
      </p:sp>
      <p:sp>
        <p:nvSpPr>
          <p:cNvPr id="7868" name="Freeform 7868"/>
          <p:cNvSpPr/>
          <p:nvPr/>
        </p:nvSpPr>
        <p:spPr>
          <a:xfrm>
            <a:off x="1454981" y="5431297"/>
            <a:ext cx="48549" cy="75944"/>
          </a:xfrm>
          <a:custGeom>
            <a:avLst/>
            <a:gdLst/>
            <a:ahLst/>
            <a:cxnLst/>
            <a:rect l="0" t="0" r="0" b="0"/>
            <a:pathLst>
              <a:path w="5854700" h="9147571">
                <a:moveTo>
                  <a:pt x="5854700" y="8509000"/>
                </a:moveTo>
                <a:lnTo>
                  <a:pt x="5854700" y="9147571"/>
                </a:lnTo>
                <a:lnTo>
                  <a:pt x="203200" y="9147571"/>
                </a:lnTo>
                <a:lnTo>
                  <a:pt x="203200" y="8564761"/>
                </a:lnTo>
                <a:lnTo>
                  <a:pt x="3155553" y="5218311"/>
                </a:lnTo>
                <a:cubicBezTo>
                  <a:pt x="3522794" y="4796829"/>
                  <a:pt x="3815754" y="4428132"/>
                  <a:pt x="4034432" y="4112220"/>
                </a:cubicBezTo>
                <a:cubicBezTo>
                  <a:pt x="4253243" y="3796175"/>
                  <a:pt x="4411067" y="3508044"/>
                  <a:pt x="4507904" y="3247826"/>
                </a:cubicBezTo>
                <a:cubicBezTo>
                  <a:pt x="4604874" y="2987476"/>
                  <a:pt x="4653359" y="2733278"/>
                  <a:pt x="4653359" y="2485231"/>
                </a:cubicBezTo>
                <a:cubicBezTo>
                  <a:pt x="4653359" y="2121826"/>
                  <a:pt x="4582186" y="1801746"/>
                  <a:pt x="4439840" y="1524992"/>
                </a:cubicBezTo>
                <a:cubicBezTo>
                  <a:pt x="4297627" y="1248106"/>
                  <a:pt x="4086291" y="1031147"/>
                  <a:pt x="3805832" y="874117"/>
                </a:cubicBezTo>
                <a:cubicBezTo>
                  <a:pt x="3525506" y="717087"/>
                  <a:pt x="3181217" y="638571"/>
                  <a:pt x="2772965" y="638571"/>
                </a:cubicBezTo>
                <a:cubicBezTo>
                  <a:pt x="2356511" y="638571"/>
                  <a:pt x="1996744" y="727406"/>
                  <a:pt x="1693664" y="905073"/>
                </a:cubicBezTo>
                <a:cubicBezTo>
                  <a:pt x="1390583" y="1082741"/>
                  <a:pt x="1156559" y="1329597"/>
                  <a:pt x="991592" y="1645642"/>
                </a:cubicBezTo>
                <a:cubicBezTo>
                  <a:pt x="826624" y="1961687"/>
                  <a:pt x="744140" y="2320065"/>
                  <a:pt x="744140" y="2720776"/>
                </a:cubicBezTo>
                <a:lnTo>
                  <a:pt x="0" y="2720776"/>
                </a:lnTo>
                <a:cubicBezTo>
                  <a:pt x="0" y="2224947"/>
                  <a:pt x="110463" y="1770459"/>
                  <a:pt x="331390" y="1357312"/>
                </a:cubicBezTo>
                <a:cubicBezTo>
                  <a:pt x="552450" y="944165"/>
                  <a:pt x="869553" y="614693"/>
                  <a:pt x="1282700" y="368895"/>
                </a:cubicBezTo>
                <a:cubicBezTo>
                  <a:pt x="1695846" y="122965"/>
                  <a:pt x="2191609" y="0"/>
                  <a:pt x="2769989" y="0"/>
                </a:cubicBezTo>
                <a:cubicBezTo>
                  <a:pt x="3311194" y="0"/>
                  <a:pt x="3778051" y="96109"/>
                  <a:pt x="4170560" y="288329"/>
                </a:cubicBezTo>
                <a:cubicBezTo>
                  <a:pt x="4563070" y="480417"/>
                  <a:pt x="4865687" y="756179"/>
                  <a:pt x="5078412" y="1115615"/>
                </a:cubicBezTo>
                <a:cubicBezTo>
                  <a:pt x="5291137" y="1474920"/>
                  <a:pt x="5397500" y="1908704"/>
                  <a:pt x="5397500" y="2416968"/>
                </a:cubicBezTo>
                <a:cubicBezTo>
                  <a:pt x="5397500" y="2685521"/>
                  <a:pt x="5349014" y="2958240"/>
                  <a:pt x="5252045" y="3235126"/>
                </a:cubicBezTo>
                <a:cubicBezTo>
                  <a:pt x="5155207" y="3511880"/>
                  <a:pt x="5023180" y="3787642"/>
                  <a:pt x="4855964" y="4062412"/>
                </a:cubicBezTo>
                <a:cubicBezTo>
                  <a:pt x="4688879" y="4337182"/>
                  <a:pt x="4500165" y="4608843"/>
                  <a:pt x="4289821" y="4877395"/>
                </a:cubicBezTo>
                <a:cubicBezTo>
                  <a:pt x="4079478" y="5145815"/>
                  <a:pt x="3858815" y="5410200"/>
                  <a:pt x="3627834" y="5670550"/>
                </a:cubicBezTo>
                <a:lnTo>
                  <a:pt x="1115218" y="8509000"/>
                </a:lnTo>
                <a:close/>
              </a:path>
            </a:pathLst>
          </a:custGeom>
          <a:solidFill>
            <a:srgbClr val="008691">
              <a:alpha val="100000"/>
            </a:srgbClr>
          </a:solidFill>
          <a:ln w="3128208">
            <a:noFill/>
          </a:ln>
        </p:spPr>
        <p:style>
          <a:lnRef idx="2">
            <a:schemeClr val="accent1">
              <a:shade val="50000"/>
            </a:schemeClr>
          </a:lnRef>
          <a:fillRef idx="1">
            <a:schemeClr val="accent1"/>
          </a:fillRef>
          <a:effectRef idx="0">
            <a:schemeClr val="accent1"/>
          </a:effectRef>
          <a:fontRef idx="minor">
            <a:schemeClr val="lt1"/>
          </a:fontRef>
        </p:style>
      </p:sp>
      <p:sp>
        <p:nvSpPr>
          <p:cNvPr id="7869" name="Freeform 7869"/>
          <p:cNvSpPr/>
          <p:nvPr/>
        </p:nvSpPr>
        <p:spPr>
          <a:xfrm>
            <a:off x="1510175" y="5431297"/>
            <a:ext cx="48549" cy="75944"/>
          </a:xfrm>
          <a:custGeom>
            <a:avLst/>
            <a:gdLst/>
            <a:ahLst/>
            <a:cxnLst/>
            <a:rect l="0" t="0" r="0" b="0"/>
            <a:pathLst>
              <a:path w="5854700" h="9147571">
                <a:moveTo>
                  <a:pt x="5854700" y="8509000"/>
                </a:moveTo>
                <a:lnTo>
                  <a:pt x="5854700" y="9147571"/>
                </a:lnTo>
                <a:lnTo>
                  <a:pt x="203200" y="9147571"/>
                </a:lnTo>
                <a:lnTo>
                  <a:pt x="203200" y="8564761"/>
                </a:lnTo>
                <a:lnTo>
                  <a:pt x="3155553" y="5218311"/>
                </a:lnTo>
                <a:cubicBezTo>
                  <a:pt x="3522794" y="4796829"/>
                  <a:pt x="3815754" y="4428132"/>
                  <a:pt x="4034432" y="4112220"/>
                </a:cubicBezTo>
                <a:cubicBezTo>
                  <a:pt x="4253243" y="3796175"/>
                  <a:pt x="4411067" y="3508044"/>
                  <a:pt x="4507904" y="3247826"/>
                </a:cubicBezTo>
                <a:cubicBezTo>
                  <a:pt x="4604874" y="2987476"/>
                  <a:pt x="4653359" y="2733278"/>
                  <a:pt x="4653359" y="2485231"/>
                </a:cubicBezTo>
                <a:cubicBezTo>
                  <a:pt x="4653359" y="2121826"/>
                  <a:pt x="4582186" y="1801746"/>
                  <a:pt x="4439840" y="1524992"/>
                </a:cubicBezTo>
                <a:cubicBezTo>
                  <a:pt x="4297627" y="1248106"/>
                  <a:pt x="4086291" y="1031147"/>
                  <a:pt x="3805832" y="874117"/>
                </a:cubicBezTo>
                <a:cubicBezTo>
                  <a:pt x="3525506" y="717087"/>
                  <a:pt x="3181217" y="638571"/>
                  <a:pt x="2772965" y="638571"/>
                </a:cubicBezTo>
                <a:cubicBezTo>
                  <a:pt x="2356511" y="638571"/>
                  <a:pt x="1996744" y="727406"/>
                  <a:pt x="1693664" y="905073"/>
                </a:cubicBezTo>
                <a:cubicBezTo>
                  <a:pt x="1390583" y="1082741"/>
                  <a:pt x="1156559" y="1329597"/>
                  <a:pt x="991592" y="1645642"/>
                </a:cubicBezTo>
                <a:cubicBezTo>
                  <a:pt x="826624" y="1961687"/>
                  <a:pt x="744140" y="2320065"/>
                  <a:pt x="744140" y="2720776"/>
                </a:cubicBezTo>
                <a:lnTo>
                  <a:pt x="0" y="2720776"/>
                </a:lnTo>
                <a:cubicBezTo>
                  <a:pt x="0" y="2224947"/>
                  <a:pt x="110463" y="1770459"/>
                  <a:pt x="331390" y="1357312"/>
                </a:cubicBezTo>
                <a:cubicBezTo>
                  <a:pt x="552450" y="944165"/>
                  <a:pt x="869553" y="614693"/>
                  <a:pt x="1282700" y="368895"/>
                </a:cubicBezTo>
                <a:cubicBezTo>
                  <a:pt x="1695846" y="122965"/>
                  <a:pt x="2191609" y="0"/>
                  <a:pt x="2769989" y="0"/>
                </a:cubicBezTo>
                <a:cubicBezTo>
                  <a:pt x="3311194" y="0"/>
                  <a:pt x="3778051" y="96109"/>
                  <a:pt x="4170560" y="288329"/>
                </a:cubicBezTo>
                <a:cubicBezTo>
                  <a:pt x="4563070" y="480417"/>
                  <a:pt x="4865687" y="756179"/>
                  <a:pt x="5078412" y="1115615"/>
                </a:cubicBezTo>
                <a:cubicBezTo>
                  <a:pt x="5291137" y="1474920"/>
                  <a:pt x="5397500" y="1908704"/>
                  <a:pt x="5397500" y="2416968"/>
                </a:cubicBezTo>
                <a:cubicBezTo>
                  <a:pt x="5397500" y="2685521"/>
                  <a:pt x="5349014" y="2958240"/>
                  <a:pt x="5252045" y="3235126"/>
                </a:cubicBezTo>
                <a:cubicBezTo>
                  <a:pt x="5155207" y="3511880"/>
                  <a:pt x="5023180" y="3787642"/>
                  <a:pt x="4855964" y="4062412"/>
                </a:cubicBezTo>
                <a:cubicBezTo>
                  <a:pt x="4688879" y="4337182"/>
                  <a:pt x="4500165" y="4608843"/>
                  <a:pt x="4289821" y="4877395"/>
                </a:cubicBezTo>
                <a:cubicBezTo>
                  <a:pt x="4079478" y="5145815"/>
                  <a:pt x="3858815" y="5410200"/>
                  <a:pt x="3627834" y="5670550"/>
                </a:cubicBezTo>
                <a:lnTo>
                  <a:pt x="1115218" y="8509000"/>
                </a:lnTo>
                <a:close/>
              </a:path>
            </a:pathLst>
          </a:custGeom>
          <a:solidFill>
            <a:srgbClr val="008691">
              <a:alpha val="100000"/>
            </a:srgbClr>
          </a:solidFill>
          <a:ln w="3128208">
            <a:noFill/>
          </a:ln>
        </p:spPr>
        <p:style>
          <a:lnRef idx="2">
            <a:schemeClr val="accent1">
              <a:shade val="50000"/>
            </a:schemeClr>
          </a:lnRef>
          <a:fillRef idx="1">
            <a:schemeClr val="accent1"/>
          </a:fillRef>
          <a:effectRef idx="0">
            <a:schemeClr val="accent1"/>
          </a:effectRef>
          <a:fontRef idx="minor">
            <a:schemeClr val="lt1"/>
          </a:fontRef>
        </p:style>
      </p:sp>
      <p:sp>
        <p:nvSpPr>
          <p:cNvPr id="7870" name="Freeform 7870"/>
          <p:cNvSpPr/>
          <p:nvPr/>
        </p:nvSpPr>
        <p:spPr>
          <a:xfrm>
            <a:off x="1591920" y="5428216"/>
            <a:ext cx="44820" cy="80079"/>
          </a:xfrm>
          <a:custGeom>
            <a:avLst/>
            <a:gdLst/>
            <a:ahLst/>
            <a:cxnLst/>
            <a:rect l="0" t="0" r="0" b="0"/>
            <a:pathLst>
              <a:path w="5405040" h="9645650">
                <a:moveTo>
                  <a:pt x="0" y="0"/>
                </a:moveTo>
                <a:lnTo>
                  <a:pt x="743743" y="0"/>
                </a:lnTo>
                <a:lnTo>
                  <a:pt x="743743" y="8219480"/>
                </a:lnTo>
                <a:lnTo>
                  <a:pt x="694134" y="9521031"/>
                </a:lnTo>
                <a:lnTo>
                  <a:pt x="0" y="9521031"/>
                </a:lnTo>
                <a:close/>
                <a:moveTo>
                  <a:pt x="5405040" y="6103740"/>
                </a:moveTo>
                <a:lnTo>
                  <a:pt x="5405040" y="6233915"/>
                </a:lnTo>
                <a:cubicBezTo>
                  <a:pt x="5405040" y="6734374"/>
                  <a:pt x="5348287" y="7192434"/>
                  <a:pt x="5234781" y="7608094"/>
                </a:cubicBezTo>
                <a:cubicBezTo>
                  <a:pt x="5121275" y="8023622"/>
                  <a:pt x="4955116" y="8383390"/>
                  <a:pt x="4736306" y="8687396"/>
                </a:cubicBezTo>
                <a:cubicBezTo>
                  <a:pt x="4517628" y="8991270"/>
                  <a:pt x="4249340" y="9226947"/>
                  <a:pt x="3931443" y="9394429"/>
                </a:cubicBezTo>
                <a:cubicBezTo>
                  <a:pt x="3613679" y="9561909"/>
                  <a:pt x="3252589" y="9645650"/>
                  <a:pt x="2848173" y="9645650"/>
                </a:cubicBezTo>
                <a:cubicBezTo>
                  <a:pt x="2447858" y="9645650"/>
                  <a:pt x="2092920" y="9581488"/>
                  <a:pt x="1783357" y="9453166"/>
                </a:cubicBezTo>
                <a:cubicBezTo>
                  <a:pt x="1473795" y="9324843"/>
                  <a:pt x="1209608" y="9144728"/>
                  <a:pt x="990798" y="8912821"/>
                </a:cubicBezTo>
                <a:cubicBezTo>
                  <a:pt x="772120" y="8680914"/>
                  <a:pt x="595643" y="8405615"/>
                  <a:pt x="461367" y="8086924"/>
                </a:cubicBezTo>
                <a:cubicBezTo>
                  <a:pt x="327223" y="7768233"/>
                  <a:pt x="235413" y="7420438"/>
                  <a:pt x="185935" y="7043540"/>
                </a:cubicBezTo>
                <a:lnTo>
                  <a:pt x="185935" y="5387182"/>
                </a:lnTo>
                <a:cubicBezTo>
                  <a:pt x="247848" y="4982369"/>
                  <a:pt x="346934" y="4614797"/>
                  <a:pt x="483195" y="4284465"/>
                </a:cubicBezTo>
                <a:cubicBezTo>
                  <a:pt x="619455" y="3954000"/>
                  <a:pt x="795932" y="3669044"/>
                  <a:pt x="1012626" y="3429596"/>
                </a:cubicBezTo>
                <a:cubicBezTo>
                  <a:pt x="1229320" y="3190015"/>
                  <a:pt x="1489339" y="3006196"/>
                  <a:pt x="1792684" y="2878138"/>
                </a:cubicBezTo>
                <a:cubicBezTo>
                  <a:pt x="2096029" y="2750080"/>
                  <a:pt x="2443691" y="2686050"/>
                  <a:pt x="2835671" y="2686050"/>
                </a:cubicBezTo>
                <a:cubicBezTo>
                  <a:pt x="3244320" y="2686050"/>
                  <a:pt x="3608585" y="2765624"/>
                  <a:pt x="3928467" y="2924771"/>
                </a:cubicBezTo>
                <a:cubicBezTo>
                  <a:pt x="4248348" y="3083918"/>
                  <a:pt x="4517628" y="3313444"/>
                  <a:pt x="4736306" y="3613349"/>
                </a:cubicBezTo>
                <a:cubicBezTo>
                  <a:pt x="4955116" y="3913122"/>
                  <a:pt x="5121275" y="4272889"/>
                  <a:pt x="5234781" y="4692650"/>
                </a:cubicBezTo>
                <a:cubicBezTo>
                  <a:pt x="5348287" y="5112280"/>
                  <a:pt x="5405040" y="5582643"/>
                  <a:pt x="5405040" y="6103740"/>
                </a:cubicBezTo>
                <a:close/>
                <a:moveTo>
                  <a:pt x="4660900" y="6230740"/>
                </a:moveTo>
                <a:lnTo>
                  <a:pt x="4660900" y="6100565"/>
                </a:lnTo>
                <a:cubicBezTo>
                  <a:pt x="4660900" y="5707658"/>
                  <a:pt x="4623725" y="5343724"/>
                  <a:pt x="4549378" y="5008761"/>
                </a:cubicBezTo>
                <a:cubicBezTo>
                  <a:pt x="4475030" y="4673667"/>
                  <a:pt x="4358282" y="4381037"/>
                  <a:pt x="4199135" y="4130874"/>
                </a:cubicBezTo>
                <a:cubicBezTo>
                  <a:pt x="4040121" y="3880711"/>
                  <a:pt x="3836656" y="3685315"/>
                  <a:pt x="3588742" y="3544690"/>
                </a:cubicBezTo>
                <a:cubicBezTo>
                  <a:pt x="3340827" y="3404064"/>
                  <a:pt x="3043303" y="3333750"/>
                  <a:pt x="2696170" y="3333750"/>
                </a:cubicBezTo>
                <a:cubicBezTo>
                  <a:pt x="2340835" y="3333750"/>
                  <a:pt x="2039209" y="3392686"/>
                  <a:pt x="1791295" y="3510558"/>
                </a:cubicBezTo>
                <a:cubicBezTo>
                  <a:pt x="1543380" y="3628430"/>
                  <a:pt x="1337799" y="3783542"/>
                  <a:pt x="1174551" y="3975894"/>
                </a:cubicBezTo>
                <a:cubicBezTo>
                  <a:pt x="1011303" y="4168114"/>
                  <a:pt x="882187" y="4377995"/>
                  <a:pt x="787201" y="4605536"/>
                </a:cubicBezTo>
                <a:cubicBezTo>
                  <a:pt x="692216" y="4832946"/>
                  <a:pt x="621969" y="5056254"/>
                  <a:pt x="576460" y="5275461"/>
                </a:cubicBezTo>
                <a:lnTo>
                  <a:pt x="576460" y="7198519"/>
                </a:lnTo>
                <a:cubicBezTo>
                  <a:pt x="646707" y="7512844"/>
                  <a:pt x="768548" y="7805473"/>
                  <a:pt x="941982" y="8076407"/>
                </a:cubicBezTo>
                <a:cubicBezTo>
                  <a:pt x="1115549" y="8347208"/>
                  <a:pt x="1347985" y="8566415"/>
                  <a:pt x="1639292" y="8734029"/>
                </a:cubicBezTo>
                <a:cubicBezTo>
                  <a:pt x="1930730" y="8901510"/>
                  <a:pt x="2287124" y="8985250"/>
                  <a:pt x="2708473" y="8985250"/>
                </a:cubicBezTo>
                <a:cubicBezTo>
                  <a:pt x="3047404" y="8985250"/>
                  <a:pt x="3339769" y="8915996"/>
                  <a:pt x="3585567" y="8777486"/>
                </a:cubicBezTo>
                <a:cubicBezTo>
                  <a:pt x="3831364" y="8638977"/>
                  <a:pt x="4033837" y="8444641"/>
                  <a:pt x="4192984" y="8194477"/>
                </a:cubicBezTo>
                <a:cubicBezTo>
                  <a:pt x="4352131" y="7944181"/>
                  <a:pt x="4469870" y="7651552"/>
                  <a:pt x="4546203" y="7316590"/>
                </a:cubicBezTo>
                <a:cubicBezTo>
                  <a:pt x="4622667" y="6981495"/>
                  <a:pt x="4660900" y="6619545"/>
                  <a:pt x="4660900" y="6230740"/>
                </a:cubicBezTo>
                <a:close/>
              </a:path>
            </a:pathLst>
          </a:custGeom>
          <a:solidFill>
            <a:srgbClr val="008691">
              <a:alpha val="100000"/>
            </a:srgbClr>
          </a:solidFill>
          <a:ln w="3128208">
            <a:noFill/>
          </a:ln>
        </p:spPr>
        <p:style>
          <a:lnRef idx="2">
            <a:schemeClr val="accent1">
              <a:shade val="50000"/>
            </a:schemeClr>
          </a:lnRef>
          <a:fillRef idx="1">
            <a:schemeClr val="accent1"/>
          </a:fillRef>
          <a:effectRef idx="0">
            <a:schemeClr val="accent1"/>
          </a:effectRef>
          <a:fontRef idx="minor">
            <a:schemeClr val="lt1"/>
          </a:fontRef>
        </p:style>
      </p:sp>
      <p:sp>
        <p:nvSpPr>
          <p:cNvPr id="7871" name="Freeform 7871"/>
          <p:cNvSpPr/>
          <p:nvPr/>
        </p:nvSpPr>
        <p:spPr>
          <a:xfrm>
            <a:off x="1640807" y="5451517"/>
            <a:ext cx="46846" cy="78181"/>
          </a:xfrm>
          <a:custGeom>
            <a:avLst/>
            <a:gdLst/>
            <a:ahLst/>
            <a:cxnLst/>
            <a:rect l="0" t="0" r="0" b="0"/>
            <a:pathLst>
              <a:path w="5649317" h="9417050">
                <a:moveTo>
                  <a:pt x="2759670" y="6036072"/>
                </a:moveTo>
                <a:lnTo>
                  <a:pt x="4849415" y="0"/>
                </a:lnTo>
                <a:lnTo>
                  <a:pt x="5649317" y="0"/>
                </a:lnTo>
                <a:lnTo>
                  <a:pt x="2815431" y="7780337"/>
                </a:lnTo>
                <a:cubicBezTo>
                  <a:pt x="2757487" y="7933266"/>
                  <a:pt x="2684065" y="8103724"/>
                  <a:pt x="2595165" y="8291710"/>
                </a:cubicBezTo>
                <a:cubicBezTo>
                  <a:pt x="2506398" y="8479829"/>
                  <a:pt x="2390642" y="8659614"/>
                  <a:pt x="2247900" y="8831064"/>
                </a:cubicBezTo>
                <a:cubicBezTo>
                  <a:pt x="2105289" y="9002646"/>
                  <a:pt x="1927555" y="9143206"/>
                  <a:pt x="1714698" y="9252743"/>
                </a:cubicBezTo>
                <a:cubicBezTo>
                  <a:pt x="1501841" y="9362281"/>
                  <a:pt x="1242417" y="9417050"/>
                  <a:pt x="936426" y="9417050"/>
                </a:cubicBezTo>
                <a:cubicBezTo>
                  <a:pt x="857845" y="9417050"/>
                  <a:pt x="756509" y="9407723"/>
                  <a:pt x="632420" y="9389070"/>
                </a:cubicBezTo>
                <a:cubicBezTo>
                  <a:pt x="508463" y="9370417"/>
                  <a:pt x="419629" y="9350639"/>
                  <a:pt x="365918" y="9329737"/>
                </a:cubicBezTo>
                <a:lnTo>
                  <a:pt x="359767" y="8706842"/>
                </a:lnTo>
                <a:cubicBezTo>
                  <a:pt x="405275" y="8715044"/>
                  <a:pt x="471421" y="8723246"/>
                  <a:pt x="558204" y="8731448"/>
                </a:cubicBezTo>
                <a:cubicBezTo>
                  <a:pt x="644988" y="8739782"/>
                  <a:pt x="704916" y="8743950"/>
                  <a:pt x="737989" y="8743950"/>
                </a:cubicBezTo>
                <a:cubicBezTo>
                  <a:pt x="1006673" y="8743950"/>
                  <a:pt x="1233024" y="8698507"/>
                  <a:pt x="1417042" y="8607623"/>
                </a:cubicBezTo>
                <a:cubicBezTo>
                  <a:pt x="1601059" y="8516871"/>
                  <a:pt x="1755047" y="8381603"/>
                  <a:pt x="1879004" y="8201818"/>
                </a:cubicBezTo>
                <a:cubicBezTo>
                  <a:pt x="2003094" y="8022034"/>
                  <a:pt x="2112631" y="7799982"/>
                  <a:pt x="2207617" y="7535664"/>
                </a:cubicBezTo>
                <a:close/>
                <a:moveTo>
                  <a:pt x="806251" y="0"/>
                </a:moveTo>
                <a:lnTo>
                  <a:pt x="2945606" y="5757069"/>
                </a:lnTo>
                <a:lnTo>
                  <a:pt x="3150195" y="6525419"/>
                </a:lnTo>
                <a:lnTo>
                  <a:pt x="2604492" y="6835179"/>
                </a:lnTo>
                <a:lnTo>
                  <a:pt x="0" y="0"/>
                </a:lnTo>
                <a:close/>
              </a:path>
            </a:pathLst>
          </a:custGeom>
          <a:solidFill>
            <a:srgbClr val="008691">
              <a:alpha val="100000"/>
            </a:srgbClr>
          </a:solidFill>
          <a:ln w="3128208">
            <a:noFill/>
          </a:ln>
        </p:spPr>
        <p:style>
          <a:lnRef idx="2">
            <a:schemeClr val="accent1">
              <a:shade val="50000"/>
            </a:schemeClr>
          </a:lnRef>
          <a:fillRef idx="1">
            <a:schemeClr val="accent1"/>
          </a:fillRef>
          <a:effectRef idx="0">
            <a:schemeClr val="accent1"/>
          </a:effectRef>
          <a:fontRef idx="minor">
            <a:schemeClr val="lt1"/>
          </a:fontRef>
        </p:style>
      </p:sp>
      <p:sp>
        <p:nvSpPr>
          <p:cNvPr id="7872" name="Freeform 7872"/>
          <p:cNvSpPr/>
          <p:nvPr/>
        </p:nvSpPr>
        <p:spPr>
          <a:xfrm>
            <a:off x="1720539" y="5432275"/>
            <a:ext cx="46548" cy="74965"/>
          </a:xfrm>
          <a:custGeom>
            <a:avLst/>
            <a:gdLst/>
            <a:ahLst/>
            <a:cxnLst/>
            <a:rect l="0" t="0" r="0" b="0"/>
            <a:pathLst>
              <a:path w="5613400" h="9029700">
                <a:moveTo>
                  <a:pt x="5613400" y="8369300"/>
                </a:moveTo>
                <a:lnTo>
                  <a:pt x="5613400" y="9029700"/>
                </a:lnTo>
                <a:lnTo>
                  <a:pt x="532804" y="9029700"/>
                </a:lnTo>
                <a:lnTo>
                  <a:pt x="532804" y="8369300"/>
                </a:lnTo>
                <a:close/>
                <a:moveTo>
                  <a:pt x="762000" y="0"/>
                </a:moveTo>
                <a:lnTo>
                  <a:pt x="762000" y="9029700"/>
                </a:lnTo>
                <a:lnTo>
                  <a:pt x="0" y="9029700"/>
                </a:lnTo>
                <a:lnTo>
                  <a:pt x="0" y="0"/>
                </a:lnTo>
                <a:close/>
                <a:moveTo>
                  <a:pt x="4978400" y="4051300"/>
                </a:moveTo>
                <a:lnTo>
                  <a:pt x="4978400" y="4699000"/>
                </a:lnTo>
                <a:lnTo>
                  <a:pt x="532804" y="4699000"/>
                </a:lnTo>
                <a:lnTo>
                  <a:pt x="532804" y="4051300"/>
                </a:lnTo>
                <a:close/>
                <a:moveTo>
                  <a:pt x="5581650" y="0"/>
                </a:moveTo>
                <a:lnTo>
                  <a:pt x="5581650" y="660400"/>
                </a:lnTo>
                <a:lnTo>
                  <a:pt x="532804" y="660400"/>
                </a:lnTo>
                <a:lnTo>
                  <a:pt x="532804" y="0"/>
                </a:lnTo>
                <a:close/>
              </a:path>
            </a:pathLst>
          </a:custGeom>
          <a:solidFill>
            <a:srgbClr val="008691">
              <a:alpha val="100000"/>
            </a:srgbClr>
          </a:solidFill>
          <a:ln w="3128208">
            <a:noFill/>
          </a:ln>
        </p:spPr>
        <p:style>
          <a:lnRef idx="2">
            <a:schemeClr val="accent1">
              <a:shade val="50000"/>
            </a:schemeClr>
          </a:lnRef>
          <a:fillRef idx="1">
            <a:schemeClr val="accent1"/>
          </a:fillRef>
          <a:effectRef idx="0">
            <a:schemeClr val="accent1"/>
          </a:effectRef>
          <a:fontRef idx="minor">
            <a:schemeClr val="lt1"/>
          </a:fontRef>
        </p:style>
      </p:sp>
      <p:sp>
        <p:nvSpPr>
          <p:cNvPr id="7873" name="Freeform 7873"/>
          <p:cNvSpPr/>
          <p:nvPr/>
        </p:nvSpPr>
        <p:spPr>
          <a:xfrm>
            <a:off x="1774890" y="5431327"/>
            <a:ext cx="58343" cy="76968"/>
          </a:xfrm>
          <a:custGeom>
            <a:avLst/>
            <a:gdLst/>
            <a:ahLst/>
            <a:cxnLst/>
            <a:rect l="0" t="0" r="0" b="0"/>
            <a:pathLst>
              <a:path w="7035800" h="9271000">
                <a:moveTo>
                  <a:pt x="7035800" y="4152107"/>
                </a:moveTo>
                <a:lnTo>
                  <a:pt x="7035800" y="5112743"/>
                </a:lnTo>
                <a:cubicBezTo>
                  <a:pt x="7035800" y="5744832"/>
                  <a:pt x="6953117" y="6317060"/>
                  <a:pt x="6787753" y="6829425"/>
                </a:cubicBezTo>
                <a:cubicBezTo>
                  <a:pt x="6622520" y="7341659"/>
                  <a:pt x="6386975" y="7779544"/>
                  <a:pt x="6081117" y="8143082"/>
                </a:cubicBezTo>
                <a:cubicBezTo>
                  <a:pt x="5775259" y="8506619"/>
                  <a:pt x="5406429" y="8785490"/>
                  <a:pt x="4974629" y="8979694"/>
                </a:cubicBezTo>
                <a:cubicBezTo>
                  <a:pt x="4542829" y="9173897"/>
                  <a:pt x="4060361" y="9271000"/>
                  <a:pt x="3527226" y="9271000"/>
                </a:cubicBezTo>
                <a:cubicBezTo>
                  <a:pt x="3002293" y="9271000"/>
                  <a:pt x="2523926" y="9173897"/>
                  <a:pt x="2092126" y="8979694"/>
                </a:cubicBezTo>
                <a:cubicBezTo>
                  <a:pt x="1660326" y="8785490"/>
                  <a:pt x="1288388" y="8506619"/>
                  <a:pt x="976312" y="8143082"/>
                </a:cubicBezTo>
                <a:cubicBezTo>
                  <a:pt x="664236" y="7779544"/>
                  <a:pt x="423465" y="7341659"/>
                  <a:pt x="254000" y="6829425"/>
                </a:cubicBezTo>
                <a:cubicBezTo>
                  <a:pt x="84666" y="6317060"/>
                  <a:pt x="0" y="5744832"/>
                  <a:pt x="0" y="5112743"/>
                </a:cubicBezTo>
                <a:lnTo>
                  <a:pt x="0" y="4152107"/>
                </a:lnTo>
                <a:cubicBezTo>
                  <a:pt x="0" y="3519885"/>
                  <a:pt x="83674" y="2948715"/>
                  <a:pt x="251023" y="2438599"/>
                </a:cubicBezTo>
                <a:cubicBezTo>
                  <a:pt x="418372" y="1928350"/>
                  <a:pt x="657026" y="1491457"/>
                  <a:pt x="966985" y="1127919"/>
                </a:cubicBezTo>
                <a:cubicBezTo>
                  <a:pt x="1276945" y="764382"/>
                  <a:pt x="1647825" y="485511"/>
                  <a:pt x="2079625" y="291307"/>
                </a:cubicBezTo>
                <a:cubicBezTo>
                  <a:pt x="2511557" y="97102"/>
                  <a:pt x="2989924" y="0"/>
                  <a:pt x="3514725" y="0"/>
                </a:cubicBezTo>
                <a:cubicBezTo>
                  <a:pt x="4047992" y="0"/>
                  <a:pt x="4530526" y="97102"/>
                  <a:pt x="4962326" y="291307"/>
                </a:cubicBezTo>
                <a:cubicBezTo>
                  <a:pt x="5394258" y="485511"/>
                  <a:pt x="5765138" y="764382"/>
                  <a:pt x="6074965" y="1127919"/>
                </a:cubicBezTo>
                <a:cubicBezTo>
                  <a:pt x="6384925" y="1491457"/>
                  <a:pt x="6622520" y="1928350"/>
                  <a:pt x="6787753" y="2438599"/>
                </a:cubicBezTo>
                <a:cubicBezTo>
                  <a:pt x="6953117" y="2948715"/>
                  <a:pt x="7035800" y="3519885"/>
                  <a:pt x="7035800" y="4152107"/>
                </a:cubicBezTo>
                <a:close/>
                <a:moveTo>
                  <a:pt x="6273800" y="5112941"/>
                </a:moveTo>
                <a:lnTo>
                  <a:pt x="6273800" y="4139407"/>
                </a:lnTo>
                <a:cubicBezTo>
                  <a:pt x="6273800" y="3606139"/>
                  <a:pt x="6212813" y="3126582"/>
                  <a:pt x="6090840" y="2700735"/>
                </a:cubicBezTo>
                <a:cubicBezTo>
                  <a:pt x="5968867" y="2274888"/>
                  <a:pt x="5789017" y="1911086"/>
                  <a:pt x="5551289" y="1609329"/>
                </a:cubicBezTo>
                <a:cubicBezTo>
                  <a:pt x="5313693" y="1307571"/>
                  <a:pt x="5023379" y="1076127"/>
                  <a:pt x="4680346" y="914996"/>
                </a:cubicBezTo>
                <a:cubicBezTo>
                  <a:pt x="4337314" y="753732"/>
                  <a:pt x="3948774" y="673100"/>
                  <a:pt x="3514725" y="673100"/>
                </a:cubicBezTo>
                <a:cubicBezTo>
                  <a:pt x="3084909" y="673100"/>
                  <a:pt x="2700535" y="753732"/>
                  <a:pt x="2361604" y="914996"/>
                </a:cubicBezTo>
                <a:cubicBezTo>
                  <a:pt x="2022673" y="1076127"/>
                  <a:pt x="1734409" y="1307571"/>
                  <a:pt x="1496814" y="1609329"/>
                </a:cubicBezTo>
                <a:cubicBezTo>
                  <a:pt x="1259218" y="1911086"/>
                  <a:pt x="1077317" y="2274888"/>
                  <a:pt x="951110" y="2700735"/>
                </a:cubicBezTo>
                <a:cubicBezTo>
                  <a:pt x="825036" y="3126582"/>
                  <a:pt x="762000" y="3606139"/>
                  <a:pt x="762000" y="4139407"/>
                </a:cubicBezTo>
                <a:lnTo>
                  <a:pt x="762000" y="5112941"/>
                </a:lnTo>
                <a:cubicBezTo>
                  <a:pt x="762000" y="5650442"/>
                  <a:pt x="826095" y="6134167"/>
                  <a:pt x="954285" y="6564115"/>
                </a:cubicBezTo>
                <a:cubicBezTo>
                  <a:pt x="1082476" y="6993930"/>
                  <a:pt x="1266428" y="7359783"/>
                  <a:pt x="1506140" y="7661672"/>
                </a:cubicBezTo>
                <a:cubicBezTo>
                  <a:pt x="1745853" y="7963430"/>
                  <a:pt x="2035175" y="8194940"/>
                  <a:pt x="2374106" y="8356204"/>
                </a:cubicBezTo>
                <a:cubicBezTo>
                  <a:pt x="2713037" y="8517335"/>
                  <a:pt x="3097410" y="8597900"/>
                  <a:pt x="3527226" y="8597900"/>
                </a:cubicBezTo>
                <a:cubicBezTo>
                  <a:pt x="3965244" y="8597900"/>
                  <a:pt x="4353718" y="8517335"/>
                  <a:pt x="4692650" y="8356204"/>
                </a:cubicBezTo>
                <a:cubicBezTo>
                  <a:pt x="5031581" y="8194940"/>
                  <a:pt x="5318852" y="7963430"/>
                  <a:pt x="5554464" y="7661672"/>
                </a:cubicBezTo>
                <a:cubicBezTo>
                  <a:pt x="5790075" y="7359783"/>
                  <a:pt x="5968867" y="6993930"/>
                  <a:pt x="6090840" y="6564115"/>
                </a:cubicBezTo>
                <a:cubicBezTo>
                  <a:pt x="6212813" y="6134167"/>
                  <a:pt x="6273800" y="5650442"/>
                  <a:pt x="6273800" y="5112941"/>
                </a:cubicBezTo>
                <a:close/>
              </a:path>
            </a:pathLst>
          </a:custGeom>
          <a:solidFill>
            <a:srgbClr val="008691">
              <a:alpha val="100000"/>
            </a:srgbClr>
          </a:solidFill>
          <a:ln w="3128208">
            <a:noFill/>
          </a:ln>
        </p:spPr>
        <p:style>
          <a:lnRef idx="2">
            <a:schemeClr val="accent1">
              <a:shade val="50000"/>
            </a:schemeClr>
          </a:lnRef>
          <a:fillRef idx="1">
            <a:schemeClr val="accent1"/>
          </a:fillRef>
          <a:effectRef idx="0">
            <a:schemeClr val="accent1"/>
          </a:effectRef>
          <a:fontRef idx="minor">
            <a:schemeClr val="lt1"/>
          </a:fontRef>
        </p:style>
      </p:sp>
      <p:sp>
        <p:nvSpPr>
          <p:cNvPr id="7874" name="Freeform 7874"/>
          <p:cNvSpPr/>
          <p:nvPr/>
        </p:nvSpPr>
        <p:spPr>
          <a:xfrm>
            <a:off x="1840616" y="5431327"/>
            <a:ext cx="53709" cy="76968"/>
          </a:xfrm>
          <a:custGeom>
            <a:avLst/>
            <a:gdLst/>
            <a:ahLst/>
            <a:cxnLst/>
            <a:rect l="0" t="0" r="0" b="0"/>
            <a:pathLst>
              <a:path w="6477000" h="9271000">
                <a:moveTo>
                  <a:pt x="5702300" y="6919318"/>
                </a:moveTo>
                <a:cubicBezTo>
                  <a:pt x="5702300" y="6671668"/>
                  <a:pt x="5660892" y="6451865"/>
                  <a:pt x="5578078" y="6259910"/>
                </a:cubicBezTo>
                <a:cubicBezTo>
                  <a:pt x="5495395" y="6067822"/>
                  <a:pt x="5359929" y="5894322"/>
                  <a:pt x="5171678" y="5739408"/>
                </a:cubicBezTo>
                <a:cubicBezTo>
                  <a:pt x="4983559" y="5584495"/>
                  <a:pt x="4731279" y="5439966"/>
                  <a:pt x="4414837" y="5305822"/>
                </a:cubicBezTo>
                <a:cubicBezTo>
                  <a:pt x="4098395" y="5171546"/>
                  <a:pt x="3704431" y="5038329"/>
                  <a:pt x="3232943" y="4906169"/>
                </a:cubicBezTo>
                <a:cubicBezTo>
                  <a:pt x="2782093" y="4778111"/>
                  <a:pt x="2374635" y="4637683"/>
                  <a:pt x="2010568" y="4484886"/>
                </a:cubicBezTo>
                <a:cubicBezTo>
                  <a:pt x="1646502" y="4332090"/>
                  <a:pt x="1335153" y="4156605"/>
                  <a:pt x="1076523" y="3958432"/>
                </a:cubicBezTo>
                <a:cubicBezTo>
                  <a:pt x="818025" y="3760259"/>
                  <a:pt x="620514" y="3527955"/>
                  <a:pt x="483989" y="3261519"/>
                </a:cubicBezTo>
                <a:cubicBezTo>
                  <a:pt x="347596" y="2995084"/>
                  <a:pt x="279400" y="2684331"/>
                  <a:pt x="279400" y="2329260"/>
                </a:cubicBezTo>
                <a:cubicBezTo>
                  <a:pt x="279400" y="1982259"/>
                  <a:pt x="353880" y="1666346"/>
                  <a:pt x="502840" y="1381522"/>
                </a:cubicBezTo>
                <a:cubicBezTo>
                  <a:pt x="651933" y="1096566"/>
                  <a:pt x="862012" y="850835"/>
                  <a:pt x="1133078" y="644327"/>
                </a:cubicBezTo>
                <a:cubicBezTo>
                  <a:pt x="1404276" y="437688"/>
                  <a:pt x="1725017" y="278673"/>
                  <a:pt x="2095301" y="167283"/>
                </a:cubicBezTo>
                <a:cubicBezTo>
                  <a:pt x="2465718" y="55761"/>
                  <a:pt x="2872382" y="0"/>
                  <a:pt x="3315295" y="0"/>
                </a:cubicBezTo>
                <a:cubicBezTo>
                  <a:pt x="3948575" y="0"/>
                  <a:pt x="4496990" y="119857"/>
                  <a:pt x="4960540" y="359569"/>
                </a:cubicBezTo>
                <a:cubicBezTo>
                  <a:pt x="5424222" y="599282"/>
                  <a:pt x="5782270" y="922801"/>
                  <a:pt x="6034682" y="1330127"/>
                </a:cubicBezTo>
                <a:cubicBezTo>
                  <a:pt x="6287227" y="1737321"/>
                  <a:pt x="6413500" y="2193066"/>
                  <a:pt x="6413500" y="2697361"/>
                </a:cubicBezTo>
                <a:lnTo>
                  <a:pt x="5651500" y="2697361"/>
                </a:lnTo>
                <a:cubicBezTo>
                  <a:pt x="5651500" y="2305249"/>
                  <a:pt x="5559491" y="1955470"/>
                  <a:pt x="5375473" y="1648024"/>
                </a:cubicBezTo>
                <a:cubicBezTo>
                  <a:pt x="5191455" y="1340446"/>
                  <a:pt x="4926739" y="1098947"/>
                  <a:pt x="4581326" y="923529"/>
                </a:cubicBezTo>
                <a:cubicBezTo>
                  <a:pt x="4235913" y="748110"/>
                  <a:pt x="3815027" y="660400"/>
                  <a:pt x="3318668" y="660400"/>
                </a:cubicBezTo>
                <a:cubicBezTo>
                  <a:pt x="2822310" y="660400"/>
                  <a:pt x="2405525" y="735807"/>
                  <a:pt x="2068314" y="886619"/>
                </a:cubicBezTo>
                <a:cubicBezTo>
                  <a:pt x="1731234" y="1037299"/>
                  <a:pt x="1477896" y="1237589"/>
                  <a:pt x="1308298" y="1487488"/>
                </a:cubicBezTo>
                <a:cubicBezTo>
                  <a:pt x="1138832" y="1737255"/>
                  <a:pt x="1054100" y="2014935"/>
                  <a:pt x="1054100" y="2320529"/>
                </a:cubicBezTo>
                <a:cubicBezTo>
                  <a:pt x="1054100" y="2535238"/>
                  <a:pt x="1095441" y="2732419"/>
                  <a:pt x="1178123" y="2912071"/>
                </a:cubicBezTo>
                <a:cubicBezTo>
                  <a:pt x="1260937" y="3091723"/>
                  <a:pt x="1395346" y="3259006"/>
                  <a:pt x="1581348" y="3413919"/>
                </a:cubicBezTo>
                <a:cubicBezTo>
                  <a:pt x="1767482" y="3568833"/>
                  <a:pt x="2016720" y="3712369"/>
                  <a:pt x="2329060" y="3844529"/>
                </a:cubicBezTo>
                <a:cubicBezTo>
                  <a:pt x="2641401" y="3976556"/>
                  <a:pt x="3025113" y="4104548"/>
                  <a:pt x="3480196" y="4228505"/>
                </a:cubicBezTo>
                <a:cubicBezTo>
                  <a:pt x="3960018" y="4356431"/>
                  <a:pt x="4385005" y="4500960"/>
                  <a:pt x="4755157" y="4662091"/>
                </a:cubicBezTo>
                <a:cubicBezTo>
                  <a:pt x="5125310" y="4823090"/>
                  <a:pt x="5438642" y="5008894"/>
                  <a:pt x="5695156" y="5219502"/>
                </a:cubicBezTo>
                <a:cubicBezTo>
                  <a:pt x="5951669" y="5430111"/>
                  <a:pt x="6146072" y="5673792"/>
                  <a:pt x="6278364" y="5950546"/>
                </a:cubicBezTo>
                <a:cubicBezTo>
                  <a:pt x="6410787" y="6227300"/>
                  <a:pt x="6477000" y="6547380"/>
                  <a:pt x="6477000" y="6910785"/>
                </a:cubicBezTo>
                <a:cubicBezTo>
                  <a:pt x="6477000" y="7278291"/>
                  <a:pt x="6400469" y="7607631"/>
                  <a:pt x="6247407" y="7898805"/>
                </a:cubicBezTo>
                <a:cubicBezTo>
                  <a:pt x="6094478" y="8189979"/>
                  <a:pt x="5878380" y="8437761"/>
                  <a:pt x="5599112" y="8642152"/>
                </a:cubicBezTo>
                <a:cubicBezTo>
                  <a:pt x="5319977" y="8846543"/>
                  <a:pt x="4991166" y="9002448"/>
                  <a:pt x="4612679" y="9109869"/>
                </a:cubicBezTo>
                <a:cubicBezTo>
                  <a:pt x="4234193" y="9217289"/>
                  <a:pt x="3819591" y="9271000"/>
                  <a:pt x="3368873" y="9271000"/>
                </a:cubicBezTo>
                <a:cubicBezTo>
                  <a:pt x="2967632" y="9271000"/>
                  <a:pt x="2568508" y="9219340"/>
                  <a:pt x="2171501" y="9116021"/>
                </a:cubicBezTo>
                <a:cubicBezTo>
                  <a:pt x="1774494" y="9012701"/>
                  <a:pt x="1411552" y="8851504"/>
                  <a:pt x="1082675" y="8632429"/>
                </a:cubicBezTo>
                <a:cubicBezTo>
                  <a:pt x="753797" y="8413221"/>
                  <a:pt x="491132" y="8133094"/>
                  <a:pt x="294679" y="7792046"/>
                </a:cubicBezTo>
                <a:cubicBezTo>
                  <a:pt x="98226" y="7450866"/>
                  <a:pt x="0" y="7040563"/>
                  <a:pt x="0" y="6561138"/>
                </a:cubicBezTo>
                <a:lnTo>
                  <a:pt x="762000" y="6561138"/>
                </a:lnTo>
                <a:cubicBezTo>
                  <a:pt x="762000" y="6940947"/>
                  <a:pt x="838464" y="7261953"/>
                  <a:pt x="991393" y="7524155"/>
                </a:cubicBezTo>
                <a:cubicBezTo>
                  <a:pt x="1144322" y="7786225"/>
                  <a:pt x="1347853" y="7996701"/>
                  <a:pt x="1601985" y="8155583"/>
                </a:cubicBezTo>
                <a:cubicBezTo>
                  <a:pt x="1856118" y="8314333"/>
                  <a:pt x="2137105" y="8429890"/>
                  <a:pt x="2444948" y="8502254"/>
                </a:cubicBezTo>
                <a:cubicBezTo>
                  <a:pt x="2752923" y="8574485"/>
                  <a:pt x="3059774" y="8610600"/>
                  <a:pt x="3365500" y="8610600"/>
                </a:cubicBezTo>
                <a:cubicBezTo>
                  <a:pt x="3840691" y="8610600"/>
                  <a:pt x="4252846" y="8540420"/>
                  <a:pt x="4601964" y="8400058"/>
                </a:cubicBezTo>
                <a:cubicBezTo>
                  <a:pt x="4951214" y="8259565"/>
                  <a:pt x="5221882" y="8062318"/>
                  <a:pt x="5413970" y="7808318"/>
                </a:cubicBezTo>
                <a:cubicBezTo>
                  <a:pt x="5606189" y="7554318"/>
                  <a:pt x="5702300" y="7257984"/>
                  <a:pt x="5702300" y="6919318"/>
                </a:cubicBezTo>
                <a:close/>
              </a:path>
            </a:pathLst>
          </a:custGeom>
          <a:solidFill>
            <a:srgbClr val="008691">
              <a:alpha val="100000"/>
            </a:srgbClr>
          </a:solidFill>
          <a:ln w="3128208">
            <a:noFill/>
          </a:ln>
        </p:spPr>
        <p:style>
          <a:lnRef idx="2">
            <a:schemeClr val="accent1">
              <a:shade val="50000"/>
            </a:schemeClr>
          </a:lnRef>
          <a:fillRef idx="1">
            <a:schemeClr val="accent1"/>
          </a:fillRef>
          <a:effectRef idx="0">
            <a:schemeClr val="accent1"/>
          </a:effectRef>
          <a:fontRef idx="minor">
            <a:schemeClr val="lt1"/>
          </a:fontRef>
        </p:style>
      </p:sp>
      <p:sp>
        <p:nvSpPr>
          <p:cNvPr id="7875" name="Freeform 7875"/>
          <p:cNvSpPr/>
          <p:nvPr/>
        </p:nvSpPr>
        <p:spPr>
          <a:xfrm>
            <a:off x="1902235" y="5431327"/>
            <a:ext cx="55684" cy="76968"/>
          </a:xfrm>
          <a:custGeom>
            <a:avLst/>
            <a:gdLst/>
            <a:ahLst/>
            <a:cxnLst/>
            <a:rect l="0" t="0" r="0" b="0"/>
            <a:pathLst>
              <a:path w="6715125" h="9271000">
                <a:moveTo>
                  <a:pt x="5952331" y="6325990"/>
                </a:moveTo>
                <a:lnTo>
                  <a:pt x="6715125" y="6325990"/>
                </a:lnTo>
                <a:cubicBezTo>
                  <a:pt x="6653079" y="6937706"/>
                  <a:pt x="6486657" y="7462640"/>
                  <a:pt x="6215856" y="7900790"/>
                </a:cubicBezTo>
                <a:cubicBezTo>
                  <a:pt x="5945054" y="8338940"/>
                  <a:pt x="5572985" y="8676879"/>
                  <a:pt x="5099645" y="8914607"/>
                </a:cubicBezTo>
                <a:cubicBezTo>
                  <a:pt x="4626438" y="9152202"/>
                  <a:pt x="4059171" y="9271000"/>
                  <a:pt x="3397845" y="9271000"/>
                </a:cubicBezTo>
                <a:cubicBezTo>
                  <a:pt x="2885214" y="9271000"/>
                  <a:pt x="2420143" y="9173897"/>
                  <a:pt x="2002631" y="8979694"/>
                </a:cubicBezTo>
                <a:cubicBezTo>
                  <a:pt x="1585251" y="8785490"/>
                  <a:pt x="1227732" y="8508670"/>
                  <a:pt x="930076" y="8149233"/>
                </a:cubicBezTo>
                <a:cubicBezTo>
                  <a:pt x="632552" y="7789797"/>
                  <a:pt x="403158" y="7360180"/>
                  <a:pt x="241895" y="6860382"/>
                </a:cubicBezTo>
                <a:cubicBezTo>
                  <a:pt x="80631" y="6360452"/>
                  <a:pt x="0" y="5806811"/>
                  <a:pt x="0" y="5199460"/>
                </a:cubicBezTo>
                <a:lnTo>
                  <a:pt x="0" y="4071541"/>
                </a:lnTo>
                <a:cubicBezTo>
                  <a:pt x="0" y="3460221"/>
                  <a:pt x="80631" y="2905655"/>
                  <a:pt x="241895" y="2407841"/>
                </a:cubicBezTo>
                <a:cubicBezTo>
                  <a:pt x="403158" y="1909896"/>
                  <a:pt x="634603" y="1481204"/>
                  <a:pt x="936228" y="1121768"/>
                </a:cubicBezTo>
                <a:cubicBezTo>
                  <a:pt x="1237985" y="762331"/>
                  <a:pt x="1600662" y="485511"/>
                  <a:pt x="2024260" y="291307"/>
                </a:cubicBezTo>
                <a:cubicBezTo>
                  <a:pt x="2447991" y="97102"/>
                  <a:pt x="2922389" y="0"/>
                  <a:pt x="3447454" y="0"/>
                </a:cubicBezTo>
                <a:cubicBezTo>
                  <a:pt x="4092244" y="0"/>
                  <a:pt x="4647141" y="116814"/>
                  <a:pt x="5112146" y="350441"/>
                </a:cubicBezTo>
                <a:cubicBezTo>
                  <a:pt x="5577152" y="583936"/>
                  <a:pt x="5945054" y="919824"/>
                  <a:pt x="6215856" y="1358107"/>
                </a:cubicBezTo>
                <a:cubicBezTo>
                  <a:pt x="6486657" y="1796257"/>
                  <a:pt x="6653079" y="2325291"/>
                  <a:pt x="6715125" y="2945210"/>
                </a:cubicBezTo>
                <a:lnTo>
                  <a:pt x="5952331" y="2945210"/>
                </a:lnTo>
                <a:cubicBezTo>
                  <a:pt x="5894520" y="2458112"/>
                  <a:pt x="5766395" y="2045296"/>
                  <a:pt x="5567957" y="1706761"/>
                </a:cubicBezTo>
                <a:cubicBezTo>
                  <a:pt x="5369520" y="1368227"/>
                  <a:pt x="5096668" y="1109200"/>
                  <a:pt x="4749403" y="929680"/>
                </a:cubicBezTo>
                <a:cubicBezTo>
                  <a:pt x="4402137" y="750160"/>
                  <a:pt x="3968022" y="660400"/>
                  <a:pt x="3447057" y="660400"/>
                </a:cubicBezTo>
                <a:cubicBezTo>
                  <a:pt x="3029545" y="660400"/>
                  <a:pt x="2654366" y="740900"/>
                  <a:pt x="2321520" y="901899"/>
                </a:cubicBezTo>
                <a:cubicBezTo>
                  <a:pt x="1988806" y="1062898"/>
                  <a:pt x="1706694" y="1293019"/>
                  <a:pt x="1475184" y="1592263"/>
                </a:cubicBezTo>
                <a:cubicBezTo>
                  <a:pt x="1243673" y="1891507"/>
                  <a:pt x="1066932" y="2249621"/>
                  <a:pt x="944959" y="2666604"/>
                </a:cubicBezTo>
                <a:cubicBezTo>
                  <a:pt x="822986" y="3083455"/>
                  <a:pt x="762000" y="3547798"/>
                  <a:pt x="762000" y="4059635"/>
                </a:cubicBezTo>
                <a:lnTo>
                  <a:pt x="762000" y="5198865"/>
                </a:lnTo>
                <a:cubicBezTo>
                  <a:pt x="762000" y="5690064"/>
                  <a:pt x="820869" y="6144155"/>
                  <a:pt x="938609" y="6561138"/>
                </a:cubicBezTo>
                <a:cubicBezTo>
                  <a:pt x="1056481" y="6978121"/>
                  <a:pt x="1227005" y="7339344"/>
                  <a:pt x="1450181" y="7644805"/>
                </a:cubicBezTo>
                <a:cubicBezTo>
                  <a:pt x="1673489" y="7950134"/>
                  <a:pt x="1948457" y="8187466"/>
                  <a:pt x="2275085" y="8356799"/>
                </a:cubicBezTo>
                <a:cubicBezTo>
                  <a:pt x="2601714" y="8526000"/>
                  <a:pt x="2975835" y="8610600"/>
                  <a:pt x="3397448" y="8610600"/>
                </a:cubicBezTo>
                <a:cubicBezTo>
                  <a:pt x="3930716" y="8610600"/>
                  <a:pt x="4375083" y="8526000"/>
                  <a:pt x="4730551" y="8356799"/>
                </a:cubicBezTo>
                <a:cubicBezTo>
                  <a:pt x="5086151" y="8187598"/>
                  <a:pt x="5363170" y="7932738"/>
                  <a:pt x="5561607" y="7592219"/>
                </a:cubicBezTo>
                <a:cubicBezTo>
                  <a:pt x="5760045" y="7251700"/>
                  <a:pt x="5890286" y="6829624"/>
                  <a:pt x="5952331" y="6325990"/>
                </a:cubicBezTo>
                <a:close/>
              </a:path>
            </a:pathLst>
          </a:custGeom>
          <a:solidFill>
            <a:srgbClr val="008691">
              <a:alpha val="100000"/>
            </a:srgbClr>
          </a:solidFill>
          <a:ln w="3128208">
            <a:noFill/>
          </a:ln>
        </p:spPr>
        <p:style>
          <a:lnRef idx="2">
            <a:schemeClr val="accent1">
              <a:shade val="50000"/>
            </a:schemeClr>
          </a:lnRef>
          <a:fillRef idx="1">
            <a:schemeClr val="accent1"/>
          </a:fillRef>
          <a:effectRef idx="0">
            <a:schemeClr val="accent1"/>
          </a:effectRef>
          <a:fontRef idx="minor">
            <a:schemeClr val="lt1"/>
          </a:fontRef>
        </p:style>
      </p:sp>
      <p:sp>
        <p:nvSpPr>
          <p:cNvPr id="7876" name="Freeform 7876"/>
          <p:cNvSpPr/>
          <p:nvPr/>
        </p:nvSpPr>
        <p:spPr>
          <a:xfrm>
            <a:off x="1962623" y="5471468"/>
            <a:ext cx="24642" cy="5301"/>
          </a:xfrm>
          <a:custGeom>
            <a:avLst/>
            <a:gdLst/>
            <a:ahLst/>
            <a:cxnLst/>
            <a:rect l="0" t="0" r="0" b="0"/>
            <a:pathLst>
              <a:path w="2971800" h="638571">
                <a:moveTo>
                  <a:pt x="2971800" y="0"/>
                </a:moveTo>
                <a:lnTo>
                  <a:pt x="2971800" y="638571"/>
                </a:lnTo>
                <a:lnTo>
                  <a:pt x="0" y="638571"/>
                </a:lnTo>
                <a:lnTo>
                  <a:pt x="0" y="0"/>
                </a:lnTo>
                <a:close/>
              </a:path>
            </a:pathLst>
          </a:custGeom>
          <a:solidFill>
            <a:srgbClr val="008691">
              <a:alpha val="100000"/>
            </a:srgbClr>
          </a:solidFill>
          <a:ln w="3128208">
            <a:noFill/>
          </a:ln>
        </p:spPr>
        <p:style>
          <a:lnRef idx="2">
            <a:schemeClr val="accent1">
              <a:shade val="50000"/>
            </a:schemeClr>
          </a:lnRef>
          <a:fillRef idx="1">
            <a:schemeClr val="accent1"/>
          </a:fillRef>
          <a:effectRef idx="0">
            <a:schemeClr val="accent1"/>
          </a:effectRef>
          <a:fontRef idx="minor">
            <a:schemeClr val="lt1"/>
          </a:fontRef>
        </p:style>
      </p:sp>
      <p:sp>
        <p:nvSpPr>
          <p:cNvPr id="7877" name="Freeform 7877"/>
          <p:cNvSpPr/>
          <p:nvPr/>
        </p:nvSpPr>
        <p:spPr>
          <a:xfrm>
            <a:off x="1990872" y="5432328"/>
            <a:ext cx="62692" cy="74912"/>
          </a:xfrm>
          <a:custGeom>
            <a:avLst/>
            <a:gdLst/>
            <a:ahLst/>
            <a:cxnLst/>
            <a:rect l="0" t="0" r="0" b="0"/>
            <a:pathLst>
              <a:path w="7560270" h="9023350">
                <a:moveTo>
                  <a:pt x="3919736" y="539155"/>
                </a:moveTo>
                <a:lnTo>
                  <a:pt x="793750" y="9023350"/>
                </a:lnTo>
                <a:lnTo>
                  <a:pt x="0" y="9023350"/>
                </a:lnTo>
                <a:lnTo>
                  <a:pt x="3411141" y="0"/>
                </a:lnTo>
                <a:lnTo>
                  <a:pt x="3969345" y="0"/>
                </a:lnTo>
                <a:close/>
                <a:moveTo>
                  <a:pt x="6760170" y="9023350"/>
                </a:moveTo>
                <a:lnTo>
                  <a:pt x="3634184" y="539155"/>
                </a:lnTo>
                <a:lnTo>
                  <a:pt x="3590925" y="0"/>
                </a:lnTo>
                <a:lnTo>
                  <a:pt x="4142978" y="0"/>
                </a:lnTo>
                <a:lnTo>
                  <a:pt x="7560270" y="9023350"/>
                </a:lnTo>
                <a:close/>
                <a:moveTo>
                  <a:pt x="6208316" y="5835650"/>
                </a:moveTo>
                <a:lnTo>
                  <a:pt x="6208316" y="6496050"/>
                </a:lnTo>
                <a:lnTo>
                  <a:pt x="1407716" y="6496050"/>
                </a:lnTo>
                <a:lnTo>
                  <a:pt x="1407716" y="5835650"/>
                </a:lnTo>
                <a:close/>
              </a:path>
            </a:pathLst>
          </a:custGeom>
          <a:solidFill>
            <a:srgbClr val="008691">
              <a:alpha val="100000"/>
            </a:srgbClr>
          </a:solidFill>
          <a:ln w="3128208">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a:t>Operationally</a:t>
            </a:r>
            <a:endParaRPr dirty="0"/>
          </a:p>
        </p:txBody>
      </p:sp>
      <p:pic>
        <p:nvPicPr>
          <p:cNvPr id="4" name="Bildobjekt 5">
            <a:extLst>
              <a:ext uri="{FF2B5EF4-FFF2-40B4-BE49-F238E27FC236}">
                <a16:creationId xmlns:a16="http://schemas.microsoft.com/office/drawing/2014/main" id="{3B8E4C2C-B1A1-42D5-9105-539A7976D7BE}"/>
              </a:ext>
            </a:extLst>
          </p:cNvPr>
          <p:cNvPicPr>
            <a:picLocks noGrp="1" noChangeAspect="1"/>
          </p:cNvPicPr>
          <p:nvPr>
            <p:ph idx="1"/>
          </p:nvPr>
        </p:nvPicPr>
        <p:blipFill rotWithShape="1">
          <a:blip r:embed="rId3"/>
          <a:srcRect t="3110" r="1244"/>
          <a:stretch/>
        </p:blipFill>
        <p:spPr>
          <a:xfrm>
            <a:off x="863341" y="1600200"/>
            <a:ext cx="7417318" cy="4525963"/>
          </a:xfrm>
          <a:prstGeom prst="rect">
            <a:avLst/>
          </a:prstGeom>
        </p:spPr>
      </p:pic>
    </p:spTree>
    <p:extLst>
      <p:ext uri="{BB962C8B-B14F-4D97-AF65-F5344CB8AC3E}">
        <p14:creationId xmlns:p14="http://schemas.microsoft.com/office/powerpoint/2010/main" val="2203873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UU in EOSC</a:t>
            </a:r>
            <a:endParaRPr dirty="0"/>
          </a:p>
        </p:txBody>
      </p:sp>
      <p:sp>
        <p:nvSpPr>
          <p:cNvPr id="3" name="Content Placeholder 2"/>
          <p:cNvSpPr>
            <a:spLocks noGrp="1"/>
          </p:cNvSpPr>
          <p:nvPr>
            <p:ph idx="1"/>
          </p:nvPr>
        </p:nvSpPr>
        <p:spPr>
          <a:xfrm>
            <a:off x="-223520" y="1417638"/>
            <a:ext cx="8229600" cy="4525963"/>
          </a:xfrm>
        </p:spPr>
        <p:txBody>
          <a:bodyPr>
            <a:noAutofit/>
          </a:bodyPr>
          <a:lstStyle/>
          <a:p>
            <a:pPr marL="457200" lvl="1" indent="0">
              <a:spcAft>
                <a:spcPts val="600"/>
              </a:spcAft>
              <a:buNone/>
            </a:pPr>
            <a:r>
              <a:rPr lang="en-US" sz="2400" b="1" dirty="0"/>
              <a:t>Fair metrics and Digital Objects </a:t>
            </a:r>
          </a:p>
          <a:p>
            <a:pPr marL="1257300" lvl="2" indent="-342900">
              <a:spcAft>
                <a:spcPts val="600"/>
              </a:spcAft>
              <a:buFont typeface="Arial" panose="020B0604020202020204" pitchFamily="34" charset="0"/>
              <a:buChar char="•"/>
            </a:pPr>
            <a:r>
              <a:rPr lang="en-US" dirty="0"/>
              <a:t>Cristopher Erdman, </a:t>
            </a:r>
            <a:r>
              <a:rPr lang="en-US" dirty="0" err="1"/>
              <a:t>SciLifelab</a:t>
            </a:r>
            <a:r>
              <a:rPr lang="en-US" dirty="0"/>
              <a:t> Data Center</a:t>
            </a:r>
          </a:p>
          <a:p>
            <a:pPr marL="457200" lvl="1" indent="0">
              <a:spcAft>
                <a:spcPts val="600"/>
              </a:spcAft>
              <a:buNone/>
            </a:pPr>
            <a:r>
              <a:rPr lang="en-US" sz="2400" b="1" dirty="0"/>
              <a:t>Technical and Semantic Interoperability </a:t>
            </a:r>
          </a:p>
          <a:p>
            <a:pPr marL="1257300" lvl="2" indent="-342900">
              <a:spcAft>
                <a:spcPts val="600"/>
              </a:spcAft>
              <a:buFont typeface="Arial" panose="020B0604020202020204" pitchFamily="34" charset="0"/>
              <a:buChar char="•"/>
            </a:pPr>
            <a:r>
              <a:rPr lang="en-US" dirty="0"/>
              <a:t>Jonas </a:t>
            </a:r>
            <a:r>
              <a:rPr lang="en-US" dirty="0" err="1"/>
              <a:t>Söderberg</a:t>
            </a:r>
            <a:r>
              <a:rPr lang="en-US" dirty="0"/>
              <a:t>, NBIS</a:t>
            </a:r>
          </a:p>
          <a:p>
            <a:pPr marL="1257300" lvl="2" indent="-342900">
              <a:spcAft>
                <a:spcPts val="600"/>
              </a:spcAft>
              <a:buFont typeface="Arial" panose="020B0604020202020204" pitchFamily="34" charset="0"/>
              <a:buChar char="•"/>
            </a:pPr>
            <a:r>
              <a:rPr lang="en-US" dirty="0" err="1"/>
              <a:t>Parul</a:t>
            </a:r>
            <a:r>
              <a:rPr lang="en-US" dirty="0"/>
              <a:t> </a:t>
            </a:r>
            <a:r>
              <a:rPr lang="en-US" dirty="0" err="1"/>
              <a:t>Tewatia</a:t>
            </a:r>
            <a:r>
              <a:rPr lang="en-US" dirty="0"/>
              <a:t>, </a:t>
            </a:r>
            <a:r>
              <a:rPr lang="en-US" dirty="0" err="1"/>
              <a:t>SciLifelab</a:t>
            </a:r>
            <a:r>
              <a:rPr lang="en-US" dirty="0"/>
              <a:t> Data Center</a:t>
            </a:r>
          </a:p>
          <a:p>
            <a:pPr marL="457200" lvl="1" indent="0">
              <a:spcAft>
                <a:spcPts val="600"/>
              </a:spcAft>
              <a:buNone/>
            </a:pPr>
            <a:r>
              <a:rPr lang="en-US" sz="2400" b="1" dirty="0"/>
              <a:t>Long term data retention </a:t>
            </a:r>
          </a:p>
          <a:p>
            <a:pPr marL="1257300" lvl="2" indent="-342900">
              <a:spcAft>
                <a:spcPts val="600"/>
              </a:spcAft>
              <a:buFont typeface="Arial" panose="020B0604020202020204" pitchFamily="34" charset="0"/>
              <a:buChar char="•"/>
            </a:pPr>
            <a:r>
              <a:rPr lang="en-US" dirty="0"/>
              <a:t>Clelia LaMonica, CDHU</a:t>
            </a:r>
          </a:p>
          <a:p>
            <a:pPr marL="457200" lvl="1" indent="0">
              <a:spcAft>
                <a:spcPts val="600"/>
              </a:spcAft>
              <a:buNone/>
            </a:pPr>
            <a:r>
              <a:rPr lang="en-US" sz="2400" b="1" dirty="0"/>
              <a:t>Health Data </a:t>
            </a:r>
          </a:p>
          <a:p>
            <a:pPr marL="1257300" lvl="2" indent="-342900">
              <a:spcAft>
                <a:spcPts val="600"/>
              </a:spcAft>
              <a:buFont typeface="Arial" panose="020B0604020202020204" pitchFamily="34" charset="0"/>
              <a:buChar char="•"/>
            </a:pPr>
            <a:r>
              <a:rPr lang="en-US" dirty="0" err="1"/>
              <a:t>Wolmar</a:t>
            </a:r>
            <a:r>
              <a:rPr lang="en-US" dirty="0"/>
              <a:t> Nyberg </a:t>
            </a:r>
            <a:r>
              <a:rPr lang="en-US" dirty="0" err="1"/>
              <a:t>Åkerström</a:t>
            </a:r>
            <a:r>
              <a:rPr lang="en-US" dirty="0"/>
              <a:t>, NBIS</a:t>
            </a:r>
          </a:p>
        </p:txBody>
      </p:sp>
    </p:spTree>
    <p:extLst>
      <p:ext uri="{BB962C8B-B14F-4D97-AF65-F5344CB8AC3E}">
        <p14:creationId xmlns:p14="http://schemas.microsoft.com/office/powerpoint/2010/main" val="96948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v-SE" dirty="0"/>
              <a:t>EOSC EU-</a:t>
            </a:r>
            <a:r>
              <a:rPr lang="sv-SE" dirty="0" err="1"/>
              <a:t>Node</a:t>
            </a:r>
            <a:endParaRPr dirty="0"/>
          </a:p>
        </p:txBody>
      </p:sp>
      <p:sp>
        <p:nvSpPr>
          <p:cNvPr id="3" name="Subtitle 2"/>
          <p:cNvSpPr>
            <a:spLocks noGrp="1"/>
          </p:cNvSpPr>
          <p:nvPr>
            <p:ph type="subTitle" idx="1"/>
          </p:nvPr>
        </p:nvSpPr>
        <p:spPr/>
        <p:txBody>
          <a:bodyPr/>
          <a:lstStyle/>
          <a:p>
            <a:r>
              <a:rPr lang="en-US" dirty="0"/>
              <a:t>- Now we’re getting in to the complicated stuff</a:t>
            </a:r>
            <a:endParaRPr dirty="0"/>
          </a:p>
        </p:txBody>
      </p:sp>
    </p:spTree>
    <p:extLst>
      <p:ext uri="{BB962C8B-B14F-4D97-AF65-F5344CB8AC3E}">
        <p14:creationId xmlns:p14="http://schemas.microsoft.com/office/powerpoint/2010/main" val="3693244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Agenda</a:t>
            </a:r>
          </a:p>
        </p:txBody>
      </p:sp>
      <p:sp>
        <p:nvSpPr>
          <p:cNvPr id="3" name="Content Placeholder 2"/>
          <p:cNvSpPr>
            <a:spLocks noGrp="1"/>
          </p:cNvSpPr>
          <p:nvPr>
            <p:ph idx="1"/>
          </p:nvPr>
        </p:nvSpPr>
        <p:spPr/>
        <p:txBody>
          <a:bodyPr>
            <a:normAutofit/>
          </a:bodyPr>
          <a:lstStyle/>
          <a:p>
            <a:r>
              <a:rPr lang="sv-SE" dirty="0"/>
              <a:t>EOSC- </a:t>
            </a:r>
            <a:r>
              <a:rPr lang="sv-SE" dirty="0" err="1"/>
              <a:t>what</a:t>
            </a:r>
            <a:r>
              <a:rPr lang="sv-SE" dirty="0"/>
              <a:t> on </a:t>
            </a:r>
            <a:r>
              <a:rPr lang="sv-SE" dirty="0" err="1"/>
              <a:t>earth</a:t>
            </a:r>
            <a:r>
              <a:rPr lang="sv-SE" dirty="0"/>
              <a:t> is it?</a:t>
            </a:r>
            <a:endParaRPr dirty="0"/>
          </a:p>
          <a:p>
            <a:r>
              <a:rPr lang="sv-SE" dirty="0"/>
              <a:t>EOSC - </a:t>
            </a:r>
            <a:r>
              <a:rPr lang="sv-SE" dirty="0" err="1"/>
              <a:t>what</a:t>
            </a:r>
            <a:r>
              <a:rPr lang="sv-SE" dirty="0"/>
              <a:t> is it </a:t>
            </a:r>
            <a:r>
              <a:rPr lang="sv-SE" dirty="0" err="1"/>
              <a:t>supposed</a:t>
            </a:r>
            <a:r>
              <a:rPr lang="sv-SE" dirty="0"/>
              <a:t> to do?</a:t>
            </a:r>
            <a:endParaRPr dirty="0"/>
          </a:p>
          <a:p>
            <a:r>
              <a:rPr dirty="0"/>
              <a:t>Governance</a:t>
            </a:r>
            <a:endParaRPr lang="sv-SE" dirty="0"/>
          </a:p>
          <a:p>
            <a:r>
              <a:rPr lang="sv-SE" dirty="0"/>
              <a:t>EOSC EU </a:t>
            </a:r>
            <a:r>
              <a:rPr lang="sv-SE" dirty="0" err="1"/>
              <a:t>node</a:t>
            </a:r>
            <a:endParaRPr dirty="0"/>
          </a:p>
          <a:p>
            <a:r>
              <a:rPr lang="sv-SE" dirty="0"/>
              <a:t>UU in EOSC</a:t>
            </a:r>
            <a:endParaRPr dirty="0"/>
          </a:p>
          <a:p>
            <a:r>
              <a:rPr lang="sv-SE" dirty="0" err="1"/>
              <a:t>Current</a:t>
            </a:r>
            <a:r>
              <a:rPr lang="sv-SE" dirty="0"/>
              <a:t> </a:t>
            </a:r>
            <a:r>
              <a:rPr lang="sv-SE" dirty="0" err="1"/>
              <a:t>issues</a:t>
            </a:r>
            <a:r>
              <a:rPr lang="sv-SE" dirty="0"/>
              <a:t> and the </a:t>
            </a:r>
            <a:r>
              <a:rPr lang="sv-SE" dirty="0" err="1"/>
              <a:t>future</a:t>
            </a:r>
            <a:r>
              <a:rPr lang="sv-SE" dirty="0"/>
              <a:t> </a:t>
            </a:r>
          </a:p>
          <a:p>
            <a:r>
              <a:rPr dirty="0"/>
              <a:t>Discussion / Q&amp;A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319" name="Shape 75"/>
          <p:cNvSpPr/>
          <p:nvPr/>
        </p:nvSpPr>
        <p:spPr bwMode="auto">
          <a:xfrm>
            <a:off x="1" y="833496"/>
            <a:ext cx="9144000" cy="5185163"/>
          </a:xfrm>
          <a:prstGeom prst="rect">
            <a:avLst/>
          </a:prstGeom>
          <a:solidFill>
            <a:srgbClr val="000000">
              <a:alpha val="66895"/>
            </a:srgbClr>
          </a:solidFill>
          <a:ln w="12700">
            <a:miter lim="400000"/>
          </a:ln>
        </p:spPr>
        <p:txBody>
          <a:bodyPr lIns="34289" tIns="34289" rIns="34289" bIns="34289" anchor="ctr"/>
          <a:lstStyle/>
          <a:p>
            <a:pPr algn="ctr" defTabSz="308073">
              <a:defRPr sz="2400">
                <a:solidFill>
                  <a:srgbClr val="FFFFFF"/>
                </a:solidFill>
                <a:latin typeface="Gill Sans Light"/>
                <a:ea typeface="Gill Sans Light"/>
                <a:cs typeface="Gill Sans Light"/>
              </a:defRPr>
            </a:pPr>
            <a:endParaRPr/>
          </a:p>
        </p:txBody>
      </p:sp>
      <p:sp>
        <p:nvSpPr>
          <p:cNvPr id="320" name="Shape 75"/>
          <p:cNvSpPr/>
          <p:nvPr/>
        </p:nvSpPr>
        <p:spPr bwMode="auto">
          <a:xfrm>
            <a:off x="3569232" y="1405628"/>
            <a:ext cx="5583181" cy="771240"/>
          </a:xfrm>
          <a:prstGeom prst="rect">
            <a:avLst/>
          </a:prstGeom>
          <a:solidFill>
            <a:srgbClr val="000000">
              <a:alpha val="49615"/>
            </a:srgbClr>
          </a:solidFill>
          <a:ln w="12700">
            <a:miter lim="400000"/>
          </a:ln>
        </p:spPr>
        <p:txBody>
          <a:bodyPr lIns="34289" tIns="34289" rIns="34289" bIns="34289" anchor="ctr"/>
          <a:lstStyle/>
          <a:p>
            <a:pPr algn="ctr" defTabSz="308073">
              <a:defRPr sz="2400">
                <a:solidFill>
                  <a:srgbClr val="FFFFFF"/>
                </a:solidFill>
                <a:latin typeface="Gill Sans Light"/>
                <a:ea typeface="Gill Sans Light"/>
                <a:cs typeface="Gill Sans Light"/>
              </a:defRPr>
            </a:pPr>
            <a:endParaRPr/>
          </a:p>
        </p:txBody>
      </p:sp>
      <p:sp>
        <p:nvSpPr>
          <p:cNvPr id="321" name="Shape 75"/>
          <p:cNvSpPr/>
          <p:nvPr/>
        </p:nvSpPr>
        <p:spPr bwMode="auto">
          <a:xfrm>
            <a:off x="514924" y="849067"/>
            <a:ext cx="8637320" cy="597373"/>
          </a:xfrm>
          <a:prstGeom prst="rect">
            <a:avLst/>
          </a:prstGeom>
          <a:solidFill>
            <a:srgbClr val="000000">
              <a:alpha val="49615"/>
            </a:srgbClr>
          </a:solidFill>
          <a:ln w="12700">
            <a:miter lim="400000"/>
          </a:ln>
        </p:spPr>
        <p:txBody>
          <a:bodyPr lIns="34289" tIns="34289" rIns="34289" bIns="34289" anchor="ctr"/>
          <a:lstStyle/>
          <a:p>
            <a:pPr algn="ctr" defTabSz="308073">
              <a:defRPr sz="2400">
                <a:solidFill>
                  <a:srgbClr val="FFFFFF"/>
                </a:solidFill>
                <a:latin typeface="Gill Sans Light"/>
                <a:ea typeface="Gill Sans Light"/>
                <a:cs typeface="Gill Sans Light"/>
              </a:defRPr>
            </a:pPr>
            <a:endParaRPr/>
          </a:p>
        </p:txBody>
      </p:sp>
      <p:sp>
        <p:nvSpPr>
          <p:cNvPr id="322" name="Shape 75"/>
          <p:cNvSpPr/>
          <p:nvPr/>
        </p:nvSpPr>
        <p:spPr bwMode="auto">
          <a:xfrm>
            <a:off x="0" y="833497"/>
            <a:ext cx="4788024" cy="5160557"/>
          </a:xfrm>
          <a:prstGeom prst="rect">
            <a:avLst/>
          </a:prstGeom>
          <a:solidFill>
            <a:srgbClr val="000000">
              <a:alpha val="66622"/>
            </a:srgbClr>
          </a:solidFill>
          <a:ln w="12700">
            <a:miter lim="400000"/>
          </a:ln>
        </p:spPr>
        <p:txBody>
          <a:bodyPr lIns="34289" tIns="34289" rIns="34289" bIns="34289" anchor="ctr"/>
          <a:lstStyle/>
          <a:p>
            <a:pPr algn="ctr" defTabSz="308073">
              <a:defRPr sz="2400">
                <a:solidFill>
                  <a:srgbClr val="FFFFFF"/>
                </a:solidFill>
                <a:latin typeface="Gill Sans Light"/>
                <a:ea typeface="Gill Sans Light"/>
                <a:cs typeface="Gill Sans Light"/>
              </a:defRPr>
            </a:pPr>
            <a:endParaRPr/>
          </a:p>
        </p:txBody>
      </p:sp>
      <p:sp>
        <p:nvSpPr>
          <p:cNvPr id="323" name="Shape 98"/>
          <p:cNvSpPr txBox="1">
            <a:spLocks noGrp="1"/>
          </p:cNvSpPr>
          <p:nvPr>
            <p:ph type="body" sz="half" idx="1"/>
          </p:nvPr>
        </p:nvSpPr>
        <p:spPr bwMode="auto">
          <a:xfrm>
            <a:off x="218509" y="1268761"/>
            <a:ext cx="4425317" cy="4644515"/>
          </a:xfrm>
          <a:prstGeom prst="rect">
            <a:avLst/>
          </a:prstGeom>
        </p:spPr>
        <p:txBody>
          <a:bodyPr vertOverflow="overflow" horzOverflow="overflow" vert="horz" wrap="square" lIns="0" tIns="0" rIns="0" bIns="0" numCol="1" spcCol="0" rtlCol="0" fromWordArt="0" anchor="ctr" anchorCtr="0" forceAA="0" compatLnSpc="0">
            <a:noAutofit/>
          </a:bodyPr>
          <a:lstStyle/>
          <a:p>
            <a:pPr marL="0" indent="0" defTabSz="194086">
              <a:lnSpc>
                <a:spcPct val="120000"/>
              </a:lnSpc>
              <a:spcBef>
                <a:spcPts val="0"/>
              </a:spcBef>
              <a:buClr>
                <a:srgbClr val="FFFFFF"/>
              </a:buClr>
              <a:buNone/>
              <a:defRPr sz="1900" b="1">
                <a:solidFill>
                  <a:srgbClr val="FFFFFF"/>
                </a:solidFill>
                <a:latin typeface="Gill Sans"/>
                <a:ea typeface="Gill Sans"/>
                <a:cs typeface="Gill Sans"/>
              </a:defRPr>
            </a:pPr>
            <a:r>
              <a:rPr sz="1800" dirty="0"/>
              <a:t>EOSC EU NODE</a:t>
            </a:r>
            <a:r>
              <a:rPr lang="en-GB" sz="1800" dirty="0"/>
              <a:t> </a:t>
            </a:r>
          </a:p>
          <a:p>
            <a:pPr marL="503205" lvl="1" indent="-257175" defTabSz="194086">
              <a:lnSpc>
                <a:spcPct val="120000"/>
              </a:lnSpc>
              <a:spcBef>
                <a:spcPts val="0"/>
              </a:spcBef>
              <a:buClr>
                <a:srgbClr val="FFFFFF"/>
              </a:buClr>
              <a:defRPr sz="1900">
                <a:solidFill>
                  <a:srgbClr val="FFFFFF"/>
                </a:solidFill>
                <a:latin typeface="Gill Sans"/>
                <a:ea typeface="Gill Sans"/>
                <a:cs typeface="Gill Sans"/>
              </a:defRPr>
            </a:pPr>
            <a:r>
              <a:rPr lang="en-GB" sz="1800" dirty="0"/>
              <a:t>First large scale integration effort to offer a consolidated integration point for cloud providers</a:t>
            </a:r>
          </a:p>
          <a:p>
            <a:pPr marL="503205" lvl="1" indent="-257175" defTabSz="194086">
              <a:lnSpc>
                <a:spcPct val="120000"/>
              </a:lnSpc>
              <a:spcBef>
                <a:spcPts val="0"/>
              </a:spcBef>
              <a:buClr>
                <a:srgbClr val="FFFFFF"/>
              </a:buClr>
              <a:defRPr sz="1900">
                <a:solidFill>
                  <a:srgbClr val="FFFFFF"/>
                </a:solidFill>
                <a:latin typeface="Gill Sans"/>
                <a:ea typeface="Gill Sans"/>
                <a:cs typeface="Gill Sans"/>
              </a:defRPr>
            </a:pPr>
            <a:r>
              <a:rPr lang="en-GB" sz="1800" dirty="0"/>
              <a:t>And for the users: consistent experience to access and use the services  </a:t>
            </a:r>
          </a:p>
          <a:p>
            <a:pPr marL="503205" lvl="1" indent="-257175" defTabSz="194086">
              <a:lnSpc>
                <a:spcPct val="120000"/>
              </a:lnSpc>
              <a:spcBef>
                <a:spcPts val="0"/>
              </a:spcBef>
              <a:buClr>
                <a:srgbClr val="FFFFFF"/>
              </a:buClr>
              <a:defRPr sz="1900">
                <a:solidFill>
                  <a:srgbClr val="FFFFFF"/>
                </a:solidFill>
                <a:latin typeface="Gill Sans"/>
                <a:ea typeface="Gill Sans"/>
                <a:cs typeface="Gill Sans"/>
              </a:defRPr>
            </a:pPr>
            <a:r>
              <a:rPr lang="en-GB" sz="1800" dirty="0"/>
              <a:t>It is a service delivery but it is also an innovation work as many aspects have been discovered along the way </a:t>
            </a:r>
          </a:p>
          <a:p>
            <a:pPr marL="503205" lvl="1" indent="-257175" defTabSz="194086">
              <a:lnSpc>
                <a:spcPct val="120000"/>
              </a:lnSpc>
              <a:spcBef>
                <a:spcPts val="0"/>
              </a:spcBef>
              <a:buClr>
                <a:srgbClr val="FFFFFF"/>
              </a:buClr>
              <a:defRPr sz="1900">
                <a:solidFill>
                  <a:srgbClr val="FFFFFF"/>
                </a:solidFill>
                <a:latin typeface="Gill Sans"/>
                <a:ea typeface="Gill Sans"/>
                <a:cs typeface="Gill Sans"/>
              </a:defRPr>
            </a:pPr>
            <a:r>
              <a:rPr lang="en-GB" sz="1800" dirty="0"/>
              <a:t>EOSC EU Node it is meant to offer additional support to researchers in addition to what is nationally available </a:t>
            </a:r>
          </a:p>
          <a:p>
            <a:pPr marL="503205" lvl="1" indent="-257175" defTabSz="194086">
              <a:lnSpc>
                <a:spcPct val="120000"/>
              </a:lnSpc>
              <a:spcBef>
                <a:spcPts val="0"/>
              </a:spcBef>
              <a:buClr>
                <a:srgbClr val="FFFFFF"/>
              </a:buClr>
              <a:defRPr sz="1900">
                <a:solidFill>
                  <a:srgbClr val="FFFFFF"/>
                </a:solidFill>
                <a:latin typeface="Gill Sans"/>
                <a:ea typeface="Gill Sans"/>
                <a:cs typeface="Gill Sans"/>
              </a:defRPr>
            </a:pPr>
            <a:r>
              <a:rPr lang="en-GB" sz="1800" dirty="0"/>
              <a:t>EOSC EU Node is NOT a permanent storage for researchers  </a:t>
            </a:r>
          </a:p>
        </p:txBody>
      </p:sp>
      <p:sp>
        <p:nvSpPr>
          <p:cNvPr id="324" name="Shape 97"/>
          <p:cNvSpPr txBox="1">
            <a:spLocks noGrp="1"/>
          </p:cNvSpPr>
          <p:nvPr>
            <p:ph type="title"/>
          </p:nvPr>
        </p:nvSpPr>
        <p:spPr bwMode="auto">
          <a:xfrm>
            <a:off x="-26003" y="863946"/>
            <a:ext cx="3496089" cy="535777"/>
          </a:xfrm>
          <a:prstGeom prst="rect">
            <a:avLst/>
          </a:prstGeom>
        </p:spPr>
        <p:txBody>
          <a:bodyPr/>
          <a:lstStyle>
            <a:lvl1pPr>
              <a:defRPr sz="3200">
                <a:solidFill>
                  <a:srgbClr val="FFFFFF"/>
                </a:solidFill>
              </a:defRPr>
            </a:lvl1pPr>
          </a:lstStyle>
          <a:p>
            <a:pPr>
              <a:defRPr/>
            </a:pPr>
            <a:r>
              <a:rPr dirty="0"/>
              <a:t>SUMMARY</a:t>
            </a:r>
          </a:p>
        </p:txBody>
      </p:sp>
      <p:sp>
        <p:nvSpPr>
          <p:cNvPr id="325" name="Shape 97"/>
          <p:cNvSpPr txBox="1"/>
          <p:nvPr/>
        </p:nvSpPr>
        <p:spPr bwMode="auto">
          <a:xfrm>
            <a:off x="4140744" y="863946"/>
            <a:ext cx="5001317" cy="535777"/>
          </a:xfrm>
          <a:prstGeom prst="rect">
            <a:avLst/>
          </a:prstGeom>
          <a:ln w="12700">
            <a:miter lim="400000"/>
          </a:ln>
        </p:spPr>
        <p:txBody>
          <a:bodyPr lIns="0" tIns="0" rIns="0" bIns="0" anchor="ctr">
            <a:normAutofit/>
          </a:bodyPr>
          <a:lstStyle>
            <a:lvl1pPr algn="ctr" defTabSz="410764">
              <a:defRPr sz="3200" b="1" cap="all">
                <a:solidFill>
                  <a:srgbClr val="FFFFFF"/>
                </a:solidFill>
                <a:latin typeface="Gill Sans"/>
                <a:ea typeface="Gill Sans"/>
                <a:cs typeface="Gill Sans"/>
              </a:defRPr>
            </a:lvl1pPr>
          </a:lstStyle>
          <a:p>
            <a:pPr>
              <a:defRPr/>
            </a:pPr>
            <a:r>
              <a:rPr sz="2400"/>
              <a:t>TAKE AWAYS</a:t>
            </a:r>
          </a:p>
        </p:txBody>
      </p:sp>
      <p:grpSp>
        <p:nvGrpSpPr>
          <p:cNvPr id="334" name="Group"/>
          <p:cNvGrpSpPr/>
          <p:nvPr/>
        </p:nvGrpSpPr>
        <p:grpSpPr bwMode="auto">
          <a:xfrm>
            <a:off x="4865560" y="1911489"/>
            <a:ext cx="3551684" cy="3567928"/>
            <a:chOff x="0" y="0"/>
            <a:chExt cx="4735576" cy="4757235"/>
          </a:xfrm>
        </p:grpSpPr>
        <p:pic>
          <p:nvPicPr>
            <p:cNvPr id="326" name="PSNC_logo_białe_.png" descr="PSNC_logo_białe_.png"/>
            <p:cNvPicPr>
              <a:picLocks noChangeAspect="1"/>
            </p:cNvPicPr>
            <p:nvPr/>
          </p:nvPicPr>
          <p:blipFill>
            <a:blip r:embed="rId3"/>
            <a:stretch/>
          </p:blipFill>
          <p:spPr bwMode="auto">
            <a:xfrm>
              <a:off x="207058" y="86060"/>
              <a:ext cx="1462191" cy="538346"/>
            </a:xfrm>
            <a:prstGeom prst="rect">
              <a:avLst/>
            </a:prstGeom>
            <a:ln w="12700" cap="flat">
              <a:noFill/>
              <a:miter lim="400000"/>
            </a:ln>
            <a:effectLst/>
          </p:spPr>
        </p:pic>
        <p:pic>
          <p:nvPicPr>
            <p:cNvPr id="327" name="Image" descr="Image"/>
            <p:cNvPicPr>
              <a:picLocks noChangeAspect="1"/>
            </p:cNvPicPr>
            <p:nvPr/>
          </p:nvPicPr>
          <p:blipFill>
            <a:blip r:embed="rId4"/>
            <a:stretch/>
          </p:blipFill>
          <p:spPr bwMode="auto">
            <a:xfrm>
              <a:off x="0" y="1252204"/>
              <a:ext cx="2209332" cy="579950"/>
            </a:xfrm>
            <a:prstGeom prst="rect">
              <a:avLst/>
            </a:prstGeom>
            <a:ln w="12700" cap="flat">
              <a:noFill/>
              <a:miter lim="400000"/>
            </a:ln>
            <a:effectLst/>
          </p:spPr>
        </p:pic>
        <p:pic>
          <p:nvPicPr>
            <p:cNvPr id="328" name="Image" descr="Image"/>
            <p:cNvPicPr>
              <a:picLocks noChangeAspect="1"/>
            </p:cNvPicPr>
            <p:nvPr/>
          </p:nvPicPr>
          <p:blipFill>
            <a:blip r:embed="rId5"/>
            <a:stretch/>
          </p:blipFill>
          <p:spPr bwMode="auto">
            <a:xfrm>
              <a:off x="2746433" y="-1"/>
              <a:ext cx="1978179" cy="422013"/>
            </a:xfrm>
            <a:prstGeom prst="rect">
              <a:avLst/>
            </a:prstGeom>
            <a:ln w="12700" cap="flat">
              <a:noFill/>
              <a:miter lim="400000"/>
            </a:ln>
            <a:effectLst/>
          </p:spPr>
        </p:pic>
        <p:pic>
          <p:nvPicPr>
            <p:cNvPr id="329" name="Obraz 14" descr="Obraz 14"/>
            <p:cNvPicPr>
              <a:picLocks noChangeAspect="1"/>
            </p:cNvPicPr>
            <p:nvPr/>
          </p:nvPicPr>
          <p:blipFill>
            <a:blip r:embed="rId6"/>
            <a:stretch/>
          </p:blipFill>
          <p:spPr bwMode="auto">
            <a:xfrm>
              <a:off x="2823415" y="2403848"/>
              <a:ext cx="1824216" cy="984131"/>
            </a:xfrm>
            <a:prstGeom prst="rect">
              <a:avLst/>
            </a:prstGeom>
            <a:ln w="12700" cap="flat">
              <a:noFill/>
              <a:miter lim="400000"/>
            </a:ln>
            <a:effectLst/>
          </p:spPr>
        </p:pic>
        <p:pic>
          <p:nvPicPr>
            <p:cNvPr id="330" name="pasted-movie.png" descr="pasted-movie.png"/>
            <p:cNvPicPr>
              <a:picLocks noChangeAspect="1"/>
            </p:cNvPicPr>
            <p:nvPr/>
          </p:nvPicPr>
          <p:blipFill>
            <a:blip r:embed="rId7"/>
            <a:stretch/>
          </p:blipFill>
          <p:spPr bwMode="auto">
            <a:xfrm>
              <a:off x="673361" y="2284650"/>
              <a:ext cx="1006837" cy="763183"/>
            </a:xfrm>
            <a:prstGeom prst="rect">
              <a:avLst/>
            </a:prstGeom>
            <a:ln w="12700" cap="flat">
              <a:noFill/>
              <a:miter lim="400000"/>
            </a:ln>
            <a:effectLst/>
          </p:spPr>
        </p:pic>
        <p:pic>
          <p:nvPicPr>
            <p:cNvPr id="331" name="pasted-movie.png" descr="pasted-movie.png"/>
            <p:cNvPicPr>
              <a:picLocks noChangeAspect="1"/>
            </p:cNvPicPr>
            <p:nvPr/>
          </p:nvPicPr>
          <p:blipFill>
            <a:blip r:embed="rId8"/>
            <a:stretch/>
          </p:blipFill>
          <p:spPr bwMode="auto">
            <a:xfrm>
              <a:off x="257355" y="3799565"/>
              <a:ext cx="1579241" cy="422013"/>
            </a:xfrm>
            <a:prstGeom prst="rect">
              <a:avLst/>
            </a:prstGeom>
            <a:ln w="12700" cap="flat">
              <a:noFill/>
              <a:miter lim="400000"/>
            </a:ln>
            <a:effectLst/>
          </p:spPr>
        </p:pic>
        <p:pic>
          <p:nvPicPr>
            <p:cNvPr id="332" name="pasted-movie.png" descr="pasted-movie.png"/>
            <p:cNvPicPr>
              <a:picLocks noChangeAspect="1"/>
            </p:cNvPicPr>
            <p:nvPr/>
          </p:nvPicPr>
          <p:blipFill>
            <a:blip r:embed="rId9"/>
            <a:srcRect l="24756" t="24512" r="27242" b="30480"/>
            <a:stretch/>
          </p:blipFill>
          <p:spPr bwMode="auto">
            <a:xfrm>
              <a:off x="2822222" y="848371"/>
              <a:ext cx="1682629" cy="983274"/>
            </a:xfrm>
            <a:custGeom>
              <a:avLst/>
              <a:gdLst/>
              <a:ahLst/>
              <a:cxnLst>
                <a:cxn ang="0">
                  <a:pos x="wd2" y="hd2"/>
                </a:cxn>
                <a:cxn ang="5400000">
                  <a:pos x="wd2" y="hd2"/>
                </a:cxn>
                <a:cxn ang="10800000">
                  <a:pos x="wd2" y="hd2"/>
                </a:cxn>
                <a:cxn ang="16200000">
                  <a:pos x="wd2" y="hd2"/>
                </a:cxn>
              </a:cxnLst>
              <a:rect l="0" t="0" r="r" b="b"/>
              <a:pathLst>
                <a:path w="21564" h="21391" extrusionOk="0">
                  <a:moveTo>
                    <a:pt x="12568" y="13"/>
                  </a:moveTo>
                  <a:cubicBezTo>
                    <a:pt x="12129" y="77"/>
                    <a:pt x="11734" y="360"/>
                    <a:pt x="11525" y="928"/>
                  </a:cubicBezTo>
                  <a:cubicBezTo>
                    <a:pt x="11367" y="1359"/>
                    <a:pt x="11086" y="1523"/>
                    <a:pt x="10676" y="1420"/>
                  </a:cubicBezTo>
                  <a:cubicBezTo>
                    <a:pt x="10223" y="1307"/>
                    <a:pt x="10005" y="1467"/>
                    <a:pt x="9821" y="2051"/>
                  </a:cubicBezTo>
                  <a:cubicBezTo>
                    <a:pt x="9686" y="2482"/>
                    <a:pt x="9602" y="3049"/>
                    <a:pt x="9633" y="3303"/>
                  </a:cubicBezTo>
                  <a:cubicBezTo>
                    <a:pt x="9728" y="4067"/>
                    <a:pt x="8918" y="5806"/>
                    <a:pt x="8468" y="5806"/>
                  </a:cubicBezTo>
                  <a:cubicBezTo>
                    <a:pt x="7809" y="5806"/>
                    <a:pt x="6978" y="7463"/>
                    <a:pt x="6978" y="8776"/>
                  </a:cubicBezTo>
                  <a:cubicBezTo>
                    <a:pt x="6978" y="10973"/>
                    <a:pt x="8447" y="12424"/>
                    <a:pt x="9608" y="11366"/>
                  </a:cubicBezTo>
                  <a:cubicBezTo>
                    <a:pt x="10106" y="10912"/>
                    <a:pt x="10145" y="11277"/>
                    <a:pt x="9699" y="12282"/>
                  </a:cubicBezTo>
                  <a:cubicBezTo>
                    <a:pt x="9051" y="13741"/>
                    <a:pt x="9499" y="16234"/>
                    <a:pt x="10544" y="16953"/>
                  </a:cubicBezTo>
                  <a:cubicBezTo>
                    <a:pt x="11163" y="17378"/>
                    <a:pt x="11289" y="17377"/>
                    <a:pt x="11434" y="16978"/>
                  </a:cubicBezTo>
                  <a:cubicBezTo>
                    <a:pt x="11501" y="16794"/>
                    <a:pt x="11264" y="16466"/>
                    <a:pt x="10905" y="16253"/>
                  </a:cubicBezTo>
                  <a:cubicBezTo>
                    <a:pt x="10020" y="15727"/>
                    <a:pt x="9662" y="14359"/>
                    <a:pt x="10025" y="12869"/>
                  </a:cubicBezTo>
                  <a:cubicBezTo>
                    <a:pt x="10224" y="12051"/>
                    <a:pt x="10448" y="11738"/>
                    <a:pt x="10828" y="11738"/>
                  </a:cubicBezTo>
                  <a:cubicBezTo>
                    <a:pt x="11117" y="11738"/>
                    <a:pt x="11410" y="11484"/>
                    <a:pt x="11479" y="11177"/>
                  </a:cubicBezTo>
                  <a:cubicBezTo>
                    <a:pt x="11780" y="9841"/>
                    <a:pt x="11993" y="10846"/>
                    <a:pt x="11993" y="13585"/>
                  </a:cubicBezTo>
                  <a:cubicBezTo>
                    <a:pt x="11993" y="16162"/>
                    <a:pt x="12050" y="16589"/>
                    <a:pt x="12431" y="16935"/>
                  </a:cubicBezTo>
                  <a:cubicBezTo>
                    <a:pt x="12779" y="17252"/>
                    <a:pt x="12868" y="17218"/>
                    <a:pt x="12868" y="16763"/>
                  </a:cubicBezTo>
                  <a:cubicBezTo>
                    <a:pt x="12868" y="16449"/>
                    <a:pt x="12769" y="16201"/>
                    <a:pt x="12649" y="16201"/>
                  </a:cubicBezTo>
                  <a:cubicBezTo>
                    <a:pt x="12527" y="16201"/>
                    <a:pt x="12431" y="15176"/>
                    <a:pt x="12431" y="13870"/>
                  </a:cubicBezTo>
                  <a:lnTo>
                    <a:pt x="12431" y="11531"/>
                  </a:lnTo>
                  <a:lnTo>
                    <a:pt x="13305" y="11669"/>
                  </a:lnTo>
                  <a:cubicBezTo>
                    <a:pt x="13878" y="11762"/>
                    <a:pt x="14373" y="11612"/>
                    <a:pt x="14740" y="11202"/>
                  </a:cubicBezTo>
                  <a:cubicBezTo>
                    <a:pt x="15251" y="10631"/>
                    <a:pt x="15339" y="10624"/>
                    <a:pt x="15686" y="11159"/>
                  </a:cubicBezTo>
                  <a:cubicBezTo>
                    <a:pt x="16134" y="11850"/>
                    <a:pt x="17468" y="11935"/>
                    <a:pt x="17842" y="11297"/>
                  </a:cubicBezTo>
                  <a:cubicBezTo>
                    <a:pt x="18046" y="10951"/>
                    <a:pt x="18163" y="10951"/>
                    <a:pt x="18366" y="11297"/>
                  </a:cubicBezTo>
                  <a:cubicBezTo>
                    <a:pt x="19079" y="12512"/>
                    <a:pt x="20336" y="10714"/>
                    <a:pt x="19851" y="9174"/>
                  </a:cubicBezTo>
                  <a:cubicBezTo>
                    <a:pt x="19634" y="8482"/>
                    <a:pt x="19376" y="8246"/>
                    <a:pt x="18936" y="8353"/>
                  </a:cubicBezTo>
                  <a:cubicBezTo>
                    <a:pt x="18853" y="8373"/>
                    <a:pt x="18717" y="8048"/>
                    <a:pt x="18641" y="7637"/>
                  </a:cubicBezTo>
                  <a:cubicBezTo>
                    <a:pt x="18435" y="6534"/>
                    <a:pt x="17655" y="5435"/>
                    <a:pt x="17079" y="5435"/>
                  </a:cubicBezTo>
                  <a:cubicBezTo>
                    <a:pt x="16802" y="5435"/>
                    <a:pt x="16587" y="5303"/>
                    <a:pt x="16601" y="5150"/>
                  </a:cubicBezTo>
                  <a:cubicBezTo>
                    <a:pt x="16716" y="3915"/>
                    <a:pt x="15953" y="2465"/>
                    <a:pt x="15192" y="2465"/>
                  </a:cubicBezTo>
                  <a:cubicBezTo>
                    <a:pt x="14859" y="2465"/>
                    <a:pt x="14593" y="2136"/>
                    <a:pt x="14429" y="1524"/>
                  </a:cubicBezTo>
                  <a:cubicBezTo>
                    <a:pt x="14142" y="449"/>
                    <a:pt x="13299" y="-94"/>
                    <a:pt x="12568" y="13"/>
                  </a:cubicBezTo>
                  <a:close/>
                  <a:moveTo>
                    <a:pt x="21194" y="9692"/>
                  </a:moveTo>
                  <a:cubicBezTo>
                    <a:pt x="21106" y="9748"/>
                    <a:pt x="21024" y="10248"/>
                    <a:pt x="20980" y="11272"/>
                  </a:cubicBezTo>
                  <a:cubicBezTo>
                    <a:pt x="20919" y="12718"/>
                    <a:pt x="20864" y="12860"/>
                    <a:pt x="20314" y="12860"/>
                  </a:cubicBezTo>
                  <a:cubicBezTo>
                    <a:pt x="19004" y="12860"/>
                    <a:pt x="18408" y="14888"/>
                    <a:pt x="19282" y="16374"/>
                  </a:cubicBezTo>
                  <a:cubicBezTo>
                    <a:pt x="19946" y="17506"/>
                    <a:pt x="20569" y="17569"/>
                    <a:pt x="21164" y="16555"/>
                  </a:cubicBezTo>
                  <a:cubicBezTo>
                    <a:pt x="21552" y="15894"/>
                    <a:pt x="21600" y="15406"/>
                    <a:pt x="21545" y="12748"/>
                  </a:cubicBezTo>
                  <a:cubicBezTo>
                    <a:pt x="21503" y="10746"/>
                    <a:pt x="21341" y="9598"/>
                    <a:pt x="21194" y="9692"/>
                  </a:cubicBezTo>
                  <a:close/>
                  <a:moveTo>
                    <a:pt x="3057" y="12860"/>
                  </a:moveTo>
                  <a:cubicBezTo>
                    <a:pt x="2711" y="12860"/>
                    <a:pt x="2797" y="16077"/>
                    <a:pt x="3159" y="16694"/>
                  </a:cubicBezTo>
                  <a:cubicBezTo>
                    <a:pt x="3578" y="17407"/>
                    <a:pt x="5621" y="17289"/>
                    <a:pt x="5900" y="16538"/>
                  </a:cubicBezTo>
                  <a:cubicBezTo>
                    <a:pt x="6166" y="15821"/>
                    <a:pt x="6160" y="13334"/>
                    <a:pt x="5890" y="13050"/>
                  </a:cubicBezTo>
                  <a:cubicBezTo>
                    <a:pt x="5758" y="12912"/>
                    <a:pt x="5671" y="13388"/>
                    <a:pt x="5671" y="14267"/>
                  </a:cubicBezTo>
                  <a:cubicBezTo>
                    <a:pt x="5671" y="15109"/>
                    <a:pt x="5532" y="15920"/>
                    <a:pt x="5346" y="16184"/>
                  </a:cubicBezTo>
                  <a:cubicBezTo>
                    <a:pt x="4963" y="16724"/>
                    <a:pt x="4849" y="16396"/>
                    <a:pt x="4750" y="14354"/>
                  </a:cubicBezTo>
                  <a:cubicBezTo>
                    <a:pt x="4661" y="12506"/>
                    <a:pt x="4269" y="12727"/>
                    <a:pt x="4140" y="14708"/>
                  </a:cubicBezTo>
                  <a:cubicBezTo>
                    <a:pt x="4080" y="15627"/>
                    <a:pt x="3961" y="16347"/>
                    <a:pt x="3871" y="16296"/>
                  </a:cubicBezTo>
                  <a:cubicBezTo>
                    <a:pt x="3781" y="16245"/>
                    <a:pt x="3609" y="16201"/>
                    <a:pt x="3489" y="16201"/>
                  </a:cubicBezTo>
                  <a:cubicBezTo>
                    <a:pt x="3369" y="16201"/>
                    <a:pt x="3270" y="15446"/>
                    <a:pt x="3270" y="14526"/>
                  </a:cubicBezTo>
                  <a:cubicBezTo>
                    <a:pt x="3270" y="13607"/>
                    <a:pt x="3177" y="12860"/>
                    <a:pt x="3057" y="12860"/>
                  </a:cubicBezTo>
                  <a:close/>
                  <a:moveTo>
                    <a:pt x="18320" y="12860"/>
                  </a:moveTo>
                  <a:cubicBezTo>
                    <a:pt x="18200" y="12860"/>
                    <a:pt x="18102" y="13526"/>
                    <a:pt x="18102" y="14337"/>
                  </a:cubicBezTo>
                  <a:cubicBezTo>
                    <a:pt x="18102" y="16153"/>
                    <a:pt x="17557" y="16842"/>
                    <a:pt x="16825" y="15968"/>
                  </a:cubicBezTo>
                  <a:cubicBezTo>
                    <a:pt x="16496" y="15576"/>
                    <a:pt x="16357" y="15014"/>
                    <a:pt x="16357" y="14103"/>
                  </a:cubicBezTo>
                  <a:cubicBezTo>
                    <a:pt x="16357" y="13331"/>
                    <a:pt x="16268" y="12913"/>
                    <a:pt x="16138" y="13050"/>
                  </a:cubicBezTo>
                  <a:cubicBezTo>
                    <a:pt x="16018" y="13176"/>
                    <a:pt x="15920" y="13831"/>
                    <a:pt x="15920" y="14518"/>
                  </a:cubicBezTo>
                  <a:cubicBezTo>
                    <a:pt x="15920" y="15427"/>
                    <a:pt x="16077" y="15979"/>
                    <a:pt x="16494" y="16538"/>
                  </a:cubicBezTo>
                  <a:cubicBezTo>
                    <a:pt x="17213" y="17501"/>
                    <a:pt x="17549" y="17513"/>
                    <a:pt x="18102" y="16573"/>
                  </a:cubicBezTo>
                  <a:cubicBezTo>
                    <a:pt x="18562" y="15788"/>
                    <a:pt x="18735" y="12860"/>
                    <a:pt x="18320" y="12860"/>
                  </a:cubicBezTo>
                  <a:close/>
                  <a:moveTo>
                    <a:pt x="1078" y="12869"/>
                  </a:moveTo>
                  <a:cubicBezTo>
                    <a:pt x="510" y="12977"/>
                    <a:pt x="0" y="13748"/>
                    <a:pt x="0" y="15088"/>
                  </a:cubicBezTo>
                  <a:cubicBezTo>
                    <a:pt x="0" y="15769"/>
                    <a:pt x="174" y="16368"/>
                    <a:pt x="483" y="16737"/>
                  </a:cubicBezTo>
                  <a:cubicBezTo>
                    <a:pt x="1151" y="17533"/>
                    <a:pt x="1459" y="17460"/>
                    <a:pt x="2096" y="16374"/>
                  </a:cubicBezTo>
                  <a:cubicBezTo>
                    <a:pt x="2496" y="15693"/>
                    <a:pt x="2608" y="15218"/>
                    <a:pt x="2502" y="14613"/>
                  </a:cubicBezTo>
                  <a:cubicBezTo>
                    <a:pt x="2276" y="13317"/>
                    <a:pt x="1647" y="12761"/>
                    <a:pt x="1078" y="12869"/>
                  </a:cubicBezTo>
                  <a:close/>
                  <a:moveTo>
                    <a:pt x="7695" y="12869"/>
                  </a:moveTo>
                  <a:cubicBezTo>
                    <a:pt x="7387" y="12888"/>
                    <a:pt x="7094" y="13094"/>
                    <a:pt x="6887" y="13447"/>
                  </a:cubicBezTo>
                  <a:cubicBezTo>
                    <a:pt x="6473" y="14151"/>
                    <a:pt x="6231" y="15625"/>
                    <a:pt x="6403" y="16391"/>
                  </a:cubicBezTo>
                  <a:cubicBezTo>
                    <a:pt x="6646" y="17467"/>
                    <a:pt x="6978" y="16922"/>
                    <a:pt x="6978" y="15459"/>
                  </a:cubicBezTo>
                  <a:cubicBezTo>
                    <a:pt x="6978" y="14180"/>
                    <a:pt x="7052" y="13956"/>
                    <a:pt x="7538" y="13749"/>
                  </a:cubicBezTo>
                  <a:cubicBezTo>
                    <a:pt x="8242" y="13448"/>
                    <a:pt x="8546" y="13938"/>
                    <a:pt x="8591" y="15485"/>
                  </a:cubicBezTo>
                  <a:cubicBezTo>
                    <a:pt x="8611" y="16151"/>
                    <a:pt x="8756" y="16772"/>
                    <a:pt x="8921" y="16866"/>
                  </a:cubicBezTo>
                  <a:cubicBezTo>
                    <a:pt x="9374" y="17123"/>
                    <a:pt x="9071" y="13932"/>
                    <a:pt x="8585" y="13326"/>
                  </a:cubicBezTo>
                  <a:cubicBezTo>
                    <a:pt x="8325" y="13002"/>
                    <a:pt x="8004" y="12850"/>
                    <a:pt x="7695" y="12869"/>
                  </a:cubicBezTo>
                  <a:close/>
                  <a:moveTo>
                    <a:pt x="14541" y="12912"/>
                  </a:moveTo>
                  <a:cubicBezTo>
                    <a:pt x="14175" y="12837"/>
                    <a:pt x="13790" y="13000"/>
                    <a:pt x="13483" y="13473"/>
                  </a:cubicBezTo>
                  <a:cubicBezTo>
                    <a:pt x="12954" y="14288"/>
                    <a:pt x="12978" y="15643"/>
                    <a:pt x="13539" y="16599"/>
                  </a:cubicBezTo>
                  <a:cubicBezTo>
                    <a:pt x="14305" y="17903"/>
                    <a:pt x="15701" y="16838"/>
                    <a:pt x="15701" y="14950"/>
                  </a:cubicBezTo>
                  <a:cubicBezTo>
                    <a:pt x="15701" y="13821"/>
                    <a:pt x="15151" y="13036"/>
                    <a:pt x="14541" y="12912"/>
                  </a:cubicBezTo>
                  <a:close/>
                  <a:moveTo>
                    <a:pt x="1256" y="14172"/>
                  </a:moveTo>
                  <a:cubicBezTo>
                    <a:pt x="1278" y="14181"/>
                    <a:pt x="1315" y="14346"/>
                    <a:pt x="1389" y="14656"/>
                  </a:cubicBezTo>
                  <a:cubicBezTo>
                    <a:pt x="1507" y="15160"/>
                    <a:pt x="1487" y="15392"/>
                    <a:pt x="1282" y="15718"/>
                  </a:cubicBezTo>
                  <a:cubicBezTo>
                    <a:pt x="1039" y="16103"/>
                    <a:pt x="1021" y="16090"/>
                    <a:pt x="1114" y="15640"/>
                  </a:cubicBezTo>
                  <a:cubicBezTo>
                    <a:pt x="1170" y="15370"/>
                    <a:pt x="1220" y="14890"/>
                    <a:pt x="1226" y="14570"/>
                  </a:cubicBezTo>
                  <a:cubicBezTo>
                    <a:pt x="1231" y="14294"/>
                    <a:pt x="1235" y="14162"/>
                    <a:pt x="1256" y="14172"/>
                  </a:cubicBezTo>
                  <a:close/>
                  <a:moveTo>
                    <a:pt x="3601" y="18472"/>
                  </a:moveTo>
                  <a:cubicBezTo>
                    <a:pt x="3423" y="18471"/>
                    <a:pt x="3231" y="18839"/>
                    <a:pt x="3082" y="19569"/>
                  </a:cubicBezTo>
                  <a:cubicBezTo>
                    <a:pt x="2871" y="20598"/>
                    <a:pt x="2888" y="20676"/>
                    <a:pt x="3260" y="20475"/>
                  </a:cubicBezTo>
                  <a:cubicBezTo>
                    <a:pt x="3486" y="20353"/>
                    <a:pt x="3738" y="20439"/>
                    <a:pt x="3820" y="20665"/>
                  </a:cubicBezTo>
                  <a:cubicBezTo>
                    <a:pt x="4073" y="21363"/>
                    <a:pt x="4193" y="20766"/>
                    <a:pt x="4038" y="19569"/>
                  </a:cubicBezTo>
                  <a:cubicBezTo>
                    <a:pt x="3944" y="18837"/>
                    <a:pt x="3779" y="18473"/>
                    <a:pt x="3601" y="18472"/>
                  </a:cubicBezTo>
                  <a:close/>
                  <a:moveTo>
                    <a:pt x="13895" y="18489"/>
                  </a:moveTo>
                  <a:cubicBezTo>
                    <a:pt x="13634" y="18582"/>
                    <a:pt x="13386" y="18907"/>
                    <a:pt x="13346" y="19387"/>
                  </a:cubicBezTo>
                  <a:cubicBezTo>
                    <a:pt x="13255" y="20470"/>
                    <a:pt x="13810" y="21185"/>
                    <a:pt x="14353" y="20691"/>
                  </a:cubicBezTo>
                  <a:cubicBezTo>
                    <a:pt x="14585" y="20479"/>
                    <a:pt x="14842" y="20424"/>
                    <a:pt x="14928" y="20570"/>
                  </a:cubicBezTo>
                  <a:cubicBezTo>
                    <a:pt x="15014" y="20716"/>
                    <a:pt x="15319" y="20846"/>
                    <a:pt x="15609" y="20855"/>
                  </a:cubicBezTo>
                  <a:cubicBezTo>
                    <a:pt x="15991" y="20868"/>
                    <a:pt x="16145" y="20654"/>
                    <a:pt x="16164" y="20104"/>
                  </a:cubicBezTo>
                  <a:cubicBezTo>
                    <a:pt x="16185" y="19478"/>
                    <a:pt x="16209" y="19473"/>
                    <a:pt x="16291" y="20009"/>
                  </a:cubicBezTo>
                  <a:cubicBezTo>
                    <a:pt x="16346" y="20366"/>
                    <a:pt x="16480" y="20648"/>
                    <a:pt x="16591" y="20648"/>
                  </a:cubicBezTo>
                  <a:cubicBezTo>
                    <a:pt x="16702" y="20648"/>
                    <a:pt x="16800" y="20366"/>
                    <a:pt x="16810" y="20009"/>
                  </a:cubicBezTo>
                  <a:cubicBezTo>
                    <a:pt x="16823" y="19510"/>
                    <a:pt x="16856" y="19482"/>
                    <a:pt x="16952" y="19897"/>
                  </a:cubicBezTo>
                  <a:cubicBezTo>
                    <a:pt x="17021" y="20193"/>
                    <a:pt x="17187" y="20642"/>
                    <a:pt x="17318" y="20898"/>
                  </a:cubicBezTo>
                  <a:cubicBezTo>
                    <a:pt x="17615" y="21477"/>
                    <a:pt x="17817" y="21506"/>
                    <a:pt x="18000" y="21002"/>
                  </a:cubicBezTo>
                  <a:cubicBezTo>
                    <a:pt x="18078" y="20788"/>
                    <a:pt x="18304" y="20641"/>
                    <a:pt x="18503" y="20674"/>
                  </a:cubicBezTo>
                  <a:cubicBezTo>
                    <a:pt x="19421" y="20827"/>
                    <a:pt x="19848" y="20626"/>
                    <a:pt x="19872" y="20009"/>
                  </a:cubicBezTo>
                  <a:cubicBezTo>
                    <a:pt x="19895" y="19419"/>
                    <a:pt x="19905" y="19421"/>
                    <a:pt x="19999" y="20035"/>
                  </a:cubicBezTo>
                  <a:cubicBezTo>
                    <a:pt x="20059" y="20433"/>
                    <a:pt x="20230" y="20620"/>
                    <a:pt x="20411" y="20501"/>
                  </a:cubicBezTo>
                  <a:cubicBezTo>
                    <a:pt x="20590" y="20384"/>
                    <a:pt x="20716" y="20537"/>
                    <a:pt x="20716" y="20855"/>
                  </a:cubicBezTo>
                  <a:cubicBezTo>
                    <a:pt x="20716" y="21154"/>
                    <a:pt x="20809" y="21390"/>
                    <a:pt x="20919" y="21390"/>
                  </a:cubicBezTo>
                  <a:cubicBezTo>
                    <a:pt x="21156" y="21390"/>
                    <a:pt x="21471" y="19210"/>
                    <a:pt x="21281" y="18887"/>
                  </a:cubicBezTo>
                  <a:cubicBezTo>
                    <a:pt x="21210" y="18765"/>
                    <a:pt x="21153" y="18878"/>
                    <a:pt x="21153" y="19128"/>
                  </a:cubicBezTo>
                  <a:cubicBezTo>
                    <a:pt x="21153" y="19403"/>
                    <a:pt x="21044" y="19464"/>
                    <a:pt x="20879" y="19284"/>
                  </a:cubicBezTo>
                  <a:cubicBezTo>
                    <a:pt x="20505" y="18877"/>
                    <a:pt x="15216" y="18838"/>
                    <a:pt x="14908" y="19241"/>
                  </a:cubicBezTo>
                  <a:cubicBezTo>
                    <a:pt x="14753" y="19444"/>
                    <a:pt x="14615" y="19337"/>
                    <a:pt x="14531" y="18964"/>
                  </a:cubicBezTo>
                  <a:cubicBezTo>
                    <a:pt x="14434" y="18533"/>
                    <a:pt x="14156" y="18397"/>
                    <a:pt x="13895" y="18489"/>
                  </a:cubicBezTo>
                  <a:close/>
                  <a:moveTo>
                    <a:pt x="5671" y="18524"/>
                  </a:moveTo>
                  <a:cubicBezTo>
                    <a:pt x="4607" y="18524"/>
                    <a:pt x="4578" y="18560"/>
                    <a:pt x="4578" y="19638"/>
                  </a:cubicBezTo>
                  <a:cubicBezTo>
                    <a:pt x="4578" y="20456"/>
                    <a:pt x="4661" y="20682"/>
                    <a:pt x="4898" y="20527"/>
                  </a:cubicBezTo>
                  <a:cubicBezTo>
                    <a:pt x="5074" y="20412"/>
                    <a:pt x="5278" y="20462"/>
                    <a:pt x="5346" y="20648"/>
                  </a:cubicBezTo>
                  <a:cubicBezTo>
                    <a:pt x="5532" y="21161"/>
                    <a:pt x="6101" y="20660"/>
                    <a:pt x="6119" y="19966"/>
                  </a:cubicBezTo>
                  <a:cubicBezTo>
                    <a:pt x="6131" y="19480"/>
                    <a:pt x="6171" y="19492"/>
                    <a:pt x="6302" y="20061"/>
                  </a:cubicBezTo>
                  <a:cubicBezTo>
                    <a:pt x="6461" y="20755"/>
                    <a:pt x="7309" y="21144"/>
                    <a:pt x="7736" y="20717"/>
                  </a:cubicBezTo>
                  <a:cubicBezTo>
                    <a:pt x="8068" y="20386"/>
                    <a:pt x="9398" y="20404"/>
                    <a:pt x="9521" y="20743"/>
                  </a:cubicBezTo>
                  <a:cubicBezTo>
                    <a:pt x="9676" y="21170"/>
                    <a:pt x="10519" y="20664"/>
                    <a:pt x="10839" y="19948"/>
                  </a:cubicBezTo>
                  <a:cubicBezTo>
                    <a:pt x="11082" y="19404"/>
                    <a:pt x="11107" y="19417"/>
                    <a:pt x="11113" y="19983"/>
                  </a:cubicBezTo>
                  <a:cubicBezTo>
                    <a:pt x="11122" y="20782"/>
                    <a:pt x="12329" y="21256"/>
                    <a:pt x="12766" y="20639"/>
                  </a:cubicBezTo>
                  <a:cubicBezTo>
                    <a:pt x="13257" y="19947"/>
                    <a:pt x="12776" y="18746"/>
                    <a:pt x="12095" y="18956"/>
                  </a:cubicBezTo>
                  <a:cubicBezTo>
                    <a:pt x="11800" y="19047"/>
                    <a:pt x="11556" y="18944"/>
                    <a:pt x="11556" y="18731"/>
                  </a:cubicBezTo>
                  <a:cubicBezTo>
                    <a:pt x="11556" y="18507"/>
                    <a:pt x="11401" y="18453"/>
                    <a:pt x="11179" y="18610"/>
                  </a:cubicBezTo>
                  <a:cubicBezTo>
                    <a:pt x="10660" y="18980"/>
                    <a:pt x="6765" y="19148"/>
                    <a:pt x="6765" y="18800"/>
                  </a:cubicBezTo>
                  <a:cubicBezTo>
                    <a:pt x="6765" y="18647"/>
                    <a:pt x="6271" y="18524"/>
                    <a:pt x="5671" y="18524"/>
                  </a:cubicBezTo>
                  <a:close/>
                </a:path>
              </a:pathLst>
            </a:custGeom>
            <a:ln w="12700" cap="flat">
              <a:noFill/>
              <a:miter lim="400000"/>
            </a:ln>
            <a:effectLst/>
          </p:spPr>
        </p:pic>
        <p:pic>
          <p:nvPicPr>
            <p:cNvPr id="333" name="pasted-movie.png" descr="pasted-movie.png"/>
            <p:cNvPicPr>
              <a:picLocks noChangeAspect="1"/>
            </p:cNvPicPr>
            <p:nvPr/>
          </p:nvPicPr>
          <p:blipFill>
            <a:blip r:embed="rId10"/>
            <a:stretch/>
          </p:blipFill>
          <p:spPr bwMode="auto">
            <a:xfrm>
              <a:off x="2911362" y="3492399"/>
              <a:ext cx="1824216" cy="1264837"/>
            </a:xfrm>
            <a:prstGeom prst="rect">
              <a:avLst/>
            </a:prstGeom>
            <a:ln w="12700" cap="flat">
              <a:noFill/>
              <a:miter lim="400000"/>
            </a:ln>
            <a:effectLst/>
          </p:spPr>
        </p:pic>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98" name="Shape 75"/>
          <p:cNvSpPr/>
          <p:nvPr/>
        </p:nvSpPr>
        <p:spPr bwMode="auto">
          <a:xfrm>
            <a:off x="0" y="849067"/>
            <a:ext cx="4148264" cy="5151683"/>
          </a:xfrm>
          <a:prstGeom prst="rect">
            <a:avLst/>
          </a:prstGeom>
          <a:solidFill>
            <a:srgbClr val="000000">
              <a:alpha val="75000"/>
            </a:srgbClr>
          </a:solidFill>
          <a:ln w="12700">
            <a:miter lim="400000"/>
          </a:ln>
        </p:spPr>
        <p:txBody>
          <a:bodyPr lIns="34289" tIns="34289" rIns="34289" bIns="34289" anchor="ctr"/>
          <a:lstStyle/>
          <a:p>
            <a:pPr algn="ctr" defTabSz="308073">
              <a:defRPr sz="2400">
                <a:solidFill>
                  <a:srgbClr val="FFFFFF"/>
                </a:solidFill>
                <a:latin typeface="Gill Sans Light"/>
                <a:ea typeface="Gill Sans Light"/>
                <a:cs typeface="Gill Sans Light"/>
              </a:defRPr>
            </a:pPr>
            <a:endParaRPr/>
          </a:p>
        </p:txBody>
      </p:sp>
      <p:sp>
        <p:nvSpPr>
          <p:cNvPr id="199" name="Shape 75"/>
          <p:cNvSpPr/>
          <p:nvPr/>
        </p:nvSpPr>
        <p:spPr bwMode="auto">
          <a:xfrm>
            <a:off x="1" y="849067"/>
            <a:ext cx="9152243" cy="597373"/>
          </a:xfrm>
          <a:prstGeom prst="rect">
            <a:avLst/>
          </a:prstGeom>
          <a:solidFill>
            <a:srgbClr val="000000">
              <a:alpha val="49615"/>
            </a:srgbClr>
          </a:solidFill>
          <a:ln w="12700">
            <a:miter lim="400000"/>
          </a:ln>
        </p:spPr>
        <p:txBody>
          <a:bodyPr lIns="34289" tIns="34289" rIns="34289" bIns="34289" anchor="ctr"/>
          <a:lstStyle/>
          <a:p>
            <a:pPr algn="ctr" defTabSz="308073">
              <a:defRPr sz="2400">
                <a:solidFill>
                  <a:srgbClr val="FFFFFF"/>
                </a:solidFill>
                <a:latin typeface="Gill Sans Light"/>
                <a:ea typeface="Gill Sans Light"/>
                <a:cs typeface="Gill Sans Light"/>
              </a:defRPr>
            </a:pPr>
            <a:endParaRPr/>
          </a:p>
        </p:txBody>
      </p:sp>
      <p:sp>
        <p:nvSpPr>
          <p:cNvPr id="202" name="Shape 98"/>
          <p:cNvSpPr txBox="1">
            <a:spLocks noGrp="1"/>
          </p:cNvSpPr>
          <p:nvPr>
            <p:ph type="body" sz="half" idx="1"/>
          </p:nvPr>
        </p:nvSpPr>
        <p:spPr bwMode="auto">
          <a:xfrm>
            <a:off x="143509" y="1426495"/>
            <a:ext cx="4091915" cy="4432775"/>
          </a:xfrm>
          <a:prstGeom prst="rect">
            <a:avLst/>
          </a:prstGeom>
        </p:spPr>
        <p:txBody>
          <a:bodyPr>
            <a:noAutofit/>
          </a:bodyPr>
          <a:lstStyle/>
          <a:p>
            <a:pPr marL="0" indent="0" defTabSz="160814">
              <a:lnSpc>
                <a:spcPct val="120000"/>
              </a:lnSpc>
              <a:spcBef>
                <a:spcPts val="0"/>
              </a:spcBef>
              <a:buClr>
                <a:srgbClr val="FFFFFF"/>
              </a:buClr>
              <a:buNone/>
              <a:defRPr sz="1700">
                <a:solidFill>
                  <a:srgbClr val="FFFFFF"/>
                </a:solidFill>
                <a:latin typeface="Gill Sans SemiBold"/>
                <a:ea typeface="Gill Sans SemiBold"/>
                <a:cs typeface="Gill Sans SemiBold"/>
              </a:defRPr>
            </a:pPr>
            <a:r>
              <a:rPr sz="1800" dirty="0"/>
              <a:t>The EOSC Procurement aims to build and deploy an operational, secure, cloud-based EOSC EU Node offering high quality managed services and superior user experience for a large number of users, with the functionalities available 24/7.</a:t>
            </a:r>
          </a:p>
          <a:p>
            <a:pPr marL="109312" indent="-109312" defTabSz="160814">
              <a:lnSpc>
                <a:spcPct val="120000"/>
              </a:lnSpc>
              <a:spcBef>
                <a:spcPts val="0"/>
              </a:spcBef>
              <a:buClr>
                <a:srgbClr val="FFFFFF"/>
              </a:buClr>
              <a:buFont typeface="Gill Sans"/>
              <a:defRPr sz="1700">
                <a:solidFill>
                  <a:srgbClr val="FFFFFF"/>
                </a:solidFill>
                <a:latin typeface="Gill Sans SemiBold"/>
                <a:ea typeface="Gill Sans SemiBold"/>
                <a:cs typeface="Gill Sans SemiBold"/>
              </a:defRPr>
            </a:pPr>
            <a:endParaRPr sz="1800" dirty="0"/>
          </a:p>
          <a:p>
            <a:pPr marL="0" indent="0" defTabSz="160814">
              <a:lnSpc>
                <a:spcPct val="120000"/>
              </a:lnSpc>
              <a:spcBef>
                <a:spcPts val="0"/>
              </a:spcBef>
              <a:buClr>
                <a:srgbClr val="FFFFFF"/>
              </a:buClr>
              <a:buNone/>
              <a:defRPr sz="1700">
                <a:solidFill>
                  <a:srgbClr val="FFFFFF"/>
                </a:solidFill>
                <a:latin typeface="Gill Sans SemiBold"/>
                <a:ea typeface="Gill Sans SemiBold"/>
                <a:cs typeface="Gill Sans SemiBold"/>
              </a:defRPr>
            </a:pPr>
            <a:r>
              <a:rPr sz="1800" dirty="0"/>
              <a:t>The tender was composed by 3 LOTs</a:t>
            </a:r>
          </a:p>
          <a:p>
            <a:pPr marL="109312" indent="-109312" defTabSz="160814">
              <a:lnSpc>
                <a:spcPct val="120000"/>
              </a:lnSpc>
              <a:spcBef>
                <a:spcPts val="0"/>
              </a:spcBef>
              <a:buClr>
                <a:srgbClr val="FFFFFF"/>
              </a:buClr>
              <a:buFont typeface="Gill Sans"/>
              <a:defRPr sz="1700">
                <a:solidFill>
                  <a:srgbClr val="FFFFFF"/>
                </a:solidFill>
                <a:latin typeface="Gill Sans SemiBold"/>
                <a:ea typeface="Gill Sans SemiBold"/>
                <a:cs typeface="Gill Sans SemiBold"/>
              </a:defRPr>
            </a:pPr>
            <a:endParaRPr sz="1800" dirty="0">
              <a:solidFill>
                <a:schemeClr val="accent2">
                  <a:satOff val="-9402"/>
                  <a:lumOff val="26862"/>
                </a:schemeClr>
              </a:solidFill>
            </a:endParaRPr>
          </a:p>
          <a:p>
            <a:pPr marL="0" indent="0" defTabSz="160814">
              <a:lnSpc>
                <a:spcPct val="120000"/>
              </a:lnSpc>
              <a:spcBef>
                <a:spcPts val="0"/>
              </a:spcBef>
              <a:buClr>
                <a:srgbClr val="FFFFFF"/>
              </a:buClr>
              <a:buNone/>
              <a:defRPr sz="1700">
                <a:solidFill>
                  <a:srgbClr val="FFFFFF"/>
                </a:solidFill>
                <a:latin typeface="Gill Sans SemiBold"/>
                <a:ea typeface="Gill Sans SemiBold"/>
                <a:cs typeface="Gill Sans SemiBold"/>
              </a:defRPr>
            </a:pPr>
            <a:r>
              <a:rPr sz="1800" dirty="0"/>
              <a:t>PSNC (with PARTNERS) was awarded  the contract to deliver the EOSC EU NODE </a:t>
            </a:r>
            <a:r>
              <a:rPr sz="1800" dirty="0">
                <a:solidFill>
                  <a:schemeClr val="accent2">
                    <a:satOff val="-9402"/>
                    <a:lumOff val="26862"/>
                  </a:schemeClr>
                </a:solidFill>
              </a:rPr>
              <a:t>LOT#2 </a:t>
            </a:r>
            <a:r>
              <a:rPr sz="1800" dirty="0"/>
              <a:t>&amp; </a:t>
            </a:r>
            <a:r>
              <a:rPr sz="1800" dirty="0">
                <a:solidFill>
                  <a:schemeClr val="accent2">
                    <a:satOff val="-9402"/>
                    <a:lumOff val="26862"/>
                  </a:schemeClr>
                </a:solidFill>
              </a:rPr>
              <a:t>LOT#3 SERVICES</a:t>
            </a:r>
            <a:endParaRPr sz="1800" dirty="0"/>
          </a:p>
        </p:txBody>
      </p:sp>
      <p:sp>
        <p:nvSpPr>
          <p:cNvPr id="203" name="Text"/>
          <p:cNvSpPr txBox="1"/>
          <p:nvPr/>
        </p:nvSpPr>
        <p:spPr bwMode="auto">
          <a:xfrm>
            <a:off x="4375729" y="3289936"/>
            <a:ext cx="69312" cy="276997"/>
          </a:xfrm>
          <a:prstGeom prst="rect">
            <a:avLst/>
          </a:prstGeom>
          <a:ln w="12700">
            <a:miter lim="400000"/>
          </a:ln>
        </p:spPr>
        <p:txBody>
          <a:bodyPr wrap="none" lIns="34289" tIns="34289" rIns="34289" bIns="34289">
            <a:spAutoFit/>
          </a:bodyPr>
          <a:lstStyle/>
          <a:p>
            <a:pPr>
              <a:defRPr/>
            </a:pPr>
            <a:endParaRPr sz="1350"/>
          </a:p>
        </p:txBody>
      </p:sp>
      <p:sp>
        <p:nvSpPr>
          <p:cNvPr id="204" name="Rounded Rectangle"/>
          <p:cNvSpPr/>
          <p:nvPr/>
        </p:nvSpPr>
        <p:spPr bwMode="auto">
          <a:xfrm>
            <a:off x="4472940" y="2168238"/>
            <a:ext cx="4527552" cy="1121698"/>
          </a:xfrm>
          <a:prstGeom prst="roundRect">
            <a:avLst>
              <a:gd name="adj" fmla="val 15000"/>
            </a:avLst>
          </a:prstGeom>
          <a:solidFill>
            <a:srgbClr val="FFFFFF"/>
          </a:solidFill>
          <a:ln w="25400">
            <a:solidFill>
              <a:schemeClr val="accent2">
                <a:lumOff val="-9254"/>
              </a:schemeClr>
            </a:solidFill>
          </a:ln>
          <a:effectLst>
            <a:outerShdw blurRad="38100" dist="23000" dir="5400000" rotWithShape="0">
              <a:srgbClr val="000000">
                <a:alpha val="35000"/>
              </a:srgbClr>
            </a:outerShdw>
          </a:effectLst>
        </p:spPr>
        <p:txBody>
          <a:bodyPr lIns="34289" tIns="34289" rIns="34289" bIns="34289" anchor="ctr"/>
          <a:lstStyle/>
          <a:p>
            <a:pPr>
              <a:defRPr/>
            </a:pPr>
            <a:endParaRPr sz="1350"/>
          </a:p>
        </p:txBody>
      </p:sp>
      <p:sp>
        <p:nvSpPr>
          <p:cNvPr id="206" name="Contract  start on Feb 14 2024 and runs for 36M to cover operations, maintenance and support"/>
          <p:cNvSpPr txBox="1"/>
          <p:nvPr/>
        </p:nvSpPr>
        <p:spPr bwMode="auto">
          <a:xfrm>
            <a:off x="4662234" y="2258727"/>
            <a:ext cx="4197952" cy="900244"/>
          </a:xfrm>
          <a:prstGeom prst="rect">
            <a:avLst/>
          </a:prstGeom>
          <a:ln w="12700">
            <a:miter lim="400000"/>
          </a:ln>
        </p:spPr>
        <p:txBody>
          <a:bodyPr wrap="square" lIns="34289" tIns="34289" rIns="34289" bIns="34289">
            <a:spAutoFit/>
          </a:bodyPr>
          <a:lstStyle>
            <a:lvl1pPr algn="ctr" defTabSz="457200">
              <a:defRPr sz="2300">
                <a:solidFill>
                  <a:srgbClr val="000000"/>
                </a:solidFill>
                <a:latin typeface="Gill Sans"/>
                <a:ea typeface="Gill Sans"/>
                <a:cs typeface="Gill Sans"/>
              </a:defRPr>
            </a:lvl1pPr>
          </a:lstStyle>
          <a:p>
            <a:pPr>
              <a:defRPr/>
            </a:pPr>
            <a:r>
              <a:rPr sz="1800" dirty="0"/>
              <a:t>Contract  start on Feb 14 2024 and runs for 36M to cover operations, maintenance and support </a:t>
            </a:r>
          </a:p>
        </p:txBody>
      </p:sp>
      <p:sp>
        <p:nvSpPr>
          <p:cNvPr id="207" name="Rounded Rectangle"/>
          <p:cNvSpPr/>
          <p:nvPr/>
        </p:nvSpPr>
        <p:spPr bwMode="auto">
          <a:xfrm>
            <a:off x="4472940" y="3844365"/>
            <a:ext cx="4527552" cy="1060737"/>
          </a:xfrm>
          <a:prstGeom prst="roundRect">
            <a:avLst>
              <a:gd name="adj" fmla="val 15000"/>
            </a:avLst>
          </a:prstGeom>
          <a:solidFill>
            <a:srgbClr val="FFFFFF"/>
          </a:solidFill>
          <a:ln w="25400">
            <a:solidFill>
              <a:schemeClr val="accent2">
                <a:lumOff val="-9254"/>
              </a:schemeClr>
            </a:solidFill>
          </a:ln>
          <a:effectLst>
            <a:outerShdw blurRad="38100" dist="23000" dir="5400000" rotWithShape="0">
              <a:srgbClr val="000000">
                <a:alpha val="35000"/>
              </a:srgbClr>
            </a:outerShdw>
          </a:effectLst>
        </p:spPr>
        <p:txBody>
          <a:bodyPr lIns="34289" tIns="34289" rIns="34289" bIns="34289" anchor="ctr"/>
          <a:lstStyle/>
          <a:p>
            <a:pPr>
              <a:defRPr/>
            </a:pPr>
            <a:endParaRPr sz="1350"/>
          </a:p>
        </p:txBody>
      </p:sp>
      <p:sp>
        <p:nvSpPr>
          <p:cNvPr id="208" name="EC is the owner of the EOSC EU NODE"/>
          <p:cNvSpPr txBox="1"/>
          <p:nvPr/>
        </p:nvSpPr>
        <p:spPr bwMode="auto">
          <a:xfrm>
            <a:off x="4768270" y="4013563"/>
            <a:ext cx="3854180" cy="346247"/>
          </a:xfrm>
          <a:prstGeom prst="rect">
            <a:avLst/>
          </a:prstGeom>
          <a:ln w="12700">
            <a:miter lim="400000"/>
          </a:ln>
        </p:spPr>
        <p:txBody>
          <a:bodyPr wrap="square" lIns="34289" tIns="34289" rIns="34289" bIns="34289">
            <a:spAutoFit/>
          </a:bodyPr>
          <a:lstStyle>
            <a:lvl1pPr algn="ctr" defTabSz="457200">
              <a:defRPr sz="2300">
                <a:solidFill>
                  <a:srgbClr val="000000"/>
                </a:solidFill>
                <a:latin typeface="Gill Sans"/>
                <a:ea typeface="Gill Sans"/>
                <a:cs typeface="Gill Sans"/>
              </a:defRPr>
            </a:lvl1pPr>
          </a:lstStyle>
          <a:p>
            <a:pPr>
              <a:defRPr/>
            </a:pPr>
            <a:r>
              <a:rPr sz="1800" dirty="0"/>
              <a:t>EC is the owner of the EOSC EU NODE </a:t>
            </a:r>
          </a:p>
        </p:txBody>
      </p:sp>
      <p:sp>
        <p:nvSpPr>
          <p:cNvPr id="4" name="Shape 97">
            <a:extLst>
              <a:ext uri="{FF2B5EF4-FFF2-40B4-BE49-F238E27FC236}">
                <a16:creationId xmlns:a16="http://schemas.microsoft.com/office/drawing/2014/main" id="{687870A7-F14D-5432-0902-DE215E072D21}"/>
              </a:ext>
            </a:extLst>
          </p:cNvPr>
          <p:cNvSpPr txBox="1">
            <a:spLocks noGrp="1"/>
          </p:cNvSpPr>
          <p:nvPr>
            <p:ph type="title"/>
          </p:nvPr>
        </p:nvSpPr>
        <p:spPr bwMode="auto">
          <a:xfrm>
            <a:off x="1482949" y="890718"/>
            <a:ext cx="6383417" cy="535777"/>
          </a:xfrm>
          <a:prstGeom prst="rect">
            <a:avLst/>
          </a:prstGeom>
        </p:spPr>
        <p:txBody>
          <a:bodyPr>
            <a:normAutofit/>
          </a:bodyPr>
          <a:lstStyle>
            <a:lvl1pPr>
              <a:defRPr sz="3200">
                <a:solidFill>
                  <a:srgbClr val="FFFFFF"/>
                </a:solidFill>
              </a:defRPr>
            </a:lvl1pPr>
          </a:lstStyle>
          <a:p>
            <a:pPr>
              <a:defRPr/>
            </a:pPr>
            <a:r>
              <a:rPr lang="en-GB" sz="3000" b="1" cap="none" dirty="0">
                <a:solidFill>
                  <a:srgbClr val="97C7EB"/>
                </a:solidFill>
                <a:latin typeface="Gill Sans"/>
                <a:cs typeface="Gill Sans"/>
              </a:rPr>
              <a:t>About the EU NODE Procurement</a:t>
            </a:r>
            <a:endParaRPr lang="en-GB" sz="3000"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11" name="Shape 75"/>
          <p:cNvSpPr/>
          <p:nvPr/>
        </p:nvSpPr>
        <p:spPr bwMode="auto">
          <a:xfrm>
            <a:off x="0" y="863946"/>
            <a:ext cx="9160278" cy="5130108"/>
          </a:xfrm>
          <a:prstGeom prst="rect">
            <a:avLst/>
          </a:prstGeom>
          <a:solidFill>
            <a:srgbClr val="000000">
              <a:alpha val="66895"/>
            </a:srgbClr>
          </a:solidFill>
          <a:ln w="12700">
            <a:miter lim="400000"/>
          </a:ln>
        </p:spPr>
        <p:txBody>
          <a:bodyPr lIns="34289" tIns="34289" rIns="34289" bIns="34289" anchor="ctr"/>
          <a:lstStyle/>
          <a:p>
            <a:pPr algn="ctr" defTabSz="308073">
              <a:defRPr sz="2400">
                <a:solidFill>
                  <a:srgbClr val="FFFFFF"/>
                </a:solidFill>
                <a:latin typeface="Gill Sans Light"/>
                <a:ea typeface="Gill Sans Light"/>
                <a:cs typeface="Gill Sans Light"/>
              </a:defRPr>
            </a:pPr>
            <a:endParaRPr dirty="0"/>
          </a:p>
        </p:txBody>
      </p:sp>
      <p:sp>
        <p:nvSpPr>
          <p:cNvPr id="212" name="Shape 75"/>
          <p:cNvSpPr/>
          <p:nvPr/>
        </p:nvSpPr>
        <p:spPr bwMode="auto">
          <a:xfrm>
            <a:off x="0" y="1005162"/>
            <a:ext cx="4958182" cy="4995589"/>
          </a:xfrm>
          <a:prstGeom prst="rect">
            <a:avLst/>
          </a:prstGeom>
          <a:solidFill>
            <a:srgbClr val="000000">
              <a:alpha val="60782"/>
            </a:srgbClr>
          </a:solidFill>
          <a:ln w="12700">
            <a:miter lim="400000"/>
          </a:ln>
        </p:spPr>
        <p:txBody>
          <a:bodyPr lIns="34289" tIns="34289" rIns="34289" bIns="34289" anchor="ctr"/>
          <a:lstStyle/>
          <a:p>
            <a:pPr algn="ctr" defTabSz="308073">
              <a:defRPr sz="2400">
                <a:solidFill>
                  <a:srgbClr val="FFFFFF"/>
                </a:solidFill>
                <a:latin typeface="Gill Sans Light"/>
                <a:ea typeface="Gill Sans Light"/>
                <a:cs typeface="Gill Sans Light"/>
              </a:defRPr>
            </a:pPr>
            <a:endParaRPr/>
          </a:p>
        </p:txBody>
      </p:sp>
      <p:sp>
        <p:nvSpPr>
          <p:cNvPr id="215" name="Shape 97"/>
          <p:cNvSpPr txBox="1"/>
          <p:nvPr/>
        </p:nvSpPr>
        <p:spPr bwMode="auto">
          <a:xfrm>
            <a:off x="3461954" y="863946"/>
            <a:ext cx="5680107" cy="535777"/>
          </a:xfrm>
          <a:prstGeom prst="rect">
            <a:avLst/>
          </a:prstGeom>
          <a:ln w="12700">
            <a:miter lim="400000"/>
          </a:ln>
        </p:spPr>
        <p:txBody>
          <a:bodyPr lIns="0" tIns="0" rIns="0" bIns="0" anchor="ctr">
            <a:normAutofit/>
          </a:bodyPr>
          <a:lstStyle>
            <a:lvl1pPr algn="ctr" defTabSz="410764">
              <a:defRPr sz="3200" b="1" cap="all">
                <a:solidFill>
                  <a:srgbClr val="FFFFFF"/>
                </a:solidFill>
                <a:latin typeface="Gill Sans"/>
                <a:ea typeface="Gill Sans"/>
                <a:cs typeface="Gill Sans"/>
              </a:defRPr>
            </a:lvl1pPr>
          </a:lstStyle>
          <a:p>
            <a:pPr>
              <a:defRPr/>
            </a:pPr>
            <a:endParaRPr sz="3000" dirty="0">
              <a:solidFill>
                <a:srgbClr val="97C7EB"/>
              </a:solidFill>
            </a:endParaRPr>
          </a:p>
        </p:txBody>
      </p:sp>
      <p:sp>
        <p:nvSpPr>
          <p:cNvPr id="216" name="Shape 98"/>
          <p:cNvSpPr txBox="1">
            <a:spLocks noGrp="1"/>
          </p:cNvSpPr>
          <p:nvPr>
            <p:ph type="body" sz="half" idx="1"/>
          </p:nvPr>
        </p:nvSpPr>
        <p:spPr bwMode="auto">
          <a:xfrm>
            <a:off x="69218" y="1399723"/>
            <a:ext cx="4888964" cy="4594332"/>
          </a:xfrm>
          <a:prstGeom prst="rect">
            <a:avLst/>
          </a:prstGeom>
        </p:spPr>
        <p:txBody>
          <a:bodyPr vertOverflow="overflow" horzOverflow="overflow" vert="horz" wrap="square" lIns="0" tIns="0" rIns="0" bIns="0" numCol="1" spcCol="0" rtlCol="0" fromWordArt="0" anchor="ctr" anchorCtr="0" forceAA="0" compatLnSpc="0">
            <a:noAutofit/>
          </a:bodyPr>
          <a:lstStyle/>
          <a:p>
            <a:pPr marL="0" indent="0" defTabSz="160814">
              <a:lnSpc>
                <a:spcPct val="120000"/>
              </a:lnSpc>
              <a:spcBef>
                <a:spcPts val="0"/>
              </a:spcBef>
              <a:buClr>
                <a:srgbClr val="FFFFFF"/>
              </a:buClr>
              <a:buNone/>
              <a:defRPr sz="1600">
                <a:solidFill>
                  <a:schemeClr val="accent1">
                    <a:lumOff val="25000"/>
                  </a:schemeClr>
                </a:solidFill>
                <a:latin typeface="Gill Sans SemiBold"/>
                <a:ea typeface="Gill Sans SemiBold"/>
                <a:cs typeface="Gill Sans SemiBold"/>
              </a:defRPr>
            </a:pPr>
            <a:r>
              <a:rPr lang="en-GB" sz="1500" b="1" dirty="0">
                <a:solidFill>
                  <a:schemeClr val="accent2">
                    <a:satOff val="-9402"/>
                    <a:lumOff val="26862"/>
                  </a:schemeClr>
                </a:solidFill>
                <a:latin typeface="Gill Sans" panose="020B0502020104020203" pitchFamily="34" charset="-79"/>
                <a:cs typeface="Gill Sans" panose="020B0502020104020203" pitchFamily="34" charset="-79"/>
              </a:rPr>
              <a:t>Data-Centric cloud services (LOT3)</a:t>
            </a:r>
            <a:endParaRPr lang="en-GB" sz="1500" b="1" dirty="0">
              <a:latin typeface="Gill Sans" panose="020B0502020104020203" pitchFamily="34" charset="-79"/>
              <a:cs typeface="Gill Sans" panose="020B0502020104020203" pitchFamily="34" charset="-79"/>
            </a:endParaRPr>
          </a:p>
          <a:p>
            <a:pPr marL="784880" lvl="2" indent="-257175" defTabSz="160814">
              <a:lnSpc>
                <a:spcPct val="120000"/>
              </a:lnSpc>
              <a:spcBef>
                <a:spcPts val="0"/>
              </a:spcBef>
              <a:buClr>
                <a:srgbClr val="FFFFFF"/>
              </a:buClr>
              <a:defRPr sz="1300" b="1">
                <a:solidFill>
                  <a:srgbClr val="FFFFFF"/>
                </a:solidFill>
                <a:latin typeface="Gill Sans"/>
                <a:ea typeface="Gill Sans"/>
                <a:cs typeface="Gill Sans"/>
              </a:defRPr>
            </a:pPr>
            <a:r>
              <a:rPr lang="en-GB" sz="1500" b="1" dirty="0" err="1">
                <a:latin typeface="Gill Sans SemiBold" panose="020B0502020104020203" pitchFamily="34" charset="-79"/>
                <a:cs typeface="Gill Sans SemiBold" panose="020B0502020104020203" pitchFamily="34" charset="-79"/>
              </a:rPr>
              <a:t>efss</a:t>
            </a:r>
            <a:r>
              <a:rPr lang="en-GB" sz="1500" b="1" dirty="0">
                <a:latin typeface="Gill Sans SemiBold" panose="020B0502020104020203" pitchFamily="34" charset="-79"/>
                <a:cs typeface="Gill Sans SemiBold" panose="020B0502020104020203" pitchFamily="34" charset="-79"/>
              </a:rPr>
              <a:t>: sync &amp; share</a:t>
            </a:r>
          </a:p>
          <a:p>
            <a:pPr marL="784880" lvl="2" indent="-257175" defTabSz="160814">
              <a:lnSpc>
                <a:spcPct val="120000"/>
              </a:lnSpc>
              <a:spcBef>
                <a:spcPts val="0"/>
              </a:spcBef>
              <a:buClr>
                <a:srgbClr val="FFFFFF"/>
              </a:buClr>
              <a:defRPr sz="1300" b="1">
                <a:solidFill>
                  <a:srgbClr val="FFFFFF"/>
                </a:solidFill>
                <a:latin typeface="Gill Sans"/>
                <a:ea typeface="Gill Sans"/>
                <a:cs typeface="Gill Sans"/>
              </a:defRPr>
            </a:pPr>
            <a:r>
              <a:rPr lang="en-GB" sz="1500" b="1" dirty="0">
                <a:latin typeface="Gill Sans SemiBold" panose="020B0502020104020203" pitchFamily="34" charset="-79"/>
                <a:cs typeface="Gill Sans SemiBold" panose="020B0502020104020203" pitchFamily="34" charset="-79"/>
              </a:rPr>
              <a:t>data science: notebooks</a:t>
            </a:r>
          </a:p>
          <a:p>
            <a:pPr marL="784880" lvl="2" indent="-257175" defTabSz="160814">
              <a:lnSpc>
                <a:spcPct val="120000"/>
              </a:lnSpc>
              <a:spcBef>
                <a:spcPts val="0"/>
              </a:spcBef>
              <a:buClr>
                <a:srgbClr val="FFFFFF"/>
              </a:buClr>
              <a:defRPr sz="1300" b="1">
                <a:solidFill>
                  <a:srgbClr val="FFFFFF"/>
                </a:solidFill>
                <a:latin typeface="Gill Sans"/>
                <a:ea typeface="Gill Sans"/>
                <a:cs typeface="Gill Sans"/>
              </a:defRPr>
            </a:pPr>
            <a:r>
              <a:rPr lang="en-GB" sz="1500" b="1" dirty="0">
                <a:latin typeface="Gill Sans SemiBold" panose="020B0502020104020203" pitchFamily="34" charset="-79"/>
                <a:cs typeface="Gill Sans SemiBold" panose="020B0502020104020203" pitchFamily="34" charset="-79"/>
              </a:rPr>
              <a:t>large data transfer</a:t>
            </a:r>
          </a:p>
          <a:p>
            <a:pPr marL="527705" lvl="2" indent="0" defTabSz="160814">
              <a:lnSpc>
                <a:spcPct val="120000"/>
              </a:lnSpc>
              <a:spcBef>
                <a:spcPts val="0"/>
              </a:spcBef>
              <a:buClr>
                <a:srgbClr val="FFFFFF"/>
              </a:buClr>
              <a:buNone/>
              <a:defRPr sz="1300" b="1">
                <a:solidFill>
                  <a:srgbClr val="FFFFFF"/>
                </a:solidFill>
                <a:latin typeface="Gill Sans"/>
                <a:ea typeface="Gill Sans"/>
                <a:cs typeface="Gill Sans"/>
              </a:defRPr>
            </a:pPr>
            <a:endParaRPr lang="en-GB" sz="1500" dirty="0"/>
          </a:p>
          <a:p>
            <a:pPr marL="0" indent="-119996" defTabSz="160814">
              <a:lnSpc>
                <a:spcPct val="120000"/>
              </a:lnSpc>
              <a:spcBef>
                <a:spcPts val="0"/>
              </a:spcBef>
              <a:buClr>
                <a:srgbClr val="FFFFFF"/>
              </a:buClr>
              <a:buNone/>
              <a:defRPr sz="1300" b="1">
                <a:solidFill>
                  <a:srgbClr val="FFFFFF"/>
                </a:solidFill>
                <a:latin typeface="Gill Sans"/>
                <a:ea typeface="Gill Sans"/>
                <a:cs typeface="Gill Sans"/>
              </a:defRPr>
            </a:pPr>
            <a:r>
              <a:rPr lang="en-GB" sz="1500" b="1" dirty="0">
                <a:solidFill>
                  <a:schemeClr val="accent2">
                    <a:satOff val="-9402"/>
                    <a:lumOff val="26862"/>
                  </a:schemeClr>
                </a:solidFill>
                <a:latin typeface="Gill Sans" panose="020B0502020104020203" pitchFamily="34" charset="-79"/>
                <a:cs typeface="Gill Sans" panose="020B0502020104020203" pitchFamily="34" charset="-79"/>
              </a:rPr>
              <a:t>Cloud Infrastructure Services (LOT2) </a:t>
            </a:r>
          </a:p>
          <a:p>
            <a:pPr marL="562321" lvl="2" indent="-109313" defTabSz="160814">
              <a:lnSpc>
                <a:spcPct val="120000"/>
              </a:lnSpc>
              <a:spcBef>
                <a:spcPts val="0"/>
              </a:spcBef>
              <a:buClr>
                <a:srgbClr val="FFFFFF"/>
              </a:buClr>
              <a:buFont typeface="Gill Sans"/>
              <a:defRPr sz="1300">
                <a:solidFill>
                  <a:srgbClr val="FFFFFF"/>
                </a:solidFill>
                <a:latin typeface="Gill Sans SemiBold"/>
                <a:ea typeface="Gill Sans SemiBold"/>
                <a:cs typeface="Gill Sans SemiBold"/>
              </a:defRPr>
            </a:pPr>
            <a:r>
              <a:rPr lang="en-GB" sz="1500" dirty="0"/>
              <a:t>cloud/ </a:t>
            </a:r>
            <a:r>
              <a:rPr lang="en-GB" sz="1500" dirty="0" err="1"/>
              <a:t>vms</a:t>
            </a:r>
            <a:endParaRPr lang="en-GB" sz="1500" dirty="0"/>
          </a:p>
          <a:p>
            <a:pPr marL="562321" lvl="2" indent="-109313" defTabSz="160814">
              <a:lnSpc>
                <a:spcPct val="120000"/>
              </a:lnSpc>
              <a:spcBef>
                <a:spcPts val="0"/>
              </a:spcBef>
              <a:buClr>
                <a:srgbClr val="FFFFFF"/>
              </a:buClr>
              <a:buFont typeface="Gill Sans"/>
              <a:defRPr sz="1300">
                <a:solidFill>
                  <a:srgbClr val="FFFFFF"/>
                </a:solidFill>
                <a:latin typeface="Gill Sans SemiBold"/>
                <a:ea typeface="Gill Sans SemiBold"/>
                <a:cs typeface="Gill Sans SemiBold"/>
              </a:defRPr>
            </a:pPr>
            <a:r>
              <a:rPr lang="en-GB" sz="1500" dirty="0"/>
              <a:t>container platform</a:t>
            </a:r>
          </a:p>
          <a:p>
            <a:pPr marL="562321" lvl="2" indent="-109313" defTabSz="160814">
              <a:lnSpc>
                <a:spcPct val="120000"/>
              </a:lnSpc>
              <a:spcBef>
                <a:spcPts val="0"/>
              </a:spcBef>
              <a:buClr>
                <a:srgbClr val="FFFFFF"/>
              </a:buClr>
              <a:buFont typeface="Gill Sans"/>
              <a:defRPr sz="1300">
                <a:solidFill>
                  <a:srgbClr val="FFFFFF"/>
                </a:solidFill>
                <a:latin typeface="Gill Sans SemiBold"/>
                <a:ea typeface="Gill Sans SemiBold"/>
                <a:cs typeface="Gill Sans SemiBold"/>
              </a:defRPr>
            </a:pPr>
            <a:r>
              <a:rPr lang="en-GB" sz="1500" dirty="0"/>
              <a:t>bulk data transfer</a:t>
            </a:r>
          </a:p>
          <a:p>
            <a:pPr marL="562321" lvl="2" indent="-109313" defTabSz="160814">
              <a:lnSpc>
                <a:spcPct val="120000"/>
              </a:lnSpc>
              <a:spcBef>
                <a:spcPts val="0"/>
              </a:spcBef>
              <a:buClr>
                <a:srgbClr val="FFFFFF"/>
              </a:buClr>
              <a:buFont typeface="Gill Sans"/>
              <a:defRPr sz="1300">
                <a:solidFill>
                  <a:srgbClr val="FFFFFF"/>
                </a:solidFill>
                <a:latin typeface="Gill Sans SemiBold"/>
                <a:ea typeface="Gill Sans SemiBold"/>
                <a:cs typeface="Gill Sans SemiBold"/>
              </a:defRPr>
            </a:pPr>
            <a:endParaRPr lang="en-GB" sz="600" dirty="0"/>
          </a:p>
          <a:p>
            <a:pPr marL="0" indent="0" defTabSz="160814">
              <a:lnSpc>
                <a:spcPct val="120000"/>
              </a:lnSpc>
              <a:spcBef>
                <a:spcPts val="0"/>
              </a:spcBef>
              <a:buClr>
                <a:srgbClr val="FFFFFF"/>
              </a:buClr>
              <a:buNone/>
              <a:defRPr sz="1300">
                <a:solidFill>
                  <a:srgbClr val="FFFFFF"/>
                </a:solidFill>
                <a:latin typeface="Gill Sans SemiBold"/>
                <a:ea typeface="Gill Sans SemiBold"/>
                <a:cs typeface="Gill Sans SemiBold"/>
              </a:defRPr>
            </a:pPr>
            <a:r>
              <a:rPr lang="en-GB" sz="1500" b="1" dirty="0">
                <a:solidFill>
                  <a:schemeClr val="accent2">
                    <a:satOff val="-9402"/>
                    <a:lumOff val="26862"/>
                  </a:schemeClr>
                </a:solidFill>
                <a:latin typeface="Gill Sans" panose="020B0502020104020203" pitchFamily="34" charset="-79"/>
                <a:cs typeface="Gill Sans" panose="020B0502020104020203" pitchFamily="34" charset="-79"/>
              </a:rPr>
              <a:t>Other services contracted to other parties (LOT1):</a:t>
            </a:r>
          </a:p>
          <a:p>
            <a:pPr marL="562321" lvl="2" indent="-109313" defTabSz="160814">
              <a:lnSpc>
                <a:spcPct val="120000"/>
              </a:lnSpc>
              <a:spcBef>
                <a:spcPts val="0"/>
              </a:spcBef>
              <a:buClr>
                <a:srgbClr val="FFFFFF"/>
              </a:buClr>
              <a:buFont typeface="Gill Sans"/>
              <a:defRPr sz="1300">
                <a:solidFill>
                  <a:srgbClr val="FFFFFF"/>
                </a:solidFill>
                <a:latin typeface="Gill Sans"/>
                <a:ea typeface="Gill Sans"/>
                <a:cs typeface="Gill Sans"/>
              </a:defRPr>
            </a:pPr>
            <a:r>
              <a:rPr lang="en-GB" sz="1500" dirty="0"/>
              <a:t>redesigned user portal</a:t>
            </a:r>
          </a:p>
          <a:p>
            <a:pPr marL="562320" lvl="2" indent="-109312" defTabSz="160814">
              <a:lnSpc>
                <a:spcPct val="120000"/>
              </a:lnSpc>
              <a:spcBef>
                <a:spcPts val="0"/>
              </a:spcBef>
              <a:buClr>
                <a:srgbClr val="FFFFFF"/>
              </a:buClr>
              <a:buFont typeface="Gill Sans"/>
              <a:defRPr sz="1300">
                <a:solidFill>
                  <a:srgbClr val="FFFFFF"/>
                </a:solidFill>
                <a:latin typeface="Gill Sans"/>
                <a:ea typeface="Gill Sans"/>
                <a:cs typeface="Gill Sans"/>
              </a:defRPr>
            </a:pPr>
            <a:r>
              <a:rPr lang="en-GB" sz="1500" dirty="0"/>
              <a:t>user access, service </a:t>
            </a:r>
            <a:r>
              <a:rPr lang="en-GB" sz="1500" dirty="0" err="1"/>
              <a:t>mgmt</a:t>
            </a:r>
            <a:r>
              <a:rPr lang="en-GB" sz="1500" dirty="0"/>
              <a:t> </a:t>
            </a:r>
          </a:p>
          <a:p>
            <a:pPr marL="562321" lvl="2" indent="-109313" defTabSz="160814">
              <a:lnSpc>
                <a:spcPct val="120000"/>
              </a:lnSpc>
              <a:spcBef>
                <a:spcPts val="0"/>
              </a:spcBef>
              <a:buClr>
                <a:srgbClr val="FFFFFF"/>
              </a:buClr>
              <a:buFont typeface="Gill Sans"/>
              <a:defRPr sz="1300">
                <a:solidFill>
                  <a:srgbClr val="FFFFFF"/>
                </a:solidFill>
                <a:latin typeface="Gill Sans"/>
                <a:ea typeface="Gill Sans"/>
                <a:cs typeface="Gill Sans"/>
              </a:defRPr>
            </a:pPr>
            <a:r>
              <a:rPr lang="en-GB" sz="1500" dirty="0"/>
              <a:t>services for federated </a:t>
            </a:r>
            <a:r>
              <a:rPr lang="en-GB" sz="1500" dirty="0" err="1"/>
              <a:t>eosc</a:t>
            </a:r>
            <a:r>
              <a:rPr lang="en-GB" sz="1500" dirty="0"/>
              <a:t> core (including AAI)</a:t>
            </a:r>
          </a:p>
        </p:txBody>
      </p:sp>
      <p:pic>
        <p:nvPicPr>
          <p:cNvPr id="217" name="Screenshot 2023-09-14 at 09.43.21.png" descr="Screenshot 2023-09-14 at 09.43.21.png"/>
          <p:cNvPicPr>
            <a:picLocks noChangeAspect="1"/>
          </p:cNvPicPr>
          <p:nvPr/>
        </p:nvPicPr>
        <p:blipFill>
          <a:blip r:embed="rId3">
            <a:alphaModFix/>
          </a:blip>
          <a:srcRect r="44113"/>
          <a:stretch/>
        </p:blipFill>
        <p:spPr bwMode="auto">
          <a:xfrm>
            <a:off x="5212572" y="1415815"/>
            <a:ext cx="3628753" cy="2719154"/>
          </a:xfrm>
          <a:prstGeom prst="rect">
            <a:avLst/>
          </a:prstGeom>
          <a:ln w="12700">
            <a:miter lim="400000"/>
          </a:ln>
        </p:spPr>
      </p:pic>
      <p:pic>
        <p:nvPicPr>
          <p:cNvPr id="218" name="Screenshot 2023-09-14 at 09.43.21.png" descr="Screenshot 2023-09-14 at 09.43.21.png"/>
          <p:cNvPicPr>
            <a:picLocks noChangeAspect="1"/>
          </p:cNvPicPr>
          <p:nvPr/>
        </p:nvPicPr>
        <p:blipFill>
          <a:blip r:embed="rId3">
            <a:alphaModFix/>
          </a:blip>
          <a:srcRect l="55250" t="39616" b="11896"/>
          <a:stretch/>
        </p:blipFill>
        <p:spPr bwMode="auto">
          <a:xfrm>
            <a:off x="5223255" y="4219949"/>
            <a:ext cx="3615220" cy="1640362"/>
          </a:xfrm>
          <a:prstGeom prst="rect">
            <a:avLst/>
          </a:prstGeom>
          <a:ln w="12700">
            <a:miter lim="400000"/>
          </a:ln>
        </p:spPr>
      </p:pic>
      <p:sp>
        <p:nvSpPr>
          <p:cNvPr id="3" name="TextBox 2">
            <a:extLst>
              <a:ext uri="{FF2B5EF4-FFF2-40B4-BE49-F238E27FC236}">
                <a16:creationId xmlns:a16="http://schemas.microsoft.com/office/drawing/2014/main" id="{04CE85FE-1796-AF8A-EB82-AFB934FDE869}"/>
              </a:ext>
            </a:extLst>
          </p:cNvPr>
          <p:cNvSpPr txBox="1"/>
          <p:nvPr/>
        </p:nvSpPr>
        <p:spPr bwMode="auto">
          <a:xfrm>
            <a:off x="1115936" y="860459"/>
            <a:ext cx="7938882" cy="5078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n-GB" sz="2700" b="1" kern="0" cap="all" dirty="0">
                <a:solidFill>
                  <a:srgbClr val="97C7EB"/>
                </a:solidFill>
                <a:latin typeface="Gill Sans"/>
                <a:cs typeface="Gill Sans"/>
              </a:rPr>
              <a:t>Overview of the EOSC EU NODE</a:t>
            </a:r>
            <a:endParaRPr lang="en-DK" sz="2700" dirty="0">
              <a:solidFill>
                <a:schemeClr val="bg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31" name="Shape 75"/>
          <p:cNvSpPr/>
          <p:nvPr/>
        </p:nvSpPr>
        <p:spPr bwMode="auto">
          <a:xfrm>
            <a:off x="3869923" y="4990328"/>
            <a:ext cx="5272139" cy="771241"/>
          </a:xfrm>
          <a:prstGeom prst="rect">
            <a:avLst/>
          </a:prstGeom>
          <a:solidFill>
            <a:srgbClr val="DDDDDD">
              <a:alpha val="54772"/>
            </a:srgbClr>
          </a:solidFill>
          <a:ln w="12700">
            <a:miter lim="400000"/>
          </a:ln>
        </p:spPr>
        <p:txBody>
          <a:bodyPr lIns="34289" tIns="34289" rIns="34289" bIns="34289" anchor="ctr"/>
          <a:lstStyle/>
          <a:p>
            <a:pPr algn="ctr" defTabSz="308073">
              <a:defRPr sz="2400">
                <a:solidFill>
                  <a:srgbClr val="FFFFFF"/>
                </a:solidFill>
                <a:latin typeface="Gill Sans Light"/>
                <a:ea typeface="Gill Sans Light"/>
                <a:cs typeface="Gill Sans Light"/>
              </a:defRPr>
            </a:pPr>
            <a:endParaRPr/>
          </a:p>
        </p:txBody>
      </p:sp>
      <p:sp>
        <p:nvSpPr>
          <p:cNvPr id="232" name="Shape 75"/>
          <p:cNvSpPr/>
          <p:nvPr/>
        </p:nvSpPr>
        <p:spPr bwMode="auto">
          <a:xfrm>
            <a:off x="-13674" y="849067"/>
            <a:ext cx="3883596" cy="5151683"/>
          </a:xfrm>
          <a:prstGeom prst="rect">
            <a:avLst/>
          </a:prstGeom>
          <a:solidFill>
            <a:srgbClr val="000000">
              <a:alpha val="66622"/>
            </a:srgbClr>
          </a:solidFill>
          <a:ln w="12700">
            <a:miter lim="400000"/>
          </a:ln>
        </p:spPr>
        <p:txBody>
          <a:bodyPr lIns="34289" tIns="34289" rIns="34289" bIns="34289" anchor="ctr"/>
          <a:lstStyle/>
          <a:p>
            <a:pPr algn="ctr" defTabSz="308073">
              <a:defRPr sz="2400">
                <a:solidFill>
                  <a:srgbClr val="FFFFFF"/>
                </a:solidFill>
                <a:latin typeface="Gill Sans Light"/>
                <a:ea typeface="Gill Sans Light"/>
                <a:cs typeface="Gill Sans Light"/>
              </a:defRPr>
            </a:pPr>
            <a:endParaRPr/>
          </a:p>
        </p:txBody>
      </p:sp>
      <p:sp>
        <p:nvSpPr>
          <p:cNvPr id="233" name="Shape 75"/>
          <p:cNvSpPr/>
          <p:nvPr/>
        </p:nvSpPr>
        <p:spPr bwMode="auto">
          <a:xfrm>
            <a:off x="514924" y="849067"/>
            <a:ext cx="8637320" cy="597373"/>
          </a:xfrm>
          <a:prstGeom prst="rect">
            <a:avLst/>
          </a:prstGeom>
          <a:solidFill>
            <a:srgbClr val="000000">
              <a:alpha val="49615"/>
            </a:srgbClr>
          </a:solidFill>
          <a:ln w="12700">
            <a:miter lim="400000"/>
          </a:ln>
        </p:spPr>
        <p:txBody>
          <a:bodyPr lIns="34289" tIns="34289" rIns="34289" bIns="34289" anchor="ctr"/>
          <a:lstStyle/>
          <a:p>
            <a:pPr algn="ctr" defTabSz="308073">
              <a:defRPr sz="2400">
                <a:solidFill>
                  <a:srgbClr val="FFFFFF"/>
                </a:solidFill>
                <a:latin typeface="Gill Sans Light"/>
                <a:ea typeface="Gill Sans Light"/>
                <a:cs typeface="Gill Sans Light"/>
              </a:defRPr>
            </a:pPr>
            <a:endParaRPr/>
          </a:p>
        </p:txBody>
      </p:sp>
      <p:sp>
        <p:nvSpPr>
          <p:cNvPr id="234" name="Shape 97"/>
          <p:cNvSpPr txBox="1"/>
          <p:nvPr/>
        </p:nvSpPr>
        <p:spPr bwMode="auto">
          <a:xfrm>
            <a:off x="3461954" y="863946"/>
            <a:ext cx="5680107" cy="535777"/>
          </a:xfrm>
          <a:prstGeom prst="rect">
            <a:avLst/>
          </a:prstGeom>
          <a:ln w="12700">
            <a:miter lim="400000"/>
          </a:ln>
        </p:spPr>
        <p:txBody>
          <a:bodyPr lIns="0" tIns="0" rIns="0" bIns="0" anchor="ctr">
            <a:normAutofit/>
          </a:bodyPr>
          <a:lstStyle>
            <a:lvl1pPr algn="ctr" defTabSz="410764">
              <a:defRPr sz="3200" b="1" cap="all">
                <a:solidFill>
                  <a:srgbClr val="FFFFFF"/>
                </a:solidFill>
                <a:latin typeface="Gill Sans"/>
                <a:ea typeface="Gill Sans"/>
                <a:cs typeface="Gill Sans"/>
              </a:defRPr>
            </a:lvl1pPr>
          </a:lstStyle>
          <a:p>
            <a:pPr>
              <a:defRPr/>
            </a:pPr>
            <a:r>
              <a:rPr sz="2400" dirty="0"/>
              <a:t>WHAT’S INSIDE (LOT2)</a:t>
            </a:r>
          </a:p>
        </p:txBody>
      </p:sp>
      <p:sp>
        <p:nvSpPr>
          <p:cNvPr id="235" name="Shape 97"/>
          <p:cNvSpPr txBox="1">
            <a:spLocks noGrp="1"/>
          </p:cNvSpPr>
          <p:nvPr>
            <p:ph type="title"/>
          </p:nvPr>
        </p:nvSpPr>
        <p:spPr bwMode="auto">
          <a:xfrm>
            <a:off x="-26003" y="863946"/>
            <a:ext cx="3496089" cy="535777"/>
          </a:xfrm>
          <a:prstGeom prst="rect">
            <a:avLst/>
          </a:prstGeom>
        </p:spPr>
        <p:txBody>
          <a:bodyPr/>
          <a:lstStyle>
            <a:lvl1pPr>
              <a:defRPr sz="3200">
                <a:solidFill>
                  <a:srgbClr val="FFFFFF"/>
                </a:solidFill>
              </a:defRPr>
            </a:lvl1pPr>
          </a:lstStyle>
          <a:p>
            <a:pPr>
              <a:defRPr/>
            </a:pPr>
            <a:r>
              <a:rPr b="1" dirty="0"/>
              <a:t>SCOPE</a:t>
            </a:r>
          </a:p>
        </p:txBody>
      </p:sp>
      <p:sp>
        <p:nvSpPr>
          <p:cNvPr id="236" name="Shape 98"/>
          <p:cNvSpPr txBox="1">
            <a:spLocks noGrp="1"/>
          </p:cNvSpPr>
          <p:nvPr>
            <p:ph type="body" sz="half" idx="1"/>
          </p:nvPr>
        </p:nvSpPr>
        <p:spPr bwMode="auto">
          <a:xfrm>
            <a:off x="43137" y="1414602"/>
            <a:ext cx="3772780" cy="4444668"/>
          </a:xfrm>
          <a:prstGeom prst="rect">
            <a:avLst/>
          </a:prstGeom>
        </p:spPr>
        <p:txBody>
          <a:bodyPr vertOverflow="overflow" horzOverflow="overflow" vert="horz" wrap="square" lIns="0" tIns="0" rIns="0" bIns="0" numCol="1" spcCol="0" rtlCol="0" fromWordArt="0" anchor="t" anchorCtr="0" forceAA="0" compatLnSpc="0">
            <a:noAutofit/>
          </a:bodyPr>
          <a:lstStyle/>
          <a:p>
            <a:pPr marL="0" indent="0" defTabSz="200380">
              <a:lnSpc>
                <a:spcPct val="120000"/>
              </a:lnSpc>
              <a:spcBef>
                <a:spcPts val="0"/>
              </a:spcBef>
              <a:buSzTx/>
              <a:buNone/>
              <a:defRPr sz="1600">
                <a:solidFill>
                  <a:srgbClr val="FFFFFF"/>
                </a:solidFill>
                <a:latin typeface="Gill Sans SemiBold"/>
                <a:ea typeface="Gill Sans SemiBold"/>
                <a:cs typeface="Gill Sans SemiBold"/>
              </a:defRPr>
            </a:pPr>
            <a:r>
              <a:rPr sz="1500" dirty="0">
                <a:latin typeface="Gill Sans" panose="020B0502020104020203" pitchFamily="34" charset="-79"/>
                <a:cs typeface="Gill Sans" panose="020B0502020104020203" pitchFamily="34" charset="-79"/>
              </a:rPr>
              <a:t>LOT</a:t>
            </a:r>
            <a:r>
              <a:rPr lang="en-US" sz="1500" dirty="0">
                <a:latin typeface="Gill Sans" panose="020B0502020104020203" pitchFamily="34" charset="-79"/>
                <a:cs typeface="Gill Sans" panose="020B0502020104020203" pitchFamily="34" charset="-79"/>
              </a:rPr>
              <a:t>2</a:t>
            </a:r>
            <a:r>
              <a:rPr sz="1500" dirty="0">
                <a:latin typeface="Gill Sans" panose="020B0502020104020203" pitchFamily="34" charset="-79"/>
                <a:cs typeface="Gill Sans" panose="020B0502020104020203" pitchFamily="34" charset="-79"/>
              </a:rPr>
              <a:t>:</a:t>
            </a:r>
          </a:p>
          <a:p>
            <a:pPr marL="136208" indent="-136208" defTabSz="200380">
              <a:lnSpc>
                <a:spcPct val="120000"/>
              </a:lnSpc>
              <a:spcBef>
                <a:spcPts val="0"/>
              </a:spcBef>
              <a:buClr>
                <a:srgbClr val="FFFFFF"/>
              </a:buClr>
              <a:buFont typeface="Gill Sans"/>
              <a:defRPr sz="1600">
                <a:solidFill>
                  <a:srgbClr val="FFFFFF"/>
                </a:solidFill>
              </a:defRPr>
            </a:pPr>
            <a:r>
              <a:rPr lang="en-GB" sz="1500" dirty="0">
                <a:latin typeface="Gill Sans" panose="020B0502020104020203" pitchFamily="34" charset="-79"/>
                <a:cs typeface="Gill Sans" panose="020B0502020104020203" pitchFamily="34" charset="-79"/>
              </a:rPr>
              <a:t>OFFERING</a:t>
            </a:r>
          </a:p>
          <a:p>
            <a:pPr marL="390216" lvl="1" indent="-136208" defTabSz="200380">
              <a:lnSpc>
                <a:spcPct val="120000"/>
              </a:lnSpc>
              <a:spcBef>
                <a:spcPts val="0"/>
              </a:spcBef>
              <a:buClr>
                <a:srgbClr val="FFFFFF"/>
              </a:buClr>
              <a:buFont typeface="Gill Sans"/>
              <a:defRPr sz="1600">
                <a:solidFill>
                  <a:srgbClr val="FFFFFF"/>
                </a:solidFill>
                <a:latin typeface="Gill Sans SemiBold"/>
                <a:ea typeface="Gill Sans SemiBold"/>
                <a:cs typeface="Gill Sans SemiBold"/>
              </a:defRPr>
            </a:pPr>
            <a:r>
              <a:rPr lang="en-GB" sz="1500" dirty="0">
                <a:latin typeface="Gill Sans" panose="020B0502020104020203" pitchFamily="34" charset="-79"/>
                <a:cs typeface="Gill Sans" panose="020B0502020104020203" pitchFamily="34" charset="-79"/>
              </a:rPr>
              <a:t>Infrastructure/IaaS: </a:t>
            </a:r>
            <a:r>
              <a:rPr lang="en-GB" sz="1500" dirty="0" err="1">
                <a:latin typeface="Gill Sans" panose="020B0502020104020203" pitchFamily="34" charset="-79"/>
                <a:cs typeface="Gill Sans" panose="020B0502020104020203" pitchFamily="34" charset="-79"/>
              </a:rPr>
              <a:t>openstack</a:t>
            </a:r>
            <a:r>
              <a:rPr lang="en-GB" sz="1500" dirty="0">
                <a:latin typeface="Gill Sans" panose="020B0502020104020203" pitchFamily="34" charset="-79"/>
                <a:cs typeface="Gill Sans" panose="020B0502020104020203" pitchFamily="34" charset="-79"/>
              </a:rPr>
              <a:t>-based cloud</a:t>
            </a:r>
          </a:p>
          <a:p>
            <a:pPr marL="390216" lvl="1" indent="-136208" defTabSz="200380">
              <a:lnSpc>
                <a:spcPct val="120000"/>
              </a:lnSpc>
              <a:spcBef>
                <a:spcPts val="0"/>
              </a:spcBef>
              <a:buClr>
                <a:srgbClr val="FFFFFF"/>
              </a:buClr>
              <a:buFont typeface="Gill Sans"/>
              <a:defRPr sz="1600">
                <a:solidFill>
                  <a:srgbClr val="FFFFFF"/>
                </a:solidFill>
                <a:latin typeface="Gill Sans SemiBold"/>
                <a:ea typeface="Gill Sans SemiBold"/>
                <a:cs typeface="Gill Sans SemiBold"/>
              </a:defRPr>
            </a:pPr>
            <a:r>
              <a:rPr lang="en-GB" sz="1500" dirty="0">
                <a:latin typeface="Gill Sans" panose="020B0502020104020203" pitchFamily="34" charset="-79"/>
                <a:cs typeface="Gill Sans" panose="020B0502020104020203" pitchFamily="34" charset="-79"/>
              </a:rPr>
              <a:t>Platform/PaaS: </a:t>
            </a:r>
            <a:r>
              <a:rPr lang="en-GB" sz="1500" dirty="0" err="1">
                <a:latin typeface="Gill Sans" panose="020B0502020104020203" pitchFamily="34" charset="-79"/>
                <a:cs typeface="Gill Sans" panose="020B0502020104020203" pitchFamily="34" charset="-79"/>
              </a:rPr>
              <a:t>kubernetes</a:t>
            </a:r>
            <a:r>
              <a:rPr lang="en-GB" sz="1500" dirty="0">
                <a:latin typeface="Gill Sans" panose="020B0502020104020203" pitchFamily="34" charset="-79"/>
                <a:cs typeface="Gill Sans" panose="020B0502020104020203" pitchFamily="34" charset="-79"/>
              </a:rPr>
              <a:t> / </a:t>
            </a:r>
            <a:r>
              <a:rPr lang="en-GB" sz="1500" dirty="0" err="1">
                <a:latin typeface="Gill Sans" panose="020B0502020104020203" pitchFamily="34" charset="-79"/>
                <a:cs typeface="Gill Sans" panose="020B0502020104020203" pitchFamily="34" charset="-79"/>
              </a:rPr>
              <a:t>okd</a:t>
            </a:r>
            <a:endParaRPr lang="en-GB" sz="1500" dirty="0">
              <a:latin typeface="Gill Sans" panose="020B0502020104020203" pitchFamily="34" charset="-79"/>
              <a:cs typeface="Gill Sans" panose="020B0502020104020203" pitchFamily="34" charset="-79"/>
            </a:endParaRPr>
          </a:p>
          <a:p>
            <a:pPr marL="390216" lvl="1" indent="-136208" defTabSz="200380">
              <a:lnSpc>
                <a:spcPct val="120000"/>
              </a:lnSpc>
              <a:spcBef>
                <a:spcPts val="0"/>
              </a:spcBef>
              <a:buClr>
                <a:srgbClr val="FFFFFF"/>
              </a:buClr>
              <a:buFont typeface="Gill Sans"/>
              <a:defRPr sz="1600">
                <a:solidFill>
                  <a:srgbClr val="FFFFFF"/>
                </a:solidFill>
                <a:latin typeface="Gill Sans SemiBold"/>
                <a:ea typeface="Gill Sans SemiBold"/>
                <a:cs typeface="Gill Sans SemiBold"/>
              </a:defRPr>
            </a:pPr>
            <a:r>
              <a:rPr lang="en-GB" sz="1500" dirty="0">
                <a:latin typeface="Gill Sans" panose="020B0502020104020203" pitchFamily="34" charset="-79"/>
                <a:cs typeface="Gill Sans" panose="020B0502020104020203" pitchFamily="34" charset="-79"/>
              </a:rPr>
              <a:t>Bulk Data Transfer: FTS and others (S3…)</a:t>
            </a:r>
          </a:p>
          <a:p>
            <a:pPr marL="254009" lvl="1" indent="0" defTabSz="200380">
              <a:lnSpc>
                <a:spcPct val="120000"/>
              </a:lnSpc>
              <a:spcBef>
                <a:spcPts val="0"/>
              </a:spcBef>
              <a:buClr>
                <a:srgbClr val="FFFFFF"/>
              </a:buClr>
              <a:buNone/>
              <a:defRPr sz="1600">
                <a:solidFill>
                  <a:srgbClr val="FFFFFF"/>
                </a:solidFill>
                <a:latin typeface="Gill Sans SemiBold"/>
                <a:ea typeface="Gill Sans SemiBold"/>
                <a:cs typeface="Gill Sans SemiBold"/>
              </a:defRPr>
            </a:pPr>
            <a:endParaRPr sz="600" dirty="0">
              <a:latin typeface="Gill Sans" panose="020B0502020104020203" pitchFamily="34" charset="-79"/>
              <a:cs typeface="Gill Sans" panose="020B0502020104020203" pitchFamily="34" charset="-79"/>
            </a:endParaRPr>
          </a:p>
          <a:p>
            <a:pPr marL="0" indent="0" defTabSz="153827">
              <a:lnSpc>
                <a:spcPct val="120000"/>
              </a:lnSpc>
              <a:spcBef>
                <a:spcPts val="0"/>
              </a:spcBef>
              <a:buClr>
                <a:srgbClr val="FFFFFF"/>
              </a:buClr>
              <a:buNone/>
              <a:defRPr sz="1600">
                <a:solidFill>
                  <a:schemeClr val="accent1">
                    <a:lumOff val="25000"/>
                  </a:schemeClr>
                </a:solidFill>
              </a:defRPr>
            </a:pPr>
            <a:r>
              <a:rPr lang="en-GB" sz="1500" dirty="0">
                <a:latin typeface="Gill Sans" panose="020B0502020104020203" pitchFamily="34" charset="-79"/>
                <a:cs typeface="Gill Sans" panose="020B0502020104020203" pitchFamily="34" charset="-79"/>
              </a:rPr>
              <a:t>Open source &amp; industry/community </a:t>
            </a:r>
            <a:r>
              <a:rPr lang="en-GB" sz="1500" dirty="0">
                <a:latin typeface="Gill Sans" panose="020B0502020104020203" pitchFamily="34" charset="-79"/>
                <a:ea typeface="Gill Sans SemiBold"/>
                <a:cs typeface="Gill Sans" panose="020B0502020104020203" pitchFamily="34" charset="-79"/>
              </a:rPr>
              <a:t>standard </a:t>
            </a:r>
            <a:r>
              <a:rPr lang="en-GB" sz="1500" dirty="0">
                <a:latin typeface="Gill Sans" panose="020B0502020104020203" pitchFamily="34" charset="-79"/>
                <a:ea typeface="Gill Sans"/>
                <a:cs typeface="Gill Sans" panose="020B0502020104020203" pitchFamily="34" charset="-79"/>
              </a:rPr>
              <a:t>components for cloud infrastructure orchestration</a:t>
            </a:r>
          </a:p>
          <a:p>
            <a:pPr marL="0" indent="0" defTabSz="153827">
              <a:lnSpc>
                <a:spcPct val="120000"/>
              </a:lnSpc>
              <a:spcBef>
                <a:spcPts val="0"/>
              </a:spcBef>
              <a:buClr>
                <a:srgbClr val="FFFFFF"/>
              </a:buClr>
              <a:buNone/>
              <a:defRPr sz="1600">
                <a:solidFill>
                  <a:schemeClr val="accent1">
                    <a:lumOff val="25000"/>
                  </a:schemeClr>
                </a:solidFill>
              </a:defRPr>
            </a:pPr>
            <a:endParaRPr lang="en-GB" sz="600" dirty="0">
              <a:latin typeface="Gill Sans" panose="020B0502020104020203" pitchFamily="34" charset="-79"/>
              <a:cs typeface="Gill Sans" panose="020B0502020104020203" pitchFamily="34" charset="-79"/>
            </a:endParaRPr>
          </a:p>
          <a:p>
            <a:pPr marL="136208" indent="-136208" defTabSz="200380">
              <a:lnSpc>
                <a:spcPct val="120000"/>
              </a:lnSpc>
              <a:spcBef>
                <a:spcPts val="0"/>
              </a:spcBef>
              <a:buClr>
                <a:srgbClr val="FFFFFF"/>
              </a:buClr>
              <a:buFont typeface="Gill Sans"/>
              <a:defRPr sz="1600">
                <a:solidFill>
                  <a:srgbClr val="FFFFFF"/>
                </a:solidFill>
                <a:latin typeface="Gill Sans SemiBold"/>
                <a:ea typeface="Gill Sans SemiBold"/>
                <a:cs typeface="Gill Sans SemiBold"/>
              </a:defRPr>
            </a:pPr>
            <a:r>
              <a:rPr lang="en-GB" sz="1500" dirty="0">
                <a:latin typeface="Gill Sans" panose="020B0502020104020203" pitchFamily="34" charset="-79"/>
                <a:cs typeface="Gill Sans" panose="020B0502020104020203" pitchFamily="34" charset="-79"/>
              </a:rPr>
              <a:t>INTEGRATION:</a:t>
            </a:r>
          </a:p>
          <a:p>
            <a:pPr marL="390216" lvl="1" indent="-136208" defTabSz="200380">
              <a:lnSpc>
                <a:spcPct val="120000"/>
              </a:lnSpc>
              <a:spcBef>
                <a:spcPts val="0"/>
              </a:spcBef>
              <a:buClr>
                <a:srgbClr val="FFFFFF"/>
              </a:buClr>
              <a:buFont typeface="Gill Sans"/>
              <a:defRPr sz="1600">
                <a:solidFill>
                  <a:srgbClr val="FFFFFF"/>
                </a:solidFill>
                <a:latin typeface="Gill Sans"/>
                <a:ea typeface="Gill Sans"/>
                <a:cs typeface="Gill Sans"/>
              </a:defRPr>
            </a:pPr>
            <a:r>
              <a:rPr lang="en-GB" sz="1500" dirty="0">
                <a:latin typeface="Gill Sans" panose="020B0502020104020203" pitchFamily="34" charset="-79"/>
                <a:cs typeface="Gill Sans" panose="020B0502020104020203" pitchFamily="34" charset="-79"/>
              </a:rPr>
              <a:t>‘vanilla’ versions - minimum modifications possible</a:t>
            </a:r>
          </a:p>
          <a:p>
            <a:pPr marL="390216" lvl="1" indent="-136208" defTabSz="200380">
              <a:lnSpc>
                <a:spcPct val="120000"/>
              </a:lnSpc>
              <a:spcBef>
                <a:spcPts val="0"/>
              </a:spcBef>
              <a:buClr>
                <a:srgbClr val="FFFFFF"/>
              </a:buClr>
              <a:buFont typeface="Gill Sans"/>
              <a:defRPr sz="1600">
                <a:solidFill>
                  <a:srgbClr val="FFFFFF"/>
                </a:solidFill>
                <a:latin typeface="Gill Sans"/>
                <a:ea typeface="Gill Sans"/>
                <a:cs typeface="Gill Sans"/>
              </a:defRPr>
            </a:pPr>
            <a:r>
              <a:rPr sz="1500" dirty="0">
                <a:latin typeface="Gill Sans" panose="020B0502020104020203" pitchFamily="34" charset="-79"/>
                <a:cs typeface="Gill Sans" panose="020B0502020104020203" pitchFamily="34" charset="-79"/>
              </a:rPr>
              <a:t>API-based integration of services and resources </a:t>
            </a:r>
            <a:endParaRPr lang="en-US" sz="1500" dirty="0">
              <a:latin typeface="Gill Sans" panose="020B0502020104020203" pitchFamily="34" charset="-79"/>
              <a:cs typeface="Gill Sans" panose="020B0502020104020203" pitchFamily="34" charset="-79"/>
            </a:endParaRPr>
          </a:p>
          <a:p>
            <a:pPr marL="66366" indent="-136208" defTabSz="200380">
              <a:lnSpc>
                <a:spcPct val="120000"/>
              </a:lnSpc>
              <a:spcBef>
                <a:spcPts val="0"/>
              </a:spcBef>
              <a:buClr>
                <a:srgbClr val="FFFFFF"/>
              </a:buClr>
              <a:buFont typeface="Gill Sans"/>
              <a:defRPr sz="1600">
                <a:solidFill>
                  <a:srgbClr val="FFFFFF"/>
                </a:solidFill>
                <a:latin typeface="Gill Sans"/>
                <a:ea typeface="Gill Sans"/>
                <a:cs typeface="Gill Sans"/>
              </a:defRPr>
            </a:pPr>
            <a:endParaRPr lang="en-DK" sz="600" dirty="0">
              <a:latin typeface="Gill Sans" panose="020B0502020104020203" pitchFamily="34" charset="-79"/>
              <a:cs typeface="Gill Sans" panose="020B0502020104020203" pitchFamily="34" charset="-79"/>
            </a:endParaRPr>
          </a:p>
          <a:p>
            <a:pPr marL="0" indent="0" defTabSz="200380">
              <a:lnSpc>
                <a:spcPct val="120000"/>
              </a:lnSpc>
              <a:spcBef>
                <a:spcPts val="0"/>
              </a:spcBef>
              <a:buClr>
                <a:srgbClr val="FFFFFF"/>
              </a:buClr>
              <a:buNone/>
              <a:defRPr sz="1600">
                <a:solidFill>
                  <a:srgbClr val="FFFFFF"/>
                </a:solidFill>
                <a:latin typeface="Gill Sans"/>
                <a:ea typeface="Gill Sans"/>
                <a:cs typeface="Gill Sans"/>
              </a:defRPr>
            </a:pPr>
            <a:r>
              <a:rPr lang="en-GB" sz="1500" dirty="0">
                <a:latin typeface="Gill Sans" panose="020B0502020104020203" pitchFamily="34" charset="-79"/>
                <a:cs typeface="Gill Sans" panose="020B0502020104020203" pitchFamily="34" charset="-79"/>
              </a:rPr>
              <a:t>AAI integration - integration with LOT1’s portal</a:t>
            </a:r>
          </a:p>
        </p:txBody>
      </p:sp>
      <p:pic>
        <p:nvPicPr>
          <p:cNvPr id="237" name="osstandard1.png" descr="osstandard1.png"/>
          <p:cNvPicPr>
            <a:picLocks noChangeAspect="1"/>
          </p:cNvPicPr>
          <p:nvPr/>
        </p:nvPicPr>
        <p:blipFill>
          <a:blip r:embed="rId3"/>
          <a:stretch/>
        </p:blipFill>
        <p:spPr bwMode="auto">
          <a:xfrm>
            <a:off x="4033483" y="5219701"/>
            <a:ext cx="1736090" cy="312497"/>
          </a:xfrm>
          <a:prstGeom prst="rect">
            <a:avLst/>
          </a:prstGeom>
          <a:ln w="12700">
            <a:miter lim="400000"/>
          </a:ln>
        </p:spPr>
      </p:pic>
      <p:pic>
        <p:nvPicPr>
          <p:cNvPr id="238" name="clipart1469937.png" descr="clipart1469937.png"/>
          <p:cNvPicPr>
            <a:picLocks noChangeAspect="1"/>
          </p:cNvPicPr>
          <p:nvPr/>
        </p:nvPicPr>
        <p:blipFill>
          <a:blip r:embed="rId4"/>
          <a:srcRect r="42670" b="26430"/>
          <a:stretch/>
        </p:blipFill>
        <p:spPr bwMode="auto">
          <a:xfrm>
            <a:off x="6188304" y="5129041"/>
            <a:ext cx="1131668" cy="493958"/>
          </a:xfrm>
          <a:prstGeom prst="rect">
            <a:avLst/>
          </a:prstGeom>
          <a:ln w="12700">
            <a:miter lim="400000"/>
          </a:ln>
        </p:spPr>
      </p:pic>
      <p:pic>
        <p:nvPicPr>
          <p:cNvPr id="239" name="clipart1469937.png" descr="clipart1469937.png"/>
          <p:cNvPicPr>
            <a:picLocks noChangeAspect="1"/>
          </p:cNvPicPr>
          <p:nvPr/>
        </p:nvPicPr>
        <p:blipFill>
          <a:blip r:embed="rId4"/>
          <a:srcRect t="70326" r="42670"/>
          <a:stretch/>
        </p:blipFill>
        <p:spPr bwMode="auto">
          <a:xfrm>
            <a:off x="6724008" y="5253484"/>
            <a:ext cx="1131668" cy="199241"/>
          </a:xfrm>
          <a:prstGeom prst="rect">
            <a:avLst/>
          </a:prstGeom>
          <a:ln w="12700">
            <a:miter lim="400000"/>
          </a:ln>
        </p:spPr>
      </p:pic>
      <p:pic>
        <p:nvPicPr>
          <p:cNvPr id="240" name="pasted-movie.png" descr="pasted-movie.png"/>
          <p:cNvPicPr>
            <a:picLocks noChangeAspect="1"/>
          </p:cNvPicPr>
          <p:nvPr/>
        </p:nvPicPr>
        <p:blipFill>
          <a:blip r:embed="rId5">
            <a:alphaModFix amt="37843"/>
          </a:blip>
          <a:stretch/>
        </p:blipFill>
        <p:spPr bwMode="auto">
          <a:xfrm>
            <a:off x="7952817" y="5131083"/>
            <a:ext cx="979505" cy="489754"/>
          </a:xfrm>
          <a:prstGeom prst="rect">
            <a:avLst/>
          </a:prstGeom>
          <a:ln w="12700">
            <a:miter lim="400000"/>
          </a:ln>
        </p:spPr>
      </p:pic>
      <p:pic>
        <p:nvPicPr>
          <p:cNvPr id="242" name="LOT3_architecture.png" descr="LOT3_architecture.png"/>
          <p:cNvPicPr>
            <a:picLocks noChangeAspect="1"/>
          </p:cNvPicPr>
          <p:nvPr/>
        </p:nvPicPr>
        <p:blipFill>
          <a:blip r:embed="rId6">
            <a:alphaModFix amt="93000"/>
            <a:extLst>
              <a:ext uri="{BEBA8EAE-BF5A-486C-A8C5-ECC9F3942E4B}">
                <a14:imgProps xmlns:a14="http://schemas.microsoft.com/office/drawing/2010/main">
                  <a14:imgLayer r:embed="rId7">
                    <a14:imgEffect>
                      <a14:sharpenSoften amount="100000"/>
                    </a14:imgEffect>
                    <a14:imgEffect>
                      <a14:saturation sat="219000"/>
                    </a14:imgEffect>
                    <a14:imgEffect>
                      <a14:brightnessContrast bright="-8000" contrast="34000"/>
                    </a14:imgEffect>
                  </a14:imgLayer>
                </a14:imgProps>
              </a:ext>
            </a:extLst>
          </a:blip>
          <a:srcRect r="10982"/>
          <a:stretch/>
        </p:blipFill>
        <p:spPr bwMode="auto">
          <a:xfrm>
            <a:off x="4134096" y="1534262"/>
            <a:ext cx="4920402" cy="3298573"/>
          </a:xfrm>
          <a:prstGeom prst="rect">
            <a:avLst/>
          </a:prstGeom>
          <a:ln w="12700">
            <a:miter lim="400000"/>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45" name="Shape 75"/>
          <p:cNvSpPr/>
          <p:nvPr/>
        </p:nvSpPr>
        <p:spPr bwMode="auto">
          <a:xfrm>
            <a:off x="3661573" y="4967430"/>
            <a:ext cx="5753429" cy="771241"/>
          </a:xfrm>
          <a:prstGeom prst="rect">
            <a:avLst/>
          </a:prstGeom>
          <a:solidFill>
            <a:srgbClr val="DDDDDD">
              <a:alpha val="80331"/>
            </a:srgbClr>
          </a:solidFill>
          <a:ln w="12700">
            <a:miter lim="400000"/>
          </a:ln>
        </p:spPr>
        <p:txBody>
          <a:bodyPr lIns="34289" tIns="34289" rIns="34289" bIns="34289" anchor="ctr"/>
          <a:lstStyle/>
          <a:p>
            <a:pPr algn="ctr" defTabSz="308073">
              <a:defRPr sz="2400">
                <a:solidFill>
                  <a:srgbClr val="FFFFFF"/>
                </a:solidFill>
                <a:latin typeface="Gill Sans Light"/>
                <a:ea typeface="Gill Sans Light"/>
                <a:cs typeface="Gill Sans Light"/>
              </a:defRPr>
            </a:pPr>
            <a:endParaRPr/>
          </a:p>
        </p:txBody>
      </p:sp>
      <p:sp>
        <p:nvSpPr>
          <p:cNvPr id="246" name="Shape 75"/>
          <p:cNvSpPr/>
          <p:nvPr/>
        </p:nvSpPr>
        <p:spPr bwMode="auto">
          <a:xfrm>
            <a:off x="-8139" y="849067"/>
            <a:ext cx="3650888" cy="5169591"/>
          </a:xfrm>
          <a:prstGeom prst="rect">
            <a:avLst/>
          </a:prstGeom>
          <a:solidFill>
            <a:srgbClr val="000000">
              <a:alpha val="66622"/>
            </a:srgbClr>
          </a:solidFill>
          <a:ln w="12700">
            <a:miter lim="400000"/>
          </a:ln>
        </p:spPr>
        <p:txBody>
          <a:bodyPr lIns="34289" tIns="34289" rIns="34289" bIns="34289" anchor="ctr"/>
          <a:lstStyle/>
          <a:p>
            <a:pPr algn="ctr" defTabSz="308073">
              <a:defRPr sz="2400">
                <a:solidFill>
                  <a:srgbClr val="FFFFFF"/>
                </a:solidFill>
                <a:latin typeface="Gill Sans Light"/>
                <a:ea typeface="Gill Sans Light"/>
                <a:cs typeface="Gill Sans Light"/>
              </a:defRPr>
            </a:pPr>
            <a:endParaRPr/>
          </a:p>
        </p:txBody>
      </p:sp>
      <p:sp>
        <p:nvSpPr>
          <p:cNvPr id="247" name="Shape 75"/>
          <p:cNvSpPr/>
          <p:nvPr/>
        </p:nvSpPr>
        <p:spPr bwMode="auto">
          <a:xfrm>
            <a:off x="514924" y="849067"/>
            <a:ext cx="8637320" cy="597373"/>
          </a:xfrm>
          <a:prstGeom prst="rect">
            <a:avLst/>
          </a:prstGeom>
          <a:solidFill>
            <a:srgbClr val="000000">
              <a:alpha val="49615"/>
            </a:srgbClr>
          </a:solidFill>
          <a:ln w="12700">
            <a:miter lim="400000"/>
          </a:ln>
        </p:spPr>
        <p:txBody>
          <a:bodyPr lIns="34289" tIns="34289" rIns="34289" bIns="34289" anchor="ctr"/>
          <a:lstStyle/>
          <a:p>
            <a:pPr algn="ctr" defTabSz="308073">
              <a:defRPr sz="2400">
                <a:solidFill>
                  <a:srgbClr val="FFFFFF"/>
                </a:solidFill>
                <a:latin typeface="Gill Sans Light"/>
                <a:ea typeface="Gill Sans Light"/>
                <a:cs typeface="Gill Sans Light"/>
              </a:defRPr>
            </a:pPr>
            <a:endParaRPr/>
          </a:p>
        </p:txBody>
      </p:sp>
      <p:sp>
        <p:nvSpPr>
          <p:cNvPr id="248" name="Shape 97"/>
          <p:cNvSpPr txBox="1"/>
          <p:nvPr/>
        </p:nvSpPr>
        <p:spPr bwMode="auto">
          <a:xfrm>
            <a:off x="3461954" y="863946"/>
            <a:ext cx="5680107" cy="535777"/>
          </a:xfrm>
          <a:prstGeom prst="rect">
            <a:avLst/>
          </a:prstGeom>
          <a:ln w="12700">
            <a:miter lim="400000"/>
          </a:ln>
        </p:spPr>
        <p:txBody>
          <a:bodyPr lIns="0" tIns="0" rIns="0" bIns="0" anchor="ctr">
            <a:normAutofit/>
          </a:bodyPr>
          <a:lstStyle>
            <a:lvl1pPr algn="ctr" defTabSz="410764">
              <a:defRPr sz="3200" b="1" cap="all">
                <a:solidFill>
                  <a:srgbClr val="FFFFFF"/>
                </a:solidFill>
                <a:latin typeface="Gill Sans"/>
                <a:ea typeface="Gill Sans"/>
                <a:cs typeface="Gill Sans"/>
              </a:defRPr>
            </a:lvl1pPr>
          </a:lstStyle>
          <a:p>
            <a:pPr>
              <a:defRPr/>
            </a:pPr>
            <a:r>
              <a:rPr sz="2400" dirty="0"/>
              <a:t>WHAT’S INSIDE (LOT</a:t>
            </a:r>
            <a:r>
              <a:rPr lang="en-US" sz="2400" dirty="0"/>
              <a:t>3</a:t>
            </a:r>
            <a:r>
              <a:rPr sz="2400" dirty="0"/>
              <a:t>)</a:t>
            </a:r>
          </a:p>
        </p:txBody>
      </p:sp>
      <p:sp>
        <p:nvSpPr>
          <p:cNvPr id="249" name="Shape 97"/>
          <p:cNvSpPr txBox="1">
            <a:spLocks noGrp="1"/>
          </p:cNvSpPr>
          <p:nvPr>
            <p:ph type="title"/>
          </p:nvPr>
        </p:nvSpPr>
        <p:spPr bwMode="auto">
          <a:xfrm>
            <a:off x="-26003" y="863946"/>
            <a:ext cx="3496089" cy="535777"/>
          </a:xfrm>
          <a:prstGeom prst="rect">
            <a:avLst/>
          </a:prstGeom>
        </p:spPr>
        <p:txBody>
          <a:bodyPr/>
          <a:lstStyle>
            <a:lvl1pPr>
              <a:defRPr sz="3200">
                <a:solidFill>
                  <a:srgbClr val="FFFFFF"/>
                </a:solidFill>
              </a:defRPr>
            </a:lvl1pPr>
          </a:lstStyle>
          <a:p>
            <a:pPr>
              <a:defRPr/>
            </a:pPr>
            <a:r>
              <a:t>SCOPE</a:t>
            </a:r>
          </a:p>
        </p:txBody>
      </p:sp>
      <p:sp>
        <p:nvSpPr>
          <p:cNvPr id="250" name="Shape 98"/>
          <p:cNvSpPr txBox="1">
            <a:spLocks noGrp="1"/>
          </p:cNvSpPr>
          <p:nvPr>
            <p:ph type="body" sz="half" idx="1"/>
          </p:nvPr>
        </p:nvSpPr>
        <p:spPr bwMode="auto">
          <a:xfrm>
            <a:off x="199963" y="1543424"/>
            <a:ext cx="3389441" cy="4406996"/>
          </a:xfrm>
          <a:prstGeom prst="rect">
            <a:avLst/>
          </a:prstGeom>
        </p:spPr>
        <p:txBody>
          <a:bodyPr vertOverflow="overflow" horzOverflow="overflow" vert="horz" wrap="square" lIns="0" tIns="0" rIns="0" bIns="0" numCol="1" spcCol="0" rtlCol="0" fromWordArt="0" anchor="t" anchorCtr="0" forceAA="0" compatLnSpc="0">
            <a:noAutofit/>
          </a:bodyPr>
          <a:lstStyle/>
          <a:p>
            <a:pPr marL="0" indent="0" defTabSz="177006">
              <a:lnSpc>
                <a:spcPct val="120000"/>
              </a:lnSpc>
              <a:spcBef>
                <a:spcPts val="0"/>
              </a:spcBef>
              <a:buSzTx/>
              <a:buNone/>
              <a:defRPr sz="1850">
                <a:solidFill>
                  <a:srgbClr val="FFFFFF"/>
                </a:solidFill>
                <a:latin typeface="Gill Sans SemiBold"/>
                <a:ea typeface="Gill Sans SemiBold"/>
                <a:cs typeface="Gill Sans SemiBold"/>
              </a:defRPr>
            </a:pPr>
            <a:r>
              <a:rPr sz="1500" dirty="0"/>
              <a:t>LOT3</a:t>
            </a:r>
          </a:p>
          <a:p>
            <a:pPr marL="120319" indent="-120319" defTabSz="177006">
              <a:lnSpc>
                <a:spcPct val="120000"/>
              </a:lnSpc>
              <a:spcBef>
                <a:spcPts val="0"/>
              </a:spcBef>
              <a:buClr>
                <a:srgbClr val="FFFFFF"/>
              </a:buClr>
              <a:buFont typeface="Gill Sans"/>
              <a:defRPr sz="1850">
                <a:solidFill>
                  <a:srgbClr val="FFFFFF"/>
                </a:solidFill>
              </a:defRPr>
            </a:pPr>
            <a:r>
              <a:rPr lang="en-GB" sz="1500" dirty="0">
                <a:latin typeface="Gill Sans SemiBold"/>
                <a:ea typeface="Gill Sans SemiBold"/>
                <a:cs typeface="Gill Sans SemiBold"/>
              </a:rPr>
              <a:t>Data-centric </a:t>
            </a:r>
            <a:r>
              <a:rPr lang="en-GB" sz="1500" b="1" dirty="0">
                <a:latin typeface="Gill Sans SemiBold" panose="020B0502020104020203" pitchFamily="34" charset="-79"/>
                <a:cs typeface="Gill Sans SemiBold" panose="020B0502020104020203" pitchFamily="34" charset="-79"/>
              </a:rPr>
              <a:t>services</a:t>
            </a:r>
            <a:endParaRPr lang="en-GB" sz="1500" b="1" dirty="0">
              <a:latin typeface="Gill Sans SemiBold" panose="020B0502020104020203" pitchFamily="34" charset="-79"/>
              <a:ea typeface="Gill Sans SemiBold"/>
              <a:cs typeface="Gill Sans SemiBold" panose="020B0502020104020203" pitchFamily="34" charset="-79"/>
            </a:endParaRPr>
          </a:p>
          <a:p>
            <a:pPr marL="344699" lvl="1" indent="-120319" defTabSz="177006">
              <a:lnSpc>
                <a:spcPct val="120000"/>
              </a:lnSpc>
              <a:spcBef>
                <a:spcPts val="0"/>
              </a:spcBef>
              <a:buClr>
                <a:srgbClr val="FFFFFF"/>
              </a:buClr>
              <a:buFont typeface="Gill Sans"/>
              <a:defRPr sz="1850">
                <a:solidFill>
                  <a:srgbClr val="FFFFFF"/>
                </a:solidFill>
                <a:latin typeface="Gill Sans SemiBold"/>
                <a:ea typeface="Gill Sans SemiBold"/>
                <a:cs typeface="Gill Sans SemiBold"/>
              </a:defRPr>
            </a:pPr>
            <a:r>
              <a:rPr sz="1500" dirty="0"/>
              <a:t>EFSS/SYNC &amp; SHARE: </a:t>
            </a:r>
            <a:r>
              <a:rPr lang="en-US" sz="1500" dirty="0" err="1">
                <a:solidFill>
                  <a:srgbClr val="FFFFFF"/>
                </a:solidFill>
                <a:latin typeface="Gill Sans" panose="020B0502020104020203" pitchFamily="34" charset="-79"/>
                <a:cs typeface="Gill Sans" panose="020B0502020104020203" pitchFamily="34" charset="-79"/>
              </a:rPr>
              <a:t>OwnCloud</a:t>
            </a:r>
            <a:endParaRPr sz="1500" dirty="0">
              <a:solidFill>
                <a:srgbClr val="FFFFFF"/>
              </a:solidFill>
              <a:latin typeface="Gill Sans" panose="020B0502020104020203" pitchFamily="34" charset="-79"/>
              <a:cs typeface="Gill Sans" panose="020B0502020104020203" pitchFamily="34" charset="-79"/>
            </a:endParaRPr>
          </a:p>
          <a:p>
            <a:pPr marL="344699" lvl="1" indent="-120319" defTabSz="177006">
              <a:lnSpc>
                <a:spcPct val="120000"/>
              </a:lnSpc>
              <a:spcBef>
                <a:spcPts val="0"/>
              </a:spcBef>
              <a:buClr>
                <a:srgbClr val="FFFFFF"/>
              </a:buClr>
              <a:buFont typeface="Gill Sans"/>
              <a:defRPr sz="1850">
                <a:solidFill>
                  <a:srgbClr val="FFFFFF"/>
                </a:solidFill>
                <a:latin typeface="Gill Sans SemiBold"/>
                <a:ea typeface="Gill Sans SemiBold"/>
                <a:cs typeface="Gill Sans SemiBold"/>
              </a:defRPr>
            </a:pPr>
            <a:r>
              <a:rPr lang="en-US" sz="1500" dirty="0"/>
              <a:t>Data science</a:t>
            </a:r>
            <a:r>
              <a:rPr sz="1500" dirty="0"/>
              <a:t>: </a:t>
            </a:r>
            <a:r>
              <a:rPr lang="en-US" sz="1500" dirty="0" err="1"/>
              <a:t>Jupyter</a:t>
            </a:r>
            <a:r>
              <a:rPr lang="en-US" sz="1500" dirty="0"/>
              <a:t> Notebooks</a:t>
            </a:r>
            <a:r>
              <a:rPr sz="1500" dirty="0"/>
              <a:t> </a:t>
            </a:r>
          </a:p>
          <a:p>
            <a:pPr marL="344699" lvl="1" indent="-120319" defTabSz="177006">
              <a:lnSpc>
                <a:spcPct val="120000"/>
              </a:lnSpc>
              <a:spcBef>
                <a:spcPts val="0"/>
              </a:spcBef>
              <a:buClr>
                <a:srgbClr val="FFFFFF"/>
              </a:buClr>
              <a:buFont typeface="Gill Sans"/>
              <a:defRPr sz="1850">
                <a:solidFill>
                  <a:srgbClr val="FFFFFF"/>
                </a:solidFill>
                <a:latin typeface="Gill Sans SemiBold"/>
                <a:ea typeface="Gill Sans SemiBold"/>
                <a:cs typeface="Gill Sans SemiBold"/>
              </a:defRPr>
            </a:pPr>
            <a:r>
              <a:rPr lang="en-US" sz="1500" dirty="0"/>
              <a:t>File Transfer</a:t>
            </a:r>
            <a:r>
              <a:rPr sz="1500" dirty="0"/>
              <a:t>:</a:t>
            </a:r>
            <a:r>
              <a:rPr lang="en-GB" sz="1500" dirty="0"/>
              <a:t> File Sender</a:t>
            </a:r>
            <a:endParaRPr sz="1500" dirty="0"/>
          </a:p>
          <a:p>
            <a:pPr marL="120319" indent="-120319" defTabSz="177006">
              <a:lnSpc>
                <a:spcPct val="120000"/>
              </a:lnSpc>
              <a:spcBef>
                <a:spcPts val="0"/>
              </a:spcBef>
              <a:buClr>
                <a:srgbClr val="FFFFFF"/>
              </a:buClr>
              <a:buFont typeface="Gill Sans"/>
              <a:defRPr sz="1850">
                <a:solidFill>
                  <a:schemeClr val="accent1">
                    <a:lumOff val="25000"/>
                  </a:schemeClr>
                </a:solidFill>
              </a:defRPr>
            </a:pPr>
            <a:endParaRPr sz="1500" dirty="0"/>
          </a:p>
          <a:p>
            <a:pPr marL="120319" indent="-120319" defTabSz="177006">
              <a:lnSpc>
                <a:spcPct val="120000"/>
              </a:lnSpc>
              <a:spcBef>
                <a:spcPts val="0"/>
              </a:spcBef>
              <a:buClr>
                <a:srgbClr val="FFFFFF"/>
              </a:buClr>
              <a:buFont typeface="Gill Sans"/>
              <a:defRPr sz="1850">
                <a:solidFill>
                  <a:schemeClr val="accent1">
                    <a:lumOff val="25000"/>
                  </a:schemeClr>
                </a:solidFill>
              </a:defRPr>
            </a:pPr>
            <a:r>
              <a:rPr lang="en-GB" sz="1500" dirty="0"/>
              <a:t>Open source &amp; industry/community </a:t>
            </a:r>
            <a:r>
              <a:rPr lang="en-GB" sz="1500" dirty="0">
                <a:latin typeface="Gill Sans SemiBold"/>
                <a:ea typeface="Gill Sans SemiBold"/>
                <a:cs typeface="Gill Sans SemiBold"/>
              </a:rPr>
              <a:t>standard </a:t>
            </a:r>
            <a:r>
              <a:rPr lang="en-GB" sz="1500" dirty="0">
                <a:latin typeface="Gill Sans"/>
                <a:ea typeface="Gill Sans"/>
                <a:cs typeface="Gill Sans"/>
              </a:rPr>
              <a:t>components for data management and analysis</a:t>
            </a:r>
            <a:endParaRPr lang="en-GB" sz="1500" dirty="0"/>
          </a:p>
          <a:p>
            <a:pPr marL="120319" indent="-120319" defTabSz="177006">
              <a:lnSpc>
                <a:spcPct val="120000"/>
              </a:lnSpc>
              <a:spcBef>
                <a:spcPts val="0"/>
              </a:spcBef>
              <a:buClr>
                <a:srgbClr val="FFFFFF"/>
              </a:buClr>
              <a:buFont typeface="Gill Sans"/>
              <a:defRPr sz="1850">
                <a:solidFill>
                  <a:srgbClr val="FFFFFF"/>
                </a:solidFill>
              </a:defRPr>
            </a:pPr>
            <a:endParaRPr sz="1500" dirty="0"/>
          </a:p>
          <a:p>
            <a:pPr marL="156732" indent="-156732" defTabSz="230574">
              <a:lnSpc>
                <a:spcPct val="120000"/>
              </a:lnSpc>
              <a:spcBef>
                <a:spcPts val="0"/>
              </a:spcBef>
              <a:buClr>
                <a:srgbClr val="FFFFFF"/>
              </a:buClr>
              <a:buFont typeface="Gill Sans"/>
              <a:defRPr sz="1850">
                <a:solidFill>
                  <a:srgbClr val="FFFFFF"/>
                </a:solidFill>
                <a:latin typeface="Gill Sans SemiBold"/>
                <a:ea typeface="Gill Sans SemiBold"/>
                <a:cs typeface="Gill Sans SemiBold"/>
              </a:defRPr>
            </a:pPr>
            <a:r>
              <a:rPr sz="1500" dirty="0"/>
              <a:t>INTEGRATION:</a:t>
            </a:r>
          </a:p>
          <a:p>
            <a:pPr marL="449016" lvl="1" indent="-156732" defTabSz="230574">
              <a:lnSpc>
                <a:spcPct val="120000"/>
              </a:lnSpc>
              <a:spcBef>
                <a:spcPts val="0"/>
              </a:spcBef>
              <a:buClr>
                <a:srgbClr val="FFFFFF"/>
              </a:buClr>
              <a:buFont typeface="Gill Sans"/>
              <a:defRPr sz="1850">
                <a:solidFill>
                  <a:srgbClr val="FFFFFF"/>
                </a:solidFill>
                <a:latin typeface="Gill Sans"/>
                <a:ea typeface="Gill Sans"/>
                <a:cs typeface="Gill Sans"/>
              </a:defRPr>
            </a:pPr>
            <a:r>
              <a:rPr lang="en-GB" sz="1500" dirty="0">
                <a:latin typeface="Gill Sans" panose="020B0502020104020203" pitchFamily="34" charset="-79"/>
                <a:cs typeface="Gill Sans" panose="020B0502020104020203" pitchFamily="34" charset="-79"/>
              </a:rPr>
              <a:t>Extensions and improvements - software </a:t>
            </a:r>
            <a:r>
              <a:rPr sz="1500" dirty="0">
                <a:latin typeface="Gill Sans" panose="020B0502020104020203" pitchFamily="34" charset="-79"/>
                <a:cs typeface="Gill Sans" panose="020B0502020104020203" pitchFamily="34" charset="-79"/>
              </a:rPr>
              <a:t>developers onboard - </a:t>
            </a:r>
            <a:r>
              <a:rPr sz="1500" dirty="0" err="1">
                <a:latin typeface="Gill Sans" panose="020B0502020104020203" pitchFamily="34" charset="-79"/>
                <a:cs typeface="Gill Sans" panose="020B0502020104020203" pitchFamily="34" charset="-79"/>
              </a:rPr>
              <a:t>ownCloud</a:t>
            </a:r>
            <a:r>
              <a:rPr sz="1500" dirty="0">
                <a:latin typeface="Gill Sans" panose="020B0502020104020203" pitchFamily="34" charset="-79"/>
                <a:cs typeface="Gill Sans" panose="020B0502020104020203" pitchFamily="34" charset="-79"/>
              </a:rPr>
              <a:t>, </a:t>
            </a:r>
            <a:r>
              <a:rPr sz="1500" dirty="0" err="1">
                <a:latin typeface="Gill Sans" panose="020B0502020104020203" pitchFamily="34" charset="-79"/>
                <a:cs typeface="Gill Sans" panose="020B0502020104020203" pitchFamily="34" charset="-79"/>
              </a:rPr>
              <a:t>FileSender</a:t>
            </a:r>
            <a:r>
              <a:rPr sz="1500" dirty="0">
                <a:latin typeface="Gill Sans" panose="020B0502020104020203" pitchFamily="34" charset="-79"/>
                <a:cs typeface="Gill Sans" panose="020B0502020104020203" pitchFamily="34" charset="-79"/>
              </a:rPr>
              <a:t> - </a:t>
            </a:r>
          </a:p>
          <a:p>
            <a:pPr marL="449016" lvl="1" indent="-156732" defTabSz="230574">
              <a:lnSpc>
                <a:spcPct val="120000"/>
              </a:lnSpc>
              <a:spcBef>
                <a:spcPts val="0"/>
              </a:spcBef>
              <a:buClr>
                <a:srgbClr val="FFFFFF"/>
              </a:buClr>
              <a:buFont typeface="Gill Sans"/>
              <a:defRPr sz="1850">
                <a:solidFill>
                  <a:srgbClr val="FFFFFF"/>
                </a:solidFill>
                <a:latin typeface="Gill Sans"/>
                <a:ea typeface="Gill Sans"/>
                <a:cs typeface="Gill Sans"/>
              </a:defRPr>
            </a:pPr>
            <a:r>
              <a:rPr lang="en-US" sz="1500" dirty="0">
                <a:latin typeface="Gill Sans" panose="020B0502020104020203" pitchFamily="34" charset="-79"/>
                <a:cs typeface="Gill Sans" panose="020B0502020104020203" pitchFamily="34" charset="-79"/>
              </a:rPr>
              <a:t>I</a:t>
            </a:r>
            <a:r>
              <a:rPr sz="1500" dirty="0">
                <a:latin typeface="Gill Sans" panose="020B0502020104020203" pitchFamily="34" charset="-79"/>
                <a:cs typeface="Gill Sans" panose="020B0502020104020203" pitchFamily="34" charset="-79"/>
              </a:rPr>
              <a:t>ntegration with LOT1’s portal</a:t>
            </a:r>
            <a:r>
              <a:rPr lang="en-US" sz="1500" dirty="0">
                <a:latin typeface="Gill Sans" panose="020B0502020104020203" pitchFamily="34" charset="-79"/>
                <a:cs typeface="Gill Sans" panose="020B0502020104020203" pitchFamily="34" charset="-79"/>
              </a:rPr>
              <a:t> and LOT2 Infrastructure </a:t>
            </a:r>
            <a:endParaRPr sz="1500" dirty="0">
              <a:latin typeface="Gill Sans" panose="020B0502020104020203" pitchFamily="34" charset="-79"/>
              <a:cs typeface="Gill Sans" panose="020B0502020104020203" pitchFamily="34" charset="-79"/>
            </a:endParaRPr>
          </a:p>
        </p:txBody>
      </p:sp>
      <p:pic>
        <p:nvPicPr>
          <p:cNvPr id="251" name="jupyter_logo_icon_169453.png" descr="jupyter_logo_icon_169453.png"/>
          <p:cNvPicPr>
            <a:picLocks noChangeAspect="1"/>
          </p:cNvPicPr>
          <p:nvPr/>
        </p:nvPicPr>
        <p:blipFill>
          <a:blip r:embed="rId3"/>
          <a:stretch/>
        </p:blipFill>
        <p:spPr bwMode="auto">
          <a:xfrm>
            <a:off x="5583040" y="4998538"/>
            <a:ext cx="1542479" cy="771241"/>
          </a:xfrm>
          <a:prstGeom prst="rect">
            <a:avLst/>
          </a:prstGeom>
          <a:ln w="12700">
            <a:miter lim="400000"/>
          </a:ln>
        </p:spPr>
      </p:pic>
      <p:pic>
        <p:nvPicPr>
          <p:cNvPr id="252" name="kisspng-owncloud-nextcloud-file-synchronization-cloud-comp-owncloud-ampquot-cooperative-technologists-5bfbbdc70310d5.5169212615432247750126.png" descr="kisspng-owncloud-nextcloud-file-synchronization-cloud-comp-owncloud-ampquot-cooperative-technologists-5bfbbdc70310d5.5169212615432247750126.png"/>
          <p:cNvPicPr>
            <a:picLocks noChangeAspect="1"/>
          </p:cNvPicPr>
          <p:nvPr/>
        </p:nvPicPr>
        <p:blipFill>
          <a:blip r:embed="rId4"/>
          <a:stretch/>
        </p:blipFill>
        <p:spPr bwMode="auto">
          <a:xfrm>
            <a:off x="3897970" y="4755678"/>
            <a:ext cx="1194743" cy="1194743"/>
          </a:xfrm>
          <a:prstGeom prst="rect">
            <a:avLst/>
          </a:prstGeom>
          <a:ln w="12700">
            <a:miter lim="400000"/>
          </a:ln>
        </p:spPr>
      </p:pic>
      <p:pic>
        <p:nvPicPr>
          <p:cNvPr id="253" name="logo@3x.png" descr="logo@3x.png"/>
          <p:cNvPicPr>
            <a:picLocks noChangeAspect="1"/>
          </p:cNvPicPr>
          <p:nvPr/>
        </p:nvPicPr>
        <p:blipFill>
          <a:blip r:embed="rId5"/>
          <a:stretch/>
        </p:blipFill>
        <p:spPr bwMode="auto">
          <a:xfrm>
            <a:off x="7605713" y="5114925"/>
            <a:ext cx="866774" cy="476250"/>
          </a:xfrm>
          <a:prstGeom prst="rect">
            <a:avLst/>
          </a:prstGeom>
          <a:ln w="12700">
            <a:miter lim="400000"/>
          </a:ln>
        </p:spPr>
      </p:pic>
      <p:sp>
        <p:nvSpPr>
          <p:cNvPr id="254" name="Rectangle"/>
          <p:cNvSpPr/>
          <p:nvPr/>
        </p:nvSpPr>
        <p:spPr bwMode="auto">
          <a:xfrm>
            <a:off x="3782367" y="1452172"/>
            <a:ext cx="5143825" cy="3409058"/>
          </a:xfrm>
          <a:prstGeom prst="rect">
            <a:avLst/>
          </a:prstGeom>
          <a:solidFill>
            <a:srgbClr val="FFFFFF"/>
          </a:solidFill>
          <a:ln w="12700">
            <a:miter lim="400000"/>
          </a:ln>
        </p:spPr>
        <p:txBody>
          <a:bodyPr lIns="34289" tIns="34289" rIns="34289" bIns="34289" anchor="ctr"/>
          <a:lstStyle/>
          <a:p>
            <a:pPr>
              <a:defRPr/>
            </a:pPr>
            <a:endParaRPr sz="1350" dirty="0"/>
          </a:p>
        </p:txBody>
      </p:sp>
      <p:pic>
        <p:nvPicPr>
          <p:cNvPr id="255" name="LOT2_architecture.png" descr="LOT2_architecture.png"/>
          <p:cNvPicPr>
            <a:picLocks noChangeAspect="1"/>
          </p:cNvPicPr>
          <p:nvPr/>
        </p:nvPicPr>
        <p:blipFill>
          <a:blip r:embed="rId6">
            <a:alphaModFix amt="80003"/>
          </a:blip>
          <a:srcRect r="13668"/>
          <a:stretch/>
        </p:blipFill>
        <p:spPr bwMode="auto">
          <a:xfrm>
            <a:off x="3790566" y="1551617"/>
            <a:ext cx="5127316" cy="3052079"/>
          </a:xfrm>
          <a:prstGeom prst="rect">
            <a:avLst/>
          </a:prstGeom>
          <a:ln w="12700">
            <a:miter lim="400000"/>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v-SE" dirty="0" err="1"/>
              <a:t>Current</a:t>
            </a:r>
            <a:r>
              <a:rPr lang="sv-SE" dirty="0"/>
              <a:t> </a:t>
            </a:r>
            <a:r>
              <a:rPr lang="sv-SE" dirty="0" err="1"/>
              <a:t>issues</a:t>
            </a:r>
            <a:r>
              <a:rPr lang="sv-SE" dirty="0"/>
              <a:t> and the </a:t>
            </a:r>
            <a:r>
              <a:rPr lang="sv-SE" dirty="0" err="1"/>
              <a:t>future</a:t>
            </a:r>
            <a:endParaRPr dirty="0"/>
          </a:p>
        </p:txBody>
      </p:sp>
      <p:sp>
        <p:nvSpPr>
          <p:cNvPr id="3" name="Subtitle 2"/>
          <p:cNvSpPr>
            <a:spLocks noGrp="1"/>
          </p:cNvSpPr>
          <p:nvPr>
            <p:ph type="subTitle" idx="1"/>
          </p:nvPr>
        </p:nvSpPr>
        <p:spPr/>
        <p:txBody>
          <a:bodyPr/>
          <a:lstStyle/>
          <a:p>
            <a:r>
              <a:rPr lang="en-US" dirty="0"/>
              <a:t>- You guessed it…. Now we’re getting in to </a:t>
            </a:r>
            <a:r>
              <a:rPr lang="en-US" i="1" dirty="0"/>
              <a:t>really</a:t>
            </a:r>
            <a:r>
              <a:rPr lang="en-US" dirty="0"/>
              <a:t> the complicated stuff – buckle up!</a:t>
            </a:r>
            <a:endParaRPr dirty="0"/>
          </a:p>
        </p:txBody>
      </p:sp>
    </p:spTree>
    <p:extLst>
      <p:ext uri="{BB962C8B-B14F-4D97-AF65-F5344CB8AC3E}">
        <p14:creationId xmlns:p14="http://schemas.microsoft.com/office/powerpoint/2010/main" val="258915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0E36F-F419-344A-414D-0382E511F2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295B6A-5370-B6C4-603A-11A3CA34D4C0}"/>
              </a:ext>
            </a:extLst>
          </p:cNvPr>
          <p:cNvSpPr>
            <a:spLocks noGrp="1"/>
          </p:cNvSpPr>
          <p:nvPr>
            <p:ph type="title"/>
          </p:nvPr>
        </p:nvSpPr>
        <p:spPr>
          <a:xfrm>
            <a:off x="628810" y="1109302"/>
            <a:ext cx="8133209" cy="612653"/>
          </a:xfrm>
        </p:spPr>
        <p:txBody>
          <a:bodyPr>
            <a:normAutofit fontScale="90000"/>
          </a:bodyPr>
          <a:lstStyle/>
          <a:p>
            <a:r>
              <a:rPr lang="en-US"/>
              <a:t>European Partnerships in new Horizon Europe</a:t>
            </a:r>
            <a:endParaRPr lang="en-IE"/>
          </a:p>
        </p:txBody>
      </p:sp>
      <p:sp>
        <p:nvSpPr>
          <p:cNvPr id="11" name="Oval 10">
            <a:extLst>
              <a:ext uri="{FF2B5EF4-FFF2-40B4-BE49-F238E27FC236}">
                <a16:creationId xmlns:a16="http://schemas.microsoft.com/office/drawing/2014/main" id="{3FF1D904-0794-D2E5-0709-F5B514A10C43}"/>
              </a:ext>
            </a:extLst>
          </p:cNvPr>
          <p:cNvSpPr/>
          <p:nvPr/>
        </p:nvSpPr>
        <p:spPr>
          <a:xfrm>
            <a:off x="2011347" y="2354185"/>
            <a:ext cx="1767884" cy="1745115"/>
          </a:xfrm>
          <a:prstGeom prst="ellipse">
            <a:avLst/>
          </a:prstGeom>
          <a:solidFill>
            <a:srgbClr val="0033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22"/>
            <a:r>
              <a:rPr lang="en-US" sz="1499">
                <a:solidFill>
                  <a:prstClr val="white"/>
                </a:solidFill>
                <a:latin typeface="Arial"/>
              </a:rPr>
              <a:t>Joint support to R&amp;I </a:t>
            </a:r>
            <a:r>
              <a:rPr lang="en-US" sz="1499" err="1">
                <a:solidFill>
                  <a:prstClr val="white"/>
                </a:solidFill>
                <a:latin typeface="Arial"/>
              </a:rPr>
              <a:t>programme</a:t>
            </a:r>
            <a:endParaRPr lang="en-IE" sz="1499">
              <a:solidFill>
                <a:prstClr val="white"/>
              </a:solidFill>
              <a:latin typeface="Arial"/>
            </a:endParaRPr>
          </a:p>
        </p:txBody>
      </p:sp>
      <p:sp>
        <p:nvSpPr>
          <p:cNvPr id="12" name="Oval 11">
            <a:extLst>
              <a:ext uri="{FF2B5EF4-FFF2-40B4-BE49-F238E27FC236}">
                <a16:creationId xmlns:a16="http://schemas.microsoft.com/office/drawing/2014/main" id="{22486DB4-77CD-ACEB-7F1D-1C7FA45045F1}"/>
              </a:ext>
            </a:extLst>
          </p:cNvPr>
          <p:cNvSpPr/>
          <p:nvPr/>
        </p:nvSpPr>
        <p:spPr>
          <a:xfrm>
            <a:off x="4929534" y="2354185"/>
            <a:ext cx="1767884" cy="1745115"/>
          </a:xfrm>
          <a:prstGeom prst="ellipse">
            <a:avLst/>
          </a:prstGeom>
          <a:solidFill>
            <a:srgbClr val="0033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22"/>
            <a:r>
              <a:rPr lang="en-US" sz="1499">
                <a:solidFill>
                  <a:prstClr val="white"/>
                </a:solidFill>
                <a:latin typeface="Arial"/>
              </a:rPr>
              <a:t>Shared</a:t>
            </a:r>
          </a:p>
          <a:p>
            <a:pPr algn="ctr" defTabSz="685722"/>
            <a:r>
              <a:rPr lang="en-US" sz="1499">
                <a:solidFill>
                  <a:prstClr val="white"/>
                </a:solidFill>
                <a:latin typeface="Arial"/>
              </a:rPr>
              <a:t>costs</a:t>
            </a:r>
            <a:endParaRPr lang="en-IE" sz="1499">
              <a:solidFill>
                <a:prstClr val="white"/>
              </a:solidFill>
              <a:latin typeface="Arial"/>
            </a:endParaRPr>
          </a:p>
        </p:txBody>
      </p:sp>
      <p:sp>
        <p:nvSpPr>
          <p:cNvPr id="13" name="Cross 12">
            <a:extLst>
              <a:ext uri="{FF2B5EF4-FFF2-40B4-BE49-F238E27FC236}">
                <a16:creationId xmlns:a16="http://schemas.microsoft.com/office/drawing/2014/main" id="{59BCCAAD-954B-EF04-ED7B-ECD988948C19}"/>
              </a:ext>
            </a:extLst>
          </p:cNvPr>
          <p:cNvSpPr/>
          <p:nvPr/>
        </p:nvSpPr>
        <p:spPr>
          <a:xfrm>
            <a:off x="4185198" y="3092991"/>
            <a:ext cx="357965" cy="319592"/>
          </a:xfrm>
          <a:prstGeom prst="plus">
            <a:avLst>
              <a:gd name="adj" fmla="val 34218"/>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22"/>
            <a:endParaRPr lang="en-IE" sz="1350">
              <a:solidFill>
                <a:prstClr val="white"/>
              </a:solidFill>
              <a:latin typeface="Arial"/>
            </a:endParaRPr>
          </a:p>
        </p:txBody>
      </p:sp>
      <p:sp>
        <p:nvSpPr>
          <p:cNvPr id="3" name="TextBox 2">
            <a:extLst>
              <a:ext uri="{FF2B5EF4-FFF2-40B4-BE49-F238E27FC236}">
                <a16:creationId xmlns:a16="http://schemas.microsoft.com/office/drawing/2014/main" id="{4A01E7BB-0C17-1452-5DD9-64CA4698977E}"/>
              </a:ext>
            </a:extLst>
          </p:cNvPr>
          <p:cNvSpPr txBox="1"/>
          <p:nvPr/>
        </p:nvSpPr>
        <p:spPr>
          <a:xfrm>
            <a:off x="698885" y="4783830"/>
            <a:ext cx="6976674" cy="553996"/>
          </a:xfrm>
          <a:prstGeom prst="rect">
            <a:avLst/>
          </a:prstGeom>
          <a:noFill/>
        </p:spPr>
        <p:txBody>
          <a:bodyPr wrap="square" lIns="68578" tIns="34289" rIns="68578" bIns="34289" anchor="t">
            <a:spAutoFit/>
          </a:bodyPr>
          <a:lstStyle/>
          <a:p>
            <a:pPr defTabSz="685722"/>
            <a:r>
              <a:rPr lang="en-US" sz="1050" b="1" i="1">
                <a:solidFill>
                  <a:prstClr val="black"/>
                </a:solidFill>
                <a:latin typeface="Aptos"/>
                <a:ea typeface="Aptos" panose="020B0004020202020204" pitchFamily="34" charset="0"/>
                <a:cs typeface="Arial"/>
              </a:rPr>
              <a:t>HE FP Art 2</a:t>
            </a:r>
            <a:r>
              <a:rPr lang="en-US" sz="1050" i="1">
                <a:solidFill>
                  <a:prstClr val="black"/>
                </a:solidFill>
                <a:latin typeface="Aptos"/>
                <a:ea typeface="Aptos" panose="020B0004020202020204" pitchFamily="34" charset="0"/>
                <a:cs typeface="Arial"/>
              </a:rPr>
              <a:t> ‘European Partnership’ means an initiative, where the Union together with private and/or public partners commit to jointly supporting the development, implementation and evaluation of a </a:t>
            </a:r>
            <a:r>
              <a:rPr lang="en-US" sz="1050" i="1" err="1">
                <a:solidFill>
                  <a:prstClr val="black"/>
                </a:solidFill>
                <a:latin typeface="Aptos"/>
                <a:ea typeface="Aptos" panose="020B0004020202020204" pitchFamily="34" charset="0"/>
                <a:cs typeface="Arial"/>
              </a:rPr>
              <a:t>programme</a:t>
            </a:r>
            <a:r>
              <a:rPr lang="en-US" sz="1050" i="1">
                <a:solidFill>
                  <a:prstClr val="black"/>
                </a:solidFill>
                <a:latin typeface="Aptos"/>
                <a:ea typeface="Aptos" panose="020B0004020202020204" pitchFamily="34" charset="0"/>
                <a:cs typeface="Arial"/>
              </a:rPr>
              <a:t> of activities, and where the costs are shared between all partners;</a:t>
            </a:r>
            <a:endParaRPr lang="en-IE" sz="1050" i="1">
              <a:solidFill>
                <a:prstClr val="black"/>
              </a:solidFill>
              <a:latin typeface="Aptos"/>
              <a:cs typeface="Arial"/>
            </a:endParaRPr>
          </a:p>
        </p:txBody>
      </p:sp>
    </p:spTree>
    <p:extLst>
      <p:ext uri="{BB962C8B-B14F-4D97-AF65-F5344CB8AC3E}">
        <p14:creationId xmlns:p14="http://schemas.microsoft.com/office/powerpoint/2010/main" val="6559236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EF2C7-1EF7-FD58-5F0A-9F878F936E93}"/>
            </a:ext>
          </a:extLst>
        </p:cNvPr>
        <p:cNvGrpSpPr/>
        <p:nvPr/>
      </p:nvGrpSpPr>
      <p:grpSpPr>
        <a:xfrm>
          <a:off x="0" y="0"/>
          <a:ext cx="0" cy="0"/>
          <a:chOff x="0" y="0"/>
          <a:chExt cx="0" cy="0"/>
        </a:xfrm>
      </p:grpSpPr>
      <p:sp>
        <p:nvSpPr>
          <p:cNvPr id="6" name="Content Placeholder 1">
            <a:extLst>
              <a:ext uri="{FF2B5EF4-FFF2-40B4-BE49-F238E27FC236}">
                <a16:creationId xmlns:a16="http://schemas.microsoft.com/office/drawing/2014/main" id="{E89ABACC-0E32-69AF-5DF8-9C80D36B56F1}"/>
              </a:ext>
            </a:extLst>
          </p:cNvPr>
          <p:cNvSpPr>
            <a:spLocks noGrp="1"/>
          </p:cNvSpPr>
          <p:nvPr>
            <p:ph idx="1"/>
          </p:nvPr>
        </p:nvSpPr>
        <p:spPr>
          <a:xfrm>
            <a:off x="644050" y="2345249"/>
            <a:ext cx="7886379" cy="2231741"/>
          </a:xfrm>
        </p:spPr>
        <p:txBody>
          <a:bodyPr vert="horz" lIns="68578" tIns="34289" rIns="68578" bIns="34289" rtlCol="0" anchor="t">
            <a:noAutofit/>
          </a:bodyPr>
          <a:lstStyle/>
          <a:p>
            <a:pPr marL="342860" indent="-342860">
              <a:spcBef>
                <a:spcPts val="900"/>
              </a:spcBef>
              <a:buFont typeface="Arial" panose="020B0604020202020204" pitchFamily="34" charset="0"/>
              <a:buChar char="•"/>
            </a:pPr>
            <a:r>
              <a:rPr lang="en-US" i="1" err="1">
                <a:latin typeface="+mj-lt"/>
                <a:ea typeface="Calibri"/>
                <a:cs typeface="Arial"/>
              </a:rPr>
              <a:t>Ar</a:t>
            </a:r>
            <a:r>
              <a:rPr lang="en-US" i="1">
                <a:latin typeface="+mj-lt"/>
                <a:ea typeface="Calibri"/>
                <a:cs typeface="Arial"/>
              </a:rPr>
              <a:t> 11.6 Contributions from Partners other than the Union shall take the following forms:</a:t>
            </a:r>
          </a:p>
          <a:p>
            <a:pPr marL="942866" lvl="1" indent="-385718">
              <a:spcBef>
                <a:spcPts val="900"/>
              </a:spcBef>
              <a:buFont typeface="+mj-lt"/>
              <a:buAutoNum type="alphaLcParenR"/>
            </a:pPr>
            <a:r>
              <a:rPr lang="en-US" i="1">
                <a:latin typeface="+mj-lt"/>
                <a:ea typeface="Calibri"/>
                <a:cs typeface="Arial"/>
              </a:rPr>
              <a:t>financial contributions to the </a:t>
            </a:r>
            <a:r>
              <a:rPr lang="en-US" b="1" i="1">
                <a:latin typeface="+mj-lt"/>
                <a:ea typeface="Calibri"/>
                <a:cs typeface="Arial"/>
              </a:rPr>
              <a:t>operational budget </a:t>
            </a:r>
            <a:r>
              <a:rPr lang="en-US" i="1">
                <a:latin typeface="+mj-lt"/>
                <a:ea typeface="Calibri"/>
                <a:cs typeface="Arial"/>
              </a:rPr>
              <a:t>of the initiative;</a:t>
            </a:r>
          </a:p>
          <a:p>
            <a:pPr marL="942866" lvl="1" indent="-385718">
              <a:spcBef>
                <a:spcPts val="900"/>
              </a:spcBef>
              <a:buFont typeface="+mj-lt"/>
              <a:buAutoNum type="alphaLcParenR"/>
            </a:pPr>
            <a:r>
              <a:rPr lang="en-US" i="1">
                <a:latin typeface="+mj-lt"/>
                <a:ea typeface="Calibri"/>
                <a:cs typeface="Arial"/>
              </a:rPr>
              <a:t>co-financing by the Partners of their </a:t>
            </a:r>
            <a:r>
              <a:rPr lang="en-US" b="1" i="1">
                <a:latin typeface="+mj-lt"/>
                <a:ea typeface="Calibri"/>
                <a:cs typeface="Arial"/>
              </a:rPr>
              <a:t>own participation</a:t>
            </a:r>
            <a:r>
              <a:rPr lang="en-US" i="1">
                <a:latin typeface="+mj-lt"/>
                <a:ea typeface="Calibri"/>
                <a:cs typeface="Arial"/>
              </a:rPr>
              <a:t>, or that of their members, in projects funded through the initiative. </a:t>
            </a:r>
          </a:p>
          <a:p>
            <a:pPr marL="342860" indent="-342860">
              <a:spcBef>
                <a:spcPts val="900"/>
              </a:spcBef>
              <a:buFont typeface="Arial" panose="020B0604020202020204" pitchFamily="34" charset="0"/>
              <a:buChar char="•"/>
            </a:pPr>
            <a:endParaRPr lang="en-US">
              <a:latin typeface="+mj-lt"/>
              <a:ea typeface="Calibri"/>
              <a:cs typeface="Arial"/>
            </a:endParaRPr>
          </a:p>
        </p:txBody>
      </p:sp>
      <p:sp>
        <p:nvSpPr>
          <p:cNvPr id="2" name="TextBox 1">
            <a:extLst>
              <a:ext uri="{FF2B5EF4-FFF2-40B4-BE49-F238E27FC236}">
                <a16:creationId xmlns:a16="http://schemas.microsoft.com/office/drawing/2014/main" id="{71F677B1-6038-FDC8-9E28-2D0A57C9245D}"/>
              </a:ext>
            </a:extLst>
          </p:cNvPr>
          <p:cNvSpPr txBox="1"/>
          <p:nvPr/>
        </p:nvSpPr>
        <p:spPr>
          <a:xfrm>
            <a:off x="547370" y="4856659"/>
            <a:ext cx="7658312" cy="577081"/>
          </a:xfrm>
          <a:prstGeom prst="rect">
            <a:avLst/>
          </a:prstGeom>
          <a:noFill/>
        </p:spPr>
        <p:txBody>
          <a:bodyPr wrap="square">
            <a:spAutoFit/>
          </a:bodyPr>
          <a:lstStyle/>
          <a:p>
            <a:pPr defTabSz="685722"/>
            <a:r>
              <a:rPr lang="en-US" sz="1050" b="1" i="1" err="1">
                <a:solidFill>
                  <a:prstClr val="black"/>
                </a:solidFill>
                <a:latin typeface="Aptos" panose="020B0004020202020204" pitchFamily="34" charset="0"/>
                <a:ea typeface="Aptos" panose="020B0004020202020204" pitchFamily="34" charset="0"/>
                <a:cs typeface="Arial" panose="020B0604020202020204" pitchFamily="34" charset="0"/>
              </a:rPr>
              <a:t>Ar</a:t>
            </a:r>
            <a:r>
              <a:rPr lang="en-US" sz="1050" b="1" i="1">
                <a:solidFill>
                  <a:prstClr val="black"/>
                </a:solidFill>
                <a:latin typeface="Aptos" panose="020B0004020202020204" pitchFamily="34" charset="0"/>
                <a:ea typeface="Aptos" panose="020B0004020202020204" pitchFamily="34" charset="0"/>
                <a:cs typeface="Arial" panose="020B0604020202020204" pitchFamily="34" charset="0"/>
              </a:rPr>
              <a:t> 11.7</a:t>
            </a:r>
            <a:r>
              <a:rPr lang="en-US" sz="1050" i="1">
                <a:solidFill>
                  <a:prstClr val="black"/>
                </a:solidFill>
                <a:latin typeface="Aptos" panose="020B0004020202020204" pitchFamily="34" charset="0"/>
                <a:ea typeface="Aptos" panose="020B0004020202020204" pitchFamily="34" charset="0"/>
                <a:cs typeface="Arial" panose="020B0604020202020204" pitchFamily="34" charset="0"/>
              </a:rPr>
              <a:t> All Partners other than the Union shall provide information on the structure, membership and activities developed within the partnership. In cases where partnerships are concluded with representative </a:t>
            </a:r>
            <a:r>
              <a:rPr lang="en-US" sz="1050" i="1" err="1">
                <a:solidFill>
                  <a:prstClr val="black"/>
                </a:solidFill>
                <a:latin typeface="Aptos" panose="020B0004020202020204" pitchFamily="34" charset="0"/>
                <a:ea typeface="Aptos" panose="020B0004020202020204" pitchFamily="34" charset="0"/>
                <a:cs typeface="Arial" panose="020B0604020202020204" pitchFamily="34" charset="0"/>
              </a:rPr>
              <a:t>organisations</a:t>
            </a:r>
            <a:r>
              <a:rPr lang="en-US" sz="1050" i="1">
                <a:solidFill>
                  <a:prstClr val="black"/>
                </a:solidFill>
                <a:latin typeface="Aptos" panose="020B0004020202020204" pitchFamily="34" charset="0"/>
                <a:ea typeface="Aptos" panose="020B0004020202020204" pitchFamily="34" charset="0"/>
                <a:cs typeface="Arial" panose="020B0604020202020204" pitchFamily="34" charset="0"/>
              </a:rPr>
              <a:t> and associations, this shall include regular information on their membership.</a:t>
            </a:r>
          </a:p>
        </p:txBody>
      </p:sp>
      <p:sp>
        <p:nvSpPr>
          <p:cNvPr id="3" name="Title 2">
            <a:extLst>
              <a:ext uri="{FF2B5EF4-FFF2-40B4-BE49-F238E27FC236}">
                <a16:creationId xmlns:a16="http://schemas.microsoft.com/office/drawing/2014/main" id="{8752D029-0674-F5D8-5F60-CA501B55AF28}"/>
              </a:ext>
            </a:extLst>
          </p:cNvPr>
          <p:cNvSpPr txBox="1">
            <a:spLocks/>
          </p:cNvSpPr>
          <p:nvPr/>
        </p:nvSpPr>
        <p:spPr>
          <a:xfrm>
            <a:off x="628811" y="1130647"/>
            <a:ext cx="7886379" cy="586745"/>
          </a:xfrm>
          <a:prstGeom prst="rect">
            <a:avLst/>
          </a:prstGeom>
        </p:spPr>
        <p:txBody>
          <a:bodyPr vert="horz" lIns="68578" tIns="34289" rIns="68578" bIns="34289" rtlCol="0" anchor="ctr">
            <a:no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pPr defTabSz="685722"/>
            <a:r>
              <a:rPr lang="en-US" sz="3300">
                <a:solidFill>
                  <a:srgbClr val="003399"/>
                </a:solidFill>
                <a:latin typeface="Arial"/>
                <a:cs typeface="Arial"/>
              </a:rPr>
              <a:t>European Partnerships in new Horizon Europe</a:t>
            </a:r>
            <a:endParaRPr lang="en-US" sz="3300">
              <a:solidFill>
                <a:srgbClr val="003399"/>
              </a:solidFill>
              <a:latin typeface="Arial"/>
            </a:endParaRPr>
          </a:p>
        </p:txBody>
      </p:sp>
    </p:spTree>
    <p:extLst>
      <p:ext uri="{BB962C8B-B14F-4D97-AF65-F5344CB8AC3E}">
        <p14:creationId xmlns:p14="http://schemas.microsoft.com/office/powerpoint/2010/main" val="33002722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35F9E5-9309-1D37-EA9A-74C02BAA5C3D}"/>
            </a:ext>
          </a:extLst>
        </p:cNvPr>
        <p:cNvGrpSpPr/>
        <p:nvPr/>
      </p:nvGrpSpPr>
      <p:grpSpPr>
        <a:xfrm>
          <a:off x="0" y="0"/>
          <a:ext cx="0" cy="0"/>
          <a:chOff x="0" y="0"/>
          <a:chExt cx="0" cy="0"/>
        </a:xfrm>
      </p:grpSpPr>
      <p:sp>
        <p:nvSpPr>
          <p:cNvPr id="6" name="Content Placeholder 1">
            <a:extLst>
              <a:ext uri="{FF2B5EF4-FFF2-40B4-BE49-F238E27FC236}">
                <a16:creationId xmlns:a16="http://schemas.microsoft.com/office/drawing/2014/main" id="{E5519657-3ED3-17B2-B9FB-8099C8686A98}"/>
              </a:ext>
            </a:extLst>
          </p:cNvPr>
          <p:cNvSpPr>
            <a:spLocks noGrp="1"/>
          </p:cNvSpPr>
          <p:nvPr>
            <p:ph idx="1"/>
          </p:nvPr>
        </p:nvSpPr>
        <p:spPr>
          <a:xfrm>
            <a:off x="758345" y="2086180"/>
            <a:ext cx="7756845" cy="2231741"/>
          </a:xfrm>
        </p:spPr>
        <p:txBody>
          <a:bodyPr vert="horz" lIns="68578" tIns="34289" rIns="68578" bIns="34289" rtlCol="0" anchor="t">
            <a:noAutofit/>
          </a:bodyPr>
          <a:lstStyle/>
          <a:p>
            <a:pPr marL="342860" indent="-342860">
              <a:buFont typeface="Arial" panose="020B0604020202020204" pitchFamily="34" charset="0"/>
              <a:buChar char="•"/>
            </a:pPr>
            <a:r>
              <a:rPr lang="en-US" dirty="0">
                <a:latin typeface="+mj-lt"/>
                <a:ea typeface="Calibri"/>
                <a:cs typeface="Arial"/>
              </a:rPr>
              <a:t>Only if EU alone or other HE support can’t achieve objectives</a:t>
            </a:r>
          </a:p>
          <a:p>
            <a:pPr marL="342860" indent="-342860">
              <a:buFont typeface="Arial" panose="020B0604020202020204" pitchFamily="34" charset="0"/>
              <a:buChar char="•"/>
            </a:pPr>
            <a:r>
              <a:rPr lang="en-US" dirty="0">
                <a:latin typeface="+mj-lt"/>
                <a:ea typeface="Calibri"/>
                <a:cs typeface="Arial"/>
              </a:rPr>
              <a:t>Critical mass and unified programming and implementation</a:t>
            </a:r>
          </a:p>
          <a:p>
            <a:pPr marL="342860" indent="-342860">
              <a:buFont typeface="Arial" panose="020B0604020202020204" pitchFamily="34" charset="0"/>
              <a:buChar char="•"/>
            </a:pPr>
            <a:r>
              <a:rPr lang="en-US" dirty="0">
                <a:latin typeface="+mj-lt"/>
                <a:ea typeface="Calibri"/>
                <a:cs typeface="Arial"/>
              </a:rPr>
              <a:t>Align with and assist major EU policies &amp; initiatives</a:t>
            </a:r>
          </a:p>
          <a:p>
            <a:pPr marL="342860" indent="-342860">
              <a:buFont typeface="Arial" panose="020B0604020202020204" pitchFamily="34" charset="0"/>
              <a:buChar char="•"/>
            </a:pPr>
            <a:r>
              <a:rPr lang="en-US" dirty="0">
                <a:latin typeface="+mj-lt"/>
                <a:ea typeface="Calibri"/>
                <a:cs typeface="Arial"/>
              </a:rPr>
              <a:t>Competitive selection</a:t>
            </a:r>
          </a:p>
          <a:p>
            <a:pPr marL="342860" indent="-342860">
              <a:buFont typeface="Arial" panose="020B0604020202020204" pitchFamily="34" charset="0"/>
              <a:buChar char="•"/>
            </a:pPr>
            <a:r>
              <a:rPr lang="en-US" dirty="0">
                <a:latin typeface="+mj-lt"/>
                <a:ea typeface="Calibri"/>
                <a:cs typeface="Arial"/>
              </a:rPr>
              <a:t>Up-front financial commitments by all partners</a:t>
            </a:r>
          </a:p>
          <a:p>
            <a:pPr marL="342860" indent="-342860">
              <a:buFont typeface="Arial" panose="020B0604020202020204" pitchFamily="34" charset="0"/>
              <a:buChar char="•"/>
            </a:pPr>
            <a:r>
              <a:rPr lang="en-US" dirty="0">
                <a:latin typeface="+mj-lt"/>
                <a:ea typeface="Calibri"/>
                <a:cs typeface="Arial"/>
              </a:rPr>
              <a:t>Centrally managed, except in duly justified cases</a:t>
            </a:r>
          </a:p>
          <a:p>
            <a:pPr marL="342860" indent="-342860">
              <a:buFont typeface="Arial" panose="020B0604020202020204" pitchFamily="34" charset="0"/>
              <a:buChar char="•"/>
            </a:pPr>
            <a:r>
              <a:rPr lang="en-US" dirty="0">
                <a:latin typeface="+mj-lt"/>
                <a:ea typeface="Calibri"/>
                <a:cs typeface="Arial"/>
              </a:rPr>
              <a:t>Lifecycle approach</a:t>
            </a:r>
          </a:p>
        </p:txBody>
      </p:sp>
      <p:sp>
        <p:nvSpPr>
          <p:cNvPr id="9" name="TextBox 8">
            <a:extLst>
              <a:ext uri="{FF2B5EF4-FFF2-40B4-BE49-F238E27FC236}">
                <a16:creationId xmlns:a16="http://schemas.microsoft.com/office/drawing/2014/main" id="{29543F57-C966-5321-BBDE-7DD07B05D946}"/>
              </a:ext>
            </a:extLst>
          </p:cNvPr>
          <p:cNvSpPr txBox="1"/>
          <p:nvPr/>
        </p:nvSpPr>
        <p:spPr>
          <a:xfrm>
            <a:off x="478794" y="4513774"/>
            <a:ext cx="7658312" cy="1546577"/>
          </a:xfrm>
          <a:prstGeom prst="rect">
            <a:avLst/>
          </a:prstGeom>
          <a:noFill/>
        </p:spPr>
        <p:txBody>
          <a:bodyPr wrap="square">
            <a:spAutoFit/>
          </a:bodyPr>
          <a:lstStyle/>
          <a:p>
            <a:pPr defTabSz="685722"/>
            <a:r>
              <a:rPr lang="en-US" sz="1050" b="1" i="1" err="1">
                <a:solidFill>
                  <a:prstClr val="black"/>
                </a:solidFill>
                <a:latin typeface="Aptos" panose="020B0004020202020204" pitchFamily="34" charset="0"/>
                <a:ea typeface="Aptos" panose="020B0004020202020204" pitchFamily="34" charset="0"/>
                <a:cs typeface="Arial" panose="020B0604020202020204" pitchFamily="34" charset="0"/>
              </a:rPr>
              <a:t>Ar</a:t>
            </a:r>
            <a:r>
              <a:rPr lang="en-US" sz="1050" b="1" i="1">
                <a:solidFill>
                  <a:prstClr val="black"/>
                </a:solidFill>
                <a:latin typeface="Aptos" panose="020B0004020202020204" pitchFamily="34" charset="0"/>
                <a:ea typeface="Aptos" panose="020B0004020202020204" pitchFamily="34" charset="0"/>
                <a:cs typeface="Arial" panose="020B0604020202020204" pitchFamily="34" charset="0"/>
              </a:rPr>
              <a:t> 11.5</a:t>
            </a:r>
            <a:r>
              <a:rPr lang="en-US" sz="1050" i="1">
                <a:solidFill>
                  <a:prstClr val="black"/>
                </a:solidFill>
                <a:latin typeface="Aptos" panose="020B0004020202020204" pitchFamily="34" charset="0"/>
                <a:ea typeface="Aptos" panose="020B0004020202020204" pitchFamily="34" charset="0"/>
                <a:cs typeface="Arial" panose="020B0604020202020204" pitchFamily="34" charset="0"/>
              </a:rPr>
              <a:t> European Partnerships shall: (a) be established only in cases where Union action alone or other forms of support under the </a:t>
            </a:r>
            <a:r>
              <a:rPr lang="en-US" sz="1050" i="1" err="1">
                <a:solidFill>
                  <a:prstClr val="black"/>
                </a:solidFill>
                <a:latin typeface="Aptos" panose="020B0004020202020204" pitchFamily="34" charset="0"/>
                <a:ea typeface="Aptos" panose="020B0004020202020204" pitchFamily="34" charset="0"/>
                <a:cs typeface="Arial" panose="020B0604020202020204" pitchFamily="34" charset="0"/>
              </a:rPr>
              <a:t>Programme</a:t>
            </a:r>
            <a:r>
              <a:rPr lang="en-US" sz="1050" i="1">
                <a:solidFill>
                  <a:prstClr val="black"/>
                </a:solidFill>
                <a:latin typeface="Aptos" panose="020B0004020202020204" pitchFamily="34" charset="0"/>
                <a:ea typeface="Aptos" panose="020B0004020202020204" pitchFamily="34" charset="0"/>
                <a:cs typeface="Arial" panose="020B0604020202020204" pitchFamily="34" charset="0"/>
              </a:rPr>
              <a:t> cannot achieve the desired objectives. (b) be established for the purpose of addressing challenges that require a critical mass of resources and a unified and coordinated approach, both in terms of programming and implementation, across actors.(c) align with and assist in the implementation of major Union policies and policy initiatives. (d) be selected in a competitive manner based on a set of quantifiable lifecycle criteria and a strong portfolio approach, resulting in a coherent set of initiatives.</a:t>
            </a:r>
          </a:p>
          <a:p>
            <a:pPr defTabSz="685722"/>
            <a:r>
              <a:rPr lang="en-US" sz="1050" i="1">
                <a:solidFill>
                  <a:prstClr val="black"/>
                </a:solidFill>
                <a:latin typeface="Aptos" panose="020B0004020202020204" pitchFamily="34" charset="0"/>
                <a:ea typeface="Aptos" panose="020B0004020202020204" pitchFamily="34" charset="0"/>
                <a:cs typeface="Arial" panose="020B0604020202020204" pitchFamily="34" charset="0"/>
              </a:rPr>
              <a:t>(e) be based on ex ante, long-term and formal commitments from all partners to contribute financially to the resources of the European Partnership, which shall be centrally managed, except in duly justified cases. (f) require a clear lifecycle approach, including an upfront plan for the implementation of the initiative with a strategy for gradually or fully phasing out from Union funding</a:t>
            </a:r>
          </a:p>
          <a:p>
            <a:pPr defTabSz="685722"/>
            <a:endParaRPr lang="en-US" sz="1050" i="1">
              <a:solidFill>
                <a:prstClr val="black"/>
              </a:solidFill>
              <a:latin typeface="Aptos" panose="020B0004020202020204" pitchFamily="34" charset="0"/>
              <a:ea typeface="Aptos" panose="020B0004020202020204" pitchFamily="34" charset="0"/>
              <a:cs typeface="Arial" panose="020B0604020202020204" pitchFamily="34" charset="0"/>
            </a:endParaRPr>
          </a:p>
        </p:txBody>
      </p:sp>
      <p:sp>
        <p:nvSpPr>
          <p:cNvPr id="2" name="Title 2">
            <a:extLst>
              <a:ext uri="{FF2B5EF4-FFF2-40B4-BE49-F238E27FC236}">
                <a16:creationId xmlns:a16="http://schemas.microsoft.com/office/drawing/2014/main" id="{F9D92FB8-3BFD-FA0F-2694-E6CB0C8F7692}"/>
              </a:ext>
            </a:extLst>
          </p:cNvPr>
          <p:cNvSpPr txBox="1">
            <a:spLocks/>
          </p:cNvSpPr>
          <p:nvPr/>
        </p:nvSpPr>
        <p:spPr>
          <a:xfrm>
            <a:off x="628811" y="1130647"/>
            <a:ext cx="7886379" cy="586745"/>
          </a:xfrm>
          <a:prstGeom prst="rect">
            <a:avLst/>
          </a:prstGeom>
        </p:spPr>
        <p:txBody>
          <a:bodyPr vert="horz" lIns="68578" tIns="34289" rIns="68578" bIns="34289" rtlCol="0" anchor="ctr">
            <a:no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pPr defTabSz="685722"/>
            <a:r>
              <a:rPr lang="en-US" sz="3300">
                <a:solidFill>
                  <a:srgbClr val="003399"/>
                </a:solidFill>
                <a:latin typeface="Arial"/>
                <a:cs typeface="Arial"/>
              </a:rPr>
              <a:t>European Partnerships in new Horizon Europe</a:t>
            </a:r>
            <a:endParaRPr lang="en-US" sz="3300">
              <a:solidFill>
                <a:srgbClr val="003399"/>
              </a:solidFill>
              <a:latin typeface="Arial"/>
            </a:endParaRPr>
          </a:p>
        </p:txBody>
      </p:sp>
    </p:spTree>
    <p:extLst>
      <p:ext uri="{BB962C8B-B14F-4D97-AF65-F5344CB8AC3E}">
        <p14:creationId xmlns:p14="http://schemas.microsoft.com/office/powerpoint/2010/main" val="33723642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4BF219-907E-1970-99ED-914CF6E94486}"/>
            </a:ext>
          </a:extLst>
        </p:cNvPr>
        <p:cNvGrpSpPr/>
        <p:nvPr/>
      </p:nvGrpSpPr>
      <p:grpSpPr>
        <a:xfrm>
          <a:off x="0" y="0"/>
          <a:ext cx="0" cy="0"/>
          <a:chOff x="0" y="0"/>
          <a:chExt cx="0" cy="0"/>
        </a:xfrm>
      </p:grpSpPr>
      <p:sp>
        <p:nvSpPr>
          <p:cNvPr id="6" name="Content Placeholder 1">
            <a:extLst>
              <a:ext uri="{FF2B5EF4-FFF2-40B4-BE49-F238E27FC236}">
                <a16:creationId xmlns:a16="http://schemas.microsoft.com/office/drawing/2014/main" id="{86482BF8-68DE-1A8D-94AE-1F630D7D8633}"/>
              </a:ext>
            </a:extLst>
          </p:cNvPr>
          <p:cNvSpPr>
            <a:spLocks noGrp="1"/>
          </p:cNvSpPr>
          <p:nvPr>
            <p:ph idx="1"/>
          </p:nvPr>
        </p:nvSpPr>
        <p:spPr>
          <a:xfrm>
            <a:off x="682150" y="2260411"/>
            <a:ext cx="8027343" cy="2231741"/>
          </a:xfrm>
        </p:spPr>
        <p:txBody>
          <a:bodyPr vert="horz" lIns="68578" tIns="34289" rIns="68578" bIns="34289" rtlCol="0" anchor="t">
            <a:noAutofit/>
          </a:bodyPr>
          <a:lstStyle/>
          <a:p>
            <a:pPr marL="342860" indent="-342860">
              <a:buFont typeface="Arial" panose="020B0604020202020204" pitchFamily="34" charset="0"/>
              <a:buChar char="•"/>
            </a:pPr>
            <a:r>
              <a:rPr lang="en-US">
                <a:latin typeface="+mj-lt"/>
                <a:ea typeface="Calibri"/>
                <a:cs typeface="Arial"/>
              </a:rPr>
              <a:t>Art 185 or 187 (Joint Undertaking) only in duly justified cases</a:t>
            </a:r>
          </a:p>
          <a:p>
            <a:pPr marL="342860" indent="-342860">
              <a:buFont typeface="Arial" panose="020B0604020202020204" pitchFamily="34" charset="0"/>
              <a:buChar char="•"/>
            </a:pPr>
            <a:r>
              <a:rPr lang="en-US">
                <a:latin typeface="+mj-lt"/>
                <a:ea typeface="Calibri"/>
                <a:cs typeface="Arial"/>
              </a:rPr>
              <a:t>JUs through a single basic act ensuring </a:t>
            </a:r>
            <a:r>
              <a:rPr lang="en-US" err="1">
                <a:latin typeface="+mj-lt"/>
                <a:ea typeface="Calibri"/>
                <a:cs typeface="Arial"/>
              </a:rPr>
              <a:t>harmonised</a:t>
            </a:r>
            <a:r>
              <a:rPr lang="en-US">
                <a:latin typeface="+mj-lt"/>
                <a:ea typeface="Calibri"/>
                <a:cs typeface="Arial"/>
              </a:rPr>
              <a:t> rules</a:t>
            </a:r>
          </a:p>
          <a:p>
            <a:pPr marL="342860" indent="-342860">
              <a:buFont typeface="Arial" panose="020B0604020202020204" pitchFamily="34" charset="0"/>
              <a:buChar char="•"/>
            </a:pPr>
            <a:r>
              <a:rPr lang="en-US">
                <a:ea typeface="Calibri"/>
                <a:cs typeface="Arial"/>
              </a:rPr>
              <a:t>EU support to Partnerships conditional upon:</a:t>
            </a:r>
          </a:p>
          <a:p>
            <a:pPr marL="900010" lvl="1" indent="-342860"/>
            <a:r>
              <a:rPr lang="en-US">
                <a:ea typeface="Calibri"/>
                <a:cs typeface="Arial"/>
              </a:rPr>
              <a:t>efficient use of Union financing</a:t>
            </a:r>
          </a:p>
          <a:p>
            <a:pPr marL="900010" lvl="1" indent="-342860"/>
            <a:r>
              <a:rPr lang="en-US">
                <a:ea typeface="Calibri"/>
                <a:cs typeface="Arial"/>
              </a:rPr>
              <a:t>proportionate financial contribution from other partners at least matching the EU contribution </a:t>
            </a:r>
          </a:p>
          <a:p>
            <a:pPr marL="900010" lvl="1" indent="-342860"/>
            <a:r>
              <a:rPr lang="en-US">
                <a:ea typeface="Calibri"/>
                <a:cs typeface="Arial"/>
              </a:rPr>
              <a:t>voting rights for the Union</a:t>
            </a:r>
            <a:endParaRPr lang="en-GB" sz="1200">
              <a:latin typeface="Times New Roman" panose="02020603050405020304" pitchFamily="18" charset="0"/>
              <a:ea typeface="Calibri" panose="020F0502020204030204" pitchFamily="34" charset="0"/>
            </a:endParaRPr>
          </a:p>
          <a:p>
            <a:pPr marL="342860" indent="-342860">
              <a:buFont typeface="Arial" panose="020B0604020202020204" pitchFamily="34" charset="0"/>
              <a:buChar char="•"/>
            </a:pPr>
            <a:endParaRPr lang="en-US">
              <a:latin typeface="+mj-lt"/>
              <a:ea typeface="Calibri"/>
              <a:cs typeface="Arial"/>
            </a:endParaRPr>
          </a:p>
        </p:txBody>
      </p:sp>
      <p:sp>
        <p:nvSpPr>
          <p:cNvPr id="9" name="TextBox 8">
            <a:extLst>
              <a:ext uri="{FF2B5EF4-FFF2-40B4-BE49-F238E27FC236}">
                <a16:creationId xmlns:a16="http://schemas.microsoft.com/office/drawing/2014/main" id="{7315AEB9-537E-BE12-EAEE-3D80F1EC827A}"/>
              </a:ext>
            </a:extLst>
          </p:cNvPr>
          <p:cNvSpPr txBox="1"/>
          <p:nvPr/>
        </p:nvSpPr>
        <p:spPr>
          <a:xfrm>
            <a:off x="426886" y="5115647"/>
            <a:ext cx="7576428" cy="1223412"/>
          </a:xfrm>
          <a:prstGeom prst="rect">
            <a:avLst/>
          </a:prstGeom>
          <a:noFill/>
        </p:spPr>
        <p:txBody>
          <a:bodyPr wrap="square">
            <a:spAutoFit/>
          </a:bodyPr>
          <a:lstStyle/>
          <a:p>
            <a:pPr defTabSz="685722"/>
            <a:r>
              <a:rPr lang="en-US" sz="1050" b="1" i="1" dirty="0" err="1">
                <a:solidFill>
                  <a:prstClr val="black"/>
                </a:solidFill>
                <a:latin typeface="Aptos" panose="020B0004020202020204" pitchFamily="34" charset="0"/>
                <a:ea typeface="Aptos" panose="020B0004020202020204" pitchFamily="34" charset="0"/>
                <a:cs typeface="Arial" panose="020B0604020202020204" pitchFamily="34" charset="0"/>
              </a:rPr>
              <a:t>Ar</a:t>
            </a:r>
            <a:r>
              <a:rPr lang="en-US" sz="1050" b="1" i="1" dirty="0">
                <a:solidFill>
                  <a:prstClr val="black"/>
                </a:solidFill>
                <a:latin typeface="Aptos" panose="020B0004020202020204" pitchFamily="34" charset="0"/>
                <a:ea typeface="Aptos" panose="020B0004020202020204" pitchFamily="34" charset="0"/>
                <a:cs typeface="Arial" panose="020B0604020202020204" pitchFamily="34" charset="0"/>
              </a:rPr>
              <a:t> 11.3</a:t>
            </a:r>
            <a:r>
              <a:rPr lang="en-US" sz="1050" i="1" dirty="0">
                <a:solidFill>
                  <a:prstClr val="black"/>
                </a:solidFill>
                <a:latin typeface="Aptos" panose="020B0004020202020204" pitchFamily="34" charset="0"/>
                <a:ea typeface="Aptos" panose="020B0004020202020204" pitchFamily="34" charset="0"/>
                <a:cs typeface="Arial" panose="020B0604020202020204" pitchFamily="34" charset="0"/>
              </a:rPr>
              <a:t> In duly justified cases European Partnerships will be implemented by entrusting budget implementation tasks from various Union funding </a:t>
            </a:r>
            <a:r>
              <a:rPr lang="en-US" sz="1050" i="1" dirty="0" err="1">
                <a:solidFill>
                  <a:prstClr val="black"/>
                </a:solidFill>
                <a:latin typeface="Aptos" panose="020B0004020202020204" pitchFamily="34" charset="0"/>
                <a:ea typeface="Aptos" panose="020B0004020202020204" pitchFamily="34" charset="0"/>
                <a:cs typeface="Arial" panose="020B0604020202020204" pitchFamily="34" charset="0"/>
              </a:rPr>
              <a:t>programmes</a:t>
            </a:r>
            <a:r>
              <a:rPr lang="en-US" sz="1050" i="1" dirty="0">
                <a:solidFill>
                  <a:prstClr val="black"/>
                </a:solidFill>
                <a:latin typeface="Aptos" panose="020B0004020202020204" pitchFamily="34" charset="0"/>
                <a:ea typeface="Aptos" panose="020B0004020202020204" pitchFamily="34" charset="0"/>
                <a:cs typeface="Arial" panose="020B0604020202020204" pitchFamily="34" charset="0"/>
              </a:rPr>
              <a:t> to bodies established pursuant to Articles 185 and 187 TFEU, in accordance with Article 62(1), point (c), of Regulation (EU, Euratom) 2024/2509</a:t>
            </a:r>
          </a:p>
          <a:p>
            <a:pPr defTabSz="685722"/>
            <a:r>
              <a:rPr lang="en-US" sz="1050" b="1" i="1" dirty="0" err="1">
                <a:solidFill>
                  <a:prstClr val="black"/>
                </a:solidFill>
                <a:latin typeface="Aptos" panose="020B0004020202020204" pitchFamily="34" charset="0"/>
                <a:ea typeface="Aptos" panose="020B0004020202020204" pitchFamily="34" charset="0"/>
                <a:cs typeface="Arial" panose="020B0604020202020204" pitchFamily="34" charset="0"/>
              </a:rPr>
              <a:t>Ar</a:t>
            </a:r>
            <a:r>
              <a:rPr lang="en-US" sz="1050" b="1" i="1" dirty="0">
                <a:solidFill>
                  <a:prstClr val="black"/>
                </a:solidFill>
                <a:latin typeface="Aptos" panose="020B0004020202020204" pitchFamily="34" charset="0"/>
                <a:ea typeface="Aptos" panose="020B0004020202020204" pitchFamily="34" charset="0"/>
                <a:cs typeface="Arial" panose="020B0604020202020204" pitchFamily="34" charset="0"/>
              </a:rPr>
              <a:t> 11.4</a:t>
            </a:r>
            <a:r>
              <a:rPr lang="en-US" sz="1050" i="1" dirty="0">
                <a:solidFill>
                  <a:prstClr val="black"/>
                </a:solidFill>
                <a:latin typeface="Aptos" panose="020B0004020202020204" pitchFamily="34" charset="0"/>
                <a:ea typeface="Aptos" panose="020B0004020202020204" pitchFamily="34" charset="0"/>
                <a:cs typeface="Arial" panose="020B0604020202020204" pitchFamily="34" charset="0"/>
              </a:rPr>
              <a:t> For European Partnerships established pursuant to paragraphs 2 and 3 of this Article, support from the </a:t>
            </a:r>
            <a:r>
              <a:rPr lang="en-US" sz="1050" i="1" dirty="0" err="1">
                <a:solidFill>
                  <a:prstClr val="black"/>
                </a:solidFill>
                <a:latin typeface="Aptos" panose="020B0004020202020204" pitchFamily="34" charset="0"/>
                <a:ea typeface="Aptos" panose="020B0004020202020204" pitchFamily="34" charset="0"/>
                <a:cs typeface="Arial" panose="020B0604020202020204" pitchFamily="34" charset="0"/>
              </a:rPr>
              <a:t>Programme</a:t>
            </a:r>
            <a:r>
              <a:rPr lang="en-US" sz="1050" i="1" dirty="0">
                <a:solidFill>
                  <a:prstClr val="black"/>
                </a:solidFill>
                <a:latin typeface="Aptos" panose="020B0004020202020204" pitchFamily="34" charset="0"/>
                <a:ea typeface="Aptos" panose="020B0004020202020204" pitchFamily="34" charset="0"/>
                <a:cs typeface="Arial" panose="020B0604020202020204" pitchFamily="34" charset="0"/>
              </a:rPr>
              <a:t> shall be conditional upon efficient use of Union financing, a proportionate financial contribution from other partners at least matching the Union contribution and voting rights for the Union in the governing bodies ensuring protection of the interests of the Union in the partnership. For that purpose, Joint Undertakings shall be established through a single establishing act ensuring </a:t>
            </a:r>
            <a:r>
              <a:rPr lang="en-US" sz="1050" i="1" dirty="0" err="1">
                <a:solidFill>
                  <a:prstClr val="black"/>
                </a:solidFill>
                <a:latin typeface="Aptos" panose="020B0004020202020204" pitchFamily="34" charset="0"/>
                <a:ea typeface="Aptos" panose="020B0004020202020204" pitchFamily="34" charset="0"/>
                <a:cs typeface="Arial" panose="020B0604020202020204" pitchFamily="34" charset="0"/>
              </a:rPr>
              <a:t>harmonised</a:t>
            </a:r>
            <a:r>
              <a:rPr lang="en-US" sz="1050" i="1" dirty="0">
                <a:solidFill>
                  <a:prstClr val="black"/>
                </a:solidFill>
                <a:latin typeface="Aptos" panose="020B0004020202020204" pitchFamily="34" charset="0"/>
                <a:ea typeface="Aptos" panose="020B0004020202020204" pitchFamily="34" charset="0"/>
                <a:cs typeface="Arial" panose="020B0604020202020204" pitchFamily="34" charset="0"/>
              </a:rPr>
              <a:t> rules</a:t>
            </a:r>
          </a:p>
        </p:txBody>
      </p:sp>
      <p:sp>
        <p:nvSpPr>
          <p:cNvPr id="2" name="Title 2">
            <a:extLst>
              <a:ext uri="{FF2B5EF4-FFF2-40B4-BE49-F238E27FC236}">
                <a16:creationId xmlns:a16="http://schemas.microsoft.com/office/drawing/2014/main" id="{3CCE8433-5F17-6B25-438D-1B6DD7370779}"/>
              </a:ext>
            </a:extLst>
          </p:cNvPr>
          <p:cNvSpPr txBox="1">
            <a:spLocks/>
          </p:cNvSpPr>
          <p:nvPr/>
        </p:nvSpPr>
        <p:spPr>
          <a:xfrm>
            <a:off x="628811" y="1130647"/>
            <a:ext cx="7886379" cy="586745"/>
          </a:xfrm>
          <a:prstGeom prst="rect">
            <a:avLst/>
          </a:prstGeom>
        </p:spPr>
        <p:txBody>
          <a:bodyPr vert="horz" lIns="68578" tIns="34289" rIns="68578" bIns="34289" rtlCol="0" anchor="ctr">
            <a:no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pPr defTabSz="685722"/>
            <a:r>
              <a:rPr lang="en-US" sz="3300" dirty="0">
                <a:solidFill>
                  <a:srgbClr val="003399"/>
                </a:solidFill>
                <a:latin typeface="Arial"/>
                <a:cs typeface="Arial"/>
              </a:rPr>
              <a:t>European Partnerships in new Horizon Europe</a:t>
            </a:r>
            <a:endParaRPr lang="en-US" sz="3300" dirty="0">
              <a:solidFill>
                <a:srgbClr val="003399"/>
              </a:solidFill>
              <a:latin typeface="Arial"/>
            </a:endParaRPr>
          </a:p>
        </p:txBody>
      </p:sp>
    </p:spTree>
    <p:extLst>
      <p:ext uri="{BB962C8B-B14F-4D97-AF65-F5344CB8AC3E}">
        <p14:creationId xmlns:p14="http://schemas.microsoft.com/office/powerpoint/2010/main" val="2830277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52717-1EBD-486F-8E5A-B0766AD5BC3D}"/>
              </a:ext>
            </a:extLst>
          </p:cNvPr>
          <p:cNvSpPr>
            <a:spLocks noGrp="1"/>
          </p:cNvSpPr>
          <p:nvPr>
            <p:ph type="title"/>
          </p:nvPr>
        </p:nvSpPr>
        <p:spPr/>
        <p:txBody>
          <a:bodyPr/>
          <a:lstStyle/>
          <a:p>
            <a:r>
              <a:rPr lang="sv-SE" dirty="0" err="1"/>
              <a:t>Who</a:t>
            </a:r>
            <a:r>
              <a:rPr lang="sv-SE" dirty="0"/>
              <a:t> </a:t>
            </a:r>
            <a:r>
              <a:rPr lang="sv-SE" dirty="0" err="1"/>
              <a:t>am</a:t>
            </a:r>
            <a:r>
              <a:rPr lang="sv-SE" dirty="0"/>
              <a:t> I to talk </a:t>
            </a:r>
            <a:r>
              <a:rPr lang="sv-SE" dirty="0" err="1"/>
              <a:t>about</a:t>
            </a:r>
            <a:r>
              <a:rPr lang="sv-SE" dirty="0"/>
              <a:t> EOSC?</a:t>
            </a:r>
          </a:p>
        </p:txBody>
      </p:sp>
      <p:sp>
        <p:nvSpPr>
          <p:cNvPr id="3" name="Content Placeholder 2">
            <a:extLst>
              <a:ext uri="{FF2B5EF4-FFF2-40B4-BE49-F238E27FC236}">
                <a16:creationId xmlns:a16="http://schemas.microsoft.com/office/drawing/2014/main" id="{D5DF059C-0945-47C9-954B-1A2F953F5BCC}"/>
              </a:ext>
            </a:extLst>
          </p:cNvPr>
          <p:cNvSpPr>
            <a:spLocks noGrp="1"/>
          </p:cNvSpPr>
          <p:nvPr>
            <p:ph idx="1"/>
          </p:nvPr>
        </p:nvSpPr>
        <p:spPr>
          <a:xfrm>
            <a:off x="457200" y="1270000"/>
            <a:ext cx="8229600" cy="4856163"/>
          </a:xfrm>
        </p:spPr>
        <p:txBody>
          <a:bodyPr>
            <a:noAutofit/>
          </a:bodyPr>
          <a:lstStyle/>
          <a:p>
            <a:r>
              <a:rPr lang="sv-SE" sz="2000" dirty="0" err="1"/>
              <a:t>Coordinator</a:t>
            </a:r>
            <a:r>
              <a:rPr lang="sv-SE" sz="2000" dirty="0"/>
              <a:t> for the UU Research data support</a:t>
            </a:r>
          </a:p>
          <a:p>
            <a:r>
              <a:rPr lang="sv-SE" sz="2000" dirty="0" err="1"/>
              <a:t>Deputy</a:t>
            </a:r>
            <a:r>
              <a:rPr lang="sv-SE" sz="2000" dirty="0"/>
              <a:t> </a:t>
            </a:r>
            <a:r>
              <a:rPr lang="sv-SE" sz="2000" dirty="0" err="1"/>
              <a:t>delegate</a:t>
            </a:r>
            <a:r>
              <a:rPr lang="sv-SE" sz="2000" dirty="0"/>
              <a:t> for EOSC at UU</a:t>
            </a:r>
          </a:p>
          <a:p>
            <a:r>
              <a:rPr lang="sv-SE" sz="2000" dirty="0"/>
              <a:t>National </a:t>
            </a:r>
            <a:r>
              <a:rPr lang="sv-SE" sz="2000" dirty="0" err="1"/>
              <a:t>coordinator</a:t>
            </a:r>
            <a:r>
              <a:rPr lang="sv-SE" sz="2000" dirty="0"/>
              <a:t> in SNIC 2015-2022</a:t>
            </a:r>
          </a:p>
          <a:p>
            <a:pPr lvl="1">
              <a:buFont typeface="Arial" panose="020B0604020202020204" pitchFamily="34" charset="0"/>
              <a:buChar char="•"/>
            </a:pPr>
            <a:r>
              <a:rPr lang="sv-SE" sz="2000" dirty="0"/>
              <a:t>Resonable for international </a:t>
            </a:r>
            <a:r>
              <a:rPr lang="sv-SE" sz="2000" dirty="0" err="1"/>
              <a:t>collaborations</a:t>
            </a:r>
            <a:endParaRPr lang="sv-SE" sz="2000" dirty="0"/>
          </a:p>
          <a:p>
            <a:pPr lvl="2">
              <a:buFont typeface="Arial" panose="020B0604020202020204" pitchFamily="34" charset="0"/>
              <a:buChar char="•"/>
            </a:pPr>
            <a:r>
              <a:rPr lang="sv-SE" sz="2000" dirty="0"/>
              <a:t>SNIC representative in EOSC </a:t>
            </a:r>
            <a:r>
              <a:rPr lang="sv-SE" sz="2000" dirty="0" err="1"/>
              <a:t>hub</a:t>
            </a:r>
            <a:r>
              <a:rPr lang="sv-SE" sz="2000" dirty="0"/>
              <a:t> (2018)</a:t>
            </a:r>
          </a:p>
          <a:p>
            <a:pPr lvl="2">
              <a:buFont typeface="Arial" panose="020B0604020202020204" pitchFamily="34" charset="0"/>
              <a:buChar char="•"/>
            </a:pPr>
            <a:r>
              <a:rPr lang="sv-SE" sz="2000" dirty="0"/>
              <a:t>SNIC </a:t>
            </a:r>
            <a:r>
              <a:rPr lang="sv-SE" sz="2000" dirty="0" err="1"/>
              <a:t>lead</a:t>
            </a:r>
            <a:r>
              <a:rPr lang="sv-SE" sz="2000" dirty="0"/>
              <a:t> for EOSC Nordic (2029-2022)</a:t>
            </a:r>
          </a:p>
          <a:p>
            <a:pPr lvl="3">
              <a:buFont typeface="Arial" panose="020B0604020202020204" pitchFamily="34" charset="0"/>
              <a:buChar char="•"/>
            </a:pPr>
            <a:r>
              <a:rPr lang="sv-SE" dirty="0" err="1"/>
              <a:t>Lead</a:t>
            </a:r>
            <a:r>
              <a:rPr lang="sv-SE" dirty="0"/>
              <a:t> in tasks </a:t>
            </a:r>
            <a:r>
              <a:rPr lang="sv-SE" dirty="0" err="1"/>
              <a:t>related</a:t>
            </a:r>
            <a:r>
              <a:rPr lang="sv-SE" dirty="0"/>
              <a:t> to </a:t>
            </a:r>
            <a:r>
              <a:rPr lang="sv-SE" dirty="0" err="1"/>
              <a:t>open</a:t>
            </a:r>
            <a:r>
              <a:rPr lang="sv-SE" dirty="0"/>
              <a:t> science, and research </a:t>
            </a:r>
            <a:r>
              <a:rPr lang="sv-SE" dirty="0" err="1"/>
              <a:t>infrastructure</a:t>
            </a:r>
            <a:r>
              <a:rPr lang="sv-SE" dirty="0"/>
              <a:t> </a:t>
            </a:r>
            <a:r>
              <a:rPr lang="sv-SE" dirty="0" err="1"/>
              <a:t>cost</a:t>
            </a:r>
            <a:r>
              <a:rPr lang="sv-SE" dirty="0"/>
              <a:t> </a:t>
            </a:r>
            <a:r>
              <a:rPr lang="sv-SE" dirty="0" err="1"/>
              <a:t>revovery</a:t>
            </a:r>
            <a:r>
              <a:rPr lang="sv-SE" dirty="0"/>
              <a:t> </a:t>
            </a:r>
            <a:r>
              <a:rPr lang="sv-SE" dirty="0" err="1"/>
              <a:t>mechanisms</a:t>
            </a:r>
            <a:r>
              <a:rPr lang="sv-SE" dirty="0"/>
              <a:t> </a:t>
            </a:r>
            <a:r>
              <a:rPr lang="sv-SE" dirty="0" err="1"/>
              <a:t>across</a:t>
            </a:r>
            <a:r>
              <a:rPr lang="sv-SE" dirty="0"/>
              <a:t> </a:t>
            </a:r>
            <a:r>
              <a:rPr lang="sv-SE" dirty="0" err="1"/>
              <a:t>borders</a:t>
            </a:r>
            <a:endParaRPr lang="sv-SE" dirty="0"/>
          </a:p>
          <a:p>
            <a:pPr lvl="1">
              <a:buFont typeface="Arial" panose="020B0604020202020204" pitchFamily="34" charset="0"/>
              <a:buChar char="•"/>
            </a:pPr>
            <a:r>
              <a:rPr lang="sv-SE" sz="2000" dirty="0" err="1"/>
              <a:t>Member</a:t>
            </a:r>
            <a:r>
              <a:rPr lang="sv-SE" sz="2000" dirty="0"/>
              <a:t> </a:t>
            </a:r>
            <a:r>
              <a:rPr lang="sv-SE" sz="2000" dirty="0" err="1"/>
              <a:t>of</a:t>
            </a:r>
            <a:r>
              <a:rPr lang="sv-SE" sz="2000" dirty="0"/>
              <a:t> the Swedish Research Council </a:t>
            </a:r>
            <a:r>
              <a:rPr lang="sv-SE" sz="2000" dirty="0" err="1"/>
              <a:t>reference</a:t>
            </a:r>
            <a:r>
              <a:rPr lang="sv-SE" sz="2000" dirty="0"/>
              <a:t> </a:t>
            </a:r>
            <a:r>
              <a:rPr lang="sv-SE" sz="2000" dirty="0" err="1"/>
              <a:t>group</a:t>
            </a:r>
            <a:r>
              <a:rPr lang="sv-SE" sz="2000" dirty="0"/>
              <a:t> for EOSC (personal </a:t>
            </a:r>
            <a:r>
              <a:rPr lang="sv-SE" sz="2000" dirty="0" err="1"/>
              <a:t>mandate</a:t>
            </a:r>
            <a:r>
              <a:rPr lang="sv-SE" sz="2000" dirty="0"/>
              <a:t>)</a:t>
            </a:r>
          </a:p>
          <a:p>
            <a:pPr lvl="1">
              <a:buFont typeface="Arial" panose="020B0604020202020204" pitchFamily="34" charset="0"/>
              <a:buChar char="•"/>
            </a:pPr>
            <a:r>
              <a:rPr lang="sv-SE" sz="2000" dirty="0" err="1"/>
              <a:t>Member</a:t>
            </a:r>
            <a:r>
              <a:rPr lang="sv-SE" sz="2000" dirty="0"/>
              <a:t> </a:t>
            </a:r>
            <a:r>
              <a:rPr lang="sv-SE" sz="2000" dirty="0" err="1"/>
              <a:t>of</a:t>
            </a:r>
            <a:r>
              <a:rPr lang="sv-SE" sz="2000" dirty="0"/>
              <a:t> the Swedish Research Council </a:t>
            </a:r>
            <a:r>
              <a:rPr lang="sv-SE" sz="2000" dirty="0" err="1"/>
              <a:t>reference</a:t>
            </a:r>
            <a:r>
              <a:rPr lang="sv-SE" sz="2000" dirty="0"/>
              <a:t> </a:t>
            </a:r>
            <a:r>
              <a:rPr lang="sv-SE" sz="2000" dirty="0" err="1"/>
              <a:t>group</a:t>
            </a:r>
            <a:r>
              <a:rPr lang="sv-SE" sz="2000" dirty="0"/>
              <a:t> for </a:t>
            </a:r>
            <a:r>
              <a:rPr lang="sv-SE" sz="2000" dirty="0" err="1"/>
              <a:t>Open</a:t>
            </a:r>
            <a:r>
              <a:rPr lang="sv-SE" sz="2000" dirty="0"/>
              <a:t> research Data (personal </a:t>
            </a:r>
            <a:r>
              <a:rPr lang="sv-SE" sz="2000" dirty="0" err="1"/>
              <a:t>mandate</a:t>
            </a:r>
            <a:r>
              <a:rPr lang="sv-SE" sz="2000" dirty="0"/>
              <a:t>)</a:t>
            </a:r>
          </a:p>
          <a:p>
            <a:pPr lvl="1">
              <a:buFont typeface="Arial" panose="020B0604020202020204" pitchFamily="34" charset="0"/>
              <a:buChar char="•"/>
            </a:pPr>
            <a:r>
              <a:rPr lang="sv-SE" sz="2000" dirty="0" err="1"/>
              <a:t>Member</a:t>
            </a:r>
            <a:r>
              <a:rPr lang="sv-SE" sz="2000" dirty="0"/>
              <a:t> </a:t>
            </a:r>
            <a:r>
              <a:rPr lang="sv-SE" sz="2000" dirty="0" err="1"/>
              <a:t>of</a:t>
            </a:r>
            <a:r>
              <a:rPr lang="sv-SE" sz="2000" dirty="0"/>
              <a:t> the Swedish Research Council </a:t>
            </a:r>
            <a:r>
              <a:rPr lang="sv-SE" sz="2000" dirty="0" err="1"/>
              <a:t>reference</a:t>
            </a:r>
            <a:r>
              <a:rPr lang="sv-SE" sz="2000" dirty="0"/>
              <a:t> </a:t>
            </a:r>
            <a:r>
              <a:rPr lang="sv-SE" sz="2000" dirty="0" err="1"/>
              <a:t>group</a:t>
            </a:r>
            <a:r>
              <a:rPr lang="sv-SE" sz="2000" dirty="0"/>
              <a:t> for </a:t>
            </a:r>
            <a:r>
              <a:rPr lang="sv-SE" sz="2000" dirty="0" err="1"/>
              <a:t>EuroHPC</a:t>
            </a:r>
            <a:r>
              <a:rPr lang="sv-SE" sz="2000" dirty="0"/>
              <a:t> (personal </a:t>
            </a:r>
            <a:r>
              <a:rPr lang="sv-SE" sz="2000" dirty="0" err="1"/>
              <a:t>mandate</a:t>
            </a:r>
            <a:r>
              <a:rPr lang="sv-SE" sz="2000" dirty="0"/>
              <a:t>) </a:t>
            </a:r>
          </a:p>
          <a:p>
            <a:pPr>
              <a:buFont typeface="Arial" panose="020B0604020202020204" pitchFamily="34" charset="0"/>
              <a:buChar char="•"/>
            </a:pPr>
            <a:r>
              <a:rPr lang="sv-SE" sz="2000" dirty="0"/>
              <a:t>10 </a:t>
            </a:r>
            <a:r>
              <a:rPr lang="sv-SE" sz="2000" dirty="0" err="1"/>
              <a:t>years</a:t>
            </a:r>
            <a:r>
              <a:rPr lang="sv-SE" sz="2000" dirty="0"/>
              <a:t> </a:t>
            </a:r>
            <a:r>
              <a:rPr lang="sv-SE" sz="2000" dirty="0" err="1"/>
              <a:t>of</a:t>
            </a:r>
            <a:r>
              <a:rPr lang="sv-SE" sz="2000" dirty="0"/>
              <a:t> </a:t>
            </a:r>
            <a:r>
              <a:rPr lang="sv-SE" sz="2000" dirty="0" err="1"/>
              <a:t>experience</a:t>
            </a:r>
            <a:r>
              <a:rPr lang="sv-SE" sz="2000" dirty="0"/>
              <a:t> </a:t>
            </a:r>
            <a:r>
              <a:rPr lang="sv-SE" sz="2000" dirty="0" err="1"/>
              <a:t>of</a:t>
            </a:r>
            <a:r>
              <a:rPr lang="sv-SE" sz="2000" dirty="0"/>
              <a:t> e-</a:t>
            </a:r>
            <a:r>
              <a:rPr lang="sv-SE" sz="2000" dirty="0" err="1"/>
              <a:t>infrastructure</a:t>
            </a:r>
            <a:r>
              <a:rPr lang="sv-SE" sz="2000" dirty="0"/>
              <a:t> and research </a:t>
            </a:r>
            <a:r>
              <a:rPr lang="sv-SE" sz="2000" dirty="0" err="1"/>
              <a:t>infrastructure</a:t>
            </a:r>
            <a:endParaRPr lang="sv-SE" sz="2000" dirty="0"/>
          </a:p>
        </p:txBody>
      </p:sp>
    </p:spTree>
    <p:extLst>
      <p:ext uri="{BB962C8B-B14F-4D97-AF65-F5344CB8AC3E}">
        <p14:creationId xmlns:p14="http://schemas.microsoft.com/office/powerpoint/2010/main" val="30081931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EC587-8A0E-E22B-87C9-5C61EE3A8A7D}"/>
            </a:ext>
          </a:extLst>
        </p:cNvPr>
        <p:cNvGrpSpPr/>
        <p:nvPr/>
      </p:nvGrpSpPr>
      <p:grpSpPr>
        <a:xfrm>
          <a:off x="0" y="0"/>
          <a:ext cx="0" cy="0"/>
          <a:chOff x="0" y="0"/>
          <a:chExt cx="0" cy="0"/>
        </a:xfrm>
      </p:grpSpPr>
      <p:cxnSp>
        <p:nvCxnSpPr>
          <p:cNvPr id="38" name="Straight Connector 37">
            <a:extLst>
              <a:ext uri="{FF2B5EF4-FFF2-40B4-BE49-F238E27FC236}">
                <a16:creationId xmlns:a16="http://schemas.microsoft.com/office/drawing/2014/main" id="{C8777E50-2439-F38D-44D2-ABA60FA2F54C}"/>
              </a:ext>
            </a:extLst>
          </p:cNvPr>
          <p:cNvCxnSpPr>
            <a:cxnSpLocks/>
          </p:cNvCxnSpPr>
          <p:nvPr/>
        </p:nvCxnSpPr>
        <p:spPr>
          <a:xfrm>
            <a:off x="3029920" y="4724927"/>
            <a:ext cx="0" cy="218292"/>
          </a:xfrm>
          <a:prstGeom prst="line">
            <a:avLst/>
          </a:prstGeom>
          <a:ln w="19050"/>
        </p:spPr>
        <p:style>
          <a:lnRef idx="1">
            <a:schemeClr val="dk1"/>
          </a:lnRef>
          <a:fillRef idx="0">
            <a:schemeClr val="dk1"/>
          </a:fillRef>
          <a:effectRef idx="0">
            <a:schemeClr val="dk1"/>
          </a:effectRef>
          <a:fontRef idx="minor">
            <a:schemeClr val="tx1"/>
          </a:fontRef>
        </p:style>
      </p:cxnSp>
      <p:sp>
        <p:nvSpPr>
          <p:cNvPr id="2" name="Title 2">
            <a:extLst>
              <a:ext uri="{FF2B5EF4-FFF2-40B4-BE49-F238E27FC236}">
                <a16:creationId xmlns:a16="http://schemas.microsoft.com/office/drawing/2014/main" id="{91199ED6-6C7C-3F85-17EE-11B52C017AF7}"/>
              </a:ext>
            </a:extLst>
          </p:cNvPr>
          <p:cNvSpPr txBox="1">
            <a:spLocks/>
          </p:cNvSpPr>
          <p:nvPr/>
        </p:nvSpPr>
        <p:spPr>
          <a:xfrm>
            <a:off x="628811" y="1130647"/>
            <a:ext cx="7886379" cy="586745"/>
          </a:xfrm>
          <a:prstGeom prst="rect">
            <a:avLst/>
          </a:prstGeom>
        </p:spPr>
        <p:txBody>
          <a:bodyPr vert="horz" lIns="68578" tIns="34289" rIns="68578" bIns="34289" rtlCol="0" anchor="ctr">
            <a:no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pPr defTabSz="685722"/>
            <a:r>
              <a:rPr lang="en-US" sz="2699">
                <a:solidFill>
                  <a:srgbClr val="003399"/>
                </a:solidFill>
                <a:latin typeface="Arial"/>
                <a:cs typeface="Arial"/>
              </a:rPr>
              <a:t>Joint Undertaking</a:t>
            </a:r>
            <a:endParaRPr lang="en-US" sz="2699">
              <a:solidFill>
                <a:srgbClr val="003399"/>
              </a:solidFill>
              <a:latin typeface="Arial"/>
            </a:endParaRPr>
          </a:p>
        </p:txBody>
      </p:sp>
      <p:cxnSp>
        <p:nvCxnSpPr>
          <p:cNvPr id="12" name="Straight Connector 11">
            <a:extLst>
              <a:ext uri="{FF2B5EF4-FFF2-40B4-BE49-F238E27FC236}">
                <a16:creationId xmlns:a16="http://schemas.microsoft.com/office/drawing/2014/main" id="{855E100B-3CA7-987D-15B9-EF5EBA7A93D0}"/>
              </a:ext>
            </a:extLst>
          </p:cNvPr>
          <p:cNvCxnSpPr/>
          <p:nvPr/>
        </p:nvCxnSpPr>
        <p:spPr>
          <a:xfrm>
            <a:off x="2126079" y="2625122"/>
            <a:ext cx="1927782"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B1AB7E06-269F-5EAB-7E16-A6FF470671A8}"/>
              </a:ext>
            </a:extLst>
          </p:cNvPr>
          <p:cNvCxnSpPr/>
          <p:nvPr/>
        </p:nvCxnSpPr>
        <p:spPr>
          <a:xfrm>
            <a:off x="2133700" y="2491779"/>
            <a:ext cx="0" cy="134995"/>
          </a:xfrm>
          <a:prstGeom prst="line">
            <a:avLst/>
          </a:prstGeom>
          <a:ln w="19050"/>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4D5DBBE7-C1D4-ADBA-6304-7772932CC0F7}"/>
              </a:ext>
            </a:extLst>
          </p:cNvPr>
          <p:cNvCxnSpPr/>
          <p:nvPr/>
        </p:nvCxnSpPr>
        <p:spPr>
          <a:xfrm>
            <a:off x="4046241" y="2476540"/>
            <a:ext cx="0" cy="134995"/>
          </a:xfrm>
          <a:prstGeom prst="line">
            <a:avLst/>
          </a:prstGeom>
          <a:ln w="19050"/>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45EB6704-247C-E93C-48FA-64D62105AB0D}"/>
              </a:ext>
            </a:extLst>
          </p:cNvPr>
          <p:cNvCxnSpPr/>
          <p:nvPr/>
        </p:nvCxnSpPr>
        <p:spPr>
          <a:xfrm>
            <a:off x="3040442" y="2482254"/>
            <a:ext cx="0" cy="134995"/>
          </a:xfrm>
          <a:prstGeom prst="line">
            <a:avLst/>
          </a:prstGeom>
          <a:ln w="19050"/>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91D65188-B84C-EA80-6BDB-79F6F99AD3AC}"/>
              </a:ext>
            </a:extLst>
          </p:cNvPr>
          <p:cNvCxnSpPr/>
          <p:nvPr/>
        </p:nvCxnSpPr>
        <p:spPr>
          <a:xfrm>
            <a:off x="3040442" y="2628933"/>
            <a:ext cx="0" cy="134995"/>
          </a:xfrm>
          <a:prstGeom prst="line">
            <a:avLst/>
          </a:prstGeom>
          <a:ln w="19050"/>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1CA5C975-BE23-41B0-597E-6852F0964DEA}"/>
              </a:ext>
            </a:extLst>
          </p:cNvPr>
          <p:cNvCxnSpPr>
            <a:cxnSpLocks/>
            <a:stCxn id="4" idx="2"/>
          </p:cNvCxnSpPr>
          <p:nvPr/>
        </p:nvCxnSpPr>
        <p:spPr>
          <a:xfrm flipH="1">
            <a:off x="3040442" y="3067792"/>
            <a:ext cx="793" cy="960320"/>
          </a:xfrm>
          <a:prstGeom prst="line">
            <a:avLst/>
          </a:prstGeom>
          <a:ln w="19050"/>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3430363A-E74F-F207-0FC0-FCA8E7F1007B}"/>
              </a:ext>
            </a:extLst>
          </p:cNvPr>
          <p:cNvCxnSpPr>
            <a:cxnSpLocks/>
          </p:cNvCxnSpPr>
          <p:nvPr/>
        </p:nvCxnSpPr>
        <p:spPr>
          <a:xfrm>
            <a:off x="3037540" y="4165184"/>
            <a:ext cx="0" cy="582906"/>
          </a:xfrm>
          <a:prstGeom prst="line">
            <a:avLst/>
          </a:prstGeom>
          <a:ln w="19050"/>
        </p:spPr>
        <p:style>
          <a:lnRef idx="1">
            <a:schemeClr val="dk1"/>
          </a:lnRef>
          <a:fillRef idx="0">
            <a:schemeClr val="dk1"/>
          </a:fillRef>
          <a:effectRef idx="0">
            <a:schemeClr val="dk1"/>
          </a:effectRef>
          <a:fontRef idx="minor">
            <a:schemeClr val="tx1"/>
          </a:fontRef>
        </p:style>
      </p:cxnSp>
      <p:sp>
        <p:nvSpPr>
          <p:cNvPr id="25" name="TextBox 1">
            <a:extLst>
              <a:ext uri="{FF2B5EF4-FFF2-40B4-BE49-F238E27FC236}">
                <a16:creationId xmlns:a16="http://schemas.microsoft.com/office/drawing/2014/main" id="{4035D2B9-23FA-DBC6-9920-4AF71682F735}"/>
              </a:ext>
            </a:extLst>
          </p:cNvPr>
          <p:cNvSpPr txBox="1"/>
          <p:nvPr/>
        </p:nvSpPr>
        <p:spPr>
          <a:xfrm>
            <a:off x="2133700" y="3751949"/>
            <a:ext cx="1798247" cy="449610"/>
          </a:xfrm>
          <a:prstGeom prst="rect">
            <a:avLst/>
          </a:prstGeom>
          <a:solidFill>
            <a:srgbClr val="FFC000"/>
          </a:solidFill>
        </p:spPr>
        <p:txBody>
          <a:bodyPr wrap="square" rtlCol="0">
            <a:spAutoFit/>
          </a:bodyPr>
          <a:lstStyle>
            <a:defPPr>
              <a:defRPr lang="en-US"/>
            </a:defPPr>
            <a:lvl1pPr marL="0" algn="l" defTabSz="701985" rtl="0" eaLnBrk="1" latinLnBrk="0" hangingPunct="1">
              <a:defRPr sz="1382" kern="1200">
                <a:solidFill>
                  <a:srgbClr val="4D4D4D"/>
                </a:solidFill>
                <a:latin typeface="Arial"/>
              </a:defRPr>
            </a:lvl1pPr>
            <a:lvl2pPr marL="350992" algn="l" defTabSz="701985" rtl="0" eaLnBrk="1" latinLnBrk="0" hangingPunct="1">
              <a:defRPr sz="1382" kern="1200">
                <a:solidFill>
                  <a:srgbClr val="4D4D4D"/>
                </a:solidFill>
                <a:latin typeface="Arial"/>
              </a:defRPr>
            </a:lvl2pPr>
            <a:lvl3pPr marL="701985" algn="l" defTabSz="701985" rtl="0" eaLnBrk="1" latinLnBrk="0" hangingPunct="1">
              <a:defRPr sz="1382" kern="1200">
                <a:solidFill>
                  <a:srgbClr val="4D4D4D"/>
                </a:solidFill>
                <a:latin typeface="Arial"/>
              </a:defRPr>
            </a:lvl3pPr>
            <a:lvl4pPr marL="1052977" algn="l" defTabSz="701985" rtl="0" eaLnBrk="1" latinLnBrk="0" hangingPunct="1">
              <a:defRPr sz="1382" kern="1200">
                <a:solidFill>
                  <a:srgbClr val="4D4D4D"/>
                </a:solidFill>
                <a:latin typeface="Arial"/>
              </a:defRPr>
            </a:lvl4pPr>
            <a:lvl5pPr marL="1403970" algn="l" defTabSz="701985" rtl="0" eaLnBrk="1" latinLnBrk="0" hangingPunct="1">
              <a:defRPr sz="1382" kern="1200">
                <a:solidFill>
                  <a:srgbClr val="4D4D4D"/>
                </a:solidFill>
                <a:latin typeface="Arial"/>
              </a:defRPr>
            </a:lvl5pPr>
            <a:lvl6pPr marL="1754962" algn="l" defTabSz="701985" rtl="0" eaLnBrk="1" latinLnBrk="0" hangingPunct="1">
              <a:defRPr sz="1382" kern="1200">
                <a:solidFill>
                  <a:srgbClr val="4D4D4D"/>
                </a:solidFill>
                <a:latin typeface="Arial"/>
              </a:defRPr>
            </a:lvl6pPr>
            <a:lvl7pPr marL="2105955" algn="l" defTabSz="701985" rtl="0" eaLnBrk="1" latinLnBrk="0" hangingPunct="1">
              <a:defRPr sz="1382" kern="1200">
                <a:solidFill>
                  <a:srgbClr val="4D4D4D"/>
                </a:solidFill>
                <a:latin typeface="Arial"/>
              </a:defRPr>
            </a:lvl7pPr>
            <a:lvl8pPr marL="2456947" algn="l" defTabSz="701985" rtl="0" eaLnBrk="1" latinLnBrk="0" hangingPunct="1">
              <a:defRPr sz="1382" kern="1200">
                <a:solidFill>
                  <a:srgbClr val="4D4D4D"/>
                </a:solidFill>
                <a:latin typeface="Arial"/>
              </a:defRPr>
            </a:lvl8pPr>
            <a:lvl9pPr marL="2807940" algn="l" defTabSz="701985" rtl="0" eaLnBrk="1" latinLnBrk="0" hangingPunct="1">
              <a:defRPr sz="1382" kern="1200">
                <a:solidFill>
                  <a:srgbClr val="4D4D4D"/>
                </a:solidFill>
                <a:latin typeface="Arial"/>
              </a:defRPr>
            </a:lvl9pPr>
          </a:lstStyle>
          <a:p>
            <a:pPr algn="ctr" defTabSz="526429">
              <a:defRPr/>
            </a:pPr>
            <a:r>
              <a:rPr lang="en-US" sz="1161">
                <a:solidFill>
                  <a:srgbClr val="000000"/>
                </a:solidFill>
              </a:rPr>
              <a:t>‘central management’ of resources by EU body</a:t>
            </a:r>
            <a:endParaRPr lang="en-IE" sz="1161">
              <a:solidFill>
                <a:srgbClr val="000000"/>
              </a:solidFill>
            </a:endParaRPr>
          </a:p>
        </p:txBody>
      </p:sp>
      <p:sp>
        <p:nvSpPr>
          <p:cNvPr id="27" name="TextBox 1">
            <a:extLst>
              <a:ext uri="{FF2B5EF4-FFF2-40B4-BE49-F238E27FC236}">
                <a16:creationId xmlns:a16="http://schemas.microsoft.com/office/drawing/2014/main" id="{9562B608-253C-CAC1-18DC-FE87834DF47F}"/>
              </a:ext>
            </a:extLst>
          </p:cNvPr>
          <p:cNvSpPr txBox="1"/>
          <p:nvPr/>
        </p:nvSpPr>
        <p:spPr>
          <a:xfrm>
            <a:off x="2374603" y="4676597"/>
            <a:ext cx="1325873" cy="449610"/>
          </a:xfrm>
          <a:prstGeom prst="rect">
            <a:avLst/>
          </a:prstGeom>
          <a:solidFill>
            <a:srgbClr val="FFC000"/>
          </a:solidFill>
        </p:spPr>
        <p:txBody>
          <a:bodyPr wrap="square" rtlCol="0">
            <a:spAutoFit/>
          </a:bodyPr>
          <a:lstStyle>
            <a:defPPr>
              <a:defRPr lang="en-US"/>
            </a:defPPr>
            <a:lvl1pPr marL="0" algn="l" defTabSz="701985" rtl="0" eaLnBrk="1" latinLnBrk="0" hangingPunct="1">
              <a:defRPr sz="1382" kern="1200">
                <a:solidFill>
                  <a:srgbClr val="4D4D4D"/>
                </a:solidFill>
                <a:latin typeface="Arial"/>
              </a:defRPr>
            </a:lvl1pPr>
            <a:lvl2pPr marL="350992" algn="l" defTabSz="701985" rtl="0" eaLnBrk="1" latinLnBrk="0" hangingPunct="1">
              <a:defRPr sz="1382" kern="1200">
                <a:solidFill>
                  <a:srgbClr val="4D4D4D"/>
                </a:solidFill>
                <a:latin typeface="Arial"/>
              </a:defRPr>
            </a:lvl2pPr>
            <a:lvl3pPr marL="701985" algn="l" defTabSz="701985" rtl="0" eaLnBrk="1" latinLnBrk="0" hangingPunct="1">
              <a:defRPr sz="1382" kern="1200">
                <a:solidFill>
                  <a:srgbClr val="4D4D4D"/>
                </a:solidFill>
                <a:latin typeface="Arial"/>
              </a:defRPr>
            </a:lvl3pPr>
            <a:lvl4pPr marL="1052977" algn="l" defTabSz="701985" rtl="0" eaLnBrk="1" latinLnBrk="0" hangingPunct="1">
              <a:defRPr sz="1382" kern="1200">
                <a:solidFill>
                  <a:srgbClr val="4D4D4D"/>
                </a:solidFill>
                <a:latin typeface="Arial"/>
              </a:defRPr>
            </a:lvl4pPr>
            <a:lvl5pPr marL="1403970" algn="l" defTabSz="701985" rtl="0" eaLnBrk="1" latinLnBrk="0" hangingPunct="1">
              <a:defRPr sz="1382" kern="1200">
                <a:solidFill>
                  <a:srgbClr val="4D4D4D"/>
                </a:solidFill>
                <a:latin typeface="Arial"/>
              </a:defRPr>
            </a:lvl5pPr>
            <a:lvl6pPr marL="1754962" algn="l" defTabSz="701985" rtl="0" eaLnBrk="1" latinLnBrk="0" hangingPunct="1">
              <a:defRPr sz="1382" kern="1200">
                <a:solidFill>
                  <a:srgbClr val="4D4D4D"/>
                </a:solidFill>
                <a:latin typeface="Arial"/>
              </a:defRPr>
            </a:lvl6pPr>
            <a:lvl7pPr marL="2105955" algn="l" defTabSz="701985" rtl="0" eaLnBrk="1" latinLnBrk="0" hangingPunct="1">
              <a:defRPr sz="1382" kern="1200">
                <a:solidFill>
                  <a:srgbClr val="4D4D4D"/>
                </a:solidFill>
                <a:latin typeface="Arial"/>
              </a:defRPr>
            </a:lvl7pPr>
            <a:lvl8pPr marL="2456947" algn="l" defTabSz="701985" rtl="0" eaLnBrk="1" latinLnBrk="0" hangingPunct="1">
              <a:defRPr sz="1382" kern="1200">
                <a:solidFill>
                  <a:srgbClr val="4D4D4D"/>
                </a:solidFill>
                <a:latin typeface="Arial"/>
              </a:defRPr>
            </a:lvl8pPr>
            <a:lvl9pPr marL="2807940" algn="l" defTabSz="701985" rtl="0" eaLnBrk="1" latinLnBrk="0" hangingPunct="1">
              <a:defRPr sz="1382" kern="1200">
                <a:solidFill>
                  <a:srgbClr val="4D4D4D"/>
                </a:solidFill>
                <a:latin typeface="Arial"/>
              </a:defRPr>
            </a:lvl9pPr>
          </a:lstStyle>
          <a:p>
            <a:pPr algn="ctr" defTabSz="526429">
              <a:defRPr/>
            </a:pPr>
            <a:r>
              <a:rPr lang="en-US" sz="1161">
                <a:solidFill>
                  <a:srgbClr val="000000"/>
                </a:solidFill>
              </a:rPr>
              <a:t>JU </a:t>
            </a:r>
            <a:r>
              <a:rPr lang="en-US" sz="1161" err="1">
                <a:solidFill>
                  <a:srgbClr val="000000"/>
                </a:solidFill>
              </a:rPr>
              <a:t>Programme</a:t>
            </a:r>
            <a:r>
              <a:rPr lang="en-US" sz="1161">
                <a:solidFill>
                  <a:srgbClr val="000000"/>
                </a:solidFill>
              </a:rPr>
              <a:t> / activities</a:t>
            </a:r>
            <a:endParaRPr lang="en-IE" sz="1161">
              <a:solidFill>
                <a:srgbClr val="000000"/>
              </a:solidFill>
            </a:endParaRPr>
          </a:p>
        </p:txBody>
      </p:sp>
      <p:sp>
        <p:nvSpPr>
          <p:cNvPr id="48" name="Content Placeholder 1">
            <a:extLst>
              <a:ext uri="{FF2B5EF4-FFF2-40B4-BE49-F238E27FC236}">
                <a16:creationId xmlns:a16="http://schemas.microsoft.com/office/drawing/2014/main" id="{722FC841-6DE6-E219-104A-DC84A75A8B3D}"/>
              </a:ext>
            </a:extLst>
          </p:cNvPr>
          <p:cNvSpPr>
            <a:spLocks noGrp="1"/>
          </p:cNvSpPr>
          <p:nvPr>
            <p:ph idx="1"/>
          </p:nvPr>
        </p:nvSpPr>
        <p:spPr>
          <a:xfrm>
            <a:off x="5935718" y="4281385"/>
            <a:ext cx="3011757" cy="1444047"/>
          </a:xfrm>
        </p:spPr>
        <p:txBody>
          <a:bodyPr vert="horz" lIns="68578" tIns="34289" rIns="68578" bIns="34289" rtlCol="0" anchor="t">
            <a:noAutofit/>
          </a:bodyPr>
          <a:lstStyle/>
          <a:p>
            <a:pPr marL="257146" indent="-257146">
              <a:buFont typeface="Wingdings" panose="05000000000000000000" pitchFamily="2" charset="2"/>
              <a:buChar char="Ø"/>
            </a:pPr>
            <a:r>
              <a:rPr lang="en-US" sz="1350">
                <a:latin typeface="+mj-lt"/>
                <a:ea typeface="Calibri" panose="020F0502020204030204" pitchFamily="34" charset="0"/>
              </a:rPr>
              <a:t>Potentially more flexible:</a:t>
            </a:r>
          </a:p>
          <a:p>
            <a:pPr marL="814294" lvl="1" indent="-257146">
              <a:buFont typeface="Courier New" panose="02070309020205020404" pitchFamily="49" charset="0"/>
              <a:buChar char="o"/>
            </a:pPr>
            <a:r>
              <a:rPr lang="en-US" sz="1200">
                <a:latin typeface="+mj-lt"/>
                <a:ea typeface="Calibri" panose="020F0502020204030204" pitchFamily="34" charset="0"/>
              </a:rPr>
              <a:t>own financial Rules</a:t>
            </a:r>
          </a:p>
          <a:p>
            <a:pPr marL="814294" lvl="1" indent="-257146">
              <a:buFont typeface="Courier New" panose="02070309020205020404" pitchFamily="49" charset="0"/>
              <a:buChar char="o"/>
            </a:pPr>
            <a:r>
              <a:rPr lang="en-US" sz="1200">
                <a:latin typeface="+mj-lt"/>
                <a:ea typeface="Calibri" panose="020F0502020204030204" pitchFamily="34" charset="0"/>
              </a:rPr>
              <a:t>governance structure</a:t>
            </a:r>
          </a:p>
          <a:p>
            <a:pPr marL="257146" indent="-257146">
              <a:buFont typeface="Wingdings" panose="05000000000000000000" pitchFamily="2" charset="2"/>
              <a:buChar char="Ø"/>
            </a:pPr>
            <a:r>
              <a:rPr lang="en-US" sz="1350">
                <a:ea typeface="Calibri" panose="020F0502020204030204" pitchFamily="34" charset="0"/>
              </a:rPr>
              <a:t>Potentially for large(r) budget</a:t>
            </a:r>
          </a:p>
          <a:p>
            <a:pPr marL="814294" lvl="1" indent="-257146">
              <a:buFont typeface="Courier New" panose="02070309020205020404" pitchFamily="49" charset="0"/>
              <a:buChar char="o"/>
            </a:pPr>
            <a:endParaRPr lang="en-US" sz="1200">
              <a:latin typeface="+mj-lt"/>
              <a:ea typeface="Calibri" panose="020F0502020204030204" pitchFamily="34" charset="0"/>
            </a:endParaRPr>
          </a:p>
        </p:txBody>
      </p:sp>
      <p:sp>
        <p:nvSpPr>
          <p:cNvPr id="4" name="TextBox 1">
            <a:extLst>
              <a:ext uri="{FF2B5EF4-FFF2-40B4-BE49-F238E27FC236}">
                <a16:creationId xmlns:a16="http://schemas.microsoft.com/office/drawing/2014/main" id="{B0ACDA87-9C71-FC9B-78DA-55DD067C28DD}"/>
              </a:ext>
            </a:extLst>
          </p:cNvPr>
          <p:cNvSpPr txBox="1"/>
          <p:nvPr/>
        </p:nvSpPr>
        <p:spPr>
          <a:xfrm>
            <a:off x="1342838" y="2796820"/>
            <a:ext cx="3396793" cy="270972"/>
          </a:xfrm>
          <a:prstGeom prst="rect">
            <a:avLst/>
          </a:prstGeom>
          <a:solidFill>
            <a:srgbClr val="FFC000"/>
          </a:solidFill>
        </p:spPr>
        <p:txBody>
          <a:bodyPr wrap="square" rtlCol="0">
            <a:spAutoFit/>
          </a:bodyPr>
          <a:lstStyle>
            <a:defPPr>
              <a:defRPr lang="en-US"/>
            </a:defPPr>
            <a:lvl1pPr marL="0" algn="l" defTabSz="701985" rtl="0" eaLnBrk="1" latinLnBrk="0" hangingPunct="1">
              <a:defRPr sz="1382" kern="1200">
                <a:solidFill>
                  <a:srgbClr val="4D4D4D"/>
                </a:solidFill>
                <a:latin typeface="Arial"/>
              </a:defRPr>
            </a:lvl1pPr>
            <a:lvl2pPr marL="350992" algn="l" defTabSz="701985" rtl="0" eaLnBrk="1" latinLnBrk="0" hangingPunct="1">
              <a:defRPr sz="1382" kern="1200">
                <a:solidFill>
                  <a:srgbClr val="4D4D4D"/>
                </a:solidFill>
                <a:latin typeface="Arial"/>
              </a:defRPr>
            </a:lvl2pPr>
            <a:lvl3pPr marL="701985" algn="l" defTabSz="701985" rtl="0" eaLnBrk="1" latinLnBrk="0" hangingPunct="1">
              <a:defRPr sz="1382" kern="1200">
                <a:solidFill>
                  <a:srgbClr val="4D4D4D"/>
                </a:solidFill>
                <a:latin typeface="Arial"/>
              </a:defRPr>
            </a:lvl3pPr>
            <a:lvl4pPr marL="1052977" algn="l" defTabSz="701985" rtl="0" eaLnBrk="1" latinLnBrk="0" hangingPunct="1">
              <a:defRPr sz="1382" kern="1200">
                <a:solidFill>
                  <a:srgbClr val="4D4D4D"/>
                </a:solidFill>
                <a:latin typeface="Arial"/>
              </a:defRPr>
            </a:lvl4pPr>
            <a:lvl5pPr marL="1403970" algn="l" defTabSz="701985" rtl="0" eaLnBrk="1" latinLnBrk="0" hangingPunct="1">
              <a:defRPr sz="1382" kern="1200">
                <a:solidFill>
                  <a:srgbClr val="4D4D4D"/>
                </a:solidFill>
                <a:latin typeface="Arial"/>
              </a:defRPr>
            </a:lvl5pPr>
            <a:lvl6pPr marL="1754962" algn="l" defTabSz="701985" rtl="0" eaLnBrk="1" latinLnBrk="0" hangingPunct="1">
              <a:defRPr sz="1382" kern="1200">
                <a:solidFill>
                  <a:srgbClr val="4D4D4D"/>
                </a:solidFill>
                <a:latin typeface="Arial"/>
              </a:defRPr>
            </a:lvl6pPr>
            <a:lvl7pPr marL="2105955" algn="l" defTabSz="701985" rtl="0" eaLnBrk="1" latinLnBrk="0" hangingPunct="1">
              <a:defRPr sz="1382" kern="1200">
                <a:solidFill>
                  <a:srgbClr val="4D4D4D"/>
                </a:solidFill>
                <a:latin typeface="Arial"/>
              </a:defRPr>
            </a:lvl7pPr>
            <a:lvl8pPr marL="2456947" algn="l" defTabSz="701985" rtl="0" eaLnBrk="1" latinLnBrk="0" hangingPunct="1">
              <a:defRPr sz="1382" kern="1200">
                <a:solidFill>
                  <a:srgbClr val="4D4D4D"/>
                </a:solidFill>
                <a:latin typeface="Arial"/>
              </a:defRPr>
            </a:lvl8pPr>
            <a:lvl9pPr marL="2807940" algn="l" defTabSz="701985" rtl="0" eaLnBrk="1" latinLnBrk="0" hangingPunct="1">
              <a:defRPr sz="1382" kern="1200">
                <a:solidFill>
                  <a:srgbClr val="4D4D4D"/>
                </a:solidFill>
                <a:latin typeface="Arial"/>
              </a:defRPr>
            </a:lvl9pPr>
          </a:lstStyle>
          <a:p>
            <a:pPr algn="ctr" defTabSz="526429">
              <a:defRPr/>
            </a:pPr>
            <a:r>
              <a:rPr lang="en-US" sz="1161">
                <a:solidFill>
                  <a:srgbClr val="000000"/>
                </a:solidFill>
              </a:rPr>
              <a:t>Council Regulation for Joint Undertakings</a:t>
            </a:r>
            <a:endParaRPr lang="en-IE" sz="1161">
              <a:solidFill>
                <a:srgbClr val="000000"/>
              </a:solidFill>
            </a:endParaRPr>
          </a:p>
        </p:txBody>
      </p:sp>
      <p:sp>
        <p:nvSpPr>
          <p:cNvPr id="32" name="TextBox 31">
            <a:extLst>
              <a:ext uri="{FF2B5EF4-FFF2-40B4-BE49-F238E27FC236}">
                <a16:creationId xmlns:a16="http://schemas.microsoft.com/office/drawing/2014/main" id="{24A1F7DC-3CDF-8C85-2476-22C72664807B}"/>
              </a:ext>
            </a:extLst>
          </p:cNvPr>
          <p:cNvSpPr txBox="1"/>
          <p:nvPr/>
        </p:nvSpPr>
        <p:spPr>
          <a:xfrm>
            <a:off x="1769592" y="2185653"/>
            <a:ext cx="748012" cy="287323"/>
          </a:xfrm>
          <a:prstGeom prst="rect">
            <a:avLst/>
          </a:prstGeom>
          <a:noFill/>
          <a:ln w="9525">
            <a:solidFill>
              <a:schemeClr val="tx1"/>
            </a:solidFill>
          </a:ln>
        </p:spPr>
        <p:txBody>
          <a:bodyPr wrap="square" rtlCol="0">
            <a:spAutoFit/>
          </a:bodyPr>
          <a:lstStyle/>
          <a:p>
            <a:pPr defTabSz="685722"/>
            <a:r>
              <a:rPr lang="en-US" sz="1267">
                <a:solidFill>
                  <a:prstClr val="black"/>
                </a:solidFill>
                <a:latin typeface="Arial"/>
              </a:rPr>
              <a:t>MS/AC</a:t>
            </a:r>
            <a:endParaRPr lang="en-IE" sz="1267">
              <a:solidFill>
                <a:prstClr val="black"/>
              </a:solidFill>
              <a:latin typeface="Arial"/>
            </a:endParaRPr>
          </a:p>
        </p:txBody>
      </p:sp>
      <p:sp>
        <p:nvSpPr>
          <p:cNvPr id="33" name="TextBox 32">
            <a:extLst>
              <a:ext uri="{FF2B5EF4-FFF2-40B4-BE49-F238E27FC236}">
                <a16:creationId xmlns:a16="http://schemas.microsoft.com/office/drawing/2014/main" id="{C783FFB6-6D53-9ACA-1E3F-B408BC6BFCCC}"/>
              </a:ext>
            </a:extLst>
          </p:cNvPr>
          <p:cNvSpPr txBox="1"/>
          <p:nvPr/>
        </p:nvSpPr>
        <p:spPr>
          <a:xfrm>
            <a:off x="2834248" y="2176128"/>
            <a:ext cx="410690" cy="287323"/>
          </a:xfrm>
          <a:prstGeom prst="rect">
            <a:avLst/>
          </a:prstGeom>
          <a:noFill/>
          <a:ln w="9525">
            <a:solidFill>
              <a:schemeClr val="tx1"/>
            </a:solidFill>
          </a:ln>
        </p:spPr>
        <p:txBody>
          <a:bodyPr wrap="none" rtlCol="0">
            <a:spAutoFit/>
          </a:bodyPr>
          <a:lstStyle/>
          <a:p>
            <a:pPr defTabSz="685722"/>
            <a:r>
              <a:rPr lang="en-US" sz="1267">
                <a:solidFill>
                  <a:prstClr val="black"/>
                </a:solidFill>
                <a:latin typeface="Arial"/>
              </a:rPr>
              <a:t>EU</a:t>
            </a:r>
            <a:endParaRPr lang="en-IE" sz="1267">
              <a:solidFill>
                <a:prstClr val="black"/>
              </a:solidFill>
              <a:latin typeface="Arial"/>
            </a:endParaRPr>
          </a:p>
        </p:txBody>
      </p:sp>
      <p:sp>
        <p:nvSpPr>
          <p:cNvPr id="34" name="TextBox 33">
            <a:extLst>
              <a:ext uri="{FF2B5EF4-FFF2-40B4-BE49-F238E27FC236}">
                <a16:creationId xmlns:a16="http://schemas.microsoft.com/office/drawing/2014/main" id="{2D354FD1-B76C-08AC-6D1E-627FC2E966DE}"/>
              </a:ext>
            </a:extLst>
          </p:cNvPr>
          <p:cNvSpPr txBox="1"/>
          <p:nvPr/>
        </p:nvSpPr>
        <p:spPr>
          <a:xfrm>
            <a:off x="3680486" y="2172661"/>
            <a:ext cx="691215" cy="287323"/>
          </a:xfrm>
          <a:prstGeom prst="rect">
            <a:avLst/>
          </a:prstGeom>
          <a:noFill/>
          <a:ln>
            <a:solidFill>
              <a:schemeClr val="tx1"/>
            </a:solidFill>
            <a:prstDash val="lgDash"/>
          </a:ln>
        </p:spPr>
        <p:txBody>
          <a:bodyPr wrap="none" rtlCol="0">
            <a:spAutoFit/>
          </a:bodyPr>
          <a:lstStyle/>
          <a:p>
            <a:pPr defTabSz="685722"/>
            <a:r>
              <a:rPr lang="en-US" sz="1267">
                <a:solidFill>
                  <a:prstClr val="black"/>
                </a:solidFill>
                <a:latin typeface="Arial"/>
              </a:rPr>
              <a:t>Private</a:t>
            </a:r>
            <a:endParaRPr lang="en-IE" sz="1267">
              <a:solidFill>
                <a:prstClr val="black"/>
              </a:solidFill>
              <a:latin typeface="Arial"/>
            </a:endParaRPr>
          </a:p>
        </p:txBody>
      </p:sp>
      <p:sp>
        <p:nvSpPr>
          <p:cNvPr id="3" name="Content Placeholder 1">
            <a:extLst>
              <a:ext uri="{FF2B5EF4-FFF2-40B4-BE49-F238E27FC236}">
                <a16:creationId xmlns:a16="http://schemas.microsoft.com/office/drawing/2014/main" id="{1FA8F45F-2D08-52DF-2D6B-8BABD198D67D}"/>
              </a:ext>
            </a:extLst>
          </p:cNvPr>
          <p:cNvSpPr txBox="1">
            <a:spLocks/>
          </p:cNvSpPr>
          <p:nvPr/>
        </p:nvSpPr>
        <p:spPr>
          <a:xfrm>
            <a:off x="5943337" y="1457622"/>
            <a:ext cx="2804252" cy="3156239"/>
          </a:xfrm>
          <a:prstGeom prst="rect">
            <a:avLst/>
          </a:prstGeom>
        </p:spPr>
        <p:txBody>
          <a:bodyPr vert="horz" lIns="68578" tIns="34289" rIns="68578" bIns="34289" rtlCol="0" anchor="t">
            <a:noAutofit/>
          </a:bodyPr>
          <a:lstStyle>
            <a:lvl1pPr marL="0" indent="0" algn="l" defTabSz="914400" rtl="0" eaLnBrk="1" latinLnBrk="0" hangingPunct="1">
              <a:lnSpc>
                <a:spcPct val="90000"/>
              </a:lnSpc>
              <a:spcBef>
                <a:spcPts val="1000"/>
              </a:spcBef>
              <a:buClr>
                <a:schemeClr val="tx2"/>
              </a:buClr>
              <a:buSzPct val="150000"/>
              <a:buFont typeface="Arial" panose="020B0604020202020204" pitchFamily="34" charset="0"/>
              <a:buNone/>
              <a:defRPr sz="2000" kern="1200">
                <a:solidFill>
                  <a:schemeClr val="tx1"/>
                </a:solidFill>
                <a:latin typeface="+mn-lt"/>
                <a:ea typeface="+mn-ea"/>
                <a:cs typeface="+mn-cs"/>
              </a:defRPr>
            </a:lvl1pPr>
            <a:lvl2pPr marL="742950" indent="-28575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7146" indent="-257146" defTabSz="685722">
              <a:buClr>
                <a:srgbClr val="003399"/>
              </a:buClr>
              <a:buFont typeface="Arial" panose="020B0604020202020204" pitchFamily="34" charset="0"/>
              <a:buChar char="•"/>
            </a:pPr>
            <a:r>
              <a:rPr lang="en-US" sz="1350">
                <a:solidFill>
                  <a:prstClr val="black"/>
                </a:solidFill>
                <a:latin typeface="Arial"/>
                <a:ea typeface="Calibri" panose="020F0502020204030204" pitchFamily="34" charset="0"/>
              </a:rPr>
              <a:t>Shared governance</a:t>
            </a:r>
          </a:p>
          <a:p>
            <a:pPr marL="257146" indent="-257146" defTabSz="685722">
              <a:buClr>
                <a:srgbClr val="003399"/>
              </a:buClr>
              <a:buFont typeface="Arial" panose="020B0604020202020204" pitchFamily="34" charset="0"/>
              <a:buChar char="•"/>
            </a:pPr>
            <a:r>
              <a:rPr lang="en-US" sz="1350">
                <a:solidFill>
                  <a:prstClr val="black"/>
                </a:solidFill>
                <a:latin typeface="Arial"/>
                <a:ea typeface="Calibri" panose="020F0502020204030204" pitchFamily="34" charset="0"/>
              </a:rPr>
              <a:t>Long-term secured EU funding</a:t>
            </a:r>
          </a:p>
          <a:p>
            <a:pPr marL="257146" indent="-257146" defTabSz="685722">
              <a:buClr>
                <a:srgbClr val="003399"/>
              </a:buClr>
              <a:buFont typeface="Arial" panose="020B0604020202020204" pitchFamily="34" charset="0"/>
              <a:buChar char="•"/>
            </a:pPr>
            <a:r>
              <a:rPr lang="en-US" sz="1350">
                <a:solidFill>
                  <a:prstClr val="black"/>
                </a:solidFill>
                <a:latin typeface="Arial"/>
                <a:ea typeface="Calibri" panose="020F0502020204030204" pitchFamily="34" charset="0"/>
              </a:rPr>
              <a:t>Upfront co-funding</a:t>
            </a:r>
          </a:p>
          <a:p>
            <a:pPr marL="257146" indent="-257146" defTabSz="685722">
              <a:buClr>
                <a:srgbClr val="003399"/>
              </a:buClr>
              <a:buFont typeface="Arial" panose="020B0604020202020204" pitchFamily="34" charset="0"/>
              <a:buChar char="•"/>
            </a:pPr>
            <a:r>
              <a:rPr lang="en-US" sz="1350">
                <a:solidFill>
                  <a:prstClr val="black"/>
                </a:solidFill>
                <a:latin typeface="Arial"/>
                <a:ea typeface="Calibri" panose="020F0502020204030204" pitchFamily="34" charset="0"/>
              </a:rPr>
              <a:t>Agreement on results to be delivered</a:t>
            </a:r>
          </a:p>
          <a:p>
            <a:pPr marL="257146" indent="-257146" defTabSz="685722">
              <a:buClr>
                <a:srgbClr val="003399"/>
              </a:buClr>
              <a:buFont typeface="Arial" panose="020B0604020202020204" pitchFamily="34" charset="0"/>
              <a:buChar char="•"/>
            </a:pPr>
            <a:r>
              <a:rPr lang="en-US" sz="1350">
                <a:solidFill>
                  <a:prstClr val="black"/>
                </a:solidFill>
                <a:latin typeface="Arial"/>
                <a:ea typeface="Calibri" panose="020F0502020204030204" pitchFamily="34" charset="0"/>
              </a:rPr>
              <a:t>Mechanism to agree on programming &amp; activities</a:t>
            </a:r>
          </a:p>
          <a:p>
            <a:pPr marL="257146" indent="-257146" defTabSz="685722">
              <a:buClr>
                <a:srgbClr val="003399"/>
              </a:buClr>
              <a:buFont typeface="Courier New" panose="02070309020205020404" pitchFamily="49" charset="0"/>
              <a:buChar char="o"/>
            </a:pPr>
            <a:r>
              <a:rPr lang="en-US" sz="1350">
                <a:solidFill>
                  <a:prstClr val="black"/>
                </a:solidFill>
                <a:latin typeface="Arial"/>
                <a:ea typeface="Calibri" panose="020F0502020204030204" pitchFamily="34" charset="0"/>
              </a:rPr>
              <a:t>Only for duly justified cases </a:t>
            </a:r>
          </a:p>
          <a:p>
            <a:pPr marL="257146" indent="-257146" defTabSz="685722">
              <a:buClr>
                <a:srgbClr val="003399"/>
              </a:buClr>
              <a:buFont typeface="Courier New" panose="02070309020205020404" pitchFamily="49" charset="0"/>
              <a:buChar char="o"/>
            </a:pPr>
            <a:r>
              <a:rPr lang="en-US" sz="1350">
                <a:solidFill>
                  <a:prstClr val="black"/>
                </a:solidFill>
                <a:latin typeface="Arial"/>
                <a:ea typeface="Calibri" panose="020F0502020204030204" pitchFamily="34" charset="0"/>
              </a:rPr>
              <a:t>Budget entrusted to JU</a:t>
            </a:r>
          </a:p>
          <a:p>
            <a:pPr marL="257146" indent="-257146" defTabSz="685722">
              <a:buClr>
                <a:srgbClr val="003399"/>
              </a:buClr>
              <a:buFont typeface="Courier New" panose="02070309020205020404" pitchFamily="49" charset="0"/>
              <a:buChar char="o"/>
            </a:pPr>
            <a:r>
              <a:rPr lang="en-US" sz="1350">
                <a:solidFill>
                  <a:prstClr val="black"/>
                </a:solidFill>
                <a:latin typeface="Arial"/>
                <a:ea typeface="Calibri" panose="020F0502020204030204" pitchFamily="34" charset="0"/>
              </a:rPr>
              <a:t>Single Act for JUs</a:t>
            </a:r>
          </a:p>
        </p:txBody>
      </p:sp>
    </p:spTree>
    <p:extLst>
      <p:ext uri="{BB962C8B-B14F-4D97-AF65-F5344CB8AC3E}">
        <p14:creationId xmlns:p14="http://schemas.microsoft.com/office/powerpoint/2010/main" val="3899508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8D6AE-A95C-A133-597F-A8C4EB310CCF}"/>
            </a:ext>
          </a:extLst>
        </p:cNvPr>
        <p:cNvGrpSpPr/>
        <p:nvPr/>
      </p:nvGrpSpPr>
      <p:grpSpPr>
        <a:xfrm>
          <a:off x="0" y="0"/>
          <a:ext cx="0" cy="0"/>
          <a:chOff x="0" y="0"/>
          <a:chExt cx="0" cy="0"/>
        </a:xfrm>
      </p:grpSpPr>
      <p:cxnSp>
        <p:nvCxnSpPr>
          <p:cNvPr id="38" name="Straight Connector 37">
            <a:extLst>
              <a:ext uri="{FF2B5EF4-FFF2-40B4-BE49-F238E27FC236}">
                <a16:creationId xmlns:a16="http://schemas.microsoft.com/office/drawing/2014/main" id="{D0C781E1-608E-D6A3-88F7-456530506987}"/>
              </a:ext>
            </a:extLst>
          </p:cNvPr>
          <p:cNvCxnSpPr>
            <a:cxnSpLocks/>
          </p:cNvCxnSpPr>
          <p:nvPr/>
        </p:nvCxnSpPr>
        <p:spPr>
          <a:xfrm>
            <a:off x="3029920" y="4724927"/>
            <a:ext cx="0" cy="566977"/>
          </a:xfrm>
          <a:prstGeom prst="line">
            <a:avLst/>
          </a:prstGeom>
          <a:ln w="19050"/>
        </p:spPr>
        <p:style>
          <a:lnRef idx="1">
            <a:schemeClr val="dk1"/>
          </a:lnRef>
          <a:fillRef idx="0">
            <a:schemeClr val="dk1"/>
          </a:fillRef>
          <a:effectRef idx="0">
            <a:schemeClr val="dk1"/>
          </a:effectRef>
          <a:fontRef idx="minor">
            <a:schemeClr val="tx1"/>
          </a:fontRef>
        </p:style>
      </p:cxnSp>
      <p:sp>
        <p:nvSpPr>
          <p:cNvPr id="2" name="Title 2">
            <a:extLst>
              <a:ext uri="{FF2B5EF4-FFF2-40B4-BE49-F238E27FC236}">
                <a16:creationId xmlns:a16="http://schemas.microsoft.com/office/drawing/2014/main" id="{0E36F74E-602B-7EB0-218C-DBDAFB26B7CC}"/>
              </a:ext>
            </a:extLst>
          </p:cNvPr>
          <p:cNvSpPr txBox="1">
            <a:spLocks/>
          </p:cNvSpPr>
          <p:nvPr/>
        </p:nvSpPr>
        <p:spPr>
          <a:xfrm>
            <a:off x="628811" y="1130647"/>
            <a:ext cx="7886379" cy="586745"/>
          </a:xfrm>
          <a:prstGeom prst="rect">
            <a:avLst/>
          </a:prstGeom>
        </p:spPr>
        <p:txBody>
          <a:bodyPr vert="horz" lIns="68578" tIns="34289" rIns="68578" bIns="34289" rtlCol="0" anchor="ctr">
            <a:no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pPr defTabSz="685722"/>
            <a:r>
              <a:rPr lang="en-US" sz="2699">
                <a:solidFill>
                  <a:srgbClr val="003399"/>
                </a:solidFill>
                <a:latin typeface="Arial"/>
                <a:cs typeface="Arial"/>
              </a:rPr>
              <a:t>Work </a:t>
            </a:r>
            <a:r>
              <a:rPr lang="en-US" sz="2699" err="1">
                <a:solidFill>
                  <a:srgbClr val="003399"/>
                </a:solidFill>
                <a:latin typeface="Arial"/>
                <a:cs typeface="Arial"/>
              </a:rPr>
              <a:t>programme</a:t>
            </a:r>
            <a:r>
              <a:rPr lang="en-US" sz="2699">
                <a:solidFill>
                  <a:srgbClr val="003399"/>
                </a:solidFill>
                <a:latin typeface="Arial"/>
                <a:cs typeface="Arial"/>
              </a:rPr>
              <a:t> based Partnership</a:t>
            </a:r>
            <a:endParaRPr lang="en-US" sz="2699">
              <a:solidFill>
                <a:srgbClr val="003399"/>
              </a:solidFill>
              <a:latin typeface="Arial"/>
            </a:endParaRPr>
          </a:p>
        </p:txBody>
      </p:sp>
      <p:cxnSp>
        <p:nvCxnSpPr>
          <p:cNvPr id="12" name="Straight Connector 11">
            <a:extLst>
              <a:ext uri="{FF2B5EF4-FFF2-40B4-BE49-F238E27FC236}">
                <a16:creationId xmlns:a16="http://schemas.microsoft.com/office/drawing/2014/main" id="{4B4E14E3-667C-641D-38D3-73718624AC61}"/>
              </a:ext>
            </a:extLst>
          </p:cNvPr>
          <p:cNvCxnSpPr/>
          <p:nvPr/>
        </p:nvCxnSpPr>
        <p:spPr>
          <a:xfrm>
            <a:off x="2126079" y="2625122"/>
            <a:ext cx="1927782"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C6A4776F-F804-73B3-61C3-3BA84F69D077}"/>
              </a:ext>
            </a:extLst>
          </p:cNvPr>
          <p:cNvCxnSpPr/>
          <p:nvPr/>
        </p:nvCxnSpPr>
        <p:spPr>
          <a:xfrm>
            <a:off x="2133700" y="2491779"/>
            <a:ext cx="0" cy="134995"/>
          </a:xfrm>
          <a:prstGeom prst="line">
            <a:avLst/>
          </a:prstGeom>
          <a:ln w="19050"/>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94E1004B-3760-614D-4B1D-AEC8437789C8}"/>
              </a:ext>
            </a:extLst>
          </p:cNvPr>
          <p:cNvCxnSpPr/>
          <p:nvPr/>
        </p:nvCxnSpPr>
        <p:spPr>
          <a:xfrm>
            <a:off x="4046241" y="2476540"/>
            <a:ext cx="0" cy="134995"/>
          </a:xfrm>
          <a:prstGeom prst="line">
            <a:avLst/>
          </a:prstGeom>
          <a:ln w="19050"/>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EA98E6EA-DA02-99C9-5C1A-D6996B15393B}"/>
              </a:ext>
            </a:extLst>
          </p:cNvPr>
          <p:cNvCxnSpPr/>
          <p:nvPr/>
        </p:nvCxnSpPr>
        <p:spPr>
          <a:xfrm>
            <a:off x="3040442" y="2482254"/>
            <a:ext cx="0" cy="134995"/>
          </a:xfrm>
          <a:prstGeom prst="line">
            <a:avLst/>
          </a:prstGeom>
          <a:ln w="19050"/>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2F8D85D4-E0FB-7417-CD2E-401C449DF7EA}"/>
              </a:ext>
            </a:extLst>
          </p:cNvPr>
          <p:cNvCxnSpPr/>
          <p:nvPr/>
        </p:nvCxnSpPr>
        <p:spPr>
          <a:xfrm>
            <a:off x="3040442" y="2628933"/>
            <a:ext cx="0" cy="134995"/>
          </a:xfrm>
          <a:prstGeom prst="line">
            <a:avLst/>
          </a:prstGeom>
          <a:ln w="19050"/>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D82ADA12-F228-E894-F774-9E360E907F5A}"/>
              </a:ext>
            </a:extLst>
          </p:cNvPr>
          <p:cNvCxnSpPr>
            <a:cxnSpLocks/>
          </p:cNvCxnSpPr>
          <p:nvPr/>
        </p:nvCxnSpPr>
        <p:spPr>
          <a:xfrm>
            <a:off x="3040442" y="3407138"/>
            <a:ext cx="0" cy="620975"/>
          </a:xfrm>
          <a:prstGeom prst="line">
            <a:avLst/>
          </a:prstGeom>
          <a:ln w="19050"/>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F7C647A3-10E9-358D-58A2-045A6731CC7C}"/>
              </a:ext>
            </a:extLst>
          </p:cNvPr>
          <p:cNvCxnSpPr>
            <a:cxnSpLocks/>
          </p:cNvCxnSpPr>
          <p:nvPr/>
        </p:nvCxnSpPr>
        <p:spPr>
          <a:xfrm>
            <a:off x="3037540" y="4165184"/>
            <a:ext cx="0" cy="582906"/>
          </a:xfrm>
          <a:prstGeom prst="line">
            <a:avLst/>
          </a:prstGeom>
          <a:ln w="19050"/>
        </p:spPr>
        <p:style>
          <a:lnRef idx="1">
            <a:schemeClr val="dk1"/>
          </a:lnRef>
          <a:fillRef idx="0">
            <a:schemeClr val="dk1"/>
          </a:fillRef>
          <a:effectRef idx="0">
            <a:schemeClr val="dk1"/>
          </a:effectRef>
          <a:fontRef idx="minor">
            <a:schemeClr val="tx1"/>
          </a:fontRef>
        </p:style>
      </p:cxnSp>
      <p:sp>
        <p:nvSpPr>
          <p:cNvPr id="25" name="TextBox 1">
            <a:extLst>
              <a:ext uri="{FF2B5EF4-FFF2-40B4-BE49-F238E27FC236}">
                <a16:creationId xmlns:a16="http://schemas.microsoft.com/office/drawing/2014/main" id="{4DD5D5A5-47B5-080B-52E7-E7F20053657F}"/>
              </a:ext>
            </a:extLst>
          </p:cNvPr>
          <p:cNvSpPr txBox="1"/>
          <p:nvPr/>
        </p:nvSpPr>
        <p:spPr>
          <a:xfrm>
            <a:off x="2133700" y="3751949"/>
            <a:ext cx="1798247" cy="482312"/>
          </a:xfrm>
          <a:prstGeom prst="rect">
            <a:avLst/>
          </a:prstGeom>
          <a:solidFill>
            <a:srgbClr val="FFC000"/>
          </a:solidFill>
        </p:spPr>
        <p:txBody>
          <a:bodyPr wrap="square" rtlCol="0">
            <a:spAutoFit/>
          </a:bodyPr>
          <a:lstStyle>
            <a:defPPr>
              <a:defRPr lang="en-US"/>
            </a:defPPr>
            <a:lvl1pPr marL="0" algn="l" defTabSz="701985" rtl="0" eaLnBrk="1" latinLnBrk="0" hangingPunct="1">
              <a:defRPr sz="1382" kern="1200">
                <a:solidFill>
                  <a:srgbClr val="4D4D4D"/>
                </a:solidFill>
                <a:latin typeface="Arial"/>
              </a:defRPr>
            </a:lvl1pPr>
            <a:lvl2pPr marL="350992" algn="l" defTabSz="701985" rtl="0" eaLnBrk="1" latinLnBrk="0" hangingPunct="1">
              <a:defRPr sz="1382" kern="1200">
                <a:solidFill>
                  <a:srgbClr val="4D4D4D"/>
                </a:solidFill>
                <a:latin typeface="Arial"/>
              </a:defRPr>
            </a:lvl2pPr>
            <a:lvl3pPr marL="701985" algn="l" defTabSz="701985" rtl="0" eaLnBrk="1" latinLnBrk="0" hangingPunct="1">
              <a:defRPr sz="1382" kern="1200">
                <a:solidFill>
                  <a:srgbClr val="4D4D4D"/>
                </a:solidFill>
                <a:latin typeface="Arial"/>
              </a:defRPr>
            </a:lvl3pPr>
            <a:lvl4pPr marL="1052977" algn="l" defTabSz="701985" rtl="0" eaLnBrk="1" latinLnBrk="0" hangingPunct="1">
              <a:defRPr sz="1382" kern="1200">
                <a:solidFill>
                  <a:srgbClr val="4D4D4D"/>
                </a:solidFill>
                <a:latin typeface="Arial"/>
              </a:defRPr>
            </a:lvl4pPr>
            <a:lvl5pPr marL="1403970" algn="l" defTabSz="701985" rtl="0" eaLnBrk="1" latinLnBrk="0" hangingPunct="1">
              <a:defRPr sz="1382" kern="1200">
                <a:solidFill>
                  <a:srgbClr val="4D4D4D"/>
                </a:solidFill>
                <a:latin typeface="Arial"/>
              </a:defRPr>
            </a:lvl5pPr>
            <a:lvl6pPr marL="1754962" algn="l" defTabSz="701985" rtl="0" eaLnBrk="1" latinLnBrk="0" hangingPunct="1">
              <a:defRPr sz="1382" kern="1200">
                <a:solidFill>
                  <a:srgbClr val="4D4D4D"/>
                </a:solidFill>
                <a:latin typeface="Arial"/>
              </a:defRPr>
            </a:lvl6pPr>
            <a:lvl7pPr marL="2105955" algn="l" defTabSz="701985" rtl="0" eaLnBrk="1" latinLnBrk="0" hangingPunct="1">
              <a:defRPr sz="1382" kern="1200">
                <a:solidFill>
                  <a:srgbClr val="4D4D4D"/>
                </a:solidFill>
                <a:latin typeface="Arial"/>
              </a:defRPr>
            </a:lvl7pPr>
            <a:lvl8pPr marL="2456947" algn="l" defTabSz="701985" rtl="0" eaLnBrk="1" latinLnBrk="0" hangingPunct="1">
              <a:defRPr sz="1382" kern="1200">
                <a:solidFill>
                  <a:srgbClr val="4D4D4D"/>
                </a:solidFill>
                <a:latin typeface="Arial"/>
              </a:defRPr>
            </a:lvl8pPr>
            <a:lvl9pPr marL="2807940" algn="l" defTabSz="701985" rtl="0" eaLnBrk="1" latinLnBrk="0" hangingPunct="1">
              <a:defRPr sz="1382" kern="1200">
                <a:solidFill>
                  <a:srgbClr val="4D4D4D"/>
                </a:solidFill>
                <a:latin typeface="Arial"/>
              </a:defRPr>
            </a:lvl9pPr>
          </a:lstStyle>
          <a:p>
            <a:pPr algn="ctr" defTabSz="526429">
              <a:defRPr/>
            </a:pPr>
            <a:r>
              <a:rPr lang="en-US" sz="1267">
                <a:solidFill>
                  <a:srgbClr val="000000"/>
                </a:solidFill>
              </a:rPr>
              <a:t>‘central management’ of resources</a:t>
            </a:r>
            <a:endParaRPr lang="en-IE" sz="1267">
              <a:solidFill>
                <a:srgbClr val="000000"/>
              </a:solidFill>
            </a:endParaRPr>
          </a:p>
        </p:txBody>
      </p:sp>
      <p:sp>
        <p:nvSpPr>
          <p:cNvPr id="27" name="TextBox 1">
            <a:extLst>
              <a:ext uri="{FF2B5EF4-FFF2-40B4-BE49-F238E27FC236}">
                <a16:creationId xmlns:a16="http://schemas.microsoft.com/office/drawing/2014/main" id="{CDF6FF7F-306E-7ADF-310D-4A1A951D144A}"/>
              </a:ext>
            </a:extLst>
          </p:cNvPr>
          <p:cNvSpPr txBox="1"/>
          <p:nvPr/>
        </p:nvSpPr>
        <p:spPr>
          <a:xfrm>
            <a:off x="2606075" y="4566558"/>
            <a:ext cx="862930" cy="287323"/>
          </a:xfrm>
          <a:prstGeom prst="rect">
            <a:avLst/>
          </a:prstGeom>
          <a:solidFill>
            <a:srgbClr val="FFC000"/>
          </a:solidFill>
        </p:spPr>
        <p:txBody>
          <a:bodyPr wrap="square" rtlCol="0">
            <a:spAutoFit/>
          </a:bodyPr>
          <a:lstStyle>
            <a:defPPr>
              <a:defRPr lang="en-US"/>
            </a:defPPr>
            <a:lvl1pPr marL="0" algn="l" defTabSz="701985" rtl="0" eaLnBrk="1" latinLnBrk="0" hangingPunct="1">
              <a:defRPr sz="1382" kern="1200">
                <a:solidFill>
                  <a:srgbClr val="4D4D4D"/>
                </a:solidFill>
                <a:latin typeface="Arial"/>
              </a:defRPr>
            </a:lvl1pPr>
            <a:lvl2pPr marL="350992" algn="l" defTabSz="701985" rtl="0" eaLnBrk="1" latinLnBrk="0" hangingPunct="1">
              <a:defRPr sz="1382" kern="1200">
                <a:solidFill>
                  <a:srgbClr val="4D4D4D"/>
                </a:solidFill>
                <a:latin typeface="Arial"/>
              </a:defRPr>
            </a:lvl2pPr>
            <a:lvl3pPr marL="701985" algn="l" defTabSz="701985" rtl="0" eaLnBrk="1" latinLnBrk="0" hangingPunct="1">
              <a:defRPr sz="1382" kern="1200">
                <a:solidFill>
                  <a:srgbClr val="4D4D4D"/>
                </a:solidFill>
                <a:latin typeface="Arial"/>
              </a:defRPr>
            </a:lvl3pPr>
            <a:lvl4pPr marL="1052977" algn="l" defTabSz="701985" rtl="0" eaLnBrk="1" latinLnBrk="0" hangingPunct="1">
              <a:defRPr sz="1382" kern="1200">
                <a:solidFill>
                  <a:srgbClr val="4D4D4D"/>
                </a:solidFill>
                <a:latin typeface="Arial"/>
              </a:defRPr>
            </a:lvl4pPr>
            <a:lvl5pPr marL="1403970" algn="l" defTabSz="701985" rtl="0" eaLnBrk="1" latinLnBrk="0" hangingPunct="1">
              <a:defRPr sz="1382" kern="1200">
                <a:solidFill>
                  <a:srgbClr val="4D4D4D"/>
                </a:solidFill>
                <a:latin typeface="Arial"/>
              </a:defRPr>
            </a:lvl5pPr>
            <a:lvl6pPr marL="1754962" algn="l" defTabSz="701985" rtl="0" eaLnBrk="1" latinLnBrk="0" hangingPunct="1">
              <a:defRPr sz="1382" kern="1200">
                <a:solidFill>
                  <a:srgbClr val="4D4D4D"/>
                </a:solidFill>
                <a:latin typeface="Arial"/>
              </a:defRPr>
            </a:lvl6pPr>
            <a:lvl7pPr marL="2105955" algn="l" defTabSz="701985" rtl="0" eaLnBrk="1" latinLnBrk="0" hangingPunct="1">
              <a:defRPr sz="1382" kern="1200">
                <a:solidFill>
                  <a:srgbClr val="4D4D4D"/>
                </a:solidFill>
                <a:latin typeface="Arial"/>
              </a:defRPr>
            </a:lvl7pPr>
            <a:lvl8pPr marL="2456947" algn="l" defTabSz="701985" rtl="0" eaLnBrk="1" latinLnBrk="0" hangingPunct="1">
              <a:defRPr sz="1382" kern="1200">
                <a:solidFill>
                  <a:srgbClr val="4D4D4D"/>
                </a:solidFill>
                <a:latin typeface="Arial"/>
              </a:defRPr>
            </a:lvl8pPr>
            <a:lvl9pPr marL="2807940" algn="l" defTabSz="701985" rtl="0" eaLnBrk="1" latinLnBrk="0" hangingPunct="1">
              <a:defRPr sz="1382" kern="1200">
                <a:solidFill>
                  <a:srgbClr val="4D4D4D"/>
                </a:solidFill>
                <a:latin typeface="Arial"/>
              </a:defRPr>
            </a:lvl9pPr>
          </a:lstStyle>
          <a:p>
            <a:pPr algn="ctr" defTabSz="526429">
              <a:defRPr/>
            </a:pPr>
            <a:r>
              <a:rPr lang="en-US" sz="1267">
                <a:solidFill>
                  <a:srgbClr val="000000"/>
                </a:solidFill>
              </a:rPr>
              <a:t>HE WP</a:t>
            </a:r>
            <a:endParaRPr lang="en-IE" sz="1267">
              <a:solidFill>
                <a:srgbClr val="000000"/>
              </a:solidFill>
            </a:endParaRPr>
          </a:p>
        </p:txBody>
      </p:sp>
      <p:sp>
        <p:nvSpPr>
          <p:cNvPr id="37" name="TextBox 36">
            <a:extLst>
              <a:ext uri="{FF2B5EF4-FFF2-40B4-BE49-F238E27FC236}">
                <a16:creationId xmlns:a16="http://schemas.microsoft.com/office/drawing/2014/main" id="{0C3F7CCC-4E21-8739-E657-B634F29DFFD8}"/>
              </a:ext>
            </a:extLst>
          </p:cNvPr>
          <p:cNvSpPr txBox="1"/>
          <p:nvPr/>
        </p:nvSpPr>
        <p:spPr>
          <a:xfrm>
            <a:off x="152667" y="3796897"/>
            <a:ext cx="1165724" cy="482440"/>
          </a:xfrm>
          <a:prstGeom prst="rect">
            <a:avLst/>
          </a:prstGeom>
          <a:noFill/>
        </p:spPr>
        <p:txBody>
          <a:bodyPr wrap="square">
            <a:spAutoFit/>
          </a:bodyPr>
          <a:lstStyle/>
          <a:p>
            <a:pPr algn="r" defTabSz="685722"/>
            <a:r>
              <a:rPr lang="en-US" sz="845">
                <a:solidFill>
                  <a:prstClr val="black"/>
                </a:solidFill>
                <a:latin typeface="Arial"/>
              </a:rPr>
              <a:t>financial contribution to operational budget</a:t>
            </a:r>
            <a:endParaRPr lang="en-IE" sz="845">
              <a:solidFill>
                <a:prstClr val="black"/>
              </a:solidFill>
              <a:latin typeface="Arial"/>
            </a:endParaRPr>
          </a:p>
        </p:txBody>
      </p:sp>
      <p:sp>
        <p:nvSpPr>
          <p:cNvPr id="40" name="TextBox 1">
            <a:extLst>
              <a:ext uri="{FF2B5EF4-FFF2-40B4-BE49-F238E27FC236}">
                <a16:creationId xmlns:a16="http://schemas.microsoft.com/office/drawing/2014/main" id="{40AB3870-843B-066F-D980-B42FF440AC9A}"/>
              </a:ext>
            </a:extLst>
          </p:cNvPr>
          <p:cNvSpPr txBox="1"/>
          <p:nvPr/>
        </p:nvSpPr>
        <p:spPr>
          <a:xfrm>
            <a:off x="2393675" y="5277356"/>
            <a:ext cx="1272489" cy="287323"/>
          </a:xfrm>
          <a:prstGeom prst="rect">
            <a:avLst/>
          </a:prstGeom>
          <a:solidFill>
            <a:srgbClr val="FFC000"/>
          </a:solidFill>
        </p:spPr>
        <p:txBody>
          <a:bodyPr wrap="square" rtlCol="0">
            <a:spAutoFit/>
          </a:bodyPr>
          <a:lstStyle>
            <a:defPPr>
              <a:defRPr lang="en-US"/>
            </a:defPPr>
            <a:lvl1pPr marL="0" algn="l" defTabSz="701985" rtl="0" eaLnBrk="1" latinLnBrk="0" hangingPunct="1">
              <a:defRPr sz="1382" kern="1200">
                <a:solidFill>
                  <a:srgbClr val="4D4D4D"/>
                </a:solidFill>
                <a:latin typeface="Arial"/>
              </a:defRPr>
            </a:lvl1pPr>
            <a:lvl2pPr marL="350992" algn="l" defTabSz="701985" rtl="0" eaLnBrk="1" latinLnBrk="0" hangingPunct="1">
              <a:defRPr sz="1382" kern="1200">
                <a:solidFill>
                  <a:srgbClr val="4D4D4D"/>
                </a:solidFill>
                <a:latin typeface="Arial"/>
              </a:defRPr>
            </a:lvl2pPr>
            <a:lvl3pPr marL="701985" algn="l" defTabSz="701985" rtl="0" eaLnBrk="1" latinLnBrk="0" hangingPunct="1">
              <a:defRPr sz="1382" kern="1200">
                <a:solidFill>
                  <a:srgbClr val="4D4D4D"/>
                </a:solidFill>
                <a:latin typeface="Arial"/>
              </a:defRPr>
            </a:lvl3pPr>
            <a:lvl4pPr marL="1052977" algn="l" defTabSz="701985" rtl="0" eaLnBrk="1" latinLnBrk="0" hangingPunct="1">
              <a:defRPr sz="1382" kern="1200">
                <a:solidFill>
                  <a:srgbClr val="4D4D4D"/>
                </a:solidFill>
                <a:latin typeface="Arial"/>
              </a:defRPr>
            </a:lvl4pPr>
            <a:lvl5pPr marL="1403970" algn="l" defTabSz="701985" rtl="0" eaLnBrk="1" latinLnBrk="0" hangingPunct="1">
              <a:defRPr sz="1382" kern="1200">
                <a:solidFill>
                  <a:srgbClr val="4D4D4D"/>
                </a:solidFill>
                <a:latin typeface="Arial"/>
              </a:defRPr>
            </a:lvl5pPr>
            <a:lvl6pPr marL="1754962" algn="l" defTabSz="701985" rtl="0" eaLnBrk="1" latinLnBrk="0" hangingPunct="1">
              <a:defRPr sz="1382" kern="1200">
                <a:solidFill>
                  <a:srgbClr val="4D4D4D"/>
                </a:solidFill>
                <a:latin typeface="Arial"/>
              </a:defRPr>
            </a:lvl6pPr>
            <a:lvl7pPr marL="2105955" algn="l" defTabSz="701985" rtl="0" eaLnBrk="1" latinLnBrk="0" hangingPunct="1">
              <a:defRPr sz="1382" kern="1200">
                <a:solidFill>
                  <a:srgbClr val="4D4D4D"/>
                </a:solidFill>
                <a:latin typeface="Arial"/>
              </a:defRPr>
            </a:lvl7pPr>
            <a:lvl8pPr marL="2456947" algn="l" defTabSz="701985" rtl="0" eaLnBrk="1" latinLnBrk="0" hangingPunct="1">
              <a:defRPr sz="1382" kern="1200">
                <a:solidFill>
                  <a:srgbClr val="4D4D4D"/>
                </a:solidFill>
                <a:latin typeface="Arial"/>
              </a:defRPr>
            </a:lvl8pPr>
            <a:lvl9pPr marL="2807940" algn="l" defTabSz="701985" rtl="0" eaLnBrk="1" latinLnBrk="0" hangingPunct="1">
              <a:defRPr sz="1382" kern="1200">
                <a:solidFill>
                  <a:srgbClr val="4D4D4D"/>
                </a:solidFill>
                <a:latin typeface="Arial"/>
              </a:defRPr>
            </a:lvl9pPr>
          </a:lstStyle>
          <a:p>
            <a:pPr algn="ctr" defTabSz="526429">
              <a:defRPr/>
            </a:pPr>
            <a:r>
              <a:rPr lang="en-US" sz="1267">
                <a:solidFill>
                  <a:srgbClr val="000000"/>
                </a:solidFill>
              </a:rPr>
              <a:t>R&amp;I activities</a:t>
            </a:r>
            <a:endParaRPr lang="en-IE" sz="1267">
              <a:solidFill>
                <a:srgbClr val="000000"/>
              </a:solidFill>
            </a:endParaRPr>
          </a:p>
        </p:txBody>
      </p:sp>
      <p:sp>
        <p:nvSpPr>
          <p:cNvPr id="42" name="TextBox 41">
            <a:extLst>
              <a:ext uri="{FF2B5EF4-FFF2-40B4-BE49-F238E27FC236}">
                <a16:creationId xmlns:a16="http://schemas.microsoft.com/office/drawing/2014/main" id="{4787E623-F06A-3677-EF78-1480D06894D5}"/>
              </a:ext>
            </a:extLst>
          </p:cNvPr>
          <p:cNvSpPr txBox="1"/>
          <p:nvPr/>
        </p:nvSpPr>
        <p:spPr>
          <a:xfrm>
            <a:off x="175393" y="5107894"/>
            <a:ext cx="1165724" cy="482440"/>
          </a:xfrm>
          <a:prstGeom prst="rect">
            <a:avLst/>
          </a:prstGeom>
          <a:noFill/>
        </p:spPr>
        <p:txBody>
          <a:bodyPr wrap="square">
            <a:spAutoFit/>
          </a:bodyPr>
          <a:lstStyle/>
          <a:p>
            <a:pPr algn="r" defTabSz="685722"/>
            <a:r>
              <a:rPr lang="en-US" sz="845">
                <a:solidFill>
                  <a:prstClr val="black"/>
                </a:solidFill>
                <a:latin typeface="Arial"/>
              </a:rPr>
              <a:t>co-financing own participation in projects</a:t>
            </a:r>
            <a:endParaRPr lang="en-IE" sz="845">
              <a:solidFill>
                <a:prstClr val="black"/>
              </a:solidFill>
              <a:latin typeface="Arial"/>
            </a:endParaRPr>
          </a:p>
        </p:txBody>
      </p:sp>
      <p:sp>
        <p:nvSpPr>
          <p:cNvPr id="11" name="Rectangle 10">
            <a:extLst>
              <a:ext uri="{FF2B5EF4-FFF2-40B4-BE49-F238E27FC236}">
                <a16:creationId xmlns:a16="http://schemas.microsoft.com/office/drawing/2014/main" id="{7CF45D44-DDFD-076F-AA38-A50E3D6825B3}"/>
              </a:ext>
            </a:extLst>
          </p:cNvPr>
          <p:cNvSpPr/>
          <p:nvPr/>
        </p:nvSpPr>
        <p:spPr>
          <a:xfrm>
            <a:off x="942121" y="2766653"/>
            <a:ext cx="4525188" cy="640485"/>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22"/>
            <a:endParaRPr lang="en-IE" sz="1267">
              <a:solidFill>
                <a:prstClr val="white"/>
              </a:solidFill>
              <a:latin typeface="Arial"/>
            </a:endParaRPr>
          </a:p>
        </p:txBody>
      </p:sp>
      <p:sp>
        <p:nvSpPr>
          <p:cNvPr id="48" name="Content Placeholder 1">
            <a:extLst>
              <a:ext uri="{FF2B5EF4-FFF2-40B4-BE49-F238E27FC236}">
                <a16:creationId xmlns:a16="http://schemas.microsoft.com/office/drawing/2014/main" id="{C9680DA7-A29E-62B8-7D10-726893D9BB5D}"/>
              </a:ext>
            </a:extLst>
          </p:cNvPr>
          <p:cNvSpPr>
            <a:spLocks noGrp="1"/>
          </p:cNvSpPr>
          <p:nvPr>
            <p:ph idx="1"/>
          </p:nvPr>
        </p:nvSpPr>
        <p:spPr>
          <a:xfrm>
            <a:off x="5943337" y="1998622"/>
            <a:ext cx="2804252" cy="1868510"/>
          </a:xfrm>
        </p:spPr>
        <p:txBody>
          <a:bodyPr vert="horz" lIns="68578" tIns="34289" rIns="68578" bIns="34289" rtlCol="0" anchor="t">
            <a:noAutofit/>
          </a:bodyPr>
          <a:lstStyle/>
          <a:p>
            <a:pPr marL="257146" indent="-257146">
              <a:buFont typeface="Arial" panose="020B0604020202020204" pitchFamily="34" charset="0"/>
              <a:buChar char="•"/>
            </a:pPr>
            <a:r>
              <a:rPr lang="en-US" sz="1478">
                <a:ea typeface="Calibri" panose="020F0502020204030204" pitchFamily="34" charset="0"/>
              </a:rPr>
              <a:t>Shared governance</a:t>
            </a:r>
          </a:p>
          <a:p>
            <a:pPr marL="257146" indent="-257146">
              <a:buFont typeface="Arial" panose="020B0604020202020204" pitchFamily="34" charset="0"/>
              <a:buChar char="•"/>
            </a:pPr>
            <a:r>
              <a:rPr lang="en-US" sz="1478">
                <a:latin typeface="+mj-lt"/>
                <a:ea typeface="Calibri" panose="020F0502020204030204" pitchFamily="34" charset="0"/>
              </a:rPr>
              <a:t>Long-term secured EU funding</a:t>
            </a:r>
          </a:p>
          <a:p>
            <a:pPr marL="257146" indent="-257146">
              <a:buFont typeface="Arial" panose="020B0604020202020204" pitchFamily="34" charset="0"/>
              <a:buChar char="•"/>
            </a:pPr>
            <a:r>
              <a:rPr lang="en-US" sz="1478">
                <a:latin typeface="+mj-lt"/>
                <a:ea typeface="Calibri" panose="020F0502020204030204" pitchFamily="34" charset="0"/>
              </a:rPr>
              <a:t>Upfront co-funding</a:t>
            </a:r>
          </a:p>
          <a:p>
            <a:pPr marL="257146" indent="-257146">
              <a:buFont typeface="Arial" panose="020B0604020202020204" pitchFamily="34" charset="0"/>
              <a:buChar char="•"/>
            </a:pPr>
            <a:r>
              <a:rPr lang="en-US" sz="1478">
                <a:latin typeface="+mj-lt"/>
                <a:ea typeface="Calibri" panose="020F0502020204030204" pitchFamily="34" charset="0"/>
              </a:rPr>
              <a:t>Agreement on results to be delivered</a:t>
            </a:r>
          </a:p>
          <a:p>
            <a:pPr marL="257146" indent="-257146">
              <a:buFont typeface="Arial" panose="020B0604020202020204" pitchFamily="34" charset="0"/>
              <a:buChar char="•"/>
            </a:pPr>
            <a:r>
              <a:rPr lang="en-US" sz="1478">
                <a:latin typeface="+mj-lt"/>
                <a:ea typeface="Calibri" panose="020F0502020204030204" pitchFamily="34" charset="0"/>
              </a:rPr>
              <a:t>Mechanism to agree on programming &amp; activities</a:t>
            </a:r>
          </a:p>
        </p:txBody>
      </p:sp>
      <p:sp>
        <p:nvSpPr>
          <p:cNvPr id="4" name="TextBox 1">
            <a:extLst>
              <a:ext uri="{FF2B5EF4-FFF2-40B4-BE49-F238E27FC236}">
                <a16:creationId xmlns:a16="http://schemas.microsoft.com/office/drawing/2014/main" id="{CD767BEA-D7D1-8E03-0781-28858944F04A}"/>
              </a:ext>
            </a:extLst>
          </p:cNvPr>
          <p:cNvSpPr txBox="1"/>
          <p:nvPr/>
        </p:nvSpPr>
        <p:spPr>
          <a:xfrm>
            <a:off x="2346499" y="2781893"/>
            <a:ext cx="1521599" cy="287323"/>
          </a:xfrm>
          <a:prstGeom prst="rect">
            <a:avLst/>
          </a:prstGeom>
          <a:solidFill>
            <a:srgbClr val="FFC000"/>
          </a:solidFill>
        </p:spPr>
        <p:txBody>
          <a:bodyPr wrap="square" rtlCol="0">
            <a:spAutoFit/>
          </a:bodyPr>
          <a:lstStyle>
            <a:defPPr>
              <a:defRPr lang="en-US"/>
            </a:defPPr>
            <a:lvl1pPr marL="0" algn="l" defTabSz="701985" rtl="0" eaLnBrk="1" latinLnBrk="0" hangingPunct="1">
              <a:defRPr sz="1382" kern="1200">
                <a:solidFill>
                  <a:srgbClr val="4D4D4D"/>
                </a:solidFill>
                <a:latin typeface="Arial"/>
              </a:defRPr>
            </a:lvl1pPr>
            <a:lvl2pPr marL="350992" algn="l" defTabSz="701985" rtl="0" eaLnBrk="1" latinLnBrk="0" hangingPunct="1">
              <a:defRPr sz="1382" kern="1200">
                <a:solidFill>
                  <a:srgbClr val="4D4D4D"/>
                </a:solidFill>
                <a:latin typeface="Arial"/>
              </a:defRPr>
            </a:lvl2pPr>
            <a:lvl3pPr marL="701985" algn="l" defTabSz="701985" rtl="0" eaLnBrk="1" latinLnBrk="0" hangingPunct="1">
              <a:defRPr sz="1382" kern="1200">
                <a:solidFill>
                  <a:srgbClr val="4D4D4D"/>
                </a:solidFill>
                <a:latin typeface="Arial"/>
              </a:defRPr>
            </a:lvl3pPr>
            <a:lvl4pPr marL="1052977" algn="l" defTabSz="701985" rtl="0" eaLnBrk="1" latinLnBrk="0" hangingPunct="1">
              <a:defRPr sz="1382" kern="1200">
                <a:solidFill>
                  <a:srgbClr val="4D4D4D"/>
                </a:solidFill>
                <a:latin typeface="Arial"/>
              </a:defRPr>
            </a:lvl4pPr>
            <a:lvl5pPr marL="1403970" algn="l" defTabSz="701985" rtl="0" eaLnBrk="1" latinLnBrk="0" hangingPunct="1">
              <a:defRPr sz="1382" kern="1200">
                <a:solidFill>
                  <a:srgbClr val="4D4D4D"/>
                </a:solidFill>
                <a:latin typeface="Arial"/>
              </a:defRPr>
            </a:lvl5pPr>
            <a:lvl6pPr marL="1754962" algn="l" defTabSz="701985" rtl="0" eaLnBrk="1" latinLnBrk="0" hangingPunct="1">
              <a:defRPr sz="1382" kern="1200">
                <a:solidFill>
                  <a:srgbClr val="4D4D4D"/>
                </a:solidFill>
                <a:latin typeface="Arial"/>
              </a:defRPr>
            </a:lvl6pPr>
            <a:lvl7pPr marL="2105955" algn="l" defTabSz="701985" rtl="0" eaLnBrk="1" latinLnBrk="0" hangingPunct="1">
              <a:defRPr sz="1382" kern="1200">
                <a:solidFill>
                  <a:srgbClr val="4D4D4D"/>
                </a:solidFill>
                <a:latin typeface="Arial"/>
              </a:defRPr>
            </a:lvl7pPr>
            <a:lvl8pPr marL="2456947" algn="l" defTabSz="701985" rtl="0" eaLnBrk="1" latinLnBrk="0" hangingPunct="1">
              <a:defRPr sz="1382" kern="1200">
                <a:solidFill>
                  <a:srgbClr val="4D4D4D"/>
                </a:solidFill>
                <a:latin typeface="Arial"/>
              </a:defRPr>
            </a:lvl8pPr>
            <a:lvl9pPr marL="2807940" algn="l" defTabSz="701985" rtl="0" eaLnBrk="1" latinLnBrk="0" hangingPunct="1">
              <a:defRPr sz="1382" kern="1200">
                <a:solidFill>
                  <a:srgbClr val="4D4D4D"/>
                </a:solidFill>
                <a:latin typeface="Arial"/>
              </a:defRPr>
            </a:lvl9pPr>
          </a:lstStyle>
          <a:p>
            <a:pPr defTabSz="526429">
              <a:defRPr/>
            </a:pPr>
            <a:r>
              <a:rPr lang="en-US" sz="1267">
                <a:solidFill>
                  <a:srgbClr val="000000"/>
                </a:solidFill>
              </a:rPr>
              <a:t>Partnership MoU</a:t>
            </a:r>
            <a:endParaRPr lang="en-IE" sz="1267">
              <a:solidFill>
                <a:srgbClr val="000000"/>
              </a:solidFill>
            </a:endParaRPr>
          </a:p>
        </p:txBody>
      </p:sp>
      <p:sp>
        <p:nvSpPr>
          <p:cNvPr id="5" name="TextBox 1">
            <a:extLst>
              <a:ext uri="{FF2B5EF4-FFF2-40B4-BE49-F238E27FC236}">
                <a16:creationId xmlns:a16="http://schemas.microsoft.com/office/drawing/2014/main" id="{F0CE6F49-5922-1299-894B-D6C66FF9CFBB}"/>
              </a:ext>
            </a:extLst>
          </p:cNvPr>
          <p:cNvSpPr txBox="1"/>
          <p:nvPr/>
        </p:nvSpPr>
        <p:spPr>
          <a:xfrm>
            <a:off x="1045037" y="3090368"/>
            <a:ext cx="783873" cy="287323"/>
          </a:xfrm>
          <a:prstGeom prst="rect">
            <a:avLst/>
          </a:prstGeom>
          <a:solidFill>
            <a:srgbClr val="FFC000"/>
          </a:solidFill>
        </p:spPr>
        <p:txBody>
          <a:bodyPr wrap="square" rtlCol="0">
            <a:spAutoFit/>
          </a:bodyPr>
          <a:lstStyle>
            <a:defPPr>
              <a:defRPr lang="en-US"/>
            </a:defPPr>
            <a:lvl1pPr marL="0" algn="l" defTabSz="701985" rtl="0" eaLnBrk="1" latinLnBrk="0" hangingPunct="1">
              <a:defRPr sz="1382" kern="1200">
                <a:solidFill>
                  <a:srgbClr val="4D4D4D"/>
                </a:solidFill>
                <a:latin typeface="Arial"/>
              </a:defRPr>
            </a:lvl1pPr>
            <a:lvl2pPr marL="350992" algn="l" defTabSz="701985" rtl="0" eaLnBrk="1" latinLnBrk="0" hangingPunct="1">
              <a:defRPr sz="1382" kern="1200">
                <a:solidFill>
                  <a:srgbClr val="4D4D4D"/>
                </a:solidFill>
                <a:latin typeface="Arial"/>
              </a:defRPr>
            </a:lvl2pPr>
            <a:lvl3pPr marL="701985" algn="l" defTabSz="701985" rtl="0" eaLnBrk="1" latinLnBrk="0" hangingPunct="1">
              <a:defRPr sz="1382" kern="1200">
                <a:solidFill>
                  <a:srgbClr val="4D4D4D"/>
                </a:solidFill>
                <a:latin typeface="Arial"/>
              </a:defRPr>
            </a:lvl3pPr>
            <a:lvl4pPr marL="1052977" algn="l" defTabSz="701985" rtl="0" eaLnBrk="1" latinLnBrk="0" hangingPunct="1">
              <a:defRPr sz="1382" kern="1200">
                <a:solidFill>
                  <a:srgbClr val="4D4D4D"/>
                </a:solidFill>
                <a:latin typeface="Arial"/>
              </a:defRPr>
            </a:lvl4pPr>
            <a:lvl5pPr marL="1403970" algn="l" defTabSz="701985" rtl="0" eaLnBrk="1" latinLnBrk="0" hangingPunct="1">
              <a:defRPr sz="1382" kern="1200">
                <a:solidFill>
                  <a:srgbClr val="4D4D4D"/>
                </a:solidFill>
                <a:latin typeface="Arial"/>
              </a:defRPr>
            </a:lvl5pPr>
            <a:lvl6pPr marL="1754962" algn="l" defTabSz="701985" rtl="0" eaLnBrk="1" latinLnBrk="0" hangingPunct="1">
              <a:defRPr sz="1382" kern="1200">
                <a:solidFill>
                  <a:srgbClr val="4D4D4D"/>
                </a:solidFill>
                <a:latin typeface="Arial"/>
              </a:defRPr>
            </a:lvl6pPr>
            <a:lvl7pPr marL="2105955" algn="l" defTabSz="701985" rtl="0" eaLnBrk="1" latinLnBrk="0" hangingPunct="1">
              <a:defRPr sz="1382" kern="1200">
                <a:solidFill>
                  <a:srgbClr val="4D4D4D"/>
                </a:solidFill>
                <a:latin typeface="Arial"/>
              </a:defRPr>
            </a:lvl7pPr>
            <a:lvl8pPr marL="2456947" algn="l" defTabSz="701985" rtl="0" eaLnBrk="1" latinLnBrk="0" hangingPunct="1">
              <a:defRPr sz="1382" kern="1200">
                <a:solidFill>
                  <a:srgbClr val="4D4D4D"/>
                </a:solidFill>
                <a:latin typeface="Arial"/>
              </a:defRPr>
            </a:lvl8pPr>
            <a:lvl9pPr marL="2807940" algn="l" defTabSz="701985" rtl="0" eaLnBrk="1" latinLnBrk="0" hangingPunct="1">
              <a:defRPr sz="1382" kern="1200">
                <a:solidFill>
                  <a:srgbClr val="4D4D4D"/>
                </a:solidFill>
                <a:latin typeface="Arial"/>
              </a:defRPr>
            </a:lvl9pPr>
          </a:lstStyle>
          <a:p>
            <a:pPr defTabSz="526429">
              <a:defRPr/>
            </a:pPr>
            <a:r>
              <a:rPr lang="en-US" sz="1267">
                <a:solidFill>
                  <a:srgbClr val="000000"/>
                </a:solidFill>
              </a:rPr>
              <a:t>Results</a:t>
            </a:r>
            <a:endParaRPr lang="en-IE" sz="1267">
              <a:solidFill>
                <a:srgbClr val="000000"/>
              </a:solidFill>
            </a:endParaRPr>
          </a:p>
        </p:txBody>
      </p:sp>
      <p:sp>
        <p:nvSpPr>
          <p:cNvPr id="6" name="TextBox 1">
            <a:extLst>
              <a:ext uri="{FF2B5EF4-FFF2-40B4-BE49-F238E27FC236}">
                <a16:creationId xmlns:a16="http://schemas.microsoft.com/office/drawing/2014/main" id="{CA5F2279-543C-0729-8367-75A37A0621EE}"/>
              </a:ext>
            </a:extLst>
          </p:cNvPr>
          <p:cNvSpPr txBox="1"/>
          <p:nvPr/>
        </p:nvSpPr>
        <p:spPr>
          <a:xfrm>
            <a:off x="1909282" y="3085429"/>
            <a:ext cx="1206051" cy="287323"/>
          </a:xfrm>
          <a:prstGeom prst="rect">
            <a:avLst/>
          </a:prstGeom>
          <a:solidFill>
            <a:srgbClr val="FFC000"/>
          </a:solidFill>
        </p:spPr>
        <p:txBody>
          <a:bodyPr wrap="square" rtlCol="0">
            <a:spAutoFit/>
          </a:bodyPr>
          <a:lstStyle>
            <a:defPPr>
              <a:defRPr lang="en-US"/>
            </a:defPPr>
            <a:lvl1pPr marL="0" algn="l" defTabSz="701985" rtl="0" eaLnBrk="1" latinLnBrk="0" hangingPunct="1">
              <a:defRPr sz="1382" kern="1200">
                <a:solidFill>
                  <a:srgbClr val="4D4D4D"/>
                </a:solidFill>
                <a:latin typeface="Arial"/>
              </a:defRPr>
            </a:lvl1pPr>
            <a:lvl2pPr marL="350992" algn="l" defTabSz="701985" rtl="0" eaLnBrk="1" latinLnBrk="0" hangingPunct="1">
              <a:defRPr sz="1382" kern="1200">
                <a:solidFill>
                  <a:srgbClr val="4D4D4D"/>
                </a:solidFill>
                <a:latin typeface="Arial"/>
              </a:defRPr>
            </a:lvl2pPr>
            <a:lvl3pPr marL="701985" algn="l" defTabSz="701985" rtl="0" eaLnBrk="1" latinLnBrk="0" hangingPunct="1">
              <a:defRPr sz="1382" kern="1200">
                <a:solidFill>
                  <a:srgbClr val="4D4D4D"/>
                </a:solidFill>
                <a:latin typeface="Arial"/>
              </a:defRPr>
            </a:lvl3pPr>
            <a:lvl4pPr marL="1052977" algn="l" defTabSz="701985" rtl="0" eaLnBrk="1" latinLnBrk="0" hangingPunct="1">
              <a:defRPr sz="1382" kern="1200">
                <a:solidFill>
                  <a:srgbClr val="4D4D4D"/>
                </a:solidFill>
                <a:latin typeface="Arial"/>
              </a:defRPr>
            </a:lvl4pPr>
            <a:lvl5pPr marL="1403970" algn="l" defTabSz="701985" rtl="0" eaLnBrk="1" latinLnBrk="0" hangingPunct="1">
              <a:defRPr sz="1382" kern="1200">
                <a:solidFill>
                  <a:srgbClr val="4D4D4D"/>
                </a:solidFill>
                <a:latin typeface="Arial"/>
              </a:defRPr>
            </a:lvl5pPr>
            <a:lvl6pPr marL="1754962" algn="l" defTabSz="701985" rtl="0" eaLnBrk="1" latinLnBrk="0" hangingPunct="1">
              <a:defRPr sz="1382" kern="1200">
                <a:solidFill>
                  <a:srgbClr val="4D4D4D"/>
                </a:solidFill>
                <a:latin typeface="Arial"/>
              </a:defRPr>
            </a:lvl6pPr>
            <a:lvl7pPr marL="2105955" algn="l" defTabSz="701985" rtl="0" eaLnBrk="1" latinLnBrk="0" hangingPunct="1">
              <a:defRPr sz="1382" kern="1200">
                <a:solidFill>
                  <a:srgbClr val="4D4D4D"/>
                </a:solidFill>
                <a:latin typeface="Arial"/>
              </a:defRPr>
            </a:lvl7pPr>
            <a:lvl8pPr marL="2456947" algn="l" defTabSz="701985" rtl="0" eaLnBrk="1" latinLnBrk="0" hangingPunct="1">
              <a:defRPr sz="1382" kern="1200">
                <a:solidFill>
                  <a:srgbClr val="4D4D4D"/>
                </a:solidFill>
                <a:latin typeface="Arial"/>
              </a:defRPr>
            </a:lvl8pPr>
            <a:lvl9pPr marL="2807940" algn="l" defTabSz="701985" rtl="0" eaLnBrk="1" latinLnBrk="0" hangingPunct="1">
              <a:defRPr sz="1382" kern="1200">
                <a:solidFill>
                  <a:srgbClr val="4D4D4D"/>
                </a:solidFill>
                <a:latin typeface="Arial"/>
              </a:defRPr>
            </a:lvl9pPr>
          </a:lstStyle>
          <a:p>
            <a:pPr defTabSz="526429">
              <a:defRPr/>
            </a:pPr>
            <a:r>
              <a:rPr lang="en-US" sz="1267">
                <a:solidFill>
                  <a:srgbClr val="000000"/>
                </a:solidFill>
              </a:rPr>
              <a:t>Commitments</a:t>
            </a:r>
            <a:endParaRPr lang="en-IE" sz="1267">
              <a:solidFill>
                <a:srgbClr val="000000"/>
              </a:solidFill>
            </a:endParaRPr>
          </a:p>
        </p:txBody>
      </p:sp>
      <p:sp>
        <p:nvSpPr>
          <p:cNvPr id="7" name="TextBox 1">
            <a:extLst>
              <a:ext uri="{FF2B5EF4-FFF2-40B4-BE49-F238E27FC236}">
                <a16:creationId xmlns:a16="http://schemas.microsoft.com/office/drawing/2014/main" id="{46FA574C-6B6F-BEF3-D9E2-872C44405229}"/>
              </a:ext>
            </a:extLst>
          </p:cNvPr>
          <p:cNvSpPr txBox="1"/>
          <p:nvPr/>
        </p:nvSpPr>
        <p:spPr>
          <a:xfrm>
            <a:off x="3225113" y="3085429"/>
            <a:ext cx="1079131" cy="287323"/>
          </a:xfrm>
          <a:prstGeom prst="rect">
            <a:avLst/>
          </a:prstGeom>
          <a:solidFill>
            <a:srgbClr val="FFC000"/>
          </a:solidFill>
        </p:spPr>
        <p:txBody>
          <a:bodyPr wrap="square" rtlCol="0">
            <a:spAutoFit/>
          </a:bodyPr>
          <a:lstStyle>
            <a:defPPr>
              <a:defRPr lang="en-US"/>
            </a:defPPr>
            <a:lvl1pPr marL="0" algn="l" defTabSz="701985" rtl="0" eaLnBrk="1" latinLnBrk="0" hangingPunct="1">
              <a:defRPr sz="1382" kern="1200">
                <a:solidFill>
                  <a:srgbClr val="4D4D4D"/>
                </a:solidFill>
                <a:latin typeface="Arial"/>
              </a:defRPr>
            </a:lvl1pPr>
            <a:lvl2pPr marL="350992" algn="l" defTabSz="701985" rtl="0" eaLnBrk="1" latinLnBrk="0" hangingPunct="1">
              <a:defRPr sz="1382" kern="1200">
                <a:solidFill>
                  <a:srgbClr val="4D4D4D"/>
                </a:solidFill>
                <a:latin typeface="Arial"/>
              </a:defRPr>
            </a:lvl2pPr>
            <a:lvl3pPr marL="701985" algn="l" defTabSz="701985" rtl="0" eaLnBrk="1" latinLnBrk="0" hangingPunct="1">
              <a:defRPr sz="1382" kern="1200">
                <a:solidFill>
                  <a:srgbClr val="4D4D4D"/>
                </a:solidFill>
                <a:latin typeface="Arial"/>
              </a:defRPr>
            </a:lvl3pPr>
            <a:lvl4pPr marL="1052977" algn="l" defTabSz="701985" rtl="0" eaLnBrk="1" latinLnBrk="0" hangingPunct="1">
              <a:defRPr sz="1382" kern="1200">
                <a:solidFill>
                  <a:srgbClr val="4D4D4D"/>
                </a:solidFill>
                <a:latin typeface="Arial"/>
              </a:defRPr>
            </a:lvl4pPr>
            <a:lvl5pPr marL="1403970" algn="l" defTabSz="701985" rtl="0" eaLnBrk="1" latinLnBrk="0" hangingPunct="1">
              <a:defRPr sz="1382" kern="1200">
                <a:solidFill>
                  <a:srgbClr val="4D4D4D"/>
                </a:solidFill>
                <a:latin typeface="Arial"/>
              </a:defRPr>
            </a:lvl5pPr>
            <a:lvl6pPr marL="1754962" algn="l" defTabSz="701985" rtl="0" eaLnBrk="1" latinLnBrk="0" hangingPunct="1">
              <a:defRPr sz="1382" kern="1200">
                <a:solidFill>
                  <a:srgbClr val="4D4D4D"/>
                </a:solidFill>
                <a:latin typeface="Arial"/>
              </a:defRPr>
            </a:lvl6pPr>
            <a:lvl7pPr marL="2105955" algn="l" defTabSz="701985" rtl="0" eaLnBrk="1" latinLnBrk="0" hangingPunct="1">
              <a:defRPr sz="1382" kern="1200">
                <a:solidFill>
                  <a:srgbClr val="4D4D4D"/>
                </a:solidFill>
                <a:latin typeface="Arial"/>
              </a:defRPr>
            </a:lvl7pPr>
            <a:lvl8pPr marL="2456947" algn="l" defTabSz="701985" rtl="0" eaLnBrk="1" latinLnBrk="0" hangingPunct="1">
              <a:defRPr sz="1382" kern="1200">
                <a:solidFill>
                  <a:srgbClr val="4D4D4D"/>
                </a:solidFill>
                <a:latin typeface="Arial"/>
              </a:defRPr>
            </a:lvl8pPr>
            <a:lvl9pPr marL="2807940" algn="l" defTabSz="701985" rtl="0" eaLnBrk="1" latinLnBrk="0" hangingPunct="1">
              <a:defRPr sz="1382" kern="1200">
                <a:solidFill>
                  <a:srgbClr val="4D4D4D"/>
                </a:solidFill>
                <a:latin typeface="Arial"/>
              </a:defRPr>
            </a:lvl9pPr>
          </a:lstStyle>
          <a:p>
            <a:pPr defTabSz="526429">
              <a:defRPr/>
            </a:pPr>
            <a:r>
              <a:rPr lang="en-US" sz="1267">
                <a:solidFill>
                  <a:srgbClr val="000000"/>
                </a:solidFill>
              </a:rPr>
              <a:t>Governance</a:t>
            </a:r>
          </a:p>
        </p:txBody>
      </p:sp>
      <p:sp>
        <p:nvSpPr>
          <p:cNvPr id="10" name="TextBox 1">
            <a:extLst>
              <a:ext uri="{FF2B5EF4-FFF2-40B4-BE49-F238E27FC236}">
                <a16:creationId xmlns:a16="http://schemas.microsoft.com/office/drawing/2014/main" id="{A4FFA7DF-EDFB-58BD-42F4-9200A472DE50}"/>
              </a:ext>
            </a:extLst>
          </p:cNvPr>
          <p:cNvSpPr txBox="1"/>
          <p:nvPr/>
        </p:nvSpPr>
        <p:spPr>
          <a:xfrm>
            <a:off x="4395802" y="3090368"/>
            <a:ext cx="1079129" cy="287323"/>
          </a:xfrm>
          <a:prstGeom prst="rect">
            <a:avLst/>
          </a:prstGeom>
          <a:solidFill>
            <a:srgbClr val="FFC000"/>
          </a:solidFill>
        </p:spPr>
        <p:txBody>
          <a:bodyPr wrap="square" rtlCol="0">
            <a:spAutoFit/>
          </a:bodyPr>
          <a:lstStyle>
            <a:defPPr>
              <a:defRPr lang="en-US"/>
            </a:defPPr>
            <a:lvl1pPr marL="0" algn="l" defTabSz="701985" rtl="0" eaLnBrk="1" latinLnBrk="0" hangingPunct="1">
              <a:defRPr sz="1382" kern="1200">
                <a:solidFill>
                  <a:srgbClr val="4D4D4D"/>
                </a:solidFill>
                <a:latin typeface="Arial"/>
              </a:defRPr>
            </a:lvl1pPr>
            <a:lvl2pPr marL="350992" algn="l" defTabSz="701985" rtl="0" eaLnBrk="1" latinLnBrk="0" hangingPunct="1">
              <a:defRPr sz="1382" kern="1200">
                <a:solidFill>
                  <a:srgbClr val="4D4D4D"/>
                </a:solidFill>
                <a:latin typeface="Arial"/>
              </a:defRPr>
            </a:lvl2pPr>
            <a:lvl3pPr marL="701985" algn="l" defTabSz="701985" rtl="0" eaLnBrk="1" latinLnBrk="0" hangingPunct="1">
              <a:defRPr sz="1382" kern="1200">
                <a:solidFill>
                  <a:srgbClr val="4D4D4D"/>
                </a:solidFill>
                <a:latin typeface="Arial"/>
              </a:defRPr>
            </a:lvl3pPr>
            <a:lvl4pPr marL="1052977" algn="l" defTabSz="701985" rtl="0" eaLnBrk="1" latinLnBrk="0" hangingPunct="1">
              <a:defRPr sz="1382" kern="1200">
                <a:solidFill>
                  <a:srgbClr val="4D4D4D"/>
                </a:solidFill>
                <a:latin typeface="Arial"/>
              </a:defRPr>
            </a:lvl4pPr>
            <a:lvl5pPr marL="1403970" algn="l" defTabSz="701985" rtl="0" eaLnBrk="1" latinLnBrk="0" hangingPunct="1">
              <a:defRPr sz="1382" kern="1200">
                <a:solidFill>
                  <a:srgbClr val="4D4D4D"/>
                </a:solidFill>
                <a:latin typeface="Arial"/>
              </a:defRPr>
            </a:lvl5pPr>
            <a:lvl6pPr marL="1754962" algn="l" defTabSz="701985" rtl="0" eaLnBrk="1" latinLnBrk="0" hangingPunct="1">
              <a:defRPr sz="1382" kern="1200">
                <a:solidFill>
                  <a:srgbClr val="4D4D4D"/>
                </a:solidFill>
                <a:latin typeface="Arial"/>
              </a:defRPr>
            </a:lvl6pPr>
            <a:lvl7pPr marL="2105955" algn="l" defTabSz="701985" rtl="0" eaLnBrk="1" latinLnBrk="0" hangingPunct="1">
              <a:defRPr sz="1382" kern="1200">
                <a:solidFill>
                  <a:srgbClr val="4D4D4D"/>
                </a:solidFill>
                <a:latin typeface="Arial"/>
              </a:defRPr>
            </a:lvl7pPr>
            <a:lvl8pPr marL="2456947" algn="l" defTabSz="701985" rtl="0" eaLnBrk="1" latinLnBrk="0" hangingPunct="1">
              <a:defRPr sz="1382" kern="1200">
                <a:solidFill>
                  <a:srgbClr val="4D4D4D"/>
                </a:solidFill>
                <a:latin typeface="Arial"/>
              </a:defRPr>
            </a:lvl8pPr>
            <a:lvl9pPr marL="2807940" algn="l" defTabSz="701985" rtl="0" eaLnBrk="1" latinLnBrk="0" hangingPunct="1">
              <a:defRPr sz="1382" kern="1200">
                <a:solidFill>
                  <a:srgbClr val="4D4D4D"/>
                </a:solidFill>
                <a:latin typeface="Arial"/>
              </a:defRPr>
            </a:lvl9pPr>
          </a:lstStyle>
          <a:p>
            <a:pPr defTabSz="526429">
              <a:defRPr/>
            </a:pPr>
            <a:r>
              <a:rPr lang="en-US" sz="1267">
                <a:solidFill>
                  <a:srgbClr val="000000"/>
                </a:solidFill>
              </a:rPr>
              <a:t>Reporting</a:t>
            </a:r>
            <a:endParaRPr lang="en-IE" sz="1267">
              <a:solidFill>
                <a:srgbClr val="000000"/>
              </a:solidFill>
            </a:endParaRPr>
          </a:p>
        </p:txBody>
      </p:sp>
      <p:cxnSp>
        <p:nvCxnSpPr>
          <p:cNvPr id="13" name="Straight Connector 12">
            <a:extLst>
              <a:ext uri="{FF2B5EF4-FFF2-40B4-BE49-F238E27FC236}">
                <a16:creationId xmlns:a16="http://schemas.microsoft.com/office/drawing/2014/main" id="{AA5EAA79-E316-90C9-171C-77473CD061D6}"/>
              </a:ext>
            </a:extLst>
          </p:cNvPr>
          <p:cNvCxnSpPr>
            <a:cxnSpLocks/>
          </p:cNvCxnSpPr>
          <p:nvPr/>
        </p:nvCxnSpPr>
        <p:spPr>
          <a:xfrm>
            <a:off x="1112662" y="3036021"/>
            <a:ext cx="4129871"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7D3B36C0-0B8B-085B-1012-8FFB454571FD}"/>
              </a:ext>
            </a:extLst>
          </p:cNvPr>
          <p:cNvCxnSpPr/>
          <p:nvPr/>
        </p:nvCxnSpPr>
        <p:spPr>
          <a:xfrm>
            <a:off x="1376444" y="3028966"/>
            <a:ext cx="0" cy="80997"/>
          </a:xfrm>
          <a:prstGeom prst="line">
            <a:avLst/>
          </a:prstGeom>
          <a:ln w="19050"/>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32A546DA-248C-4483-4007-071AE1B9EDC5}"/>
              </a:ext>
            </a:extLst>
          </p:cNvPr>
          <p:cNvCxnSpPr/>
          <p:nvPr/>
        </p:nvCxnSpPr>
        <p:spPr>
          <a:xfrm>
            <a:off x="2484205" y="3044929"/>
            <a:ext cx="0" cy="80997"/>
          </a:xfrm>
          <a:prstGeom prst="line">
            <a:avLst/>
          </a:prstGeom>
          <a:ln w="19050"/>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CFCA98CC-DD55-A484-6F35-36D9D7CEEFCB}"/>
              </a:ext>
            </a:extLst>
          </p:cNvPr>
          <p:cNvCxnSpPr/>
          <p:nvPr/>
        </p:nvCxnSpPr>
        <p:spPr>
          <a:xfrm>
            <a:off x="4881500" y="3044929"/>
            <a:ext cx="0" cy="80997"/>
          </a:xfrm>
          <a:prstGeom prst="line">
            <a:avLst/>
          </a:prstGeom>
          <a:ln w="19050"/>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A81AD576-E6A1-1723-F5CF-AA145F83B6EC}"/>
              </a:ext>
            </a:extLst>
          </p:cNvPr>
          <p:cNvCxnSpPr/>
          <p:nvPr/>
        </p:nvCxnSpPr>
        <p:spPr>
          <a:xfrm>
            <a:off x="3749072" y="3043640"/>
            <a:ext cx="0" cy="80997"/>
          </a:xfrm>
          <a:prstGeom prst="line">
            <a:avLst/>
          </a:prstGeom>
          <a:ln w="19050"/>
        </p:spPr>
        <p:style>
          <a:lnRef idx="1">
            <a:schemeClr val="dk1"/>
          </a:lnRef>
          <a:fillRef idx="0">
            <a:schemeClr val="dk1"/>
          </a:fillRef>
          <a:effectRef idx="0">
            <a:schemeClr val="dk1"/>
          </a:effectRef>
          <a:fontRef idx="minor">
            <a:schemeClr val="tx1"/>
          </a:fontRef>
        </p:style>
      </p:cxnSp>
      <p:sp>
        <p:nvSpPr>
          <p:cNvPr id="32" name="TextBox 31">
            <a:extLst>
              <a:ext uri="{FF2B5EF4-FFF2-40B4-BE49-F238E27FC236}">
                <a16:creationId xmlns:a16="http://schemas.microsoft.com/office/drawing/2014/main" id="{543D92CB-C298-A4AC-45C6-F83C0D17E3D1}"/>
              </a:ext>
            </a:extLst>
          </p:cNvPr>
          <p:cNvSpPr txBox="1"/>
          <p:nvPr/>
        </p:nvSpPr>
        <p:spPr>
          <a:xfrm>
            <a:off x="1769592" y="2185653"/>
            <a:ext cx="748012" cy="287323"/>
          </a:xfrm>
          <a:prstGeom prst="rect">
            <a:avLst/>
          </a:prstGeom>
          <a:noFill/>
          <a:ln w="9525">
            <a:solidFill>
              <a:schemeClr val="tx1"/>
            </a:solidFill>
          </a:ln>
        </p:spPr>
        <p:txBody>
          <a:bodyPr wrap="square" rtlCol="0">
            <a:spAutoFit/>
          </a:bodyPr>
          <a:lstStyle/>
          <a:p>
            <a:pPr defTabSz="685722"/>
            <a:r>
              <a:rPr lang="en-US" sz="1267">
                <a:solidFill>
                  <a:prstClr val="black"/>
                </a:solidFill>
                <a:latin typeface="Arial"/>
              </a:rPr>
              <a:t>MS/AC</a:t>
            </a:r>
            <a:endParaRPr lang="en-IE" sz="1267">
              <a:solidFill>
                <a:prstClr val="black"/>
              </a:solidFill>
              <a:latin typeface="Arial"/>
            </a:endParaRPr>
          </a:p>
        </p:txBody>
      </p:sp>
      <p:sp>
        <p:nvSpPr>
          <p:cNvPr id="33" name="TextBox 32">
            <a:extLst>
              <a:ext uri="{FF2B5EF4-FFF2-40B4-BE49-F238E27FC236}">
                <a16:creationId xmlns:a16="http://schemas.microsoft.com/office/drawing/2014/main" id="{A4565ED1-DA09-7059-FCA8-F75DFA05B025}"/>
              </a:ext>
            </a:extLst>
          </p:cNvPr>
          <p:cNvSpPr txBox="1"/>
          <p:nvPr/>
        </p:nvSpPr>
        <p:spPr>
          <a:xfrm>
            <a:off x="2834248" y="2176127"/>
            <a:ext cx="447558" cy="319768"/>
          </a:xfrm>
          <a:prstGeom prst="rect">
            <a:avLst/>
          </a:prstGeom>
          <a:noFill/>
          <a:ln w="9525">
            <a:solidFill>
              <a:schemeClr val="tx1"/>
            </a:solidFill>
          </a:ln>
        </p:spPr>
        <p:txBody>
          <a:bodyPr wrap="none" rtlCol="0">
            <a:spAutoFit/>
          </a:bodyPr>
          <a:lstStyle/>
          <a:p>
            <a:pPr defTabSz="685722"/>
            <a:r>
              <a:rPr lang="en-US" sz="1478">
                <a:solidFill>
                  <a:prstClr val="black"/>
                </a:solidFill>
                <a:latin typeface="Arial"/>
              </a:rPr>
              <a:t>EU</a:t>
            </a:r>
            <a:endParaRPr lang="en-IE" sz="1478">
              <a:solidFill>
                <a:prstClr val="black"/>
              </a:solidFill>
              <a:latin typeface="Arial"/>
            </a:endParaRPr>
          </a:p>
        </p:txBody>
      </p:sp>
      <p:sp>
        <p:nvSpPr>
          <p:cNvPr id="34" name="TextBox 33">
            <a:extLst>
              <a:ext uri="{FF2B5EF4-FFF2-40B4-BE49-F238E27FC236}">
                <a16:creationId xmlns:a16="http://schemas.microsoft.com/office/drawing/2014/main" id="{589EC911-03CE-7FDB-DFF4-3CE98E545344}"/>
              </a:ext>
            </a:extLst>
          </p:cNvPr>
          <p:cNvSpPr txBox="1"/>
          <p:nvPr/>
        </p:nvSpPr>
        <p:spPr>
          <a:xfrm>
            <a:off x="3680487" y="2172661"/>
            <a:ext cx="774571" cy="319768"/>
          </a:xfrm>
          <a:prstGeom prst="rect">
            <a:avLst/>
          </a:prstGeom>
          <a:noFill/>
          <a:ln>
            <a:solidFill>
              <a:schemeClr val="tx1"/>
            </a:solidFill>
            <a:prstDash val="lgDash"/>
          </a:ln>
        </p:spPr>
        <p:txBody>
          <a:bodyPr wrap="none" rtlCol="0">
            <a:spAutoFit/>
          </a:bodyPr>
          <a:lstStyle/>
          <a:p>
            <a:pPr defTabSz="685722"/>
            <a:r>
              <a:rPr lang="en-US" sz="1478">
                <a:solidFill>
                  <a:prstClr val="black"/>
                </a:solidFill>
                <a:latin typeface="Arial"/>
              </a:rPr>
              <a:t>Private</a:t>
            </a:r>
            <a:endParaRPr lang="en-IE" sz="1478">
              <a:solidFill>
                <a:prstClr val="black"/>
              </a:solidFill>
              <a:latin typeface="Arial"/>
            </a:endParaRPr>
          </a:p>
        </p:txBody>
      </p:sp>
      <p:cxnSp>
        <p:nvCxnSpPr>
          <p:cNvPr id="49" name="Straight Arrow Connector 48">
            <a:extLst>
              <a:ext uri="{FF2B5EF4-FFF2-40B4-BE49-F238E27FC236}">
                <a16:creationId xmlns:a16="http://schemas.microsoft.com/office/drawing/2014/main" id="{939B2148-774A-37FF-B22C-0D9528D21E13}"/>
              </a:ext>
            </a:extLst>
          </p:cNvPr>
          <p:cNvCxnSpPr>
            <a:cxnSpLocks/>
          </p:cNvCxnSpPr>
          <p:nvPr/>
        </p:nvCxnSpPr>
        <p:spPr>
          <a:xfrm>
            <a:off x="1339249" y="4043270"/>
            <a:ext cx="22297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1" name="Straight Arrow Connector 50">
            <a:extLst>
              <a:ext uri="{FF2B5EF4-FFF2-40B4-BE49-F238E27FC236}">
                <a16:creationId xmlns:a16="http://schemas.microsoft.com/office/drawing/2014/main" id="{6E835849-9C1B-F6F9-0288-FEEA755A91DE}"/>
              </a:ext>
            </a:extLst>
          </p:cNvPr>
          <p:cNvCxnSpPr>
            <a:cxnSpLocks/>
          </p:cNvCxnSpPr>
          <p:nvPr/>
        </p:nvCxnSpPr>
        <p:spPr>
          <a:xfrm>
            <a:off x="1361558" y="5440218"/>
            <a:ext cx="22297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E37D0178-413E-ED40-0FEF-2D719C1FF5D0}"/>
              </a:ext>
            </a:extLst>
          </p:cNvPr>
          <p:cNvSpPr txBox="1"/>
          <p:nvPr/>
        </p:nvSpPr>
        <p:spPr>
          <a:xfrm>
            <a:off x="4551517" y="4413949"/>
            <a:ext cx="1387756" cy="612475"/>
          </a:xfrm>
          <a:prstGeom prst="rect">
            <a:avLst/>
          </a:prstGeom>
          <a:noFill/>
        </p:spPr>
        <p:txBody>
          <a:bodyPr wrap="square">
            <a:spAutoFit/>
          </a:bodyPr>
          <a:lstStyle/>
          <a:p>
            <a:pPr defTabSz="685722"/>
            <a:r>
              <a:rPr lang="en-US" sz="845">
                <a:solidFill>
                  <a:prstClr val="black"/>
                </a:solidFill>
                <a:latin typeface="Arial"/>
              </a:rPr>
              <a:t>mechanism to discuss/agree on programming and activities.</a:t>
            </a:r>
            <a:endParaRPr lang="en-IE" sz="845">
              <a:solidFill>
                <a:prstClr val="black"/>
              </a:solidFill>
              <a:latin typeface="Arial"/>
            </a:endParaRPr>
          </a:p>
        </p:txBody>
      </p:sp>
      <p:cxnSp>
        <p:nvCxnSpPr>
          <p:cNvPr id="9" name="Straight Arrow Connector 8">
            <a:extLst>
              <a:ext uri="{FF2B5EF4-FFF2-40B4-BE49-F238E27FC236}">
                <a16:creationId xmlns:a16="http://schemas.microsoft.com/office/drawing/2014/main" id="{E5D06E24-1DFD-D496-3CD8-80EFF272DE81}"/>
              </a:ext>
            </a:extLst>
          </p:cNvPr>
          <p:cNvCxnSpPr>
            <a:cxnSpLocks/>
          </p:cNvCxnSpPr>
          <p:nvPr/>
        </p:nvCxnSpPr>
        <p:spPr>
          <a:xfrm flipH="1">
            <a:off x="4284316" y="4680064"/>
            <a:ext cx="22297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1" name="Speech Bubble: Rectangle with Corners Rounded 40">
            <a:extLst>
              <a:ext uri="{FF2B5EF4-FFF2-40B4-BE49-F238E27FC236}">
                <a16:creationId xmlns:a16="http://schemas.microsoft.com/office/drawing/2014/main" id="{53A35B36-8CA0-5F63-E8EA-D7437B049F02}"/>
              </a:ext>
            </a:extLst>
          </p:cNvPr>
          <p:cNvSpPr/>
          <p:nvPr/>
        </p:nvSpPr>
        <p:spPr>
          <a:xfrm>
            <a:off x="4597660" y="1788695"/>
            <a:ext cx="869649" cy="357066"/>
          </a:xfrm>
          <a:prstGeom prst="wedgeRoundRectCallout">
            <a:avLst>
              <a:gd name="adj1" fmla="val -67239"/>
              <a:gd name="adj2" fmla="val 39602"/>
              <a:gd name="adj3" fmla="val 16667"/>
            </a:avLst>
          </a:prstGeom>
          <a:solidFill>
            <a:schemeClr val="accent5">
              <a:lumMod val="40000"/>
              <a:lumOff val="60000"/>
            </a:schemeClr>
          </a:solidFill>
          <a:ln w="19050">
            <a:solidFill>
              <a:schemeClr val="accent5">
                <a:lumMod val="75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22"/>
            <a:r>
              <a:rPr lang="en-US" sz="739">
                <a:solidFill>
                  <a:prstClr val="black"/>
                </a:solidFill>
                <a:latin typeface="Arial"/>
              </a:rPr>
              <a:t>Who?</a:t>
            </a:r>
          </a:p>
          <a:p>
            <a:pPr algn="ctr" defTabSz="685722"/>
            <a:r>
              <a:rPr lang="en-US" sz="739">
                <a:solidFill>
                  <a:prstClr val="black"/>
                </a:solidFill>
                <a:latin typeface="Arial"/>
              </a:rPr>
              <a:t>What benefit?</a:t>
            </a:r>
            <a:endParaRPr lang="en-IE" sz="739">
              <a:solidFill>
                <a:prstClr val="black"/>
              </a:solidFill>
              <a:latin typeface="Arial"/>
            </a:endParaRPr>
          </a:p>
        </p:txBody>
      </p:sp>
      <p:sp>
        <p:nvSpPr>
          <p:cNvPr id="43" name="Speech Bubble: Rectangle with Corners Rounded 42">
            <a:extLst>
              <a:ext uri="{FF2B5EF4-FFF2-40B4-BE49-F238E27FC236}">
                <a16:creationId xmlns:a16="http://schemas.microsoft.com/office/drawing/2014/main" id="{0EC57640-F0DE-87D0-CB04-E0618D66AB2F}"/>
              </a:ext>
            </a:extLst>
          </p:cNvPr>
          <p:cNvSpPr/>
          <p:nvPr/>
        </p:nvSpPr>
        <p:spPr>
          <a:xfrm>
            <a:off x="4170030" y="3606515"/>
            <a:ext cx="869649" cy="347122"/>
          </a:xfrm>
          <a:prstGeom prst="wedgeRoundRectCallout">
            <a:avLst>
              <a:gd name="adj1" fmla="val -66363"/>
              <a:gd name="adj2" fmla="val 18610"/>
              <a:gd name="adj3" fmla="val 16667"/>
            </a:avLst>
          </a:prstGeom>
          <a:solidFill>
            <a:schemeClr val="accent5">
              <a:lumMod val="40000"/>
              <a:lumOff val="60000"/>
            </a:schemeClr>
          </a:solidFill>
          <a:ln w="19050">
            <a:solidFill>
              <a:schemeClr val="accent5">
                <a:lumMod val="75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22"/>
            <a:r>
              <a:rPr lang="en-US" sz="739">
                <a:solidFill>
                  <a:prstClr val="black"/>
                </a:solidFill>
                <a:latin typeface="Arial"/>
              </a:rPr>
              <a:t>EC to manage?</a:t>
            </a:r>
          </a:p>
        </p:txBody>
      </p:sp>
      <p:sp>
        <p:nvSpPr>
          <p:cNvPr id="44" name="Speech Bubble: Rectangle with Corners Rounded 43">
            <a:extLst>
              <a:ext uri="{FF2B5EF4-FFF2-40B4-BE49-F238E27FC236}">
                <a16:creationId xmlns:a16="http://schemas.microsoft.com/office/drawing/2014/main" id="{D1F6729E-382C-99E3-CCD0-3C11945356CC}"/>
              </a:ext>
            </a:extLst>
          </p:cNvPr>
          <p:cNvSpPr/>
          <p:nvPr/>
        </p:nvSpPr>
        <p:spPr>
          <a:xfrm>
            <a:off x="442026" y="4385698"/>
            <a:ext cx="869649" cy="339229"/>
          </a:xfrm>
          <a:prstGeom prst="wedgeRoundRectCallout">
            <a:avLst>
              <a:gd name="adj1" fmla="val 18627"/>
              <a:gd name="adj2" fmla="val -69170"/>
              <a:gd name="adj3" fmla="val 16667"/>
            </a:avLst>
          </a:prstGeom>
          <a:solidFill>
            <a:schemeClr val="accent5">
              <a:lumMod val="40000"/>
              <a:lumOff val="60000"/>
            </a:schemeClr>
          </a:solidFill>
          <a:ln w="19050">
            <a:solidFill>
              <a:schemeClr val="accent5">
                <a:lumMod val="75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22"/>
            <a:r>
              <a:rPr lang="en-US" sz="739">
                <a:solidFill>
                  <a:prstClr val="black"/>
                </a:solidFill>
                <a:latin typeface="Arial"/>
              </a:rPr>
              <a:t>w/ </a:t>
            </a:r>
            <a:r>
              <a:rPr lang="en-US" sz="739" err="1">
                <a:solidFill>
                  <a:prstClr val="black"/>
                </a:solidFill>
                <a:latin typeface="Arial"/>
              </a:rPr>
              <a:t>juste</a:t>
            </a:r>
            <a:r>
              <a:rPr lang="en-US" sz="739">
                <a:solidFill>
                  <a:prstClr val="black"/>
                </a:solidFill>
                <a:latin typeface="Arial"/>
              </a:rPr>
              <a:t> retour?</a:t>
            </a:r>
            <a:endParaRPr lang="en-IE" sz="739">
              <a:solidFill>
                <a:prstClr val="black"/>
              </a:solidFill>
              <a:latin typeface="Arial"/>
            </a:endParaRPr>
          </a:p>
        </p:txBody>
      </p:sp>
      <p:sp>
        <p:nvSpPr>
          <p:cNvPr id="45" name="Speech Bubble: Rectangle with Corners Rounded 44">
            <a:extLst>
              <a:ext uri="{FF2B5EF4-FFF2-40B4-BE49-F238E27FC236}">
                <a16:creationId xmlns:a16="http://schemas.microsoft.com/office/drawing/2014/main" id="{77E9D078-7966-8ABC-C380-7D93D5C7DA49}"/>
              </a:ext>
            </a:extLst>
          </p:cNvPr>
          <p:cNvSpPr/>
          <p:nvPr/>
        </p:nvSpPr>
        <p:spPr>
          <a:xfrm>
            <a:off x="39244" y="5588662"/>
            <a:ext cx="869649" cy="342098"/>
          </a:xfrm>
          <a:prstGeom prst="wedgeRoundRectCallout">
            <a:avLst>
              <a:gd name="adj1" fmla="val 18627"/>
              <a:gd name="adj2" fmla="val -69170"/>
              <a:gd name="adj3" fmla="val 16667"/>
            </a:avLst>
          </a:prstGeom>
          <a:solidFill>
            <a:schemeClr val="accent5">
              <a:lumMod val="40000"/>
              <a:lumOff val="60000"/>
            </a:schemeClr>
          </a:solidFill>
          <a:ln w="19050">
            <a:solidFill>
              <a:schemeClr val="accent5">
                <a:lumMod val="75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22"/>
            <a:r>
              <a:rPr lang="en-US" sz="739">
                <a:solidFill>
                  <a:prstClr val="black"/>
                </a:solidFill>
                <a:latin typeface="Arial"/>
              </a:rPr>
              <a:t>e.g. reduced funding rates?</a:t>
            </a:r>
            <a:endParaRPr lang="en-IE" sz="739">
              <a:solidFill>
                <a:prstClr val="black"/>
              </a:solidFill>
              <a:latin typeface="Arial"/>
            </a:endParaRPr>
          </a:p>
        </p:txBody>
      </p:sp>
    </p:spTree>
    <p:extLst>
      <p:ext uri="{BB962C8B-B14F-4D97-AF65-F5344CB8AC3E}">
        <p14:creationId xmlns:p14="http://schemas.microsoft.com/office/powerpoint/2010/main" val="19659217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Discussion / Q&amp;A</a:t>
            </a:r>
          </a:p>
        </p:txBody>
      </p:sp>
      <p:sp>
        <p:nvSpPr>
          <p:cNvPr id="3" name="Content Placeholder 2"/>
          <p:cNvSpPr>
            <a:spLocks noGrp="1"/>
          </p:cNvSpPr>
          <p:nvPr>
            <p:ph idx="1"/>
          </p:nvPr>
        </p:nvSpPr>
        <p:spPr/>
        <p:txBody>
          <a:bodyPr/>
          <a:lstStyle/>
          <a:p>
            <a:r>
              <a:t>Questions, reflections, and discussion points.</a:t>
            </a:r>
          </a:p>
          <a:p>
            <a:endParaRPr/>
          </a:p>
          <a:p>
            <a:r>
              <a:t>How can EOSC continue fostering collaboration and innovation across Europe?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EOSC-</a:t>
            </a:r>
            <a:r>
              <a:rPr lang="sv-SE" dirty="0" err="1"/>
              <a:t>what</a:t>
            </a:r>
            <a:r>
              <a:rPr lang="sv-SE" dirty="0"/>
              <a:t> is it </a:t>
            </a:r>
            <a:r>
              <a:rPr lang="sv-SE" dirty="0" err="1"/>
              <a:t>supposed</a:t>
            </a:r>
            <a:r>
              <a:rPr lang="sv-SE" dirty="0"/>
              <a:t> to do?</a:t>
            </a:r>
            <a:endParaRPr dirty="0"/>
          </a:p>
        </p:txBody>
      </p:sp>
      <p:sp>
        <p:nvSpPr>
          <p:cNvPr id="3" name="Content Placeholder 2"/>
          <p:cNvSpPr>
            <a:spLocks noGrp="1"/>
          </p:cNvSpPr>
          <p:nvPr>
            <p:ph idx="1"/>
          </p:nvPr>
        </p:nvSpPr>
        <p:spPr/>
        <p:txBody>
          <a:bodyPr>
            <a:normAutofit lnSpcReduction="10000"/>
          </a:bodyPr>
          <a:lstStyle/>
          <a:p>
            <a:r>
              <a:rPr lang="sv-SE" dirty="0" err="1"/>
              <a:t>Act</a:t>
            </a:r>
            <a:r>
              <a:rPr lang="sv-SE" dirty="0"/>
              <a:t> as a </a:t>
            </a:r>
            <a:r>
              <a:rPr lang="sv-SE" dirty="0" err="1"/>
              <a:t>horizontational</a:t>
            </a:r>
            <a:r>
              <a:rPr lang="sv-SE" dirty="0"/>
              <a:t> data space for </a:t>
            </a:r>
            <a:r>
              <a:rPr lang="sv-SE" dirty="0" err="1"/>
              <a:t>other</a:t>
            </a:r>
            <a:r>
              <a:rPr lang="sv-SE" dirty="0"/>
              <a:t> data </a:t>
            </a:r>
            <a:r>
              <a:rPr lang="sv-SE" dirty="0" err="1"/>
              <a:t>spaces</a:t>
            </a:r>
            <a:r>
              <a:rPr lang="sv-SE" dirty="0"/>
              <a:t> (</a:t>
            </a:r>
            <a:r>
              <a:rPr lang="sv-SE" dirty="0" err="1"/>
              <a:t>kinda</a:t>
            </a:r>
            <a:r>
              <a:rPr lang="sv-SE" dirty="0"/>
              <a:t> like a </a:t>
            </a:r>
            <a:r>
              <a:rPr lang="sv-SE" dirty="0" err="1"/>
              <a:t>glue</a:t>
            </a:r>
            <a:r>
              <a:rPr lang="sv-SE" dirty="0"/>
              <a:t>)</a:t>
            </a:r>
          </a:p>
          <a:p>
            <a:r>
              <a:rPr lang="sv-SE" dirty="0" err="1"/>
              <a:t>Provide</a:t>
            </a:r>
            <a:r>
              <a:rPr lang="sv-SE" dirty="0"/>
              <a:t> standards – </a:t>
            </a:r>
            <a:r>
              <a:rPr lang="sv-SE" dirty="0" err="1"/>
              <a:t>both</a:t>
            </a:r>
            <a:r>
              <a:rPr lang="sv-SE" dirty="0"/>
              <a:t> </a:t>
            </a:r>
            <a:r>
              <a:rPr lang="sv-SE" dirty="0" err="1"/>
              <a:t>tehncial</a:t>
            </a:r>
            <a:r>
              <a:rPr lang="sv-SE" dirty="0"/>
              <a:t> in terms </a:t>
            </a:r>
            <a:r>
              <a:rPr lang="sv-SE" dirty="0" err="1"/>
              <a:t>of</a:t>
            </a:r>
            <a:r>
              <a:rPr lang="sv-SE" dirty="0"/>
              <a:t> </a:t>
            </a:r>
            <a:r>
              <a:rPr lang="sv-SE" dirty="0" err="1"/>
              <a:t>tools</a:t>
            </a:r>
            <a:r>
              <a:rPr lang="sv-SE" dirty="0"/>
              <a:t> and standards in </a:t>
            </a:r>
            <a:r>
              <a:rPr lang="sv-SE" dirty="0" err="1"/>
              <a:t>semantics</a:t>
            </a:r>
            <a:r>
              <a:rPr lang="sv-SE" dirty="0"/>
              <a:t>, as </a:t>
            </a:r>
            <a:r>
              <a:rPr lang="sv-SE" dirty="0" err="1"/>
              <a:t>well</a:t>
            </a:r>
            <a:r>
              <a:rPr lang="sv-SE" dirty="0"/>
              <a:t> as </a:t>
            </a:r>
            <a:r>
              <a:rPr lang="sv-SE" dirty="0" err="1"/>
              <a:t>contractual</a:t>
            </a:r>
            <a:r>
              <a:rPr lang="sv-SE" dirty="0"/>
              <a:t>.</a:t>
            </a:r>
          </a:p>
          <a:p>
            <a:r>
              <a:rPr lang="en-US" dirty="0"/>
              <a:t>EOSC is not a single platform but a federation of existing infrastructures and services, interconnected through standards and interoperability frameworks.</a:t>
            </a:r>
          </a:p>
          <a:p>
            <a:endParaRPr dirty="0"/>
          </a:p>
        </p:txBody>
      </p:sp>
    </p:spTree>
    <p:extLst>
      <p:ext uri="{BB962C8B-B14F-4D97-AF65-F5344CB8AC3E}">
        <p14:creationId xmlns:p14="http://schemas.microsoft.com/office/powerpoint/2010/main" val="5076725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Freeform 100"/>
          <p:cNvSpPr/>
          <p:nvPr/>
        </p:nvSpPr>
        <p:spPr>
          <a:xfrm>
            <a:off x="570097" y="1170033"/>
            <a:ext cx="8002119" cy="4507406"/>
          </a:xfrm>
          <a:custGeom>
            <a:avLst/>
            <a:gdLst/>
            <a:ahLst/>
            <a:cxnLst/>
            <a:rect l="0" t="0" r="0" b="0"/>
            <a:pathLst>
              <a:path w="9358034" h="5271161">
                <a:moveTo>
                  <a:pt x="0" y="5271161"/>
                </a:moveTo>
                <a:lnTo>
                  <a:pt x="9358034" y="5271161"/>
                </a:lnTo>
                <a:lnTo>
                  <a:pt x="9358034" y="0"/>
                </a:lnTo>
                <a:lnTo>
                  <a:pt x="0" y="0"/>
                </a:lnTo>
                <a:lnTo>
                  <a:pt x="0" y="5271161"/>
                </a:lnTo>
                <a:close/>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01" name="Freeform 101"/>
          <p:cNvSpPr/>
          <p:nvPr/>
        </p:nvSpPr>
        <p:spPr>
          <a:xfrm>
            <a:off x="570096" y="1170033"/>
            <a:ext cx="8003802" cy="4507406"/>
          </a:xfrm>
          <a:custGeom>
            <a:avLst/>
            <a:gdLst/>
            <a:ahLst/>
            <a:cxnLst/>
            <a:rect l="0" t="0" r="0" b="0"/>
            <a:pathLst>
              <a:path w="9360002" h="5271161">
                <a:moveTo>
                  <a:pt x="0" y="5271161"/>
                </a:moveTo>
                <a:lnTo>
                  <a:pt x="9360002" y="5271161"/>
                </a:lnTo>
                <a:lnTo>
                  <a:pt x="9360002" y="0"/>
                </a:lnTo>
                <a:lnTo>
                  <a:pt x="0" y="0"/>
                </a:lnTo>
                <a:lnTo>
                  <a:pt x="0" y="5271161"/>
                </a:lnTo>
                <a:close/>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102" name="Picture 10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28727" y="1710202"/>
            <a:ext cx="7437353" cy="4002106"/>
          </a:xfrm>
          <a:prstGeom prst="rect">
            <a:avLst/>
          </a:prstGeom>
          <a:noFill/>
          <a:extLst/>
        </p:spPr>
      </p:pic>
      <p:pic>
        <p:nvPicPr>
          <p:cNvPr id="103" name="Picture 10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337703" y="5040335"/>
            <a:ext cx="1689739" cy="614788"/>
          </a:xfrm>
          <a:prstGeom prst="rect">
            <a:avLst/>
          </a:prstGeom>
          <a:noFill/>
          <a:extLst/>
        </p:spPr>
      </p:pic>
      <p:sp>
        <p:nvSpPr>
          <p:cNvPr id="104" name="Rectangle 104"/>
          <p:cNvSpPr/>
          <p:nvPr/>
        </p:nvSpPr>
        <p:spPr>
          <a:xfrm>
            <a:off x="997858" y="2694219"/>
            <a:ext cx="1045465" cy="593145"/>
          </a:xfrm>
          <a:prstGeom prst="rect">
            <a:avLst/>
          </a:prstGeom>
        </p:spPr>
      </p:sp>
      <p:sp>
        <p:nvSpPr>
          <p:cNvPr id="105" name="Freeform 105"/>
          <p:cNvSpPr/>
          <p:nvPr/>
        </p:nvSpPr>
        <p:spPr>
          <a:xfrm>
            <a:off x="1032822" y="2884596"/>
            <a:ext cx="190195" cy="299862"/>
          </a:xfrm>
          <a:custGeom>
            <a:avLst/>
            <a:gdLst/>
            <a:ahLst/>
            <a:cxnLst/>
            <a:rect l="0" t="0" r="0" b="0"/>
            <a:pathLst>
              <a:path w="5734050" h="9029700">
                <a:moveTo>
                  <a:pt x="5734050" y="8051800"/>
                </a:moveTo>
                <a:lnTo>
                  <a:pt x="5734050" y="9029700"/>
                </a:lnTo>
                <a:lnTo>
                  <a:pt x="952500" y="9029700"/>
                </a:lnTo>
                <a:lnTo>
                  <a:pt x="952500" y="8051800"/>
                </a:lnTo>
                <a:close/>
                <a:moveTo>
                  <a:pt x="1193800" y="0"/>
                </a:moveTo>
                <a:lnTo>
                  <a:pt x="1193800" y="9029700"/>
                </a:lnTo>
                <a:lnTo>
                  <a:pt x="0" y="9029700"/>
                </a:lnTo>
                <a:lnTo>
                  <a:pt x="0" y="0"/>
                </a:lnTo>
                <a:close/>
                <a:moveTo>
                  <a:pt x="5105400" y="3886200"/>
                </a:moveTo>
                <a:lnTo>
                  <a:pt x="5105400" y="4864100"/>
                </a:lnTo>
                <a:lnTo>
                  <a:pt x="952500" y="4864100"/>
                </a:lnTo>
                <a:lnTo>
                  <a:pt x="952500" y="3886200"/>
                </a:lnTo>
                <a:close/>
                <a:moveTo>
                  <a:pt x="5676900" y="0"/>
                </a:moveTo>
                <a:lnTo>
                  <a:pt x="5676900" y="977900"/>
                </a:lnTo>
                <a:lnTo>
                  <a:pt x="952500" y="977900"/>
                </a:lnTo>
                <a:lnTo>
                  <a:pt x="952500" y="0"/>
                </a:lnTo>
                <a:close/>
              </a:path>
            </a:pathLst>
          </a:custGeom>
          <a:solidFill>
            <a:srgbClr val="FFFFFF">
              <a:alpha val="100000"/>
            </a:srgbClr>
          </a:solidFill>
          <a:ln w="492">
            <a:noFill/>
          </a:ln>
        </p:spPr>
        <p:style>
          <a:lnRef idx="2">
            <a:schemeClr val="accent1">
              <a:shade val="50000"/>
            </a:schemeClr>
          </a:lnRef>
          <a:fillRef idx="1">
            <a:schemeClr val="accent1"/>
          </a:fillRef>
          <a:effectRef idx="0">
            <a:schemeClr val="accent1"/>
          </a:effectRef>
          <a:fontRef idx="minor">
            <a:schemeClr val="lt1"/>
          </a:fontRef>
        </p:style>
      </p:sp>
      <p:sp>
        <p:nvSpPr>
          <p:cNvPr id="106" name="Freeform 106"/>
          <p:cNvSpPr/>
          <p:nvPr/>
        </p:nvSpPr>
        <p:spPr>
          <a:xfrm>
            <a:off x="1258867" y="2880802"/>
            <a:ext cx="240956" cy="307875"/>
          </a:xfrm>
          <a:custGeom>
            <a:avLst/>
            <a:gdLst/>
            <a:ahLst/>
            <a:cxnLst/>
            <a:rect l="0" t="0" r="0" b="0"/>
            <a:pathLst>
              <a:path w="7264400" h="9271000">
                <a:moveTo>
                  <a:pt x="7264400" y="4350544"/>
                </a:moveTo>
                <a:lnTo>
                  <a:pt x="7264400" y="4920457"/>
                </a:lnTo>
                <a:cubicBezTo>
                  <a:pt x="7264400" y="5598055"/>
                  <a:pt x="7179601" y="6205406"/>
                  <a:pt x="7010003" y="6742510"/>
                </a:cubicBezTo>
                <a:cubicBezTo>
                  <a:pt x="6840404" y="7279614"/>
                  <a:pt x="6596393" y="7736153"/>
                  <a:pt x="6277967" y="8112125"/>
                </a:cubicBezTo>
                <a:cubicBezTo>
                  <a:pt x="5959540" y="8487966"/>
                  <a:pt x="5578011" y="8775105"/>
                  <a:pt x="5133379" y="8973543"/>
                </a:cubicBezTo>
                <a:cubicBezTo>
                  <a:pt x="4688879" y="9171847"/>
                  <a:pt x="4191595" y="9271000"/>
                  <a:pt x="3641526" y="9271000"/>
                </a:cubicBezTo>
                <a:cubicBezTo>
                  <a:pt x="3107861" y="9271000"/>
                  <a:pt x="2618779" y="9171847"/>
                  <a:pt x="2174279" y="8973543"/>
                </a:cubicBezTo>
                <a:cubicBezTo>
                  <a:pt x="1729779" y="8775105"/>
                  <a:pt x="1345141" y="8487966"/>
                  <a:pt x="1020365" y="8112125"/>
                </a:cubicBezTo>
                <a:cubicBezTo>
                  <a:pt x="695721" y="7736153"/>
                  <a:pt x="444500" y="7279614"/>
                  <a:pt x="266700" y="6742510"/>
                </a:cubicBezTo>
                <a:cubicBezTo>
                  <a:pt x="88900" y="6205406"/>
                  <a:pt x="0" y="5598055"/>
                  <a:pt x="0" y="4920457"/>
                </a:cubicBezTo>
                <a:lnTo>
                  <a:pt x="0" y="4350544"/>
                </a:lnTo>
                <a:cubicBezTo>
                  <a:pt x="0" y="3672946"/>
                  <a:pt x="87841" y="3066654"/>
                  <a:pt x="263525" y="2531666"/>
                </a:cubicBezTo>
                <a:cubicBezTo>
                  <a:pt x="439340" y="1996546"/>
                  <a:pt x="688511" y="1540008"/>
                  <a:pt x="1011039" y="1162050"/>
                </a:cubicBezTo>
                <a:cubicBezTo>
                  <a:pt x="1333698" y="784093"/>
                  <a:pt x="1717278" y="495962"/>
                  <a:pt x="2161778" y="297657"/>
                </a:cubicBezTo>
                <a:cubicBezTo>
                  <a:pt x="2606410" y="99219"/>
                  <a:pt x="3095492" y="0"/>
                  <a:pt x="3629025" y="0"/>
                </a:cubicBezTo>
                <a:cubicBezTo>
                  <a:pt x="4179093" y="0"/>
                  <a:pt x="4676378" y="99219"/>
                  <a:pt x="5120878" y="297657"/>
                </a:cubicBezTo>
                <a:cubicBezTo>
                  <a:pt x="5565510" y="495962"/>
                  <a:pt x="5948098" y="784093"/>
                  <a:pt x="6268640" y="1162050"/>
                </a:cubicBezTo>
                <a:cubicBezTo>
                  <a:pt x="6589183" y="1540008"/>
                  <a:pt x="6835245" y="1996546"/>
                  <a:pt x="7006828" y="2531666"/>
                </a:cubicBezTo>
                <a:cubicBezTo>
                  <a:pt x="7178542" y="3066654"/>
                  <a:pt x="7264400" y="3672946"/>
                  <a:pt x="7264400" y="4350544"/>
                </a:cubicBezTo>
                <a:close/>
                <a:moveTo>
                  <a:pt x="6083300" y="4917282"/>
                </a:moveTo>
                <a:lnTo>
                  <a:pt x="6083300" y="4335066"/>
                </a:lnTo>
                <a:cubicBezTo>
                  <a:pt x="6083300" y="3798359"/>
                  <a:pt x="6028398" y="3323630"/>
                  <a:pt x="5918596" y="2910880"/>
                </a:cubicBezTo>
                <a:cubicBezTo>
                  <a:pt x="5808926" y="2498130"/>
                  <a:pt x="5648457" y="2151394"/>
                  <a:pt x="5437187" y="1870671"/>
                </a:cubicBezTo>
                <a:cubicBezTo>
                  <a:pt x="5225917" y="1589816"/>
                  <a:pt x="4968014" y="1377157"/>
                  <a:pt x="4663479" y="1232694"/>
                </a:cubicBezTo>
                <a:cubicBezTo>
                  <a:pt x="4359076" y="1088232"/>
                  <a:pt x="4014258" y="1016000"/>
                  <a:pt x="3629025" y="1016000"/>
                </a:cubicBezTo>
                <a:cubicBezTo>
                  <a:pt x="3256359" y="1016000"/>
                  <a:pt x="2919809" y="1088232"/>
                  <a:pt x="2619375" y="1232694"/>
                </a:cubicBezTo>
                <a:cubicBezTo>
                  <a:pt x="2319072" y="1377157"/>
                  <a:pt x="2062228" y="1589816"/>
                  <a:pt x="1848842" y="1870671"/>
                </a:cubicBezTo>
                <a:cubicBezTo>
                  <a:pt x="1635587" y="2151394"/>
                  <a:pt x="1470951" y="2498130"/>
                  <a:pt x="1354931" y="2910880"/>
                </a:cubicBezTo>
                <a:cubicBezTo>
                  <a:pt x="1239043" y="3323630"/>
                  <a:pt x="1181100" y="3798359"/>
                  <a:pt x="1181100" y="4335066"/>
                </a:cubicBezTo>
                <a:lnTo>
                  <a:pt x="1181100" y="4917282"/>
                </a:lnTo>
                <a:cubicBezTo>
                  <a:pt x="1181100" y="5458090"/>
                  <a:pt x="1239043" y="5935928"/>
                  <a:pt x="1354931" y="6350794"/>
                </a:cubicBezTo>
                <a:cubicBezTo>
                  <a:pt x="1470951" y="6765661"/>
                  <a:pt x="1637704" y="7114514"/>
                  <a:pt x="1855192" y="7397354"/>
                </a:cubicBezTo>
                <a:cubicBezTo>
                  <a:pt x="2072679" y="7680193"/>
                  <a:pt x="2331574" y="7893844"/>
                  <a:pt x="2631876" y="8038307"/>
                </a:cubicBezTo>
                <a:cubicBezTo>
                  <a:pt x="2932178" y="8182769"/>
                  <a:pt x="3268728" y="8255000"/>
                  <a:pt x="3641526" y="8255000"/>
                </a:cubicBezTo>
                <a:cubicBezTo>
                  <a:pt x="4030860" y="8255000"/>
                  <a:pt x="4376737" y="8182769"/>
                  <a:pt x="4679156" y="8038307"/>
                </a:cubicBezTo>
                <a:cubicBezTo>
                  <a:pt x="4981575" y="7893844"/>
                  <a:pt x="5237360" y="7680193"/>
                  <a:pt x="5446514" y="7397354"/>
                </a:cubicBezTo>
                <a:cubicBezTo>
                  <a:pt x="5655667" y="7114514"/>
                  <a:pt x="5814086" y="6765661"/>
                  <a:pt x="5921771" y="6350794"/>
                </a:cubicBezTo>
                <a:cubicBezTo>
                  <a:pt x="6029457" y="5935928"/>
                  <a:pt x="6083300" y="5458090"/>
                  <a:pt x="6083300" y="4917282"/>
                </a:cubicBezTo>
                <a:close/>
              </a:path>
            </a:pathLst>
          </a:custGeom>
          <a:solidFill>
            <a:srgbClr val="FFFFFF">
              <a:alpha val="100000"/>
            </a:srgbClr>
          </a:solidFill>
          <a:ln w="492">
            <a:noFill/>
          </a:ln>
        </p:spPr>
        <p:style>
          <a:lnRef idx="2">
            <a:schemeClr val="accent1">
              <a:shade val="50000"/>
            </a:schemeClr>
          </a:lnRef>
          <a:fillRef idx="1">
            <a:schemeClr val="accent1"/>
          </a:fillRef>
          <a:effectRef idx="0">
            <a:schemeClr val="accent1"/>
          </a:effectRef>
          <a:fontRef idx="minor">
            <a:schemeClr val="lt1"/>
          </a:fontRef>
        </p:style>
      </p:sp>
      <p:sp>
        <p:nvSpPr>
          <p:cNvPr id="107" name="Freeform 107"/>
          <p:cNvSpPr/>
          <p:nvPr/>
        </p:nvSpPr>
        <p:spPr>
          <a:xfrm>
            <a:off x="1537988" y="2880802"/>
            <a:ext cx="217787" cy="307875"/>
          </a:xfrm>
          <a:custGeom>
            <a:avLst/>
            <a:gdLst/>
            <a:ahLst/>
            <a:cxnLst/>
            <a:rect l="0" t="0" r="0" b="0"/>
            <a:pathLst>
              <a:path w="6565900" h="9271000">
                <a:moveTo>
                  <a:pt x="5359400" y="6862565"/>
                </a:moveTo>
                <a:cubicBezTo>
                  <a:pt x="5359400" y="6651956"/>
                  <a:pt x="5327385" y="6465094"/>
                  <a:pt x="5263356" y="6301979"/>
                </a:cubicBezTo>
                <a:cubicBezTo>
                  <a:pt x="5199459" y="6138863"/>
                  <a:pt x="5087937" y="5991292"/>
                  <a:pt x="4928790" y="5859265"/>
                </a:cubicBezTo>
                <a:cubicBezTo>
                  <a:pt x="4769775" y="5727105"/>
                  <a:pt x="4550899" y="5601164"/>
                  <a:pt x="4272160" y="5481440"/>
                </a:cubicBezTo>
                <a:cubicBezTo>
                  <a:pt x="3993554" y="5361583"/>
                  <a:pt x="3641526" y="5239743"/>
                  <a:pt x="3216076" y="5115918"/>
                </a:cubicBezTo>
                <a:cubicBezTo>
                  <a:pt x="2769989" y="4983758"/>
                  <a:pt x="2367293" y="4836187"/>
                  <a:pt x="2007989" y="4673204"/>
                </a:cubicBezTo>
                <a:cubicBezTo>
                  <a:pt x="1648684" y="4510088"/>
                  <a:pt x="1340974" y="4323226"/>
                  <a:pt x="1084857" y="4112618"/>
                </a:cubicBezTo>
                <a:cubicBezTo>
                  <a:pt x="828873" y="3902009"/>
                  <a:pt x="632751" y="3660445"/>
                  <a:pt x="496490" y="3387924"/>
                </a:cubicBezTo>
                <a:cubicBezTo>
                  <a:pt x="360230" y="3115403"/>
                  <a:pt x="292100" y="2803658"/>
                  <a:pt x="292100" y="2452688"/>
                </a:cubicBezTo>
                <a:cubicBezTo>
                  <a:pt x="292100" y="2101718"/>
                  <a:pt x="364397" y="1777604"/>
                  <a:pt x="508992" y="1480344"/>
                </a:cubicBezTo>
                <a:cubicBezTo>
                  <a:pt x="653586" y="1183085"/>
                  <a:pt x="861218" y="923991"/>
                  <a:pt x="1131887" y="703065"/>
                </a:cubicBezTo>
                <a:cubicBezTo>
                  <a:pt x="1402688" y="482138"/>
                  <a:pt x="1726075" y="309761"/>
                  <a:pt x="2102048" y="185936"/>
                </a:cubicBezTo>
                <a:cubicBezTo>
                  <a:pt x="2478153" y="61979"/>
                  <a:pt x="2897650" y="0"/>
                  <a:pt x="3360539" y="0"/>
                </a:cubicBezTo>
                <a:cubicBezTo>
                  <a:pt x="4038269" y="0"/>
                  <a:pt x="4613671" y="129051"/>
                  <a:pt x="5086746" y="387152"/>
                </a:cubicBezTo>
                <a:cubicBezTo>
                  <a:pt x="5559954" y="645121"/>
                  <a:pt x="5920514" y="981538"/>
                  <a:pt x="6168429" y="1396405"/>
                </a:cubicBezTo>
                <a:cubicBezTo>
                  <a:pt x="6416476" y="1811272"/>
                  <a:pt x="6540500" y="2254052"/>
                  <a:pt x="6540500" y="2724746"/>
                </a:cubicBezTo>
                <a:lnTo>
                  <a:pt x="5346700" y="2724746"/>
                </a:lnTo>
                <a:cubicBezTo>
                  <a:pt x="5346700" y="2386079"/>
                  <a:pt x="5274336" y="2085645"/>
                  <a:pt x="5129609" y="1823443"/>
                </a:cubicBezTo>
                <a:cubicBezTo>
                  <a:pt x="4985014" y="1561241"/>
                  <a:pt x="4766071" y="1354799"/>
                  <a:pt x="4472781" y="1204119"/>
                </a:cubicBezTo>
                <a:cubicBezTo>
                  <a:pt x="4179490" y="1053307"/>
                  <a:pt x="3807750" y="977900"/>
                  <a:pt x="3357562" y="977900"/>
                </a:cubicBezTo>
                <a:cubicBezTo>
                  <a:pt x="2931980" y="977900"/>
                  <a:pt x="2580745" y="1041930"/>
                  <a:pt x="2303859" y="1169988"/>
                </a:cubicBezTo>
                <a:cubicBezTo>
                  <a:pt x="2027105" y="1298046"/>
                  <a:pt x="1821590" y="1471613"/>
                  <a:pt x="1687314" y="1690688"/>
                </a:cubicBezTo>
                <a:cubicBezTo>
                  <a:pt x="1553037" y="1909630"/>
                  <a:pt x="1485900" y="2159596"/>
                  <a:pt x="1485900" y="2440583"/>
                </a:cubicBezTo>
                <a:cubicBezTo>
                  <a:pt x="1485900" y="2630686"/>
                  <a:pt x="1526182" y="2803195"/>
                  <a:pt x="1606748" y="2958108"/>
                </a:cubicBezTo>
                <a:cubicBezTo>
                  <a:pt x="1687446" y="3113022"/>
                  <a:pt x="1813586" y="3256625"/>
                  <a:pt x="1985168" y="3388916"/>
                </a:cubicBezTo>
                <a:cubicBezTo>
                  <a:pt x="2156883" y="3521208"/>
                  <a:pt x="2376090" y="3643115"/>
                  <a:pt x="2642790" y="3754636"/>
                </a:cubicBezTo>
                <a:cubicBezTo>
                  <a:pt x="2909490" y="3866158"/>
                  <a:pt x="3228842" y="3973579"/>
                  <a:pt x="3600846" y="4076899"/>
                </a:cubicBezTo>
                <a:cubicBezTo>
                  <a:pt x="4113609" y="4221626"/>
                  <a:pt x="4556058" y="4382823"/>
                  <a:pt x="4928195" y="4560491"/>
                </a:cubicBezTo>
                <a:cubicBezTo>
                  <a:pt x="5300464" y="4738159"/>
                  <a:pt x="5607513" y="4937522"/>
                  <a:pt x="5849342" y="5158582"/>
                </a:cubicBezTo>
                <a:cubicBezTo>
                  <a:pt x="6091303" y="5379641"/>
                  <a:pt x="6271220" y="5629672"/>
                  <a:pt x="6389092" y="5908675"/>
                </a:cubicBezTo>
                <a:cubicBezTo>
                  <a:pt x="6506964" y="6187546"/>
                  <a:pt x="6565900" y="6502599"/>
                  <a:pt x="6565900" y="6853833"/>
                </a:cubicBezTo>
                <a:cubicBezTo>
                  <a:pt x="6565900" y="7221472"/>
                  <a:pt x="6491420" y="7554053"/>
                  <a:pt x="6342459" y="7851577"/>
                </a:cubicBezTo>
                <a:cubicBezTo>
                  <a:pt x="6193631" y="8148969"/>
                  <a:pt x="5980575" y="8403101"/>
                  <a:pt x="5703292" y="8613974"/>
                </a:cubicBezTo>
                <a:cubicBezTo>
                  <a:pt x="5426008" y="8824715"/>
                  <a:pt x="5093956" y="8986904"/>
                  <a:pt x="4707135" y="9100543"/>
                </a:cubicBezTo>
                <a:cubicBezTo>
                  <a:pt x="4320447" y="9214180"/>
                  <a:pt x="3889176" y="9271000"/>
                  <a:pt x="3413323" y="9271000"/>
                </a:cubicBezTo>
                <a:cubicBezTo>
                  <a:pt x="2995546" y="9271000"/>
                  <a:pt x="2584912" y="9213056"/>
                  <a:pt x="2181423" y="9097169"/>
                </a:cubicBezTo>
                <a:cubicBezTo>
                  <a:pt x="1778066" y="8981282"/>
                  <a:pt x="1411882" y="8807517"/>
                  <a:pt x="1082873" y="8575874"/>
                </a:cubicBezTo>
                <a:cubicBezTo>
                  <a:pt x="753996" y="8344231"/>
                  <a:pt x="491265" y="8057754"/>
                  <a:pt x="294679" y="7716441"/>
                </a:cubicBezTo>
                <a:cubicBezTo>
                  <a:pt x="98226" y="7374996"/>
                  <a:pt x="0" y="6978783"/>
                  <a:pt x="0" y="6527800"/>
                </a:cubicBezTo>
                <a:lnTo>
                  <a:pt x="1193800" y="6527800"/>
                </a:lnTo>
                <a:cubicBezTo>
                  <a:pt x="1193800" y="6837495"/>
                  <a:pt x="1253728" y="7102806"/>
                  <a:pt x="1373584" y="7323733"/>
                </a:cubicBezTo>
                <a:cubicBezTo>
                  <a:pt x="1493440" y="7544660"/>
                  <a:pt x="1657680" y="7727421"/>
                  <a:pt x="1866304" y="7872016"/>
                </a:cubicBezTo>
                <a:cubicBezTo>
                  <a:pt x="2075060" y="8016479"/>
                  <a:pt x="2312722" y="8122775"/>
                  <a:pt x="2579290" y="8190905"/>
                </a:cubicBezTo>
                <a:cubicBezTo>
                  <a:pt x="2845858" y="8259035"/>
                  <a:pt x="3123803" y="8293100"/>
                  <a:pt x="3413125" y="8293100"/>
                </a:cubicBezTo>
                <a:cubicBezTo>
                  <a:pt x="3830505" y="8293100"/>
                  <a:pt x="4183789" y="8235355"/>
                  <a:pt x="4472979" y="8119865"/>
                </a:cubicBezTo>
                <a:cubicBezTo>
                  <a:pt x="4762301" y="8004242"/>
                  <a:pt x="4982368" y="7839075"/>
                  <a:pt x="5133181" y="7624366"/>
                </a:cubicBezTo>
                <a:cubicBezTo>
                  <a:pt x="5283993" y="7409524"/>
                  <a:pt x="5359400" y="7155591"/>
                  <a:pt x="5359400" y="6862565"/>
                </a:cubicBezTo>
                <a:close/>
              </a:path>
            </a:pathLst>
          </a:custGeom>
          <a:solidFill>
            <a:srgbClr val="FFFFFF">
              <a:alpha val="100000"/>
            </a:srgbClr>
          </a:solidFill>
          <a:ln w="492">
            <a:noFill/>
          </a:ln>
        </p:spPr>
        <p:style>
          <a:lnRef idx="2">
            <a:schemeClr val="accent1">
              <a:shade val="50000"/>
            </a:schemeClr>
          </a:lnRef>
          <a:fillRef idx="1">
            <a:schemeClr val="accent1"/>
          </a:fillRef>
          <a:effectRef idx="0">
            <a:schemeClr val="accent1"/>
          </a:effectRef>
          <a:fontRef idx="minor">
            <a:schemeClr val="lt1"/>
          </a:fontRef>
        </p:style>
      </p:sp>
      <p:sp>
        <p:nvSpPr>
          <p:cNvPr id="108" name="Freeform 108"/>
          <p:cNvSpPr/>
          <p:nvPr/>
        </p:nvSpPr>
        <p:spPr>
          <a:xfrm>
            <a:off x="1793942" y="2880802"/>
            <a:ext cx="230478" cy="307875"/>
          </a:xfrm>
          <a:custGeom>
            <a:avLst/>
            <a:gdLst/>
            <a:ahLst/>
            <a:cxnLst/>
            <a:rect l="0" t="0" r="0" b="0"/>
            <a:pathLst>
              <a:path w="6948487" h="9271000">
                <a:moveTo>
                  <a:pt x="5757862" y="6273999"/>
                </a:moveTo>
                <a:lnTo>
                  <a:pt x="6948487" y="6273999"/>
                </a:lnTo>
                <a:cubicBezTo>
                  <a:pt x="6886442" y="6844838"/>
                  <a:pt x="6723062" y="7355748"/>
                  <a:pt x="6458346" y="7806730"/>
                </a:cubicBezTo>
                <a:cubicBezTo>
                  <a:pt x="6193631" y="8257580"/>
                  <a:pt x="5819312" y="8614371"/>
                  <a:pt x="5335389" y="8877102"/>
                </a:cubicBezTo>
                <a:cubicBezTo>
                  <a:pt x="4851598" y="9139701"/>
                  <a:pt x="4247753" y="9271000"/>
                  <a:pt x="3523853" y="9271000"/>
                </a:cubicBezTo>
                <a:cubicBezTo>
                  <a:pt x="2994421" y="9271000"/>
                  <a:pt x="2513607" y="9171847"/>
                  <a:pt x="2081410" y="8973543"/>
                </a:cubicBezTo>
                <a:cubicBezTo>
                  <a:pt x="1649214" y="8775105"/>
                  <a:pt x="1278003" y="8493125"/>
                  <a:pt x="967779" y="8127604"/>
                </a:cubicBezTo>
                <a:cubicBezTo>
                  <a:pt x="657555" y="7761949"/>
                  <a:pt x="418703" y="7321947"/>
                  <a:pt x="251221" y="6807597"/>
                </a:cubicBezTo>
                <a:cubicBezTo>
                  <a:pt x="83740" y="6293247"/>
                  <a:pt x="0" y="5720028"/>
                  <a:pt x="0" y="5087938"/>
                </a:cubicBezTo>
                <a:lnTo>
                  <a:pt x="0" y="4189215"/>
                </a:lnTo>
                <a:cubicBezTo>
                  <a:pt x="0" y="3557125"/>
                  <a:pt x="83740" y="2983905"/>
                  <a:pt x="251221" y="2469555"/>
                </a:cubicBezTo>
                <a:cubicBezTo>
                  <a:pt x="418703" y="1955205"/>
                  <a:pt x="660664" y="1514211"/>
                  <a:pt x="977106" y="1146572"/>
                </a:cubicBezTo>
                <a:cubicBezTo>
                  <a:pt x="1293547" y="778934"/>
                  <a:pt x="1675077" y="495962"/>
                  <a:pt x="2121693" y="297657"/>
                </a:cubicBezTo>
                <a:cubicBezTo>
                  <a:pt x="2568442" y="99219"/>
                  <a:pt x="3070952" y="0"/>
                  <a:pt x="3629223" y="0"/>
                </a:cubicBezTo>
                <a:cubicBezTo>
                  <a:pt x="4311848" y="0"/>
                  <a:pt x="4888904" y="127993"/>
                  <a:pt x="5360392" y="383977"/>
                </a:cubicBezTo>
                <a:cubicBezTo>
                  <a:pt x="5831879" y="639829"/>
                  <a:pt x="6198923" y="993841"/>
                  <a:pt x="6461521" y="1446015"/>
                </a:cubicBezTo>
                <a:cubicBezTo>
                  <a:pt x="6724120" y="1898055"/>
                  <a:pt x="6886442" y="2421269"/>
                  <a:pt x="6948487" y="3015655"/>
                </a:cubicBezTo>
                <a:lnTo>
                  <a:pt x="5757862" y="3015655"/>
                </a:lnTo>
                <a:cubicBezTo>
                  <a:pt x="5700050" y="2594438"/>
                  <a:pt x="5592564" y="2232091"/>
                  <a:pt x="5435401" y="1928615"/>
                </a:cubicBezTo>
                <a:cubicBezTo>
                  <a:pt x="5278371" y="1625138"/>
                  <a:pt x="5055129" y="1390849"/>
                  <a:pt x="4765675" y="1225749"/>
                </a:cubicBezTo>
                <a:cubicBezTo>
                  <a:pt x="4476353" y="1060516"/>
                  <a:pt x="4098064" y="977900"/>
                  <a:pt x="3630810" y="977900"/>
                </a:cubicBezTo>
                <a:cubicBezTo>
                  <a:pt x="3229835" y="977900"/>
                  <a:pt x="2877410" y="1054299"/>
                  <a:pt x="2573535" y="1207096"/>
                </a:cubicBezTo>
                <a:cubicBezTo>
                  <a:pt x="2269662" y="1359893"/>
                  <a:pt x="2015397" y="1576719"/>
                  <a:pt x="1810742" y="1857574"/>
                </a:cubicBezTo>
                <a:cubicBezTo>
                  <a:pt x="1606219" y="2138297"/>
                  <a:pt x="1452231" y="2474847"/>
                  <a:pt x="1348779" y="2867224"/>
                </a:cubicBezTo>
                <a:cubicBezTo>
                  <a:pt x="1245459" y="3259469"/>
                  <a:pt x="1193800" y="3695105"/>
                  <a:pt x="1193800" y="4174133"/>
                </a:cubicBezTo>
                <a:lnTo>
                  <a:pt x="1193800" y="5084565"/>
                </a:lnTo>
                <a:cubicBezTo>
                  <a:pt x="1193800" y="5526419"/>
                  <a:pt x="1240300" y="5941484"/>
                  <a:pt x="1333301" y="6329760"/>
                </a:cubicBezTo>
                <a:cubicBezTo>
                  <a:pt x="1426302" y="6717904"/>
                  <a:pt x="1567854" y="7058555"/>
                  <a:pt x="1757957" y="7351713"/>
                </a:cubicBezTo>
                <a:cubicBezTo>
                  <a:pt x="1948193" y="7644871"/>
                  <a:pt x="2190088" y="7875059"/>
                  <a:pt x="2483643" y="8042275"/>
                </a:cubicBezTo>
                <a:cubicBezTo>
                  <a:pt x="2777199" y="8209492"/>
                  <a:pt x="3124464" y="8293100"/>
                  <a:pt x="3525440" y="8293100"/>
                </a:cubicBezTo>
                <a:cubicBezTo>
                  <a:pt x="4033969" y="8293100"/>
                  <a:pt x="4439113" y="8212601"/>
                  <a:pt x="4740870" y="8051602"/>
                </a:cubicBezTo>
                <a:cubicBezTo>
                  <a:pt x="5042627" y="7890471"/>
                  <a:pt x="5271029" y="7659225"/>
                  <a:pt x="5426075" y="7357865"/>
                </a:cubicBezTo>
                <a:cubicBezTo>
                  <a:pt x="5581120" y="7056504"/>
                  <a:pt x="5691716" y="6695216"/>
                  <a:pt x="5757862" y="6273999"/>
                </a:cubicBezTo>
                <a:close/>
              </a:path>
            </a:pathLst>
          </a:custGeom>
          <a:solidFill>
            <a:srgbClr val="FFFFFF">
              <a:alpha val="100000"/>
            </a:srgbClr>
          </a:solidFill>
          <a:ln w="492">
            <a:noFill/>
          </a:ln>
        </p:spPr>
        <p:style>
          <a:lnRef idx="2">
            <a:schemeClr val="accent1">
              <a:shade val="50000"/>
            </a:schemeClr>
          </a:lnRef>
          <a:fillRef idx="1">
            <a:schemeClr val="accent1"/>
          </a:fillRef>
          <a:effectRef idx="0">
            <a:schemeClr val="accent1"/>
          </a:effectRef>
          <a:fontRef idx="minor">
            <a:schemeClr val="lt1"/>
          </a:fontRef>
        </p:style>
      </p:sp>
      <p:sp>
        <p:nvSpPr>
          <p:cNvPr id="109" name="Rectangle 109"/>
          <p:cNvSpPr/>
          <p:nvPr/>
        </p:nvSpPr>
        <p:spPr>
          <a:xfrm>
            <a:off x="997858" y="3429289"/>
            <a:ext cx="3368035" cy="491533"/>
          </a:xfrm>
          <a:prstGeom prst="rect">
            <a:avLst/>
          </a:prstGeom>
        </p:spPr>
      </p:sp>
      <p:sp>
        <p:nvSpPr>
          <p:cNvPr id="110" name="Freeform 110"/>
          <p:cNvSpPr/>
          <p:nvPr/>
        </p:nvSpPr>
        <p:spPr>
          <a:xfrm>
            <a:off x="1000621" y="3519717"/>
            <a:ext cx="125075" cy="142434"/>
          </a:xfrm>
          <a:custGeom>
            <a:avLst/>
            <a:gdLst/>
            <a:ahLst/>
            <a:cxnLst/>
            <a:rect l="0" t="0" r="0" b="0"/>
            <a:pathLst>
              <a:path w="7938492" h="9029700">
                <a:moveTo>
                  <a:pt x="4218782" y="800299"/>
                </a:moveTo>
                <a:lnTo>
                  <a:pt x="1221780" y="9029700"/>
                </a:lnTo>
                <a:lnTo>
                  <a:pt x="0" y="9029700"/>
                </a:lnTo>
                <a:lnTo>
                  <a:pt x="3443883" y="0"/>
                </a:lnTo>
                <a:lnTo>
                  <a:pt x="4218782" y="0"/>
                </a:lnTo>
                <a:close/>
                <a:moveTo>
                  <a:pt x="6710561" y="9029700"/>
                </a:moveTo>
                <a:lnTo>
                  <a:pt x="3710782" y="800299"/>
                </a:lnTo>
                <a:lnTo>
                  <a:pt x="3710782" y="0"/>
                </a:lnTo>
                <a:lnTo>
                  <a:pt x="4490839" y="0"/>
                </a:lnTo>
                <a:lnTo>
                  <a:pt x="7938492" y="9029700"/>
                </a:lnTo>
                <a:close/>
                <a:moveTo>
                  <a:pt x="6555582" y="5689600"/>
                </a:moveTo>
                <a:lnTo>
                  <a:pt x="6555582" y="6667500"/>
                </a:lnTo>
                <a:lnTo>
                  <a:pt x="1488282" y="6667500"/>
                </a:lnTo>
                <a:lnTo>
                  <a:pt x="1488282" y="5689600"/>
                </a:lnTo>
                <a:close/>
              </a:path>
            </a:pathLst>
          </a:custGeom>
          <a:solidFill>
            <a:srgbClr val="FFFFFF">
              <a:alpha val="100000"/>
            </a:srgbClr>
          </a:solidFill>
          <a:ln w="233">
            <a:noFill/>
          </a:ln>
        </p:spPr>
        <p:style>
          <a:lnRef idx="2">
            <a:schemeClr val="accent1">
              <a:shade val="50000"/>
            </a:schemeClr>
          </a:lnRef>
          <a:fillRef idx="1">
            <a:schemeClr val="accent1"/>
          </a:fillRef>
          <a:effectRef idx="0">
            <a:schemeClr val="accent1"/>
          </a:effectRef>
          <a:fontRef idx="minor">
            <a:schemeClr val="lt1"/>
          </a:fontRef>
        </p:style>
      </p:sp>
      <p:sp>
        <p:nvSpPr>
          <p:cNvPr id="111" name="Freeform 111"/>
          <p:cNvSpPr/>
          <p:nvPr/>
        </p:nvSpPr>
        <p:spPr>
          <a:xfrm>
            <a:off x="1143326" y="3511905"/>
            <a:ext cx="18074" cy="150247"/>
          </a:xfrm>
          <a:custGeom>
            <a:avLst/>
            <a:gdLst/>
            <a:ahLst/>
            <a:cxnLst/>
            <a:rect l="0" t="0" r="0" b="0"/>
            <a:pathLst>
              <a:path w="1147167" h="9525000">
                <a:moveTo>
                  <a:pt x="1147167" y="0"/>
                </a:moveTo>
                <a:lnTo>
                  <a:pt x="1147167" y="9525000"/>
                </a:lnTo>
                <a:lnTo>
                  <a:pt x="0" y="9525000"/>
                </a:lnTo>
                <a:lnTo>
                  <a:pt x="0" y="0"/>
                </a:lnTo>
                <a:close/>
              </a:path>
            </a:pathLst>
          </a:custGeom>
          <a:solidFill>
            <a:srgbClr val="FFFFFF">
              <a:alpha val="100000"/>
            </a:srgbClr>
          </a:solidFill>
          <a:ln w="233">
            <a:noFill/>
          </a:ln>
        </p:spPr>
        <p:style>
          <a:lnRef idx="2">
            <a:schemeClr val="accent1">
              <a:shade val="50000"/>
            </a:schemeClr>
          </a:lnRef>
          <a:fillRef idx="1">
            <a:schemeClr val="accent1"/>
          </a:fillRef>
          <a:effectRef idx="0">
            <a:schemeClr val="accent1"/>
          </a:effectRef>
          <a:fontRef idx="minor">
            <a:schemeClr val="lt1"/>
          </a:fontRef>
        </p:style>
      </p:sp>
      <p:sp>
        <p:nvSpPr>
          <p:cNvPr id="112" name="Freeform 112"/>
          <p:cNvSpPr/>
          <p:nvPr/>
        </p:nvSpPr>
        <p:spPr>
          <a:xfrm>
            <a:off x="1192350" y="3511905"/>
            <a:ext cx="18074" cy="150247"/>
          </a:xfrm>
          <a:custGeom>
            <a:avLst/>
            <a:gdLst/>
            <a:ahLst/>
            <a:cxnLst/>
            <a:rect l="0" t="0" r="0" b="0"/>
            <a:pathLst>
              <a:path w="1147167" h="9525000">
                <a:moveTo>
                  <a:pt x="1147167" y="0"/>
                </a:moveTo>
                <a:lnTo>
                  <a:pt x="1147167" y="9525000"/>
                </a:lnTo>
                <a:lnTo>
                  <a:pt x="0" y="9525000"/>
                </a:lnTo>
                <a:lnTo>
                  <a:pt x="0" y="0"/>
                </a:lnTo>
                <a:close/>
              </a:path>
            </a:pathLst>
          </a:custGeom>
          <a:solidFill>
            <a:srgbClr val="FFFFFF">
              <a:alpha val="100000"/>
            </a:srgbClr>
          </a:solidFill>
          <a:ln w="233">
            <a:noFill/>
          </a:ln>
        </p:spPr>
        <p:style>
          <a:lnRef idx="2">
            <a:schemeClr val="accent1">
              <a:shade val="50000"/>
            </a:schemeClr>
          </a:lnRef>
          <a:fillRef idx="1">
            <a:schemeClr val="accent1"/>
          </a:fillRef>
          <a:effectRef idx="0">
            <a:schemeClr val="accent1"/>
          </a:effectRef>
          <a:fontRef idx="minor">
            <a:schemeClr val="lt1"/>
          </a:fontRef>
        </p:style>
      </p:sp>
      <p:sp>
        <p:nvSpPr>
          <p:cNvPr id="113" name="Freeform 113"/>
          <p:cNvSpPr/>
          <p:nvPr/>
        </p:nvSpPr>
        <p:spPr>
          <a:xfrm>
            <a:off x="1278341" y="3556278"/>
            <a:ext cx="90080" cy="148544"/>
          </a:xfrm>
          <a:custGeom>
            <a:avLst/>
            <a:gdLst/>
            <a:ahLst/>
            <a:cxnLst/>
            <a:rect l="0" t="0" r="0" b="0"/>
            <a:pathLst>
              <a:path w="5717381" h="9417050">
                <a:moveTo>
                  <a:pt x="2622946" y="6014443"/>
                </a:moveTo>
                <a:lnTo>
                  <a:pt x="4489648" y="0"/>
                </a:lnTo>
                <a:lnTo>
                  <a:pt x="5717381" y="0"/>
                </a:lnTo>
                <a:lnTo>
                  <a:pt x="3026171" y="7743229"/>
                </a:lnTo>
                <a:cubicBezTo>
                  <a:pt x="2964127" y="7908594"/>
                  <a:pt x="2882437" y="8087320"/>
                  <a:pt x="2781101" y="8279407"/>
                </a:cubicBezTo>
                <a:cubicBezTo>
                  <a:pt x="2679898" y="8471495"/>
                  <a:pt x="2550715" y="8654322"/>
                  <a:pt x="2393553" y="8827889"/>
                </a:cubicBezTo>
                <a:cubicBezTo>
                  <a:pt x="2236522" y="9001587"/>
                  <a:pt x="2047412" y="9143206"/>
                  <a:pt x="1826220" y="9252743"/>
                </a:cubicBezTo>
                <a:cubicBezTo>
                  <a:pt x="1605028" y="9362281"/>
                  <a:pt x="1341437" y="9417050"/>
                  <a:pt x="1035446" y="9417050"/>
                </a:cubicBezTo>
                <a:cubicBezTo>
                  <a:pt x="944562" y="9417050"/>
                  <a:pt x="828807" y="9404614"/>
                  <a:pt x="688181" y="9379743"/>
                </a:cubicBezTo>
                <a:cubicBezTo>
                  <a:pt x="547687" y="9355005"/>
                  <a:pt x="448468" y="9334433"/>
                  <a:pt x="390525" y="9318029"/>
                </a:cubicBezTo>
                <a:lnTo>
                  <a:pt x="384373" y="8388945"/>
                </a:lnTo>
                <a:cubicBezTo>
                  <a:pt x="417446" y="8393178"/>
                  <a:pt x="470164" y="8398337"/>
                  <a:pt x="542528" y="8404423"/>
                </a:cubicBezTo>
                <a:cubicBezTo>
                  <a:pt x="614891" y="8410641"/>
                  <a:pt x="665559" y="8413750"/>
                  <a:pt x="694531" y="8413750"/>
                </a:cubicBezTo>
                <a:cubicBezTo>
                  <a:pt x="954881" y="8413750"/>
                  <a:pt x="1176006" y="8379618"/>
                  <a:pt x="1357907" y="8311356"/>
                </a:cubicBezTo>
                <a:cubicBezTo>
                  <a:pt x="1539808" y="8243226"/>
                  <a:pt x="1693796" y="8129587"/>
                  <a:pt x="1819870" y="7970440"/>
                </a:cubicBezTo>
                <a:cubicBezTo>
                  <a:pt x="1946076" y="7811293"/>
                  <a:pt x="2054621" y="7593277"/>
                  <a:pt x="2145506" y="7316390"/>
                </a:cubicBezTo>
                <a:close/>
                <a:moveTo>
                  <a:pt x="1252537" y="0"/>
                </a:moveTo>
                <a:lnTo>
                  <a:pt x="2995017" y="5208191"/>
                </a:lnTo>
                <a:lnTo>
                  <a:pt x="3292673" y="6417271"/>
                </a:lnTo>
                <a:lnTo>
                  <a:pt x="2467967" y="6838950"/>
                </a:lnTo>
                <a:lnTo>
                  <a:pt x="0" y="0"/>
                </a:lnTo>
                <a:close/>
              </a:path>
            </a:pathLst>
          </a:custGeom>
          <a:solidFill>
            <a:srgbClr val="FFFFFF">
              <a:alpha val="100000"/>
            </a:srgbClr>
          </a:solidFill>
          <a:ln w="233">
            <a:noFill/>
          </a:ln>
        </p:spPr>
        <p:style>
          <a:lnRef idx="2">
            <a:schemeClr val="accent1">
              <a:shade val="50000"/>
            </a:schemeClr>
          </a:lnRef>
          <a:fillRef idx="1">
            <a:schemeClr val="accent1"/>
          </a:fillRef>
          <a:effectRef idx="0">
            <a:schemeClr val="accent1"/>
          </a:effectRef>
          <a:fontRef idx="minor">
            <a:schemeClr val="lt1"/>
          </a:fontRef>
        </p:style>
      </p:sp>
      <p:sp>
        <p:nvSpPr>
          <p:cNvPr id="114" name="Freeform 114"/>
          <p:cNvSpPr/>
          <p:nvPr/>
        </p:nvSpPr>
        <p:spPr>
          <a:xfrm>
            <a:off x="1380039" y="3554374"/>
            <a:ext cx="96245" cy="109780"/>
          </a:xfrm>
          <a:custGeom>
            <a:avLst/>
            <a:gdLst/>
            <a:ahLst/>
            <a:cxnLst/>
            <a:rect l="0" t="0" r="0" b="0"/>
            <a:pathLst>
              <a:path w="6108700" h="6959600">
                <a:moveTo>
                  <a:pt x="0" y="3554215"/>
                </a:moveTo>
                <a:lnTo>
                  <a:pt x="0" y="3411538"/>
                </a:lnTo>
                <a:cubicBezTo>
                  <a:pt x="0" y="2927615"/>
                  <a:pt x="70246" y="2477890"/>
                  <a:pt x="210740" y="2062361"/>
                </a:cubicBezTo>
                <a:cubicBezTo>
                  <a:pt x="351366" y="1646701"/>
                  <a:pt x="553971" y="1284883"/>
                  <a:pt x="818554" y="976908"/>
                </a:cubicBezTo>
                <a:cubicBezTo>
                  <a:pt x="1083270" y="668801"/>
                  <a:pt x="1403746" y="428956"/>
                  <a:pt x="1779984" y="257374"/>
                </a:cubicBezTo>
                <a:cubicBezTo>
                  <a:pt x="2156221" y="85791"/>
                  <a:pt x="2577901" y="0"/>
                  <a:pt x="3045023" y="0"/>
                </a:cubicBezTo>
                <a:cubicBezTo>
                  <a:pt x="3516378" y="0"/>
                  <a:pt x="3941167" y="85791"/>
                  <a:pt x="4319389" y="257374"/>
                </a:cubicBezTo>
                <a:cubicBezTo>
                  <a:pt x="4697743" y="428956"/>
                  <a:pt x="5020270" y="668801"/>
                  <a:pt x="5286970" y="976908"/>
                </a:cubicBezTo>
                <a:cubicBezTo>
                  <a:pt x="5553670" y="1284883"/>
                  <a:pt x="5757267" y="1646701"/>
                  <a:pt x="5897760" y="2062361"/>
                </a:cubicBezTo>
                <a:cubicBezTo>
                  <a:pt x="6038387" y="2477890"/>
                  <a:pt x="6108700" y="2927615"/>
                  <a:pt x="6108700" y="3411538"/>
                </a:cubicBezTo>
                <a:lnTo>
                  <a:pt x="6108700" y="3554215"/>
                </a:lnTo>
                <a:cubicBezTo>
                  <a:pt x="6108700" y="4038005"/>
                  <a:pt x="6038387" y="4486672"/>
                  <a:pt x="5897760" y="4900216"/>
                </a:cubicBezTo>
                <a:cubicBezTo>
                  <a:pt x="5757267" y="5313760"/>
                  <a:pt x="5553670" y="5674585"/>
                  <a:pt x="5286970" y="5982693"/>
                </a:cubicBezTo>
                <a:cubicBezTo>
                  <a:pt x="5020270" y="6290800"/>
                  <a:pt x="4699860" y="6530645"/>
                  <a:pt x="4325739" y="6702227"/>
                </a:cubicBezTo>
                <a:cubicBezTo>
                  <a:pt x="3951618" y="6873808"/>
                  <a:pt x="3528814" y="6959600"/>
                  <a:pt x="3057326" y="6959600"/>
                </a:cubicBezTo>
                <a:cubicBezTo>
                  <a:pt x="2586103" y="6959600"/>
                  <a:pt x="2162373" y="6873808"/>
                  <a:pt x="1786135" y="6702227"/>
                </a:cubicBezTo>
                <a:cubicBezTo>
                  <a:pt x="1409898" y="6530645"/>
                  <a:pt x="1088429" y="6290800"/>
                  <a:pt x="821729" y="5982693"/>
                </a:cubicBezTo>
                <a:cubicBezTo>
                  <a:pt x="555029" y="5674585"/>
                  <a:pt x="351366" y="5313760"/>
                  <a:pt x="210740" y="4900216"/>
                </a:cubicBezTo>
                <a:cubicBezTo>
                  <a:pt x="70246" y="4486672"/>
                  <a:pt x="0" y="4038005"/>
                  <a:pt x="0" y="3554215"/>
                </a:cubicBezTo>
                <a:close/>
                <a:moveTo>
                  <a:pt x="1147167" y="3411538"/>
                </a:moveTo>
                <a:lnTo>
                  <a:pt x="1147167" y="3554215"/>
                </a:lnTo>
                <a:cubicBezTo>
                  <a:pt x="1147167" y="3889177"/>
                  <a:pt x="1186523" y="4204560"/>
                  <a:pt x="1265237" y="4500365"/>
                </a:cubicBezTo>
                <a:cubicBezTo>
                  <a:pt x="1343951" y="4796036"/>
                  <a:pt x="1463013" y="5057643"/>
                  <a:pt x="1622425" y="5285185"/>
                </a:cubicBezTo>
                <a:cubicBezTo>
                  <a:pt x="1781836" y="5512594"/>
                  <a:pt x="1981662" y="5691453"/>
                  <a:pt x="2221904" y="5821760"/>
                </a:cubicBezTo>
                <a:cubicBezTo>
                  <a:pt x="2462146" y="5952067"/>
                  <a:pt x="2741678" y="6017221"/>
                  <a:pt x="3060501" y="6017221"/>
                </a:cubicBezTo>
                <a:cubicBezTo>
                  <a:pt x="3375223" y="6017221"/>
                  <a:pt x="3651646" y="5952067"/>
                  <a:pt x="3889771" y="5821760"/>
                </a:cubicBezTo>
                <a:cubicBezTo>
                  <a:pt x="4128029" y="5691453"/>
                  <a:pt x="4325805" y="5512594"/>
                  <a:pt x="4483100" y="5285185"/>
                </a:cubicBezTo>
                <a:cubicBezTo>
                  <a:pt x="4640527" y="5057643"/>
                  <a:pt x="4759589" y="4796036"/>
                  <a:pt x="4840287" y="4500365"/>
                </a:cubicBezTo>
                <a:cubicBezTo>
                  <a:pt x="4921117" y="4204560"/>
                  <a:pt x="4961532" y="3889177"/>
                  <a:pt x="4961532" y="3554215"/>
                </a:cubicBezTo>
                <a:lnTo>
                  <a:pt x="4961532" y="3411538"/>
                </a:lnTo>
                <a:cubicBezTo>
                  <a:pt x="4961532" y="3080544"/>
                  <a:pt x="4921117" y="2767211"/>
                  <a:pt x="4840287" y="2471540"/>
                </a:cubicBezTo>
                <a:cubicBezTo>
                  <a:pt x="4759589" y="2175736"/>
                  <a:pt x="4639535" y="1913070"/>
                  <a:pt x="4480123" y="1683544"/>
                </a:cubicBezTo>
                <a:cubicBezTo>
                  <a:pt x="4320711" y="1454018"/>
                  <a:pt x="4121877" y="1273109"/>
                  <a:pt x="3883620" y="1140818"/>
                </a:cubicBezTo>
                <a:cubicBezTo>
                  <a:pt x="3645495" y="1008526"/>
                  <a:pt x="3367021" y="942380"/>
                  <a:pt x="3048198" y="942380"/>
                </a:cubicBezTo>
                <a:cubicBezTo>
                  <a:pt x="2733476" y="942380"/>
                  <a:pt x="2456987" y="1008526"/>
                  <a:pt x="2218729" y="1140818"/>
                </a:cubicBezTo>
                <a:cubicBezTo>
                  <a:pt x="1980604" y="1273109"/>
                  <a:pt x="1781836" y="1454018"/>
                  <a:pt x="1622425" y="1683544"/>
                </a:cubicBezTo>
                <a:cubicBezTo>
                  <a:pt x="1463013" y="1913070"/>
                  <a:pt x="1343951" y="2175736"/>
                  <a:pt x="1265237" y="2471540"/>
                </a:cubicBezTo>
                <a:cubicBezTo>
                  <a:pt x="1186523" y="2767211"/>
                  <a:pt x="1147167" y="3080544"/>
                  <a:pt x="1147167" y="3411538"/>
                </a:cubicBezTo>
                <a:close/>
              </a:path>
            </a:pathLst>
          </a:custGeom>
          <a:solidFill>
            <a:srgbClr val="FFFFFF">
              <a:alpha val="100000"/>
            </a:srgbClr>
          </a:solidFill>
          <a:ln w="233">
            <a:noFill/>
          </a:ln>
        </p:spPr>
        <p:style>
          <a:lnRef idx="2">
            <a:schemeClr val="accent1">
              <a:shade val="50000"/>
            </a:schemeClr>
          </a:lnRef>
          <a:fillRef idx="1">
            <a:schemeClr val="accent1"/>
          </a:fillRef>
          <a:effectRef idx="0">
            <a:schemeClr val="accent1"/>
          </a:effectRef>
          <a:fontRef idx="minor">
            <a:schemeClr val="lt1"/>
          </a:fontRef>
        </p:style>
      </p:sp>
      <p:sp>
        <p:nvSpPr>
          <p:cNvPr id="115" name="Freeform 115"/>
          <p:cNvSpPr/>
          <p:nvPr/>
        </p:nvSpPr>
        <p:spPr>
          <a:xfrm>
            <a:off x="1499095" y="3556378"/>
            <a:ext cx="83239" cy="107777"/>
          </a:xfrm>
          <a:custGeom>
            <a:avLst/>
            <a:gdLst/>
            <a:ahLst/>
            <a:cxnLst/>
            <a:rect l="0" t="0" r="0" b="0"/>
            <a:pathLst>
              <a:path w="5283200" h="6832600">
                <a:moveTo>
                  <a:pt x="4132460" y="5156200"/>
                </a:moveTo>
                <a:lnTo>
                  <a:pt x="4132460" y="0"/>
                </a:lnTo>
                <a:lnTo>
                  <a:pt x="5283200" y="0"/>
                </a:lnTo>
                <a:lnTo>
                  <a:pt x="5283200" y="6705600"/>
                </a:lnTo>
                <a:lnTo>
                  <a:pt x="4188420" y="6705600"/>
                </a:lnTo>
                <a:close/>
                <a:moveTo>
                  <a:pt x="4349750" y="3733800"/>
                </a:moveTo>
                <a:lnTo>
                  <a:pt x="4826000" y="3733800"/>
                </a:lnTo>
                <a:cubicBezTo>
                  <a:pt x="4826000" y="4180020"/>
                  <a:pt x="4779499" y="4592175"/>
                  <a:pt x="4686498" y="4970265"/>
                </a:cubicBezTo>
                <a:cubicBezTo>
                  <a:pt x="4593497" y="5348222"/>
                  <a:pt x="4443610" y="5675644"/>
                  <a:pt x="4236839" y="5952530"/>
                </a:cubicBezTo>
                <a:cubicBezTo>
                  <a:pt x="4030067" y="6229417"/>
                  <a:pt x="3759133" y="6445317"/>
                  <a:pt x="3424039" y="6600230"/>
                </a:cubicBezTo>
                <a:cubicBezTo>
                  <a:pt x="3089076" y="6755143"/>
                  <a:pt x="2681750" y="6832600"/>
                  <a:pt x="2202060" y="6832600"/>
                </a:cubicBezTo>
                <a:cubicBezTo>
                  <a:pt x="1875432" y="6832600"/>
                  <a:pt x="1576652" y="6785107"/>
                  <a:pt x="1305718" y="6690122"/>
                </a:cubicBezTo>
                <a:cubicBezTo>
                  <a:pt x="1034917" y="6595005"/>
                  <a:pt x="802282" y="6448227"/>
                  <a:pt x="607814" y="6249790"/>
                </a:cubicBezTo>
                <a:cubicBezTo>
                  <a:pt x="413477" y="6051352"/>
                  <a:pt x="263591" y="5793053"/>
                  <a:pt x="158154" y="5474891"/>
                </a:cubicBezTo>
                <a:cubicBezTo>
                  <a:pt x="52718" y="5156597"/>
                  <a:pt x="0" y="4774208"/>
                  <a:pt x="0" y="4327724"/>
                </a:cubicBezTo>
                <a:lnTo>
                  <a:pt x="0" y="0"/>
                </a:lnTo>
                <a:lnTo>
                  <a:pt x="1147167" y="0"/>
                </a:lnTo>
                <a:lnTo>
                  <a:pt x="1147167" y="4337050"/>
                </a:lnTo>
                <a:cubicBezTo>
                  <a:pt x="1147167" y="4638411"/>
                  <a:pt x="1181298" y="4887252"/>
                  <a:pt x="1249560" y="5083572"/>
                </a:cubicBezTo>
                <a:cubicBezTo>
                  <a:pt x="1317823" y="5279761"/>
                  <a:pt x="1410890" y="5434674"/>
                  <a:pt x="1528762" y="5548313"/>
                </a:cubicBezTo>
                <a:cubicBezTo>
                  <a:pt x="1646634" y="5661819"/>
                  <a:pt x="1778992" y="5741260"/>
                  <a:pt x="1925835" y="5786636"/>
                </a:cubicBezTo>
                <a:cubicBezTo>
                  <a:pt x="2072812" y="5832012"/>
                  <a:pt x="2224881" y="5854700"/>
                  <a:pt x="2382043" y="5854700"/>
                </a:cubicBezTo>
                <a:cubicBezTo>
                  <a:pt x="2870464" y="5854700"/>
                  <a:pt x="3257351" y="5760377"/>
                  <a:pt x="3542704" y="5571729"/>
                </a:cubicBezTo>
                <a:cubicBezTo>
                  <a:pt x="3828189" y="5383081"/>
                  <a:pt x="4034035" y="5128089"/>
                  <a:pt x="4160242" y="4806752"/>
                </a:cubicBezTo>
                <a:cubicBezTo>
                  <a:pt x="4286580" y="4485283"/>
                  <a:pt x="4349750" y="4127633"/>
                  <a:pt x="4349750" y="3733800"/>
                </a:cubicBezTo>
                <a:close/>
              </a:path>
            </a:pathLst>
          </a:custGeom>
          <a:solidFill>
            <a:srgbClr val="FFFFFF">
              <a:alpha val="100000"/>
            </a:srgbClr>
          </a:solidFill>
          <a:ln w="233">
            <a:noFill/>
          </a:ln>
        </p:spPr>
        <p:style>
          <a:lnRef idx="2">
            <a:schemeClr val="accent1">
              <a:shade val="50000"/>
            </a:schemeClr>
          </a:lnRef>
          <a:fillRef idx="1">
            <a:schemeClr val="accent1"/>
          </a:fillRef>
          <a:effectRef idx="0">
            <a:schemeClr val="accent1"/>
          </a:effectRef>
          <a:fontRef idx="minor">
            <a:schemeClr val="lt1"/>
          </a:fontRef>
        </p:style>
      </p:sp>
      <p:sp>
        <p:nvSpPr>
          <p:cNvPr id="116" name="Freeform 116"/>
          <p:cNvSpPr/>
          <p:nvPr/>
        </p:nvSpPr>
        <p:spPr>
          <a:xfrm>
            <a:off x="1659872" y="3554374"/>
            <a:ext cx="83004" cy="107677"/>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FFFFFF">
              <a:alpha val="100000"/>
            </a:srgbClr>
          </a:solidFill>
          <a:ln w="233">
            <a:noFill/>
          </a:ln>
        </p:spPr>
        <p:style>
          <a:lnRef idx="2">
            <a:schemeClr val="accent1">
              <a:shade val="50000"/>
            </a:schemeClr>
          </a:lnRef>
          <a:fillRef idx="1">
            <a:schemeClr val="accent1"/>
          </a:fillRef>
          <a:effectRef idx="0">
            <a:schemeClr val="accent1"/>
          </a:effectRef>
          <a:fontRef idx="minor">
            <a:schemeClr val="lt1"/>
          </a:fontRef>
        </p:style>
      </p:sp>
      <p:sp>
        <p:nvSpPr>
          <p:cNvPr id="117" name="Freeform 117"/>
          <p:cNvSpPr/>
          <p:nvPr/>
        </p:nvSpPr>
        <p:spPr>
          <a:xfrm>
            <a:off x="1765621" y="3554374"/>
            <a:ext cx="89742" cy="109780"/>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FFFFFF">
              <a:alpha val="100000"/>
            </a:srgbClr>
          </a:solidFill>
          <a:ln w="233">
            <a:noFill/>
          </a:ln>
        </p:spPr>
        <p:style>
          <a:lnRef idx="2">
            <a:schemeClr val="accent1">
              <a:shade val="50000"/>
            </a:schemeClr>
          </a:lnRef>
          <a:fillRef idx="1">
            <a:schemeClr val="accent1"/>
          </a:fillRef>
          <a:effectRef idx="0">
            <a:schemeClr val="accent1"/>
          </a:effectRef>
          <a:fontRef idx="minor">
            <a:schemeClr val="lt1"/>
          </a:fontRef>
        </p:style>
      </p:sp>
      <p:sp>
        <p:nvSpPr>
          <p:cNvPr id="118" name="Freeform 118"/>
          <p:cNvSpPr/>
          <p:nvPr/>
        </p:nvSpPr>
        <p:spPr>
          <a:xfrm>
            <a:off x="1871872" y="3554374"/>
            <a:ext cx="89742" cy="109780"/>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FFFFFF">
              <a:alpha val="100000"/>
            </a:srgbClr>
          </a:solidFill>
          <a:ln w="233">
            <a:noFill/>
          </a:ln>
        </p:spPr>
        <p:style>
          <a:lnRef idx="2">
            <a:schemeClr val="accent1">
              <a:shade val="50000"/>
            </a:schemeClr>
          </a:lnRef>
          <a:fillRef idx="1">
            <a:schemeClr val="accent1"/>
          </a:fillRef>
          <a:effectRef idx="0">
            <a:schemeClr val="accent1"/>
          </a:effectRef>
          <a:fontRef idx="minor">
            <a:schemeClr val="lt1"/>
          </a:fontRef>
        </p:style>
      </p:sp>
      <p:sp>
        <p:nvSpPr>
          <p:cNvPr id="119" name="Freeform 119"/>
          <p:cNvSpPr/>
          <p:nvPr/>
        </p:nvSpPr>
        <p:spPr>
          <a:xfrm>
            <a:off x="1978322" y="3511904"/>
            <a:ext cx="89242" cy="152250"/>
          </a:xfrm>
          <a:custGeom>
            <a:avLst/>
            <a:gdLst/>
            <a:ahLst/>
            <a:cxnLst/>
            <a:rect l="0" t="0" r="0" b="0"/>
            <a:pathLst>
              <a:path w="5664200" h="9652000">
                <a:moveTo>
                  <a:pt x="4517032" y="8221465"/>
                </a:moveTo>
                <a:lnTo>
                  <a:pt x="4517032" y="0"/>
                </a:lnTo>
                <a:lnTo>
                  <a:pt x="5664200" y="0"/>
                </a:lnTo>
                <a:lnTo>
                  <a:pt x="5664200" y="9525000"/>
                </a:lnTo>
                <a:lnTo>
                  <a:pt x="4615656" y="9525000"/>
                </a:lnTo>
                <a:close/>
                <a:moveTo>
                  <a:pt x="0" y="6246615"/>
                </a:moveTo>
                <a:lnTo>
                  <a:pt x="0" y="6116241"/>
                </a:lnTo>
                <a:cubicBezTo>
                  <a:pt x="0" y="5603479"/>
                  <a:pt x="62970" y="5137283"/>
                  <a:pt x="188912" y="4717654"/>
                </a:cubicBezTo>
                <a:cubicBezTo>
                  <a:pt x="314986" y="4297892"/>
                  <a:pt x="494770" y="3937067"/>
                  <a:pt x="728265" y="3635177"/>
                </a:cubicBezTo>
                <a:cubicBezTo>
                  <a:pt x="961760" y="3333287"/>
                  <a:pt x="1240697" y="3100719"/>
                  <a:pt x="1565076" y="2937471"/>
                </a:cubicBezTo>
                <a:cubicBezTo>
                  <a:pt x="1889587" y="2774091"/>
                  <a:pt x="2252265" y="2692400"/>
                  <a:pt x="2653109" y="2692400"/>
                </a:cubicBezTo>
                <a:cubicBezTo>
                  <a:pt x="3074590" y="2692400"/>
                  <a:pt x="3443419" y="2765756"/>
                  <a:pt x="3759596" y="2912468"/>
                </a:cubicBezTo>
                <a:cubicBezTo>
                  <a:pt x="4075774" y="3059047"/>
                  <a:pt x="4344392" y="3271772"/>
                  <a:pt x="4565451" y="3550643"/>
                </a:cubicBezTo>
                <a:cubicBezTo>
                  <a:pt x="4786510" y="3829381"/>
                  <a:pt x="4961069" y="4165005"/>
                  <a:pt x="5089128" y="4557515"/>
                </a:cubicBezTo>
                <a:cubicBezTo>
                  <a:pt x="5217318" y="4949892"/>
                  <a:pt x="5306218" y="5393995"/>
                  <a:pt x="5355828" y="5889824"/>
                </a:cubicBezTo>
                <a:lnTo>
                  <a:pt x="5355828" y="6460332"/>
                </a:lnTo>
                <a:cubicBezTo>
                  <a:pt x="5310319" y="6952986"/>
                  <a:pt x="5222478" y="7395965"/>
                  <a:pt x="5092303" y="7789268"/>
                </a:cubicBezTo>
                <a:cubicBezTo>
                  <a:pt x="4962128" y="8182439"/>
                  <a:pt x="4786510" y="8517732"/>
                  <a:pt x="4565451" y="8795147"/>
                </a:cubicBezTo>
                <a:cubicBezTo>
                  <a:pt x="4344392" y="9072563"/>
                  <a:pt x="4074715" y="9284759"/>
                  <a:pt x="3756421" y="9431735"/>
                </a:cubicBezTo>
                <a:cubicBezTo>
                  <a:pt x="3438260" y="9578578"/>
                  <a:pt x="3066322" y="9652000"/>
                  <a:pt x="2640607" y="9652000"/>
                </a:cubicBezTo>
                <a:cubicBezTo>
                  <a:pt x="2248098" y="9652000"/>
                  <a:pt x="1889587" y="9567267"/>
                  <a:pt x="1565076" y="9397802"/>
                </a:cubicBezTo>
                <a:cubicBezTo>
                  <a:pt x="1240697" y="9228204"/>
                  <a:pt x="961760" y="8990410"/>
                  <a:pt x="728265" y="8684419"/>
                </a:cubicBezTo>
                <a:cubicBezTo>
                  <a:pt x="494770" y="8378429"/>
                  <a:pt x="314986" y="8017603"/>
                  <a:pt x="188912" y="7601943"/>
                </a:cubicBezTo>
                <a:cubicBezTo>
                  <a:pt x="62970" y="7186282"/>
                  <a:pt x="0" y="6734506"/>
                  <a:pt x="0" y="6246615"/>
                </a:cubicBezTo>
                <a:close/>
                <a:moveTo>
                  <a:pt x="1147167" y="6113066"/>
                </a:moveTo>
                <a:lnTo>
                  <a:pt x="1147167" y="6243440"/>
                </a:lnTo>
                <a:cubicBezTo>
                  <a:pt x="1147167" y="6578270"/>
                  <a:pt x="1181364" y="6892463"/>
                  <a:pt x="1249759" y="7186018"/>
                </a:cubicBezTo>
                <a:cubicBezTo>
                  <a:pt x="1318154" y="7479441"/>
                  <a:pt x="1424781" y="7737806"/>
                  <a:pt x="1569640" y="7961115"/>
                </a:cubicBezTo>
                <a:cubicBezTo>
                  <a:pt x="1714632" y="8184423"/>
                  <a:pt x="1898980" y="8359114"/>
                  <a:pt x="2122685" y="8485188"/>
                </a:cubicBezTo>
                <a:cubicBezTo>
                  <a:pt x="2346391" y="8611130"/>
                  <a:pt x="2613554" y="8674100"/>
                  <a:pt x="2924175" y="8674100"/>
                </a:cubicBezTo>
                <a:cubicBezTo>
                  <a:pt x="3305307" y="8674100"/>
                  <a:pt x="3619103" y="8593469"/>
                  <a:pt x="3865562" y="8432205"/>
                </a:cubicBezTo>
                <a:cubicBezTo>
                  <a:pt x="4112021" y="8270942"/>
                  <a:pt x="4309797" y="8058084"/>
                  <a:pt x="4458890" y="7793633"/>
                </a:cubicBezTo>
                <a:cubicBezTo>
                  <a:pt x="4608115" y="7529050"/>
                  <a:pt x="4724135" y="7241713"/>
                  <a:pt x="4806950" y="6931621"/>
                </a:cubicBezTo>
                <a:lnTo>
                  <a:pt x="4806950" y="5437188"/>
                </a:lnTo>
                <a:cubicBezTo>
                  <a:pt x="4757208" y="5209779"/>
                  <a:pt x="4685704" y="4989645"/>
                  <a:pt x="4592439" y="4776788"/>
                </a:cubicBezTo>
                <a:cubicBezTo>
                  <a:pt x="4499173" y="4563798"/>
                  <a:pt x="4379052" y="4373629"/>
                  <a:pt x="4232076" y="4206280"/>
                </a:cubicBezTo>
                <a:cubicBezTo>
                  <a:pt x="4085100" y="4038799"/>
                  <a:pt x="3904919" y="3905515"/>
                  <a:pt x="3691532" y="3806429"/>
                </a:cubicBezTo>
                <a:cubicBezTo>
                  <a:pt x="3478278" y="3707210"/>
                  <a:pt x="3226660" y="3657600"/>
                  <a:pt x="2936676" y="3657600"/>
                </a:cubicBezTo>
                <a:cubicBezTo>
                  <a:pt x="2621822" y="3657600"/>
                  <a:pt x="2351484" y="3722688"/>
                  <a:pt x="2125662" y="3852863"/>
                </a:cubicBezTo>
                <a:cubicBezTo>
                  <a:pt x="1899972" y="3983038"/>
                  <a:pt x="1714632" y="4160838"/>
                  <a:pt x="1569640" y="4386263"/>
                </a:cubicBezTo>
                <a:cubicBezTo>
                  <a:pt x="1424781" y="4611556"/>
                  <a:pt x="1318154" y="4872038"/>
                  <a:pt x="1249759" y="5167710"/>
                </a:cubicBezTo>
                <a:cubicBezTo>
                  <a:pt x="1181364" y="5463250"/>
                  <a:pt x="1147167" y="5778368"/>
                  <a:pt x="1147167" y="6113066"/>
                </a:cubicBezTo>
                <a:close/>
              </a:path>
            </a:pathLst>
          </a:custGeom>
          <a:solidFill>
            <a:srgbClr val="FFFFFF">
              <a:alpha val="100000"/>
            </a:srgbClr>
          </a:solidFill>
          <a:ln w="233">
            <a:noFill/>
          </a:ln>
        </p:spPr>
        <p:style>
          <a:lnRef idx="2">
            <a:schemeClr val="accent1">
              <a:shade val="50000"/>
            </a:schemeClr>
          </a:lnRef>
          <a:fillRef idx="1">
            <a:schemeClr val="accent1"/>
          </a:fillRef>
          <a:effectRef idx="0">
            <a:schemeClr val="accent1"/>
          </a:effectRef>
          <a:fontRef idx="minor">
            <a:schemeClr val="lt1"/>
          </a:fontRef>
        </p:style>
      </p:sp>
      <p:sp>
        <p:nvSpPr>
          <p:cNvPr id="120" name="Freeform 120"/>
          <p:cNvSpPr/>
          <p:nvPr/>
        </p:nvSpPr>
        <p:spPr>
          <a:xfrm>
            <a:off x="2132496" y="3530635"/>
            <a:ext cx="57615" cy="133519"/>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FFFFFF">
              <a:alpha val="100000"/>
            </a:srgbClr>
          </a:solidFill>
          <a:ln w="233">
            <a:noFill/>
          </a:ln>
        </p:spPr>
        <p:style>
          <a:lnRef idx="2">
            <a:schemeClr val="accent1">
              <a:shade val="50000"/>
            </a:schemeClr>
          </a:lnRef>
          <a:fillRef idx="1">
            <a:schemeClr val="accent1"/>
          </a:fillRef>
          <a:effectRef idx="0">
            <a:schemeClr val="accent1"/>
          </a:effectRef>
          <a:fontRef idx="minor">
            <a:schemeClr val="lt1"/>
          </a:fontRef>
        </p:style>
      </p:sp>
      <p:sp>
        <p:nvSpPr>
          <p:cNvPr id="121" name="Freeform 121"/>
          <p:cNvSpPr/>
          <p:nvPr/>
        </p:nvSpPr>
        <p:spPr>
          <a:xfrm>
            <a:off x="2206231" y="3554374"/>
            <a:ext cx="96245" cy="109780"/>
          </a:xfrm>
          <a:custGeom>
            <a:avLst/>
            <a:gdLst/>
            <a:ahLst/>
            <a:cxnLst/>
            <a:rect l="0" t="0" r="0" b="0"/>
            <a:pathLst>
              <a:path w="6108700" h="6959600">
                <a:moveTo>
                  <a:pt x="0" y="3554215"/>
                </a:moveTo>
                <a:lnTo>
                  <a:pt x="0" y="3411538"/>
                </a:lnTo>
                <a:cubicBezTo>
                  <a:pt x="0" y="2927615"/>
                  <a:pt x="70246" y="2477890"/>
                  <a:pt x="210740" y="2062361"/>
                </a:cubicBezTo>
                <a:cubicBezTo>
                  <a:pt x="351366" y="1646701"/>
                  <a:pt x="553971" y="1284883"/>
                  <a:pt x="818554" y="976908"/>
                </a:cubicBezTo>
                <a:cubicBezTo>
                  <a:pt x="1083270" y="668801"/>
                  <a:pt x="1403746" y="428956"/>
                  <a:pt x="1779984" y="257374"/>
                </a:cubicBezTo>
                <a:cubicBezTo>
                  <a:pt x="2156221" y="85791"/>
                  <a:pt x="2577901" y="0"/>
                  <a:pt x="3045023" y="0"/>
                </a:cubicBezTo>
                <a:cubicBezTo>
                  <a:pt x="3516378" y="0"/>
                  <a:pt x="3941167" y="85791"/>
                  <a:pt x="4319389" y="257374"/>
                </a:cubicBezTo>
                <a:cubicBezTo>
                  <a:pt x="4697743" y="428956"/>
                  <a:pt x="5020270" y="668801"/>
                  <a:pt x="5286970" y="976908"/>
                </a:cubicBezTo>
                <a:cubicBezTo>
                  <a:pt x="5553670" y="1284883"/>
                  <a:pt x="5757267" y="1646701"/>
                  <a:pt x="5897760" y="2062361"/>
                </a:cubicBezTo>
                <a:cubicBezTo>
                  <a:pt x="6038387" y="2477890"/>
                  <a:pt x="6108700" y="2927615"/>
                  <a:pt x="6108700" y="3411538"/>
                </a:cubicBezTo>
                <a:lnTo>
                  <a:pt x="6108700" y="3554215"/>
                </a:lnTo>
                <a:cubicBezTo>
                  <a:pt x="6108700" y="4038005"/>
                  <a:pt x="6038387" y="4486672"/>
                  <a:pt x="5897760" y="4900216"/>
                </a:cubicBezTo>
                <a:cubicBezTo>
                  <a:pt x="5757267" y="5313760"/>
                  <a:pt x="5553670" y="5674585"/>
                  <a:pt x="5286970" y="5982693"/>
                </a:cubicBezTo>
                <a:cubicBezTo>
                  <a:pt x="5020270" y="6290800"/>
                  <a:pt x="4699860" y="6530645"/>
                  <a:pt x="4325739" y="6702227"/>
                </a:cubicBezTo>
                <a:cubicBezTo>
                  <a:pt x="3951618" y="6873808"/>
                  <a:pt x="3528814" y="6959600"/>
                  <a:pt x="3057326" y="6959600"/>
                </a:cubicBezTo>
                <a:cubicBezTo>
                  <a:pt x="2586103" y="6959600"/>
                  <a:pt x="2162373" y="6873808"/>
                  <a:pt x="1786135" y="6702227"/>
                </a:cubicBezTo>
                <a:cubicBezTo>
                  <a:pt x="1409898" y="6530645"/>
                  <a:pt x="1088429" y="6290800"/>
                  <a:pt x="821729" y="5982693"/>
                </a:cubicBezTo>
                <a:cubicBezTo>
                  <a:pt x="555029" y="5674585"/>
                  <a:pt x="351366" y="5313760"/>
                  <a:pt x="210740" y="4900216"/>
                </a:cubicBezTo>
                <a:cubicBezTo>
                  <a:pt x="70246" y="4486672"/>
                  <a:pt x="0" y="4038005"/>
                  <a:pt x="0" y="3554215"/>
                </a:cubicBezTo>
                <a:close/>
                <a:moveTo>
                  <a:pt x="1147167" y="3411538"/>
                </a:moveTo>
                <a:lnTo>
                  <a:pt x="1147167" y="3554215"/>
                </a:lnTo>
                <a:cubicBezTo>
                  <a:pt x="1147167" y="3889177"/>
                  <a:pt x="1186523" y="4204560"/>
                  <a:pt x="1265237" y="4500365"/>
                </a:cubicBezTo>
                <a:cubicBezTo>
                  <a:pt x="1343951" y="4796036"/>
                  <a:pt x="1463013" y="5057643"/>
                  <a:pt x="1622425" y="5285185"/>
                </a:cubicBezTo>
                <a:cubicBezTo>
                  <a:pt x="1781836" y="5512594"/>
                  <a:pt x="1981662" y="5691453"/>
                  <a:pt x="2221904" y="5821760"/>
                </a:cubicBezTo>
                <a:cubicBezTo>
                  <a:pt x="2462146" y="5952067"/>
                  <a:pt x="2741678" y="6017221"/>
                  <a:pt x="3060501" y="6017221"/>
                </a:cubicBezTo>
                <a:cubicBezTo>
                  <a:pt x="3375223" y="6017221"/>
                  <a:pt x="3651646" y="5952067"/>
                  <a:pt x="3889771" y="5821760"/>
                </a:cubicBezTo>
                <a:cubicBezTo>
                  <a:pt x="4128029" y="5691453"/>
                  <a:pt x="4325805" y="5512594"/>
                  <a:pt x="4483100" y="5285185"/>
                </a:cubicBezTo>
                <a:cubicBezTo>
                  <a:pt x="4640527" y="5057643"/>
                  <a:pt x="4759589" y="4796036"/>
                  <a:pt x="4840287" y="4500365"/>
                </a:cubicBezTo>
                <a:cubicBezTo>
                  <a:pt x="4921117" y="4204560"/>
                  <a:pt x="4961532" y="3889177"/>
                  <a:pt x="4961532" y="3554215"/>
                </a:cubicBezTo>
                <a:lnTo>
                  <a:pt x="4961532" y="3411538"/>
                </a:lnTo>
                <a:cubicBezTo>
                  <a:pt x="4961532" y="3080544"/>
                  <a:pt x="4921117" y="2767211"/>
                  <a:pt x="4840287" y="2471540"/>
                </a:cubicBezTo>
                <a:cubicBezTo>
                  <a:pt x="4759589" y="2175736"/>
                  <a:pt x="4639535" y="1913070"/>
                  <a:pt x="4480123" y="1683544"/>
                </a:cubicBezTo>
                <a:cubicBezTo>
                  <a:pt x="4320711" y="1454018"/>
                  <a:pt x="4121877" y="1273109"/>
                  <a:pt x="3883620" y="1140818"/>
                </a:cubicBezTo>
                <a:cubicBezTo>
                  <a:pt x="3645495" y="1008526"/>
                  <a:pt x="3367021" y="942380"/>
                  <a:pt x="3048198" y="942380"/>
                </a:cubicBezTo>
                <a:cubicBezTo>
                  <a:pt x="2733476" y="942380"/>
                  <a:pt x="2456987" y="1008526"/>
                  <a:pt x="2218729" y="1140818"/>
                </a:cubicBezTo>
                <a:cubicBezTo>
                  <a:pt x="1980604" y="1273109"/>
                  <a:pt x="1781836" y="1454018"/>
                  <a:pt x="1622425" y="1683544"/>
                </a:cubicBezTo>
                <a:cubicBezTo>
                  <a:pt x="1463013" y="1913070"/>
                  <a:pt x="1343951" y="2175736"/>
                  <a:pt x="1265237" y="2471540"/>
                </a:cubicBezTo>
                <a:cubicBezTo>
                  <a:pt x="1186523" y="2767211"/>
                  <a:pt x="1147167" y="3080544"/>
                  <a:pt x="1147167" y="3411538"/>
                </a:cubicBezTo>
                <a:close/>
              </a:path>
            </a:pathLst>
          </a:custGeom>
          <a:solidFill>
            <a:srgbClr val="FFFFFF">
              <a:alpha val="100000"/>
            </a:srgbClr>
          </a:solidFill>
          <a:ln w="233">
            <a:noFill/>
          </a:ln>
        </p:spPr>
        <p:style>
          <a:lnRef idx="2">
            <a:schemeClr val="accent1">
              <a:shade val="50000"/>
            </a:schemeClr>
          </a:lnRef>
          <a:fillRef idx="1">
            <a:schemeClr val="accent1"/>
          </a:fillRef>
          <a:effectRef idx="0">
            <a:schemeClr val="accent1"/>
          </a:effectRef>
          <a:fontRef idx="minor">
            <a:schemeClr val="lt1"/>
          </a:fontRef>
        </p:style>
      </p:sp>
      <p:sp>
        <p:nvSpPr>
          <p:cNvPr id="122" name="Freeform 122"/>
          <p:cNvSpPr/>
          <p:nvPr/>
        </p:nvSpPr>
        <p:spPr>
          <a:xfrm>
            <a:off x="2375710" y="3511905"/>
            <a:ext cx="87441" cy="150247"/>
          </a:xfrm>
          <a:custGeom>
            <a:avLst/>
            <a:gdLst/>
            <a:ahLst/>
            <a:cxnLst/>
            <a:rect l="0" t="0" r="0" b="0"/>
            <a:pathLst>
              <a:path w="5549900" h="9525000">
                <a:moveTo>
                  <a:pt x="1147167" y="0"/>
                </a:moveTo>
                <a:lnTo>
                  <a:pt x="1147167" y="9525000"/>
                </a:lnTo>
                <a:lnTo>
                  <a:pt x="0" y="9525000"/>
                </a:lnTo>
                <a:lnTo>
                  <a:pt x="0" y="0"/>
                </a:lnTo>
                <a:close/>
                <a:moveTo>
                  <a:pt x="5246092" y="2819400"/>
                </a:moveTo>
                <a:lnTo>
                  <a:pt x="2320726" y="5949157"/>
                </a:lnTo>
                <a:lnTo>
                  <a:pt x="684609" y="7647186"/>
                </a:lnTo>
                <a:lnTo>
                  <a:pt x="591542" y="6426399"/>
                </a:lnTo>
                <a:lnTo>
                  <a:pt x="1762918" y="5025629"/>
                </a:lnTo>
                <a:lnTo>
                  <a:pt x="3844726" y="2819400"/>
                </a:lnTo>
                <a:close/>
                <a:moveTo>
                  <a:pt x="4198143" y="9525000"/>
                </a:moveTo>
                <a:lnTo>
                  <a:pt x="1804392" y="6327180"/>
                </a:lnTo>
                <a:lnTo>
                  <a:pt x="2399704" y="5304632"/>
                </a:lnTo>
                <a:lnTo>
                  <a:pt x="5549900" y="9525000"/>
                </a:lnTo>
                <a:close/>
              </a:path>
            </a:pathLst>
          </a:custGeom>
          <a:solidFill>
            <a:srgbClr val="FFFFFF">
              <a:alpha val="100000"/>
            </a:srgbClr>
          </a:solidFill>
          <a:ln w="233">
            <a:noFill/>
          </a:ln>
        </p:spPr>
        <p:style>
          <a:lnRef idx="2">
            <a:schemeClr val="accent1">
              <a:shade val="50000"/>
            </a:schemeClr>
          </a:lnRef>
          <a:fillRef idx="1">
            <a:schemeClr val="accent1"/>
          </a:fillRef>
          <a:effectRef idx="0">
            <a:schemeClr val="accent1"/>
          </a:effectRef>
          <a:fontRef idx="minor">
            <a:schemeClr val="lt1"/>
          </a:fontRef>
        </p:style>
      </p:sp>
      <p:sp>
        <p:nvSpPr>
          <p:cNvPr id="123" name="Freeform 123"/>
          <p:cNvSpPr/>
          <p:nvPr/>
        </p:nvSpPr>
        <p:spPr>
          <a:xfrm>
            <a:off x="2476659" y="3554374"/>
            <a:ext cx="83004" cy="107677"/>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FFFFFF">
              <a:alpha val="100000"/>
            </a:srgbClr>
          </a:solidFill>
          <a:ln w="233">
            <a:noFill/>
          </a:ln>
        </p:spPr>
        <p:style>
          <a:lnRef idx="2">
            <a:schemeClr val="accent1">
              <a:shade val="50000"/>
            </a:schemeClr>
          </a:lnRef>
          <a:fillRef idx="1">
            <a:schemeClr val="accent1"/>
          </a:fillRef>
          <a:effectRef idx="0">
            <a:schemeClr val="accent1"/>
          </a:effectRef>
          <a:fontRef idx="minor">
            <a:schemeClr val="lt1"/>
          </a:fontRef>
        </p:style>
      </p:sp>
      <p:sp>
        <p:nvSpPr>
          <p:cNvPr id="124" name="Freeform 124"/>
          <p:cNvSpPr/>
          <p:nvPr/>
        </p:nvSpPr>
        <p:spPr>
          <a:xfrm>
            <a:off x="2582409" y="3554374"/>
            <a:ext cx="96245" cy="109780"/>
          </a:xfrm>
          <a:custGeom>
            <a:avLst/>
            <a:gdLst/>
            <a:ahLst/>
            <a:cxnLst/>
            <a:rect l="0" t="0" r="0" b="0"/>
            <a:pathLst>
              <a:path w="6108700" h="6959600">
                <a:moveTo>
                  <a:pt x="0" y="3554215"/>
                </a:moveTo>
                <a:lnTo>
                  <a:pt x="0" y="3411538"/>
                </a:lnTo>
                <a:cubicBezTo>
                  <a:pt x="0" y="2927615"/>
                  <a:pt x="70246" y="2477890"/>
                  <a:pt x="210740" y="2062361"/>
                </a:cubicBezTo>
                <a:cubicBezTo>
                  <a:pt x="351366" y="1646701"/>
                  <a:pt x="553971" y="1284883"/>
                  <a:pt x="818554" y="976908"/>
                </a:cubicBezTo>
                <a:cubicBezTo>
                  <a:pt x="1083270" y="668801"/>
                  <a:pt x="1403746" y="428956"/>
                  <a:pt x="1779984" y="257374"/>
                </a:cubicBezTo>
                <a:cubicBezTo>
                  <a:pt x="2156221" y="85791"/>
                  <a:pt x="2577901" y="0"/>
                  <a:pt x="3045023" y="0"/>
                </a:cubicBezTo>
                <a:cubicBezTo>
                  <a:pt x="3516378" y="0"/>
                  <a:pt x="3941167" y="85791"/>
                  <a:pt x="4319389" y="257374"/>
                </a:cubicBezTo>
                <a:cubicBezTo>
                  <a:pt x="4697743" y="428956"/>
                  <a:pt x="5020270" y="668801"/>
                  <a:pt x="5286970" y="976908"/>
                </a:cubicBezTo>
                <a:cubicBezTo>
                  <a:pt x="5553670" y="1284883"/>
                  <a:pt x="5757267" y="1646701"/>
                  <a:pt x="5897760" y="2062361"/>
                </a:cubicBezTo>
                <a:cubicBezTo>
                  <a:pt x="6038387" y="2477890"/>
                  <a:pt x="6108700" y="2927615"/>
                  <a:pt x="6108700" y="3411538"/>
                </a:cubicBezTo>
                <a:lnTo>
                  <a:pt x="6108700" y="3554215"/>
                </a:lnTo>
                <a:cubicBezTo>
                  <a:pt x="6108700" y="4038005"/>
                  <a:pt x="6038387" y="4486672"/>
                  <a:pt x="5897760" y="4900216"/>
                </a:cubicBezTo>
                <a:cubicBezTo>
                  <a:pt x="5757267" y="5313760"/>
                  <a:pt x="5553670" y="5674585"/>
                  <a:pt x="5286970" y="5982693"/>
                </a:cubicBezTo>
                <a:cubicBezTo>
                  <a:pt x="5020270" y="6290800"/>
                  <a:pt x="4699860" y="6530645"/>
                  <a:pt x="4325739" y="6702227"/>
                </a:cubicBezTo>
                <a:cubicBezTo>
                  <a:pt x="3951618" y="6873808"/>
                  <a:pt x="3528814" y="6959600"/>
                  <a:pt x="3057326" y="6959600"/>
                </a:cubicBezTo>
                <a:cubicBezTo>
                  <a:pt x="2586103" y="6959600"/>
                  <a:pt x="2162373" y="6873808"/>
                  <a:pt x="1786135" y="6702227"/>
                </a:cubicBezTo>
                <a:cubicBezTo>
                  <a:pt x="1409898" y="6530645"/>
                  <a:pt x="1088429" y="6290800"/>
                  <a:pt x="821729" y="5982693"/>
                </a:cubicBezTo>
                <a:cubicBezTo>
                  <a:pt x="555029" y="5674585"/>
                  <a:pt x="351366" y="5313760"/>
                  <a:pt x="210740" y="4900216"/>
                </a:cubicBezTo>
                <a:cubicBezTo>
                  <a:pt x="70246" y="4486672"/>
                  <a:pt x="0" y="4038005"/>
                  <a:pt x="0" y="3554215"/>
                </a:cubicBezTo>
                <a:close/>
                <a:moveTo>
                  <a:pt x="1147167" y="3411538"/>
                </a:moveTo>
                <a:lnTo>
                  <a:pt x="1147167" y="3554215"/>
                </a:lnTo>
                <a:cubicBezTo>
                  <a:pt x="1147167" y="3889177"/>
                  <a:pt x="1186523" y="4204560"/>
                  <a:pt x="1265237" y="4500365"/>
                </a:cubicBezTo>
                <a:cubicBezTo>
                  <a:pt x="1343951" y="4796036"/>
                  <a:pt x="1463013" y="5057643"/>
                  <a:pt x="1622425" y="5285185"/>
                </a:cubicBezTo>
                <a:cubicBezTo>
                  <a:pt x="1781836" y="5512594"/>
                  <a:pt x="1981662" y="5691453"/>
                  <a:pt x="2221904" y="5821760"/>
                </a:cubicBezTo>
                <a:cubicBezTo>
                  <a:pt x="2462146" y="5952067"/>
                  <a:pt x="2741678" y="6017221"/>
                  <a:pt x="3060501" y="6017221"/>
                </a:cubicBezTo>
                <a:cubicBezTo>
                  <a:pt x="3375223" y="6017221"/>
                  <a:pt x="3651646" y="5952067"/>
                  <a:pt x="3889771" y="5821760"/>
                </a:cubicBezTo>
                <a:cubicBezTo>
                  <a:pt x="4128029" y="5691453"/>
                  <a:pt x="4325805" y="5512594"/>
                  <a:pt x="4483100" y="5285185"/>
                </a:cubicBezTo>
                <a:cubicBezTo>
                  <a:pt x="4640527" y="5057643"/>
                  <a:pt x="4759589" y="4796036"/>
                  <a:pt x="4840287" y="4500365"/>
                </a:cubicBezTo>
                <a:cubicBezTo>
                  <a:pt x="4921117" y="4204560"/>
                  <a:pt x="4961532" y="3889177"/>
                  <a:pt x="4961532" y="3554215"/>
                </a:cubicBezTo>
                <a:lnTo>
                  <a:pt x="4961532" y="3411538"/>
                </a:lnTo>
                <a:cubicBezTo>
                  <a:pt x="4961532" y="3080544"/>
                  <a:pt x="4921117" y="2767211"/>
                  <a:pt x="4840287" y="2471540"/>
                </a:cubicBezTo>
                <a:cubicBezTo>
                  <a:pt x="4759589" y="2175736"/>
                  <a:pt x="4639535" y="1913070"/>
                  <a:pt x="4480123" y="1683544"/>
                </a:cubicBezTo>
                <a:cubicBezTo>
                  <a:pt x="4320711" y="1454018"/>
                  <a:pt x="4121877" y="1273109"/>
                  <a:pt x="3883620" y="1140818"/>
                </a:cubicBezTo>
                <a:cubicBezTo>
                  <a:pt x="3645495" y="1008526"/>
                  <a:pt x="3367021" y="942380"/>
                  <a:pt x="3048198" y="942380"/>
                </a:cubicBezTo>
                <a:cubicBezTo>
                  <a:pt x="2733476" y="942380"/>
                  <a:pt x="2456987" y="1008526"/>
                  <a:pt x="2218729" y="1140818"/>
                </a:cubicBezTo>
                <a:cubicBezTo>
                  <a:pt x="1980604" y="1273109"/>
                  <a:pt x="1781836" y="1454018"/>
                  <a:pt x="1622425" y="1683544"/>
                </a:cubicBezTo>
                <a:cubicBezTo>
                  <a:pt x="1463013" y="1913070"/>
                  <a:pt x="1343951" y="2175736"/>
                  <a:pt x="1265237" y="2471540"/>
                </a:cubicBezTo>
                <a:cubicBezTo>
                  <a:pt x="1186523" y="2767211"/>
                  <a:pt x="1147167" y="3080544"/>
                  <a:pt x="1147167" y="3411538"/>
                </a:cubicBezTo>
                <a:close/>
              </a:path>
            </a:pathLst>
          </a:custGeom>
          <a:solidFill>
            <a:srgbClr val="FFFFFF">
              <a:alpha val="100000"/>
            </a:srgbClr>
          </a:solidFill>
          <a:ln w="233">
            <a:noFill/>
          </a:ln>
        </p:spPr>
        <p:style>
          <a:lnRef idx="2">
            <a:schemeClr val="accent1">
              <a:shade val="50000"/>
            </a:schemeClr>
          </a:lnRef>
          <a:fillRef idx="1">
            <a:schemeClr val="accent1"/>
          </a:fillRef>
          <a:effectRef idx="0">
            <a:schemeClr val="accent1"/>
          </a:effectRef>
          <a:fontRef idx="minor">
            <a:schemeClr val="lt1"/>
          </a:fontRef>
        </p:style>
      </p:sp>
      <p:sp>
        <p:nvSpPr>
          <p:cNvPr id="125" name="Freeform 125"/>
          <p:cNvSpPr/>
          <p:nvPr/>
        </p:nvSpPr>
        <p:spPr>
          <a:xfrm>
            <a:off x="2692261" y="3556378"/>
            <a:ext cx="141473" cy="105773"/>
          </a:xfrm>
          <a:custGeom>
            <a:avLst/>
            <a:gdLst/>
            <a:ahLst/>
            <a:cxnLst/>
            <a:rect l="0" t="0" r="0" b="0"/>
            <a:pathLst>
              <a:path w="8979296" h="6705600">
                <a:moveTo>
                  <a:pt x="2306835" y="5515769"/>
                </a:moveTo>
                <a:lnTo>
                  <a:pt x="4030662" y="0"/>
                </a:lnTo>
                <a:lnTo>
                  <a:pt x="4787304" y="0"/>
                </a:lnTo>
                <a:lnTo>
                  <a:pt x="4638476" y="1097161"/>
                </a:lnTo>
                <a:lnTo>
                  <a:pt x="2883495" y="6705600"/>
                </a:lnTo>
                <a:lnTo>
                  <a:pt x="2145506" y="6705600"/>
                </a:lnTo>
                <a:close/>
                <a:moveTo>
                  <a:pt x="1147167" y="0"/>
                </a:moveTo>
                <a:lnTo>
                  <a:pt x="2616795" y="5577682"/>
                </a:lnTo>
                <a:lnTo>
                  <a:pt x="2722364" y="6705600"/>
                </a:lnTo>
                <a:lnTo>
                  <a:pt x="1947068" y="6705600"/>
                </a:lnTo>
                <a:lnTo>
                  <a:pt x="0" y="0"/>
                </a:lnTo>
                <a:close/>
                <a:moveTo>
                  <a:pt x="6436717" y="5534422"/>
                </a:moveTo>
                <a:lnTo>
                  <a:pt x="7838281" y="0"/>
                </a:lnTo>
                <a:lnTo>
                  <a:pt x="8979296" y="0"/>
                </a:lnTo>
                <a:lnTo>
                  <a:pt x="7032029" y="6705600"/>
                </a:lnTo>
                <a:lnTo>
                  <a:pt x="6263084" y="6705600"/>
                </a:lnTo>
                <a:close/>
                <a:moveTo>
                  <a:pt x="4954785" y="0"/>
                </a:moveTo>
                <a:lnTo>
                  <a:pt x="6641504" y="5422702"/>
                </a:lnTo>
                <a:lnTo>
                  <a:pt x="6833592" y="6705600"/>
                </a:lnTo>
                <a:lnTo>
                  <a:pt x="6101953" y="6705600"/>
                </a:lnTo>
                <a:lnTo>
                  <a:pt x="4297362" y="1084660"/>
                </a:lnTo>
                <a:lnTo>
                  <a:pt x="4148534" y="0"/>
                </a:lnTo>
                <a:close/>
              </a:path>
            </a:pathLst>
          </a:custGeom>
          <a:solidFill>
            <a:srgbClr val="FFFFFF">
              <a:alpha val="100000"/>
            </a:srgbClr>
          </a:solidFill>
          <a:ln w="233">
            <a:noFill/>
          </a:ln>
        </p:spPr>
        <p:style>
          <a:lnRef idx="2">
            <a:schemeClr val="accent1">
              <a:shade val="50000"/>
            </a:schemeClr>
          </a:lnRef>
          <a:fillRef idx="1">
            <a:schemeClr val="accent1"/>
          </a:fillRef>
          <a:effectRef idx="0">
            <a:schemeClr val="accent1"/>
          </a:effectRef>
          <a:fontRef idx="minor">
            <a:schemeClr val="lt1"/>
          </a:fontRef>
        </p:style>
      </p:sp>
      <p:sp>
        <p:nvSpPr>
          <p:cNvPr id="126" name="Freeform 126"/>
          <p:cNvSpPr/>
          <p:nvPr/>
        </p:nvSpPr>
        <p:spPr>
          <a:xfrm>
            <a:off x="2898759" y="3554374"/>
            <a:ext cx="87219" cy="109780"/>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FFFFFF">
              <a:alpha val="100000"/>
            </a:srgbClr>
          </a:solidFill>
          <a:ln w="233">
            <a:noFill/>
          </a:ln>
        </p:spPr>
        <p:style>
          <a:lnRef idx="2">
            <a:schemeClr val="accent1">
              <a:shade val="50000"/>
            </a:schemeClr>
          </a:lnRef>
          <a:fillRef idx="1">
            <a:schemeClr val="accent1"/>
          </a:fillRef>
          <a:effectRef idx="0">
            <a:schemeClr val="accent1"/>
          </a:effectRef>
          <a:fontRef idx="minor">
            <a:schemeClr val="lt1"/>
          </a:fontRef>
        </p:style>
      </p:sp>
      <p:sp>
        <p:nvSpPr>
          <p:cNvPr id="127" name="Freeform 127"/>
          <p:cNvSpPr/>
          <p:nvPr/>
        </p:nvSpPr>
        <p:spPr>
          <a:xfrm>
            <a:off x="3010212" y="3511904"/>
            <a:ext cx="89507" cy="152250"/>
          </a:xfrm>
          <a:custGeom>
            <a:avLst/>
            <a:gdLst/>
            <a:ahLst/>
            <a:cxnLst/>
            <a:rect l="0" t="0" r="0" b="0"/>
            <a:pathLst>
              <a:path w="5681067" h="9652000">
                <a:moveTo>
                  <a:pt x="0" y="0"/>
                </a:moveTo>
                <a:lnTo>
                  <a:pt x="1147167" y="0"/>
                </a:lnTo>
                <a:lnTo>
                  <a:pt x="1147167" y="8221465"/>
                </a:lnTo>
                <a:lnTo>
                  <a:pt x="1048543" y="9525000"/>
                </a:lnTo>
                <a:lnTo>
                  <a:pt x="0" y="9525000"/>
                </a:lnTo>
                <a:close/>
                <a:moveTo>
                  <a:pt x="5681067" y="6116241"/>
                </a:moveTo>
                <a:lnTo>
                  <a:pt x="5681067" y="6246615"/>
                </a:lnTo>
                <a:cubicBezTo>
                  <a:pt x="5681067" y="6734506"/>
                  <a:pt x="5623189" y="7186282"/>
                  <a:pt x="5507434" y="7601943"/>
                </a:cubicBezTo>
                <a:cubicBezTo>
                  <a:pt x="5391811" y="8017603"/>
                  <a:pt x="5222411" y="8378429"/>
                  <a:pt x="4999235" y="8684419"/>
                </a:cubicBezTo>
                <a:cubicBezTo>
                  <a:pt x="4776192" y="8990410"/>
                  <a:pt x="4503539" y="9228204"/>
                  <a:pt x="4181276" y="9397802"/>
                </a:cubicBezTo>
                <a:cubicBezTo>
                  <a:pt x="3859014" y="9567267"/>
                  <a:pt x="3489258" y="9652000"/>
                  <a:pt x="3072010" y="9652000"/>
                </a:cubicBezTo>
                <a:cubicBezTo>
                  <a:pt x="2646428" y="9652000"/>
                  <a:pt x="2273564" y="9578578"/>
                  <a:pt x="1953418" y="9431735"/>
                </a:cubicBezTo>
                <a:cubicBezTo>
                  <a:pt x="1633272" y="9284759"/>
                  <a:pt x="1363728" y="9072563"/>
                  <a:pt x="1144785" y="8795147"/>
                </a:cubicBezTo>
                <a:cubicBezTo>
                  <a:pt x="925843" y="8517732"/>
                  <a:pt x="751284" y="8182439"/>
                  <a:pt x="621109" y="7789268"/>
                </a:cubicBezTo>
                <a:cubicBezTo>
                  <a:pt x="490934" y="7395965"/>
                  <a:pt x="401042" y="6952986"/>
                  <a:pt x="351432" y="6460332"/>
                </a:cubicBezTo>
                <a:lnTo>
                  <a:pt x="351432" y="5889824"/>
                </a:lnTo>
                <a:cubicBezTo>
                  <a:pt x="401042" y="5393995"/>
                  <a:pt x="490934" y="4949892"/>
                  <a:pt x="621109" y="4557515"/>
                </a:cubicBezTo>
                <a:cubicBezTo>
                  <a:pt x="751284" y="4165005"/>
                  <a:pt x="925843" y="3829381"/>
                  <a:pt x="1144785" y="3550643"/>
                </a:cubicBezTo>
                <a:cubicBezTo>
                  <a:pt x="1363728" y="3271772"/>
                  <a:pt x="1632214" y="3059047"/>
                  <a:pt x="1950243" y="2912468"/>
                </a:cubicBezTo>
                <a:cubicBezTo>
                  <a:pt x="2268405" y="2765756"/>
                  <a:pt x="2638226" y="2692400"/>
                  <a:pt x="3059707" y="2692400"/>
                </a:cubicBezTo>
                <a:cubicBezTo>
                  <a:pt x="3481056" y="2692400"/>
                  <a:pt x="3854913" y="2774091"/>
                  <a:pt x="4181276" y="2937471"/>
                </a:cubicBezTo>
                <a:cubicBezTo>
                  <a:pt x="4507772" y="3100719"/>
                  <a:pt x="4781483" y="3333287"/>
                  <a:pt x="5002410" y="3635177"/>
                </a:cubicBezTo>
                <a:cubicBezTo>
                  <a:pt x="5223470" y="3937067"/>
                  <a:pt x="5391811" y="4297892"/>
                  <a:pt x="5507434" y="4717654"/>
                </a:cubicBezTo>
                <a:cubicBezTo>
                  <a:pt x="5623189" y="5137283"/>
                  <a:pt x="5681067" y="5603479"/>
                  <a:pt x="5681067" y="6116241"/>
                </a:cubicBezTo>
                <a:close/>
                <a:moveTo>
                  <a:pt x="4533900" y="6243440"/>
                </a:moveTo>
                <a:lnTo>
                  <a:pt x="4533900" y="6113066"/>
                </a:lnTo>
                <a:cubicBezTo>
                  <a:pt x="4533900" y="5778368"/>
                  <a:pt x="4502811" y="5463250"/>
                  <a:pt x="4440634" y="5167710"/>
                </a:cubicBezTo>
                <a:cubicBezTo>
                  <a:pt x="4378457" y="4872038"/>
                  <a:pt x="4279039" y="4611556"/>
                  <a:pt x="4142382" y="4386263"/>
                </a:cubicBezTo>
                <a:cubicBezTo>
                  <a:pt x="4005857" y="4160838"/>
                  <a:pt x="3825808" y="3983038"/>
                  <a:pt x="3602235" y="3852863"/>
                </a:cubicBezTo>
                <a:cubicBezTo>
                  <a:pt x="3378663" y="3722688"/>
                  <a:pt x="3103297" y="3657600"/>
                  <a:pt x="2776140" y="3657600"/>
                </a:cubicBezTo>
                <a:cubicBezTo>
                  <a:pt x="2486289" y="3657600"/>
                  <a:pt x="2234737" y="3707210"/>
                  <a:pt x="2021482" y="3806429"/>
                </a:cubicBezTo>
                <a:cubicBezTo>
                  <a:pt x="1808228" y="3905515"/>
                  <a:pt x="1627055" y="4038799"/>
                  <a:pt x="1477962" y="4206280"/>
                </a:cubicBezTo>
                <a:cubicBezTo>
                  <a:pt x="1329002" y="4373629"/>
                  <a:pt x="1207955" y="4563798"/>
                  <a:pt x="1114821" y="4776788"/>
                </a:cubicBezTo>
                <a:cubicBezTo>
                  <a:pt x="1021688" y="4989645"/>
                  <a:pt x="952301" y="5209779"/>
                  <a:pt x="906660" y="5437188"/>
                </a:cubicBezTo>
                <a:lnTo>
                  <a:pt x="906660" y="6931621"/>
                </a:lnTo>
                <a:cubicBezTo>
                  <a:pt x="972939" y="7220943"/>
                  <a:pt x="1081616" y="7498954"/>
                  <a:pt x="1232693" y="7765654"/>
                </a:cubicBezTo>
                <a:cubicBezTo>
                  <a:pt x="1383770" y="8032221"/>
                  <a:pt x="1586640" y="8250304"/>
                  <a:pt x="1841301" y="8419902"/>
                </a:cubicBezTo>
                <a:cubicBezTo>
                  <a:pt x="2096095" y="8589368"/>
                  <a:pt x="2411875" y="8674100"/>
                  <a:pt x="2788642" y="8674100"/>
                </a:cubicBezTo>
                <a:cubicBezTo>
                  <a:pt x="3099130" y="8674100"/>
                  <a:pt x="3365103" y="8611130"/>
                  <a:pt x="3586559" y="8485188"/>
                </a:cubicBezTo>
                <a:cubicBezTo>
                  <a:pt x="3808147" y="8359114"/>
                  <a:pt x="3988263" y="8184423"/>
                  <a:pt x="4126904" y="7961115"/>
                </a:cubicBezTo>
                <a:cubicBezTo>
                  <a:pt x="4265678" y="7737806"/>
                  <a:pt x="4368204" y="7479441"/>
                  <a:pt x="4434482" y="7186018"/>
                </a:cubicBezTo>
                <a:cubicBezTo>
                  <a:pt x="4500760" y="6892463"/>
                  <a:pt x="4533900" y="6578270"/>
                  <a:pt x="4533900" y="6243440"/>
                </a:cubicBezTo>
                <a:close/>
              </a:path>
            </a:pathLst>
          </a:custGeom>
          <a:solidFill>
            <a:srgbClr val="FFFFFF">
              <a:alpha val="100000"/>
            </a:srgbClr>
          </a:solidFill>
          <a:ln w="233">
            <a:noFill/>
          </a:ln>
        </p:spPr>
        <p:style>
          <a:lnRef idx="2">
            <a:schemeClr val="accent1">
              <a:shade val="50000"/>
            </a:schemeClr>
          </a:lnRef>
          <a:fillRef idx="1">
            <a:schemeClr val="accent1"/>
          </a:fillRef>
          <a:effectRef idx="0">
            <a:schemeClr val="accent1"/>
          </a:effectRef>
          <a:fontRef idx="minor">
            <a:schemeClr val="lt1"/>
          </a:fontRef>
        </p:style>
      </p:sp>
      <p:sp>
        <p:nvSpPr>
          <p:cNvPr id="128" name="Freeform 128"/>
          <p:cNvSpPr/>
          <p:nvPr/>
        </p:nvSpPr>
        <p:spPr>
          <a:xfrm>
            <a:off x="3118263" y="3554374"/>
            <a:ext cx="96245" cy="109780"/>
          </a:xfrm>
          <a:custGeom>
            <a:avLst/>
            <a:gdLst/>
            <a:ahLst/>
            <a:cxnLst/>
            <a:rect l="0" t="0" r="0" b="0"/>
            <a:pathLst>
              <a:path w="6108700" h="6959600">
                <a:moveTo>
                  <a:pt x="0" y="3554215"/>
                </a:moveTo>
                <a:lnTo>
                  <a:pt x="0" y="3411538"/>
                </a:lnTo>
                <a:cubicBezTo>
                  <a:pt x="0" y="2927615"/>
                  <a:pt x="70246" y="2477890"/>
                  <a:pt x="210740" y="2062361"/>
                </a:cubicBezTo>
                <a:cubicBezTo>
                  <a:pt x="351366" y="1646701"/>
                  <a:pt x="553971" y="1284883"/>
                  <a:pt x="818554" y="976908"/>
                </a:cubicBezTo>
                <a:cubicBezTo>
                  <a:pt x="1083270" y="668801"/>
                  <a:pt x="1403746" y="428956"/>
                  <a:pt x="1779984" y="257374"/>
                </a:cubicBezTo>
                <a:cubicBezTo>
                  <a:pt x="2156221" y="85791"/>
                  <a:pt x="2577901" y="0"/>
                  <a:pt x="3045023" y="0"/>
                </a:cubicBezTo>
                <a:cubicBezTo>
                  <a:pt x="3516378" y="0"/>
                  <a:pt x="3941167" y="85791"/>
                  <a:pt x="4319389" y="257374"/>
                </a:cubicBezTo>
                <a:cubicBezTo>
                  <a:pt x="4697743" y="428956"/>
                  <a:pt x="5020270" y="668801"/>
                  <a:pt x="5286970" y="976908"/>
                </a:cubicBezTo>
                <a:cubicBezTo>
                  <a:pt x="5553670" y="1284883"/>
                  <a:pt x="5757267" y="1646701"/>
                  <a:pt x="5897760" y="2062361"/>
                </a:cubicBezTo>
                <a:cubicBezTo>
                  <a:pt x="6038387" y="2477890"/>
                  <a:pt x="6108700" y="2927615"/>
                  <a:pt x="6108700" y="3411538"/>
                </a:cubicBezTo>
                <a:lnTo>
                  <a:pt x="6108700" y="3554215"/>
                </a:lnTo>
                <a:cubicBezTo>
                  <a:pt x="6108700" y="4038005"/>
                  <a:pt x="6038387" y="4486672"/>
                  <a:pt x="5897760" y="4900216"/>
                </a:cubicBezTo>
                <a:cubicBezTo>
                  <a:pt x="5757267" y="5313760"/>
                  <a:pt x="5553670" y="5674585"/>
                  <a:pt x="5286970" y="5982693"/>
                </a:cubicBezTo>
                <a:cubicBezTo>
                  <a:pt x="5020270" y="6290800"/>
                  <a:pt x="4699860" y="6530645"/>
                  <a:pt x="4325739" y="6702227"/>
                </a:cubicBezTo>
                <a:cubicBezTo>
                  <a:pt x="3951618" y="6873808"/>
                  <a:pt x="3528814" y="6959600"/>
                  <a:pt x="3057326" y="6959600"/>
                </a:cubicBezTo>
                <a:cubicBezTo>
                  <a:pt x="2586103" y="6959600"/>
                  <a:pt x="2162373" y="6873808"/>
                  <a:pt x="1786135" y="6702227"/>
                </a:cubicBezTo>
                <a:cubicBezTo>
                  <a:pt x="1409898" y="6530645"/>
                  <a:pt x="1088429" y="6290800"/>
                  <a:pt x="821729" y="5982693"/>
                </a:cubicBezTo>
                <a:cubicBezTo>
                  <a:pt x="555029" y="5674585"/>
                  <a:pt x="351366" y="5313760"/>
                  <a:pt x="210740" y="4900216"/>
                </a:cubicBezTo>
                <a:cubicBezTo>
                  <a:pt x="70246" y="4486672"/>
                  <a:pt x="0" y="4038005"/>
                  <a:pt x="0" y="3554215"/>
                </a:cubicBezTo>
                <a:close/>
                <a:moveTo>
                  <a:pt x="1147167" y="3411538"/>
                </a:moveTo>
                <a:lnTo>
                  <a:pt x="1147167" y="3554215"/>
                </a:lnTo>
                <a:cubicBezTo>
                  <a:pt x="1147167" y="3889177"/>
                  <a:pt x="1186523" y="4204560"/>
                  <a:pt x="1265237" y="4500365"/>
                </a:cubicBezTo>
                <a:cubicBezTo>
                  <a:pt x="1343951" y="4796036"/>
                  <a:pt x="1463013" y="5057643"/>
                  <a:pt x="1622425" y="5285185"/>
                </a:cubicBezTo>
                <a:cubicBezTo>
                  <a:pt x="1781836" y="5512594"/>
                  <a:pt x="1981662" y="5691453"/>
                  <a:pt x="2221904" y="5821760"/>
                </a:cubicBezTo>
                <a:cubicBezTo>
                  <a:pt x="2462146" y="5952067"/>
                  <a:pt x="2741678" y="6017221"/>
                  <a:pt x="3060501" y="6017221"/>
                </a:cubicBezTo>
                <a:cubicBezTo>
                  <a:pt x="3375223" y="6017221"/>
                  <a:pt x="3651646" y="5952067"/>
                  <a:pt x="3889771" y="5821760"/>
                </a:cubicBezTo>
                <a:cubicBezTo>
                  <a:pt x="4128029" y="5691453"/>
                  <a:pt x="4325805" y="5512594"/>
                  <a:pt x="4483100" y="5285185"/>
                </a:cubicBezTo>
                <a:cubicBezTo>
                  <a:pt x="4640527" y="5057643"/>
                  <a:pt x="4759589" y="4796036"/>
                  <a:pt x="4840287" y="4500365"/>
                </a:cubicBezTo>
                <a:cubicBezTo>
                  <a:pt x="4921117" y="4204560"/>
                  <a:pt x="4961532" y="3889177"/>
                  <a:pt x="4961532" y="3554215"/>
                </a:cubicBezTo>
                <a:lnTo>
                  <a:pt x="4961532" y="3411538"/>
                </a:lnTo>
                <a:cubicBezTo>
                  <a:pt x="4961532" y="3080544"/>
                  <a:pt x="4921117" y="2767211"/>
                  <a:pt x="4840287" y="2471540"/>
                </a:cubicBezTo>
                <a:cubicBezTo>
                  <a:pt x="4759589" y="2175736"/>
                  <a:pt x="4639535" y="1913070"/>
                  <a:pt x="4480123" y="1683544"/>
                </a:cubicBezTo>
                <a:cubicBezTo>
                  <a:pt x="4320711" y="1454018"/>
                  <a:pt x="4121877" y="1273109"/>
                  <a:pt x="3883620" y="1140818"/>
                </a:cubicBezTo>
                <a:cubicBezTo>
                  <a:pt x="3645495" y="1008526"/>
                  <a:pt x="3367021" y="942380"/>
                  <a:pt x="3048198" y="942380"/>
                </a:cubicBezTo>
                <a:cubicBezTo>
                  <a:pt x="2733476" y="942380"/>
                  <a:pt x="2456987" y="1008526"/>
                  <a:pt x="2218729" y="1140818"/>
                </a:cubicBezTo>
                <a:cubicBezTo>
                  <a:pt x="1980604" y="1273109"/>
                  <a:pt x="1781836" y="1454018"/>
                  <a:pt x="1622425" y="1683544"/>
                </a:cubicBezTo>
                <a:cubicBezTo>
                  <a:pt x="1463013" y="1913070"/>
                  <a:pt x="1343951" y="2175736"/>
                  <a:pt x="1265237" y="2471540"/>
                </a:cubicBezTo>
                <a:cubicBezTo>
                  <a:pt x="1186523" y="2767211"/>
                  <a:pt x="1147167" y="3080544"/>
                  <a:pt x="1147167" y="3411538"/>
                </a:cubicBezTo>
                <a:close/>
              </a:path>
            </a:pathLst>
          </a:custGeom>
          <a:solidFill>
            <a:srgbClr val="FFFFFF">
              <a:alpha val="100000"/>
            </a:srgbClr>
          </a:solidFill>
          <a:ln w="233">
            <a:noFill/>
          </a:ln>
        </p:spPr>
        <p:style>
          <a:lnRef idx="2">
            <a:schemeClr val="accent1">
              <a:shade val="50000"/>
            </a:schemeClr>
          </a:lnRef>
          <a:fillRef idx="1">
            <a:schemeClr val="accent1"/>
          </a:fillRef>
          <a:effectRef idx="0">
            <a:schemeClr val="accent1"/>
          </a:effectRef>
          <a:fontRef idx="minor">
            <a:schemeClr val="lt1"/>
          </a:fontRef>
        </p:style>
      </p:sp>
      <p:sp>
        <p:nvSpPr>
          <p:cNvPr id="129" name="Freeform 129"/>
          <p:cNvSpPr/>
          <p:nvPr/>
        </p:nvSpPr>
        <p:spPr>
          <a:xfrm>
            <a:off x="3237319" y="3556378"/>
            <a:ext cx="83239" cy="107777"/>
          </a:xfrm>
          <a:custGeom>
            <a:avLst/>
            <a:gdLst/>
            <a:ahLst/>
            <a:cxnLst/>
            <a:rect l="0" t="0" r="0" b="0"/>
            <a:pathLst>
              <a:path w="5283200" h="6832600">
                <a:moveTo>
                  <a:pt x="4132460" y="5156200"/>
                </a:moveTo>
                <a:lnTo>
                  <a:pt x="4132460" y="0"/>
                </a:lnTo>
                <a:lnTo>
                  <a:pt x="5283200" y="0"/>
                </a:lnTo>
                <a:lnTo>
                  <a:pt x="5283200" y="6705600"/>
                </a:lnTo>
                <a:lnTo>
                  <a:pt x="4188420" y="6705600"/>
                </a:lnTo>
                <a:close/>
                <a:moveTo>
                  <a:pt x="4349750" y="3733800"/>
                </a:moveTo>
                <a:lnTo>
                  <a:pt x="4826000" y="3733800"/>
                </a:lnTo>
                <a:cubicBezTo>
                  <a:pt x="4826000" y="4180020"/>
                  <a:pt x="4779499" y="4592175"/>
                  <a:pt x="4686498" y="4970265"/>
                </a:cubicBezTo>
                <a:cubicBezTo>
                  <a:pt x="4593497" y="5348222"/>
                  <a:pt x="4443610" y="5675644"/>
                  <a:pt x="4236839" y="5952530"/>
                </a:cubicBezTo>
                <a:cubicBezTo>
                  <a:pt x="4030067" y="6229417"/>
                  <a:pt x="3759133" y="6445317"/>
                  <a:pt x="3424039" y="6600230"/>
                </a:cubicBezTo>
                <a:cubicBezTo>
                  <a:pt x="3089076" y="6755143"/>
                  <a:pt x="2681750" y="6832600"/>
                  <a:pt x="2202060" y="6832600"/>
                </a:cubicBezTo>
                <a:cubicBezTo>
                  <a:pt x="1875432" y="6832600"/>
                  <a:pt x="1576652" y="6785107"/>
                  <a:pt x="1305718" y="6690122"/>
                </a:cubicBezTo>
                <a:cubicBezTo>
                  <a:pt x="1034917" y="6595005"/>
                  <a:pt x="802282" y="6448227"/>
                  <a:pt x="607814" y="6249790"/>
                </a:cubicBezTo>
                <a:cubicBezTo>
                  <a:pt x="413477" y="6051352"/>
                  <a:pt x="263591" y="5793053"/>
                  <a:pt x="158154" y="5474891"/>
                </a:cubicBezTo>
                <a:cubicBezTo>
                  <a:pt x="52718" y="5156597"/>
                  <a:pt x="0" y="4774208"/>
                  <a:pt x="0" y="4327724"/>
                </a:cubicBezTo>
                <a:lnTo>
                  <a:pt x="0" y="0"/>
                </a:lnTo>
                <a:lnTo>
                  <a:pt x="1147167" y="0"/>
                </a:lnTo>
                <a:lnTo>
                  <a:pt x="1147167" y="4337050"/>
                </a:lnTo>
                <a:cubicBezTo>
                  <a:pt x="1147167" y="4638411"/>
                  <a:pt x="1181298" y="4887252"/>
                  <a:pt x="1249560" y="5083572"/>
                </a:cubicBezTo>
                <a:cubicBezTo>
                  <a:pt x="1317823" y="5279761"/>
                  <a:pt x="1410890" y="5434674"/>
                  <a:pt x="1528762" y="5548313"/>
                </a:cubicBezTo>
                <a:cubicBezTo>
                  <a:pt x="1646634" y="5661819"/>
                  <a:pt x="1778992" y="5741260"/>
                  <a:pt x="1925835" y="5786636"/>
                </a:cubicBezTo>
                <a:cubicBezTo>
                  <a:pt x="2072812" y="5832012"/>
                  <a:pt x="2224881" y="5854700"/>
                  <a:pt x="2382043" y="5854700"/>
                </a:cubicBezTo>
                <a:cubicBezTo>
                  <a:pt x="2870464" y="5854700"/>
                  <a:pt x="3257351" y="5760377"/>
                  <a:pt x="3542704" y="5571729"/>
                </a:cubicBezTo>
                <a:cubicBezTo>
                  <a:pt x="3828189" y="5383081"/>
                  <a:pt x="4034035" y="5128089"/>
                  <a:pt x="4160242" y="4806752"/>
                </a:cubicBezTo>
                <a:cubicBezTo>
                  <a:pt x="4286580" y="4485283"/>
                  <a:pt x="4349750" y="4127633"/>
                  <a:pt x="4349750" y="3733800"/>
                </a:cubicBezTo>
                <a:close/>
              </a:path>
            </a:pathLst>
          </a:custGeom>
          <a:solidFill>
            <a:srgbClr val="FFFFFF">
              <a:alpha val="100000"/>
            </a:srgbClr>
          </a:solidFill>
          <a:ln w="233">
            <a:noFill/>
          </a:ln>
        </p:spPr>
        <p:style>
          <a:lnRef idx="2">
            <a:schemeClr val="accent1">
              <a:shade val="50000"/>
            </a:schemeClr>
          </a:lnRef>
          <a:fillRef idx="1">
            <a:schemeClr val="accent1"/>
          </a:fillRef>
          <a:effectRef idx="0">
            <a:schemeClr val="accent1"/>
          </a:effectRef>
          <a:fontRef idx="minor">
            <a:schemeClr val="lt1"/>
          </a:fontRef>
        </p:style>
      </p:sp>
      <p:sp>
        <p:nvSpPr>
          <p:cNvPr id="130" name="Freeform 130"/>
          <p:cNvSpPr/>
          <p:nvPr/>
        </p:nvSpPr>
        <p:spPr>
          <a:xfrm>
            <a:off x="3335266" y="3530635"/>
            <a:ext cx="57615" cy="133519"/>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FFFFFF">
              <a:alpha val="100000"/>
            </a:srgbClr>
          </a:solidFill>
          <a:ln w="233">
            <a:noFill/>
          </a:ln>
        </p:spPr>
        <p:style>
          <a:lnRef idx="2">
            <a:schemeClr val="accent1">
              <a:shade val="50000"/>
            </a:schemeClr>
          </a:lnRef>
          <a:fillRef idx="1">
            <a:schemeClr val="accent1"/>
          </a:fillRef>
          <a:effectRef idx="0">
            <a:schemeClr val="accent1"/>
          </a:effectRef>
          <a:fontRef idx="minor">
            <a:schemeClr val="lt1"/>
          </a:fontRef>
        </p:style>
      </p:sp>
      <p:sp>
        <p:nvSpPr>
          <p:cNvPr id="131" name="Freeform 131"/>
          <p:cNvSpPr/>
          <p:nvPr/>
        </p:nvSpPr>
        <p:spPr>
          <a:xfrm>
            <a:off x="3450920" y="3530635"/>
            <a:ext cx="57615" cy="133519"/>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FFFFFF">
              <a:alpha val="100000"/>
            </a:srgbClr>
          </a:solidFill>
          <a:ln w="233">
            <a:noFill/>
          </a:ln>
        </p:spPr>
        <p:style>
          <a:lnRef idx="2">
            <a:schemeClr val="accent1">
              <a:shade val="50000"/>
            </a:schemeClr>
          </a:lnRef>
          <a:fillRef idx="1">
            <a:schemeClr val="accent1"/>
          </a:fillRef>
          <a:effectRef idx="0">
            <a:schemeClr val="accent1"/>
          </a:effectRef>
          <a:fontRef idx="minor">
            <a:schemeClr val="lt1"/>
          </a:fontRef>
        </p:style>
      </p:sp>
      <p:sp>
        <p:nvSpPr>
          <p:cNvPr id="132" name="Freeform 132"/>
          <p:cNvSpPr/>
          <p:nvPr/>
        </p:nvSpPr>
        <p:spPr>
          <a:xfrm>
            <a:off x="3529457" y="3511904"/>
            <a:ext cx="83104" cy="150147"/>
          </a:xfrm>
          <a:custGeom>
            <a:avLst/>
            <a:gdLst/>
            <a:ahLst/>
            <a:cxnLst/>
            <a:rect l="0" t="0" r="0" b="0"/>
            <a:pathLst>
              <a:path w="5274667" h="9518650">
                <a:moveTo>
                  <a:pt x="1147167" y="0"/>
                </a:moveTo>
                <a:lnTo>
                  <a:pt x="1147167" y="9518650"/>
                </a:lnTo>
                <a:lnTo>
                  <a:pt x="0" y="9518650"/>
                </a:lnTo>
                <a:lnTo>
                  <a:pt x="0" y="0"/>
                </a:lnTo>
                <a:close/>
                <a:moveTo>
                  <a:pt x="874315" y="5905500"/>
                </a:moveTo>
                <a:lnTo>
                  <a:pt x="396875" y="5905500"/>
                </a:lnTo>
                <a:cubicBezTo>
                  <a:pt x="396875" y="5445655"/>
                  <a:pt x="463086" y="5019940"/>
                  <a:pt x="595510" y="4628357"/>
                </a:cubicBezTo>
                <a:cubicBezTo>
                  <a:pt x="727934" y="4236773"/>
                  <a:pt x="914069" y="3895990"/>
                  <a:pt x="1153914" y="3606007"/>
                </a:cubicBezTo>
                <a:cubicBezTo>
                  <a:pt x="1393891" y="3315891"/>
                  <a:pt x="1680368" y="3091128"/>
                  <a:pt x="2013346" y="2931716"/>
                </a:cubicBezTo>
                <a:cubicBezTo>
                  <a:pt x="2346457" y="2772172"/>
                  <a:pt x="2715749" y="2692400"/>
                  <a:pt x="3121223" y="2692400"/>
                </a:cubicBezTo>
                <a:cubicBezTo>
                  <a:pt x="3452217" y="2692400"/>
                  <a:pt x="3750071" y="2736785"/>
                  <a:pt x="4014787" y="2825552"/>
                </a:cubicBezTo>
                <a:cubicBezTo>
                  <a:pt x="4279635" y="2914320"/>
                  <a:pt x="4506185" y="3055740"/>
                  <a:pt x="4694435" y="3249811"/>
                </a:cubicBezTo>
                <a:cubicBezTo>
                  <a:pt x="4882686" y="3443883"/>
                  <a:pt x="5026421" y="3694775"/>
                  <a:pt x="5125640" y="4002485"/>
                </a:cubicBezTo>
                <a:cubicBezTo>
                  <a:pt x="5224991" y="4310063"/>
                  <a:pt x="5274667" y="4684845"/>
                  <a:pt x="5274667" y="5126832"/>
                </a:cubicBezTo>
                <a:lnTo>
                  <a:pt x="5274667" y="9518650"/>
                </a:lnTo>
                <a:lnTo>
                  <a:pt x="4127500" y="9518650"/>
                </a:lnTo>
                <a:lnTo>
                  <a:pt x="4127500" y="5113536"/>
                </a:lnTo>
                <a:cubicBezTo>
                  <a:pt x="4127500" y="4762434"/>
                  <a:pt x="4075707" y="4480521"/>
                  <a:pt x="3972123" y="4267796"/>
                </a:cubicBezTo>
                <a:cubicBezTo>
                  <a:pt x="3868671" y="4055071"/>
                  <a:pt x="3717594" y="3900223"/>
                  <a:pt x="3518892" y="3803254"/>
                </a:cubicBezTo>
                <a:cubicBezTo>
                  <a:pt x="3320322" y="3706151"/>
                  <a:pt x="3076178" y="3657600"/>
                  <a:pt x="2786459" y="3657600"/>
                </a:cubicBezTo>
                <a:cubicBezTo>
                  <a:pt x="2500841" y="3657600"/>
                  <a:pt x="2241087" y="3717330"/>
                  <a:pt x="2007195" y="3836790"/>
                </a:cubicBezTo>
                <a:cubicBezTo>
                  <a:pt x="1773435" y="3956117"/>
                  <a:pt x="1572749" y="4120754"/>
                  <a:pt x="1405135" y="4330700"/>
                </a:cubicBezTo>
                <a:cubicBezTo>
                  <a:pt x="1237522" y="4540647"/>
                  <a:pt x="1107148" y="4780492"/>
                  <a:pt x="1014015" y="5050235"/>
                </a:cubicBezTo>
                <a:cubicBezTo>
                  <a:pt x="920882" y="5319845"/>
                  <a:pt x="874315" y="5604934"/>
                  <a:pt x="874315" y="5905500"/>
                </a:cubicBezTo>
                <a:close/>
              </a:path>
            </a:pathLst>
          </a:custGeom>
          <a:solidFill>
            <a:srgbClr val="FFFFFF">
              <a:alpha val="100000"/>
            </a:srgbClr>
          </a:solidFill>
          <a:ln w="233">
            <a:noFill/>
          </a:ln>
        </p:spPr>
        <p:style>
          <a:lnRef idx="2">
            <a:schemeClr val="accent1">
              <a:shade val="50000"/>
            </a:schemeClr>
          </a:lnRef>
          <a:fillRef idx="1">
            <a:schemeClr val="accent1"/>
          </a:fillRef>
          <a:effectRef idx="0">
            <a:schemeClr val="accent1"/>
          </a:effectRef>
          <a:fontRef idx="minor">
            <a:schemeClr val="lt1"/>
          </a:fontRef>
        </p:style>
      </p:sp>
      <p:sp>
        <p:nvSpPr>
          <p:cNvPr id="133" name="Freeform 133"/>
          <p:cNvSpPr/>
          <p:nvPr/>
        </p:nvSpPr>
        <p:spPr>
          <a:xfrm>
            <a:off x="3635107" y="3554374"/>
            <a:ext cx="89742" cy="109780"/>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FFFFFF">
              <a:alpha val="100000"/>
            </a:srgbClr>
          </a:solidFill>
          <a:ln w="233">
            <a:noFill/>
          </a:ln>
        </p:spPr>
        <p:style>
          <a:lnRef idx="2">
            <a:schemeClr val="accent1">
              <a:shade val="50000"/>
            </a:schemeClr>
          </a:lnRef>
          <a:fillRef idx="1">
            <a:schemeClr val="accent1"/>
          </a:fillRef>
          <a:effectRef idx="0">
            <a:schemeClr val="accent1"/>
          </a:effectRef>
          <a:fontRef idx="minor">
            <a:schemeClr val="lt1"/>
          </a:fontRef>
        </p:style>
      </p:sp>
      <p:sp>
        <p:nvSpPr>
          <p:cNvPr id="134" name="Freeform 134"/>
          <p:cNvSpPr/>
          <p:nvPr/>
        </p:nvSpPr>
        <p:spPr>
          <a:xfrm>
            <a:off x="1014465" y="3729508"/>
            <a:ext cx="90342" cy="142434"/>
          </a:xfrm>
          <a:custGeom>
            <a:avLst/>
            <a:gdLst/>
            <a:ahLst/>
            <a:cxnLst/>
            <a:rect l="0" t="0" r="0" b="0"/>
            <a:pathLst>
              <a:path w="5734050" h="9029700">
                <a:moveTo>
                  <a:pt x="5734050" y="8051800"/>
                </a:moveTo>
                <a:lnTo>
                  <a:pt x="5734050" y="9029700"/>
                </a:lnTo>
                <a:lnTo>
                  <a:pt x="952500" y="9029700"/>
                </a:lnTo>
                <a:lnTo>
                  <a:pt x="952500" y="8051800"/>
                </a:lnTo>
                <a:close/>
                <a:moveTo>
                  <a:pt x="1193800" y="0"/>
                </a:moveTo>
                <a:lnTo>
                  <a:pt x="1193800" y="9029700"/>
                </a:lnTo>
                <a:lnTo>
                  <a:pt x="0" y="9029700"/>
                </a:lnTo>
                <a:lnTo>
                  <a:pt x="0" y="0"/>
                </a:lnTo>
                <a:close/>
                <a:moveTo>
                  <a:pt x="5105400" y="3886200"/>
                </a:moveTo>
                <a:lnTo>
                  <a:pt x="5105400" y="4864100"/>
                </a:lnTo>
                <a:lnTo>
                  <a:pt x="952500" y="4864100"/>
                </a:lnTo>
                <a:lnTo>
                  <a:pt x="952500" y="3886200"/>
                </a:lnTo>
                <a:close/>
                <a:moveTo>
                  <a:pt x="5676900" y="0"/>
                </a:moveTo>
                <a:lnTo>
                  <a:pt x="5676900" y="977900"/>
                </a:lnTo>
                <a:lnTo>
                  <a:pt x="952500" y="977900"/>
                </a:lnTo>
                <a:lnTo>
                  <a:pt x="952500" y="0"/>
                </a:lnTo>
                <a:close/>
              </a:path>
            </a:pathLst>
          </a:custGeom>
          <a:solidFill>
            <a:srgbClr val="FFFFFF">
              <a:alpha val="100000"/>
            </a:srgbClr>
          </a:solidFill>
          <a:ln w="233">
            <a:noFill/>
          </a:ln>
        </p:spPr>
        <p:style>
          <a:lnRef idx="2">
            <a:schemeClr val="accent1">
              <a:shade val="50000"/>
            </a:schemeClr>
          </a:lnRef>
          <a:fillRef idx="1">
            <a:schemeClr val="accent1"/>
          </a:fillRef>
          <a:effectRef idx="0">
            <a:schemeClr val="accent1"/>
          </a:effectRef>
          <a:fontRef idx="minor">
            <a:schemeClr val="lt1"/>
          </a:fontRef>
        </p:style>
      </p:sp>
      <p:sp>
        <p:nvSpPr>
          <p:cNvPr id="135" name="Freeform 135"/>
          <p:cNvSpPr/>
          <p:nvPr/>
        </p:nvSpPr>
        <p:spPr>
          <a:xfrm>
            <a:off x="1124858" y="3766168"/>
            <a:ext cx="83239" cy="107777"/>
          </a:xfrm>
          <a:custGeom>
            <a:avLst/>
            <a:gdLst/>
            <a:ahLst/>
            <a:cxnLst/>
            <a:rect l="0" t="0" r="0" b="0"/>
            <a:pathLst>
              <a:path w="5283200" h="6832600">
                <a:moveTo>
                  <a:pt x="4132460" y="5156200"/>
                </a:moveTo>
                <a:lnTo>
                  <a:pt x="4132460" y="0"/>
                </a:lnTo>
                <a:lnTo>
                  <a:pt x="5283200" y="0"/>
                </a:lnTo>
                <a:lnTo>
                  <a:pt x="5283200" y="6705600"/>
                </a:lnTo>
                <a:lnTo>
                  <a:pt x="4188420" y="6705600"/>
                </a:lnTo>
                <a:close/>
                <a:moveTo>
                  <a:pt x="4349750" y="3733800"/>
                </a:moveTo>
                <a:lnTo>
                  <a:pt x="4826000" y="3733800"/>
                </a:lnTo>
                <a:cubicBezTo>
                  <a:pt x="4826000" y="4180020"/>
                  <a:pt x="4779499" y="4592175"/>
                  <a:pt x="4686498" y="4970265"/>
                </a:cubicBezTo>
                <a:cubicBezTo>
                  <a:pt x="4593497" y="5348222"/>
                  <a:pt x="4443610" y="5675644"/>
                  <a:pt x="4236839" y="5952530"/>
                </a:cubicBezTo>
                <a:cubicBezTo>
                  <a:pt x="4030067" y="6229417"/>
                  <a:pt x="3759133" y="6445317"/>
                  <a:pt x="3424039" y="6600230"/>
                </a:cubicBezTo>
                <a:cubicBezTo>
                  <a:pt x="3089076" y="6755143"/>
                  <a:pt x="2681750" y="6832600"/>
                  <a:pt x="2202060" y="6832600"/>
                </a:cubicBezTo>
                <a:cubicBezTo>
                  <a:pt x="1875432" y="6832600"/>
                  <a:pt x="1576652" y="6785107"/>
                  <a:pt x="1305718" y="6690122"/>
                </a:cubicBezTo>
                <a:cubicBezTo>
                  <a:pt x="1034917" y="6595005"/>
                  <a:pt x="802282" y="6448227"/>
                  <a:pt x="607814" y="6249790"/>
                </a:cubicBezTo>
                <a:cubicBezTo>
                  <a:pt x="413477" y="6051352"/>
                  <a:pt x="263591" y="5793053"/>
                  <a:pt x="158154" y="5474891"/>
                </a:cubicBezTo>
                <a:cubicBezTo>
                  <a:pt x="52718" y="5156597"/>
                  <a:pt x="0" y="4774208"/>
                  <a:pt x="0" y="4327724"/>
                </a:cubicBezTo>
                <a:lnTo>
                  <a:pt x="0" y="0"/>
                </a:lnTo>
                <a:lnTo>
                  <a:pt x="1147167" y="0"/>
                </a:lnTo>
                <a:lnTo>
                  <a:pt x="1147167" y="4337050"/>
                </a:lnTo>
                <a:cubicBezTo>
                  <a:pt x="1147167" y="4638411"/>
                  <a:pt x="1181298" y="4887252"/>
                  <a:pt x="1249560" y="5083572"/>
                </a:cubicBezTo>
                <a:cubicBezTo>
                  <a:pt x="1317823" y="5279761"/>
                  <a:pt x="1410890" y="5434674"/>
                  <a:pt x="1528762" y="5548313"/>
                </a:cubicBezTo>
                <a:cubicBezTo>
                  <a:pt x="1646634" y="5661819"/>
                  <a:pt x="1778992" y="5741260"/>
                  <a:pt x="1925835" y="5786636"/>
                </a:cubicBezTo>
                <a:cubicBezTo>
                  <a:pt x="2072812" y="5832012"/>
                  <a:pt x="2224881" y="5854700"/>
                  <a:pt x="2382043" y="5854700"/>
                </a:cubicBezTo>
                <a:cubicBezTo>
                  <a:pt x="2870464" y="5854700"/>
                  <a:pt x="3257351" y="5760377"/>
                  <a:pt x="3542704" y="5571729"/>
                </a:cubicBezTo>
                <a:cubicBezTo>
                  <a:pt x="3828189" y="5383081"/>
                  <a:pt x="4034035" y="5128089"/>
                  <a:pt x="4160242" y="4806752"/>
                </a:cubicBezTo>
                <a:cubicBezTo>
                  <a:pt x="4286580" y="4485283"/>
                  <a:pt x="4349750" y="4127633"/>
                  <a:pt x="4349750" y="3733800"/>
                </a:cubicBezTo>
                <a:close/>
              </a:path>
            </a:pathLst>
          </a:custGeom>
          <a:solidFill>
            <a:srgbClr val="FFFFFF">
              <a:alpha val="100000"/>
            </a:srgbClr>
          </a:solidFill>
          <a:ln w="233">
            <a:noFill/>
          </a:ln>
        </p:spPr>
        <p:style>
          <a:lnRef idx="2">
            <a:schemeClr val="accent1">
              <a:shade val="50000"/>
            </a:schemeClr>
          </a:lnRef>
          <a:fillRef idx="1">
            <a:schemeClr val="accent1"/>
          </a:fillRef>
          <a:effectRef idx="0">
            <a:schemeClr val="accent1"/>
          </a:effectRef>
          <a:fontRef idx="minor">
            <a:schemeClr val="lt1"/>
          </a:fontRef>
        </p:style>
      </p:sp>
      <p:sp>
        <p:nvSpPr>
          <p:cNvPr id="136" name="Freeform 136"/>
          <p:cNvSpPr/>
          <p:nvPr/>
        </p:nvSpPr>
        <p:spPr>
          <a:xfrm>
            <a:off x="1235730" y="3764165"/>
            <a:ext cx="51142" cy="107777"/>
          </a:xfrm>
          <a:custGeom>
            <a:avLst/>
            <a:gdLst/>
            <a:ahLst/>
            <a:cxnLst/>
            <a:rect l="0" t="0" r="0" b="0"/>
            <a:pathLst>
              <a:path w="3246040" h="6832600">
                <a:moveTo>
                  <a:pt x="1150143" y="1180704"/>
                </a:moveTo>
                <a:lnTo>
                  <a:pt x="1150143" y="6832600"/>
                </a:lnTo>
                <a:lnTo>
                  <a:pt x="0" y="6832600"/>
                </a:lnTo>
                <a:lnTo>
                  <a:pt x="0" y="127000"/>
                </a:lnTo>
                <a:lnTo>
                  <a:pt x="1118989" y="127000"/>
                </a:lnTo>
                <a:close/>
                <a:moveTo>
                  <a:pt x="3246040" y="86916"/>
                </a:moveTo>
                <a:lnTo>
                  <a:pt x="3239889" y="1154510"/>
                </a:lnTo>
                <a:cubicBezTo>
                  <a:pt x="3144771" y="1133872"/>
                  <a:pt x="3054813" y="1120445"/>
                  <a:pt x="2970014" y="1114227"/>
                </a:cubicBezTo>
                <a:cubicBezTo>
                  <a:pt x="2885347" y="1108009"/>
                  <a:pt x="2789237" y="1104900"/>
                  <a:pt x="2681684" y="1104900"/>
                </a:cubicBezTo>
                <a:cubicBezTo>
                  <a:pt x="2417100" y="1104900"/>
                  <a:pt x="2183540" y="1146242"/>
                  <a:pt x="1981001" y="1228924"/>
                </a:cubicBezTo>
                <a:cubicBezTo>
                  <a:pt x="1778462" y="1311606"/>
                  <a:pt x="1606880" y="1427295"/>
                  <a:pt x="1466254" y="1575991"/>
                </a:cubicBezTo>
                <a:cubicBezTo>
                  <a:pt x="1325760" y="1724687"/>
                  <a:pt x="1215165" y="1901362"/>
                  <a:pt x="1134467" y="2106018"/>
                </a:cubicBezTo>
                <a:cubicBezTo>
                  <a:pt x="1053901" y="2310673"/>
                  <a:pt x="1001249" y="2534841"/>
                  <a:pt x="976510" y="2778522"/>
                </a:cubicBezTo>
                <a:lnTo>
                  <a:pt x="654050" y="2964458"/>
                </a:lnTo>
                <a:cubicBezTo>
                  <a:pt x="654050" y="2559249"/>
                  <a:pt x="694332" y="2178844"/>
                  <a:pt x="774898" y="1823244"/>
                </a:cubicBezTo>
                <a:cubicBezTo>
                  <a:pt x="855464" y="1467644"/>
                  <a:pt x="980479" y="1152393"/>
                  <a:pt x="1149945" y="877491"/>
                </a:cubicBezTo>
                <a:cubicBezTo>
                  <a:pt x="1319543" y="602589"/>
                  <a:pt x="1535575" y="387615"/>
                  <a:pt x="1798042" y="232569"/>
                </a:cubicBezTo>
                <a:cubicBezTo>
                  <a:pt x="2060641" y="77524"/>
                  <a:pt x="2373841" y="0"/>
                  <a:pt x="2737643" y="0"/>
                </a:cubicBezTo>
                <a:cubicBezTo>
                  <a:pt x="2820325" y="0"/>
                  <a:pt x="2915377" y="9327"/>
                  <a:pt x="3022798" y="27980"/>
                </a:cubicBezTo>
                <a:cubicBezTo>
                  <a:pt x="3130351" y="46501"/>
                  <a:pt x="3204765" y="66146"/>
                  <a:pt x="3246040" y="86916"/>
                </a:cubicBezTo>
                <a:close/>
              </a:path>
            </a:pathLst>
          </a:custGeom>
          <a:solidFill>
            <a:srgbClr val="FFFFFF">
              <a:alpha val="100000"/>
            </a:srgbClr>
          </a:solidFill>
          <a:ln w="233">
            <a:noFill/>
          </a:ln>
        </p:spPr>
        <p:style>
          <a:lnRef idx="2">
            <a:schemeClr val="accent1">
              <a:shade val="50000"/>
            </a:schemeClr>
          </a:lnRef>
          <a:fillRef idx="1">
            <a:schemeClr val="accent1"/>
          </a:fillRef>
          <a:effectRef idx="0">
            <a:schemeClr val="accent1"/>
          </a:effectRef>
          <a:fontRef idx="minor">
            <a:schemeClr val="lt1"/>
          </a:fontRef>
        </p:style>
      </p:sp>
      <p:sp>
        <p:nvSpPr>
          <p:cNvPr id="137" name="Freeform 137"/>
          <p:cNvSpPr/>
          <p:nvPr/>
        </p:nvSpPr>
        <p:spPr>
          <a:xfrm>
            <a:off x="1298661" y="3764164"/>
            <a:ext cx="96245" cy="109780"/>
          </a:xfrm>
          <a:custGeom>
            <a:avLst/>
            <a:gdLst/>
            <a:ahLst/>
            <a:cxnLst/>
            <a:rect l="0" t="0" r="0" b="0"/>
            <a:pathLst>
              <a:path w="6108700" h="6959600">
                <a:moveTo>
                  <a:pt x="0" y="3554215"/>
                </a:moveTo>
                <a:lnTo>
                  <a:pt x="0" y="3411538"/>
                </a:lnTo>
                <a:cubicBezTo>
                  <a:pt x="0" y="2927615"/>
                  <a:pt x="70246" y="2477890"/>
                  <a:pt x="210740" y="2062361"/>
                </a:cubicBezTo>
                <a:cubicBezTo>
                  <a:pt x="351366" y="1646701"/>
                  <a:pt x="553971" y="1284883"/>
                  <a:pt x="818554" y="976908"/>
                </a:cubicBezTo>
                <a:cubicBezTo>
                  <a:pt x="1083270" y="668801"/>
                  <a:pt x="1403746" y="428956"/>
                  <a:pt x="1779984" y="257374"/>
                </a:cubicBezTo>
                <a:cubicBezTo>
                  <a:pt x="2156221" y="85791"/>
                  <a:pt x="2577901" y="0"/>
                  <a:pt x="3045023" y="0"/>
                </a:cubicBezTo>
                <a:cubicBezTo>
                  <a:pt x="3516378" y="0"/>
                  <a:pt x="3941167" y="85791"/>
                  <a:pt x="4319389" y="257374"/>
                </a:cubicBezTo>
                <a:cubicBezTo>
                  <a:pt x="4697743" y="428956"/>
                  <a:pt x="5020270" y="668801"/>
                  <a:pt x="5286970" y="976908"/>
                </a:cubicBezTo>
                <a:cubicBezTo>
                  <a:pt x="5553670" y="1284883"/>
                  <a:pt x="5757267" y="1646701"/>
                  <a:pt x="5897760" y="2062361"/>
                </a:cubicBezTo>
                <a:cubicBezTo>
                  <a:pt x="6038387" y="2477890"/>
                  <a:pt x="6108700" y="2927615"/>
                  <a:pt x="6108700" y="3411538"/>
                </a:cubicBezTo>
                <a:lnTo>
                  <a:pt x="6108700" y="3554215"/>
                </a:lnTo>
                <a:cubicBezTo>
                  <a:pt x="6108700" y="4038005"/>
                  <a:pt x="6038387" y="4486672"/>
                  <a:pt x="5897760" y="4900216"/>
                </a:cubicBezTo>
                <a:cubicBezTo>
                  <a:pt x="5757267" y="5313760"/>
                  <a:pt x="5553670" y="5674585"/>
                  <a:pt x="5286970" y="5982693"/>
                </a:cubicBezTo>
                <a:cubicBezTo>
                  <a:pt x="5020270" y="6290800"/>
                  <a:pt x="4699860" y="6530645"/>
                  <a:pt x="4325739" y="6702227"/>
                </a:cubicBezTo>
                <a:cubicBezTo>
                  <a:pt x="3951618" y="6873808"/>
                  <a:pt x="3528814" y="6959600"/>
                  <a:pt x="3057326" y="6959600"/>
                </a:cubicBezTo>
                <a:cubicBezTo>
                  <a:pt x="2586103" y="6959600"/>
                  <a:pt x="2162373" y="6873808"/>
                  <a:pt x="1786135" y="6702227"/>
                </a:cubicBezTo>
                <a:cubicBezTo>
                  <a:pt x="1409898" y="6530645"/>
                  <a:pt x="1088429" y="6290800"/>
                  <a:pt x="821729" y="5982693"/>
                </a:cubicBezTo>
                <a:cubicBezTo>
                  <a:pt x="555029" y="5674585"/>
                  <a:pt x="351366" y="5313760"/>
                  <a:pt x="210740" y="4900216"/>
                </a:cubicBezTo>
                <a:cubicBezTo>
                  <a:pt x="70246" y="4486672"/>
                  <a:pt x="0" y="4038005"/>
                  <a:pt x="0" y="3554215"/>
                </a:cubicBezTo>
                <a:close/>
                <a:moveTo>
                  <a:pt x="1147167" y="3411538"/>
                </a:moveTo>
                <a:lnTo>
                  <a:pt x="1147167" y="3554215"/>
                </a:lnTo>
                <a:cubicBezTo>
                  <a:pt x="1147167" y="3889177"/>
                  <a:pt x="1186523" y="4204560"/>
                  <a:pt x="1265237" y="4500365"/>
                </a:cubicBezTo>
                <a:cubicBezTo>
                  <a:pt x="1343951" y="4796036"/>
                  <a:pt x="1463013" y="5057643"/>
                  <a:pt x="1622425" y="5285185"/>
                </a:cubicBezTo>
                <a:cubicBezTo>
                  <a:pt x="1781836" y="5512594"/>
                  <a:pt x="1981662" y="5691453"/>
                  <a:pt x="2221904" y="5821760"/>
                </a:cubicBezTo>
                <a:cubicBezTo>
                  <a:pt x="2462146" y="5952067"/>
                  <a:pt x="2741678" y="6017221"/>
                  <a:pt x="3060501" y="6017221"/>
                </a:cubicBezTo>
                <a:cubicBezTo>
                  <a:pt x="3375223" y="6017221"/>
                  <a:pt x="3651646" y="5952067"/>
                  <a:pt x="3889771" y="5821760"/>
                </a:cubicBezTo>
                <a:cubicBezTo>
                  <a:pt x="4128029" y="5691453"/>
                  <a:pt x="4325805" y="5512594"/>
                  <a:pt x="4483100" y="5285185"/>
                </a:cubicBezTo>
                <a:cubicBezTo>
                  <a:pt x="4640527" y="5057643"/>
                  <a:pt x="4759589" y="4796036"/>
                  <a:pt x="4840287" y="4500365"/>
                </a:cubicBezTo>
                <a:cubicBezTo>
                  <a:pt x="4921117" y="4204560"/>
                  <a:pt x="4961532" y="3889177"/>
                  <a:pt x="4961532" y="3554215"/>
                </a:cubicBezTo>
                <a:lnTo>
                  <a:pt x="4961532" y="3411538"/>
                </a:lnTo>
                <a:cubicBezTo>
                  <a:pt x="4961532" y="3080544"/>
                  <a:pt x="4921117" y="2767211"/>
                  <a:pt x="4840287" y="2471540"/>
                </a:cubicBezTo>
                <a:cubicBezTo>
                  <a:pt x="4759589" y="2175736"/>
                  <a:pt x="4639535" y="1913070"/>
                  <a:pt x="4480123" y="1683544"/>
                </a:cubicBezTo>
                <a:cubicBezTo>
                  <a:pt x="4320711" y="1454018"/>
                  <a:pt x="4121877" y="1273109"/>
                  <a:pt x="3883620" y="1140818"/>
                </a:cubicBezTo>
                <a:cubicBezTo>
                  <a:pt x="3645495" y="1008526"/>
                  <a:pt x="3367021" y="942380"/>
                  <a:pt x="3048198" y="942380"/>
                </a:cubicBezTo>
                <a:cubicBezTo>
                  <a:pt x="2733476" y="942380"/>
                  <a:pt x="2456987" y="1008526"/>
                  <a:pt x="2218729" y="1140818"/>
                </a:cubicBezTo>
                <a:cubicBezTo>
                  <a:pt x="1980604" y="1273109"/>
                  <a:pt x="1781836" y="1454018"/>
                  <a:pt x="1622425" y="1683544"/>
                </a:cubicBezTo>
                <a:cubicBezTo>
                  <a:pt x="1463013" y="1913070"/>
                  <a:pt x="1343951" y="2175736"/>
                  <a:pt x="1265237" y="2471540"/>
                </a:cubicBezTo>
                <a:cubicBezTo>
                  <a:pt x="1186523" y="2767211"/>
                  <a:pt x="1147167" y="3080544"/>
                  <a:pt x="1147167" y="3411538"/>
                </a:cubicBezTo>
                <a:close/>
              </a:path>
            </a:pathLst>
          </a:custGeom>
          <a:solidFill>
            <a:srgbClr val="FFFFFF">
              <a:alpha val="100000"/>
            </a:srgbClr>
          </a:solidFill>
          <a:ln w="233">
            <a:noFill/>
          </a:ln>
        </p:spPr>
        <p:style>
          <a:lnRef idx="2">
            <a:schemeClr val="accent1">
              <a:shade val="50000"/>
            </a:schemeClr>
          </a:lnRef>
          <a:fillRef idx="1">
            <a:schemeClr val="accent1"/>
          </a:fillRef>
          <a:effectRef idx="0">
            <a:schemeClr val="accent1"/>
          </a:effectRef>
          <a:fontRef idx="minor">
            <a:schemeClr val="lt1"/>
          </a:fontRef>
        </p:style>
      </p:sp>
      <p:sp>
        <p:nvSpPr>
          <p:cNvPr id="138" name="Freeform 138"/>
          <p:cNvSpPr/>
          <p:nvPr/>
        </p:nvSpPr>
        <p:spPr>
          <a:xfrm>
            <a:off x="1417897" y="3764165"/>
            <a:ext cx="89307" cy="148444"/>
          </a:xfrm>
          <a:custGeom>
            <a:avLst/>
            <a:gdLst/>
            <a:ahLst/>
            <a:cxnLst/>
            <a:rect l="0" t="0" r="0" b="0"/>
            <a:pathLst>
              <a:path w="5668367" h="9410700">
                <a:moveTo>
                  <a:pt x="1147167" y="1412082"/>
                </a:moveTo>
                <a:lnTo>
                  <a:pt x="1147167" y="9410700"/>
                </a:lnTo>
                <a:lnTo>
                  <a:pt x="0" y="9410700"/>
                </a:lnTo>
                <a:lnTo>
                  <a:pt x="0" y="127000"/>
                </a:lnTo>
                <a:lnTo>
                  <a:pt x="1048345" y="127000"/>
                </a:lnTo>
                <a:close/>
                <a:moveTo>
                  <a:pt x="5668367" y="3423841"/>
                </a:moveTo>
                <a:lnTo>
                  <a:pt x="5668367" y="3554215"/>
                </a:lnTo>
                <a:cubicBezTo>
                  <a:pt x="5668367" y="4042106"/>
                  <a:pt x="5610489" y="4493882"/>
                  <a:pt x="5494734" y="4909543"/>
                </a:cubicBezTo>
                <a:cubicBezTo>
                  <a:pt x="5379111" y="5325203"/>
                  <a:pt x="5210770" y="5686029"/>
                  <a:pt x="4989710" y="5992019"/>
                </a:cubicBezTo>
                <a:cubicBezTo>
                  <a:pt x="4768783" y="6298010"/>
                  <a:pt x="4497189" y="6535804"/>
                  <a:pt x="4174926" y="6705402"/>
                </a:cubicBezTo>
                <a:cubicBezTo>
                  <a:pt x="3852796" y="6874867"/>
                  <a:pt x="3483107" y="6959600"/>
                  <a:pt x="3065859" y="6959600"/>
                </a:cubicBezTo>
                <a:cubicBezTo>
                  <a:pt x="2640409" y="6959600"/>
                  <a:pt x="2264502" y="6889286"/>
                  <a:pt x="1938139" y="6748661"/>
                </a:cubicBezTo>
                <a:cubicBezTo>
                  <a:pt x="1611775" y="6607903"/>
                  <a:pt x="1334955" y="6403116"/>
                  <a:pt x="1107678" y="6134299"/>
                </a:cubicBezTo>
                <a:cubicBezTo>
                  <a:pt x="880533" y="5865482"/>
                  <a:pt x="699822" y="5542889"/>
                  <a:pt x="565546" y="5166519"/>
                </a:cubicBezTo>
                <a:cubicBezTo>
                  <a:pt x="431403" y="4790017"/>
                  <a:pt x="339526" y="4366022"/>
                  <a:pt x="289917" y="3894535"/>
                </a:cubicBezTo>
                <a:lnTo>
                  <a:pt x="289917" y="3199607"/>
                </a:lnTo>
                <a:cubicBezTo>
                  <a:pt x="339526" y="2703513"/>
                  <a:pt x="432461" y="2259145"/>
                  <a:pt x="568721" y="1866504"/>
                </a:cubicBezTo>
                <a:cubicBezTo>
                  <a:pt x="704982" y="1473730"/>
                  <a:pt x="885692" y="1137841"/>
                  <a:pt x="1110853" y="858838"/>
                </a:cubicBezTo>
                <a:cubicBezTo>
                  <a:pt x="1336013" y="579703"/>
                  <a:pt x="1609725" y="366779"/>
                  <a:pt x="1931987" y="220068"/>
                </a:cubicBezTo>
                <a:cubicBezTo>
                  <a:pt x="2254250" y="73356"/>
                  <a:pt x="2625989" y="0"/>
                  <a:pt x="3047206" y="0"/>
                </a:cubicBezTo>
                <a:cubicBezTo>
                  <a:pt x="3468687" y="0"/>
                  <a:pt x="3842543" y="81691"/>
                  <a:pt x="4168775" y="245071"/>
                </a:cubicBezTo>
                <a:cubicBezTo>
                  <a:pt x="4495138" y="408319"/>
                  <a:pt x="4769842" y="640887"/>
                  <a:pt x="4992885" y="942777"/>
                </a:cubicBezTo>
                <a:cubicBezTo>
                  <a:pt x="5215929" y="1244667"/>
                  <a:pt x="5384270" y="1605492"/>
                  <a:pt x="5497909" y="2025254"/>
                </a:cubicBezTo>
                <a:cubicBezTo>
                  <a:pt x="5611547" y="2444883"/>
                  <a:pt x="5668367" y="2911079"/>
                  <a:pt x="5668367" y="3423841"/>
                </a:cubicBezTo>
                <a:close/>
                <a:moveTo>
                  <a:pt x="4521200" y="3553222"/>
                </a:moveTo>
                <a:lnTo>
                  <a:pt x="4521200" y="3422849"/>
                </a:lnTo>
                <a:cubicBezTo>
                  <a:pt x="4521200" y="3087754"/>
                  <a:pt x="4486010" y="2772305"/>
                  <a:pt x="4415631" y="2476500"/>
                </a:cubicBezTo>
                <a:cubicBezTo>
                  <a:pt x="4345384" y="2180564"/>
                  <a:pt x="4236706" y="1919883"/>
                  <a:pt x="4089598" y="1694458"/>
                </a:cubicBezTo>
                <a:cubicBezTo>
                  <a:pt x="3942622" y="1468901"/>
                  <a:pt x="3755297" y="1290969"/>
                  <a:pt x="3527623" y="1160661"/>
                </a:cubicBezTo>
                <a:cubicBezTo>
                  <a:pt x="3299949" y="1030354"/>
                  <a:pt x="3028817" y="965200"/>
                  <a:pt x="2714228" y="965200"/>
                </a:cubicBezTo>
                <a:cubicBezTo>
                  <a:pt x="2424377" y="965200"/>
                  <a:pt x="2172824" y="1014810"/>
                  <a:pt x="1959570" y="1114029"/>
                </a:cubicBezTo>
                <a:cubicBezTo>
                  <a:pt x="1746316" y="1213247"/>
                  <a:pt x="1565142" y="1346664"/>
                  <a:pt x="1416050" y="1514277"/>
                </a:cubicBezTo>
                <a:cubicBezTo>
                  <a:pt x="1267089" y="1681890"/>
                  <a:pt x="1146042" y="1872258"/>
                  <a:pt x="1052909" y="2085380"/>
                </a:cubicBezTo>
                <a:cubicBezTo>
                  <a:pt x="959776" y="2298370"/>
                  <a:pt x="890389" y="2518701"/>
                  <a:pt x="844748" y="2746375"/>
                </a:cubicBezTo>
                <a:lnTo>
                  <a:pt x="844748" y="4353918"/>
                </a:lnTo>
                <a:cubicBezTo>
                  <a:pt x="927562" y="4643504"/>
                  <a:pt x="1043450" y="4915562"/>
                  <a:pt x="1192410" y="5170091"/>
                </a:cubicBezTo>
                <a:cubicBezTo>
                  <a:pt x="1341503" y="5424488"/>
                  <a:pt x="1540271" y="5629275"/>
                  <a:pt x="1788715" y="5784454"/>
                </a:cubicBezTo>
                <a:cubicBezTo>
                  <a:pt x="2037159" y="5939632"/>
                  <a:pt x="2349764" y="6017221"/>
                  <a:pt x="2726531" y="6017221"/>
                </a:cubicBezTo>
                <a:cubicBezTo>
                  <a:pt x="3037019" y="6017221"/>
                  <a:pt x="3305042" y="5952067"/>
                  <a:pt x="3530600" y="5821760"/>
                </a:cubicBezTo>
                <a:cubicBezTo>
                  <a:pt x="3756289" y="5691320"/>
                  <a:pt x="3942622" y="5512330"/>
                  <a:pt x="4089598" y="5284788"/>
                </a:cubicBezTo>
                <a:cubicBezTo>
                  <a:pt x="4236706" y="5057114"/>
                  <a:pt x="4345384" y="4795375"/>
                  <a:pt x="4415631" y="4499571"/>
                </a:cubicBezTo>
                <a:cubicBezTo>
                  <a:pt x="4486010" y="4203767"/>
                  <a:pt x="4521200" y="3888317"/>
                  <a:pt x="4521200" y="3553222"/>
                </a:cubicBezTo>
                <a:close/>
              </a:path>
            </a:pathLst>
          </a:custGeom>
          <a:solidFill>
            <a:srgbClr val="FFFFFF">
              <a:alpha val="100000"/>
            </a:srgbClr>
          </a:solidFill>
          <a:ln w="233">
            <a:noFill/>
          </a:ln>
        </p:spPr>
        <p:style>
          <a:lnRef idx="2">
            <a:schemeClr val="accent1">
              <a:shade val="50000"/>
            </a:schemeClr>
          </a:lnRef>
          <a:fillRef idx="1">
            <a:schemeClr val="accent1"/>
          </a:fillRef>
          <a:effectRef idx="0">
            <a:schemeClr val="accent1"/>
          </a:effectRef>
          <a:fontRef idx="minor">
            <a:schemeClr val="lt1"/>
          </a:fontRef>
        </p:style>
      </p:sp>
      <p:sp>
        <p:nvSpPr>
          <p:cNvPr id="139" name="Freeform 139"/>
          <p:cNvSpPr/>
          <p:nvPr/>
        </p:nvSpPr>
        <p:spPr>
          <a:xfrm>
            <a:off x="1525847" y="3764164"/>
            <a:ext cx="89742" cy="109780"/>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FFFFFF">
              <a:alpha val="100000"/>
            </a:srgbClr>
          </a:solidFill>
          <a:ln w="233">
            <a:noFill/>
          </a:ln>
        </p:spPr>
        <p:style>
          <a:lnRef idx="2">
            <a:schemeClr val="accent1">
              <a:shade val="50000"/>
            </a:schemeClr>
          </a:lnRef>
          <a:fillRef idx="1">
            <a:schemeClr val="accent1"/>
          </a:fillRef>
          <a:effectRef idx="0">
            <a:schemeClr val="accent1"/>
          </a:effectRef>
          <a:fontRef idx="minor">
            <a:schemeClr val="lt1"/>
          </a:fontRef>
        </p:style>
      </p:sp>
      <p:sp>
        <p:nvSpPr>
          <p:cNvPr id="140" name="Freeform 140"/>
          <p:cNvSpPr/>
          <p:nvPr/>
        </p:nvSpPr>
        <p:spPr>
          <a:xfrm>
            <a:off x="1633739" y="3764164"/>
            <a:ext cx="87219" cy="109780"/>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FFFFFF">
              <a:alpha val="100000"/>
            </a:srgbClr>
          </a:solidFill>
          <a:ln w="233">
            <a:noFill/>
          </a:ln>
        </p:spPr>
        <p:style>
          <a:lnRef idx="2">
            <a:schemeClr val="accent1">
              <a:shade val="50000"/>
            </a:schemeClr>
          </a:lnRef>
          <a:fillRef idx="1">
            <a:schemeClr val="accent1"/>
          </a:fillRef>
          <a:effectRef idx="0">
            <a:schemeClr val="accent1"/>
          </a:effectRef>
          <a:fontRef idx="minor">
            <a:schemeClr val="lt1"/>
          </a:fontRef>
        </p:style>
      </p:sp>
      <p:sp>
        <p:nvSpPr>
          <p:cNvPr id="141" name="Freeform 141"/>
          <p:cNvSpPr/>
          <p:nvPr/>
        </p:nvSpPr>
        <p:spPr>
          <a:xfrm>
            <a:off x="1745233" y="3764164"/>
            <a:ext cx="83004" cy="107677"/>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FFFFFF">
              <a:alpha val="100000"/>
            </a:srgbClr>
          </a:solidFill>
          <a:ln w="233">
            <a:noFill/>
          </a:ln>
        </p:spPr>
        <p:style>
          <a:lnRef idx="2">
            <a:schemeClr val="accent1">
              <a:shade val="50000"/>
            </a:schemeClr>
          </a:lnRef>
          <a:fillRef idx="1">
            <a:schemeClr val="accent1"/>
          </a:fillRef>
          <a:effectRef idx="0">
            <a:schemeClr val="accent1"/>
          </a:effectRef>
          <a:fontRef idx="minor">
            <a:schemeClr val="lt1"/>
          </a:fontRef>
        </p:style>
      </p:sp>
      <p:sp>
        <p:nvSpPr>
          <p:cNvPr id="142" name="Freeform 142"/>
          <p:cNvSpPr/>
          <p:nvPr/>
        </p:nvSpPr>
        <p:spPr>
          <a:xfrm>
            <a:off x="1903628" y="3727705"/>
            <a:ext cx="114453" cy="146240"/>
          </a:xfrm>
          <a:custGeom>
            <a:avLst/>
            <a:gdLst/>
            <a:ahLst/>
            <a:cxnLst/>
            <a:rect l="0" t="0" r="0" b="0"/>
            <a:pathLst>
              <a:path w="7264400" h="9271000">
                <a:moveTo>
                  <a:pt x="7264400" y="4350544"/>
                </a:moveTo>
                <a:lnTo>
                  <a:pt x="7264400" y="4920457"/>
                </a:lnTo>
                <a:cubicBezTo>
                  <a:pt x="7264400" y="5598055"/>
                  <a:pt x="7179601" y="6205406"/>
                  <a:pt x="7010003" y="6742510"/>
                </a:cubicBezTo>
                <a:cubicBezTo>
                  <a:pt x="6840404" y="7279614"/>
                  <a:pt x="6596393" y="7736153"/>
                  <a:pt x="6277967" y="8112125"/>
                </a:cubicBezTo>
                <a:cubicBezTo>
                  <a:pt x="5959540" y="8487966"/>
                  <a:pt x="5578011" y="8775105"/>
                  <a:pt x="5133379" y="8973543"/>
                </a:cubicBezTo>
                <a:cubicBezTo>
                  <a:pt x="4688879" y="9171847"/>
                  <a:pt x="4191595" y="9271000"/>
                  <a:pt x="3641526" y="9271000"/>
                </a:cubicBezTo>
                <a:cubicBezTo>
                  <a:pt x="3107861" y="9271000"/>
                  <a:pt x="2618779" y="9171847"/>
                  <a:pt x="2174279" y="8973543"/>
                </a:cubicBezTo>
                <a:cubicBezTo>
                  <a:pt x="1729779" y="8775105"/>
                  <a:pt x="1345141" y="8487966"/>
                  <a:pt x="1020365" y="8112125"/>
                </a:cubicBezTo>
                <a:cubicBezTo>
                  <a:pt x="695721" y="7736153"/>
                  <a:pt x="444500" y="7279614"/>
                  <a:pt x="266700" y="6742510"/>
                </a:cubicBezTo>
                <a:cubicBezTo>
                  <a:pt x="88900" y="6205406"/>
                  <a:pt x="0" y="5598055"/>
                  <a:pt x="0" y="4920457"/>
                </a:cubicBezTo>
                <a:lnTo>
                  <a:pt x="0" y="4350544"/>
                </a:lnTo>
                <a:cubicBezTo>
                  <a:pt x="0" y="3672946"/>
                  <a:pt x="87841" y="3066654"/>
                  <a:pt x="263525" y="2531666"/>
                </a:cubicBezTo>
                <a:cubicBezTo>
                  <a:pt x="439340" y="1996546"/>
                  <a:pt x="688511" y="1540008"/>
                  <a:pt x="1011039" y="1162050"/>
                </a:cubicBezTo>
                <a:cubicBezTo>
                  <a:pt x="1333698" y="784093"/>
                  <a:pt x="1717278" y="495962"/>
                  <a:pt x="2161778" y="297657"/>
                </a:cubicBezTo>
                <a:cubicBezTo>
                  <a:pt x="2606410" y="99219"/>
                  <a:pt x="3095492" y="0"/>
                  <a:pt x="3629025" y="0"/>
                </a:cubicBezTo>
                <a:cubicBezTo>
                  <a:pt x="4179093" y="0"/>
                  <a:pt x="4676378" y="99219"/>
                  <a:pt x="5120878" y="297657"/>
                </a:cubicBezTo>
                <a:cubicBezTo>
                  <a:pt x="5565510" y="495962"/>
                  <a:pt x="5948098" y="784093"/>
                  <a:pt x="6268640" y="1162050"/>
                </a:cubicBezTo>
                <a:cubicBezTo>
                  <a:pt x="6589183" y="1540008"/>
                  <a:pt x="6835245" y="1996546"/>
                  <a:pt x="7006828" y="2531666"/>
                </a:cubicBezTo>
                <a:cubicBezTo>
                  <a:pt x="7178542" y="3066654"/>
                  <a:pt x="7264400" y="3672946"/>
                  <a:pt x="7264400" y="4350544"/>
                </a:cubicBezTo>
                <a:close/>
                <a:moveTo>
                  <a:pt x="6083300" y="4917282"/>
                </a:moveTo>
                <a:lnTo>
                  <a:pt x="6083300" y="4335066"/>
                </a:lnTo>
                <a:cubicBezTo>
                  <a:pt x="6083300" y="3798359"/>
                  <a:pt x="6028398" y="3323630"/>
                  <a:pt x="5918596" y="2910880"/>
                </a:cubicBezTo>
                <a:cubicBezTo>
                  <a:pt x="5808926" y="2498130"/>
                  <a:pt x="5648457" y="2151394"/>
                  <a:pt x="5437187" y="1870671"/>
                </a:cubicBezTo>
                <a:cubicBezTo>
                  <a:pt x="5225917" y="1589816"/>
                  <a:pt x="4968014" y="1377157"/>
                  <a:pt x="4663479" y="1232694"/>
                </a:cubicBezTo>
                <a:cubicBezTo>
                  <a:pt x="4359076" y="1088232"/>
                  <a:pt x="4014258" y="1016000"/>
                  <a:pt x="3629025" y="1016000"/>
                </a:cubicBezTo>
                <a:cubicBezTo>
                  <a:pt x="3256359" y="1016000"/>
                  <a:pt x="2919809" y="1088232"/>
                  <a:pt x="2619375" y="1232694"/>
                </a:cubicBezTo>
                <a:cubicBezTo>
                  <a:pt x="2319072" y="1377157"/>
                  <a:pt x="2062228" y="1589816"/>
                  <a:pt x="1848842" y="1870671"/>
                </a:cubicBezTo>
                <a:cubicBezTo>
                  <a:pt x="1635587" y="2151394"/>
                  <a:pt x="1470951" y="2498130"/>
                  <a:pt x="1354931" y="2910880"/>
                </a:cubicBezTo>
                <a:cubicBezTo>
                  <a:pt x="1239043" y="3323630"/>
                  <a:pt x="1181100" y="3798359"/>
                  <a:pt x="1181100" y="4335066"/>
                </a:cubicBezTo>
                <a:lnTo>
                  <a:pt x="1181100" y="4917282"/>
                </a:lnTo>
                <a:cubicBezTo>
                  <a:pt x="1181100" y="5458090"/>
                  <a:pt x="1239043" y="5935928"/>
                  <a:pt x="1354931" y="6350794"/>
                </a:cubicBezTo>
                <a:cubicBezTo>
                  <a:pt x="1470951" y="6765661"/>
                  <a:pt x="1637704" y="7114514"/>
                  <a:pt x="1855192" y="7397354"/>
                </a:cubicBezTo>
                <a:cubicBezTo>
                  <a:pt x="2072679" y="7680193"/>
                  <a:pt x="2331574" y="7893844"/>
                  <a:pt x="2631876" y="8038307"/>
                </a:cubicBezTo>
                <a:cubicBezTo>
                  <a:pt x="2932178" y="8182769"/>
                  <a:pt x="3268728" y="8255000"/>
                  <a:pt x="3641526" y="8255000"/>
                </a:cubicBezTo>
                <a:cubicBezTo>
                  <a:pt x="4030860" y="8255000"/>
                  <a:pt x="4376737" y="8182769"/>
                  <a:pt x="4679156" y="8038307"/>
                </a:cubicBezTo>
                <a:cubicBezTo>
                  <a:pt x="4981575" y="7893844"/>
                  <a:pt x="5237360" y="7680193"/>
                  <a:pt x="5446514" y="7397354"/>
                </a:cubicBezTo>
                <a:cubicBezTo>
                  <a:pt x="5655667" y="7114514"/>
                  <a:pt x="5814086" y="6765661"/>
                  <a:pt x="5921771" y="6350794"/>
                </a:cubicBezTo>
                <a:cubicBezTo>
                  <a:pt x="6029457" y="5935928"/>
                  <a:pt x="6083300" y="5458090"/>
                  <a:pt x="6083300" y="4917282"/>
                </a:cubicBezTo>
                <a:close/>
              </a:path>
            </a:pathLst>
          </a:custGeom>
          <a:solidFill>
            <a:srgbClr val="FFFFFF">
              <a:alpha val="100000"/>
            </a:srgbClr>
          </a:solidFill>
          <a:ln w="233">
            <a:noFill/>
          </a:ln>
        </p:spPr>
        <p:style>
          <a:lnRef idx="2">
            <a:schemeClr val="accent1">
              <a:shade val="50000"/>
            </a:schemeClr>
          </a:lnRef>
          <a:fillRef idx="1">
            <a:schemeClr val="accent1"/>
          </a:fillRef>
          <a:effectRef idx="0">
            <a:schemeClr val="accent1"/>
          </a:effectRef>
          <a:fontRef idx="minor">
            <a:schemeClr val="lt1"/>
          </a:fontRef>
        </p:style>
      </p:sp>
      <p:sp>
        <p:nvSpPr>
          <p:cNvPr id="143" name="Freeform 143"/>
          <p:cNvSpPr/>
          <p:nvPr/>
        </p:nvSpPr>
        <p:spPr>
          <a:xfrm>
            <a:off x="2043193" y="3764165"/>
            <a:ext cx="89307" cy="148444"/>
          </a:xfrm>
          <a:custGeom>
            <a:avLst/>
            <a:gdLst/>
            <a:ahLst/>
            <a:cxnLst/>
            <a:rect l="0" t="0" r="0" b="0"/>
            <a:pathLst>
              <a:path w="5668367" h="9410700">
                <a:moveTo>
                  <a:pt x="1147167" y="1412082"/>
                </a:moveTo>
                <a:lnTo>
                  <a:pt x="1147167" y="9410700"/>
                </a:lnTo>
                <a:lnTo>
                  <a:pt x="0" y="9410700"/>
                </a:lnTo>
                <a:lnTo>
                  <a:pt x="0" y="127000"/>
                </a:lnTo>
                <a:lnTo>
                  <a:pt x="1048345" y="127000"/>
                </a:lnTo>
                <a:close/>
                <a:moveTo>
                  <a:pt x="5668367" y="3423841"/>
                </a:moveTo>
                <a:lnTo>
                  <a:pt x="5668367" y="3554215"/>
                </a:lnTo>
                <a:cubicBezTo>
                  <a:pt x="5668367" y="4042106"/>
                  <a:pt x="5610489" y="4493882"/>
                  <a:pt x="5494734" y="4909543"/>
                </a:cubicBezTo>
                <a:cubicBezTo>
                  <a:pt x="5379111" y="5325203"/>
                  <a:pt x="5210770" y="5686029"/>
                  <a:pt x="4989710" y="5992019"/>
                </a:cubicBezTo>
                <a:cubicBezTo>
                  <a:pt x="4768783" y="6298010"/>
                  <a:pt x="4497189" y="6535804"/>
                  <a:pt x="4174926" y="6705402"/>
                </a:cubicBezTo>
                <a:cubicBezTo>
                  <a:pt x="3852796" y="6874867"/>
                  <a:pt x="3483107" y="6959600"/>
                  <a:pt x="3065859" y="6959600"/>
                </a:cubicBezTo>
                <a:cubicBezTo>
                  <a:pt x="2640409" y="6959600"/>
                  <a:pt x="2264502" y="6889286"/>
                  <a:pt x="1938139" y="6748661"/>
                </a:cubicBezTo>
                <a:cubicBezTo>
                  <a:pt x="1611775" y="6607903"/>
                  <a:pt x="1334955" y="6403116"/>
                  <a:pt x="1107678" y="6134299"/>
                </a:cubicBezTo>
                <a:cubicBezTo>
                  <a:pt x="880533" y="5865482"/>
                  <a:pt x="699822" y="5542889"/>
                  <a:pt x="565546" y="5166519"/>
                </a:cubicBezTo>
                <a:cubicBezTo>
                  <a:pt x="431403" y="4790017"/>
                  <a:pt x="339526" y="4366022"/>
                  <a:pt x="289917" y="3894535"/>
                </a:cubicBezTo>
                <a:lnTo>
                  <a:pt x="289917" y="3199607"/>
                </a:lnTo>
                <a:cubicBezTo>
                  <a:pt x="339526" y="2703513"/>
                  <a:pt x="432461" y="2259145"/>
                  <a:pt x="568721" y="1866504"/>
                </a:cubicBezTo>
                <a:cubicBezTo>
                  <a:pt x="704982" y="1473730"/>
                  <a:pt x="885692" y="1137841"/>
                  <a:pt x="1110853" y="858838"/>
                </a:cubicBezTo>
                <a:cubicBezTo>
                  <a:pt x="1336013" y="579703"/>
                  <a:pt x="1609725" y="366779"/>
                  <a:pt x="1931987" y="220068"/>
                </a:cubicBezTo>
                <a:cubicBezTo>
                  <a:pt x="2254250" y="73356"/>
                  <a:pt x="2625989" y="0"/>
                  <a:pt x="3047206" y="0"/>
                </a:cubicBezTo>
                <a:cubicBezTo>
                  <a:pt x="3468687" y="0"/>
                  <a:pt x="3842543" y="81691"/>
                  <a:pt x="4168775" y="245071"/>
                </a:cubicBezTo>
                <a:cubicBezTo>
                  <a:pt x="4495138" y="408319"/>
                  <a:pt x="4769842" y="640887"/>
                  <a:pt x="4992885" y="942777"/>
                </a:cubicBezTo>
                <a:cubicBezTo>
                  <a:pt x="5215929" y="1244667"/>
                  <a:pt x="5384270" y="1605492"/>
                  <a:pt x="5497909" y="2025254"/>
                </a:cubicBezTo>
                <a:cubicBezTo>
                  <a:pt x="5611547" y="2444883"/>
                  <a:pt x="5668367" y="2911079"/>
                  <a:pt x="5668367" y="3423841"/>
                </a:cubicBezTo>
                <a:close/>
                <a:moveTo>
                  <a:pt x="4521200" y="3553222"/>
                </a:moveTo>
                <a:lnTo>
                  <a:pt x="4521200" y="3422849"/>
                </a:lnTo>
                <a:cubicBezTo>
                  <a:pt x="4521200" y="3087754"/>
                  <a:pt x="4486010" y="2772305"/>
                  <a:pt x="4415631" y="2476500"/>
                </a:cubicBezTo>
                <a:cubicBezTo>
                  <a:pt x="4345384" y="2180564"/>
                  <a:pt x="4236706" y="1919883"/>
                  <a:pt x="4089598" y="1694458"/>
                </a:cubicBezTo>
                <a:cubicBezTo>
                  <a:pt x="3942622" y="1468901"/>
                  <a:pt x="3755297" y="1290969"/>
                  <a:pt x="3527623" y="1160661"/>
                </a:cubicBezTo>
                <a:cubicBezTo>
                  <a:pt x="3299949" y="1030354"/>
                  <a:pt x="3028817" y="965200"/>
                  <a:pt x="2714228" y="965200"/>
                </a:cubicBezTo>
                <a:cubicBezTo>
                  <a:pt x="2424377" y="965200"/>
                  <a:pt x="2172824" y="1014810"/>
                  <a:pt x="1959570" y="1114029"/>
                </a:cubicBezTo>
                <a:cubicBezTo>
                  <a:pt x="1746316" y="1213247"/>
                  <a:pt x="1565142" y="1346664"/>
                  <a:pt x="1416050" y="1514277"/>
                </a:cubicBezTo>
                <a:cubicBezTo>
                  <a:pt x="1267089" y="1681890"/>
                  <a:pt x="1146042" y="1872258"/>
                  <a:pt x="1052909" y="2085380"/>
                </a:cubicBezTo>
                <a:cubicBezTo>
                  <a:pt x="959776" y="2298370"/>
                  <a:pt x="890389" y="2518701"/>
                  <a:pt x="844748" y="2746375"/>
                </a:cubicBezTo>
                <a:lnTo>
                  <a:pt x="844748" y="4353918"/>
                </a:lnTo>
                <a:cubicBezTo>
                  <a:pt x="927562" y="4643504"/>
                  <a:pt x="1043450" y="4915562"/>
                  <a:pt x="1192410" y="5170091"/>
                </a:cubicBezTo>
                <a:cubicBezTo>
                  <a:pt x="1341503" y="5424488"/>
                  <a:pt x="1540271" y="5629275"/>
                  <a:pt x="1788715" y="5784454"/>
                </a:cubicBezTo>
                <a:cubicBezTo>
                  <a:pt x="2037159" y="5939632"/>
                  <a:pt x="2349764" y="6017221"/>
                  <a:pt x="2726531" y="6017221"/>
                </a:cubicBezTo>
                <a:cubicBezTo>
                  <a:pt x="3037019" y="6017221"/>
                  <a:pt x="3305042" y="5952067"/>
                  <a:pt x="3530600" y="5821760"/>
                </a:cubicBezTo>
                <a:cubicBezTo>
                  <a:pt x="3756289" y="5691320"/>
                  <a:pt x="3942622" y="5512330"/>
                  <a:pt x="4089598" y="5284788"/>
                </a:cubicBezTo>
                <a:cubicBezTo>
                  <a:pt x="4236706" y="5057114"/>
                  <a:pt x="4345384" y="4795375"/>
                  <a:pt x="4415631" y="4499571"/>
                </a:cubicBezTo>
                <a:cubicBezTo>
                  <a:pt x="4486010" y="4203767"/>
                  <a:pt x="4521200" y="3888317"/>
                  <a:pt x="4521200" y="3553222"/>
                </a:cubicBezTo>
                <a:close/>
              </a:path>
            </a:pathLst>
          </a:custGeom>
          <a:solidFill>
            <a:srgbClr val="FFFFFF">
              <a:alpha val="100000"/>
            </a:srgbClr>
          </a:solidFill>
          <a:ln w="233">
            <a:noFill/>
          </a:ln>
        </p:spPr>
        <p:style>
          <a:lnRef idx="2">
            <a:schemeClr val="accent1">
              <a:shade val="50000"/>
            </a:schemeClr>
          </a:lnRef>
          <a:fillRef idx="1">
            <a:schemeClr val="accent1"/>
          </a:fillRef>
          <a:effectRef idx="0">
            <a:schemeClr val="accent1"/>
          </a:effectRef>
          <a:fontRef idx="minor">
            <a:schemeClr val="lt1"/>
          </a:fontRef>
        </p:style>
      </p:sp>
      <p:sp>
        <p:nvSpPr>
          <p:cNvPr id="144" name="Freeform 144"/>
          <p:cNvSpPr/>
          <p:nvPr/>
        </p:nvSpPr>
        <p:spPr>
          <a:xfrm>
            <a:off x="2151144" y="3764164"/>
            <a:ext cx="89742" cy="109780"/>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FFFFFF">
              <a:alpha val="100000"/>
            </a:srgbClr>
          </a:solidFill>
          <a:ln w="233">
            <a:noFill/>
          </a:ln>
        </p:spPr>
        <p:style>
          <a:lnRef idx="2">
            <a:schemeClr val="accent1">
              <a:shade val="50000"/>
            </a:schemeClr>
          </a:lnRef>
          <a:fillRef idx="1">
            <a:schemeClr val="accent1"/>
          </a:fillRef>
          <a:effectRef idx="0">
            <a:schemeClr val="accent1"/>
          </a:effectRef>
          <a:fontRef idx="minor">
            <a:schemeClr val="lt1"/>
          </a:fontRef>
        </p:style>
      </p:sp>
      <p:sp>
        <p:nvSpPr>
          <p:cNvPr id="145" name="Freeform 145"/>
          <p:cNvSpPr/>
          <p:nvPr/>
        </p:nvSpPr>
        <p:spPr>
          <a:xfrm>
            <a:off x="2262137" y="3764164"/>
            <a:ext cx="83004" cy="107677"/>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FFFFFF">
              <a:alpha val="100000"/>
            </a:srgbClr>
          </a:solidFill>
          <a:ln w="233">
            <a:noFill/>
          </a:ln>
        </p:spPr>
        <p:style>
          <a:lnRef idx="2">
            <a:schemeClr val="accent1">
              <a:shade val="50000"/>
            </a:schemeClr>
          </a:lnRef>
          <a:fillRef idx="1">
            <a:schemeClr val="accent1"/>
          </a:fillRef>
          <a:effectRef idx="0">
            <a:schemeClr val="accent1"/>
          </a:effectRef>
          <a:fontRef idx="minor">
            <a:schemeClr val="lt1"/>
          </a:fontRef>
        </p:style>
      </p:sp>
      <p:sp>
        <p:nvSpPr>
          <p:cNvPr id="146" name="Freeform 146"/>
          <p:cNvSpPr/>
          <p:nvPr/>
        </p:nvSpPr>
        <p:spPr>
          <a:xfrm>
            <a:off x="2416930" y="3727705"/>
            <a:ext cx="103448" cy="146240"/>
          </a:xfrm>
          <a:custGeom>
            <a:avLst/>
            <a:gdLst/>
            <a:ahLst/>
            <a:cxnLst/>
            <a:rect l="0" t="0" r="0" b="0"/>
            <a:pathLst>
              <a:path w="6565900" h="9271000">
                <a:moveTo>
                  <a:pt x="5359400" y="6862565"/>
                </a:moveTo>
                <a:cubicBezTo>
                  <a:pt x="5359400" y="6651956"/>
                  <a:pt x="5327385" y="6465094"/>
                  <a:pt x="5263356" y="6301979"/>
                </a:cubicBezTo>
                <a:cubicBezTo>
                  <a:pt x="5199459" y="6138863"/>
                  <a:pt x="5087937" y="5991292"/>
                  <a:pt x="4928790" y="5859265"/>
                </a:cubicBezTo>
                <a:cubicBezTo>
                  <a:pt x="4769775" y="5727105"/>
                  <a:pt x="4550899" y="5601164"/>
                  <a:pt x="4272160" y="5481440"/>
                </a:cubicBezTo>
                <a:cubicBezTo>
                  <a:pt x="3993554" y="5361583"/>
                  <a:pt x="3641526" y="5239743"/>
                  <a:pt x="3216076" y="5115918"/>
                </a:cubicBezTo>
                <a:cubicBezTo>
                  <a:pt x="2769989" y="4983758"/>
                  <a:pt x="2367293" y="4836187"/>
                  <a:pt x="2007989" y="4673204"/>
                </a:cubicBezTo>
                <a:cubicBezTo>
                  <a:pt x="1648684" y="4510088"/>
                  <a:pt x="1340974" y="4323226"/>
                  <a:pt x="1084857" y="4112618"/>
                </a:cubicBezTo>
                <a:cubicBezTo>
                  <a:pt x="828873" y="3902009"/>
                  <a:pt x="632751" y="3660445"/>
                  <a:pt x="496490" y="3387924"/>
                </a:cubicBezTo>
                <a:cubicBezTo>
                  <a:pt x="360230" y="3115403"/>
                  <a:pt x="292100" y="2803658"/>
                  <a:pt x="292100" y="2452688"/>
                </a:cubicBezTo>
                <a:cubicBezTo>
                  <a:pt x="292100" y="2101718"/>
                  <a:pt x="364397" y="1777604"/>
                  <a:pt x="508992" y="1480344"/>
                </a:cubicBezTo>
                <a:cubicBezTo>
                  <a:pt x="653586" y="1183085"/>
                  <a:pt x="861218" y="923991"/>
                  <a:pt x="1131887" y="703065"/>
                </a:cubicBezTo>
                <a:cubicBezTo>
                  <a:pt x="1402688" y="482138"/>
                  <a:pt x="1726075" y="309761"/>
                  <a:pt x="2102048" y="185936"/>
                </a:cubicBezTo>
                <a:cubicBezTo>
                  <a:pt x="2478153" y="61979"/>
                  <a:pt x="2897650" y="0"/>
                  <a:pt x="3360539" y="0"/>
                </a:cubicBezTo>
                <a:cubicBezTo>
                  <a:pt x="4038269" y="0"/>
                  <a:pt x="4613671" y="129051"/>
                  <a:pt x="5086746" y="387152"/>
                </a:cubicBezTo>
                <a:cubicBezTo>
                  <a:pt x="5559954" y="645121"/>
                  <a:pt x="5920514" y="981538"/>
                  <a:pt x="6168429" y="1396405"/>
                </a:cubicBezTo>
                <a:cubicBezTo>
                  <a:pt x="6416476" y="1811272"/>
                  <a:pt x="6540500" y="2254052"/>
                  <a:pt x="6540500" y="2724746"/>
                </a:cubicBezTo>
                <a:lnTo>
                  <a:pt x="5346700" y="2724746"/>
                </a:lnTo>
                <a:cubicBezTo>
                  <a:pt x="5346700" y="2386079"/>
                  <a:pt x="5274336" y="2085645"/>
                  <a:pt x="5129609" y="1823443"/>
                </a:cubicBezTo>
                <a:cubicBezTo>
                  <a:pt x="4985014" y="1561241"/>
                  <a:pt x="4766071" y="1354799"/>
                  <a:pt x="4472781" y="1204119"/>
                </a:cubicBezTo>
                <a:cubicBezTo>
                  <a:pt x="4179490" y="1053307"/>
                  <a:pt x="3807750" y="977900"/>
                  <a:pt x="3357562" y="977900"/>
                </a:cubicBezTo>
                <a:cubicBezTo>
                  <a:pt x="2931980" y="977900"/>
                  <a:pt x="2580745" y="1041930"/>
                  <a:pt x="2303859" y="1169988"/>
                </a:cubicBezTo>
                <a:cubicBezTo>
                  <a:pt x="2027105" y="1298046"/>
                  <a:pt x="1821590" y="1471613"/>
                  <a:pt x="1687314" y="1690688"/>
                </a:cubicBezTo>
                <a:cubicBezTo>
                  <a:pt x="1553037" y="1909630"/>
                  <a:pt x="1485900" y="2159596"/>
                  <a:pt x="1485900" y="2440583"/>
                </a:cubicBezTo>
                <a:cubicBezTo>
                  <a:pt x="1485900" y="2630686"/>
                  <a:pt x="1526182" y="2803195"/>
                  <a:pt x="1606748" y="2958108"/>
                </a:cubicBezTo>
                <a:cubicBezTo>
                  <a:pt x="1687446" y="3113022"/>
                  <a:pt x="1813586" y="3256625"/>
                  <a:pt x="1985168" y="3388916"/>
                </a:cubicBezTo>
                <a:cubicBezTo>
                  <a:pt x="2156883" y="3521208"/>
                  <a:pt x="2376090" y="3643115"/>
                  <a:pt x="2642790" y="3754636"/>
                </a:cubicBezTo>
                <a:cubicBezTo>
                  <a:pt x="2909490" y="3866158"/>
                  <a:pt x="3228842" y="3973579"/>
                  <a:pt x="3600846" y="4076899"/>
                </a:cubicBezTo>
                <a:cubicBezTo>
                  <a:pt x="4113609" y="4221626"/>
                  <a:pt x="4556058" y="4382823"/>
                  <a:pt x="4928195" y="4560491"/>
                </a:cubicBezTo>
                <a:cubicBezTo>
                  <a:pt x="5300464" y="4738159"/>
                  <a:pt x="5607513" y="4937522"/>
                  <a:pt x="5849342" y="5158582"/>
                </a:cubicBezTo>
                <a:cubicBezTo>
                  <a:pt x="6091303" y="5379641"/>
                  <a:pt x="6271220" y="5629672"/>
                  <a:pt x="6389092" y="5908675"/>
                </a:cubicBezTo>
                <a:cubicBezTo>
                  <a:pt x="6506964" y="6187546"/>
                  <a:pt x="6565900" y="6502599"/>
                  <a:pt x="6565900" y="6853833"/>
                </a:cubicBezTo>
                <a:cubicBezTo>
                  <a:pt x="6565900" y="7221472"/>
                  <a:pt x="6491420" y="7554053"/>
                  <a:pt x="6342459" y="7851577"/>
                </a:cubicBezTo>
                <a:cubicBezTo>
                  <a:pt x="6193631" y="8148969"/>
                  <a:pt x="5980575" y="8403101"/>
                  <a:pt x="5703292" y="8613974"/>
                </a:cubicBezTo>
                <a:cubicBezTo>
                  <a:pt x="5426008" y="8824715"/>
                  <a:pt x="5093956" y="8986904"/>
                  <a:pt x="4707135" y="9100543"/>
                </a:cubicBezTo>
                <a:cubicBezTo>
                  <a:pt x="4320447" y="9214180"/>
                  <a:pt x="3889176" y="9271000"/>
                  <a:pt x="3413323" y="9271000"/>
                </a:cubicBezTo>
                <a:cubicBezTo>
                  <a:pt x="2995546" y="9271000"/>
                  <a:pt x="2584912" y="9213056"/>
                  <a:pt x="2181423" y="9097169"/>
                </a:cubicBezTo>
                <a:cubicBezTo>
                  <a:pt x="1778066" y="8981282"/>
                  <a:pt x="1411882" y="8807517"/>
                  <a:pt x="1082873" y="8575874"/>
                </a:cubicBezTo>
                <a:cubicBezTo>
                  <a:pt x="753996" y="8344231"/>
                  <a:pt x="491265" y="8057754"/>
                  <a:pt x="294679" y="7716441"/>
                </a:cubicBezTo>
                <a:cubicBezTo>
                  <a:pt x="98226" y="7374996"/>
                  <a:pt x="0" y="6978783"/>
                  <a:pt x="0" y="6527800"/>
                </a:cubicBezTo>
                <a:lnTo>
                  <a:pt x="1193800" y="6527800"/>
                </a:lnTo>
                <a:cubicBezTo>
                  <a:pt x="1193800" y="6837495"/>
                  <a:pt x="1253728" y="7102806"/>
                  <a:pt x="1373584" y="7323733"/>
                </a:cubicBezTo>
                <a:cubicBezTo>
                  <a:pt x="1493440" y="7544660"/>
                  <a:pt x="1657680" y="7727421"/>
                  <a:pt x="1866304" y="7872016"/>
                </a:cubicBezTo>
                <a:cubicBezTo>
                  <a:pt x="2075060" y="8016479"/>
                  <a:pt x="2312722" y="8122775"/>
                  <a:pt x="2579290" y="8190905"/>
                </a:cubicBezTo>
                <a:cubicBezTo>
                  <a:pt x="2845858" y="8259035"/>
                  <a:pt x="3123803" y="8293100"/>
                  <a:pt x="3413125" y="8293100"/>
                </a:cubicBezTo>
                <a:cubicBezTo>
                  <a:pt x="3830505" y="8293100"/>
                  <a:pt x="4183789" y="8235355"/>
                  <a:pt x="4472979" y="8119865"/>
                </a:cubicBezTo>
                <a:cubicBezTo>
                  <a:pt x="4762301" y="8004242"/>
                  <a:pt x="4982368" y="7839075"/>
                  <a:pt x="5133181" y="7624366"/>
                </a:cubicBezTo>
                <a:cubicBezTo>
                  <a:pt x="5283993" y="7409524"/>
                  <a:pt x="5359400" y="7155591"/>
                  <a:pt x="5359400" y="6862565"/>
                </a:cubicBezTo>
                <a:close/>
              </a:path>
            </a:pathLst>
          </a:custGeom>
          <a:solidFill>
            <a:srgbClr val="FFFFFF">
              <a:alpha val="100000"/>
            </a:srgbClr>
          </a:solidFill>
          <a:ln w="233">
            <a:noFill/>
          </a:ln>
        </p:spPr>
        <p:style>
          <a:lnRef idx="2">
            <a:schemeClr val="accent1">
              <a:shade val="50000"/>
            </a:schemeClr>
          </a:lnRef>
          <a:fillRef idx="1">
            <a:schemeClr val="accent1"/>
          </a:fillRef>
          <a:effectRef idx="0">
            <a:schemeClr val="accent1"/>
          </a:effectRef>
          <a:fontRef idx="minor">
            <a:schemeClr val="lt1"/>
          </a:fontRef>
        </p:style>
      </p:sp>
      <p:sp>
        <p:nvSpPr>
          <p:cNvPr id="147" name="Freeform 147"/>
          <p:cNvSpPr/>
          <p:nvPr/>
        </p:nvSpPr>
        <p:spPr>
          <a:xfrm>
            <a:off x="2536727" y="3764164"/>
            <a:ext cx="89101" cy="109780"/>
          </a:xfrm>
          <a:custGeom>
            <a:avLst/>
            <a:gdLst/>
            <a:ahLst/>
            <a:cxnLst/>
            <a:rect l="0" t="0" r="0" b="0"/>
            <a:pathLst>
              <a:path w="5655270" h="6959600">
                <a:moveTo>
                  <a:pt x="2982714" y="6017221"/>
                </a:moveTo>
                <a:cubicBezTo>
                  <a:pt x="3255499" y="6017221"/>
                  <a:pt x="3507647" y="5961394"/>
                  <a:pt x="3739157" y="5849740"/>
                </a:cubicBezTo>
                <a:cubicBezTo>
                  <a:pt x="3970668" y="5738085"/>
                  <a:pt x="4160837" y="5584032"/>
                  <a:pt x="4309665" y="5387579"/>
                </a:cubicBezTo>
                <a:cubicBezTo>
                  <a:pt x="4458493" y="5190993"/>
                  <a:pt x="4543226" y="4966560"/>
                  <a:pt x="4563864" y="4714280"/>
                </a:cubicBezTo>
                <a:lnTo>
                  <a:pt x="5655270" y="4714280"/>
                </a:lnTo>
                <a:cubicBezTo>
                  <a:pt x="5634632" y="5111288"/>
                  <a:pt x="5501282" y="5480381"/>
                  <a:pt x="5255220" y="5821561"/>
                </a:cubicBezTo>
                <a:cubicBezTo>
                  <a:pt x="5009289" y="6162609"/>
                  <a:pt x="4687887" y="6437578"/>
                  <a:pt x="4291012" y="6646466"/>
                </a:cubicBezTo>
                <a:cubicBezTo>
                  <a:pt x="3894137" y="6855221"/>
                  <a:pt x="3458104" y="6959600"/>
                  <a:pt x="2982912" y="6959600"/>
                </a:cubicBezTo>
                <a:cubicBezTo>
                  <a:pt x="2478484" y="6959600"/>
                  <a:pt x="2039209" y="6870700"/>
                  <a:pt x="1665089" y="6692900"/>
                </a:cubicBezTo>
                <a:cubicBezTo>
                  <a:pt x="1290968" y="6515100"/>
                  <a:pt x="980876" y="6271155"/>
                  <a:pt x="734814" y="5961063"/>
                </a:cubicBezTo>
                <a:cubicBezTo>
                  <a:pt x="488883" y="5650839"/>
                  <a:pt x="304932" y="5294115"/>
                  <a:pt x="182959" y="4890890"/>
                </a:cubicBezTo>
                <a:cubicBezTo>
                  <a:pt x="60986" y="4487665"/>
                  <a:pt x="0" y="4060693"/>
                  <a:pt x="0" y="3609975"/>
                </a:cubicBezTo>
                <a:lnTo>
                  <a:pt x="0" y="3349625"/>
                </a:lnTo>
                <a:cubicBezTo>
                  <a:pt x="0" y="2898775"/>
                  <a:pt x="60986" y="2471738"/>
                  <a:pt x="182959" y="2068513"/>
                </a:cubicBezTo>
                <a:cubicBezTo>
                  <a:pt x="304932" y="1665288"/>
                  <a:pt x="488883" y="1308630"/>
                  <a:pt x="734814" y="998538"/>
                </a:cubicBezTo>
                <a:cubicBezTo>
                  <a:pt x="980876" y="688446"/>
                  <a:pt x="1290968" y="444500"/>
                  <a:pt x="1665089" y="266700"/>
                </a:cubicBezTo>
                <a:cubicBezTo>
                  <a:pt x="2039209" y="88900"/>
                  <a:pt x="2478484" y="0"/>
                  <a:pt x="2982912" y="0"/>
                </a:cubicBezTo>
                <a:cubicBezTo>
                  <a:pt x="3507713" y="0"/>
                  <a:pt x="3966500" y="106496"/>
                  <a:pt x="4359275" y="319485"/>
                </a:cubicBezTo>
                <a:cubicBezTo>
                  <a:pt x="4752049" y="532342"/>
                  <a:pt x="5061082" y="821796"/>
                  <a:pt x="5286375" y="1187847"/>
                </a:cubicBezTo>
                <a:cubicBezTo>
                  <a:pt x="5511667" y="1553766"/>
                  <a:pt x="5634632" y="1968236"/>
                  <a:pt x="5655270" y="2431257"/>
                </a:cubicBezTo>
                <a:lnTo>
                  <a:pt x="4563864" y="2431257"/>
                </a:lnTo>
                <a:cubicBezTo>
                  <a:pt x="4543226" y="2154238"/>
                  <a:pt x="4465703" y="1904075"/>
                  <a:pt x="4331295" y="1680766"/>
                </a:cubicBezTo>
                <a:cubicBezTo>
                  <a:pt x="4197019" y="1457325"/>
                  <a:pt x="4015118" y="1278401"/>
                  <a:pt x="3785592" y="1143993"/>
                </a:cubicBezTo>
                <a:cubicBezTo>
                  <a:pt x="3556198" y="1009584"/>
                  <a:pt x="3288572" y="942380"/>
                  <a:pt x="2982714" y="942380"/>
                </a:cubicBezTo>
                <a:cubicBezTo>
                  <a:pt x="2631215" y="942380"/>
                  <a:pt x="2336601" y="1011635"/>
                  <a:pt x="2098873" y="1150144"/>
                </a:cubicBezTo>
                <a:cubicBezTo>
                  <a:pt x="1861277" y="1288654"/>
                  <a:pt x="1673225" y="1474788"/>
                  <a:pt x="1534715" y="1708547"/>
                </a:cubicBezTo>
                <a:cubicBezTo>
                  <a:pt x="1396206" y="1942307"/>
                  <a:pt x="1296987" y="2200805"/>
                  <a:pt x="1237059" y="2484041"/>
                </a:cubicBezTo>
                <a:cubicBezTo>
                  <a:pt x="1177131" y="2767278"/>
                  <a:pt x="1147167" y="3055806"/>
                  <a:pt x="1147167" y="3349625"/>
                </a:cubicBezTo>
                <a:lnTo>
                  <a:pt x="1147167" y="3609975"/>
                </a:lnTo>
                <a:cubicBezTo>
                  <a:pt x="1147167" y="3903663"/>
                  <a:pt x="1176072" y="4193249"/>
                  <a:pt x="1233884" y="4478735"/>
                </a:cubicBezTo>
                <a:cubicBezTo>
                  <a:pt x="1291828" y="4764088"/>
                  <a:pt x="1389988" y="5022586"/>
                  <a:pt x="1528365" y="5254229"/>
                </a:cubicBezTo>
                <a:cubicBezTo>
                  <a:pt x="1666875" y="5485739"/>
                  <a:pt x="1854993" y="5670815"/>
                  <a:pt x="2092721" y="5809457"/>
                </a:cubicBezTo>
                <a:cubicBezTo>
                  <a:pt x="2330450" y="5947966"/>
                  <a:pt x="2627114" y="6017221"/>
                  <a:pt x="2982714" y="6017221"/>
                </a:cubicBezTo>
                <a:close/>
              </a:path>
            </a:pathLst>
          </a:custGeom>
          <a:solidFill>
            <a:srgbClr val="FFFFFF">
              <a:alpha val="100000"/>
            </a:srgbClr>
          </a:solidFill>
          <a:ln w="233">
            <a:noFill/>
          </a:ln>
        </p:spPr>
        <p:style>
          <a:lnRef idx="2">
            <a:schemeClr val="accent1">
              <a:shade val="50000"/>
            </a:schemeClr>
          </a:lnRef>
          <a:fillRef idx="1">
            <a:schemeClr val="accent1"/>
          </a:fillRef>
          <a:effectRef idx="0">
            <a:schemeClr val="accent1"/>
          </a:effectRef>
          <a:fontRef idx="minor">
            <a:schemeClr val="lt1"/>
          </a:fontRef>
        </p:style>
      </p:sp>
      <p:sp>
        <p:nvSpPr>
          <p:cNvPr id="148" name="Freeform 148"/>
          <p:cNvSpPr/>
          <p:nvPr/>
        </p:nvSpPr>
        <p:spPr>
          <a:xfrm>
            <a:off x="2646780" y="3727505"/>
            <a:ext cx="21409" cy="144437"/>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FFFFFF">
              <a:alpha val="100000"/>
            </a:srgbClr>
          </a:solidFill>
          <a:ln w="233">
            <a:noFill/>
          </a:ln>
        </p:spPr>
        <p:style>
          <a:lnRef idx="2">
            <a:schemeClr val="accent1">
              <a:shade val="50000"/>
            </a:schemeClr>
          </a:lnRef>
          <a:fillRef idx="1">
            <a:schemeClr val="accent1"/>
          </a:fillRef>
          <a:effectRef idx="0">
            <a:schemeClr val="accent1"/>
          </a:effectRef>
          <a:fontRef idx="minor">
            <a:schemeClr val="lt1"/>
          </a:fontRef>
        </p:style>
      </p:sp>
      <p:sp>
        <p:nvSpPr>
          <p:cNvPr id="149" name="Freeform 149"/>
          <p:cNvSpPr/>
          <p:nvPr/>
        </p:nvSpPr>
        <p:spPr>
          <a:xfrm>
            <a:off x="2690960" y="3764164"/>
            <a:ext cx="89742" cy="109780"/>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FFFFFF">
              <a:alpha val="100000"/>
            </a:srgbClr>
          </a:solidFill>
          <a:ln w="233">
            <a:noFill/>
          </a:ln>
        </p:spPr>
        <p:style>
          <a:lnRef idx="2">
            <a:schemeClr val="accent1">
              <a:shade val="50000"/>
            </a:schemeClr>
          </a:lnRef>
          <a:fillRef idx="1">
            <a:schemeClr val="accent1"/>
          </a:fillRef>
          <a:effectRef idx="0">
            <a:schemeClr val="accent1"/>
          </a:effectRef>
          <a:fontRef idx="minor">
            <a:schemeClr val="lt1"/>
          </a:fontRef>
        </p:style>
      </p:sp>
      <p:sp>
        <p:nvSpPr>
          <p:cNvPr id="150" name="Freeform 150"/>
          <p:cNvSpPr/>
          <p:nvPr/>
        </p:nvSpPr>
        <p:spPr>
          <a:xfrm>
            <a:off x="2801973" y="3764164"/>
            <a:ext cx="83004" cy="107677"/>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FFFFFF">
              <a:alpha val="100000"/>
            </a:srgbClr>
          </a:solidFill>
          <a:ln w="233">
            <a:noFill/>
          </a:ln>
        </p:spPr>
        <p:style>
          <a:lnRef idx="2">
            <a:schemeClr val="accent1">
              <a:shade val="50000"/>
            </a:schemeClr>
          </a:lnRef>
          <a:fillRef idx="1">
            <a:schemeClr val="accent1"/>
          </a:fillRef>
          <a:effectRef idx="0">
            <a:schemeClr val="accent1"/>
          </a:effectRef>
          <a:fontRef idx="minor">
            <a:schemeClr val="lt1"/>
          </a:fontRef>
        </p:style>
      </p:sp>
      <p:sp>
        <p:nvSpPr>
          <p:cNvPr id="151" name="Freeform 151"/>
          <p:cNvSpPr/>
          <p:nvPr/>
        </p:nvSpPr>
        <p:spPr>
          <a:xfrm>
            <a:off x="2907744" y="3764164"/>
            <a:ext cx="89101" cy="109780"/>
          </a:xfrm>
          <a:custGeom>
            <a:avLst/>
            <a:gdLst/>
            <a:ahLst/>
            <a:cxnLst/>
            <a:rect l="0" t="0" r="0" b="0"/>
            <a:pathLst>
              <a:path w="5655270" h="6959600">
                <a:moveTo>
                  <a:pt x="2982714" y="6017221"/>
                </a:moveTo>
                <a:cubicBezTo>
                  <a:pt x="3255499" y="6017221"/>
                  <a:pt x="3507647" y="5961394"/>
                  <a:pt x="3739157" y="5849740"/>
                </a:cubicBezTo>
                <a:cubicBezTo>
                  <a:pt x="3970668" y="5738085"/>
                  <a:pt x="4160837" y="5584032"/>
                  <a:pt x="4309665" y="5387579"/>
                </a:cubicBezTo>
                <a:cubicBezTo>
                  <a:pt x="4458493" y="5190993"/>
                  <a:pt x="4543226" y="4966560"/>
                  <a:pt x="4563864" y="4714280"/>
                </a:cubicBezTo>
                <a:lnTo>
                  <a:pt x="5655270" y="4714280"/>
                </a:lnTo>
                <a:cubicBezTo>
                  <a:pt x="5634632" y="5111288"/>
                  <a:pt x="5501282" y="5480381"/>
                  <a:pt x="5255220" y="5821561"/>
                </a:cubicBezTo>
                <a:cubicBezTo>
                  <a:pt x="5009289" y="6162609"/>
                  <a:pt x="4687887" y="6437578"/>
                  <a:pt x="4291012" y="6646466"/>
                </a:cubicBezTo>
                <a:cubicBezTo>
                  <a:pt x="3894137" y="6855221"/>
                  <a:pt x="3458104" y="6959600"/>
                  <a:pt x="2982912" y="6959600"/>
                </a:cubicBezTo>
                <a:cubicBezTo>
                  <a:pt x="2478484" y="6959600"/>
                  <a:pt x="2039209" y="6870700"/>
                  <a:pt x="1665089" y="6692900"/>
                </a:cubicBezTo>
                <a:cubicBezTo>
                  <a:pt x="1290968" y="6515100"/>
                  <a:pt x="980876" y="6271155"/>
                  <a:pt x="734814" y="5961063"/>
                </a:cubicBezTo>
                <a:cubicBezTo>
                  <a:pt x="488883" y="5650839"/>
                  <a:pt x="304932" y="5294115"/>
                  <a:pt x="182959" y="4890890"/>
                </a:cubicBezTo>
                <a:cubicBezTo>
                  <a:pt x="60986" y="4487665"/>
                  <a:pt x="0" y="4060693"/>
                  <a:pt x="0" y="3609975"/>
                </a:cubicBezTo>
                <a:lnTo>
                  <a:pt x="0" y="3349625"/>
                </a:lnTo>
                <a:cubicBezTo>
                  <a:pt x="0" y="2898775"/>
                  <a:pt x="60986" y="2471738"/>
                  <a:pt x="182959" y="2068513"/>
                </a:cubicBezTo>
                <a:cubicBezTo>
                  <a:pt x="304932" y="1665288"/>
                  <a:pt x="488883" y="1308630"/>
                  <a:pt x="734814" y="998538"/>
                </a:cubicBezTo>
                <a:cubicBezTo>
                  <a:pt x="980876" y="688446"/>
                  <a:pt x="1290968" y="444500"/>
                  <a:pt x="1665089" y="266700"/>
                </a:cubicBezTo>
                <a:cubicBezTo>
                  <a:pt x="2039209" y="88900"/>
                  <a:pt x="2478484" y="0"/>
                  <a:pt x="2982912" y="0"/>
                </a:cubicBezTo>
                <a:cubicBezTo>
                  <a:pt x="3507713" y="0"/>
                  <a:pt x="3966500" y="106496"/>
                  <a:pt x="4359275" y="319485"/>
                </a:cubicBezTo>
                <a:cubicBezTo>
                  <a:pt x="4752049" y="532342"/>
                  <a:pt x="5061082" y="821796"/>
                  <a:pt x="5286375" y="1187847"/>
                </a:cubicBezTo>
                <a:cubicBezTo>
                  <a:pt x="5511667" y="1553766"/>
                  <a:pt x="5634632" y="1968236"/>
                  <a:pt x="5655270" y="2431257"/>
                </a:cubicBezTo>
                <a:lnTo>
                  <a:pt x="4563864" y="2431257"/>
                </a:lnTo>
                <a:cubicBezTo>
                  <a:pt x="4543226" y="2154238"/>
                  <a:pt x="4465703" y="1904075"/>
                  <a:pt x="4331295" y="1680766"/>
                </a:cubicBezTo>
                <a:cubicBezTo>
                  <a:pt x="4197019" y="1457325"/>
                  <a:pt x="4015118" y="1278401"/>
                  <a:pt x="3785592" y="1143993"/>
                </a:cubicBezTo>
                <a:cubicBezTo>
                  <a:pt x="3556198" y="1009584"/>
                  <a:pt x="3288572" y="942380"/>
                  <a:pt x="2982714" y="942380"/>
                </a:cubicBezTo>
                <a:cubicBezTo>
                  <a:pt x="2631215" y="942380"/>
                  <a:pt x="2336601" y="1011635"/>
                  <a:pt x="2098873" y="1150144"/>
                </a:cubicBezTo>
                <a:cubicBezTo>
                  <a:pt x="1861277" y="1288654"/>
                  <a:pt x="1673225" y="1474788"/>
                  <a:pt x="1534715" y="1708547"/>
                </a:cubicBezTo>
                <a:cubicBezTo>
                  <a:pt x="1396206" y="1942307"/>
                  <a:pt x="1296987" y="2200805"/>
                  <a:pt x="1237059" y="2484041"/>
                </a:cubicBezTo>
                <a:cubicBezTo>
                  <a:pt x="1177131" y="2767278"/>
                  <a:pt x="1147167" y="3055806"/>
                  <a:pt x="1147167" y="3349625"/>
                </a:cubicBezTo>
                <a:lnTo>
                  <a:pt x="1147167" y="3609975"/>
                </a:lnTo>
                <a:cubicBezTo>
                  <a:pt x="1147167" y="3903663"/>
                  <a:pt x="1176072" y="4193249"/>
                  <a:pt x="1233884" y="4478735"/>
                </a:cubicBezTo>
                <a:cubicBezTo>
                  <a:pt x="1291828" y="4764088"/>
                  <a:pt x="1389988" y="5022586"/>
                  <a:pt x="1528365" y="5254229"/>
                </a:cubicBezTo>
                <a:cubicBezTo>
                  <a:pt x="1666875" y="5485739"/>
                  <a:pt x="1854993" y="5670815"/>
                  <a:pt x="2092721" y="5809457"/>
                </a:cubicBezTo>
                <a:cubicBezTo>
                  <a:pt x="2330450" y="5947966"/>
                  <a:pt x="2627114" y="6017221"/>
                  <a:pt x="2982714" y="6017221"/>
                </a:cubicBezTo>
                <a:close/>
              </a:path>
            </a:pathLst>
          </a:custGeom>
          <a:solidFill>
            <a:srgbClr val="FFFFFF">
              <a:alpha val="100000"/>
            </a:srgbClr>
          </a:solidFill>
          <a:ln w="233">
            <a:noFill/>
          </a:ln>
        </p:spPr>
        <p:style>
          <a:lnRef idx="2">
            <a:schemeClr val="accent1">
              <a:shade val="50000"/>
            </a:schemeClr>
          </a:lnRef>
          <a:fillRef idx="1">
            <a:schemeClr val="accent1"/>
          </a:fillRef>
          <a:effectRef idx="0">
            <a:schemeClr val="accent1"/>
          </a:effectRef>
          <a:fontRef idx="minor">
            <a:schemeClr val="lt1"/>
          </a:fontRef>
        </p:style>
      </p:sp>
      <p:sp>
        <p:nvSpPr>
          <p:cNvPr id="152" name="Freeform 152"/>
          <p:cNvSpPr/>
          <p:nvPr/>
        </p:nvSpPr>
        <p:spPr>
          <a:xfrm>
            <a:off x="3012992" y="3764164"/>
            <a:ext cx="89742" cy="109780"/>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FFFFFF">
              <a:alpha val="100000"/>
            </a:srgbClr>
          </a:solidFill>
          <a:ln w="233">
            <a:noFill/>
          </a:ln>
        </p:spPr>
        <p:style>
          <a:lnRef idx="2">
            <a:schemeClr val="accent1">
              <a:shade val="50000"/>
            </a:schemeClr>
          </a:lnRef>
          <a:fillRef idx="1">
            <a:schemeClr val="accent1"/>
          </a:fillRef>
          <a:effectRef idx="0">
            <a:schemeClr val="accent1"/>
          </a:effectRef>
          <a:fontRef idx="minor">
            <a:schemeClr val="lt1"/>
          </a:fontRef>
        </p:style>
      </p:sp>
      <p:sp>
        <p:nvSpPr>
          <p:cNvPr id="153" name="Freeform 153"/>
          <p:cNvSpPr/>
          <p:nvPr/>
        </p:nvSpPr>
        <p:spPr>
          <a:xfrm>
            <a:off x="3172129" y="3727705"/>
            <a:ext cx="109477" cy="146240"/>
          </a:xfrm>
          <a:custGeom>
            <a:avLst/>
            <a:gdLst/>
            <a:ahLst/>
            <a:cxnLst/>
            <a:rect l="0" t="0" r="0" b="0"/>
            <a:pathLst>
              <a:path w="6948487" h="9271000">
                <a:moveTo>
                  <a:pt x="5757862" y="6273999"/>
                </a:moveTo>
                <a:lnTo>
                  <a:pt x="6948487" y="6273999"/>
                </a:lnTo>
                <a:cubicBezTo>
                  <a:pt x="6886442" y="6844838"/>
                  <a:pt x="6723062" y="7355748"/>
                  <a:pt x="6458346" y="7806730"/>
                </a:cubicBezTo>
                <a:cubicBezTo>
                  <a:pt x="6193631" y="8257580"/>
                  <a:pt x="5819312" y="8614371"/>
                  <a:pt x="5335389" y="8877102"/>
                </a:cubicBezTo>
                <a:cubicBezTo>
                  <a:pt x="4851598" y="9139701"/>
                  <a:pt x="4247753" y="9271000"/>
                  <a:pt x="3523853" y="9271000"/>
                </a:cubicBezTo>
                <a:cubicBezTo>
                  <a:pt x="2994421" y="9271000"/>
                  <a:pt x="2513607" y="9171847"/>
                  <a:pt x="2081410" y="8973543"/>
                </a:cubicBezTo>
                <a:cubicBezTo>
                  <a:pt x="1649214" y="8775105"/>
                  <a:pt x="1278003" y="8493125"/>
                  <a:pt x="967779" y="8127604"/>
                </a:cubicBezTo>
                <a:cubicBezTo>
                  <a:pt x="657555" y="7761949"/>
                  <a:pt x="418703" y="7321947"/>
                  <a:pt x="251221" y="6807597"/>
                </a:cubicBezTo>
                <a:cubicBezTo>
                  <a:pt x="83740" y="6293247"/>
                  <a:pt x="0" y="5720028"/>
                  <a:pt x="0" y="5087938"/>
                </a:cubicBezTo>
                <a:lnTo>
                  <a:pt x="0" y="4189215"/>
                </a:lnTo>
                <a:cubicBezTo>
                  <a:pt x="0" y="3557125"/>
                  <a:pt x="83740" y="2983905"/>
                  <a:pt x="251221" y="2469555"/>
                </a:cubicBezTo>
                <a:cubicBezTo>
                  <a:pt x="418703" y="1955205"/>
                  <a:pt x="660664" y="1514211"/>
                  <a:pt x="977106" y="1146572"/>
                </a:cubicBezTo>
                <a:cubicBezTo>
                  <a:pt x="1293547" y="778934"/>
                  <a:pt x="1675077" y="495962"/>
                  <a:pt x="2121693" y="297657"/>
                </a:cubicBezTo>
                <a:cubicBezTo>
                  <a:pt x="2568442" y="99219"/>
                  <a:pt x="3070952" y="0"/>
                  <a:pt x="3629223" y="0"/>
                </a:cubicBezTo>
                <a:cubicBezTo>
                  <a:pt x="4311848" y="0"/>
                  <a:pt x="4888904" y="127993"/>
                  <a:pt x="5360392" y="383977"/>
                </a:cubicBezTo>
                <a:cubicBezTo>
                  <a:pt x="5831879" y="639829"/>
                  <a:pt x="6198923" y="993841"/>
                  <a:pt x="6461521" y="1446015"/>
                </a:cubicBezTo>
                <a:cubicBezTo>
                  <a:pt x="6724120" y="1898055"/>
                  <a:pt x="6886442" y="2421269"/>
                  <a:pt x="6948487" y="3015655"/>
                </a:cubicBezTo>
                <a:lnTo>
                  <a:pt x="5757862" y="3015655"/>
                </a:lnTo>
                <a:cubicBezTo>
                  <a:pt x="5700050" y="2594438"/>
                  <a:pt x="5592564" y="2232091"/>
                  <a:pt x="5435401" y="1928615"/>
                </a:cubicBezTo>
                <a:cubicBezTo>
                  <a:pt x="5278371" y="1625138"/>
                  <a:pt x="5055129" y="1390849"/>
                  <a:pt x="4765675" y="1225749"/>
                </a:cubicBezTo>
                <a:cubicBezTo>
                  <a:pt x="4476353" y="1060516"/>
                  <a:pt x="4098064" y="977900"/>
                  <a:pt x="3630810" y="977900"/>
                </a:cubicBezTo>
                <a:cubicBezTo>
                  <a:pt x="3229835" y="977900"/>
                  <a:pt x="2877410" y="1054299"/>
                  <a:pt x="2573535" y="1207096"/>
                </a:cubicBezTo>
                <a:cubicBezTo>
                  <a:pt x="2269662" y="1359893"/>
                  <a:pt x="2015397" y="1576719"/>
                  <a:pt x="1810742" y="1857574"/>
                </a:cubicBezTo>
                <a:cubicBezTo>
                  <a:pt x="1606219" y="2138297"/>
                  <a:pt x="1452231" y="2474847"/>
                  <a:pt x="1348779" y="2867224"/>
                </a:cubicBezTo>
                <a:cubicBezTo>
                  <a:pt x="1245459" y="3259469"/>
                  <a:pt x="1193800" y="3695105"/>
                  <a:pt x="1193800" y="4174133"/>
                </a:cubicBezTo>
                <a:lnTo>
                  <a:pt x="1193800" y="5084565"/>
                </a:lnTo>
                <a:cubicBezTo>
                  <a:pt x="1193800" y="5526419"/>
                  <a:pt x="1240300" y="5941484"/>
                  <a:pt x="1333301" y="6329760"/>
                </a:cubicBezTo>
                <a:cubicBezTo>
                  <a:pt x="1426302" y="6717904"/>
                  <a:pt x="1567854" y="7058555"/>
                  <a:pt x="1757957" y="7351713"/>
                </a:cubicBezTo>
                <a:cubicBezTo>
                  <a:pt x="1948193" y="7644871"/>
                  <a:pt x="2190088" y="7875059"/>
                  <a:pt x="2483643" y="8042275"/>
                </a:cubicBezTo>
                <a:cubicBezTo>
                  <a:pt x="2777199" y="8209492"/>
                  <a:pt x="3124464" y="8293100"/>
                  <a:pt x="3525440" y="8293100"/>
                </a:cubicBezTo>
                <a:cubicBezTo>
                  <a:pt x="4033969" y="8293100"/>
                  <a:pt x="4439113" y="8212601"/>
                  <a:pt x="4740870" y="8051602"/>
                </a:cubicBezTo>
                <a:cubicBezTo>
                  <a:pt x="5042627" y="7890471"/>
                  <a:pt x="5271029" y="7659225"/>
                  <a:pt x="5426075" y="7357865"/>
                </a:cubicBezTo>
                <a:cubicBezTo>
                  <a:pt x="5581120" y="7056504"/>
                  <a:pt x="5691716" y="6695216"/>
                  <a:pt x="5757862" y="6273999"/>
                </a:cubicBezTo>
                <a:close/>
              </a:path>
            </a:pathLst>
          </a:custGeom>
          <a:solidFill>
            <a:srgbClr val="FFFFFF">
              <a:alpha val="100000"/>
            </a:srgbClr>
          </a:solidFill>
          <a:ln w="233">
            <a:noFill/>
          </a:ln>
        </p:spPr>
        <p:style>
          <a:lnRef idx="2">
            <a:schemeClr val="accent1">
              <a:shade val="50000"/>
            </a:schemeClr>
          </a:lnRef>
          <a:fillRef idx="1">
            <a:schemeClr val="accent1"/>
          </a:fillRef>
          <a:effectRef idx="0">
            <a:schemeClr val="accent1"/>
          </a:effectRef>
          <a:fontRef idx="minor">
            <a:schemeClr val="lt1"/>
          </a:fontRef>
        </p:style>
      </p:sp>
      <p:sp>
        <p:nvSpPr>
          <p:cNvPr id="154" name="Freeform 154"/>
          <p:cNvSpPr/>
          <p:nvPr/>
        </p:nvSpPr>
        <p:spPr>
          <a:xfrm>
            <a:off x="3305791" y="3721695"/>
            <a:ext cx="18074" cy="150247"/>
          </a:xfrm>
          <a:custGeom>
            <a:avLst/>
            <a:gdLst/>
            <a:ahLst/>
            <a:cxnLst/>
            <a:rect l="0" t="0" r="0" b="0"/>
            <a:pathLst>
              <a:path w="1147167" h="9525000">
                <a:moveTo>
                  <a:pt x="1147167" y="0"/>
                </a:moveTo>
                <a:lnTo>
                  <a:pt x="1147167" y="9525000"/>
                </a:lnTo>
                <a:lnTo>
                  <a:pt x="0" y="9525000"/>
                </a:lnTo>
                <a:lnTo>
                  <a:pt x="0" y="0"/>
                </a:lnTo>
                <a:close/>
              </a:path>
            </a:pathLst>
          </a:custGeom>
          <a:solidFill>
            <a:srgbClr val="FFFFFF">
              <a:alpha val="100000"/>
            </a:srgbClr>
          </a:solidFill>
          <a:ln w="233">
            <a:noFill/>
          </a:ln>
        </p:spPr>
        <p:style>
          <a:lnRef idx="2">
            <a:schemeClr val="accent1">
              <a:shade val="50000"/>
            </a:schemeClr>
          </a:lnRef>
          <a:fillRef idx="1">
            <a:schemeClr val="accent1"/>
          </a:fillRef>
          <a:effectRef idx="0">
            <a:schemeClr val="accent1"/>
          </a:effectRef>
          <a:fontRef idx="minor">
            <a:schemeClr val="lt1"/>
          </a:fontRef>
        </p:style>
      </p:sp>
      <p:sp>
        <p:nvSpPr>
          <p:cNvPr id="155" name="Freeform 155"/>
          <p:cNvSpPr/>
          <p:nvPr/>
        </p:nvSpPr>
        <p:spPr>
          <a:xfrm>
            <a:off x="3348572" y="3764164"/>
            <a:ext cx="96245" cy="109780"/>
          </a:xfrm>
          <a:custGeom>
            <a:avLst/>
            <a:gdLst/>
            <a:ahLst/>
            <a:cxnLst/>
            <a:rect l="0" t="0" r="0" b="0"/>
            <a:pathLst>
              <a:path w="6108700" h="6959600">
                <a:moveTo>
                  <a:pt x="0" y="3554215"/>
                </a:moveTo>
                <a:lnTo>
                  <a:pt x="0" y="3411538"/>
                </a:lnTo>
                <a:cubicBezTo>
                  <a:pt x="0" y="2927615"/>
                  <a:pt x="70246" y="2477890"/>
                  <a:pt x="210740" y="2062361"/>
                </a:cubicBezTo>
                <a:cubicBezTo>
                  <a:pt x="351366" y="1646701"/>
                  <a:pt x="553971" y="1284883"/>
                  <a:pt x="818554" y="976908"/>
                </a:cubicBezTo>
                <a:cubicBezTo>
                  <a:pt x="1083270" y="668801"/>
                  <a:pt x="1403746" y="428956"/>
                  <a:pt x="1779984" y="257374"/>
                </a:cubicBezTo>
                <a:cubicBezTo>
                  <a:pt x="2156221" y="85791"/>
                  <a:pt x="2577901" y="0"/>
                  <a:pt x="3045023" y="0"/>
                </a:cubicBezTo>
                <a:cubicBezTo>
                  <a:pt x="3516378" y="0"/>
                  <a:pt x="3941167" y="85791"/>
                  <a:pt x="4319389" y="257374"/>
                </a:cubicBezTo>
                <a:cubicBezTo>
                  <a:pt x="4697743" y="428956"/>
                  <a:pt x="5020270" y="668801"/>
                  <a:pt x="5286970" y="976908"/>
                </a:cubicBezTo>
                <a:cubicBezTo>
                  <a:pt x="5553670" y="1284883"/>
                  <a:pt x="5757267" y="1646701"/>
                  <a:pt x="5897760" y="2062361"/>
                </a:cubicBezTo>
                <a:cubicBezTo>
                  <a:pt x="6038387" y="2477890"/>
                  <a:pt x="6108700" y="2927615"/>
                  <a:pt x="6108700" y="3411538"/>
                </a:cubicBezTo>
                <a:lnTo>
                  <a:pt x="6108700" y="3554215"/>
                </a:lnTo>
                <a:cubicBezTo>
                  <a:pt x="6108700" y="4038005"/>
                  <a:pt x="6038387" y="4486672"/>
                  <a:pt x="5897760" y="4900216"/>
                </a:cubicBezTo>
                <a:cubicBezTo>
                  <a:pt x="5757267" y="5313760"/>
                  <a:pt x="5553670" y="5674585"/>
                  <a:pt x="5286970" y="5982693"/>
                </a:cubicBezTo>
                <a:cubicBezTo>
                  <a:pt x="5020270" y="6290800"/>
                  <a:pt x="4699860" y="6530645"/>
                  <a:pt x="4325739" y="6702227"/>
                </a:cubicBezTo>
                <a:cubicBezTo>
                  <a:pt x="3951618" y="6873808"/>
                  <a:pt x="3528814" y="6959600"/>
                  <a:pt x="3057326" y="6959600"/>
                </a:cubicBezTo>
                <a:cubicBezTo>
                  <a:pt x="2586103" y="6959600"/>
                  <a:pt x="2162373" y="6873808"/>
                  <a:pt x="1786135" y="6702227"/>
                </a:cubicBezTo>
                <a:cubicBezTo>
                  <a:pt x="1409898" y="6530645"/>
                  <a:pt x="1088429" y="6290800"/>
                  <a:pt x="821729" y="5982693"/>
                </a:cubicBezTo>
                <a:cubicBezTo>
                  <a:pt x="555029" y="5674585"/>
                  <a:pt x="351366" y="5313760"/>
                  <a:pt x="210740" y="4900216"/>
                </a:cubicBezTo>
                <a:cubicBezTo>
                  <a:pt x="70246" y="4486672"/>
                  <a:pt x="0" y="4038005"/>
                  <a:pt x="0" y="3554215"/>
                </a:cubicBezTo>
                <a:close/>
                <a:moveTo>
                  <a:pt x="1147167" y="3411538"/>
                </a:moveTo>
                <a:lnTo>
                  <a:pt x="1147167" y="3554215"/>
                </a:lnTo>
                <a:cubicBezTo>
                  <a:pt x="1147167" y="3889177"/>
                  <a:pt x="1186523" y="4204560"/>
                  <a:pt x="1265237" y="4500365"/>
                </a:cubicBezTo>
                <a:cubicBezTo>
                  <a:pt x="1343951" y="4796036"/>
                  <a:pt x="1463013" y="5057643"/>
                  <a:pt x="1622425" y="5285185"/>
                </a:cubicBezTo>
                <a:cubicBezTo>
                  <a:pt x="1781836" y="5512594"/>
                  <a:pt x="1981662" y="5691453"/>
                  <a:pt x="2221904" y="5821760"/>
                </a:cubicBezTo>
                <a:cubicBezTo>
                  <a:pt x="2462146" y="5952067"/>
                  <a:pt x="2741678" y="6017221"/>
                  <a:pt x="3060501" y="6017221"/>
                </a:cubicBezTo>
                <a:cubicBezTo>
                  <a:pt x="3375223" y="6017221"/>
                  <a:pt x="3651646" y="5952067"/>
                  <a:pt x="3889771" y="5821760"/>
                </a:cubicBezTo>
                <a:cubicBezTo>
                  <a:pt x="4128029" y="5691453"/>
                  <a:pt x="4325805" y="5512594"/>
                  <a:pt x="4483100" y="5285185"/>
                </a:cubicBezTo>
                <a:cubicBezTo>
                  <a:pt x="4640527" y="5057643"/>
                  <a:pt x="4759589" y="4796036"/>
                  <a:pt x="4840287" y="4500365"/>
                </a:cubicBezTo>
                <a:cubicBezTo>
                  <a:pt x="4921117" y="4204560"/>
                  <a:pt x="4961532" y="3889177"/>
                  <a:pt x="4961532" y="3554215"/>
                </a:cubicBezTo>
                <a:lnTo>
                  <a:pt x="4961532" y="3411538"/>
                </a:lnTo>
                <a:cubicBezTo>
                  <a:pt x="4961532" y="3080544"/>
                  <a:pt x="4921117" y="2767211"/>
                  <a:pt x="4840287" y="2471540"/>
                </a:cubicBezTo>
                <a:cubicBezTo>
                  <a:pt x="4759589" y="2175736"/>
                  <a:pt x="4639535" y="1913070"/>
                  <a:pt x="4480123" y="1683544"/>
                </a:cubicBezTo>
                <a:cubicBezTo>
                  <a:pt x="4320711" y="1454018"/>
                  <a:pt x="4121877" y="1273109"/>
                  <a:pt x="3883620" y="1140818"/>
                </a:cubicBezTo>
                <a:cubicBezTo>
                  <a:pt x="3645495" y="1008526"/>
                  <a:pt x="3367021" y="942380"/>
                  <a:pt x="3048198" y="942380"/>
                </a:cubicBezTo>
                <a:cubicBezTo>
                  <a:pt x="2733476" y="942380"/>
                  <a:pt x="2456987" y="1008526"/>
                  <a:pt x="2218729" y="1140818"/>
                </a:cubicBezTo>
                <a:cubicBezTo>
                  <a:pt x="1980604" y="1273109"/>
                  <a:pt x="1781836" y="1454018"/>
                  <a:pt x="1622425" y="1683544"/>
                </a:cubicBezTo>
                <a:cubicBezTo>
                  <a:pt x="1463013" y="1913070"/>
                  <a:pt x="1343951" y="2175736"/>
                  <a:pt x="1265237" y="2471540"/>
                </a:cubicBezTo>
                <a:cubicBezTo>
                  <a:pt x="1186523" y="2767211"/>
                  <a:pt x="1147167" y="3080544"/>
                  <a:pt x="1147167" y="3411538"/>
                </a:cubicBezTo>
                <a:close/>
              </a:path>
            </a:pathLst>
          </a:custGeom>
          <a:solidFill>
            <a:srgbClr val="FFFFFF">
              <a:alpha val="100000"/>
            </a:srgbClr>
          </a:solidFill>
          <a:ln w="233">
            <a:noFill/>
          </a:ln>
        </p:spPr>
        <p:style>
          <a:lnRef idx="2">
            <a:schemeClr val="accent1">
              <a:shade val="50000"/>
            </a:schemeClr>
          </a:lnRef>
          <a:fillRef idx="1">
            <a:schemeClr val="accent1"/>
          </a:fillRef>
          <a:effectRef idx="0">
            <a:schemeClr val="accent1"/>
          </a:effectRef>
          <a:fontRef idx="minor">
            <a:schemeClr val="lt1"/>
          </a:fontRef>
        </p:style>
      </p:sp>
      <p:sp>
        <p:nvSpPr>
          <p:cNvPr id="156" name="Freeform 156"/>
          <p:cNvSpPr/>
          <p:nvPr/>
        </p:nvSpPr>
        <p:spPr>
          <a:xfrm>
            <a:off x="3467608" y="3766168"/>
            <a:ext cx="83239" cy="107777"/>
          </a:xfrm>
          <a:custGeom>
            <a:avLst/>
            <a:gdLst/>
            <a:ahLst/>
            <a:cxnLst/>
            <a:rect l="0" t="0" r="0" b="0"/>
            <a:pathLst>
              <a:path w="5283200" h="6832600">
                <a:moveTo>
                  <a:pt x="4132460" y="5156200"/>
                </a:moveTo>
                <a:lnTo>
                  <a:pt x="4132460" y="0"/>
                </a:lnTo>
                <a:lnTo>
                  <a:pt x="5283200" y="0"/>
                </a:lnTo>
                <a:lnTo>
                  <a:pt x="5283200" y="6705600"/>
                </a:lnTo>
                <a:lnTo>
                  <a:pt x="4188420" y="6705600"/>
                </a:lnTo>
                <a:close/>
                <a:moveTo>
                  <a:pt x="4349750" y="3733800"/>
                </a:moveTo>
                <a:lnTo>
                  <a:pt x="4826000" y="3733800"/>
                </a:lnTo>
                <a:cubicBezTo>
                  <a:pt x="4826000" y="4180020"/>
                  <a:pt x="4779499" y="4592175"/>
                  <a:pt x="4686498" y="4970265"/>
                </a:cubicBezTo>
                <a:cubicBezTo>
                  <a:pt x="4593497" y="5348222"/>
                  <a:pt x="4443610" y="5675644"/>
                  <a:pt x="4236839" y="5952530"/>
                </a:cubicBezTo>
                <a:cubicBezTo>
                  <a:pt x="4030067" y="6229417"/>
                  <a:pt x="3759133" y="6445317"/>
                  <a:pt x="3424039" y="6600230"/>
                </a:cubicBezTo>
                <a:cubicBezTo>
                  <a:pt x="3089076" y="6755143"/>
                  <a:pt x="2681750" y="6832600"/>
                  <a:pt x="2202060" y="6832600"/>
                </a:cubicBezTo>
                <a:cubicBezTo>
                  <a:pt x="1875432" y="6832600"/>
                  <a:pt x="1576652" y="6785107"/>
                  <a:pt x="1305718" y="6690122"/>
                </a:cubicBezTo>
                <a:cubicBezTo>
                  <a:pt x="1034917" y="6595005"/>
                  <a:pt x="802282" y="6448227"/>
                  <a:pt x="607814" y="6249790"/>
                </a:cubicBezTo>
                <a:cubicBezTo>
                  <a:pt x="413477" y="6051352"/>
                  <a:pt x="263591" y="5793053"/>
                  <a:pt x="158154" y="5474891"/>
                </a:cubicBezTo>
                <a:cubicBezTo>
                  <a:pt x="52718" y="5156597"/>
                  <a:pt x="0" y="4774208"/>
                  <a:pt x="0" y="4327724"/>
                </a:cubicBezTo>
                <a:lnTo>
                  <a:pt x="0" y="0"/>
                </a:lnTo>
                <a:lnTo>
                  <a:pt x="1147167" y="0"/>
                </a:lnTo>
                <a:lnTo>
                  <a:pt x="1147167" y="4337050"/>
                </a:lnTo>
                <a:cubicBezTo>
                  <a:pt x="1147167" y="4638411"/>
                  <a:pt x="1181298" y="4887252"/>
                  <a:pt x="1249560" y="5083572"/>
                </a:cubicBezTo>
                <a:cubicBezTo>
                  <a:pt x="1317823" y="5279761"/>
                  <a:pt x="1410890" y="5434674"/>
                  <a:pt x="1528762" y="5548313"/>
                </a:cubicBezTo>
                <a:cubicBezTo>
                  <a:pt x="1646634" y="5661819"/>
                  <a:pt x="1778992" y="5741260"/>
                  <a:pt x="1925835" y="5786636"/>
                </a:cubicBezTo>
                <a:cubicBezTo>
                  <a:pt x="2072812" y="5832012"/>
                  <a:pt x="2224881" y="5854700"/>
                  <a:pt x="2382043" y="5854700"/>
                </a:cubicBezTo>
                <a:cubicBezTo>
                  <a:pt x="2870464" y="5854700"/>
                  <a:pt x="3257351" y="5760377"/>
                  <a:pt x="3542704" y="5571729"/>
                </a:cubicBezTo>
                <a:cubicBezTo>
                  <a:pt x="3828189" y="5383081"/>
                  <a:pt x="4034035" y="5128089"/>
                  <a:pt x="4160242" y="4806752"/>
                </a:cubicBezTo>
                <a:cubicBezTo>
                  <a:pt x="4286580" y="4485283"/>
                  <a:pt x="4349750" y="4127633"/>
                  <a:pt x="4349750" y="3733800"/>
                </a:cubicBezTo>
                <a:close/>
              </a:path>
            </a:pathLst>
          </a:custGeom>
          <a:solidFill>
            <a:srgbClr val="FFFFFF">
              <a:alpha val="100000"/>
            </a:srgbClr>
          </a:solidFill>
          <a:ln w="233">
            <a:noFill/>
          </a:ln>
        </p:spPr>
        <p:style>
          <a:lnRef idx="2">
            <a:schemeClr val="accent1">
              <a:shade val="50000"/>
            </a:schemeClr>
          </a:lnRef>
          <a:fillRef idx="1">
            <a:schemeClr val="accent1"/>
          </a:fillRef>
          <a:effectRef idx="0">
            <a:schemeClr val="accent1"/>
          </a:effectRef>
          <a:fontRef idx="minor">
            <a:schemeClr val="lt1"/>
          </a:fontRef>
        </p:style>
      </p:sp>
      <p:sp>
        <p:nvSpPr>
          <p:cNvPr id="157" name="Freeform 157"/>
          <p:cNvSpPr/>
          <p:nvPr/>
        </p:nvSpPr>
        <p:spPr>
          <a:xfrm>
            <a:off x="3573878" y="3721695"/>
            <a:ext cx="89242" cy="152250"/>
          </a:xfrm>
          <a:custGeom>
            <a:avLst/>
            <a:gdLst/>
            <a:ahLst/>
            <a:cxnLst/>
            <a:rect l="0" t="0" r="0" b="0"/>
            <a:pathLst>
              <a:path w="5664200" h="9652000">
                <a:moveTo>
                  <a:pt x="4517032" y="8221465"/>
                </a:moveTo>
                <a:lnTo>
                  <a:pt x="4517032" y="0"/>
                </a:lnTo>
                <a:lnTo>
                  <a:pt x="5664200" y="0"/>
                </a:lnTo>
                <a:lnTo>
                  <a:pt x="5664200" y="9525000"/>
                </a:lnTo>
                <a:lnTo>
                  <a:pt x="4615656" y="9525000"/>
                </a:lnTo>
                <a:close/>
                <a:moveTo>
                  <a:pt x="0" y="6246615"/>
                </a:moveTo>
                <a:lnTo>
                  <a:pt x="0" y="6116241"/>
                </a:lnTo>
                <a:cubicBezTo>
                  <a:pt x="0" y="5603479"/>
                  <a:pt x="62970" y="5137283"/>
                  <a:pt x="188912" y="4717654"/>
                </a:cubicBezTo>
                <a:cubicBezTo>
                  <a:pt x="314986" y="4297892"/>
                  <a:pt x="494770" y="3937067"/>
                  <a:pt x="728265" y="3635177"/>
                </a:cubicBezTo>
                <a:cubicBezTo>
                  <a:pt x="961760" y="3333287"/>
                  <a:pt x="1240697" y="3100719"/>
                  <a:pt x="1565076" y="2937471"/>
                </a:cubicBezTo>
                <a:cubicBezTo>
                  <a:pt x="1889587" y="2774091"/>
                  <a:pt x="2252265" y="2692400"/>
                  <a:pt x="2653109" y="2692400"/>
                </a:cubicBezTo>
                <a:cubicBezTo>
                  <a:pt x="3074590" y="2692400"/>
                  <a:pt x="3443419" y="2765756"/>
                  <a:pt x="3759596" y="2912468"/>
                </a:cubicBezTo>
                <a:cubicBezTo>
                  <a:pt x="4075774" y="3059047"/>
                  <a:pt x="4344392" y="3271772"/>
                  <a:pt x="4565451" y="3550643"/>
                </a:cubicBezTo>
                <a:cubicBezTo>
                  <a:pt x="4786510" y="3829381"/>
                  <a:pt x="4961069" y="4165005"/>
                  <a:pt x="5089128" y="4557515"/>
                </a:cubicBezTo>
                <a:cubicBezTo>
                  <a:pt x="5217318" y="4949892"/>
                  <a:pt x="5306218" y="5393995"/>
                  <a:pt x="5355828" y="5889824"/>
                </a:cubicBezTo>
                <a:lnTo>
                  <a:pt x="5355828" y="6460332"/>
                </a:lnTo>
                <a:cubicBezTo>
                  <a:pt x="5310319" y="6952986"/>
                  <a:pt x="5222478" y="7395965"/>
                  <a:pt x="5092303" y="7789268"/>
                </a:cubicBezTo>
                <a:cubicBezTo>
                  <a:pt x="4962128" y="8182439"/>
                  <a:pt x="4786510" y="8517732"/>
                  <a:pt x="4565451" y="8795147"/>
                </a:cubicBezTo>
                <a:cubicBezTo>
                  <a:pt x="4344392" y="9072563"/>
                  <a:pt x="4074715" y="9284759"/>
                  <a:pt x="3756421" y="9431735"/>
                </a:cubicBezTo>
                <a:cubicBezTo>
                  <a:pt x="3438260" y="9578578"/>
                  <a:pt x="3066322" y="9652000"/>
                  <a:pt x="2640607" y="9652000"/>
                </a:cubicBezTo>
                <a:cubicBezTo>
                  <a:pt x="2248098" y="9652000"/>
                  <a:pt x="1889587" y="9567267"/>
                  <a:pt x="1565076" y="9397802"/>
                </a:cubicBezTo>
                <a:cubicBezTo>
                  <a:pt x="1240697" y="9228204"/>
                  <a:pt x="961760" y="8990410"/>
                  <a:pt x="728265" y="8684419"/>
                </a:cubicBezTo>
                <a:cubicBezTo>
                  <a:pt x="494770" y="8378429"/>
                  <a:pt x="314986" y="8017603"/>
                  <a:pt x="188912" y="7601943"/>
                </a:cubicBezTo>
                <a:cubicBezTo>
                  <a:pt x="62970" y="7186282"/>
                  <a:pt x="0" y="6734506"/>
                  <a:pt x="0" y="6246615"/>
                </a:cubicBezTo>
                <a:close/>
                <a:moveTo>
                  <a:pt x="1147167" y="6113066"/>
                </a:moveTo>
                <a:lnTo>
                  <a:pt x="1147167" y="6243440"/>
                </a:lnTo>
                <a:cubicBezTo>
                  <a:pt x="1147167" y="6578270"/>
                  <a:pt x="1181364" y="6892463"/>
                  <a:pt x="1249759" y="7186018"/>
                </a:cubicBezTo>
                <a:cubicBezTo>
                  <a:pt x="1318154" y="7479441"/>
                  <a:pt x="1424781" y="7737806"/>
                  <a:pt x="1569640" y="7961115"/>
                </a:cubicBezTo>
                <a:cubicBezTo>
                  <a:pt x="1714632" y="8184423"/>
                  <a:pt x="1898980" y="8359114"/>
                  <a:pt x="2122685" y="8485188"/>
                </a:cubicBezTo>
                <a:cubicBezTo>
                  <a:pt x="2346391" y="8611130"/>
                  <a:pt x="2613554" y="8674100"/>
                  <a:pt x="2924175" y="8674100"/>
                </a:cubicBezTo>
                <a:cubicBezTo>
                  <a:pt x="3305307" y="8674100"/>
                  <a:pt x="3619103" y="8593469"/>
                  <a:pt x="3865562" y="8432205"/>
                </a:cubicBezTo>
                <a:cubicBezTo>
                  <a:pt x="4112021" y="8270942"/>
                  <a:pt x="4309797" y="8058084"/>
                  <a:pt x="4458890" y="7793633"/>
                </a:cubicBezTo>
                <a:cubicBezTo>
                  <a:pt x="4608115" y="7529050"/>
                  <a:pt x="4724135" y="7241713"/>
                  <a:pt x="4806950" y="6931621"/>
                </a:cubicBezTo>
                <a:lnTo>
                  <a:pt x="4806950" y="5437188"/>
                </a:lnTo>
                <a:cubicBezTo>
                  <a:pt x="4757208" y="5209779"/>
                  <a:pt x="4685704" y="4989645"/>
                  <a:pt x="4592439" y="4776788"/>
                </a:cubicBezTo>
                <a:cubicBezTo>
                  <a:pt x="4499173" y="4563798"/>
                  <a:pt x="4379052" y="4373629"/>
                  <a:pt x="4232076" y="4206280"/>
                </a:cubicBezTo>
                <a:cubicBezTo>
                  <a:pt x="4085100" y="4038799"/>
                  <a:pt x="3904919" y="3905515"/>
                  <a:pt x="3691532" y="3806429"/>
                </a:cubicBezTo>
                <a:cubicBezTo>
                  <a:pt x="3478278" y="3707210"/>
                  <a:pt x="3226660" y="3657600"/>
                  <a:pt x="2936676" y="3657600"/>
                </a:cubicBezTo>
                <a:cubicBezTo>
                  <a:pt x="2621822" y="3657600"/>
                  <a:pt x="2351484" y="3722688"/>
                  <a:pt x="2125662" y="3852863"/>
                </a:cubicBezTo>
                <a:cubicBezTo>
                  <a:pt x="1899972" y="3983038"/>
                  <a:pt x="1714632" y="4160838"/>
                  <a:pt x="1569640" y="4386263"/>
                </a:cubicBezTo>
                <a:cubicBezTo>
                  <a:pt x="1424781" y="4611556"/>
                  <a:pt x="1318154" y="4872038"/>
                  <a:pt x="1249759" y="5167710"/>
                </a:cubicBezTo>
                <a:cubicBezTo>
                  <a:pt x="1181364" y="5463250"/>
                  <a:pt x="1147167" y="5778368"/>
                  <a:pt x="1147167" y="6113066"/>
                </a:cubicBezTo>
                <a:close/>
              </a:path>
            </a:pathLst>
          </a:custGeom>
          <a:solidFill>
            <a:srgbClr val="FFFFFF">
              <a:alpha val="100000"/>
            </a:srgbClr>
          </a:solidFill>
          <a:ln w="233">
            <a:noFill/>
          </a:ln>
        </p:spPr>
        <p:style>
          <a:lnRef idx="2">
            <a:schemeClr val="accent1">
              <a:shade val="50000"/>
            </a:schemeClr>
          </a:lnRef>
          <a:fillRef idx="1">
            <a:schemeClr val="accent1"/>
          </a:fillRef>
          <a:effectRef idx="0">
            <a:schemeClr val="accent1"/>
          </a:effectRef>
          <a:fontRef idx="minor">
            <a:schemeClr val="lt1"/>
          </a:fontRef>
        </p:style>
      </p:sp>
      <p:sp>
        <p:nvSpPr>
          <p:cNvPr id="158" name="Freeform 158"/>
          <p:cNvSpPr/>
          <p:nvPr/>
        </p:nvSpPr>
        <p:spPr>
          <a:xfrm>
            <a:off x="3740257" y="3711255"/>
            <a:ext cx="51587" cy="206652"/>
          </a:xfrm>
          <a:custGeom>
            <a:avLst/>
            <a:gdLst/>
            <a:ahLst/>
            <a:cxnLst/>
            <a:rect l="0" t="0" r="0" b="0"/>
            <a:pathLst>
              <a:path w="3274218" h="13100843">
                <a:moveTo>
                  <a:pt x="0" y="6578402"/>
                </a:moveTo>
                <a:lnTo>
                  <a:pt x="0" y="6516291"/>
                </a:lnTo>
                <a:cubicBezTo>
                  <a:pt x="0" y="5615253"/>
                  <a:pt x="101269" y="4800005"/>
                  <a:pt x="303807" y="4070549"/>
                </a:cubicBezTo>
                <a:cubicBezTo>
                  <a:pt x="506346" y="3340960"/>
                  <a:pt x="764711" y="2701330"/>
                  <a:pt x="1078904" y="2151658"/>
                </a:cubicBezTo>
                <a:cubicBezTo>
                  <a:pt x="1393097" y="1601854"/>
                  <a:pt x="1723826" y="1146110"/>
                  <a:pt x="2071092" y="784424"/>
                </a:cubicBezTo>
                <a:cubicBezTo>
                  <a:pt x="2418357" y="422738"/>
                  <a:pt x="2738768" y="161264"/>
                  <a:pt x="3032323" y="0"/>
                </a:cubicBezTo>
                <a:lnTo>
                  <a:pt x="3274218" y="756444"/>
                </a:lnTo>
                <a:cubicBezTo>
                  <a:pt x="3030272" y="942446"/>
                  <a:pt x="2783218" y="1198761"/>
                  <a:pt x="2533054" y="1525389"/>
                </a:cubicBezTo>
                <a:cubicBezTo>
                  <a:pt x="2283023" y="1851885"/>
                  <a:pt x="2053563" y="2252795"/>
                  <a:pt x="1844675" y="2728119"/>
                </a:cubicBezTo>
                <a:cubicBezTo>
                  <a:pt x="1635918" y="3203443"/>
                  <a:pt x="1467445" y="3755232"/>
                  <a:pt x="1339254" y="4383485"/>
                </a:cubicBezTo>
                <a:cubicBezTo>
                  <a:pt x="1211196" y="5011738"/>
                  <a:pt x="1147167" y="5718572"/>
                  <a:pt x="1147167" y="6503988"/>
                </a:cubicBezTo>
                <a:lnTo>
                  <a:pt x="1147167" y="6590705"/>
                </a:lnTo>
                <a:cubicBezTo>
                  <a:pt x="1147167" y="7376121"/>
                  <a:pt x="1211196" y="8084013"/>
                  <a:pt x="1339254" y="8714383"/>
                </a:cubicBezTo>
                <a:cubicBezTo>
                  <a:pt x="1467445" y="9344621"/>
                  <a:pt x="1635918" y="9899452"/>
                  <a:pt x="1844675" y="10378876"/>
                </a:cubicBezTo>
                <a:cubicBezTo>
                  <a:pt x="2053563" y="10858433"/>
                  <a:pt x="2283023" y="11266619"/>
                  <a:pt x="2533054" y="11603434"/>
                </a:cubicBezTo>
                <a:cubicBezTo>
                  <a:pt x="2783218" y="11940381"/>
                  <a:pt x="3030272" y="12208073"/>
                  <a:pt x="3274218" y="12406510"/>
                </a:cubicBezTo>
                <a:lnTo>
                  <a:pt x="3032323" y="13100843"/>
                </a:lnTo>
                <a:cubicBezTo>
                  <a:pt x="2738768" y="12939580"/>
                  <a:pt x="2418357" y="12678105"/>
                  <a:pt x="2071092" y="12316420"/>
                </a:cubicBezTo>
                <a:cubicBezTo>
                  <a:pt x="1723826" y="11954867"/>
                  <a:pt x="1393097" y="11500246"/>
                  <a:pt x="1078904" y="10952559"/>
                </a:cubicBezTo>
                <a:cubicBezTo>
                  <a:pt x="764711" y="10404871"/>
                  <a:pt x="506346" y="9765242"/>
                  <a:pt x="303807" y="9033669"/>
                </a:cubicBezTo>
                <a:cubicBezTo>
                  <a:pt x="101269" y="8301964"/>
                  <a:pt x="0" y="7483542"/>
                  <a:pt x="0" y="6578402"/>
                </a:cubicBezTo>
                <a:close/>
              </a:path>
            </a:pathLst>
          </a:custGeom>
          <a:solidFill>
            <a:srgbClr val="FFFFFF">
              <a:alpha val="100000"/>
            </a:srgbClr>
          </a:solidFill>
          <a:ln w="233">
            <a:noFill/>
          </a:ln>
        </p:spPr>
        <p:style>
          <a:lnRef idx="2">
            <a:schemeClr val="accent1">
              <a:shade val="50000"/>
            </a:schemeClr>
          </a:lnRef>
          <a:fillRef idx="1">
            <a:schemeClr val="accent1"/>
          </a:fillRef>
          <a:effectRef idx="0">
            <a:schemeClr val="accent1"/>
          </a:effectRef>
          <a:fontRef idx="minor">
            <a:schemeClr val="lt1"/>
          </a:fontRef>
        </p:style>
      </p:sp>
      <p:sp>
        <p:nvSpPr>
          <p:cNvPr id="159" name="Freeform 159"/>
          <p:cNvSpPr/>
          <p:nvPr/>
        </p:nvSpPr>
        <p:spPr>
          <a:xfrm>
            <a:off x="3812632" y="3729508"/>
            <a:ext cx="90342" cy="142434"/>
          </a:xfrm>
          <a:custGeom>
            <a:avLst/>
            <a:gdLst/>
            <a:ahLst/>
            <a:cxnLst/>
            <a:rect l="0" t="0" r="0" b="0"/>
            <a:pathLst>
              <a:path w="5734050" h="9029700">
                <a:moveTo>
                  <a:pt x="5734050" y="8051800"/>
                </a:moveTo>
                <a:lnTo>
                  <a:pt x="5734050" y="9029700"/>
                </a:lnTo>
                <a:lnTo>
                  <a:pt x="952500" y="9029700"/>
                </a:lnTo>
                <a:lnTo>
                  <a:pt x="952500" y="8051800"/>
                </a:lnTo>
                <a:close/>
                <a:moveTo>
                  <a:pt x="1193800" y="0"/>
                </a:moveTo>
                <a:lnTo>
                  <a:pt x="1193800" y="9029700"/>
                </a:lnTo>
                <a:lnTo>
                  <a:pt x="0" y="9029700"/>
                </a:lnTo>
                <a:lnTo>
                  <a:pt x="0" y="0"/>
                </a:lnTo>
                <a:close/>
                <a:moveTo>
                  <a:pt x="5105400" y="3886200"/>
                </a:moveTo>
                <a:lnTo>
                  <a:pt x="5105400" y="4864100"/>
                </a:lnTo>
                <a:lnTo>
                  <a:pt x="952500" y="4864100"/>
                </a:lnTo>
                <a:lnTo>
                  <a:pt x="952500" y="3886200"/>
                </a:lnTo>
                <a:close/>
                <a:moveTo>
                  <a:pt x="5676900" y="0"/>
                </a:moveTo>
                <a:lnTo>
                  <a:pt x="5676900" y="977900"/>
                </a:lnTo>
                <a:lnTo>
                  <a:pt x="952500" y="977900"/>
                </a:lnTo>
                <a:lnTo>
                  <a:pt x="952500" y="0"/>
                </a:lnTo>
                <a:close/>
              </a:path>
            </a:pathLst>
          </a:custGeom>
          <a:solidFill>
            <a:srgbClr val="FFFFFF">
              <a:alpha val="100000"/>
            </a:srgbClr>
          </a:solidFill>
          <a:ln w="233">
            <a:noFill/>
          </a:ln>
        </p:spPr>
        <p:style>
          <a:lnRef idx="2">
            <a:schemeClr val="accent1">
              <a:shade val="50000"/>
            </a:schemeClr>
          </a:lnRef>
          <a:fillRef idx="1">
            <a:schemeClr val="accent1"/>
          </a:fillRef>
          <a:effectRef idx="0">
            <a:schemeClr val="accent1"/>
          </a:effectRef>
          <a:fontRef idx="minor">
            <a:schemeClr val="lt1"/>
          </a:fontRef>
        </p:style>
      </p:sp>
      <p:sp>
        <p:nvSpPr>
          <p:cNvPr id="160" name="Freeform 160"/>
          <p:cNvSpPr/>
          <p:nvPr/>
        </p:nvSpPr>
        <p:spPr>
          <a:xfrm>
            <a:off x="3921223" y="3727705"/>
            <a:ext cx="114453" cy="146240"/>
          </a:xfrm>
          <a:custGeom>
            <a:avLst/>
            <a:gdLst/>
            <a:ahLst/>
            <a:cxnLst/>
            <a:rect l="0" t="0" r="0" b="0"/>
            <a:pathLst>
              <a:path w="7264400" h="9271000">
                <a:moveTo>
                  <a:pt x="7264400" y="4350544"/>
                </a:moveTo>
                <a:lnTo>
                  <a:pt x="7264400" y="4920457"/>
                </a:lnTo>
                <a:cubicBezTo>
                  <a:pt x="7264400" y="5598055"/>
                  <a:pt x="7179601" y="6205406"/>
                  <a:pt x="7010003" y="6742510"/>
                </a:cubicBezTo>
                <a:cubicBezTo>
                  <a:pt x="6840404" y="7279614"/>
                  <a:pt x="6596393" y="7736153"/>
                  <a:pt x="6277967" y="8112125"/>
                </a:cubicBezTo>
                <a:cubicBezTo>
                  <a:pt x="5959540" y="8487966"/>
                  <a:pt x="5578011" y="8775105"/>
                  <a:pt x="5133379" y="8973543"/>
                </a:cubicBezTo>
                <a:cubicBezTo>
                  <a:pt x="4688879" y="9171847"/>
                  <a:pt x="4191595" y="9271000"/>
                  <a:pt x="3641526" y="9271000"/>
                </a:cubicBezTo>
                <a:cubicBezTo>
                  <a:pt x="3107861" y="9271000"/>
                  <a:pt x="2618779" y="9171847"/>
                  <a:pt x="2174279" y="8973543"/>
                </a:cubicBezTo>
                <a:cubicBezTo>
                  <a:pt x="1729779" y="8775105"/>
                  <a:pt x="1345141" y="8487966"/>
                  <a:pt x="1020365" y="8112125"/>
                </a:cubicBezTo>
                <a:cubicBezTo>
                  <a:pt x="695721" y="7736153"/>
                  <a:pt x="444500" y="7279614"/>
                  <a:pt x="266700" y="6742510"/>
                </a:cubicBezTo>
                <a:cubicBezTo>
                  <a:pt x="88900" y="6205406"/>
                  <a:pt x="0" y="5598055"/>
                  <a:pt x="0" y="4920457"/>
                </a:cubicBezTo>
                <a:lnTo>
                  <a:pt x="0" y="4350544"/>
                </a:lnTo>
                <a:cubicBezTo>
                  <a:pt x="0" y="3672946"/>
                  <a:pt x="87841" y="3066654"/>
                  <a:pt x="263525" y="2531666"/>
                </a:cubicBezTo>
                <a:cubicBezTo>
                  <a:pt x="439340" y="1996546"/>
                  <a:pt x="688511" y="1540008"/>
                  <a:pt x="1011039" y="1162050"/>
                </a:cubicBezTo>
                <a:cubicBezTo>
                  <a:pt x="1333698" y="784093"/>
                  <a:pt x="1717278" y="495962"/>
                  <a:pt x="2161778" y="297657"/>
                </a:cubicBezTo>
                <a:cubicBezTo>
                  <a:pt x="2606410" y="99219"/>
                  <a:pt x="3095492" y="0"/>
                  <a:pt x="3629025" y="0"/>
                </a:cubicBezTo>
                <a:cubicBezTo>
                  <a:pt x="4179093" y="0"/>
                  <a:pt x="4676378" y="99219"/>
                  <a:pt x="5120878" y="297657"/>
                </a:cubicBezTo>
                <a:cubicBezTo>
                  <a:pt x="5565510" y="495962"/>
                  <a:pt x="5948098" y="784093"/>
                  <a:pt x="6268640" y="1162050"/>
                </a:cubicBezTo>
                <a:cubicBezTo>
                  <a:pt x="6589183" y="1540008"/>
                  <a:pt x="6835245" y="1996546"/>
                  <a:pt x="7006828" y="2531666"/>
                </a:cubicBezTo>
                <a:cubicBezTo>
                  <a:pt x="7178542" y="3066654"/>
                  <a:pt x="7264400" y="3672946"/>
                  <a:pt x="7264400" y="4350544"/>
                </a:cubicBezTo>
                <a:close/>
                <a:moveTo>
                  <a:pt x="6083300" y="4917282"/>
                </a:moveTo>
                <a:lnTo>
                  <a:pt x="6083300" y="4335066"/>
                </a:lnTo>
                <a:cubicBezTo>
                  <a:pt x="6083300" y="3798359"/>
                  <a:pt x="6028398" y="3323630"/>
                  <a:pt x="5918596" y="2910880"/>
                </a:cubicBezTo>
                <a:cubicBezTo>
                  <a:pt x="5808926" y="2498130"/>
                  <a:pt x="5648457" y="2151394"/>
                  <a:pt x="5437187" y="1870671"/>
                </a:cubicBezTo>
                <a:cubicBezTo>
                  <a:pt x="5225917" y="1589816"/>
                  <a:pt x="4968014" y="1377157"/>
                  <a:pt x="4663479" y="1232694"/>
                </a:cubicBezTo>
                <a:cubicBezTo>
                  <a:pt x="4359076" y="1088232"/>
                  <a:pt x="4014258" y="1016000"/>
                  <a:pt x="3629025" y="1016000"/>
                </a:cubicBezTo>
                <a:cubicBezTo>
                  <a:pt x="3256359" y="1016000"/>
                  <a:pt x="2919809" y="1088232"/>
                  <a:pt x="2619375" y="1232694"/>
                </a:cubicBezTo>
                <a:cubicBezTo>
                  <a:pt x="2319072" y="1377157"/>
                  <a:pt x="2062228" y="1589816"/>
                  <a:pt x="1848842" y="1870671"/>
                </a:cubicBezTo>
                <a:cubicBezTo>
                  <a:pt x="1635587" y="2151394"/>
                  <a:pt x="1470951" y="2498130"/>
                  <a:pt x="1354931" y="2910880"/>
                </a:cubicBezTo>
                <a:cubicBezTo>
                  <a:pt x="1239043" y="3323630"/>
                  <a:pt x="1181100" y="3798359"/>
                  <a:pt x="1181100" y="4335066"/>
                </a:cubicBezTo>
                <a:lnTo>
                  <a:pt x="1181100" y="4917282"/>
                </a:lnTo>
                <a:cubicBezTo>
                  <a:pt x="1181100" y="5458090"/>
                  <a:pt x="1239043" y="5935928"/>
                  <a:pt x="1354931" y="6350794"/>
                </a:cubicBezTo>
                <a:cubicBezTo>
                  <a:pt x="1470951" y="6765661"/>
                  <a:pt x="1637704" y="7114514"/>
                  <a:pt x="1855192" y="7397354"/>
                </a:cubicBezTo>
                <a:cubicBezTo>
                  <a:pt x="2072679" y="7680193"/>
                  <a:pt x="2331574" y="7893844"/>
                  <a:pt x="2631876" y="8038307"/>
                </a:cubicBezTo>
                <a:cubicBezTo>
                  <a:pt x="2932178" y="8182769"/>
                  <a:pt x="3268728" y="8255000"/>
                  <a:pt x="3641526" y="8255000"/>
                </a:cubicBezTo>
                <a:cubicBezTo>
                  <a:pt x="4030860" y="8255000"/>
                  <a:pt x="4376737" y="8182769"/>
                  <a:pt x="4679156" y="8038307"/>
                </a:cubicBezTo>
                <a:cubicBezTo>
                  <a:pt x="4981575" y="7893844"/>
                  <a:pt x="5237360" y="7680193"/>
                  <a:pt x="5446514" y="7397354"/>
                </a:cubicBezTo>
                <a:cubicBezTo>
                  <a:pt x="5655667" y="7114514"/>
                  <a:pt x="5814086" y="6765661"/>
                  <a:pt x="5921771" y="6350794"/>
                </a:cubicBezTo>
                <a:cubicBezTo>
                  <a:pt x="6029457" y="5935928"/>
                  <a:pt x="6083300" y="5458090"/>
                  <a:pt x="6083300" y="4917282"/>
                </a:cubicBezTo>
                <a:close/>
              </a:path>
            </a:pathLst>
          </a:custGeom>
          <a:solidFill>
            <a:srgbClr val="FFFFFF">
              <a:alpha val="100000"/>
            </a:srgbClr>
          </a:solidFill>
          <a:ln w="233">
            <a:noFill/>
          </a:ln>
        </p:spPr>
        <p:style>
          <a:lnRef idx="2">
            <a:schemeClr val="accent1">
              <a:shade val="50000"/>
            </a:schemeClr>
          </a:lnRef>
          <a:fillRef idx="1">
            <a:schemeClr val="accent1"/>
          </a:fillRef>
          <a:effectRef idx="0">
            <a:schemeClr val="accent1"/>
          </a:effectRef>
          <a:fontRef idx="minor">
            <a:schemeClr val="lt1"/>
          </a:fontRef>
        </p:style>
      </p:sp>
      <p:sp>
        <p:nvSpPr>
          <p:cNvPr id="161" name="Freeform 161"/>
          <p:cNvSpPr/>
          <p:nvPr/>
        </p:nvSpPr>
        <p:spPr>
          <a:xfrm>
            <a:off x="4055187" y="3727705"/>
            <a:ext cx="103448" cy="146240"/>
          </a:xfrm>
          <a:custGeom>
            <a:avLst/>
            <a:gdLst/>
            <a:ahLst/>
            <a:cxnLst/>
            <a:rect l="0" t="0" r="0" b="0"/>
            <a:pathLst>
              <a:path w="6565900" h="9271000">
                <a:moveTo>
                  <a:pt x="5359400" y="6862565"/>
                </a:moveTo>
                <a:cubicBezTo>
                  <a:pt x="5359400" y="6651956"/>
                  <a:pt x="5327385" y="6465094"/>
                  <a:pt x="5263356" y="6301979"/>
                </a:cubicBezTo>
                <a:cubicBezTo>
                  <a:pt x="5199459" y="6138863"/>
                  <a:pt x="5087937" y="5991292"/>
                  <a:pt x="4928790" y="5859265"/>
                </a:cubicBezTo>
                <a:cubicBezTo>
                  <a:pt x="4769775" y="5727105"/>
                  <a:pt x="4550899" y="5601164"/>
                  <a:pt x="4272160" y="5481440"/>
                </a:cubicBezTo>
                <a:cubicBezTo>
                  <a:pt x="3993554" y="5361583"/>
                  <a:pt x="3641526" y="5239743"/>
                  <a:pt x="3216076" y="5115918"/>
                </a:cubicBezTo>
                <a:cubicBezTo>
                  <a:pt x="2769989" y="4983758"/>
                  <a:pt x="2367293" y="4836187"/>
                  <a:pt x="2007989" y="4673204"/>
                </a:cubicBezTo>
                <a:cubicBezTo>
                  <a:pt x="1648684" y="4510088"/>
                  <a:pt x="1340974" y="4323226"/>
                  <a:pt x="1084857" y="4112618"/>
                </a:cubicBezTo>
                <a:cubicBezTo>
                  <a:pt x="828873" y="3902009"/>
                  <a:pt x="632751" y="3660445"/>
                  <a:pt x="496490" y="3387924"/>
                </a:cubicBezTo>
                <a:cubicBezTo>
                  <a:pt x="360230" y="3115403"/>
                  <a:pt x="292100" y="2803658"/>
                  <a:pt x="292100" y="2452688"/>
                </a:cubicBezTo>
                <a:cubicBezTo>
                  <a:pt x="292100" y="2101718"/>
                  <a:pt x="364397" y="1777604"/>
                  <a:pt x="508992" y="1480344"/>
                </a:cubicBezTo>
                <a:cubicBezTo>
                  <a:pt x="653586" y="1183085"/>
                  <a:pt x="861218" y="923991"/>
                  <a:pt x="1131887" y="703065"/>
                </a:cubicBezTo>
                <a:cubicBezTo>
                  <a:pt x="1402688" y="482138"/>
                  <a:pt x="1726075" y="309761"/>
                  <a:pt x="2102048" y="185936"/>
                </a:cubicBezTo>
                <a:cubicBezTo>
                  <a:pt x="2478153" y="61979"/>
                  <a:pt x="2897650" y="0"/>
                  <a:pt x="3360539" y="0"/>
                </a:cubicBezTo>
                <a:cubicBezTo>
                  <a:pt x="4038269" y="0"/>
                  <a:pt x="4613671" y="129051"/>
                  <a:pt x="5086746" y="387152"/>
                </a:cubicBezTo>
                <a:cubicBezTo>
                  <a:pt x="5559954" y="645121"/>
                  <a:pt x="5920514" y="981538"/>
                  <a:pt x="6168429" y="1396405"/>
                </a:cubicBezTo>
                <a:cubicBezTo>
                  <a:pt x="6416476" y="1811272"/>
                  <a:pt x="6540500" y="2254052"/>
                  <a:pt x="6540500" y="2724746"/>
                </a:cubicBezTo>
                <a:lnTo>
                  <a:pt x="5346700" y="2724746"/>
                </a:lnTo>
                <a:cubicBezTo>
                  <a:pt x="5346700" y="2386079"/>
                  <a:pt x="5274336" y="2085645"/>
                  <a:pt x="5129609" y="1823443"/>
                </a:cubicBezTo>
                <a:cubicBezTo>
                  <a:pt x="4985014" y="1561241"/>
                  <a:pt x="4766071" y="1354799"/>
                  <a:pt x="4472781" y="1204119"/>
                </a:cubicBezTo>
                <a:cubicBezTo>
                  <a:pt x="4179490" y="1053307"/>
                  <a:pt x="3807750" y="977900"/>
                  <a:pt x="3357562" y="977900"/>
                </a:cubicBezTo>
                <a:cubicBezTo>
                  <a:pt x="2931980" y="977900"/>
                  <a:pt x="2580745" y="1041930"/>
                  <a:pt x="2303859" y="1169988"/>
                </a:cubicBezTo>
                <a:cubicBezTo>
                  <a:pt x="2027105" y="1298046"/>
                  <a:pt x="1821590" y="1471613"/>
                  <a:pt x="1687314" y="1690688"/>
                </a:cubicBezTo>
                <a:cubicBezTo>
                  <a:pt x="1553037" y="1909630"/>
                  <a:pt x="1485900" y="2159596"/>
                  <a:pt x="1485900" y="2440583"/>
                </a:cubicBezTo>
                <a:cubicBezTo>
                  <a:pt x="1485900" y="2630686"/>
                  <a:pt x="1526182" y="2803195"/>
                  <a:pt x="1606748" y="2958108"/>
                </a:cubicBezTo>
                <a:cubicBezTo>
                  <a:pt x="1687446" y="3113022"/>
                  <a:pt x="1813586" y="3256625"/>
                  <a:pt x="1985168" y="3388916"/>
                </a:cubicBezTo>
                <a:cubicBezTo>
                  <a:pt x="2156883" y="3521208"/>
                  <a:pt x="2376090" y="3643115"/>
                  <a:pt x="2642790" y="3754636"/>
                </a:cubicBezTo>
                <a:cubicBezTo>
                  <a:pt x="2909490" y="3866158"/>
                  <a:pt x="3228842" y="3973579"/>
                  <a:pt x="3600846" y="4076899"/>
                </a:cubicBezTo>
                <a:cubicBezTo>
                  <a:pt x="4113609" y="4221626"/>
                  <a:pt x="4556058" y="4382823"/>
                  <a:pt x="4928195" y="4560491"/>
                </a:cubicBezTo>
                <a:cubicBezTo>
                  <a:pt x="5300464" y="4738159"/>
                  <a:pt x="5607513" y="4937522"/>
                  <a:pt x="5849342" y="5158582"/>
                </a:cubicBezTo>
                <a:cubicBezTo>
                  <a:pt x="6091303" y="5379641"/>
                  <a:pt x="6271220" y="5629672"/>
                  <a:pt x="6389092" y="5908675"/>
                </a:cubicBezTo>
                <a:cubicBezTo>
                  <a:pt x="6506964" y="6187546"/>
                  <a:pt x="6565900" y="6502599"/>
                  <a:pt x="6565900" y="6853833"/>
                </a:cubicBezTo>
                <a:cubicBezTo>
                  <a:pt x="6565900" y="7221472"/>
                  <a:pt x="6491420" y="7554053"/>
                  <a:pt x="6342459" y="7851577"/>
                </a:cubicBezTo>
                <a:cubicBezTo>
                  <a:pt x="6193631" y="8148969"/>
                  <a:pt x="5980575" y="8403101"/>
                  <a:pt x="5703292" y="8613974"/>
                </a:cubicBezTo>
                <a:cubicBezTo>
                  <a:pt x="5426008" y="8824715"/>
                  <a:pt x="5093956" y="8986904"/>
                  <a:pt x="4707135" y="9100543"/>
                </a:cubicBezTo>
                <a:cubicBezTo>
                  <a:pt x="4320447" y="9214180"/>
                  <a:pt x="3889176" y="9271000"/>
                  <a:pt x="3413323" y="9271000"/>
                </a:cubicBezTo>
                <a:cubicBezTo>
                  <a:pt x="2995546" y="9271000"/>
                  <a:pt x="2584912" y="9213056"/>
                  <a:pt x="2181423" y="9097169"/>
                </a:cubicBezTo>
                <a:cubicBezTo>
                  <a:pt x="1778066" y="8981282"/>
                  <a:pt x="1411882" y="8807517"/>
                  <a:pt x="1082873" y="8575874"/>
                </a:cubicBezTo>
                <a:cubicBezTo>
                  <a:pt x="753996" y="8344231"/>
                  <a:pt x="491265" y="8057754"/>
                  <a:pt x="294679" y="7716441"/>
                </a:cubicBezTo>
                <a:cubicBezTo>
                  <a:pt x="98226" y="7374996"/>
                  <a:pt x="0" y="6978783"/>
                  <a:pt x="0" y="6527800"/>
                </a:cubicBezTo>
                <a:lnTo>
                  <a:pt x="1193800" y="6527800"/>
                </a:lnTo>
                <a:cubicBezTo>
                  <a:pt x="1193800" y="6837495"/>
                  <a:pt x="1253728" y="7102806"/>
                  <a:pt x="1373584" y="7323733"/>
                </a:cubicBezTo>
                <a:cubicBezTo>
                  <a:pt x="1493440" y="7544660"/>
                  <a:pt x="1657680" y="7727421"/>
                  <a:pt x="1866304" y="7872016"/>
                </a:cubicBezTo>
                <a:cubicBezTo>
                  <a:pt x="2075060" y="8016479"/>
                  <a:pt x="2312722" y="8122775"/>
                  <a:pt x="2579290" y="8190905"/>
                </a:cubicBezTo>
                <a:cubicBezTo>
                  <a:pt x="2845858" y="8259035"/>
                  <a:pt x="3123803" y="8293100"/>
                  <a:pt x="3413125" y="8293100"/>
                </a:cubicBezTo>
                <a:cubicBezTo>
                  <a:pt x="3830505" y="8293100"/>
                  <a:pt x="4183789" y="8235355"/>
                  <a:pt x="4472979" y="8119865"/>
                </a:cubicBezTo>
                <a:cubicBezTo>
                  <a:pt x="4762301" y="8004242"/>
                  <a:pt x="4982368" y="7839075"/>
                  <a:pt x="5133181" y="7624366"/>
                </a:cubicBezTo>
                <a:cubicBezTo>
                  <a:pt x="5283993" y="7409524"/>
                  <a:pt x="5359400" y="7155591"/>
                  <a:pt x="5359400" y="6862565"/>
                </a:cubicBezTo>
                <a:close/>
              </a:path>
            </a:pathLst>
          </a:custGeom>
          <a:solidFill>
            <a:srgbClr val="FFFFFF">
              <a:alpha val="100000"/>
            </a:srgbClr>
          </a:solidFill>
          <a:ln w="233">
            <a:noFill/>
          </a:ln>
        </p:spPr>
        <p:style>
          <a:lnRef idx="2">
            <a:schemeClr val="accent1">
              <a:shade val="50000"/>
            </a:schemeClr>
          </a:lnRef>
          <a:fillRef idx="1">
            <a:schemeClr val="accent1"/>
          </a:fillRef>
          <a:effectRef idx="0">
            <a:schemeClr val="accent1"/>
          </a:effectRef>
          <a:fontRef idx="minor">
            <a:schemeClr val="lt1"/>
          </a:fontRef>
        </p:style>
      </p:sp>
      <p:sp>
        <p:nvSpPr>
          <p:cNvPr id="162" name="Freeform 162"/>
          <p:cNvSpPr/>
          <p:nvPr/>
        </p:nvSpPr>
        <p:spPr>
          <a:xfrm>
            <a:off x="4177805" y="3727705"/>
            <a:ext cx="109477" cy="146240"/>
          </a:xfrm>
          <a:custGeom>
            <a:avLst/>
            <a:gdLst/>
            <a:ahLst/>
            <a:cxnLst/>
            <a:rect l="0" t="0" r="0" b="0"/>
            <a:pathLst>
              <a:path w="6948487" h="9271000">
                <a:moveTo>
                  <a:pt x="5757862" y="6273999"/>
                </a:moveTo>
                <a:lnTo>
                  <a:pt x="6948487" y="6273999"/>
                </a:lnTo>
                <a:cubicBezTo>
                  <a:pt x="6886442" y="6844838"/>
                  <a:pt x="6723062" y="7355748"/>
                  <a:pt x="6458346" y="7806730"/>
                </a:cubicBezTo>
                <a:cubicBezTo>
                  <a:pt x="6193631" y="8257580"/>
                  <a:pt x="5819312" y="8614371"/>
                  <a:pt x="5335389" y="8877102"/>
                </a:cubicBezTo>
                <a:cubicBezTo>
                  <a:pt x="4851598" y="9139701"/>
                  <a:pt x="4247753" y="9271000"/>
                  <a:pt x="3523853" y="9271000"/>
                </a:cubicBezTo>
                <a:cubicBezTo>
                  <a:pt x="2994421" y="9271000"/>
                  <a:pt x="2513607" y="9171847"/>
                  <a:pt x="2081410" y="8973543"/>
                </a:cubicBezTo>
                <a:cubicBezTo>
                  <a:pt x="1649214" y="8775105"/>
                  <a:pt x="1278003" y="8493125"/>
                  <a:pt x="967779" y="8127604"/>
                </a:cubicBezTo>
                <a:cubicBezTo>
                  <a:pt x="657555" y="7761949"/>
                  <a:pt x="418703" y="7321947"/>
                  <a:pt x="251221" y="6807597"/>
                </a:cubicBezTo>
                <a:cubicBezTo>
                  <a:pt x="83740" y="6293247"/>
                  <a:pt x="0" y="5720028"/>
                  <a:pt x="0" y="5087938"/>
                </a:cubicBezTo>
                <a:lnTo>
                  <a:pt x="0" y="4189215"/>
                </a:lnTo>
                <a:cubicBezTo>
                  <a:pt x="0" y="3557125"/>
                  <a:pt x="83740" y="2983905"/>
                  <a:pt x="251221" y="2469555"/>
                </a:cubicBezTo>
                <a:cubicBezTo>
                  <a:pt x="418703" y="1955205"/>
                  <a:pt x="660664" y="1514211"/>
                  <a:pt x="977106" y="1146572"/>
                </a:cubicBezTo>
                <a:cubicBezTo>
                  <a:pt x="1293547" y="778934"/>
                  <a:pt x="1675077" y="495962"/>
                  <a:pt x="2121693" y="297657"/>
                </a:cubicBezTo>
                <a:cubicBezTo>
                  <a:pt x="2568442" y="99219"/>
                  <a:pt x="3070952" y="0"/>
                  <a:pt x="3629223" y="0"/>
                </a:cubicBezTo>
                <a:cubicBezTo>
                  <a:pt x="4311848" y="0"/>
                  <a:pt x="4888904" y="127993"/>
                  <a:pt x="5360392" y="383977"/>
                </a:cubicBezTo>
                <a:cubicBezTo>
                  <a:pt x="5831879" y="639829"/>
                  <a:pt x="6198923" y="993841"/>
                  <a:pt x="6461521" y="1446015"/>
                </a:cubicBezTo>
                <a:cubicBezTo>
                  <a:pt x="6724120" y="1898055"/>
                  <a:pt x="6886442" y="2421269"/>
                  <a:pt x="6948487" y="3015655"/>
                </a:cubicBezTo>
                <a:lnTo>
                  <a:pt x="5757862" y="3015655"/>
                </a:lnTo>
                <a:cubicBezTo>
                  <a:pt x="5700050" y="2594438"/>
                  <a:pt x="5592564" y="2232091"/>
                  <a:pt x="5435401" y="1928615"/>
                </a:cubicBezTo>
                <a:cubicBezTo>
                  <a:pt x="5278371" y="1625138"/>
                  <a:pt x="5055129" y="1390849"/>
                  <a:pt x="4765675" y="1225749"/>
                </a:cubicBezTo>
                <a:cubicBezTo>
                  <a:pt x="4476353" y="1060516"/>
                  <a:pt x="4098064" y="977900"/>
                  <a:pt x="3630810" y="977900"/>
                </a:cubicBezTo>
                <a:cubicBezTo>
                  <a:pt x="3229835" y="977900"/>
                  <a:pt x="2877410" y="1054299"/>
                  <a:pt x="2573535" y="1207096"/>
                </a:cubicBezTo>
                <a:cubicBezTo>
                  <a:pt x="2269662" y="1359893"/>
                  <a:pt x="2015397" y="1576719"/>
                  <a:pt x="1810742" y="1857574"/>
                </a:cubicBezTo>
                <a:cubicBezTo>
                  <a:pt x="1606219" y="2138297"/>
                  <a:pt x="1452231" y="2474847"/>
                  <a:pt x="1348779" y="2867224"/>
                </a:cubicBezTo>
                <a:cubicBezTo>
                  <a:pt x="1245459" y="3259469"/>
                  <a:pt x="1193800" y="3695105"/>
                  <a:pt x="1193800" y="4174133"/>
                </a:cubicBezTo>
                <a:lnTo>
                  <a:pt x="1193800" y="5084565"/>
                </a:lnTo>
                <a:cubicBezTo>
                  <a:pt x="1193800" y="5526419"/>
                  <a:pt x="1240300" y="5941484"/>
                  <a:pt x="1333301" y="6329760"/>
                </a:cubicBezTo>
                <a:cubicBezTo>
                  <a:pt x="1426302" y="6717904"/>
                  <a:pt x="1567854" y="7058555"/>
                  <a:pt x="1757957" y="7351713"/>
                </a:cubicBezTo>
                <a:cubicBezTo>
                  <a:pt x="1948193" y="7644871"/>
                  <a:pt x="2190088" y="7875059"/>
                  <a:pt x="2483643" y="8042275"/>
                </a:cubicBezTo>
                <a:cubicBezTo>
                  <a:pt x="2777199" y="8209492"/>
                  <a:pt x="3124464" y="8293100"/>
                  <a:pt x="3525440" y="8293100"/>
                </a:cubicBezTo>
                <a:cubicBezTo>
                  <a:pt x="4033969" y="8293100"/>
                  <a:pt x="4439113" y="8212601"/>
                  <a:pt x="4740870" y="8051602"/>
                </a:cubicBezTo>
                <a:cubicBezTo>
                  <a:pt x="5042627" y="7890471"/>
                  <a:pt x="5271029" y="7659225"/>
                  <a:pt x="5426075" y="7357865"/>
                </a:cubicBezTo>
                <a:cubicBezTo>
                  <a:pt x="5581120" y="7056504"/>
                  <a:pt x="5691716" y="6695216"/>
                  <a:pt x="5757862" y="6273999"/>
                </a:cubicBezTo>
                <a:close/>
              </a:path>
            </a:pathLst>
          </a:custGeom>
          <a:solidFill>
            <a:srgbClr val="FFFFFF">
              <a:alpha val="100000"/>
            </a:srgbClr>
          </a:solidFill>
          <a:ln w="233">
            <a:noFill/>
          </a:ln>
        </p:spPr>
        <p:style>
          <a:lnRef idx="2">
            <a:schemeClr val="accent1">
              <a:shade val="50000"/>
            </a:schemeClr>
          </a:lnRef>
          <a:fillRef idx="1">
            <a:schemeClr val="accent1"/>
          </a:fillRef>
          <a:effectRef idx="0">
            <a:schemeClr val="accent1"/>
          </a:effectRef>
          <a:fontRef idx="minor">
            <a:schemeClr val="lt1"/>
          </a:fontRef>
        </p:style>
      </p:sp>
      <p:sp>
        <p:nvSpPr>
          <p:cNvPr id="163" name="Freeform 163"/>
          <p:cNvSpPr/>
          <p:nvPr/>
        </p:nvSpPr>
        <p:spPr>
          <a:xfrm>
            <a:off x="4300165" y="3711255"/>
            <a:ext cx="51587" cy="206652"/>
          </a:xfrm>
          <a:custGeom>
            <a:avLst/>
            <a:gdLst/>
            <a:ahLst/>
            <a:cxnLst/>
            <a:rect l="0" t="0" r="0" b="0"/>
            <a:pathLst>
              <a:path w="3274219" h="13100843">
                <a:moveTo>
                  <a:pt x="3274219" y="6516291"/>
                </a:moveTo>
                <a:lnTo>
                  <a:pt x="3274219" y="6578402"/>
                </a:lnTo>
                <a:cubicBezTo>
                  <a:pt x="3274219" y="7483542"/>
                  <a:pt x="3172883" y="8301964"/>
                  <a:pt x="2970212" y="9033669"/>
                </a:cubicBezTo>
                <a:cubicBezTo>
                  <a:pt x="2767674" y="9765242"/>
                  <a:pt x="2509308" y="10404871"/>
                  <a:pt x="2195116" y="10952559"/>
                </a:cubicBezTo>
                <a:cubicBezTo>
                  <a:pt x="1880923" y="11500246"/>
                  <a:pt x="1550194" y="11954867"/>
                  <a:pt x="1202928" y="12316420"/>
                </a:cubicBezTo>
                <a:cubicBezTo>
                  <a:pt x="855662" y="12678105"/>
                  <a:pt x="535318" y="12939580"/>
                  <a:pt x="241895" y="13100843"/>
                </a:cubicBezTo>
                <a:lnTo>
                  <a:pt x="0" y="12406510"/>
                </a:lnTo>
                <a:cubicBezTo>
                  <a:pt x="243946" y="12220508"/>
                  <a:pt x="489942" y="11961084"/>
                  <a:pt x="737989" y="11628239"/>
                </a:cubicBezTo>
                <a:cubicBezTo>
                  <a:pt x="986036" y="11295525"/>
                  <a:pt x="1215430" y="10886347"/>
                  <a:pt x="1426170" y="10400704"/>
                </a:cubicBezTo>
                <a:cubicBezTo>
                  <a:pt x="1637043" y="9915062"/>
                  <a:pt x="1806575" y="9355006"/>
                  <a:pt x="1934766" y="8720535"/>
                </a:cubicBezTo>
                <a:cubicBezTo>
                  <a:pt x="2062956" y="8086064"/>
                  <a:pt x="2127052" y="7376121"/>
                  <a:pt x="2127052" y="6590705"/>
                </a:cubicBezTo>
                <a:lnTo>
                  <a:pt x="2127052" y="6503988"/>
                </a:lnTo>
                <a:cubicBezTo>
                  <a:pt x="2127052" y="5718572"/>
                  <a:pt x="2058789" y="5008629"/>
                  <a:pt x="1922264" y="4374158"/>
                </a:cubicBezTo>
                <a:cubicBezTo>
                  <a:pt x="1785871" y="3739687"/>
                  <a:pt x="1609130" y="3180689"/>
                  <a:pt x="1392039" y="2697163"/>
                </a:cubicBezTo>
                <a:cubicBezTo>
                  <a:pt x="1175081" y="2213505"/>
                  <a:pt x="943570" y="1805319"/>
                  <a:pt x="697508" y="1472605"/>
                </a:cubicBezTo>
                <a:cubicBezTo>
                  <a:pt x="451578" y="1139891"/>
                  <a:pt x="219075" y="882585"/>
                  <a:pt x="0" y="700683"/>
                </a:cubicBezTo>
                <a:lnTo>
                  <a:pt x="241895" y="0"/>
                </a:lnTo>
                <a:cubicBezTo>
                  <a:pt x="535318" y="161264"/>
                  <a:pt x="855662" y="422738"/>
                  <a:pt x="1202928" y="784424"/>
                </a:cubicBezTo>
                <a:cubicBezTo>
                  <a:pt x="1550194" y="1146110"/>
                  <a:pt x="1880923" y="1601854"/>
                  <a:pt x="2195116" y="2151658"/>
                </a:cubicBezTo>
                <a:cubicBezTo>
                  <a:pt x="2509308" y="2701330"/>
                  <a:pt x="2767674" y="3340960"/>
                  <a:pt x="2970212" y="4070549"/>
                </a:cubicBezTo>
                <a:cubicBezTo>
                  <a:pt x="3172883" y="4800005"/>
                  <a:pt x="3274219" y="5615253"/>
                  <a:pt x="3274219" y="6516291"/>
                </a:cubicBezTo>
                <a:close/>
              </a:path>
            </a:pathLst>
          </a:custGeom>
          <a:solidFill>
            <a:srgbClr val="FFFFFF">
              <a:alpha val="100000"/>
            </a:srgbClr>
          </a:solidFill>
          <a:ln w="233">
            <a:noFill/>
          </a:ln>
        </p:spPr>
        <p:style>
          <a:lnRef idx="2">
            <a:schemeClr val="accent1">
              <a:shade val="50000"/>
            </a:schemeClr>
          </a:lnRef>
          <a:fillRef idx="1">
            <a:schemeClr val="accent1"/>
          </a:fillRef>
          <a:effectRef idx="0">
            <a:schemeClr val="accent1"/>
          </a:effectRef>
          <a:fontRef idx="minor">
            <a:schemeClr val="lt1"/>
          </a:fontRef>
        </p:style>
      </p:sp>
      <p:sp>
        <p:nvSpPr>
          <p:cNvPr id="164" name="Rectangle 164"/>
          <p:cNvSpPr/>
          <p:nvPr/>
        </p:nvSpPr>
        <p:spPr>
          <a:xfrm>
            <a:off x="907815" y="5246434"/>
            <a:ext cx="1442756" cy="177942"/>
          </a:xfrm>
          <a:prstGeom prst="rect">
            <a:avLst/>
          </a:prstGeom>
        </p:spPr>
      </p:sp>
      <p:sp>
        <p:nvSpPr>
          <p:cNvPr id="165" name="Freeform 165"/>
          <p:cNvSpPr/>
          <p:nvPr/>
        </p:nvSpPr>
        <p:spPr>
          <a:xfrm>
            <a:off x="919189" y="5303548"/>
            <a:ext cx="86503" cy="89958"/>
          </a:xfrm>
          <a:custGeom>
            <a:avLst/>
            <a:gdLst/>
            <a:ahLst/>
            <a:cxnLst/>
            <a:rect l="0" t="0" r="0" b="0"/>
            <a:pathLst>
              <a:path w="8693150" h="9029700">
                <a:moveTo>
                  <a:pt x="235545" y="0"/>
                </a:moveTo>
                <a:lnTo>
                  <a:pt x="1004490" y="0"/>
                </a:lnTo>
                <a:lnTo>
                  <a:pt x="4340423" y="7950597"/>
                </a:lnTo>
                <a:lnTo>
                  <a:pt x="7682507" y="0"/>
                </a:lnTo>
                <a:lnTo>
                  <a:pt x="8451254" y="0"/>
                </a:lnTo>
                <a:lnTo>
                  <a:pt x="4631729" y="9029700"/>
                </a:lnTo>
                <a:lnTo>
                  <a:pt x="4048918" y="9029700"/>
                </a:lnTo>
                <a:close/>
                <a:moveTo>
                  <a:pt x="0" y="0"/>
                </a:moveTo>
                <a:lnTo>
                  <a:pt x="675878" y="0"/>
                </a:lnTo>
                <a:lnTo>
                  <a:pt x="762595" y="5085358"/>
                </a:lnTo>
                <a:lnTo>
                  <a:pt x="762595" y="9029700"/>
                </a:lnTo>
                <a:lnTo>
                  <a:pt x="0" y="9029700"/>
                </a:lnTo>
                <a:close/>
                <a:moveTo>
                  <a:pt x="8017271" y="0"/>
                </a:moveTo>
                <a:lnTo>
                  <a:pt x="8693150" y="0"/>
                </a:lnTo>
                <a:lnTo>
                  <a:pt x="8693150" y="9029700"/>
                </a:lnTo>
                <a:lnTo>
                  <a:pt x="7930554" y="9029700"/>
                </a:lnTo>
                <a:lnTo>
                  <a:pt x="7930554" y="5085358"/>
                </a:ln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6" name="Freeform 166"/>
          <p:cNvSpPr/>
          <p:nvPr/>
        </p:nvSpPr>
        <p:spPr>
          <a:xfrm>
            <a:off x="1022387" y="5325437"/>
            <a:ext cx="53471" cy="69335"/>
          </a:xfrm>
          <a:custGeom>
            <a:avLst/>
            <a:gdLst/>
            <a:ahLst/>
            <a:cxnLst/>
            <a:rect l="0" t="0" r="0" b="0"/>
            <a:pathLst>
              <a:path w="5373489" h="6959600">
                <a:moveTo>
                  <a:pt x="4424759" y="5631061"/>
                </a:moveTo>
                <a:lnTo>
                  <a:pt x="4424759" y="2167732"/>
                </a:lnTo>
                <a:cubicBezTo>
                  <a:pt x="4424759" y="1849173"/>
                  <a:pt x="4358679" y="1574073"/>
                  <a:pt x="4226520" y="1342430"/>
                </a:cubicBezTo>
                <a:cubicBezTo>
                  <a:pt x="4094493" y="1110655"/>
                  <a:pt x="3900487" y="932723"/>
                  <a:pt x="3644503" y="808633"/>
                </a:cubicBezTo>
                <a:cubicBezTo>
                  <a:pt x="3388650" y="684411"/>
                  <a:pt x="3072870" y="622300"/>
                  <a:pt x="2697162" y="622300"/>
                </a:cubicBezTo>
                <a:cubicBezTo>
                  <a:pt x="2350426" y="622300"/>
                  <a:pt x="2041855" y="683618"/>
                  <a:pt x="1771451" y="806252"/>
                </a:cubicBezTo>
                <a:cubicBezTo>
                  <a:pt x="1501047" y="928754"/>
                  <a:pt x="1288454" y="1092796"/>
                  <a:pt x="1133673" y="1298377"/>
                </a:cubicBezTo>
                <a:cubicBezTo>
                  <a:pt x="979024" y="1503958"/>
                  <a:pt x="901700" y="1731368"/>
                  <a:pt x="901700" y="1980605"/>
                </a:cubicBezTo>
                <a:lnTo>
                  <a:pt x="157559" y="1980605"/>
                </a:lnTo>
                <a:cubicBezTo>
                  <a:pt x="157559" y="1727267"/>
                  <a:pt x="218545" y="1482262"/>
                  <a:pt x="340518" y="1245593"/>
                </a:cubicBezTo>
                <a:cubicBezTo>
                  <a:pt x="462491" y="1008923"/>
                  <a:pt x="637182" y="797190"/>
                  <a:pt x="864592" y="610394"/>
                </a:cubicBezTo>
                <a:cubicBezTo>
                  <a:pt x="1092001" y="423466"/>
                  <a:pt x="1363860" y="275035"/>
                  <a:pt x="1680170" y="165100"/>
                </a:cubicBezTo>
                <a:cubicBezTo>
                  <a:pt x="1996479" y="55034"/>
                  <a:pt x="2346920" y="0"/>
                  <a:pt x="2731492" y="0"/>
                </a:cubicBezTo>
                <a:cubicBezTo>
                  <a:pt x="3206948" y="0"/>
                  <a:pt x="3627635" y="80632"/>
                  <a:pt x="3993554" y="241896"/>
                </a:cubicBezTo>
                <a:cubicBezTo>
                  <a:pt x="4359473" y="403159"/>
                  <a:pt x="4646810" y="645055"/>
                  <a:pt x="4855567" y="967582"/>
                </a:cubicBezTo>
                <a:cubicBezTo>
                  <a:pt x="5064455" y="1289976"/>
                  <a:pt x="5168900" y="1695186"/>
                  <a:pt x="5168900" y="2183210"/>
                </a:cubicBezTo>
                <a:lnTo>
                  <a:pt x="5168900" y="5426671"/>
                </a:lnTo>
                <a:cubicBezTo>
                  <a:pt x="5168900" y="5658181"/>
                  <a:pt x="5186428" y="5898026"/>
                  <a:pt x="5221485" y="6146205"/>
                </a:cubicBezTo>
                <a:cubicBezTo>
                  <a:pt x="5256675" y="6394384"/>
                  <a:pt x="5307343" y="6596989"/>
                  <a:pt x="5373489" y="6754019"/>
                </a:cubicBezTo>
                <a:lnTo>
                  <a:pt x="5373489" y="6834981"/>
                </a:lnTo>
                <a:lnTo>
                  <a:pt x="4579739" y="6834981"/>
                </a:lnTo>
                <a:cubicBezTo>
                  <a:pt x="4530129" y="6686021"/>
                  <a:pt x="4491897" y="6498829"/>
                  <a:pt x="4465042" y="6273404"/>
                </a:cubicBezTo>
                <a:cubicBezTo>
                  <a:pt x="4438186" y="6047846"/>
                  <a:pt x="4424759" y="5833732"/>
                  <a:pt x="4424759" y="5631061"/>
                </a:cubicBezTo>
                <a:close/>
                <a:moveTo>
                  <a:pt x="4604543" y="2933700"/>
                </a:moveTo>
                <a:lnTo>
                  <a:pt x="4604543" y="3505200"/>
                </a:lnTo>
                <a:lnTo>
                  <a:pt x="3156942" y="3505200"/>
                </a:lnTo>
                <a:cubicBezTo>
                  <a:pt x="2777529" y="3505200"/>
                  <a:pt x="2438333" y="3539265"/>
                  <a:pt x="2139354" y="3607396"/>
                </a:cubicBezTo>
                <a:cubicBezTo>
                  <a:pt x="1840375" y="3675394"/>
                  <a:pt x="1587764" y="3773290"/>
                  <a:pt x="1381521" y="3901083"/>
                </a:cubicBezTo>
                <a:cubicBezTo>
                  <a:pt x="1175279" y="4028745"/>
                  <a:pt x="1017455" y="4184254"/>
                  <a:pt x="908050" y="4367610"/>
                </a:cubicBezTo>
                <a:cubicBezTo>
                  <a:pt x="798777" y="4550834"/>
                  <a:pt x="744140" y="4757870"/>
                  <a:pt x="744140" y="4988719"/>
                </a:cubicBezTo>
                <a:cubicBezTo>
                  <a:pt x="744140" y="5227638"/>
                  <a:pt x="804068" y="5445985"/>
                  <a:pt x="923925" y="5643761"/>
                </a:cubicBezTo>
                <a:cubicBezTo>
                  <a:pt x="1043781" y="5841537"/>
                  <a:pt x="1217281" y="5998105"/>
                  <a:pt x="1444426" y="6113463"/>
                </a:cubicBezTo>
                <a:cubicBezTo>
                  <a:pt x="1671571" y="6228821"/>
                  <a:pt x="1940057" y="6286500"/>
                  <a:pt x="2249884" y="6286500"/>
                </a:cubicBezTo>
                <a:cubicBezTo>
                  <a:pt x="2658930" y="6286500"/>
                  <a:pt x="3021409" y="6211359"/>
                  <a:pt x="3337321" y="6061075"/>
                </a:cubicBezTo>
                <a:cubicBezTo>
                  <a:pt x="3653366" y="5910660"/>
                  <a:pt x="3914642" y="5711825"/>
                  <a:pt x="4121150" y="5464572"/>
                </a:cubicBezTo>
                <a:cubicBezTo>
                  <a:pt x="4327789" y="5217187"/>
                  <a:pt x="4466166" y="4947246"/>
                  <a:pt x="4536281" y="4654749"/>
                </a:cubicBezTo>
                <a:lnTo>
                  <a:pt x="4858742" y="5081191"/>
                </a:lnTo>
                <a:cubicBezTo>
                  <a:pt x="4805031" y="5283730"/>
                  <a:pt x="4706937" y="5494536"/>
                  <a:pt x="4564459" y="5713611"/>
                </a:cubicBezTo>
                <a:cubicBezTo>
                  <a:pt x="4421981" y="5932554"/>
                  <a:pt x="4238161" y="6136085"/>
                  <a:pt x="4013001" y="6324204"/>
                </a:cubicBezTo>
                <a:cubicBezTo>
                  <a:pt x="3787841" y="6512190"/>
                  <a:pt x="3521339" y="6665119"/>
                  <a:pt x="3213496" y="6782991"/>
                </a:cubicBezTo>
                <a:cubicBezTo>
                  <a:pt x="2905654" y="6900730"/>
                  <a:pt x="2555478" y="6959600"/>
                  <a:pt x="2162968" y="6959600"/>
                </a:cubicBezTo>
                <a:cubicBezTo>
                  <a:pt x="1729052" y="6959600"/>
                  <a:pt x="1348912" y="6875991"/>
                  <a:pt x="1022548" y="6708775"/>
                </a:cubicBezTo>
                <a:cubicBezTo>
                  <a:pt x="696184" y="6541559"/>
                  <a:pt x="444169" y="6314480"/>
                  <a:pt x="266501" y="6027540"/>
                </a:cubicBezTo>
                <a:cubicBezTo>
                  <a:pt x="88833" y="5740467"/>
                  <a:pt x="0" y="5415294"/>
                  <a:pt x="0" y="5052021"/>
                </a:cubicBezTo>
                <a:cubicBezTo>
                  <a:pt x="0" y="4725790"/>
                  <a:pt x="70313" y="4431573"/>
                  <a:pt x="210939" y="4169371"/>
                </a:cubicBezTo>
                <a:cubicBezTo>
                  <a:pt x="351565" y="3907169"/>
                  <a:pt x="554235" y="3684191"/>
                  <a:pt x="818951" y="3500438"/>
                </a:cubicBezTo>
                <a:cubicBezTo>
                  <a:pt x="1083799" y="3316685"/>
                  <a:pt x="1405466" y="3176323"/>
                  <a:pt x="1783953" y="3079354"/>
                </a:cubicBezTo>
                <a:cubicBezTo>
                  <a:pt x="2162571" y="2982251"/>
                  <a:pt x="2587757" y="2933700"/>
                  <a:pt x="3059509" y="293370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7" name="Freeform 167"/>
          <p:cNvSpPr/>
          <p:nvPr/>
        </p:nvSpPr>
        <p:spPr>
          <a:xfrm>
            <a:off x="1084906" y="5326638"/>
            <a:ext cx="56215" cy="93817"/>
          </a:xfrm>
          <a:custGeom>
            <a:avLst/>
            <a:gdLst/>
            <a:ahLst/>
            <a:cxnLst/>
            <a:rect l="0" t="0" r="0" b="0"/>
            <a:pathLst>
              <a:path w="5649317" h="9417050">
                <a:moveTo>
                  <a:pt x="2759670" y="6036072"/>
                </a:moveTo>
                <a:lnTo>
                  <a:pt x="4849415" y="0"/>
                </a:lnTo>
                <a:lnTo>
                  <a:pt x="5649317" y="0"/>
                </a:lnTo>
                <a:lnTo>
                  <a:pt x="2815431" y="7780337"/>
                </a:lnTo>
                <a:cubicBezTo>
                  <a:pt x="2757487" y="7933266"/>
                  <a:pt x="2684065" y="8103724"/>
                  <a:pt x="2595165" y="8291710"/>
                </a:cubicBezTo>
                <a:cubicBezTo>
                  <a:pt x="2506398" y="8479829"/>
                  <a:pt x="2390642" y="8659614"/>
                  <a:pt x="2247900" y="8831064"/>
                </a:cubicBezTo>
                <a:cubicBezTo>
                  <a:pt x="2105289" y="9002646"/>
                  <a:pt x="1927555" y="9143206"/>
                  <a:pt x="1714698" y="9252743"/>
                </a:cubicBezTo>
                <a:cubicBezTo>
                  <a:pt x="1501841" y="9362281"/>
                  <a:pt x="1242417" y="9417050"/>
                  <a:pt x="936426" y="9417050"/>
                </a:cubicBezTo>
                <a:cubicBezTo>
                  <a:pt x="857845" y="9417050"/>
                  <a:pt x="756509" y="9407723"/>
                  <a:pt x="632420" y="9389070"/>
                </a:cubicBezTo>
                <a:cubicBezTo>
                  <a:pt x="508463" y="9370417"/>
                  <a:pt x="419629" y="9350639"/>
                  <a:pt x="365918" y="9329737"/>
                </a:cubicBezTo>
                <a:lnTo>
                  <a:pt x="359767" y="8706842"/>
                </a:lnTo>
                <a:cubicBezTo>
                  <a:pt x="405275" y="8715044"/>
                  <a:pt x="471421" y="8723246"/>
                  <a:pt x="558204" y="8731448"/>
                </a:cubicBezTo>
                <a:cubicBezTo>
                  <a:pt x="644988" y="8739782"/>
                  <a:pt x="704916" y="8743950"/>
                  <a:pt x="737989" y="8743950"/>
                </a:cubicBezTo>
                <a:cubicBezTo>
                  <a:pt x="1006673" y="8743950"/>
                  <a:pt x="1233024" y="8698507"/>
                  <a:pt x="1417042" y="8607623"/>
                </a:cubicBezTo>
                <a:cubicBezTo>
                  <a:pt x="1601059" y="8516871"/>
                  <a:pt x="1755047" y="8381603"/>
                  <a:pt x="1879004" y="8201818"/>
                </a:cubicBezTo>
                <a:cubicBezTo>
                  <a:pt x="2003094" y="8022034"/>
                  <a:pt x="2112631" y="7799982"/>
                  <a:pt x="2207617" y="7535664"/>
                </a:cubicBezTo>
                <a:close/>
                <a:moveTo>
                  <a:pt x="806251" y="0"/>
                </a:moveTo>
                <a:lnTo>
                  <a:pt x="2945606" y="5757069"/>
                </a:lnTo>
                <a:lnTo>
                  <a:pt x="3150195" y="6525419"/>
                </a:lnTo>
                <a:lnTo>
                  <a:pt x="2604492" y="6835179"/>
                </a:lnTo>
                <a:lnTo>
                  <a:pt x="0" y="0"/>
                </a:ln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8" name="Freeform 168"/>
          <p:cNvSpPr/>
          <p:nvPr/>
        </p:nvSpPr>
        <p:spPr>
          <a:xfrm>
            <a:off x="1179194" y="5302373"/>
            <a:ext cx="58258" cy="91132"/>
          </a:xfrm>
          <a:custGeom>
            <a:avLst/>
            <a:gdLst/>
            <a:ahLst/>
            <a:cxnLst/>
            <a:rect l="0" t="0" r="0" b="0"/>
            <a:pathLst>
              <a:path w="5854700" h="9147571">
                <a:moveTo>
                  <a:pt x="5854700" y="8509000"/>
                </a:moveTo>
                <a:lnTo>
                  <a:pt x="5854700" y="9147571"/>
                </a:lnTo>
                <a:lnTo>
                  <a:pt x="203200" y="9147571"/>
                </a:lnTo>
                <a:lnTo>
                  <a:pt x="203200" y="8564761"/>
                </a:lnTo>
                <a:lnTo>
                  <a:pt x="3155553" y="5218311"/>
                </a:lnTo>
                <a:cubicBezTo>
                  <a:pt x="3522794" y="4796829"/>
                  <a:pt x="3815754" y="4428132"/>
                  <a:pt x="4034432" y="4112220"/>
                </a:cubicBezTo>
                <a:cubicBezTo>
                  <a:pt x="4253243" y="3796175"/>
                  <a:pt x="4411067" y="3508044"/>
                  <a:pt x="4507904" y="3247826"/>
                </a:cubicBezTo>
                <a:cubicBezTo>
                  <a:pt x="4604874" y="2987476"/>
                  <a:pt x="4653359" y="2733278"/>
                  <a:pt x="4653359" y="2485231"/>
                </a:cubicBezTo>
                <a:cubicBezTo>
                  <a:pt x="4653359" y="2121826"/>
                  <a:pt x="4582186" y="1801746"/>
                  <a:pt x="4439840" y="1524992"/>
                </a:cubicBezTo>
                <a:cubicBezTo>
                  <a:pt x="4297627" y="1248106"/>
                  <a:pt x="4086291" y="1031147"/>
                  <a:pt x="3805832" y="874117"/>
                </a:cubicBezTo>
                <a:cubicBezTo>
                  <a:pt x="3525506" y="717087"/>
                  <a:pt x="3181217" y="638571"/>
                  <a:pt x="2772965" y="638571"/>
                </a:cubicBezTo>
                <a:cubicBezTo>
                  <a:pt x="2356511" y="638571"/>
                  <a:pt x="1996744" y="727406"/>
                  <a:pt x="1693664" y="905073"/>
                </a:cubicBezTo>
                <a:cubicBezTo>
                  <a:pt x="1390583" y="1082741"/>
                  <a:pt x="1156559" y="1329597"/>
                  <a:pt x="991592" y="1645642"/>
                </a:cubicBezTo>
                <a:cubicBezTo>
                  <a:pt x="826624" y="1961687"/>
                  <a:pt x="744140" y="2320065"/>
                  <a:pt x="744140" y="2720776"/>
                </a:cubicBezTo>
                <a:lnTo>
                  <a:pt x="0" y="2720776"/>
                </a:lnTo>
                <a:cubicBezTo>
                  <a:pt x="0" y="2224947"/>
                  <a:pt x="110463" y="1770459"/>
                  <a:pt x="331390" y="1357312"/>
                </a:cubicBezTo>
                <a:cubicBezTo>
                  <a:pt x="552450" y="944165"/>
                  <a:pt x="869553" y="614693"/>
                  <a:pt x="1282700" y="368895"/>
                </a:cubicBezTo>
                <a:cubicBezTo>
                  <a:pt x="1695846" y="122965"/>
                  <a:pt x="2191609" y="0"/>
                  <a:pt x="2769989" y="0"/>
                </a:cubicBezTo>
                <a:cubicBezTo>
                  <a:pt x="3311194" y="0"/>
                  <a:pt x="3778051" y="96109"/>
                  <a:pt x="4170560" y="288329"/>
                </a:cubicBezTo>
                <a:cubicBezTo>
                  <a:pt x="4563070" y="480417"/>
                  <a:pt x="4865687" y="756179"/>
                  <a:pt x="5078412" y="1115615"/>
                </a:cubicBezTo>
                <a:cubicBezTo>
                  <a:pt x="5291137" y="1474920"/>
                  <a:pt x="5397500" y="1908704"/>
                  <a:pt x="5397500" y="2416968"/>
                </a:cubicBezTo>
                <a:cubicBezTo>
                  <a:pt x="5397500" y="2685521"/>
                  <a:pt x="5349014" y="2958240"/>
                  <a:pt x="5252045" y="3235126"/>
                </a:cubicBezTo>
                <a:cubicBezTo>
                  <a:pt x="5155207" y="3511880"/>
                  <a:pt x="5023180" y="3787642"/>
                  <a:pt x="4855964" y="4062412"/>
                </a:cubicBezTo>
                <a:cubicBezTo>
                  <a:pt x="4688879" y="4337182"/>
                  <a:pt x="4500165" y="4608843"/>
                  <a:pt x="4289821" y="4877395"/>
                </a:cubicBezTo>
                <a:cubicBezTo>
                  <a:pt x="4079478" y="5145815"/>
                  <a:pt x="3858815" y="5410200"/>
                  <a:pt x="3627834" y="5670550"/>
                </a:cubicBezTo>
                <a:lnTo>
                  <a:pt x="1115218" y="8509000"/>
                </a:ln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69" name="Freeform 169"/>
          <p:cNvSpPr/>
          <p:nvPr/>
        </p:nvSpPr>
        <p:spPr>
          <a:xfrm>
            <a:off x="1249914" y="5302282"/>
            <a:ext cx="55301" cy="92488"/>
          </a:xfrm>
          <a:custGeom>
            <a:avLst/>
            <a:gdLst/>
            <a:ahLst/>
            <a:cxnLst/>
            <a:rect l="0" t="0" r="0" b="0"/>
            <a:pathLst>
              <a:path w="5557440" h="9283700">
                <a:moveTo>
                  <a:pt x="5557440" y="3869730"/>
                </a:moveTo>
                <a:lnTo>
                  <a:pt x="5557440" y="5389166"/>
                </a:lnTo>
                <a:cubicBezTo>
                  <a:pt x="5557440" y="6050624"/>
                  <a:pt x="5495395" y="6626292"/>
                  <a:pt x="5371306" y="7116168"/>
                </a:cubicBezTo>
                <a:cubicBezTo>
                  <a:pt x="5247349" y="7606044"/>
                  <a:pt x="5066439" y="8011187"/>
                  <a:pt x="4828579" y="8331597"/>
                </a:cubicBezTo>
                <a:cubicBezTo>
                  <a:pt x="4590851" y="8652008"/>
                  <a:pt x="4300405" y="8890794"/>
                  <a:pt x="3957240" y="9047957"/>
                </a:cubicBezTo>
                <a:cubicBezTo>
                  <a:pt x="3614075" y="9205118"/>
                  <a:pt x="3223286" y="9283700"/>
                  <a:pt x="2784871" y="9283700"/>
                </a:cubicBezTo>
                <a:cubicBezTo>
                  <a:pt x="2437473" y="9283700"/>
                  <a:pt x="2120106" y="9234090"/>
                  <a:pt x="1832768" y="9134872"/>
                </a:cubicBezTo>
                <a:cubicBezTo>
                  <a:pt x="1545563" y="9035654"/>
                  <a:pt x="1288190" y="8883717"/>
                  <a:pt x="1060648" y="8679061"/>
                </a:cubicBezTo>
                <a:cubicBezTo>
                  <a:pt x="833239" y="8474406"/>
                  <a:pt x="640953" y="8217033"/>
                  <a:pt x="483790" y="7906941"/>
                </a:cubicBezTo>
                <a:cubicBezTo>
                  <a:pt x="326628" y="7596849"/>
                  <a:pt x="206705" y="7231989"/>
                  <a:pt x="124023" y="6812360"/>
                </a:cubicBezTo>
                <a:cubicBezTo>
                  <a:pt x="41341" y="6392731"/>
                  <a:pt x="0" y="5918333"/>
                  <a:pt x="0" y="5389166"/>
                </a:cubicBezTo>
                <a:lnTo>
                  <a:pt x="0" y="3869730"/>
                </a:lnTo>
                <a:cubicBezTo>
                  <a:pt x="0" y="3204171"/>
                  <a:pt x="63036" y="2628504"/>
                  <a:pt x="189110" y="2142729"/>
                </a:cubicBezTo>
                <a:cubicBezTo>
                  <a:pt x="315184" y="1656954"/>
                  <a:pt x="498144" y="1255911"/>
                  <a:pt x="737989" y="939602"/>
                </a:cubicBezTo>
                <a:cubicBezTo>
                  <a:pt x="977833" y="623293"/>
                  <a:pt x="1268346" y="387615"/>
                  <a:pt x="1609526" y="232569"/>
                </a:cubicBezTo>
                <a:cubicBezTo>
                  <a:pt x="1950706" y="77524"/>
                  <a:pt x="2338387" y="0"/>
                  <a:pt x="2772568" y="0"/>
                </a:cubicBezTo>
                <a:cubicBezTo>
                  <a:pt x="3124067" y="0"/>
                  <a:pt x="3444478" y="49676"/>
                  <a:pt x="3733800" y="149027"/>
                </a:cubicBezTo>
                <a:cubicBezTo>
                  <a:pt x="4023254" y="248246"/>
                  <a:pt x="4280627" y="398066"/>
                  <a:pt x="4505920" y="598488"/>
                </a:cubicBezTo>
                <a:cubicBezTo>
                  <a:pt x="4731345" y="798910"/>
                  <a:pt x="4921580" y="1053174"/>
                  <a:pt x="5076626" y="1361282"/>
                </a:cubicBezTo>
                <a:cubicBezTo>
                  <a:pt x="5231804" y="1669257"/>
                  <a:pt x="5350735" y="2031008"/>
                  <a:pt x="5433417" y="2446536"/>
                </a:cubicBezTo>
                <a:cubicBezTo>
                  <a:pt x="5516099" y="2862065"/>
                  <a:pt x="5557440" y="3336462"/>
                  <a:pt x="5557440" y="3869730"/>
                </a:cubicBezTo>
                <a:close/>
                <a:moveTo>
                  <a:pt x="4813300" y="5476082"/>
                </a:moveTo>
                <a:lnTo>
                  <a:pt x="4813300" y="3770313"/>
                </a:lnTo>
                <a:cubicBezTo>
                  <a:pt x="4813300" y="3361003"/>
                  <a:pt x="4785386" y="2989990"/>
                  <a:pt x="4729559" y="2657277"/>
                </a:cubicBezTo>
                <a:cubicBezTo>
                  <a:pt x="4673732" y="2324431"/>
                  <a:pt x="4592042" y="2031935"/>
                  <a:pt x="4484489" y="1779786"/>
                </a:cubicBezTo>
                <a:cubicBezTo>
                  <a:pt x="4376935" y="1527506"/>
                  <a:pt x="4241535" y="1316633"/>
                  <a:pt x="4078287" y="1147168"/>
                </a:cubicBezTo>
                <a:cubicBezTo>
                  <a:pt x="3915039" y="977570"/>
                  <a:pt x="3724804" y="850438"/>
                  <a:pt x="3507581" y="765771"/>
                </a:cubicBezTo>
                <a:cubicBezTo>
                  <a:pt x="3290490" y="680972"/>
                  <a:pt x="3045486" y="638572"/>
                  <a:pt x="2772568" y="638572"/>
                </a:cubicBezTo>
                <a:cubicBezTo>
                  <a:pt x="2437606" y="638572"/>
                  <a:pt x="2142926" y="705777"/>
                  <a:pt x="1888529" y="840185"/>
                </a:cubicBezTo>
                <a:cubicBezTo>
                  <a:pt x="1634265" y="974461"/>
                  <a:pt x="1423392" y="1172899"/>
                  <a:pt x="1255910" y="1435497"/>
                </a:cubicBezTo>
                <a:cubicBezTo>
                  <a:pt x="1088429" y="1698096"/>
                  <a:pt x="961231" y="2024724"/>
                  <a:pt x="874315" y="2415382"/>
                </a:cubicBezTo>
                <a:cubicBezTo>
                  <a:pt x="787532" y="2806039"/>
                  <a:pt x="744140" y="3257683"/>
                  <a:pt x="744140" y="3770313"/>
                </a:cubicBezTo>
                <a:lnTo>
                  <a:pt x="744140" y="5476082"/>
                </a:lnTo>
                <a:cubicBezTo>
                  <a:pt x="744140" y="5881159"/>
                  <a:pt x="772054" y="6250120"/>
                  <a:pt x="827881" y="6582966"/>
                </a:cubicBezTo>
                <a:cubicBezTo>
                  <a:pt x="883708" y="6915812"/>
                  <a:pt x="966390" y="7210425"/>
                  <a:pt x="1075928" y="7466807"/>
                </a:cubicBezTo>
                <a:cubicBezTo>
                  <a:pt x="1185597" y="7723056"/>
                  <a:pt x="1322056" y="7938030"/>
                  <a:pt x="1485304" y="8111729"/>
                </a:cubicBezTo>
                <a:cubicBezTo>
                  <a:pt x="1648684" y="8285428"/>
                  <a:pt x="1838920" y="8417785"/>
                  <a:pt x="2056010" y="8508802"/>
                </a:cubicBezTo>
                <a:cubicBezTo>
                  <a:pt x="2273101" y="8599686"/>
                  <a:pt x="2516055" y="8645129"/>
                  <a:pt x="2784871" y="8645129"/>
                </a:cubicBezTo>
                <a:cubicBezTo>
                  <a:pt x="3128168" y="8645129"/>
                  <a:pt x="3425957" y="8574816"/>
                  <a:pt x="3678237" y="8434190"/>
                </a:cubicBezTo>
                <a:cubicBezTo>
                  <a:pt x="3930517" y="8293564"/>
                  <a:pt x="4141390" y="8088908"/>
                  <a:pt x="4310856" y="7820224"/>
                </a:cubicBezTo>
                <a:cubicBezTo>
                  <a:pt x="4480454" y="7551407"/>
                  <a:pt x="4606594" y="7219620"/>
                  <a:pt x="4689276" y="6824861"/>
                </a:cubicBezTo>
                <a:cubicBezTo>
                  <a:pt x="4771958" y="6430103"/>
                  <a:pt x="4813300" y="5980510"/>
                  <a:pt x="4813300" y="5476082"/>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70" name="Freeform 170"/>
          <p:cNvSpPr/>
          <p:nvPr/>
        </p:nvSpPr>
        <p:spPr>
          <a:xfrm>
            <a:off x="1318865" y="5302373"/>
            <a:ext cx="58258" cy="91132"/>
          </a:xfrm>
          <a:custGeom>
            <a:avLst/>
            <a:gdLst/>
            <a:ahLst/>
            <a:cxnLst/>
            <a:rect l="0" t="0" r="0" b="0"/>
            <a:pathLst>
              <a:path w="5854700" h="9147571">
                <a:moveTo>
                  <a:pt x="5854700" y="8509000"/>
                </a:moveTo>
                <a:lnTo>
                  <a:pt x="5854700" y="9147571"/>
                </a:lnTo>
                <a:lnTo>
                  <a:pt x="203200" y="9147571"/>
                </a:lnTo>
                <a:lnTo>
                  <a:pt x="203200" y="8564761"/>
                </a:lnTo>
                <a:lnTo>
                  <a:pt x="3155553" y="5218311"/>
                </a:lnTo>
                <a:cubicBezTo>
                  <a:pt x="3522794" y="4796829"/>
                  <a:pt x="3815754" y="4428132"/>
                  <a:pt x="4034432" y="4112220"/>
                </a:cubicBezTo>
                <a:cubicBezTo>
                  <a:pt x="4253243" y="3796175"/>
                  <a:pt x="4411067" y="3508044"/>
                  <a:pt x="4507904" y="3247826"/>
                </a:cubicBezTo>
                <a:cubicBezTo>
                  <a:pt x="4604874" y="2987476"/>
                  <a:pt x="4653359" y="2733278"/>
                  <a:pt x="4653359" y="2485231"/>
                </a:cubicBezTo>
                <a:cubicBezTo>
                  <a:pt x="4653359" y="2121826"/>
                  <a:pt x="4582186" y="1801746"/>
                  <a:pt x="4439840" y="1524992"/>
                </a:cubicBezTo>
                <a:cubicBezTo>
                  <a:pt x="4297627" y="1248106"/>
                  <a:pt x="4086291" y="1031147"/>
                  <a:pt x="3805832" y="874117"/>
                </a:cubicBezTo>
                <a:cubicBezTo>
                  <a:pt x="3525506" y="717087"/>
                  <a:pt x="3181217" y="638571"/>
                  <a:pt x="2772965" y="638571"/>
                </a:cubicBezTo>
                <a:cubicBezTo>
                  <a:pt x="2356511" y="638571"/>
                  <a:pt x="1996744" y="727406"/>
                  <a:pt x="1693664" y="905073"/>
                </a:cubicBezTo>
                <a:cubicBezTo>
                  <a:pt x="1390583" y="1082741"/>
                  <a:pt x="1156559" y="1329597"/>
                  <a:pt x="991592" y="1645642"/>
                </a:cubicBezTo>
                <a:cubicBezTo>
                  <a:pt x="826624" y="1961687"/>
                  <a:pt x="744140" y="2320065"/>
                  <a:pt x="744140" y="2720776"/>
                </a:cubicBezTo>
                <a:lnTo>
                  <a:pt x="0" y="2720776"/>
                </a:lnTo>
                <a:cubicBezTo>
                  <a:pt x="0" y="2224947"/>
                  <a:pt x="110463" y="1770459"/>
                  <a:pt x="331390" y="1357312"/>
                </a:cubicBezTo>
                <a:cubicBezTo>
                  <a:pt x="552450" y="944165"/>
                  <a:pt x="869553" y="614693"/>
                  <a:pt x="1282700" y="368895"/>
                </a:cubicBezTo>
                <a:cubicBezTo>
                  <a:pt x="1695846" y="122965"/>
                  <a:pt x="2191609" y="0"/>
                  <a:pt x="2769989" y="0"/>
                </a:cubicBezTo>
                <a:cubicBezTo>
                  <a:pt x="3311194" y="0"/>
                  <a:pt x="3778051" y="96109"/>
                  <a:pt x="4170560" y="288329"/>
                </a:cubicBezTo>
                <a:cubicBezTo>
                  <a:pt x="4563070" y="480417"/>
                  <a:pt x="4865687" y="756179"/>
                  <a:pt x="5078412" y="1115615"/>
                </a:cubicBezTo>
                <a:cubicBezTo>
                  <a:pt x="5291137" y="1474920"/>
                  <a:pt x="5397500" y="1908704"/>
                  <a:pt x="5397500" y="2416968"/>
                </a:cubicBezTo>
                <a:cubicBezTo>
                  <a:pt x="5397500" y="2685521"/>
                  <a:pt x="5349014" y="2958240"/>
                  <a:pt x="5252045" y="3235126"/>
                </a:cubicBezTo>
                <a:cubicBezTo>
                  <a:pt x="5155207" y="3511880"/>
                  <a:pt x="5023180" y="3787642"/>
                  <a:pt x="4855964" y="4062412"/>
                </a:cubicBezTo>
                <a:cubicBezTo>
                  <a:pt x="4688879" y="4337182"/>
                  <a:pt x="4500165" y="4608843"/>
                  <a:pt x="4289821" y="4877395"/>
                </a:cubicBezTo>
                <a:cubicBezTo>
                  <a:pt x="4079478" y="5145815"/>
                  <a:pt x="3858815" y="5410200"/>
                  <a:pt x="3627834" y="5670550"/>
                </a:cubicBezTo>
                <a:lnTo>
                  <a:pt x="1115218" y="8509000"/>
                </a:ln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71" name="Freeform 171"/>
          <p:cNvSpPr/>
          <p:nvPr/>
        </p:nvSpPr>
        <p:spPr>
          <a:xfrm>
            <a:off x="1388194" y="5302373"/>
            <a:ext cx="56364" cy="92398"/>
          </a:xfrm>
          <a:custGeom>
            <a:avLst/>
            <a:gdLst/>
            <a:ahLst/>
            <a:cxnLst/>
            <a:rect l="0" t="0" r="0" b="0"/>
            <a:pathLst>
              <a:path w="5664200" h="9274571">
                <a:moveTo>
                  <a:pt x="1892498" y="4223742"/>
                </a:moveTo>
                <a:lnTo>
                  <a:pt x="2648545" y="4223742"/>
                </a:lnTo>
                <a:cubicBezTo>
                  <a:pt x="3111036" y="4223742"/>
                  <a:pt x="3498188" y="4145161"/>
                  <a:pt x="3810000" y="3987998"/>
                </a:cubicBezTo>
                <a:cubicBezTo>
                  <a:pt x="4121811" y="3830836"/>
                  <a:pt x="4357224" y="3619963"/>
                  <a:pt x="4516239" y="3355379"/>
                </a:cubicBezTo>
                <a:cubicBezTo>
                  <a:pt x="4675385" y="3090796"/>
                  <a:pt x="4754959" y="2797241"/>
                  <a:pt x="4754959" y="2474714"/>
                </a:cubicBezTo>
                <a:cubicBezTo>
                  <a:pt x="4754959" y="2110779"/>
                  <a:pt x="4686763" y="1791361"/>
                  <a:pt x="4550370" y="1516459"/>
                </a:cubicBezTo>
                <a:cubicBezTo>
                  <a:pt x="4414110" y="1241425"/>
                  <a:pt x="4206544" y="1026384"/>
                  <a:pt x="3927673" y="871339"/>
                </a:cubicBezTo>
                <a:cubicBezTo>
                  <a:pt x="3648802" y="716161"/>
                  <a:pt x="3292541" y="638571"/>
                  <a:pt x="2858889" y="638571"/>
                </a:cubicBezTo>
                <a:cubicBezTo>
                  <a:pt x="2483048" y="638571"/>
                  <a:pt x="2145373" y="713051"/>
                  <a:pt x="1845865" y="862012"/>
                </a:cubicBezTo>
                <a:cubicBezTo>
                  <a:pt x="1546489" y="1010840"/>
                  <a:pt x="1310018" y="1223830"/>
                  <a:pt x="1136451" y="1500981"/>
                </a:cubicBezTo>
                <a:cubicBezTo>
                  <a:pt x="963017" y="1778000"/>
                  <a:pt x="876300" y="2106678"/>
                  <a:pt x="876300" y="2487017"/>
                </a:cubicBezTo>
                <a:lnTo>
                  <a:pt x="132159" y="2487017"/>
                </a:lnTo>
                <a:cubicBezTo>
                  <a:pt x="132159" y="1999125"/>
                  <a:pt x="250031" y="1568119"/>
                  <a:pt x="485775" y="1193998"/>
                </a:cubicBezTo>
                <a:cubicBezTo>
                  <a:pt x="721651" y="819745"/>
                  <a:pt x="1046360" y="527182"/>
                  <a:pt x="1459904" y="316309"/>
                </a:cubicBezTo>
                <a:cubicBezTo>
                  <a:pt x="1873580" y="105436"/>
                  <a:pt x="2338916" y="0"/>
                  <a:pt x="2855912" y="0"/>
                </a:cubicBezTo>
                <a:cubicBezTo>
                  <a:pt x="3389444" y="0"/>
                  <a:pt x="3853722" y="97234"/>
                  <a:pt x="4248745" y="291703"/>
                </a:cubicBezTo>
                <a:cubicBezTo>
                  <a:pt x="4643768" y="486039"/>
                  <a:pt x="4950883" y="769342"/>
                  <a:pt x="5170090" y="1141611"/>
                </a:cubicBezTo>
                <a:cubicBezTo>
                  <a:pt x="5389430" y="1513879"/>
                  <a:pt x="5499100" y="1966846"/>
                  <a:pt x="5499100" y="2500511"/>
                </a:cubicBezTo>
                <a:cubicBezTo>
                  <a:pt x="5499100" y="2769327"/>
                  <a:pt x="5440164" y="3036160"/>
                  <a:pt x="5322292" y="3301007"/>
                </a:cubicBezTo>
                <a:cubicBezTo>
                  <a:pt x="5204552" y="3565723"/>
                  <a:pt x="5029993" y="3805634"/>
                  <a:pt x="4798615" y="4020740"/>
                </a:cubicBezTo>
                <a:cubicBezTo>
                  <a:pt x="4567369" y="4235846"/>
                  <a:pt x="4279238" y="4407495"/>
                  <a:pt x="3934221" y="4535686"/>
                </a:cubicBezTo>
                <a:cubicBezTo>
                  <a:pt x="3589337" y="4663876"/>
                  <a:pt x="3191735" y="4727971"/>
                  <a:pt x="2741414" y="4727971"/>
                </a:cubicBezTo>
                <a:lnTo>
                  <a:pt x="1892498" y="4727971"/>
                </a:lnTo>
                <a:close/>
                <a:moveTo>
                  <a:pt x="1892498" y="4870450"/>
                </a:moveTo>
                <a:lnTo>
                  <a:pt x="1892498" y="4372371"/>
                </a:lnTo>
                <a:lnTo>
                  <a:pt x="2741017" y="4372371"/>
                </a:lnTo>
                <a:cubicBezTo>
                  <a:pt x="3252985" y="4372371"/>
                  <a:pt x="3693715" y="4432300"/>
                  <a:pt x="4063206" y="4552156"/>
                </a:cubicBezTo>
                <a:cubicBezTo>
                  <a:pt x="4432829" y="4672012"/>
                  <a:pt x="4735314" y="4838369"/>
                  <a:pt x="4970660" y="5051226"/>
                </a:cubicBezTo>
                <a:cubicBezTo>
                  <a:pt x="5206007" y="5263951"/>
                  <a:pt x="5380434" y="5510807"/>
                  <a:pt x="5493940" y="5791795"/>
                </a:cubicBezTo>
                <a:cubicBezTo>
                  <a:pt x="5607446" y="6072650"/>
                  <a:pt x="5664200" y="6374209"/>
                  <a:pt x="5664200" y="6696471"/>
                </a:cubicBezTo>
                <a:cubicBezTo>
                  <a:pt x="5664200" y="7105385"/>
                  <a:pt x="5595011" y="7469981"/>
                  <a:pt x="5456634" y="7790259"/>
                </a:cubicBezTo>
                <a:cubicBezTo>
                  <a:pt x="5318257" y="8110405"/>
                  <a:pt x="5124053" y="8381007"/>
                  <a:pt x="4874021" y="8602067"/>
                </a:cubicBezTo>
                <a:cubicBezTo>
                  <a:pt x="4624122" y="8823126"/>
                  <a:pt x="4330832" y="8990475"/>
                  <a:pt x="3994150" y="9104114"/>
                </a:cubicBezTo>
                <a:cubicBezTo>
                  <a:pt x="3657467" y="9217751"/>
                  <a:pt x="3288704" y="9274571"/>
                  <a:pt x="2887860" y="9274571"/>
                </a:cubicBezTo>
                <a:cubicBezTo>
                  <a:pt x="2524323" y="9274571"/>
                  <a:pt x="2170046" y="9220860"/>
                  <a:pt x="1825029" y="9113440"/>
                </a:cubicBezTo>
                <a:cubicBezTo>
                  <a:pt x="1480145" y="9006019"/>
                  <a:pt x="1170252" y="8844954"/>
                  <a:pt x="895350" y="8630245"/>
                </a:cubicBezTo>
                <a:cubicBezTo>
                  <a:pt x="620580" y="8415536"/>
                  <a:pt x="402629" y="8147116"/>
                  <a:pt x="241498" y="7824986"/>
                </a:cubicBezTo>
                <a:cubicBezTo>
                  <a:pt x="80499" y="7502855"/>
                  <a:pt x="0" y="7129065"/>
                  <a:pt x="0" y="6703615"/>
                </a:cubicBezTo>
                <a:lnTo>
                  <a:pt x="744140" y="6703615"/>
                </a:lnTo>
                <a:cubicBezTo>
                  <a:pt x="744140" y="7083557"/>
                  <a:pt x="835025" y="7418056"/>
                  <a:pt x="1016793" y="7707114"/>
                </a:cubicBezTo>
                <a:cubicBezTo>
                  <a:pt x="1198562" y="7996039"/>
                  <a:pt x="1451504" y="8223117"/>
                  <a:pt x="1775618" y="8388350"/>
                </a:cubicBezTo>
                <a:cubicBezTo>
                  <a:pt x="2099865" y="8553450"/>
                  <a:pt x="2470612" y="8636000"/>
                  <a:pt x="2887860" y="8636000"/>
                </a:cubicBezTo>
                <a:cubicBezTo>
                  <a:pt x="3313310" y="8636000"/>
                  <a:pt x="3677840" y="8561652"/>
                  <a:pt x="3981450" y="8412956"/>
                </a:cubicBezTo>
                <a:cubicBezTo>
                  <a:pt x="4285059" y="8264260"/>
                  <a:pt x="4517363" y="8047500"/>
                  <a:pt x="4678362" y="7762676"/>
                </a:cubicBezTo>
                <a:cubicBezTo>
                  <a:pt x="4839493" y="7477720"/>
                  <a:pt x="4920059" y="7130917"/>
                  <a:pt x="4920059" y="6722268"/>
                </a:cubicBezTo>
                <a:cubicBezTo>
                  <a:pt x="4920059" y="6288616"/>
                  <a:pt x="4824081" y="5935596"/>
                  <a:pt x="4632126" y="5663207"/>
                </a:cubicBezTo>
                <a:cubicBezTo>
                  <a:pt x="4440303" y="5390686"/>
                  <a:pt x="4174132" y="5190463"/>
                  <a:pt x="3833614" y="5062537"/>
                </a:cubicBezTo>
                <a:cubicBezTo>
                  <a:pt x="3493095" y="4934479"/>
                  <a:pt x="3097874" y="4870450"/>
                  <a:pt x="2647950" y="487045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72" name="Freeform 172"/>
          <p:cNvSpPr/>
          <p:nvPr/>
        </p:nvSpPr>
        <p:spPr>
          <a:xfrm>
            <a:off x="1491847" y="5298676"/>
            <a:ext cx="53785" cy="96094"/>
          </a:xfrm>
          <a:custGeom>
            <a:avLst/>
            <a:gdLst/>
            <a:ahLst/>
            <a:cxnLst/>
            <a:rect l="0" t="0" r="0" b="0"/>
            <a:pathLst>
              <a:path w="5405040" h="9645650">
                <a:moveTo>
                  <a:pt x="0" y="0"/>
                </a:moveTo>
                <a:lnTo>
                  <a:pt x="743743" y="0"/>
                </a:lnTo>
                <a:lnTo>
                  <a:pt x="743743" y="8219480"/>
                </a:lnTo>
                <a:lnTo>
                  <a:pt x="694134" y="9521031"/>
                </a:lnTo>
                <a:lnTo>
                  <a:pt x="0" y="9521031"/>
                </a:lnTo>
                <a:close/>
                <a:moveTo>
                  <a:pt x="5405040" y="6103740"/>
                </a:moveTo>
                <a:lnTo>
                  <a:pt x="5405040" y="6233915"/>
                </a:lnTo>
                <a:cubicBezTo>
                  <a:pt x="5405040" y="6734374"/>
                  <a:pt x="5348287" y="7192434"/>
                  <a:pt x="5234781" y="7608094"/>
                </a:cubicBezTo>
                <a:cubicBezTo>
                  <a:pt x="5121275" y="8023622"/>
                  <a:pt x="4955116" y="8383390"/>
                  <a:pt x="4736306" y="8687396"/>
                </a:cubicBezTo>
                <a:cubicBezTo>
                  <a:pt x="4517628" y="8991270"/>
                  <a:pt x="4249340" y="9226947"/>
                  <a:pt x="3931443" y="9394429"/>
                </a:cubicBezTo>
                <a:cubicBezTo>
                  <a:pt x="3613679" y="9561909"/>
                  <a:pt x="3252589" y="9645650"/>
                  <a:pt x="2848173" y="9645650"/>
                </a:cubicBezTo>
                <a:cubicBezTo>
                  <a:pt x="2447858" y="9645650"/>
                  <a:pt x="2092920" y="9581488"/>
                  <a:pt x="1783357" y="9453166"/>
                </a:cubicBezTo>
                <a:cubicBezTo>
                  <a:pt x="1473795" y="9324843"/>
                  <a:pt x="1209608" y="9144728"/>
                  <a:pt x="990798" y="8912821"/>
                </a:cubicBezTo>
                <a:cubicBezTo>
                  <a:pt x="772120" y="8680914"/>
                  <a:pt x="595643" y="8405615"/>
                  <a:pt x="461367" y="8086924"/>
                </a:cubicBezTo>
                <a:cubicBezTo>
                  <a:pt x="327223" y="7768233"/>
                  <a:pt x="235413" y="7420438"/>
                  <a:pt x="185935" y="7043540"/>
                </a:cubicBezTo>
                <a:lnTo>
                  <a:pt x="185935" y="5387182"/>
                </a:lnTo>
                <a:cubicBezTo>
                  <a:pt x="247848" y="4982369"/>
                  <a:pt x="346934" y="4614797"/>
                  <a:pt x="483195" y="4284465"/>
                </a:cubicBezTo>
                <a:cubicBezTo>
                  <a:pt x="619455" y="3954000"/>
                  <a:pt x="795932" y="3669044"/>
                  <a:pt x="1012626" y="3429596"/>
                </a:cubicBezTo>
                <a:cubicBezTo>
                  <a:pt x="1229320" y="3190015"/>
                  <a:pt x="1489339" y="3006196"/>
                  <a:pt x="1792684" y="2878138"/>
                </a:cubicBezTo>
                <a:cubicBezTo>
                  <a:pt x="2096029" y="2750080"/>
                  <a:pt x="2443691" y="2686050"/>
                  <a:pt x="2835671" y="2686050"/>
                </a:cubicBezTo>
                <a:cubicBezTo>
                  <a:pt x="3244320" y="2686050"/>
                  <a:pt x="3608585" y="2765624"/>
                  <a:pt x="3928467" y="2924771"/>
                </a:cubicBezTo>
                <a:cubicBezTo>
                  <a:pt x="4248348" y="3083918"/>
                  <a:pt x="4517628" y="3313444"/>
                  <a:pt x="4736306" y="3613349"/>
                </a:cubicBezTo>
                <a:cubicBezTo>
                  <a:pt x="4955116" y="3913122"/>
                  <a:pt x="5121275" y="4272889"/>
                  <a:pt x="5234781" y="4692650"/>
                </a:cubicBezTo>
                <a:cubicBezTo>
                  <a:pt x="5348287" y="5112280"/>
                  <a:pt x="5405040" y="5582643"/>
                  <a:pt x="5405040" y="6103740"/>
                </a:cubicBezTo>
                <a:close/>
                <a:moveTo>
                  <a:pt x="4660900" y="6230740"/>
                </a:moveTo>
                <a:lnTo>
                  <a:pt x="4660900" y="6100565"/>
                </a:lnTo>
                <a:cubicBezTo>
                  <a:pt x="4660900" y="5707658"/>
                  <a:pt x="4623725" y="5343724"/>
                  <a:pt x="4549378" y="5008761"/>
                </a:cubicBezTo>
                <a:cubicBezTo>
                  <a:pt x="4475030" y="4673667"/>
                  <a:pt x="4358282" y="4381037"/>
                  <a:pt x="4199135" y="4130874"/>
                </a:cubicBezTo>
                <a:cubicBezTo>
                  <a:pt x="4040121" y="3880711"/>
                  <a:pt x="3836656" y="3685315"/>
                  <a:pt x="3588742" y="3544690"/>
                </a:cubicBezTo>
                <a:cubicBezTo>
                  <a:pt x="3340827" y="3404064"/>
                  <a:pt x="3043303" y="3333750"/>
                  <a:pt x="2696170" y="3333750"/>
                </a:cubicBezTo>
                <a:cubicBezTo>
                  <a:pt x="2340835" y="3333750"/>
                  <a:pt x="2039209" y="3392686"/>
                  <a:pt x="1791295" y="3510558"/>
                </a:cubicBezTo>
                <a:cubicBezTo>
                  <a:pt x="1543380" y="3628430"/>
                  <a:pt x="1337799" y="3783542"/>
                  <a:pt x="1174551" y="3975894"/>
                </a:cubicBezTo>
                <a:cubicBezTo>
                  <a:pt x="1011303" y="4168114"/>
                  <a:pt x="882187" y="4377995"/>
                  <a:pt x="787201" y="4605536"/>
                </a:cubicBezTo>
                <a:cubicBezTo>
                  <a:pt x="692216" y="4832946"/>
                  <a:pt x="621969" y="5056254"/>
                  <a:pt x="576460" y="5275461"/>
                </a:cubicBezTo>
                <a:lnTo>
                  <a:pt x="576460" y="7198519"/>
                </a:lnTo>
                <a:cubicBezTo>
                  <a:pt x="646707" y="7512844"/>
                  <a:pt x="768548" y="7805473"/>
                  <a:pt x="941982" y="8076407"/>
                </a:cubicBezTo>
                <a:cubicBezTo>
                  <a:pt x="1115549" y="8347208"/>
                  <a:pt x="1347985" y="8566415"/>
                  <a:pt x="1639292" y="8734029"/>
                </a:cubicBezTo>
                <a:cubicBezTo>
                  <a:pt x="1930730" y="8901510"/>
                  <a:pt x="2287124" y="8985250"/>
                  <a:pt x="2708473" y="8985250"/>
                </a:cubicBezTo>
                <a:cubicBezTo>
                  <a:pt x="3047404" y="8985250"/>
                  <a:pt x="3339769" y="8915996"/>
                  <a:pt x="3585567" y="8777486"/>
                </a:cubicBezTo>
                <a:cubicBezTo>
                  <a:pt x="3831364" y="8638977"/>
                  <a:pt x="4033837" y="8444641"/>
                  <a:pt x="4192984" y="8194477"/>
                </a:cubicBezTo>
                <a:cubicBezTo>
                  <a:pt x="4352131" y="7944181"/>
                  <a:pt x="4469870" y="7651552"/>
                  <a:pt x="4546203" y="7316590"/>
                </a:cubicBezTo>
                <a:cubicBezTo>
                  <a:pt x="4622667" y="6981495"/>
                  <a:pt x="4660900" y="6619545"/>
                  <a:pt x="4660900" y="623074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73" name="Freeform 173"/>
          <p:cNvSpPr/>
          <p:nvPr/>
        </p:nvSpPr>
        <p:spPr>
          <a:xfrm>
            <a:off x="1554114" y="5326638"/>
            <a:ext cx="56215" cy="93817"/>
          </a:xfrm>
          <a:custGeom>
            <a:avLst/>
            <a:gdLst/>
            <a:ahLst/>
            <a:cxnLst/>
            <a:rect l="0" t="0" r="0" b="0"/>
            <a:pathLst>
              <a:path w="5649317" h="9417050">
                <a:moveTo>
                  <a:pt x="2759670" y="6036072"/>
                </a:moveTo>
                <a:lnTo>
                  <a:pt x="4849415" y="0"/>
                </a:lnTo>
                <a:lnTo>
                  <a:pt x="5649317" y="0"/>
                </a:lnTo>
                <a:lnTo>
                  <a:pt x="2815431" y="7780337"/>
                </a:lnTo>
                <a:cubicBezTo>
                  <a:pt x="2757487" y="7933266"/>
                  <a:pt x="2684065" y="8103724"/>
                  <a:pt x="2595165" y="8291710"/>
                </a:cubicBezTo>
                <a:cubicBezTo>
                  <a:pt x="2506398" y="8479829"/>
                  <a:pt x="2390642" y="8659614"/>
                  <a:pt x="2247900" y="8831064"/>
                </a:cubicBezTo>
                <a:cubicBezTo>
                  <a:pt x="2105289" y="9002646"/>
                  <a:pt x="1927555" y="9143206"/>
                  <a:pt x="1714698" y="9252743"/>
                </a:cubicBezTo>
                <a:cubicBezTo>
                  <a:pt x="1501841" y="9362281"/>
                  <a:pt x="1242417" y="9417050"/>
                  <a:pt x="936426" y="9417050"/>
                </a:cubicBezTo>
                <a:cubicBezTo>
                  <a:pt x="857845" y="9417050"/>
                  <a:pt x="756509" y="9407723"/>
                  <a:pt x="632420" y="9389070"/>
                </a:cubicBezTo>
                <a:cubicBezTo>
                  <a:pt x="508463" y="9370417"/>
                  <a:pt x="419629" y="9350639"/>
                  <a:pt x="365918" y="9329737"/>
                </a:cubicBezTo>
                <a:lnTo>
                  <a:pt x="359767" y="8706842"/>
                </a:lnTo>
                <a:cubicBezTo>
                  <a:pt x="405275" y="8715044"/>
                  <a:pt x="471421" y="8723246"/>
                  <a:pt x="558204" y="8731448"/>
                </a:cubicBezTo>
                <a:cubicBezTo>
                  <a:pt x="644988" y="8739782"/>
                  <a:pt x="704916" y="8743950"/>
                  <a:pt x="737989" y="8743950"/>
                </a:cubicBezTo>
                <a:cubicBezTo>
                  <a:pt x="1006673" y="8743950"/>
                  <a:pt x="1233024" y="8698507"/>
                  <a:pt x="1417042" y="8607623"/>
                </a:cubicBezTo>
                <a:cubicBezTo>
                  <a:pt x="1601059" y="8516871"/>
                  <a:pt x="1755047" y="8381603"/>
                  <a:pt x="1879004" y="8201818"/>
                </a:cubicBezTo>
                <a:cubicBezTo>
                  <a:pt x="2003094" y="8022034"/>
                  <a:pt x="2112631" y="7799982"/>
                  <a:pt x="2207617" y="7535664"/>
                </a:cubicBezTo>
                <a:close/>
                <a:moveTo>
                  <a:pt x="806251" y="0"/>
                </a:moveTo>
                <a:lnTo>
                  <a:pt x="2945606" y="5757069"/>
                </a:lnTo>
                <a:lnTo>
                  <a:pt x="3150195" y="6525419"/>
                </a:lnTo>
                <a:lnTo>
                  <a:pt x="2604492" y="6835179"/>
                </a:lnTo>
                <a:lnTo>
                  <a:pt x="0" y="0"/>
                </a:ln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74" name="Freeform 174"/>
          <p:cNvSpPr/>
          <p:nvPr/>
        </p:nvSpPr>
        <p:spPr>
          <a:xfrm>
            <a:off x="1653204" y="5303548"/>
            <a:ext cx="55857" cy="89958"/>
          </a:xfrm>
          <a:custGeom>
            <a:avLst/>
            <a:gdLst/>
            <a:ahLst/>
            <a:cxnLst/>
            <a:rect l="0" t="0" r="0" b="0"/>
            <a:pathLst>
              <a:path w="5613400" h="9029700">
                <a:moveTo>
                  <a:pt x="5613400" y="8369300"/>
                </a:moveTo>
                <a:lnTo>
                  <a:pt x="5613400" y="9029700"/>
                </a:lnTo>
                <a:lnTo>
                  <a:pt x="532804" y="9029700"/>
                </a:lnTo>
                <a:lnTo>
                  <a:pt x="532804" y="8369300"/>
                </a:lnTo>
                <a:close/>
                <a:moveTo>
                  <a:pt x="762000" y="0"/>
                </a:moveTo>
                <a:lnTo>
                  <a:pt x="762000" y="9029700"/>
                </a:lnTo>
                <a:lnTo>
                  <a:pt x="0" y="9029700"/>
                </a:lnTo>
                <a:lnTo>
                  <a:pt x="0" y="0"/>
                </a:lnTo>
                <a:close/>
                <a:moveTo>
                  <a:pt x="4978400" y="4051300"/>
                </a:moveTo>
                <a:lnTo>
                  <a:pt x="4978400" y="4699000"/>
                </a:lnTo>
                <a:lnTo>
                  <a:pt x="532804" y="4699000"/>
                </a:lnTo>
                <a:lnTo>
                  <a:pt x="532804" y="4051300"/>
                </a:lnTo>
                <a:close/>
                <a:moveTo>
                  <a:pt x="5581650" y="0"/>
                </a:moveTo>
                <a:lnTo>
                  <a:pt x="5581650" y="660400"/>
                </a:lnTo>
                <a:lnTo>
                  <a:pt x="532804" y="660400"/>
                </a:lnTo>
                <a:lnTo>
                  <a:pt x="532804" y="0"/>
                </a:ln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75" name="Freeform 175"/>
          <p:cNvSpPr/>
          <p:nvPr/>
        </p:nvSpPr>
        <p:spPr>
          <a:xfrm>
            <a:off x="1720512" y="5302408"/>
            <a:ext cx="70012" cy="92362"/>
          </a:xfrm>
          <a:custGeom>
            <a:avLst/>
            <a:gdLst/>
            <a:ahLst/>
            <a:cxnLst/>
            <a:rect l="0" t="0" r="0" b="0"/>
            <a:pathLst>
              <a:path w="7035800" h="9271000">
                <a:moveTo>
                  <a:pt x="7035800" y="4152107"/>
                </a:moveTo>
                <a:lnTo>
                  <a:pt x="7035800" y="5112743"/>
                </a:lnTo>
                <a:cubicBezTo>
                  <a:pt x="7035800" y="5744832"/>
                  <a:pt x="6953117" y="6317060"/>
                  <a:pt x="6787753" y="6829425"/>
                </a:cubicBezTo>
                <a:cubicBezTo>
                  <a:pt x="6622520" y="7341659"/>
                  <a:pt x="6386975" y="7779544"/>
                  <a:pt x="6081117" y="8143082"/>
                </a:cubicBezTo>
                <a:cubicBezTo>
                  <a:pt x="5775259" y="8506619"/>
                  <a:pt x="5406429" y="8785490"/>
                  <a:pt x="4974629" y="8979694"/>
                </a:cubicBezTo>
                <a:cubicBezTo>
                  <a:pt x="4542829" y="9173897"/>
                  <a:pt x="4060361" y="9271000"/>
                  <a:pt x="3527226" y="9271000"/>
                </a:cubicBezTo>
                <a:cubicBezTo>
                  <a:pt x="3002293" y="9271000"/>
                  <a:pt x="2523926" y="9173897"/>
                  <a:pt x="2092126" y="8979694"/>
                </a:cubicBezTo>
                <a:cubicBezTo>
                  <a:pt x="1660326" y="8785490"/>
                  <a:pt x="1288388" y="8506619"/>
                  <a:pt x="976312" y="8143082"/>
                </a:cubicBezTo>
                <a:cubicBezTo>
                  <a:pt x="664236" y="7779544"/>
                  <a:pt x="423465" y="7341659"/>
                  <a:pt x="254000" y="6829425"/>
                </a:cubicBezTo>
                <a:cubicBezTo>
                  <a:pt x="84666" y="6317060"/>
                  <a:pt x="0" y="5744832"/>
                  <a:pt x="0" y="5112743"/>
                </a:cubicBezTo>
                <a:lnTo>
                  <a:pt x="0" y="4152107"/>
                </a:lnTo>
                <a:cubicBezTo>
                  <a:pt x="0" y="3519885"/>
                  <a:pt x="83674" y="2948715"/>
                  <a:pt x="251023" y="2438599"/>
                </a:cubicBezTo>
                <a:cubicBezTo>
                  <a:pt x="418372" y="1928350"/>
                  <a:pt x="657026" y="1491457"/>
                  <a:pt x="966985" y="1127919"/>
                </a:cubicBezTo>
                <a:cubicBezTo>
                  <a:pt x="1276945" y="764382"/>
                  <a:pt x="1647825" y="485511"/>
                  <a:pt x="2079625" y="291307"/>
                </a:cubicBezTo>
                <a:cubicBezTo>
                  <a:pt x="2511557" y="97102"/>
                  <a:pt x="2989924" y="0"/>
                  <a:pt x="3514725" y="0"/>
                </a:cubicBezTo>
                <a:cubicBezTo>
                  <a:pt x="4047992" y="0"/>
                  <a:pt x="4530526" y="97102"/>
                  <a:pt x="4962326" y="291307"/>
                </a:cubicBezTo>
                <a:cubicBezTo>
                  <a:pt x="5394258" y="485511"/>
                  <a:pt x="5765138" y="764382"/>
                  <a:pt x="6074965" y="1127919"/>
                </a:cubicBezTo>
                <a:cubicBezTo>
                  <a:pt x="6384925" y="1491457"/>
                  <a:pt x="6622520" y="1928350"/>
                  <a:pt x="6787753" y="2438599"/>
                </a:cubicBezTo>
                <a:cubicBezTo>
                  <a:pt x="6953117" y="2948715"/>
                  <a:pt x="7035800" y="3519885"/>
                  <a:pt x="7035800" y="4152107"/>
                </a:cubicBezTo>
                <a:close/>
                <a:moveTo>
                  <a:pt x="6273800" y="5112941"/>
                </a:moveTo>
                <a:lnTo>
                  <a:pt x="6273800" y="4139407"/>
                </a:lnTo>
                <a:cubicBezTo>
                  <a:pt x="6273800" y="3606139"/>
                  <a:pt x="6212813" y="3126582"/>
                  <a:pt x="6090840" y="2700735"/>
                </a:cubicBezTo>
                <a:cubicBezTo>
                  <a:pt x="5968867" y="2274888"/>
                  <a:pt x="5789017" y="1911086"/>
                  <a:pt x="5551289" y="1609329"/>
                </a:cubicBezTo>
                <a:cubicBezTo>
                  <a:pt x="5313693" y="1307571"/>
                  <a:pt x="5023379" y="1076127"/>
                  <a:pt x="4680346" y="914996"/>
                </a:cubicBezTo>
                <a:cubicBezTo>
                  <a:pt x="4337314" y="753732"/>
                  <a:pt x="3948774" y="673100"/>
                  <a:pt x="3514725" y="673100"/>
                </a:cubicBezTo>
                <a:cubicBezTo>
                  <a:pt x="3084909" y="673100"/>
                  <a:pt x="2700535" y="753732"/>
                  <a:pt x="2361604" y="914996"/>
                </a:cubicBezTo>
                <a:cubicBezTo>
                  <a:pt x="2022673" y="1076127"/>
                  <a:pt x="1734409" y="1307571"/>
                  <a:pt x="1496814" y="1609329"/>
                </a:cubicBezTo>
                <a:cubicBezTo>
                  <a:pt x="1259218" y="1911086"/>
                  <a:pt x="1077317" y="2274888"/>
                  <a:pt x="951110" y="2700735"/>
                </a:cubicBezTo>
                <a:cubicBezTo>
                  <a:pt x="825036" y="3126582"/>
                  <a:pt x="762000" y="3606139"/>
                  <a:pt x="762000" y="4139407"/>
                </a:cubicBezTo>
                <a:lnTo>
                  <a:pt x="762000" y="5112941"/>
                </a:lnTo>
                <a:cubicBezTo>
                  <a:pt x="762000" y="5650442"/>
                  <a:pt x="826095" y="6134167"/>
                  <a:pt x="954285" y="6564115"/>
                </a:cubicBezTo>
                <a:cubicBezTo>
                  <a:pt x="1082476" y="6993930"/>
                  <a:pt x="1266428" y="7359783"/>
                  <a:pt x="1506140" y="7661672"/>
                </a:cubicBezTo>
                <a:cubicBezTo>
                  <a:pt x="1745853" y="7963430"/>
                  <a:pt x="2035175" y="8194940"/>
                  <a:pt x="2374106" y="8356204"/>
                </a:cubicBezTo>
                <a:cubicBezTo>
                  <a:pt x="2713037" y="8517335"/>
                  <a:pt x="3097410" y="8597900"/>
                  <a:pt x="3527226" y="8597900"/>
                </a:cubicBezTo>
                <a:cubicBezTo>
                  <a:pt x="3965244" y="8597900"/>
                  <a:pt x="4353718" y="8517335"/>
                  <a:pt x="4692650" y="8356204"/>
                </a:cubicBezTo>
                <a:cubicBezTo>
                  <a:pt x="5031581" y="8194940"/>
                  <a:pt x="5318852" y="7963430"/>
                  <a:pt x="5554464" y="7661672"/>
                </a:cubicBezTo>
                <a:cubicBezTo>
                  <a:pt x="5790075" y="7359783"/>
                  <a:pt x="5968867" y="6993930"/>
                  <a:pt x="6090840" y="6564115"/>
                </a:cubicBezTo>
                <a:cubicBezTo>
                  <a:pt x="6212813" y="6134167"/>
                  <a:pt x="6273800" y="5650442"/>
                  <a:pt x="6273800" y="5112941"/>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76" name="Freeform 176"/>
          <p:cNvSpPr/>
          <p:nvPr/>
        </p:nvSpPr>
        <p:spPr>
          <a:xfrm>
            <a:off x="1802479" y="5302408"/>
            <a:ext cx="64451" cy="92362"/>
          </a:xfrm>
          <a:custGeom>
            <a:avLst/>
            <a:gdLst/>
            <a:ahLst/>
            <a:cxnLst/>
            <a:rect l="0" t="0" r="0" b="0"/>
            <a:pathLst>
              <a:path w="6477000" h="9271000">
                <a:moveTo>
                  <a:pt x="5702300" y="6919318"/>
                </a:moveTo>
                <a:cubicBezTo>
                  <a:pt x="5702300" y="6671668"/>
                  <a:pt x="5660892" y="6451865"/>
                  <a:pt x="5578078" y="6259910"/>
                </a:cubicBezTo>
                <a:cubicBezTo>
                  <a:pt x="5495395" y="6067822"/>
                  <a:pt x="5359929" y="5894322"/>
                  <a:pt x="5171678" y="5739408"/>
                </a:cubicBezTo>
                <a:cubicBezTo>
                  <a:pt x="4983559" y="5584495"/>
                  <a:pt x="4731279" y="5439966"/>
                  <a:pt x="4414837" y="5305822"/>
                </a:cubicBezTo>
                <a:cubicBezTo>
                  <a:pt x="4098395" y="5171546"/>
                  <a:pt x="3704431" y="5038329"/>
                  <a:pt x="3232943" y="4906169"/>
                </a:cubicBezTo>
                <a:cubicBezTo>
                  <a:pt x="2782093" y="4778111"/>
                  <a:pt x="2374635" y="4637683"/>
                  <a:pt x="2010568" y="4484886"/>
                </a:cubicBezTo>
                <a:cubicBezTo>
                  <a:pt x="1646502" y="4332090"/>
                  <a:pt x="1335153" y="4156605"/>
                  <a:pt x="1076523" y="3958432"/>
                </a:cubicBezTo>
                <a:cubicBezTo>
                  <a:pt x="818025" y="3760259"/>
                  <a:pt x="620514" y="3527955"/>
                  <a:pt x="483989" y="3261519"/>
                </a:cubicBezTo>
                <a:cubicBezTo>
                  <a:pt x="347596" y="2995084"/>
                  <a:pt x="279400" y="2684331"/>
                  <a:pt x="279400" y="2329260"/>
                </a:cubicBezTo>
                <a:cubicBezTo>
                  <a:pt x="279400" y="1982259"/>
                  <a:pt x="353880" y="1666346"/>
                  <a:pt x="502840" y="1381522"/>
                </a:cubicBezTo>
                <a:cubicBezTo>
                  <a:pt x="651933" y="1096566"/>
                  <a:pt x="862012" y="850835"/>
                  <a:pt x="1133078" y="644327"/>
                </a:cubicBezTo>
                <a:cubicBezTo>
                  <a:pt x="1404276" y="437688"/>
                  <a:pt x="1725017" y="278673"/>
                  <a:pt x="2095301" y="167283"/>
                </a:cubicBezTo>
                <a:cubicBezTo>
                  <a:pt x="2465718" y="55761"/>
                  <a:pt x="2872382" y="0"/>
                  <a:pt x="3315295" y="0"/>
                </a:cubicBezTo>
                <a:cubicBezTo>
                  <a:pt x="3948575" y="0"/>
                  <a:pt x="4496990" y="119857"/>
                  <a:pt x="4960540" y="359569"/>
                </a:cubicBezTo>
                <a:cubicBezTo>
                  <a:pt x="5424222" y="599282"/>
                  <a:pt x="5782270" y="922801"/>
                  <a:pt x="6034682" y="1330127"/>
                </a:cubicBezTo>
                <a:cubicBezTo>
                  <a:pt x="6287227" y="1737321"/>
                  <a:pt x="6413500" y="2193066"/>
                  <a:pt x="6413500" y="2697361"/>
                </a:cubicBezTo>
                <a:lnTo>
                  <a:pt x="5651500" y="2697361"/>
                </a:lnTo>
                <a:cubicBezTo>
                  <a:pt x="5651500" y="2305249"/>
                  <a:pt x="5559491" y="1955470"/>
                  <a:pt x="5375473" y="1648024"/>
                </a:cubicBezTo>
                <a:cubicBezTo>
                  <a:pt x="5191455" y="1340446"/>
                  <a:pt x="4926739" y="1098947"/>
                  <a:pt x="4581326" y="923529"/>
                </a:cubicBezTo>
                <a:cubicBezTo>
                  <a:pt x="4235913" y="748110"/>
                  <a:pt x="3815027" y="660400"/>
                  <a:pt x="3318668" y="660400"/>
                </a:cubicBezTo>
                <a:cubicBezTo>
                  <a:pt x="2822310" y="660400"/>
                  <a:pt x="2405525" y="735807"/>
                  <a:pt x="2068314" y="886619"/>
                </a:cubicBezTo>
                <a:cubicBezTo>
                  <a:pt x="1731234" y="1037299"/>
                  <a:pt x="1477896" y="1237589"/>
                  <a:pt x="1308298" y="1487488"/>
                </a:cubicBezTo>
                <a:cubicBezTo>
                  <a:pt x="1138832" y="1737255"/>
                  <a:pt x="1054100" y="2014935"/>
                  <a:pt x="1054100" y="2320529"/>
                </a:cubicBezTo>
                <a:cubicBezTo>
                  <a:pt x="1054100" y="2535238"/>
                  <a:pt x="1095441" y="2732419"/>
                  <a:pt x="1178123" y="2912071"/>
                </a:cubicBezTo>
                <a:cubicBezTo>
                  <a:pt x="1260937" y="3091723"/>
                  <a:pt x="1395346" y="3259006"/>
                  <a:pt x="1581348" y="3413919"/>
                </a:cubicBezTo>
                <a:cubicBezTo>
                  <a:pt x="1767482" y="3568833"/>
                  <a:pt x="2016720" y="3712369"/>
                  <a:pt x="2329060" y="3844529"/>
                </a:cubicBezTo>
                <a:cubicBezTo>
                  <a:pt x="2641401" y="3976556"/>
                  <a:pt x="3025113" y="4104548"/>
                  <a:pt x="3480196" y="4228505"/>
                </a:cubicBezTo>
                <a:cubicBezTo>
                  <a:pt x="3960018" y="4356431"/>
                  <a:pt x="4385005" y="4500960"/>
                  <a:pt x="4755157" y="4662091"/>
                </a:cubicBezTo>
                <a:cubicBezTo>
                  <a:pt x="5125310" y="4823090"/>
                  <a:pt x="5438642" y="5008894"/>
                  <a:pt x="5695156" y="5219502"/>
                </a:cubicBezTo>
                <a:cubicBezTo>
                  <a:pt x="5951669" y="5430111"/>
                  <a:pt x="6146072" y="5673792"/>
                  <a:pt x="6278364" y="5950546"/>
                </a:cubicBezTo>
                <a:cubicBezTo>
                  <a:pt x="6410787" y="6227300"/>
                  <a:pt x="6477000" y="6547380"/>
                  <a:pt x="6477000" y="6910785"/>
                </a:cubicBezTo>
                <a:cubicBezTo>
                  <a:pt x="6477000" y="7278291"/>
                  <a:pt x="6400469" y="7607631"/>
                  <a:pt x="6247407" y="7898805"/>
                </a:cubicBezTo>
                <a:cubicBezTo>
                  <a:pt x="6094478" y="8189979"/>
                  <a:pt x="5878380" y="8437761"/>
                  <a:pt x="5599112" y="8642152"/>
                </a:cubicBezTo>
                <a:cubicBezTo>
                  <a:pt x="5319977" y="8846543"/>
                  <a:pt x="4991166" y="9002448"/>
                  <a:pt x="4612679" y="9109869"/>
                </a:cubicBezTo>
                <a:cubicBezTo>
                  <a:pt x="4234193" y="9217289"/>
                  <a:pt x="3819591" y="9271000"/>
                  <a:pt x="3368873" y="9271000"/>
                </a:cubicBezTo>
                <a:cubicBezTo>
                  <a:pt x="2967632" y="9271000"/>
                  <a:pt x="2568508" y="9219340"/>
                  <a:pt x="2171501" y="9116021"/>
                </a:cubicBezTo>
                <a:cubicBezTo>
                  <a:pt x="1774494" y="9012701"/>
                  <a:pt x="1411552" y="8851504"/>
                  <a:pt x="1082675" y="8632429"/>
                </a:cubicBezTo>
                <a:cubicBezTo>
                  <a:pt x="753797" y="8413221"/>
                  <a:pt x="491132" y="8133094"/>
                  <a:pt x="294679" y="7792046"/>
                </a:cubicBezTo>
                <a:cubicBezTo>
                  <a:pt x="98226" y="7450866"/>
                  <a:pt x="0" y="7040563"/>
                  <a:pt x="0" y="6561138"/>
                </a:cubicBezTo>
                <a:lnTo>
                  <a:pt x="762000" y="6561138"/>
                </a:lnTo>
                <a:cubicBezTo>
                  <a:pt x="762000" y="6940947"/>
                  <a:pt x="838464" y="7261953"/>
                  <a:pt x="991393" y="7524155"/>
                </a:cubicBezTo>
                <a:cubicBezTo>
                  <a:pt x="1144322" y="7786225"/>
                  <a:pt x="1347853" y="7996701"/>
                  <a:pt x="1601985" y="8155583"/>
                </a:cubicBezTo>
                <a:cubicBezTo>
                  <a:pt x="1856118" y="8314333"/>
                  <a:pt x="2137105" y="8429890"/>
                  <a:pt x="2444948" y="8502254"/>
                </a:cubicBezTo>
                <a:cubicBezTo>
                  <a:pt x="2752923" y="8574485"/>
                  <a:pt x="3059774" y="8610600"/>
                  <a:pt x="3365500" y="8610600"/>
                </a:cubicBezTo>
                <a:cubicBezTo>
                  <a:pt x="3840691" y="8610600"/>
                  <a:pt x="4252846" y="8540420"/>
                  <a:pt x="4601964" y="8400058"/>
                </a:cubicBezTo>
                <a:cubicBezTo>
                  <a:pt x="4951214" y="8259565"/>
                  <a:pt x="5221882" y="8062318"/>
                  <a:pt x="5413970" y="7808318"/>
                </a:cubicBezTo>
                <a:cubicBezTo>
                  <a:pt x="5606189" y="7554318"/>
                  <a:pt x="5702300" y="7257984"/>
                  <a:pt x="5702300" y="6919318"/>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77" name="Freeform 177"/>
          <p:cNvSpPr/>
          <p:nvPr/>
        </p:nvSpPr>
        <p:spPr>
          <a:xfrm>
            <a:off x="1879139" y="5302408"/>
            <a:ext cx="66821" cy="92362"/>
          </a:xfrm>
          <a:custGeom>
            <a:avLst/>
            <a:gdLst/>
            <a:ahLst/>
            <a:cxnLst/>
            <a:rect l="0" t="0" r="0" b="0"/>
            <a:pathLst>
              <a:path w="6715125" h="9271000">
                <a:moveTo>
                  <a:pt x="5952331" y="6325990"/>
                </a:moveTo>
                <a:lnTo>
                  <a:pt x="6715125" y="6325990"/>
                </a:lnTo>
                <a:cubicBezTo>
                  <a:pt x="6653079" y="6937706"/>
                  <a:pt x="6486657" y="7462640"/>
                  <a:pt x="6215856" y="7900790"/>
                </a:cubicBezTo>
                <a:cubicBezTo>
                  <a:pt x="5945054" y="8338940"/>
                  <a:pt x="5572985" y="8676879"/>
                  <a:pt x="5099645" y="8914607"/>
                </a:cubicBezTo>
                <a:cubicBezTo>
                  <a:pt x="4626438" y="9152202"/>
                  <a:pt x="4059171" y="9271000"/>
                  <a:pt x="3397845" y="9271000"/>
                </a:cubicBezTo>
                <a:cubicBezTo>
                  <a:pt x="2885214" y="9271000"/>
                  <a:pt x="2420143" y="9173897"/>
                  <a:pt x="2002631" y="8979694"/>
                </a:cubicBezTo>
                <a:cubicBezTo>
                  <a:pt x="1585251" y="8785490"/>
                  <a:pt x="1227732" y="8508670"/>
                  <a:pt x="930076" y="8149233"/>
                </a:cubicBezTo>
                <a:cubicBezTo>
                  <a:pt x="632552" y="7789797"/>
                  <a:pt x="403158" y="7360180"/>
                  <a:pt x="241895" y="6860382"/>
                </a:cubicBezTo>
                <a:cubicBezTo>
                  <a:pt x="80631" y="6360452"/>
                  <a:pt x="0" y="5806811"/>
                  <a:pt x="0" y="5199460"/>
                </a:cubicBezTo>
                <a:lnTo>
                  <a:pt x="0" y="4071541"/>
                </a:lnTo>
                <a:cubicBezTo>
                  <a:pt x="0" y="3460221"/>
                  <a:pt x="80631" y="2905655"/>
                  <a:pt x="241895" y="2407841"/>
                </a:cubicBezTo>
                <a:cubicBezTo>
                  <a:pt x="403158" y="1909896"/>
                  <a:pt x="634603" y="1481204"/>
                  <a:pt x="936228" y="1121768"/>
                </a:cubicBezTo>
                <a:cubicBezTo>
                  <a:pt x="1237985" y="762331"/>
                  <a:pt x="1600662" y="485511"/>
                  <a:pt x="2024260" y="291307"/>
                </a:cubicBezTo>
                <a:cubicBezTo>
                  <a:pt x="2447991" y="97102"/>
                  <a:pt x="2922389" y="0"/>
                  <a:pt x="3447454" y="0"/>
                </a:cubicBezTo>
                <a:cubicBezTo>
                  <a:pt x="4092244" y="0"/>
                  <a:pt x="4647141" y="116814"/>
                  <a:pt x="5112146" y="350441"/>
                </a:cubicBezTo>
                <a:cubicBezTo>
                  <a:pt x="5577152" y="583936"/>
                  <a:pt x="5945054" y="919824"/>
                  <a:pt x="6215856" y="1358107"/>
                </a:cubicBezTo>
                <a:cubicBezTo>
                  <a:pt x="6486657" y="1796257"/>
                  <a:pt x="6653079" y="2325291"/>
                  <a:pt x="6715125" y="2945210"/>
                </a:cubicBezTo>
                <a:lnTo>
                  <a:pt x="5952331" y="2945210"/>
                </a:lnTo>
                <a:cubicBezTo>
                  <a:pt x="5894520" y="2458112"/>
                  <a:pt x="5766395" y="2045296"/>
                  <a:pt x="5567957" y="1706761"/>
                </a:cubicBezTo>
                <a:cubicBezTo>
                  <a:pt x="5369520" y="1368227"/>
                  <a:pt x="5096668" y="1109200"/>
                  <a:pt x="4749403" y="929680"/>
                </a:cubicBezTo>
                <a:cubicBezTo>
                  <a:pt x="4402137" y="750160"/>
                  <a:pt x="3968022" y="660400"/>
                  <a:pt x="3447057" y="660400"/>
                </a:cubicBezTo>
                <a:cubicBezTo>
                  <a:pt x="3029545" y="660400"/>
                  <a:pt x="2654366" y="740900"/>
                  <a:pt x="2321520" y="901899"/>
                </a:cubicBezTo>
                <a:cubicBezTo>
                  <a:pt x="1988806" y="1062898"/>
                  <a:pt x="1706694" y="1293019"/>
                  <a:pt x="1475184" y="1592263"/>
                </a:cubicBezTo>
                <a:cubicBezTo>
                  <a:pt x="1243673" y="1891507"/>
                  <a:pt x="1066932" y="2249621"/>
                  <a:pt x="944959" y="2666604"/>
                </a:cubicBezTo>
                <a:cubicBezTo>
                  <a:pt x="822986" y="3083455"/>
                  <a:pt x="762000" y="3547798"/>
                  <a:pt x="762000" y="4059635"/>
                </a:cubicBezTo>
                <a:lnTo>
                  <a:pt x="762000" y="5198865"/>
                </a:lnTo>
                <a:cubicBezTo>
                  <a:pt x="762000" y="5690064"/>
                  <a:pt x="820869" y="6144155"/>
                  <a:pt x="938609" y="6561138"/>
                </a:cubicBezTo>
                <a:cubicBezTo>
                  <a:pt x="1056481" y="6978121"/>
                  <a:pt x="1227005" y="7339344"/>
                  <a:pt x="1450181" y="7644805"/>
                </a:cubicBezTo>
                <a:cubicBezTo>
                  <a:pt x="1673489" y="7950134"/>
                  <a:pt x="1948457" y="8187466"/>
                  <a:pt x="2275085" y="8356799"/>
                </a:cubicBezTo>
                <a:cubicBezTo>
                  <a:pt x="2601714" y="8526000"/>
                  <a:pt x="2975835" y="8610600"/>
                  <a:pt x="3397448" y="8610600"/>
                </a:cubicBezTo>
                <a:cubicBezTo>
                  <a:pt x="3930716" y="8610600"/>
                  <a:pt x="4375083" y="8526000"/>
                  <a:pt x="4730551" y="8356799"/>
                </a:cubicBezTo>
                <a:cubicBezTo>
                  <a:pt x="5086151" y="8187598"/>
                  <a:pt x="5363170" y="7932738"/>
                  <a:pt x="5561607" y="7592219"/>
                </a:cubicBezTo>
                <a:cubicBezTo>
                  <a:pt x="5760045" y="7251700"/>
                  <a:pt x="5890286" y="6829624"/>
                  <a:pt x="5952331" y="632599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78" name="Freeform 178"/>
          <p:cNvSpPr/>
          <p:nvPr/>
        </p:nvSpPr>
        <p:spPr>
          <a:xfrm>
            <a:off x="1955092" y="5350579"/>
            <a:ext cx="29571" cy="6361"/>
          </a:xfrm>
          <a:custGeom>
            <a:avLst/>
            <a:gdLst/>
            <a:ahLst/>
            <a:cxnLst/>
            <a:rect l="0" t="0" r="0" b="0"/>
            <a:pathLst>
              <a:path w="2971800" h="638571">
                <a:moveTo>
                  <a:pt x="2971800" y="0"/>
                </a:moveTo>
                <a:lnTo>
                  <a:pt x="2971800" y="638571"/>
                </a:lnTo>
                <a:lnTo>
                  <a:pt x="0" y="638571"/>
                </a:lnTo>
                <a:lnTo>
                  <a:pt x="0" y="0"/>
                </a:ln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79" name="Freeform 179"/>
          <p:cNvSpPr/>
          <p:nvPr/>
        </p:nvSpPr>
        <p:spPr>
          <a:xfrm>
            <a:off x="1989410" y="5303611"/>
            <a:ext cx="75231" cy="89895"/>
          </a:xfrm>
          <a:custGeom>
            <a:avLst/>
            <a:gdLst/>
            <a:ahLst/>
            <a:cxnLst/>
            <a:rect l="0" t="0" r="0" b="0"/>
            <a:pathLst>
              <a:path w="7560270" h="9023350">
                <a:moveTo>
                  <a:pt x="3919736" y="539155"/>
                </a:moveTo>
                <a:lnTo>
                  <a:pt x="793750" y="9023350"/>
                </a:lnTo>
                <a:lnTo>
                  <a:pt x="0" y="9023350"/>
                </a:lnTo>
                <a:lnTo>
                  <a:pt x="3411141" y="0"/>
                </a:lnTo>
                <a:lnTo>
                  <a:pt x="3969345" y="0"/>
                </a:lnTo>
                <a:close/>
                <a:moveTo>
                  <a:pt x="6760170" y="9023350"/>
                </a:moveTo>
                <a:lnTo>
                  <a:pt x="3634184" y="539155"/>
                </a:lnTo>
                <a:lnTo>
                  <a:pt x="3590925" y="0"/>
                </a:lnTo>
                <a:lnTo>
                  <a:pt x="4142978" y="0"/>
                </a:lnTo>
                <a:lnTo>
                  <a:pt x="7560270" y="9023350"/>
                </a:lnTo>
                <a:close/>
                <a:moveTo>
                  <a:pt x="6208316" y="5835650"/>
                </a:moveTo>
                <a:lnTo>
                  <a:pt x="6208316" y="6496050"/>
                </a:lnTo>
                <a:lnTo>
                  <a:pt x="1407716" y="6496050"/>
                </a:lnTo>
                <a:lnTo>
                  <a:pt x="1407716" y="5835650"/>
                </a:ln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80" name="Freeform 180"/>
          <p:cNvSpPr/>
          <p:nvPr/>
        </p:nvSpPr>
        <p:spPr>
          <a:xfrm>
            <a:off x="2069462" y="5381739"/>
            <a:ext cx="13004" cy="28598"/>
          </a:xfrm>
          <a:custGeom>
            <a:avLst/>
            <a:gdLst/>
            <a:ahLst/>
            <a:cxnLst/>
            <a:rect l="0" t="0" r="0" b="0"/>
            <a:pathLst>
              <a:path w="1306910" h="2870596">
                <a:moveTo>
                  <a:pt x="1306910" y="0"/>
                </a:moveTo>
                <a:lnTo>
                  <a:pt x="1306910" y="874118"/>
                </a:lnTo>
                <a:cubicBezTo>
                  <a:pt x="1306910" y="1250222"/>
                  <a:pt x="1229519" y="1616008"/>
                  <a:pt x="1074738" y="1971476"/>
                </a:cubicBezTo>
                <a:cubicBezTo>
                  <a:pt x="919956" y="2326944"/>
                  <a:pt x="708488" y="2626651"/>
                  <a:pt x="440333" y="2870596"/>
                </a:cubicBezTo>
                <a:lnTo>
                  <a:pt x="0" y="2541984"/>
                </a:lnTo>
                <a:cubicBezTo>
                  <a:pt x="128191" y="2372518"/>
                  <a:pt x="235678" y="2201994"/>
                  <a:pt x="322461" y="2030412"/>
                </a:cubicBezTo>
                <a:cubicBezTo>
                  <a:pt x="409377" y="1858830"/>
                  <a:pt x="474530" y="1680038"/>
                  <a:pt x="517922" y="1494035"/>
                </a:cubicBezTo>
                <a:cubicBezTo>
                  <a:pt x="561314" y="1308033"/>
                  <a:pt x="583010" y="1105562"/>
                  <a:pt x="583010" y="886619"/>
                </a:cubicBezTo>
                <a:lnTo>
                  <a:pt x="583010" y="0"/>
                </a:ln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81" name="Freeform 181"/>
          <p:cNvSpPr/>
          <p:nvPr/>
        </p:nvSpPr>
        <p:spPr>
          <a:xfrm>
            <a:off x="2122219" y="5326701"/>
            <a:ext cx="56029" cy="66804"/>
          </a:xfrm>
          <a:custGeom>
            <a:avLst/>
            <a:gdLst/>
            <a:ahLst/>
            <a:cxnLst/>
            <a:rect l="0" t="0" r="0" b="0"/>
            <a:pathLst>
              <a:path w="5630664" h="6705600">
                <a:moveTo>
                  <a:pt x="2716014" y="5986860"/>
                </a:moveTo>
                <a:lnTo>
                  <a:pt x="4867871" y="0"/>
                </a:lnTo>
                <a:lnTo>
                  <a:pt x="5630664" y="0"/>
                </a:lnTo>
                <a:lnTo>
                  <a:pt x="3119041" y="6705600"/>
                </a:lnTo>
                <a:lnTo>
                  <a:pt x="2579688" y="6705600"/>
                </a:lnTo>
                <a:close/>
                <a:moveTo>
                  <a:pt x="768946" y="0"/>
                </a:moveTo>
                <a:lnTo>
                  <a:pt x="2951758" y="6005315"/>
                </a:lnTo>
                <a:lnTo>
                  <a:pt x="3063280" y="6705600"/>
                </a:lnTo>
                <a:lnTo>
                  <a:pt x="2517577" y="6705600"/>
                </a:lnTo>
                <a:lnTo>
                  <a:pt x="0" y="0"/>
                </a:ln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82" name="Freeform 182"/>
          <p:cNvSpPr/>
          <p:nvPr/>
        </p:nvSpPr>
        <p:spPr>
          <a:xfrm>
            <a:off x="2187801" y="5302282"/>
            <a:ext cx="55301" cy="92488"/>
          </a:xfrm>
          <a:custGeom>
            <a:avLst/>
            <a:gdLst/>
            <a:ahLst/>
            <a:cxnLst/>
            <a:rect l="0" t="0" r="0" b="0"/>
            <a:pathLst>
              <a:path w="5557440" h="9283700">
                <a:moveTo>
                  <a:pt x="5557440" y="3869730"/>
                </a:moveTo>
                <a:lnTo>
                  <a:pt x="5557440" y="5389166"/>
                </a:lnTo>
                <a:cubicBezTo>
                  <a:pt x="5557440" y="6050624"/>
                  <a:pt x="5495395" y="6626292"/>
                  <a:pt x="5371306" y="7116168"/>
                </a:cubicBezTo>
                <a:cubicBezTo>
                  <a:pt x="5247349" y="7606044"/>
                  <a:pt x="5066439" y="8011187"/>
                  <a:pt x="4828579" y="8331597"/>
                </a:cubicBezTo>
                <a:cubicBezTo>
                  <a:pt x="4590851" y="8652008"/>
                  <a:pt x="4300405" y="8890794"/>
                  <a:pt x="3957240" y="9047957"/>
                </a:cubicBezTo>
                <a:cubicBezTo>
                  <a:pt x="3614075" y="9205118"/>
                  <a:pt x="3223286" y="9283700"/>
                  <a:pt x="2784871" y="9283700"/>
                </a:cubicBezTo>
                <a:cubicBezTo>
                  <a:pt x="2437473" y="9283700"/>
                  <a:pt x="2120106" y="9234090"/>
                  <a:pt x="1832768" y="9134872"/>
                </a:cubicBezTo>
                <a:cubicBezTo>
                  <a:pt x="1545563" y="9035654"/>
                  <a:pt x="1288190" y="8883717"/>
                  <a:pt x="1060648" y="8679061"/>
                </a:cubicBezTo>
                <a:cubicBezTo>
                  <a:pt x="833239" y="8474406"/>
                  <a:pt x="640953" y="8217033"/>
                  <a:pt x="483790" y="7906941"/>
                </a:cubicBezTo>
                <a:cubicBezTo>
                  <a:pt x="326628" y="7596849"/>
                  <a:pt x="206705" y="7231989"/>
                  <a:pt x="124023" y="6812360"/>
                </a:cubicBezTo>
                <a:cubicBezTo>
                  <a:pt x="41341" y="6392731"/>
                  <a:pt x="0" y="5918333"/>
                  <a:pt x="0" y="5389166"/>
                </a:cubicBezTo>
                <a:lnTo>
                  <a:pt x="0" y="3869730"/>
                </a:lnTo>
                <a:cubicBezTo>
                  <a:pt x="0" y="3204171"/>
                  <a:pt x="63036" y="2628504"/>
                  <a:pt x="189110" y="2142729"/>
                </a:cubicBezTo>
                <a:cubicBezTo>
                  <a:pt x="315184" y="1656954"/>
                  <a:pt x="498144" y="1255911"/>
                  <a:pt x="737989" y="939602"/>
                </a:cubicBezTo>
                <a:cubicBezTo>
                  <a:pt x="977833" y="623293"/>
                  <a:pt x="1268346" y="387615"/>
                  <a:pt x="1609526" y="232569"/>
                </a:cubicBezTo>
                <a:cubicBezTo>
                  <a:pt x="1950706" y="77524"/>
                  <a:pt x="2338387" y="0"/>
                  <a:pt x="2772568" y="0"/>
                </a:cubicBezTo>
                <a:cubicBezTo>
                  <a:pt x="3124067" y="0"/>
                  <a:pt x="3444478" y="49676"/>
                  <a:pt x="3733800" y="149027"/>
                </a:cubicBezTo>
                <a:cubicBezTo>
                  <a:pt x="4023254" y="248246"/>
                  <a:pt x="4280627" y="398066"/>
                  <a:pt x="4505920" y="598488"/>
                </a:cubicBezTo>
                <a:cubicBezTo>
                  <a:pt x="4731345" y="798910"/>
                  <a:pt x="4921580" y="1053174"/>
                  <a:pt x="5076626" y="1361282"/>
                </a:cubicBezTo>
                <a:cubicBezTo>
                  <a:pt x="5231804" y="1669257"/>
                  <a:pt x="5350735" y="2031008"/>
                  <a:pt x="5433417" y="2446536"/>
                </a:cubicBezTo>
                <a:cubicBezTo>
                  <a:pt x="5516099" y="2862065"/>
                  <a:pt x="5557440" y="3336462"/>
                  <a:pt x="5557440" y="3869730"/>
                </a:cubicBezTo>
                <a:close/>
                <a:moveTo>
                  <a:pt x="4813300" y="5476082"/>
                </a:moveTo>
                <a:lnTo>
                  <a:pt x="4813300" y="3770313"/>
                </a:lnTo>
                <a:cubicBezTo>
                  <a:pt x="4813300" y="3361003"/>
                  <a:pt x="4785386" y="2989990"/>
                  <a:pt x="4729559" y="2657277"/>
                </a:cubicBezTo>
                <a:cubicBezTo>
                  <a:pt x="4673732" y="2324431"/>
                  <a:pt x="4592042" y="2031935"/>
                  <a:pt x="4484489" y="1779786"/>
                </a:cubicBezTo>
                <a:cubicBezTo>
                  <a:pt x="4376935" y="1527506"/>
                  <a:pt x="4241535" y="1316633"/>
                  <a:pt x="4078287" y="1147168"/>
                </a:cubicBezTo>
                <a:cubicBezTo>
                  <a:pt x="3915039" y="977570"/>
                  <a:pt x="3724804" y="850438"/>
                  <a:pt x="3507581" y="765771"/>
                </a:cubicBezTo>
                <a:cubicBezTo>
                  <a:pt x="3290490" y="680972"/>
                  <a:pt x="3045486" y="638572"/>
                  <a:pt x="2772568" y="638572"/>
                </a:cubicBezTo>
                <a:cubicBezTo>
                  <a:pt x="2437606" y="638572"/>
                  <a:pt x="2142926" y="705777"/>
                  <a:pt x="1888529" y="840185"/>
                </a:cubicBezTo>
                <a:cubicBezTo>
                  <a:pt x="1634265" y="974461"/>
                  <a:pt x="1423392" y="1172899"/>
                  <a:pt x="1255910" y="1435497"/>
                </a:cubicBezTo>
                <a:cubicBezTo>
                  <a:pt x="1088429" y="1698096"/>
                  <a:pt x="961231" y="2024724"/>
                  <a:pt x="874315" y="2415382"/>
                </a:cubicBezTo>
                <a:cubicBezTo>
                  <a:pt x="787532" y="2806039"/>
                  <a:pt x="744140" y="3257683"/>
                  <a:pt x="744140" y="3770313"/>
                </a:cubicBezTo>
                <a:lnTo>
                  <a:pt x="744140" y="5476082"/>
                </a:lnTo>
                <a:cubicBezTo>
                  <a:pt x="744140" y="5881159"/>
                  <a:pt x="772054" y="6250120"/>
                  <a:pt x="827881" y="6582966"/>
                </a:cubicBezTo>
                <a:cubicBezTo>
                  <a:pt x="883708" y="6915812"/>
                  <a:pt x="966390" y="7210425"/>
                  <a:pt x="1075928" y="7466807"/>
                </a:cubicBezTo>
                <a:cubicBezTo>
                  <a:pt x="1185597" y="7723056"/>
                  <a:pt x="1322056" y="7938030"/>
                  <a:pt x="1485304" y="8111729"/>
                </a:cubicBezTo>
                <a:cubicBezTo>
                  <a:pt x="1648684" y="8285428"/>
                  <a:pt x="1838920" y="8417785"/>
                  <a:pt x="2056010" y="8508802"/>
                </a:cubicBezTo>
                <a:cubicBezTo>
                  <a:pt x="2273101" y="8599686"/>
                  <a:pt x="2516055" y="8645129"/>
                  <a:pt x="2784871" y="8645129"/>
                </a:cubicBezTo>
                <a:cubicBezTo>
                  <a:pt x="3128168" y="8645129"/>
                  <a:pt x="3425957" y="8574816"/>
                  <a:pt x="3678237" y="8434190"/>
                </a:cubicBezTo>
                <a:cubicBezTo>
                  <a:pt x="3930517" y="8293564"/>
                  <a:pt x="4141390" y="8088908"/>
                  <a:pt x="4310856" y="7820224"/>
                </a:cubicBezTo>
                <a:cubicBezTo>
                  <a:pt x="4480454" y="7551407"/>
                  <a:pt x="4606594" y="7219620"/>
                  <a:pt x="4689276" y="6824861"/>
                </a:cubicBezTo>
                <a:cubicBezTo>
                  <a:pt x="4771958" y="6430103"/>
                  <a:pt x="4813300" y="5980510"/>
                  <a:pt x="4813300" y="5476082"/>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83" name="Freeform 183"/>
          <p:cNvSpPr/>
          <p:nvPr/>
        </p:nvSpPr>
        <p:spPr>
          <a:xfrm>
            <a:off x="2259139" y="5383637"/>
            <a:ext cx="10489" cy="10374"/>
          </a:xfrm>
          <a:custGeom>
            <a:avLst/>
            <a:gdLst/>
            <a:ahLst/>
            <a:cxnLst/>
            <a:rect l="0" t="0" r="0" b="0"/>
            <a:pathLst>
              <a:path w="1054100" h="1041400">
                <a:moveTo>
                  <a:pt x="0" y="530027"/>
                </a:moveTo>
                <a:cubicBezTo>
                  <a:pt x="0" y="380405"/>
                  <a:pt x="46500" y="254662"/>
                  <a:pt x="139501" y="152797"/>
                </a:cubicBezTo>
                <a:cubicBezTo>
                  <a:pt x="232502" y="50933"/>
                  <a:pt x="361685" y="0"/>
                  <a:pt x="527050" y="0"/>
                </a:cubicBezTo>
                <a:cubicBezTo>
                  <a:pt x="688313" y="0"/>
                  <a:pt x="816437" y="50933"/>
                  <a:pt x="911423" y="152797"/>
                </a:cubicBezTo>
                <a:cubicBezTo>
                  <a:pt x="1006541" y="254662"/>
                  <a:pt x="1054100" y="378355"/>
                  <a:pt x="1054100" y="523875"/>
                </a:cubicBezTo>
                <a:cubicBezTo>
                  <a:pt x="1054100" y="669264"/>
                  <a:pt x="1006541" y="791898"/>
                  <a:pt x="911423" y="891779"/>
                </a:cubicBezTo>
                <a:cubicBezTo>
                  <a:pt x="816437" y="991526"/>
                  <a:pt x="688313" y="1041400"/>
                  <a:pt x="527050" y="1041400"/>
                </a:cubicBezTo>
                <a:cubicBezTo>
                  <a:pt x="361685" y="1041400"/>
                  <a:pt x="232502" y="991526"/>
                  <a:pt x="139501" y="891779"/>
                </a:cubicBezTo>
                <a:cubicBezTo>
                  <a:pt x="46500" y="791898"/>
                  <a:pt x="0" y="671315"/>
                  <a:pt x="0" y="530027"/>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84" name="Freeform 184"/>
          <p:cNvSpPr/>
          <p:nvPr/>
        </p:nvSpPr>
        <p:spPr>
          <a:xfrm>
            <a:off x="2291491" y="5303168"/>
            <a:ext cx="31858" cy="90338"/>
          </a:xfrm>
          <a:custGeom>
            <a:avLst/>
            <a:gdLst/>
            <a:ahLst/>
            <a:cxnLst/>
            <a:rect l="0" t="0" r="0" b="0"/>
            <a:pathLst>
              <a:path w="3201590" h="9067800">
                <a:moveTo>
                  <a:pt x="3201590" y="0"/>
                </a:moveTo>
                <a:lnTo>
                  <a:pt x="3201590" y="9067800"/>
                </a:lnTo>
                <a:lnTo>
                  <a:pt x="2457450" y="9067800"/>
                </a:lnTo>
                <a:lnTo>
                  <a:pt x="2457450" y="936625"/>
                </a:lnTo>
                <a:lnTo>
                  <a:pt x="0" y="1848247"/>
                </a:lnTo>
                <a:lnTo>
                  <a:pt x="0" y="1147366"/>
                </a:lnTo>
                <a:lnTo>
                  <a:pt x="3076575" y="0"/>
                </a:ln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85" name="Rectangle 185"/>
          <p:cNvSpPr/>
          <p:nvPr/>
        </p:nvSpPr>
        <p:spPr>
          <a:xfrm>
            <a:off x="997857" y="4055976"/>
            <a:ext cx="3864262" cy="410474"/>
          </a:xfrm>
          <a:prstGeom prst="rect">
            <a:avLst/>
          </a:prstGeom>
        </p:spPr>
      </p:sp>
      <p:sp>
        <p:nvSpPr>
          <p:cNvPr id="186" name="Freeform 186"/>
          <p:cNvSpPr/>
          <p:nvPr/>
        </p:nvSpPr>
        <p:spPr>
          <a:xfrm>
            <a:off x="1000890" y="4113090"/>
            <a:ext cx="69443" cy="89895"/>
          </a:xfrm>
          <a:custGeom>
            <a:avLst/>
            <a:gdLst/>
            <a:ahLst/>
            <a:cxnLst/>
            <a:rect l="0" t="0" r="0" b="0"/>
            <a:pathLst>
              <a:path w="6978650" h="9023350">
                <a:moveTo>
                  <a:pt x="4076700" y="0"/>
                </a:moveTo>
                <a:lnTo>
                  <a:pt x="4076700" y="9023350"/>
                </a:lnTo>
                <a:lnTo>
                  <a:pt x="2895600" y="9023350"/>
                </a:lnTo>
                <a:lnTo>
                  <a:pt x="2895600" y="0"/>
                </a:lnTo>
                <a:close/>
                <a:moveTo>
                  <a:pt x="6978650" y="0"/>
                </a:moveTo>
                <a:lnTo>
                  <a:pt x="6978650" y="977900"/>
                </a:lnTo>
                <a:lnTo>
                  <a:pt x="0" y="977900"/>
                </a:lnTo>
                <a:lnTo>
                  <a:pt x="0" y="0"/>
                </a:ln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87" name="Freeform 187"/>
          <p:cNvSpPr/>
          <p:nvPr/>
        </p:nvSpPr>
        <p:spPr>
          <a:xfrm>
            <a:off x="1081606" y="4108156"/>
            <a:ext cx="52487" cy="94829"/>
          </a:xfrm>
          <a:custGeom>
            <a:avLst/>
            <a:gdLst/>
            <a:ahLst/>
            <a:cxnLst/>
            <a:rect l="0" t="0" r="0" b="0"/>
            <a:pathLst>
              <a:path w="5274667" h="9518650">
                <a:moveTo>
                  <a:pt x="1147167" y="0"/>
                </a:moveTo>
                <a:lnTo>
                  <a:pt x="1147167" y="9518650"/>
                </a:lnTo>
                <a:lnTo>
                  <a:pt x="0" y="9518650"/>
                </a:lnTo>
                <a:lnTo>
                  <a:pt x="0" y="0"/>
                </a:lnTo>
                <a:close/>
                <a:moveTo>
                  <a:pt x="874315" y="5905500"/>
                </a:moveTo>
                <a:lnTo>
                  <a:pt x="396875" y="5905500"/>
                </a:lnTo>
                <a:cubicBezTo>
                  <a:pt x="396875" y="5445655"/>
                  <a:pt x="463086" y="5019940"/>
                  <a:pt x="595510" y="4628357"/>
                </a:cubicBezTo>
                <a:cubicBezTo>
                  <a:pt x="727934" y="4236773"/>
                  <a:pt x="914069" y="3895990"/>
                  <a:pt x="1153914" y="3606007"/>
                </a:cubicBezTo>
                <a:cubicBezTo>
                  <a:pt x="1393891" y="3315891"/>
                  <a:pt x="1680368" y="3091128"/>
                  <a:pt x="2013346" y="2931716"/>
                </a:cubicBezTo>
                <a:cubicBezTo>
                  <a:pt x="2346457" y="2772172"/>
                  <a:pt x="2715749" y="2692400"/>
                  <a:pt x="3121223" y="2692400"/>
                </a:cubicBezTo>
                <a:cubicBezTo>
                  <a:pt x="3452217" y="2692400"/>
                  <a:pt x="3750071" y="2736785"/>
                  <a:pt x="4014787" y="2825552"/>
                </a:cubicBezTo>
                <a:cubicBezTo>
                  <a:pt x="4279635" y="2914320"/>
                  <a:pt x="4506185" y="3055740"/>
                  <a:pt x="4694435" y="3249811"/>
                </a:cubicBezTo>
                <a:cubicBezTo>
                  <a:pt x="4882686" y="3443883"/>
                  <a:pt x="5026421" y="3694775"/>
                  <a:pt x="5125640" y="4002485"/>
                </a:cubicBezTo>
                <a:cubicBezTo>
                  <a:pt x="5224991" y="4310063"/>
                  <a:pt x="5274667" y="4684845"/>
                  <a:pt x="5274667" y="5126832"/>
                </a:cubicBezTo>
                <a:lnTo>
                  <a:pt x="5274667" y="9518650"/>
                </a:lnTo>
                <a:lnTo>
                  <a:pt x="4127500" y="9518650"/>
                </a:lnTo>
                <a:lnTo>
                  <a:pt x="4127500" y="5113536"/>
                </a:lnTo>
                <a:cubicBezTo>
                  <a:pt x="4127500" y="4762434"/>
                  <a:pt x="4075707" y="4480521"/>
                  <a:pt x="3972123" y="4267796"/>
                </a:cubicBezTo>
                <a:cubicBezTo>
                  <a:pt x="3868671" y="4055071"/>
                  <a:pt x="3717594" y="3900223"/>
                  <a:pt x="3518892" y="3803254"/>
                </a:cubicBezTo>
                <a:cubicBezTo>
                  <a:pt x="3320322" y="3706151"/>
                  <a:pt x="3076178" y="3657600"/>
                  <a:pt x="2786459" y="3657600"/>
                </a:cubicBezTo>
                <a:cubicBezTo>
                  <a:pt x="2500841" y="3657600"/>
                  <a:pt x="2241087" y="3717330"/>
                  <a:pt x="2007195" y="3836790"/>
                </a:cubicBezTo>
                <a:cubicBezTo>
                  <a:pt x="1773435" y="3956117"/>
                  <a:pt x="1572749" y="4120754"/>
                  <a:pt x="1405135" y="4330700"/>
                </a:cubicBezTo>
                <a:cubicBezTo>
                  <a:pt x="1237522" y="4540647"/>
                  <a:pt x="1107148" y="4780492"/>
                  <a:pt x="1014015" y="5050235"/>
                </a:cubicBezTo>
                <a:cubicBezTo>
                  <a:pt x="920882" y="5319845"/>
                  <a:pt x="874315" y="5604934"/>
                  <a:pt x="874315" y="590550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88" name="Freeform 188"/>
          <p:cNvSpPr/>
          <p:nvPr/>
        </p:nvSpPr>
        <p:spPr>
          <a:xfrm>
            <a:off x="1147410" y="4134979"/>
            <a:ext cx="56679" cy="69335"/>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89" name="Freeform 189"/>
          <p:cNvSpPr/>
          <p:nvPr/>
        </p:nvSpPr>
        <p:spPr>
          <a:xfrm>
            <a:off x="1248308" y="4134979"/>
            <a:ext cx="56405" cy="93754"/>
          </a:xfrm>
          <a:custGeom>
            <a:avLst/>
            <a:gdLst/>
            <a:ahLst/>
            <a:cxnLst/>
            <a:rect l="0" t="0" r="0" b="0"/>
            <a:pathLst>
              <a:path w="5668367" h="9410700">
                <a:moveTo>
                  <a:pt x="1147167" y="1412082"/>
                </a:moveTo>
                <a:lnTo>
                  <a:pt x="1147167" y="9410700"/>
                </a:lnTo>
                <a:lnTo>
                  <a:pt x="0" y="9410700"/>
                </a:lnTo>
                <a:lnTo>
                  <a:pt x="0" y="127000"/>
                </a:lnTo>
                <a:lnTo>
                  <a:pt x="1048345" y="127000"/>
                </a:lnTo>
                <a:close/>
                <a:moveTo>
                  <a:pt x="5668367" y="3423841"/>
                </a:moveTo>
                <a:lnTo>
                  <a:pt x="5668367" y="3554215"/>
                </a:lnTo>
                <a:cubicBezTo>
                  <a:pt x="5668367" y="4042106"/>
                  <a:pt x="5610489" y="4493882"/>
                  <a:pt x="5494734" y="4909543"/>
                </a:cubicBezTo>
                <a:cubicBezTo>
                  <a:pt x="5379111" y="5325203"/>
                  <a:pt x="5210770" y="5686029"/>
                  <a:pt x="4989710" y="5992019"/>
                </a:cubicBezTo>
                <a:cubicBezTo>
                  <a:pt x="4768783" y="6298010"/>
                  <a:pt x="4497189" y="6535804"/>
                  <a:pt x="4174926" y="6705402"/>
                </a:cubicBezTo>
                <a:cubicBezTo>
                  <a:pt x="3852796" y="6874867"/>
                  <a:pt x="3483107" y="6959600"/>
                  <a:pt x="3065859" y="6959600"/>
                </a:cubicBezTo>
                <a:cubicBezTo>
                  <a:pt x="2640409" y="6959600"/>
                  <a:pt x="2264502" y="6889286"/>
                  <a:pt x="1938139" y="6748661"/>
                </a:cubicBezTo>
                <a:cubicBezTo>
                  <a:pt x="1611775" y="6607903"/>
                  <a:pt x="1334955" y="6403116"/>
                  <a:pt x="1107678" y="6134299"/>
                </a:cubicBezTo>
                <a:cubicBezTo>
                  <a:pt x="880533" y="5865482"/>
                  <a:pt x="699822" y="5542889"/>
                  <a:pt x="565546" y="5166519"/>
                </a:cubicBezTo>
                <a:cubicBezTo>
                  <a:pt x="431403" y="4790017"/>
                  <a:pt x="339526" y="4366022"/>
                  <a:pt x="289917" y="3894535"/>
                </a:cubicBezTo>
                <a:lnTo>
                  <a:pt x="289917" y="3199607"/>
                </a:lnTo>
                <a:cubicBezTo>
                  <a:pt x="339526" y="2703513"/>
                  <a:pt x="432461" y="2259145"/>
                  <a:pt x="568721" y="1866504"/>
                </a:cubicBezTo>
                <a:cubicBezTo>
                  <a:pt x="704982" y="1473730"/>
                  <a:pt x="885692" y="1137841"/>
                  <a:pt x="1110853" y="858838"/>
                </a:cubicBezTo>
                <a:cubicBezTo>
                  <a:pt x="1336013" y="579703"/>
                  <a:pt x="1609725" y="366779"/>
                  <a:pt x="1931987" y="220068"/>
                </a:cubicBezTo>
                <a:cubicBezTo>
                  <a:pt x="2254250" y="73356"/>
                  <a:pt x="2625989" y="0"/>
                  <a:pt x="3047206" y="0"/>
                </a:cubicBezTo>
                <a:cubicBezTo>
                  <a:pt x="3468687" y="0"/>
                  <a:pt x="3842543" y="81691"/>
                  <a:pt x="4168775" y="245071"/>
                </a:cubicBezTo>
                <a:cubicBezTo>
                  <a:pt x="4495138" y="408319"/>
                  <a:pt x="4769842" y="640887"/>
                  <a:pt x="4992885" y="942777"/>
                </a:cubicBezTo>
                <a:cubicBezTo>
                  <a:pt x="5215929" y="1244667"/>
                  <a:pt x="5384270" y="1605492"/>
                  <a:pt x="5497909" y="2025254"/>
                </a:cubicBezTo>
                <a:cubicBezTo>
                  <a:pt x="5611547" y="2444883"/>
                  <a:pt x="5668367" y="2911079"/>
                  <a:pt x="5668367" y="3423841"/>
                </a:cubicBezTo>
                <a:close/>
                <a:moveTo>
                  <a:pt x="4521200" y="3553222"/>
                </a:moveTo>
                <a:lnTo>
                  <a:pt x="4521200" y="3422849"/>
                </a:lnTo>
                <a:cubicBezTo>
                  <a:pt x="4521200" y="3087754"/>
                  <a:pt x="4486010" y="2772305"/>
                  <a:pt x="4415631" y="2476500"/>
                </a:cubicBezTo>
                <a:cubicBezTo>
                  <a:pt x="4345384" y="2180564"/>
                  <a:pt x="4236706" y="1919883"/>
                  <a:pt x="4089598" y="1694458"/>
                </a:cubicBezTo>
                <a:cubicBezTo>
                  <a:pt x="3942622" y="1468901"/>
                  <a:pt x="3755297" y="1290969"/>
                  <a:pt x="3527623" y="1160661"/>
                </a:cubicBezTo>
                <a:cubicBezTo>
                  <a:pt x="3299949" y="1030354"/>
                  <a:pt x="3028817" y="965200"/>
                  <a:pt x="2714228" y="965200"/>
                </a:cubicBezTo>
                <a:cubicBezTo>
                  <a:pt x="2424377" y="965200"/>
                  <a:pt x="2172824" y="1014810"/>
                  <a:pt x="1959570" y="1114029"/>
                </a:cubicBezTo>
                <a:cubicBezTo>
                  <a:pt x="1746316" y="1213247"/>
                  <a:pt x="1565142" y="1346664"/>
                  <a:pt x="1416050" y="1514277"/>
                </a:cubicBezTo>
                <a:cubicBezTo>
                  <a:pt x="1267089" y="1681890"/>
                  <a:pt x="1146042" y="1872258"/>
                  <a:pt x="1052909" y="2085380"/>
                </a:cubicBezTo>
                <a:cubicBezTo>
                  <a:pt x="959776" y="2298370"/>
                  <a:pt x="890389" y="2518701"/>
                  <a:pt x="844748" y="2746375"/>
                </a:cubicBezTo>
                <a:lnTo>
                  <a:pt x="844748" y="4353918"/>
                </a:lnTo>
                <a:cubicBezTo>
                  <a:pt x="927562" y="4643504"/>
                  <a:pt x="1043450" y="4915562"/>
                  <a:pt x="1192410" y="5170091"/>
                </a:cubicBezTo>
                <a:cubicBezTo>
                  <a:pt x="1341503" y="5424488"/>
                  <a:pt x="1540271" y="5629275"/>
                  <a:pt x="1788715" y="5784454"/>
                </a:cubicBezTo>
                <a:cubicBezTo>
                  <a:pt x="2037159" y="5939632"/>
                  <a:pt x="2349764" y="6017221"/>
                  <a:pt x="2726531" y="6017221"/>
                </a:cubicBezTo>
                <a:cubicBezTo>
                  <a:pt x="3037019" y="6017221"/>
                  <a:pt x="3305042" y="5952067"/>
                  <a:pt x="3530600" y="5821760"/>
                </a:cubicBezTo>
                <a:cubicBezTo>
                  <a:pt x="3756289" y="5691320"/>
                  <a:pt x="3942622" y="5512330"/>
                  <a:pt x="4089598" y="5284788"/>
                </a:cubicBezTo>
                <a:cubicBezTo>
                  <a:pt x="4236706" y="5057114"/>
                  <a:pt x="4345384" y="4795375"/>
                  <a:pt x="4415631" y="4499571"/>
                </a:cubicBezTo>
                <a:cubicBezTo>
                  <a:pt x="4486010" y="4203767"/>
                  <a:pt x="4521200" y="3888317"/>
                  <a:pt x="4521200" y="3553222"/>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90" name="Freeform 190"/>
          <p:cNvSpPr/>
          <p:nvPr/>
        </p:nvSpPr>
        <p:spPr>
          <a:xfrm>
            <a:off x="1318029" y="4136244"/>
            <a:ext cx="52572" cy="68069"/>
          </a:xfrm>
          <a:custGeom>
            <a:avLst/>
            <a:gdLst/>
            <a:ahLst/>
            <a:cxnLst/>
            <a:rect l="0" t="0" r="0" b="0"/>
            <a:pathLst>
              <a:path w="5283200" h="6832600">
                <a:moveTo>
                  <a:pt x="4132460" y="5156200"/>
                </a:moveTo>
                <a:lnTo>
                  <a:pt x="4132460" y="0"/>
                </a:lnTo>
                <a:lnTo>
                  <a:pt x="5283200" y="0"/>
                </a:lnTo>
                <a:lnTo>
                  <a:pt x="5283200" y="6705600"/>
                </a:lnTo>
                <a:lnTo>
                  <a:pt x="4188420" y="6705600"/>
                </a:lnTo>
                <a:close/>
                <a:moveTo>
                  <a:pt x="4349750" y="3733800"/>
                </a:moveTo>
                <a:lnTo>
                  <a:pt x="4826000" y="3733800"/>
                </a:lnTo>
                <a:cubicBezTo>
                  <a:pt x="4826000" y="4180020"/>
                  <a:pt x="4779499" y="4592175"/>
                  <a:pt x="4686498" y="4970265"/>
                </a:cubicBezTo>
                <a:cubicBezTo>
                  <a:pt x="4593497" y="5348222"/>
                  <a:pt x="4443610" y="5675644"/>
                  <a:pt x="4236839" y="5952530"/>
                </a:cubicBezTo>
                <a:cubicBezTo>
                  <a:pt x="4030067" y="6229417"/>
                  <a:pt x="3759133" y="6445317"/>
                  <a:pt x="3424039" y="6600230"/>
                </a:cubicBezTo>
                <a:cubicBezTo>
                  <a:pt x="3089076" y="6755143"/>
                  <a:pt x="2681750" y="6832600"/>
                  <a:pt x="2202060" y="6832600"/>
                </a:cubicBezTo>
                <a:cubicBezTo>
                  <a:pt x="1875432" y="6832600"/>
                  <a:pt x="1576652" y="6785107"/>
                  <a:pt x="1305718" y="6690122"/>
                </a:cubicBezTo>
                <a:cubicBezTo>
                  <a:pt x="1034917" y="6595005"/>
                  <a:pt x="802282" y="6448227"/>
                  <a:pt x="607814" y="6249790"/>
                </a:cubicBezTo>
                <a:cubicBezTo>
                  <a:pt x="413477" y="6051352"/>
                  <a:pt x="263591" y="5793053"/>
                  <a:pt x="158154" y="5474891"/>
                </a:cubicBezTo>
                <a:cubicBezTo>
                  <a:pt x="52718" y="5156597"/>
                  <a:pt x="0" y="4774208"/>
                  <a:pt x="0" y="4327724"/>
                </a:cubicBezTo>
                <a:lnTo>
                  <a:pt x="0" y="0"/>
                </a:lnTo>
                <a:lnTo>
                  <a:pt x="1147167" y="0"/>
                </a:lnTo>
                <a:lnTo>
                  <a:pt x="1147167" y="4337050"/>
                </a:lnTo>
                <a:cubicBezTo>
                  <a:pt x="1147167" y="4638411"/>
                  <a:pt x="1181298" y="4887252"/>
                  <a:pt x="1249560" y="5083572"/>
                </a:cubicBezTo>
                <a:cubicBezTo>
                  <a:pt x="1317823" y="5279761"/>
                  <a:pt x="1410890" y="5434674"/>
                  <a:pt x="1528762" y="5548313"/>
                </a:cubicBezTo>
                <a:cubicBezTo>
                  <a:pt x="1646634" y="5661819"/>
                  <a:pt x="1778992" y="5741260"/>
                  <a:pt x="1925835" y="5786636"/>
                </a:cubicBezTo>
                <a:cubicBezTo>
                  <a:pt x="2072812" y="5832012"/>
                  <a:pt x="2224881" y="5854700"/>
                  <a:pt x="2382043" y="5854700"/>
                </a:cubicBezTo>
                <a:cubicBezTo>
                  <a:pt x="2870464" y="5854700"/>
                  <a:pt x="3257351" y="5760377"/>
                  <a:pt x="3542704" y="5571729"/>
                </a:cubicBezTo>
                <a:cubicBezTo>
                  <a:pt x="3828189" y="5383081"/>
                  <a:pt x="4034035" y="5128089"/>
                  <a:pt x="4160242" y="4806752"/>
                </a:cubicBezTo>
                <a:cubicBezTo>
                  <a:pt x="4286580" y="4485283"/>
                  <a:pt x="4349750" y="4127633"/>
                  <a:pt x="4349750" y="373380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91" name="Freeform 191"/>
          <p:cNvSpPr/>
          <p:nvPr/>
        </p:nvSpPr>
        <p:spPr>
          <a:xfrm>
            <a:off x="1387118" y="4134979"/>
            <a:ext cx="32301" cy="68069"/>
          </a:xfrm>
          <a:custGeom>
            <a:avLst/>
            <a:gdLst/>
            <a:ahLst/>
            <a:cxnLst/>
            <a:rect l="0" t="0" r="0" b="0"/>
            <a:pathLst>
              <a:path w="3246040" h="6832600">
                <a:moveTo>
                  <a:pt x="1150143" y="1180704"/>
                </a:moveTo>
                <a:lnTo>
                  <a:pt x="1150143" y="6832600"/>
                </a:lnTo>
                <a:lnTo>
                  <a:pt x="0" y="6832600"/>
                </a:lnTo>
                <a:lnTo>
                  <a:pt x="0" y="127000"/>
                </a:lnTo>
                <a:lnTo>
                  <a:pt x="1118989" y="127000"/>
                </a:lnTo>
                <a:close/>
                <a:moveTo>
                  <a:pt x="3246040" y="86916"/>
                </a:moveTo>
                <a:lnTo>
                  <a:pt x="3239889" y="1154510"/>
                </a:lnTo>
                <a:cubicBezTo>
                  <a:pt x="3144771" y="1133872"/>
                  <a:pt x="3054813" y="1120445"/>
                  <a:pt x="2970014" y="1114227"/>
                </a:cubicBezTo>
                <a:cubicBezTo>
                  <a:pt x="2885347" y="1108009"/>
                  <a:pt x="2789237" y="1104900"/>
                  <a:pt x="2681684" y="1104900"/>
                </a:cubicBezTo>
                <a:cubicBezTo>
                  <a:pt x="2417100" y="1104900"/>
                  <a:pt x="2183540" y="1146242"/>
                  <a:pt x="1981001" y="1228924"/>
                </a:cubicBezTo>
                <a:cubicBezTo>
                  <a:pt x="1778462" y="1311606"/>
                  <a:pt x="1606880" y="1427295"/>
                  <a:pt x="1466254" y="1575991"/>
                </a:cubicBezTo>
                <a:cubicBezTo>
                  <a:pt x="1325760" y="1724687"/>
                  <a:pt x="1215165" y="1901362"/>
                  <a:pt x="1134467" y="2106018"/>
                </a:cubicBezTo>
                <a:cubicBezTo>
                  <a:pt x="1053901" y="2310673"/>
                  <a:pt x="1001249" y="2534841"/>
                  <a:pt x="976510" y="2778522"/>
                </a:cubicBezTo>
                <a:lnTo>
                  <a:pt x="654050" y="2964458"/>
                </a:lnTo>
                <a:cubicBezTo>
                  <a:pt x="654050" y="2559249"/>
                  <a:pt x="694332" y="2178844"/>
                  <a:pt x="774898" y="1823244"/>
                </a:cubicBezTo>
                <a:cubicBezTo>
                  <a:pt x="855464" y="1467644"/>
                  <a:pt x="980479" y="1152393"/>
                  <a:pt x="1149945" y="877491"/>
                </a:cubicBezTo>
                <a:cubicBezTo>
                  <a:pt x="1319543" y="602589"/>
                  <a:pt x="1535575" y="387615"/>
                  <a:pt x="1798042" y="232569"/>
                </a:cubicBezTo>
                <a:cubicBezTo>
                  <a:pt x="2060641" y="77524"/>
                  <a:pt x="2373841" y="0"/>
                  <a:pt x="2737643" y="0"/>
                </a:cubicBezTo>
                <a:cubicBezTo>
                  <a:pt x="2820325" y="0"/>
                  <a:pt x="2915377" y="9327"/>
                  <a:pt x="3022798" y="27980"/>
                </a:cubicBezTo>
                <a:cubicBezTo>
                  <a:pt x="3130351" y="46501"/>
                  <a:pt x="3204765" y="66146"/>
                  <a:pt x="3246040" y="86916"/>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92" name="Freeform 192"/>
          <p:cNvSpPr/>
          <p:nvPr/>
        </p:nvSpPr>
        <p:spPr>
          <a:xfrm>
            <a:off x="1429669" y="4134979"/>
            <a:ext cx="56405" cy="93754"/>
          </a:xfrm>
          <a:custGeom>
            <a:avLst/>
            <a:gdLst/>
            <a:ahLst/>
            <a:cxnLst/>
            <a:rect l="0" t="0" r="0" b="0"/>
            <a:pathLst>
              <a:path w="5668367" h="9410700">
                <a:moveTo>
                  <a:pt x="1147167" y="1412082"/>
                </a:moveTo>
                <a:lnTo>
                  <a:pt x="1147167" y="9410700"/>
                </a:lnTo>
                <a:lnTo>
                  <a:pt x="0" y="9410700"/>
                </a:lnTo>
                <a:lnTo>
                  <a:pt x="0" y="127000"/>
                </a:lnTo>
                <a:lnTo>
                  <a:pt x="1048345" y="127000"/>
                </a:lnTo>
                <a:close/>
                <a:moveTo>
                  <a:pt x="5668367" y="3423841"/>
                </a:moveTo>
                <a:lnTo>
                  <a:pt x="5668367" y="3554215"/>
                </a:lnTo>
                <a:cubicBezTo>
                  <a:pt x="5668367" y="4042106"/>
                  <a:pt x="5610489" y="4493882"/>
                  <a:pt x="5494734" y="4909543"/>
                </a:cubicBezTo>
                <a:cubicBezTo>
                  <a:pt x="5379111" y="5325203"/>
                  <a:pt x="5210770" y="5686029"/>
                  <a:pt x="4989710" y="5992019"/>
                </a:cubicBezTo>
                <a:cubicBezTo>
                  <a:pt x="4768783" y="6298010"/>
                  <a:pt x="4497189" y="6535804"/>
                  <a:pt x="4174926" y="6705402"/>
                </a:cubicBezTo>
                <a:cubicBezTo>
                  <a:pt x="3852796" y="6874867"/>
                  <a:pt x="3483107" y="6959600"/>
                  <a:pt x="3065859" y="6959600"/>
                </a:cubicBezTo>
                <a:cubicBezTo>
                  <a:pt x="2640409" y="6959600"/>
                  <a:pt x="2264502" y="6889286"/>
                  <a:pt x="1938139" y="6748661"/>
                </a:cubicBezTo>
                <a:cubicBezTo>
                  <a:pt x="1611775" y="6607903"/>
                  <a:pt x="1334955" y="6403116"/>
                  <a:pt x="1107678" y="6134299"/>
                </a:cubicBezTo>
                <a:cubicBezTo>
                  <a:pt x="880533" y="5865482"/>
                  <a:pt x="699822" y="5542889"/>
                  <a:pt x="565546" y="5166519"/>
                </a:cubicBezTo>
                <a:cubicBezTo>
                  <a:pt x="431403" y="4790017"/>
                  <a:pt x="339526" y="4366022"/>
                  <a:pt x="289917" y="3894535"/>
                </a:cubicBezTo>
                <a:lnTo>
                  <a:pt x="289917" y="3199607"/>
                </a:lnTo>
                <a:cubicBezTo>
                  <a:pt x="339526" y="2703513"/>
                  <a:pt x="432461" y="2259145"/>
                  <a:pt x="568721" y="1866504"/>
                </a:cubicBezTo>
                <a:cubicBezTo>
                  <a:pt x="704982" y="1473730"/>
                  <a:pt x="885692" y="1137841"/>
                  <a:pt x="1110853" y="858838"/>
                </a:cubicBezTo>
                <a:cubicBezTo>
                  <a:pt x="1336013" y="579703"/>
                  <a:pt x="1609725" y="366779"/>
                  <a:pt x="1931987" y="220068"/>
                </a:cubicBezTo>
                <a:cubicBezTo>
                  <a:pt x="2254250" y="73356"/>
                  <a:pt x="2625989" y="0"/>
                  <a:pt x="3047206" y="0"/>
                </a:cubicBezTo>
                <a:cubicBezTo>
                  <a:pt x="3468687" y="0"/>
                  <a:pt x="3842543" y="81691"/>
                  <a:pt x="4168775" y="245071"/>
                </a:cubicBezTo>
                <a:cubicBezTo>
                  <a:pt x="4495138" y="408319"/>
                  <a:pt x="4769842" y="640887"/>
                  <a:pt x="4992885" y="942777"/>
                </a:cubicBezTo>
                <a:cubicBezTo>
                  <a:pt x="5215929" y="1244667"/>
                  <a:pt x="5384270" y="1605492"/>
                  <a:pt x="5497909" y="2025254"/>
                </a:cubicBezTo>
                <a:cubicBezTo>
                  <a:pt x="5611547" y="2444883"/>
                  <a:pt x="5668367" y="2911079"/>
                  <a:pt x="5668367" y="3423841"/>
                </a:cubicBezTo>
                <a:close/>
                <a:moveTo>
                  <a:pt x="4521200" y="3553222"/>
                </a:moveTo>
                <a:lnTo>
                  <a:pt x="4521200" y="3422849"/>
                </a:lnTo>
                <a:cubicBezTo>
                  <a:pt x="4521200" y="3087754"/>
                  <a:pt x="4486010" y="2772305"/>
                  <a:pt x="4415631" y="2476500"/>
                </a:cubicBezTo>
                <a:cubicBezTo>
                  <a:pt x="4345384" y="2180564"/>
                  <a:pt x="4236706" y="1919883"/>
                  <a:pt x="4089598" y="1694458"/>
                </a:cubicBezTo>
                <a:cubicBezTo>
                  <a:pt x="3942622" y="1468901"/>
                  <a:pt x="3755297" y="1290969"/>
                  <a:pt x="3527623" y="1160661"/>
                </a:cubicBezTo>
                <a:cubicBezTo>
                  <a:pt x="3299949" y="1030354"/>
                  <a:pt x="3028817" y="965200"/>
                  <a:pt x="2714228" y="965200"/>
                </a:cubicBezTo>
                <a:cubicBezTo>
                  <a:pt x="2424377" y="965200"/>
                  <a:pt x="2172824" y="1014810"/>
                  <a:pt x="1959570" y="1114029"/>
                </a:cubicBezTo>
                <a:cubicBezTo>
                  <a:pt x="1746316" y="1213247"/>
                  <a:pt x="1565142" y="1346664"/>
                  <a:pt x="1416050" y="1514277"/>
                </a:cubicBezTo>
                <a:cubicBezTo>
                  <a:pt x="1267089" y="1681890"/>
                  <a:pt x="1146042" y="1872258"/>
                  <a:pt x="1052909" y="2085380"/>
                </a:cubicBezTo>
                <a:cubicBezTo>
                  <a:pt x="959776" y="2298370"/>
                  <a:pt x="890389" y="2518701"/>
                  <a:pt x="844748" y="2746375"/>
                </a:cubicBezTo>
                <a:lnTo>
                  <a:pt x="844748" y="4353918"/>
                </a:lnTo>
                <a:cubicBezTo>
                  <a:pt x="927562" y="4643504"/>
                  <a:pt x="1043450" y="4915562"/>
                  <a:pt x="1192410" y="5170091"/>
                </a:cubicBezTo>
                <a:cubicBezTo>
                  <a:pt x="1341503" y="5424488"/>
                  <a:pt x="1540271" y="5629275"/>
                  <a:pt x="1788715" y="5784454"/>
                </a:cubicBezTo>
                <a:cubicBezTo>
                  <a:pt x="2037159" y="5939632"/>
                  <a:pt x="2349764" y="6017221"/>
                  <a:pt x="2726531" y="6017221"/>
                </a:cubicBezTo>
                <a:cubicBezTo>
                  <a:pt x="3037019" y="6017221"/>
                  <a:pt x="3305042" y="5952067"/>
                  <a:pt x="3530600" y="5821760"/>
                </a:cubicBezTo>
                <a:cubicBezTo>
                  <a:pt x="3756289" y="5691320"/>
                  <a:pt x="3942622" y="5512330"/>
                  <a:pt x="4089598" y="5284788"/>
                </a:cubicBezTo>
                <a:cubicBezTo>
                  <a:pt x="4236706" y="5057114"/>
                  <a:pt x="4345384" y="4795375"/>
                  <a:pt x="4415631" y="4499571"/>
                </a:cubicBezTo>
                <a:cubicBezTo>
                  <a:pt x="4486010" y="4203767"/>
                  <a:pt x="4521200" y="3888317"/>
                  <a:pt x="4521200" y="3553222"/>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93" name="Freeform 193"/>
          <p:cNvSpPr/>
          <p:nvPr/>
        </p:nvSpPr>
        <p:spPr>
          <a:xfrm>
            <a:off x="1496611" y="4134979"/>
            <a:ext cx="60786" cy="69335"/>
          </a:xfrm>
          <a:custGeom>
            <a:avLst/>
            <a:gdLst/>
            <a:ahLst/>
            <a:cxnLst/>
            <a:rect l="0" t="0" r="0" b="0"/>
            <a:pathLst>
              <a:path w="6108700" h="6959600">
                <a:moveTo>
                  <a:pt x="0" y="3554215"/>
                </a:moveTo>
                <a:lnTo>
                  <a:pt x="0" y="3411538"/>
                </a:lnTo>
                <a:cubicBezTo>
                  <a:pt x="0" y="2927615"/>
                  <a:pt x="70246" y="2477890"/>
                  <a:pt x="210740" y="2062361"/>
                </a:cubicBezTo>
                <a:cubicBezTo>
                  <a:pt x="351366" y="1646701"/>
                  <a:pt x="553971" y="1284883"/>
                  <a:pt x="818554" y="976908"/>
                </a:cubicBezTo>
                <a:cubicBezTo>
                  <a:pt x="1083270" y="668801"/>
                  <a:pt x="1403746" y="428956"/>
                  <a:pt x="1779984" y="257374"/>
                </a:cubicBezTo>
                <a:cubicBezTo>
                  <a:pt x="2156221" y="85791"/>
                  <a:pt x="2577901" y="0"/>
                  <a:pt x="3045023" y="0"/>
                </a:cubicBezTo>
                <a:cubicBezTo>
                  <a:pt x="3516378" y="0"/>
                  <a:pt x="3941167" y="85791"/>
                  <a:pt x="4319389" y="257374"/>
                </a:cubicBezTo>
                <a:cubicBezTo>
                  <a:pt x="4697743" y="428956"/>
                  <a:pt x="5020270" y="668801"/>
                  <a:pt x="5286970" y="976908"/>
                </a:cubicBezTo>
                <a:cubicBezTo>
                  <a:pt x="5553670" y="1284883"/>
                  <a:pt x="5757267" y="1646701"/>
                  <a:pt x="5897760" y="2062361"/>
                </a:cubicBezTo>
                <a:cubicBezTo>
                  <a:pt x="6038387" y="2477890"/>
                  <a:pt x="6108700" y="2927615"/>
                  <a:pt x="6108700" y="3411538"/>
                </a:cubicBezTo>
                <a:lnTo>
                  <a:pt x="6108700" y="3554215"/>
                </a:lnTo>
                <a:cubicBezTo>
                  <a:pt x="6108700" y="4038005"/>
                  <a:pt x="6038387" y="4486672"/>
                  <a:pt x="5897760" y="4900216"/>
                </a:cubicBezTo>
                <a:cubicBezTo>
                  <a:pt x="5757267" y="5313760"/>
                  <a:pt x="5553670" y="5674585"/>
                  <a:pt x="5286970" y="5982693"/>
                </a:cubicBezTo>
                <a:cubicBezTo>
                  <a:pt x="5020270" y="6290800"/>
                  <a:pt x="4699860" y="6530645"/>
                  <a:pt x="4325739" y="6702227"/>
                </a:cubicBezTo>
                <a:cubicBezTo>
                  <a:pt x="3951618" y="6873808"/>
                  <a:pt x="3528814" y="6959600"/>
                  <a:pt x="3057326" y="6959600"/>
                </a:cubicBezTo>
                <a:cubicBezTo>
                  <a:pt x="2586103" y="6959600"/>
                  <a:pt x="2162373" y="6873808"/>
                  <a:pt x="1786135" y="6702227"/>
                </a:cubicBezTo>
                <a:cubicBezTo>
                  <a:pt x="1409898" y="6530645"/>
                  <a:pt x="1088429" y="6290800"/>
                  <a:pt x="821729" y="5982693"/>
                </a:cubicBezTo>
                <a:cubicBezTo>
                  <a:pt x="555029" y="5674585"/>
                  <a:pt x="351366" y="5313760"/>
                  <a:pt x="210740" y="4900216"/>
                </a:cubicBezTo>
                <a:cubicBezTo>
                  <a:pt x="70246" y="4486672"/>
                  <a:pt x="0" y="4038005"/>
                  <a:pt x="0" y="3554215"/>
                </a:cubicBezTo>
                <a:close/>
                <a:moveTo>
                  <a:pt x="1147167" y="3411538"/>
                </a:moveTo>
                <a:lnTo>
                  <a:pt x="1147167" y="3554215"/>
                </a:lnTo>
                <a:cubicBezTo>
                  <a:pt x="1147167" y="3889177"/>
                  <a:pt x="1186523" y="4204560"/>
                  <a:pt x="1265237" y="4500365"/>
                </a:cubicBezTo>
                <a:cubicBezTo>
                  <a:pt x="1343951" y="4796036"/>
                  <a:pt x="1463013" y="5057643"/>
                  <a:pt x="1622425" y="5285185"/>
                </a:cubicBezTo>
                <a:cubicBezTo>
                  <a:pt x="1781836" y="5512594"/>
                  <a:pt x="1981662" y="5691453"/>
                  <a:pt x="2221904" y="5821760"/>
                </a:cubicBezTo>
                <a:cubicBezTo>
                  <a:pt x="2462146" y="5952067"/>
                  <a:pt x="2741678" y="6017221"/>
                  <a:pt x="3060501" y="6017221"/>
                </a:cubicBezTo>
                <a:cubicBezTo>
                  <a:pt x="3375223" y="6017221"/>
                  <a:pt x="3651646" y="5952067"/>
                  <a:pt x="3889771" y="5821760"/>
                </a:cubicBezTo>
                <a:cubicBezTo>
                  <a:pt x="4128029" y="5691453"/>
                  <a:pt x="4325805" y="5512594"/>
                  <a:pt x="4483100" y="5285185"/>
                </a:cubicBezTo>
                <a:cubicBezTo>
                  <a:pt x="4640527" y="5057643"/>
                  <a:pt x="4759589" y="4796036"/>
                  <a:pt x="4840287" y="4500365"/>
                </a:cubicBezTo>
                <a:cubicBezTo>
                  <a:pt x="4921117" y="4204560"/>
                  <a:pt x="4961532" y="3889177"/>
                  <a:pt x="4961532" y="3554215"/>
                </a:cubicBezTo>
                <a:lnTo>
                  <a:pt x="4961532" y="3411538"/>
                </a:lnTo>
                <a:cubicBezTo>
                  <a:pt x="4961532" y="3080544"/>
                  <a:pt x="4921117" y="2767211"/>
                  <a:pt x="4840287" y="2471540"/>
                </a:cubicBezTo>
                <a:cubicBezTo>
                  <a:pt x="4759589" y="2175736"/>
                  <a:pt x="4639535" y="1913070"/>
                  <a:pt x="4480123" y="1683544"/>
                </a:cubicBezTo>
                <a:cubicBezTo>
                  <a:pt x="4320711" y="1454018"/>
                  <a:pt x="4121877" y="1273109"/>
                  <a:pt x="3883620" y="1140818"/>
                </a:cubicBezTo>
                <a:cubicBezTo>
                  <a:pt x="3645495" y="1008526"/>
                  <a:pt x="3367021" y="942380"/>
                  <a:pt x="3048198" y="942380"/>
                </a:cubicBezTo>
                <a:cubicBezTo>
                  <a:pt x="2733476" y="942380"/>
                  <a:pt x="2456987" y="1008526"/>
                  <a:pt x="2218729" y="1140818"/>
                </a:cubicBezTo>
                <a:cubicBezTo>
                  <a:pt x="1980604" y="1273109"/>
                  <a:pt x="1781836" y="1454018"/>
                  <a:pt x="1622425" y="1683544"/>
                </a:cubicBezTo>
                <a:cubicBezTo>
                  <a:pt x="1463013" y="1913070"/>
                  <a:pt x="1343951" y="2175736"/>
                  <a:pt x="1265237" y="2471540"/>
                </a:cubicBezTo>
                <a:cubicBezTo>
                  <a:pt x="1186523" y="2767211"/>
                  <a:pt x="1147167" y="3080544"/>
                  <a:pt x="1147167" y="3411538"/>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94" name="Freeform 194"/>
          <p:cNvSpPr/>
          <p:nvPr/>
        </p:nvSpPr>
        <p:spPr>
          <a:xfrm>
            <a:off x="1567596" y="4134979"/>
            <a:ext cx="53118" cy="69335"/>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95" name="Freeform 195"/>
          <p:cNvSpPr/>
          <p:nvPr/>
        </p:nvSpPr>
        <p:spPr>
          <a:xfrm>
            <a:off x="1632136" y="4134979"/>
            <a:ext cx="56679" cy="69335"/>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96" name="Freeform 196"/>
          <p:cNvSpPr/>
          <p:nvPr/>
        </p:nvSpPr>
        <p:spPr>
          <a:xfrm>
            <a:off x="1730128" y="4134979"/>
            <a:ext cx="60786" cy="69335"/>
          </a:xfrm>
          <a:custGeom>
            <a:avLst/>
            <a:gdLst/>
            <a:ahLst/>
            <a:cxnLst/>
            <a:rect l="0" t="0" r="0" b="0"/>
            <a:pathLst>
              <a:path w="6108700" h="6959600">
                <a:moveTo>
                  <a:pt x="0" y="3554215"/>
                </a:moveTo>
                <a:lnTo>
                  <a:pt x="0" y="3411538"/>
                </a:lnTo>
                <a:cubicBezTo>
                  <a:pt x="0" y="2927615"/>
                  <a:pt x="70246" y="2477890"/>
                  <a:pt x="210740" y="2062361"/>
                </a:cubicBezTo>
                <a:cubicBezTo>
                  <a:pt x="351366" y="1646701"/>
                  <a:pt x="553971" y="1284883"/>
                  <a:pt x="818554" y="976908"/>
                </a:cubicBezTo>
                <a:cubicBezTo>
                  <a:pt x="1083270" y="668801"/>
                  <a:pt x="1403746" y="428956"/>
                  <a:pt x="1779984" y="257374"/>
                </a:cubicBezTo>
                <a:cubicBezTo>
                  <a:pt x="2156221" y="85791"/>
                  <a:pt x="2577901" y="0"/>
                  <a:pt x="3045023" y="0"/>
                </a:cubicBezTo>
                <a:cubicBezTo>
                  <a:pt x="3516378" y="0"/>
                  <a:pt x="3941167" y="85791"/>
                  <a:pt x="4319389" y="257374"/>
                </a:cubicBezTo>
                <a:cubicBezTo>
                  <a:pt x="4697743" y="428956"/>
                  <a:pt x="5020270" y="668801"/>
                  <a:pt x="5286970" y="976908"/>
                </a:cubicBezTo>
                <a:cubicBezTo>
                  <a:pt x="5553670" y="1284883"/>
                  <a:pt x="5757267" y="1646701"/>
                  <a:pt x="5897760" y="2062361"/>
                </a:cubicBezTo>
                <a:cubicBezTo>
                  <a:pt x="6038387" y="2477890"/>
                  <a:pt x="6108700" y="2927615"/>
                  <a:pt x="6108700" y="3411538"/>
                </a:cubicBezTo>
                <a:lnTo>
                  <a:pt x="6108700" y="3554215"/>
                </a:lnTo>
                <a:cubicBezTo>
                  <a:pt x="6108700" y="4038005"/>
                  <a:pt x="6038387" y="4486672"/>
                  <a:pt x="5897760" y="4900216"/>
                </a:cubicBezTo>
                <a:cubicBezTo>
                  <a:pt x="5757267" y="5313760"/>
                  <a:pt x="5553670" y="5674585"/>
                  <a:pt x="5286970" y="5982693"/>
                </a:cubicBezTo>
                <a:cubicBezTo>
                  <a:pt x="5020270" y="6290800"/>
                  <a:pt x="4699860" y="6530645"/>
                  <a:pt x="4325739" y="6702227"/>
                </a:cubicBezTo>
                <a:cubicBezTo>
                  <a:pt x="3951618" y="6873808"/>
                  <a:pt x="3528814" y="6959600"/>
                  <a:pt x="3057326" y="6959600"/>
                </a:cubicBezTo>
                <a:cubicBezTo>
                  <a:pt x="2586103" y="6959600"/>
                  <a:pt x="2162373" y="6873808"/>
                  <a:pt x="1786135" y="6702227"/>
                </a:cubicBezTo>
                <a:cubicBezTo>
                  <a:pt x="1409898" y="6530645"/>
                  <a:pt x="1088429" y="6290800"/>
                  <a:pt x="821729" y="5982693"/>
                </a:cubicBezTo>
                <a:cubicBezTo>
                  <a:pt x="555029" y="5674585"/>
                  <a:pt x="351366" y="5313760"/>
                  <a:pt x="210740" y="4900216"/>
                </a:cubicBezTo>
                <a:cubicBezTo>
                  <a:pt x="70246" y="4486672"/>
                  <a:pt x="0" y="4038005"/>
                  <a:pt x="0" y="3554215"/>
                </a:cubicBezTo>
                <a:close/>
                <a:moveTo>
                  <a:pt x="1147167" y="3411538"/>
                </a:moveTo>
                <a:lnTo>
                  <a:pt x="1147167" y="3554215"/>
                </a:lnTo>
                <a:cubicBezTo>
                  <a:pt x="1147167" y="3889177"/>
                  <a:pt x="1186523" y="4204560"/>
                  <a:pt x="1265237" y="4500365"/>
                </a:cubicBezTo>
                <a:cubicBezTo>
                  <a:pt x="1343951" y="4796036"/>
                  <a:pt x="1463013" y="5057643"/>
                  <a:pt x="1622425" y="5285185"/>
                </a:cubicBezTo>
                <a:cubicBezTo>
                  <a:pt x="1781836" y="5512594"/>
                  <a:pt x="1981662" y="5691453"/>
                  <a:pt x="2221904" y="5821760"/>
                </a:cubicBezTo>
                <a:cubicBezTo>
                  <a:pt x="2462146" y="5952067"/>
                  <a:pt x="2741678" y="6017221"/>
                  <a:pt x="3060501" y="6017221"/>
                </a:cubicBezTo>
                <a:cubicBezTo>
                  <a:pt x="3375223" y="6017221"/>
                  <a:pt x="3651646" y="5952067"/>
                  <a:pt x="3889771" y="5821760"/>
                </a:cubicBezTo>
                <a:cubicBezTo>
                  <a:pt x="4128029" y="5691453"/>
                  <a:pt x="4325805" y="5512594"/>
                  <a:pt x="4483100" y="5285185"/>
                </a:cubicBezTo>
                <a:cubicBezTo>
                  <a:pt x="4640527" y="5057643"/>
                  <a:pt x="4759589" y="4796036"/>
                  <a:pt x="4840287" y="4500365"/>
                </a:cubicBezTo>
                <a:cubicBezTo>
                  <a:pt x="4921117" y="4204560"/>
                  <a:pt x="4961532" y="3889177"/>
                  <a:pt x="4961532" y="3554215"/>
                </a:cubicBezTo>
                <a:lnTo>
                  <a:pt x="4961532" y="3411538"/>
                </a:lnTo>
                <a:cubicBezTo>
                  <a:pt x="4961532" y="3080544"/>
                  <a:pt x="4921117" y="2767211"/>
                  <a:pt x="4840287" y="2471540"/>
                </a:cubicBezTo>
                <a:cubicBezTo>
                  <a:pt x="4759589" y="2175736"/>
                  <a:pt x="4639535" y="1913070"/>
                  <a:pt x="4480123" y="1683544"/>
                </a:cubicBezTo>
                <a:cubicBezTo>
                  <a:pt x="4320711" y="1454018"/>
                  <a:pt x="4121877" y="1273109"/>
                  <a:pt x="3883620" y="1140818"/>
                </a:cubicBezTo>
                <a:cubicBezTo>
                  <a:pt x="3645495" y="1008526"/>
                  <a:pt x="3367021" y="942380"/>
                  <a:pt x="3048198" y="942380"/>
                </a:cubicBezTo>
                <a:cubicBezTo>
                  <a:pt x="2733476" y="942380"/>
                  <a:pt x="2456987" y="1008526"/>
                  <a:pt x="2218729" y="1140818"/>
                </a:cubicBezTo>
                <a:cubicBezTo>
                  <a:pt x="1980604" y="1273109"/>
                  <a:pt x="1781836" y="1454018"/>
                  <a:pt x="1622425" y="1683544"/>
                </a:cubicBezTo>
                <a:cubicBezTo>
                  <a:pt x="1463013" y="1913070"/>
                  <a:pt x="1343951" y="2175736"/>
                  <a:pt x="1265237" y="2471540"/>
                </a:cubicBezTo>
                <a:cubicBezTo>
                  <a:pt x="1186523" y="2767211"/>
                  <a:pt x="1147167" y="3080544"/>
                  <a:pt x="1147167" y="3411538"/>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97" name="Freeform 197"/>
          <p:cNvSpPr/>
          <p:nvPr/>
        </p:nvSpPr>
        <p:spPr>
          <a:xfrm>
            <a:off x="1799028" y="4106891"/>
            <a:ext cx="40339" cy="96158"/>
          </a:xfrm>
          <a:custGeom>
            <a:avLst/>
            <a:gdLst/>
            <a:ahLst/>
            <a:cxnLst/>
            <a:rect l="0" t="0" r="0" b="0"/>
            <a:pathLst>
              <a:path w="4053879" h="9652000">
                <a:moveTo>
                  <a:pt x="2207617" y="9652000"/>
                </a:moveTo>
                <a:lnTo>
                  <a:pt x="1060450" y="9652000"/>
                </a:lnTo>
                <a:lnTo>
                  <a:pt x="1060450" y="2237979"/>
                </a:lnTo>
                <a:cubicBezTo>
                  <a:pt x="1060450" y="1754452"/>
                  <a:pt x="1148225" y="1346399"/>
                  <a:pt x="1323776" y="1013818"/>
                </a:cubicBezTo>
                <a:cubicBezTo>
                  <a:pt x="1499327" y="681104"/>
                  <a:pt x="1752335" y="428956"/>
                  <a:pt x="2082800" y="257374"/>
                </a:cubicBezTo>
                <a:cubicBezTo>
                  <a:pt x="2413396" y="85791"/>
                  <a:pt x="2805972" y="0"/>
                  <a:pt x="3260526" y="0"/>
                </a:cubicBezTo>
                <a:cubicBezTo>
                  <a:pt x="3392818" y="0"/>
                  <a:pt x="3526102" y="8269"/>
                  <a:pt x="3660378" y="24805"/>
                </a:cubicBezTo>
                <a:cubicBezTo>
                  <a:pt x="3794654" y="41210"/>
                  <a:pt x="3925821" y="65948"/>
                  <a:pt x="4053879" y="99021"/>
                </a:cubicBezTo>
                <a:lnTo>
                  <a:pt x="3991768" y="1033860"/>
                </a:lnTo>
                <a:cubicBezTo>
                  <a:pt x="3905117" y="1013090"/>
                  <a:pt x="3807023" y="998604"/>
                  <a:pt x="3697485" y="990402"/>
                </a:cubicBezTo>
                <a:cubicBezTo>
                  <a:pt x="3588080" y="982068"/>
                  <a:pt x="3479667" y="977900"/>
                  <a:pt x="3372246" y="977900"/>
                </a:cubicBezTo>
                <a:cubicBezTo>
                  <a:pt x="3128697" y="977900"/>
                  <a:pt x="2919147" y="1026452"/>
                  <a:pt x="2743596" y="1123554"/>
                </a:cubicBezTo>
                <a:cubicBezTo>
                  <a:pt x="2568045" y="1220655"/>
                  <a:pt x="2434828" y="1362208"/>
                  <a:pt x="2343943" y="1548210"/>
                </a:cubicBezTo>
                <a:cubicBezTo>
                  <a:pt x="2253059" y="1734212"/>
                  <a:pt x="2207617" y="1963672"/>
                  <a:pt x="2207617" y="2236590"/>
                </a:cubicBezTo>
                <a:close/>
                <a:moveTo>
                  <a:pt x="3632200" y="2946400"/>
                </a:moveTo>
                <a:lnTo>
                  <a:pt x="3632200" y="3822700"/>
                </a:lnTo>
                <a:lnTo>
                  <a:pt x="0" y="3822700"/>
                </a:lnTo>
                <a:lnTo>
                  <a:pt x="0" y="2946400"/>
                </a:ln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98" name="Freeform 198"/>
          <p:cNvSpPr/>
          <p:nvPr/>
        </p:nvSpPr>
        <p:spPr>
          <a:xfrm>
            <a:off x="1870986" y="4119986"/>
            <a:ext cx="36388" cy="84328"/>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199" name="Freeform 199"/>
          <p:cNvSpPr/>
          <p:nvPr/>
        </p:nvSpPr>
        <p:spPr>
          <a:xfrm>
            <a:off x="1919793" y="4108156"/>
            <a:ext cx="52487" cy="94829"/>
          </a:xfrm>
          <a:custGeom>
            <a:avLst/>
            <a:gdLst/>
            <a:ahLst/>
            <a:cxnLst/>
            <a:rect l="0" t="0" r="0" b="0"/>
            <a:pathLst>
              <a:path w="5274667" h="9518650">
                <a:moveTo>
                  <a:pt x="1147167" y="0"/>
                </a:moveTo>
                <a:lnTo>
                  <a:pt x="1147167" y="9518650"/>
                </a:lnTo>
                <a:lnTo>
                  <a:pt x="0" y="9518650"/>
                </a:lnTo>
                <a:lnTo>
                  <a:pt x="0" y="0"/>
                </a:lnTo>
                <a:close/>
                <a:moveTo>
                  <a:pt x="874315" y="5905500"/>
                </a:moveTo>
                <a:lnTo>
                  <a:pt x="396875" y="5905500"/>
                </a:lnTo>
                <a:cubicBezTo>
                  <a:pt x="396875" y="5445655"/>
                  <a:pt x="463086" y="5019940"/>
                  <a:pt x="595510" y="4628357"/>
                </a:cubicBezTo>
                <a:cubicBezTo>
                  <a:pt x="727934" y="4236773"/>
                  <a:pt x="914069" y="3895990"/>
                  <a:pt x="1153914" y="3606007"/>
                </a:cubicBezTo>
                <a:cubicBezTo>
                  <a:pt x="1393891" y="3315891"/>
                  <a:pt x="1680368" y="3091128"/>
                  <a:pt x="2013346" y="2931716"/>
                </a:cubicBezTo>
                <a:cubicBezTo>
                  <a:pt x="2346457" y="2772172"/>
                  <a:pt x="2715749" y="2692400"/>
                  <a:pt x="3121223" y="2692400"/>
                </a:cubicBezTo>
                <a:cubicBezTo>
                  <a:pt x="3452217" y="2692400"/>
                  <a:pt x="3750071" y="2736785"/>
                  <a:pt x="4014787" y="2825552"/>
                </a:cubicBezTo>
                <a:cubicBezTo>
                  <a:pt x="4279635" y="2914320"/>
                  <a:pt x="4506185" y="3055740"/>
                  <a:pt x="4694435" y="3249811"/>
                </a:cubicBezTo>
                <a:cubicBezTo>
                  <a:pt x="4882686" y="3443883"/>
                  <a:pt x="5026421" y="3694775"/>
                  <a:pt x="5125640" y="4002485"/>
                </a:cubicBezTo>
                <a:cubicBezTo>
                  <a:pt x="5224991" y="4310063"/>
                  <a:pt x="5274667" y="4684845"/>
                  <a:pt x="5274667" y="5126832"/>
                </a:cubicBezTo>
                <a:lnTo>
                  <a:pt x="5274667" y="9518650"/>
                </a:lnTo>
                <a:lnTo>
                  <a:pt x="4127500" y="9518650"/>
                </a:lnTo>
                <a:lnTo>
                  <a:pt x="4127500" y="5113536"/>
                </a:lnTo>
                <a:cubicBezTo>
                  <a:pt x="4127500" y="4762434"/>
                  <a:pt x="4075707" y="4480521"/>
                  <a:pt x="3972123" y="4267796"/>
                </a:cubicBezTo>
                <a:cubicBezTo>
                  <a:pt x="3868671" y="4055071"/>
                  <a:pt x="3717594" y="3900223"/>
                  <a:pt x="3518892" y="3803254"/>
                </a:cubicBezTo>
                <a:cubicBezTo>
                  <a:pt x="3320322" y="3706151"/>
                  <a:pt x="3076178" y="3657600"/>
                  <a:pt x="2786459" y="3657600"/>
                </a:cubicBezTo>
                <a:cubicBezTo>
                  <a:pt x="2500841" y="3657600"/>
                  <a:pt x="2241087" y="3717330"/>
                  <a:pt x="2007195" y="3836790"/>
                </a:cubicBezTo>
                <a:cubicBezTo>
                  <a:pt x="1773435" y="3956117"/>
                  <a:pt x="1572749" y="4120754"/>
                  <a:pt x="1405135" y="4330700"/>
                </a:cubicBezTo>
                <a:cubicBezTo>
                  <a:pt x="1237522" y="4540647"/>
                  <a:pt x="1107148" y="4780492"/>
                  <a:pt x="1014015" y="5050235"/>
                </a:cubicBezTo>
                <a:cubicBezTo>
                  <a:pt x="920882" y="5319845"/>
                  <a:pt x="874315" y="5604934"/>
                  <a:pt x="874315" y="590550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200" name="Freeform 200"/>
          <p:cNvSpPr/>
          <p:nvPr/>
        </p:nvSpPr>
        <p:spPr>
          <a:xfrm>
            <a:off x="1988629" y="4111824"/>
            <a:ext cx="13522" cy="91224"/>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201" name="Freeform 201"/>
          <p:cNvSpPr/>
          <p:nvPr/>
        </p:nvSpPr>
        <p:spPr>
          <a:xfrm>
            <a:off x="2015889" y="4134979"/>
            <a:ext cx="53118" cy="69335"/>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202" name="Freeform 202"/>
          <p:cNvSpPr/>
          <p:nvPr/>
        </p:nvSpPr>
        <p:spPr>
          <a:xfrm>
            <a:off x="2114638" y="4134979"/>
            <a:ext cx="56405" cy="93754"/>
          </a:xfrm>
          <a:custGeom>
            <a:avLst/>
            <a:gdLst/>
            <a:ahLst/>
            <a:cxnLst/>
            <a:rect l="0" t="0" r="0" b="0"/>
            <a:pathLst>
              <a:path w="5668367" h="9410700">
                <a:moveTo>
                  <a:pt x="1147167" y="1412082"/>
                </a:moveTo>
                <a:lnTo>
                  <a:pt x="1147167" y="9410700"/>
                </a:lnTo>
                <a:lnTo>
                  <a:pt x="0" y="9410700"/>
                </a:lnTo>
                <a:lnTo>
                  <a:pt x="0" y="127000"/>
                </a:lnTo>
                <a:lnTo>
                  <a:pt x="1048345" y="127000"/>
                </a:lnTo>
                <a:close/>
                <a:moveTo>
                  <a:pt x="5668367" y="3423841"/>
                </a:moveTo>
                <a:lnTo>
                  <a:pt x="5668367" y="3554215"/>
                </a:lnTo>
                <a:cubicBezTo>
                  <a:pt x="5668367" y="4042106"/>
                  <a:pt x="5610489" y="4493882"/>
                  <a:pt x="5494734" y="4909543"/>
                </a:cubicBezTo>
                <a:cubicBezTo>
                  <a:pt x="5379111" y="5325203"/>
                  <a:pt x="5210770" y="5686029"/>
                  <a:pt x="4989710" y="5992019"/>
                </a:cubicBezTo>
                <a:cubicBezTo>
                  <a:pt x="4768783" y="6298010"/>
                  <a:pt x="4497189" y="6535804"/>
                  <a:pt x="4174926" y="6705402"/>
                </a:cubicBezTo>
                <a:cubicBezTo>
                  <a:pt x="3852796" y="6874867"/>
                  <a:pt x="3483107" y="6959600"/>
                  <a:pt x="3065859" y="6959600"/>
                </a:cubicBezTo>
                <a:cubicBezTo>
                  <a:pt x="2640409" y="6959600"/>
                  <a:pt x="2264502" y="6889286"/>
                  <a:pt x="1938139" y="6748661"/>
                </a:cubicBezTo>
                <a:cubicBezTo>
                  <a:pt x="1611775" y="6607903"/>
                  <a:pt x="1334955" y="6403116"/>
                  <a:pt x="1107678" y="6134299"/>
                </a:cubicBezTo>
                <a:cubicBezTo>
                  <a:pt x="880533" y="5865482"/>
                  <a:pt x="699822" y="5542889"/>
                  <a:pt x="565546" y="5166519"/>
                </a:cubicBezTo>
                <a:cubicBezTo>
                  <a:pt x="431403" y="4790017"/>
                  <a:pt x="339526" y="4366022"/>
                  <a:pt x="289917" y="3894535"/>
                </a:cubicBezTo>
                <a:lnTo>
                  <a:pt x="289917" y="3199607"/>
                </a:lnTo>
                <a:cubicBezTo>
                  <a:pt x="339526" y="2703513"/>
                  <a:pt x="432461" y="2259145"/>
                  <a:pt x="568721" y="1866504"/>
                </a:cubicBezTo>
                <a:cubicBezTo>
                  <a:pt x="704982" y="1473730"/>
                  <a:pt x="885692" y="1137841"/>
                  <a:pt x="1110853" y="858838"/>
                </a:cubicBezTo>
                <a:cubicBezTo>
                  <a:pt x="1336013" y="579703"/>
                  <a:pt x="1609725" y="366779"/>
                  <a:pt x="1931987" y="220068"/>
                </a:cubicBezTo>
                <a:cubicBezTo>
                  <a:pt x="2254250" y="73356"/>
                  <a:pt x="2625989" y="0"/>
                  <a:pt x="3047206" y="0"/>
                </a:cubicBezTo>
                <a:cubicBezTo>
                  <a:pt x="3468687" y="0"/>
                  <a:pt x="3842543" y="81691"/>
                  <a:pt x="4168775" y="245071"/>
                </a:cubicBezTo>
                <a:cubicBezTo>
                  <a:pt x="4495138" y="408319"/>
                  <a:pt x="4769842" y="640887"/>
                  <a:pt x="4992885" y="942777"/>
                </a:cubicBezTo>
                <a:cubicBezTo>
                  <a:pt x="5215929" y="1244667"/>
                  <a:pt x="5384270" y="1605492"/>
                  <a:pt x="5497909" y="2025254"/>
                </a:cubicBezTo>
                <a:cubicBezTo>
                  <a:pt x="5611547" y="2444883"/>
                  <a:pt x="5668367" y="2911079"/>
                  <a:pt x="5668367" y="3423841"/>
                </a:cubicBezTo>
                <a:close/>
                <a:moveTo>
                  <a:pt x="4521200" y="3553222"/>
                </a:moveTo>
                <a:lnTo>
                  <a:pt x="4521200" y="3422849"/>
                </a:lnTo>
                <a:cubicBezTo>
                  <a:pt x="4521200" y="3087754"/>
                  <a:pt x="4486010" y="2772305"/>
                  <a:pt x="4415631" y="2476500"/>
                </a:cubicBezTo>
                <a:cubicBezTo>
                  <a:pt x="4345384" y="2180564"/>
                  <a:pt x="4236706" y="1919883"/>
                  <a:pt x="4089598" y="1694458"/>
                </a:cubicBezTo>
                <a:cubicBezTo>
                  <a:pt x="3942622" y="1468901"/>
                  <a:pt x="3755297" y="1290969"/>
                  <a:pt x="3527623" y="1160661"/>
                </a:cubicBezTo>
                <a:cubicBezTo>
                  <a:pt x="3299949" y="1030354"/>
                  <a:pt x="3028817" y="965200"/>
                  <a:pt x="2714228" y="965200"/>
                </a:cubicBezTo>
                <a:cubicBezTo>
                  <a:pt x="2424377" y="965200"/>
                  <a:pt x="2172824" y="1014810"/>
                  <a:pt x="1959570" y="1114029"/>
                </a:cubicBezTo>
                <a:cubicBezTo>
                  <a:pt x="1746316" y="1213247"/>
                  <a:pt x="1565142" y="1346664"/>
                  <a:pt x="1416050" y="1514277"/>
                </a:cubicBezTo>
                <a:cubicBezTo>
                  <a:pt x="1267089" y="1681890"/>
                  <a:pt x="1146042" y="1872258"/>
                  <a:pt x="1052909" y="2085380"/>
                </a:cubicBezTo>
                <a:cubicBezTo>
                  <a:pt x="959776" y="2298370"/>
                  <a:pt x="890389" y="2518701"/>
                  <a:pt x="844748" y="2746375"/>
                </a:cubicBezTo>
                <a:lnTo>
                  <a:pt x="844748" y="4353918"/>
                </a:lnTo>
                <a:cubicBezTo>
                  <a:pt x="927562" y="4643504"/>
                  <a:pt x="1043450" y="4915562"/>
                  <a:pt x="1192410" y="5170091"/>
                </a:cubicBezTo>
                <a:cubicBezTo>
                  <a:pt x="1341503" y="5424488"/>
                  <a:pt x="1540271" y="5629275"/>
                  <a:pt x="1788715" y="5784454"/>
                </a:cubicBezTo>
                <a:cubicBezTo>
                  <a:pt x="2037159" y="5939632"/>
                  <a:pt x="2349764" y="6017221"/>
                  <a:pt x="2726531" y="6017221"/>
                </a:cubicBezTo>
                <a:cubicBezTo>
                  <a:pt x="3037019" y="6017221"/>
                  <a:pt x="3305042" y="5952067"/>
                  <a:pt x="3530600" y="5821760"/>
                </a:cubicBezTo>
                <a:cubicBezTo>
                  <a:pt x="3756289" y="5691320"/>
                  <a:pt x="3942622" y="5512330"/>
                  <a:pt x="4089598" y="5284788"/>
                </a:cubicBezTo>
                <a:cubicBezTo>
                  <a:pt x="4236706" y="5057114"/>
                  <a:pt x="4345384" y="4795375"/>
                  <a:pt x="4415631" y="4499571"/>
                </a:cubicBezTo>
                <a:cubicBezTo>
                  <a:pt x="4486010" y="4203767"/>
                  <a:pt x="4521200" y="3888317"/>
                  <a:pt x="4521200" y="3553222"/>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203" name="Freeform 203"/>
          <p:cNvSpPr/>
          <p:nvPr/>
        </p:nvSpPr>
        <p:spPr>
          <a:xfrm>
            <a:off x="2184612" y="4134979"/>
            <a:ext cx="32301" cy="68069"/>
          </a:xfrm>
          <a:custGeom>
            <a:avLst/>
            <a:gdLst/>
            <a:ahLst/>
            <a:cxnLst/>
            <a:rect l="0" t="0" r="0" b="0"/>
            <a:pathLst>
              <a:path w="3246040" h="6832600">
                <a:moveTo>
                  <a:pt x="1150143" y="1180704"/>
                </a:moveTo>
                <a:lnTo>
                  <a:pt x="1150143" y="6832600"/>
                </a:lnTo>
                <a:lnTo>
                  <a:pt x="0" y="6832600"/>
                </a:lnTo>
                <a:lnTo>
                  <a:pt x="0" y="127000"/>
                </a:lnTo>
                <a:lnTo>
                  <a:pt x="1118989" y="127000"/>
                </a:lnTo>
                <a:close/>
                <a:moveTo>
                  <a:pt x="3246040" y="86916"/>
                </a:moveTo>
                <a:lnTo>
                  <a:pt x="3239889" y="1154510"/>
                </a:lnTo>
                <a:cubicBezTo>
                  <a:pt x="3144771" y="1133872"/>
                  <a:pt x="3054813" y="1120445"/>
                  <a:pt x="2970014" y="1114227"/>
                </a:cubicBezTo>
                <a:cubicBezTo>
                  <a:pt x="2885347" y="1108009"/>
                  <a:pt x="2789237" y="1104900"/>
                  <a:pt x="2681684" y="1104900"/>
                </a:cubicBezTo>
                <a:cubicBezTo>
                  <a:pt x="2417100" y="1104900"/>
                  <a:pt x="2183540" y="1146242"/>
                  <a:pt x="1981001" y="1228924"/>
                </a:cubicBezTo>
                <a:cubicBezTo>
                  <a:pt x="1778462" y="1311606"/>
                  <a:pt x="1606880" y="1427295"/>
                  <a:pt x="1466254" y="1575991"/>
                </a:cubicBezTo>
                <a:cubicBezTo>
                  <a:pt x="1325760" y="1724687"/>
                  <a:pt x="1215165" y="1901362"/>
                  <a:pt x="1134467" y="2106018"/>
                </a:cubicBezTo>
                <a:cubicBezTo>
                  <a:pt x="1053901" y="2310673"/>
                  <a:pt x="1001249" y="2534841"/>
                  <a:pt x="976510" y="2778522"/>
                </a:cubicBezTo>
                <a:lnTo>
                  <a:pt x="654050" y="2964458"/>
                </a:lnTo>
                <a:cubicBezTo>
                  <a:pt x="654050" y="2559249"/>
                  <a:pt x="694332" y="2178844"/>
                  <a:pt x="774898" y="1823244"/>
                </a:cubicBezTo>
                <a:cubicBezTo>
                  <a:pt x="855464" y="1467644"/>
                  <a:pt x="980479" y="1152393"/>
                  <a:pt x="1149945" y="877491"/>
                </a:cubicBezTo>
                <a:cubicBezTo>
                  <a:pt x="1319543" y="602589"/>
                  <a:pt x="1535575" y="387615"/>
                  <a:pt x="1798042" y="232569"/>
                </a:cubicBezTo>
                <a:cubicBezTo>
                  <a:pt x="2060641" y="77524"/>
                  <a:pt x="2373841" y="0"/>
                  <a:pt x="2737643" y="0"/>
                </a:cubicBezTo>
                <a:cubicBezTo>
                  <a:pt x="2820325" y="0"/>
                  <a:pt x="2915377" y="9327"/>
                  <a:pt x="3022798" y="27980"/>
                </a:cubicBezTo>
                <a:cubicBezTo>
                  <a:pt x="3130351" y="46501"/>
                  <a:pt x="3204765" y="66146"/>
                  <a:pt x="3246040" y="86916"/>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204" name="Freeform 204"/>
          <p:cNvSpPr/>
          <p:nvPr/>
        </p:nvSpPr>
        <p:spPr>
          <a:xfrm>
            <a:off x="2224257" y="4134979"/>
            <a:ext cx="56679" cy="69335"/>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205" name="Freeform 205"/>
          <p:cNvSpPr/>
          <p:nvPr/>
        </p:nvSpPr>
        <p:spPr>
          <a:xfrm>
            <a:off x="2291071" y="4134979"/>
            <a:ext cx="53118" cy="69335"/>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206" name="Freeform 206"/>
          <p:cNvSpPr/>
          <p:nvPr/>
        </p:nvSpPr>
        <p:spPr>
          <a:xfrm>
            <a:off x="2355611" y="4134979"/>
            <a:ext cx="56679" cy="69335"/>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207" name="Freeform 207"/>
          <p:cNvSpPr/>
          <p:nvPr/>
        </p:nvSpPr>
        <p:spPr>
          <a:xfrm>
            <a:off x="2425270" y="4134979"/>
            <a:ext cx="52424" cy="68006"/>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208" name="Freeform 208"/>
          <p:cNvSpPr/>
          <p:nvPr/>
        </p:nvSpPr>
        <p:spPr>
          <a:xfrm>
            <a:off x="2486018" y="4119986"/>
            <a:ext cx="36388" cy="84328"/>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209" name="Freeform 209"/>
          <p:cNvSpPr/>
          <p:nvPr/>
        </p:nvSpPr>
        <p:spPr>
          <a:xfrm>
            <a:off x="2532803" y="4134979"/>
            <a:ext cx="55085" cy="69335"/>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210" name="Freeform 210"/>
          <p:cNvSpPr/>
          <p:nvPr/>
        </p:nvSpPr>
        <p:spPr>
          <a:xfrm>
            <a:off x="2594372" y="4119986"/>
            <a:ext cx="36388" cy="84328"/>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211" name="Freeform 211"/>
          <p:cNvSpPr/>
          <p:nvPr/>
        </p:nvSpPr>
        <p:spPr>
          <a:xfrm>
            <a:off x="2643179" y="4111824"/>
            <a:ext cx="13522" cy="91224"/>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212" name="Freeform 212"/>
          <p:cNvSpPr/>
          <p:nvPr/>
        </p:nvSpPr>
        <p:spPr>
          <a:xfrm>
            <a:off x="2670312" y="4134979"/>
            <a:ext cx="60786" cy="69335"/>
          </a:xfrm>
          <a:custGeom>
            <a:avLst/>
            <a:gdLst/>
            <a:ahLst/>
            <a:cxnLst/>
            <a:rect l="0" t="0" r="0" b="0"/>
            <a:pathLst>
              <a:path w="6108700" h="6959600">
                <a:moveTo>
                  <a:pt x="0" y="3554215"/>
                </a:moveTo>
                <a:lnTo>
                  <a:pt x="0" y="3411538"/>
                </a:lnTo>
                <a:cubicBezTo>
                  <a:pt x="0" y="2927615"/>
                  <a:pt x="70246" y="2477890"/>
                  <a:pt x="210740" y="2062361"/>
                </a:cubicBezTo>
                <a:cubicBezTo>
                  <a:pt x="351366" y="1646701"/>
                  <a:pt x="553971" y="1284883"/>
                  <a:pt x="818554" y="976908"/>
                </a:cubicBezTo>
                <a:cubicBezTo>
                  <a:pt x="1083270" y="668801"/>
                  <a:pt x="1403746" y="428956"/>
                  <a:pt x="1779984" y="257374"/>
                </a:cubicBezTo>
                <a:cubicBezTo>
                  <a:pt x="2156221" y="85791"/>
                  <a:pt x="2577901" y="0"/>
                  <a:pt x="3045023" y="0"/>
                </a:cubicBezTo>
                <a:cubicBezTo>
                  <a:pt x="3516378" y="0"/>
                  <a:pt x="3941167" y="85791"/>
                  <a:pt x="4319389" y="257374"/>
                </a:cubicBezTo>
                <a:cubicBezTo>
                  <a:pt x="4697743" y="428956"/>
                  <a:pt x="5020270" y="668801"/>
                  <a:pt x="5286970" y="976908"/>
                </a:cubicBezTo>
                <a:cubicBezTo>
                  <a:pt x="5553670" y="1284883"/>
                  <a:pt x="5757267" y="1646701"/>
                  <a:pt x="5897760" y="2062361"/>
                </a:cubicBezTo>
                <a:cubicBezTo>
                  <a:pt x="6038387" y="2477890"/>
                  <a:pt x="6108700" y="2927615"/>
                  <a:pt x="6108700" y="3411538"/>
                </a:cubicBezTo>
                <a:lnTo>
                  <a:pt x="6108700" y="3554215"/>
                </a:lnTo>
                <a:cubicBezTo>
                  <a:pt x="6108700" y="4038005"/>
                  <a:pt x="6038387" y="4486672"/>
                  <a:pt x="5897760" y="4900216"/>
                </a:cubicBezTo>
                <a:cubicBezTo>
                  <a:pt x="5757267" y="5313760"/>
                  <a:pt x="5553670" y="5674585"/>
                  <a:pt x="5286970" y="5982693"/>
                </a:cubicBezTo>
                <a:cubicBezTo>
                  <a:pt x="5020270" y="6290800"/>
                  <a:pt x="4699860" y="6530645"/>
                  <a:pt x="4325739" y="6702227"/>
                </a:cubicBezTo>
                <a:cubicBezTo>
                  <a:pt x="3951618" y="6873808"/>
                  <a:pt x="3528814" y="6959600"/>
                  <a:pt x="3057326" y="6959600"/>
                </a:cubicBezTo>
                <a:cubicBezTo>
                  <a:pt x="2586103" y="6959600"/>
                  <a:pt x="2162373" y="6873808"/>
                  <a:pt x="1786135" y="6702227"/>
                </a:cubicBezTo>
                <a:cubicBezTo>
                  <a:pt x="1409898" y="6530645"/>
                  <a:pt x="1088429" y="6290800"/>
                  <a:pt x="821729" y="5982693"/>
                </a:cubicBezTo>
                <a:cubicBezTo>
                  <a:pt x="555029" y="5674585"/>
                  <a:pt x="351366" y="5313760"/>
                  <a:pt x="210740" y="4900216"/>
                </a:cubicBezTo>
                <a:cubicBezTo>
                  <a:pt x="70246" y="4486672"/>
                  <a:pt x="0" y="4038005"/>
                  <a:pt x="0" y="3554215"/>
                </a:cubicBezTo>
                <a:close/>
                <a:moveTo>
                  <a:pt x="1147167" y="3411538"/>
                </a:moveTo>
                <a:lnTo>
                  <a:pt x="1147167" y="3554215"/>
                </a:lnTo>
                <a:cubicBezTo>
                  <a:pt x="1147167" y="3889177"/>
                  <a:pt x="1186523" y="4204560"/>
                  <a:pt x="1265237" y="4500365"/>
                </a:cubicBezTo>
                <a:cubicBezTo>
                  <a:pt x="1343951" y="4796036"/>
                  <a:pt x="1463013" y="5057643"/>
                  <a:pt x="1622425" y="5285185"/>
                </a:cubicBezTo>
                <a:cubicBezTo>
                  <a:pt x="1781836" y="5512594"/>
                  <a:pt x="1981662" y="5691453"/>
                  <a:pt x="2221904" y="5821760"/>
                </a:cubicBezTo>
                <a:cubicBezTo>
                  <a:pt x="2462146" y="5952067"/>
                  <a:pt x="2741678" y="6017221"/>
                  <a:pt x="3060501" y="6017221"/>
                </a:cubicBezTo>
                <a:cubicBezTo>
                  <a:pt x="3375223" y="6017221"/>
                  <a:pt x="3651646" y="5952067"/>
                  <a:pt x="3889771" y="5821760"/>
                </a:cubicBezTo>
                <a:cubicBezTo>
                  <a:pt x="4128029" y="5691453"/>
                  <a:pt x="4325805" y="5512594"/>
                  <a:pt x="4483100" y="5285185"/>
                </a:cubicBezTo>
                <a:cubicBezTo>
                  <a:pt x="4640527" y="5057643"/>
                  <a:pt x="4759589" y="4796036"/>
                  <a:pt x="4840287" y="4500365"/>
                </a:cubicBezTo>
                <a:cubicBezTo>
                  <a:pt x="4921117" y="4204560"/>
                  <a:pt x="4961532" y="3889177"/>
                  <a:pt x="4961532" y="3554215"/>
                </a:cubicBezTo>
                <a:lnTo>
                  <a:pt x="4961532" y="3411538"/>
                </a:lnTo>
                <a:cubicBezTo>
                  <a:pt x="4961532" y="3080544"/>
                  <a:pt x="4921117" y="2767211"/>
                  <a:pt x="4840287" y="2471540"/>
                </a:cubicBezTo>
                <a:cubicBezTo>
                  <a:pt x="4759589" y="2175736"/>
                  <a:pt x="4639535" y="1913070"/>
                  <a:pt x="4480123" y="1683544"/>
                </a:cubicBezTo>
                <a:cubicBezTo>
                  <a:pt x="4320711" y="1454018"/>
                  <a:pt x="4121877" y="1273109"/>
                  <a:pt x="3883620" y="1140818"/>
                </a:cubicBezTo>
                <a:cubicBezTo>
                  <a:pt x="3645495" y="1008526"/>
                  <a:pt x="3367021" y="942380"/>
                  <a:pt x="3048198" y="942380"/>
                </a:cubicBezTo>
                <a:cubicBezTo>
                  <a:pt x="2733476" y="942380"/>
                  <a:pt x="2456987" y="1008526"/>
                  <a:pt x="2218729" y="1140818"/>
                </a:cubicBezTo>
                <a:cubicBezTo>
                  <a:pt x="1980604" y="1273109"/>
                  <a:pt x="1781836" y="1454018"/>
                  <a:pt x="1622425" y="1683544"/>
                </a:cubicBezTo>
                <a:cubicBezTo>
                  <a:pt x="1463013" y="1913070"/>
                  <a:pt x="1343951" y="2175736"/>
                  <a:pt x="1265237" y="2471540"/>
                </a:cubicBezTo>
                <a:cubicBezTo>
                  <a:pt x="1186523" y="2767211"/>
                  <a:pt x="1147167" y="3080544"/>
                  <a:pt x="1147167" y="3411538"/>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213" name="Freeform 213"/>
          <p:cNvSpPr/>
          <p:nvPr/>
        </p:nvSpPr>
        <p:spPr>
          <a:xfrm>
            <a:off x="2744140" y="4134979"/>
            <a:ext cx="52424" cy="68006"/>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214" name="Freeform 214"/>
          <p:cNvSpPr/>
          <p:nvPr/>
        </p:nvSpPr>
        <p:spPr>
          <a:xfrm>
            <a:off x="2844344" y="4111824"/>
            <a:ext cx="13522" cy="91224"/>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215" name="Freeform 215"/>
          <p:cNvSpPr/>
          <p:nvPr/>
        </p:nvSpPr>
        <p:spPr>
          <a:xfrm>
            <a:off x="2871603" y="4134979"/>
            <a:ext cx="53118" cy="69335"/>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216" name="Freeform 216"/>
          <p:cNvSpPr/>
          <p:nvPr/>
        </p:nvSpPr>
        <p:spPr>
          <a:xfrm>
            <a:off x="2962328" y="4119986"/>
            <a:ext cx="36388" cy="84328"/>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217" name="Freeform 217"/>
          <p:cNvSpPr/>
          <p:nvPr/>
        </p:nvSpPr>
        <p:spPr>
          <a:xfrm>
            <a:off x="3008101" y="4134979"/>
            <a:ext cx="60786" cy="69335"/>
          </a:xfrm>
          <a:custGeom>
            <a:avLst/>
            <a:gdLst/>
            <a:ahLst/>
            <a:cxnLst/>
            <a:rect l="0" t="0" r="0" b="0"/>
            <a:pathLst>
              <a:path w="6108700" h="6959600">
                <a:moveTo>
                  <a:pt x="0" y="3554215"/>
                </a:moveTo>
                <a:lnTo>
                  <a:pt x="0" y="3411538"/>
                </a:lnTo>
                <a:cubicBezTo>
                  <a:pt x="0" y="2927615"/>
                  <a:pt x="70246" y="2477890"/>
                  <a:pt x="210740" y="2062361"/>
                </a:cubicBezTo>
                <a:cubicBezTo>
                  <a:pt x="351366" y="1646701"/>
                  <a:pt x="553971" y="1284883"/>
                  <a:pt x="818554" y="976908"/>
                </a:cubicBezTo>
                <a:cubicBezTo>
                  <a:pt x="1083270" y="668801"/>
                  <a:pt x="1403746" y="428956"/>
                  <a:pt x="1779984" y="257374"/>
                </a:cubicBezTo>
                <a:cubicBezTo>
                  <a:pt x="2156221" y="85791"/>
                  <a:pt x="2577901" y="0"/>
                  <a:pt x="3045023" y="0"/>
                </a:cubicBezTo>
                <a:cubicBezTo>
                  <a:pt x="3516378" y="0"/>
                  <a:pt x="3941167" y="85791"/>
                  <a:pt x="4319389" y="257374"/>
                </a:cubicBezTo>
                <a:cubicBezTo>
                  <a:pt x="4697743" y="428956"/>
                  <a:pt x="5020270" y="668801"/>
                  <a:pt x="5286970" y="976908"/>
                </a:cubicBezTo>
                <a:cubicBezTo>
                  <a:pt x="5553670" y="1284883"/>
                  <a:pt x="5757267" y="1646701"/>
                  <a:pt x="5897760" y="2062361"/>
                </a:cubicBezTo>
                <a:cubicBezTo>
                  <a:pt x="6038387" y="2477890"/>
                  <a:pt x="6108700" y="2927615"/>
                  <a:pt x="6108700" y="3411538"/>
                </a:cubicBezTo>
                <a:lnTo>
                  <a:pt x="6108700" y="3554215"/>
                </a:lnTo>
                <a:cubicBezTo>
                  <a:pt x="6108700" y="4038005"/>
                  <a:pt x="6038387" y="4486672"/>
                  <a:pt x="5897760" y="4900216"/>
                </a:cubicBezTo>
                <a:cubicBezTo>
                  <a:pt x="5757267" y="5313760"/>
                  <a:pt x="5553670" y="5674585"/>
                  <a:pt x="5286970" y="5982693"/>
                </a:cubicBezTo>
                <a:cubicBezTo>
                  <a:pt x="5020270" y="6290800"/>
                  <a:pt x="4699860" y="6530645"/>
                  <a:pt x="4325739" y="6702227"/>
                </a:cubicBezTo>
                <a:cubicBezTo>
                  <a:pt x="3951618" y="6873808"/>
                  <a:pt x="3528814" y="6959600"/>
                  <a:pt x="3057326" y="6959600"/>
                </a:cubicBezTo>
                <a:cubicBezTo>
                  <a:pt x="2586103" y="6959600"/>
                  <a:pt x="2162373" y="6873808"/>
                  <a:pt x="1786135" y="6702227"/>
                </a:cubicBezTo>
                <a:cubicBezTo>
                  <a:pt x="1409898" y="6530645"/>
                  <a:pt x="1088429" y="6290800"/>
                  <a:pt x="821729" y="5982693"/>
                </a:cubicBezTo>
                <a:cubicBezTo>
                  <a:pt x="555029" y="5674585"/>
                  <a:pt x="351366" y="5313760"/>
                  <a:pt x="210740" y="4900216"/>
                </a:cubicBezTo>
                <a:cubicBezTo>
                  <a:pt x="70246" y="4486672"/>
                  <a:pt x="0" y="4038005"/>
                  <a:pt x="0" y="3554215"/>
                </a:cubicBezTo>
                <a:close/>
                <a:moveTo>
                  <a:pt x="1147167" y="3411538"/>
                </a:moveTo>
                <a:lnTo>
                  <a:pt x="1147167" y="3554215"/>
                </a:lnTo>
                <a:cubicBezTo>
                  <a:pt x="1147167" y="3889177"/>
                  <a:pt x="1186523" y="4204560"/>
                  <a:pt x="1265237" y="4500365"/>
                </a:cubicBezTo>
                <a:cubicBezTo>
                  <a:pt x="1343951" y="4796036"/>
                  <a:pt x="1463013" y="5057643"/>
                  <a:pt x="1622425" y="5285185"/>
                </a:cubicBezTo>
                <a:cubicBezTo>
                  <a:pt x="1781836" y="5512594"/>
                  <a:pt x="1981662" y="5691453"/>
                  <a:pt x="2221904" y="5821760"/>
                </a:cubicBezTo>
                <a:cubicBezTo>
                  <a:pt x="2462146" y="5952067"/>
                  <a:pt x="2741678" y="6017221"/>
                  <a:pt x="3060501" y="6017221"/>
                </a:cubicBezTo>
                <a:cubicBezTo>
                  <a:pt x="3375223" y="6017221"/>
                  <a:pt x="3651646" y="5952067"/>
                  <a:pt x="3889771" y="5821760"/>
                </a:cubicBezTo>
                <a:cubicBezTo>
                  <a:pt x="4128029" y="5691453"/>
                  <a:pt x="4325805" y="5512594"/>
                  <a:pt x="4483100" y="5285185"/>
                </a:cubicBezTo>
                <a:cubicBezTo>
                  <a:pt x="4640527" y="5057643"/>
                  <a:pt x="4759589" y="4796036"/>
                  <a:pt x="4840287" y="4500365"/>
                </a:cubicBezTo>
                <a:cubicBezTo>
                  <a:pt x="4921117" y="4204560"/>
                  <a:pt x="4961532" y="3889177"/>
                  <a:pt x="4961532" y="3554215"/>
                </a:cubicBezTo>
                <a:lnTo>
                  <a:pt x="4961532" y="3411538"/>
                </a:lnTo>
                <a:cubicBezTo>
                  <a:pt x="4961532" y="3080544"/>
                  <a:pt x="4921117" y="2767211"/>
                  <a:pt x="4840287" y="2471540"/>
                </a:cubicBezTo>
                <a:cubicBezTo>
                  <a:pt x="4759589" y="2175736"/>
                  <a:pt x="4639535" y="1913070"/>
                  <a:pt x="4480123" y="1683544"/>
                </a:cubicBezTo>
                <a:cubicBezTo>
                  <a:pt x="4320711" y="1454018"/>
                  <a:pt x="4121877" y="1273109"/>
                  <a:pt x="3883620" y="1140818"/>
                </a:cubicBezTo>
                <a:cubicBezTo>
                  <a:pt x="3645495" y="1008526"/>
                  <a:pt x="3367021" y="942380"/>
                  <a:pt x="3048198" y="942380"/>
                </a:cubicBezTo>
                <a:cubicBezTo>
                  <a:pt x="2733476" y="942380"/>
                  <a:pt x="2456987" y="1008526"/>
                  <a:pt x="2218729" y="1140818"/>
                </a:cubicBezTo>
                <a:cubicBezTo>
                  <a:pt x="1980604" y="1273109"/>
                  <a:pt x="1781836" y="1454018"/>
                  <a:pt x="1622425" y="1683544"/>
                </a:cubicBezTo>
                <a:cubicBezTo>
                  <a:pt x="1463013" y="1913070"/>
                  <a:pt x="1343951" y="2175736"/>
                  <a:pt x="1265237" y="2471540"/>
                </a:cubicBezTo>
                <a:cubicBezTo>
                  <a:pt x="1186523" y="2767211"/>
                  <a:pt x="1147167" y="3080544"/>
                  <a:pt x="1147167" y="3411538"/>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218" name="Freeform 218"/>
          <p:cNvSpPr/>
          <p:nvPr/>
        </p:nvSpPr>
        <p:spPr>
          <a:xfrm>
            <a:off x="3113169" y="4134979"/>
            <a:ext cx="56405" cy="93754"/>
          </a:xfrm>
          <a:custGeom>
            <a:avLst/>
            <a:gdLst/>
            <a:ahLst/>
            <a:cxnLst/>
            <a:rect l="0" t="0" r="0" b="0"/>
            <a:pathLst>
              <a:path w="5668367" h="9410700">
                <a:moveTo>
                  <a:pt x="1147167" y="1412082"/>
                </a:moveTo>
                <a:lnTo>
                  <a:pt x="1147167" y="9410700"/>
                </a:lnTo>
                <a:lnTo>
                  <a:pt x="0" y="9410700"/>
                </a:lnTo>
                <a:lnTo>
                  <a:pt x="0" y="127000"/>
                </a:lnTo>
                <a:lnTo>
                  <a:pt x="1048345" y="127000"/>
                </a:lnTo>
                <a:close/>
                <a:moveTo>
                  <a:pt x="5668367" y="3423841"/>
                </a:moveTo>
                <a:lnTo>
                  <a:pt x="5668367" y="3554215"/>
                </a:lnTo>
                <a:cubicBezTo>
                  <a:pt x="5668367" y="4042106"/>
                  <a:pt x="5610489" y="4493882"/>
                  <a:pt x="5494734" y="4909543"/>
                </a:cubicBezTo>
                <a:cubicBezTo>
                  <a:pt x="5379111" y="5325203"/>
                  <a:pt x="5210770" y="5686029"/>
                  <a:pt x="4989710" y="5992019"/>
                </a:cubicBezTo>
                <a:cubicBezTo>
                  <a:pt x="4768783" y="6298010"/>
                  <a:pt x="4497189" y="6535804"/>
                  <a:pt x="4174926" y="6705402"/>
                </a:cubicBezTo>
                <a:cubicBezTo>
                  <a:pt x="3852796" y="6874867"/>
                  <a:pt x="3483107" y="6959600"/>
                  <a:pt x="3065859" y="6959600"/>
                </a:cubicBezTo>
                <a:cubicBezTo>
                  <a:pt x="2640409" y="6959600"/>
                  <a:pt x="2264502" y="6889286"/>
                  <a:pt x="1938139" y="6748661"/>
                </a:cubicBezTo>
                <a:cubicBezTo>
                  <a:pt x="1611775" y="6607903"/>
                  <a:pt x="1334955" y="6403116"/>
                  <a:pt x="1107678" y="6134299"/>
                </a:cubicBezTo>
                <a:cubicBezTo>
                  <a:pt x="880533" y="5865482"/>
                  <a:pt x="699822" y="5542889"/>
                  <a:pt x="565546" y="5166519"/>
                </a:cubicBezTo>
                <a:cubicBezTo>
                  <a:pt x="431403" y="4790017"/>
                  <a:pt x="339526" y="4366022"/>
                  <a:pt x="289917" y="3894535"/>
                </a:cubicBezTo>
                <a:lnTo>
                  <a:pt x="289917" y="3199607"/>
                </a:lnTo>
                <a:cubicBezTo>
                  <a:pt x="339526" y="2703513"/>
                  <a:pt x="432461" y="2259145"/>
                  <a:pt x="568721" y="1866504"/>
                </a:cubicBezTo>
                <a:cubicBezTo>
                  <a:pt x="704982" y="1473730"/>
                  <a:pt x="885692" y="1137841"/>
                  <a:pt x="1110853" y="858838"/>
                </a:cubicBezTo>
                <a:cubicBezTo>
                  <a:pt x="1336013" y="579703"/>
                  <a:pt x="1609725" y="366779"/>
                  <a:pt x="1931987" y="220068"/>
                </a:cubicBezTo>
                <a:cubicBezTo>
                  <a:pt x="2254250" y="73356"/>
                  <a:pt x="2625989" y="0"/>
                  <a:pt x="3047206" y="0"/>
                </a:cubicBezTo>
                <a:cubicBezTo>
                  <a:pt x="3468687" y="0"/>
                  <a:pt x="3842543" y="81691"/>
                  <a:pt x="4168775" y="245071"/>
                </a:cubicBezTo>
                <a:cubicBezTo>
                  <a:pt x="4495138" y="408319"/>
                  <a:pt x="4769842" y="640887"/>
                  <a:pt x="4992885" y="942777"/>
                </a:cubicBezTo>
                <a:cubicBezTo>
                  <a:pt x="5215929" y="1244667"/>
                  <a:pt x="5384270" y="1605492"/>
                  <a:pt x="5497909" y="2025254"/>
                </a:cubicBezTo>
                <a:cubicBezTo>
                  <a:pt x="5611547" y="2444883"/>
                  <a:pt x="5668367" y="2911079"/>
                  <a:pt x="5668367" y="3423841"/>
                </a:cubicBezTo>
                <a:close/>
                <a:moveTo>
                  <a:pt x="4521200" y="3553222"/>
                </a:moveTo>
                <a:lnTo>
                  <a:pt x="4521200" y="3422849"/>
                </a:lnTo>
                <a:cubicBezTo>
                  <a:pt x="4521200" y="3087754"/>
                  <a:pt x="4486010" y="2772305"/>
                  <a:pt x="4415631" y="2476500"/>
                </a:cubicBezTo>
                <a:cubicBezTo>
                  <a:pt x="4345384" y="2180564"/>
                  <a:pt x="4236706" y="1919883"/>
                  <a:pt x="4089598" y="1694458"/>
                </a:cubicBezTo>
                <a:cubicBezTo>
                  <a:pt x="3942622" y="1468901"/>
                  <a:pt x="3755297" y="1290969"/>
                  <a:pt x="3527623" y="1160661"/>
                </a:cubicBezTo>
                <a:cubicBezTo>
                  <a:pt x="3299949" y="1030354"/>
                  <a:pt x="3028817" y="965200"/>
                  <a:pt x="2714228" y="965200"/>
                </a:cubicBezTo>
                <a:cubicBezTo>
                  <a:pt x="2424377" y="965200"/>
                  <a:pt x="2172824" y="1014810"/>
                  <a:pt x="1959570" y="1114029"/>
                </a:cubicBezTo>
                <a:cubicBezTo>
                  <a:pt x="1746316" y="1213247"/>
                  <a:pt x="1565142" y="1346664"/>
                  <a:pt x="1416050" y="1514277"/>
                </a:cubicBezTo>
                <a:cubicBezTo>
                  <a:pt x="1267089" y="1681890"/>
                  <a:pt x="1146042" y="1872258"/>
                  <a:pt x="1052909" y="2085380"/>
                </a:cubicBezTo>
                <a:cubicBezTo>
                  <a:pt x="959776" y="2298370"/>
                  <a:pt x="890389" y="2518701"/>
                  <a:pt x="844748" y="2746375"/>
                </a:cubicBezTo>
                <a:lnTo>
                  <a:pt x="844748" y="4353918"/>
                </a:lnTo>
                <a:cubicBezTo>
                  <a:pt x="927562" y="4643504"/>
                  <a:pt x="1043450" y="4915562"/>
                  <a:pt x="1192410" y="5170091"/>
                </a:cubicBezTo>
                <a:cubicBezTo>
                  <a:pt x="1341503" y="5424488"/>
                  <a:pt x="1540271" y="5629275"/>
                  <a:pt x="1788715" y="5784454"/>
                </a:cubicBezTo>
                <a:cubicBezTo>
                  <a:pt x="2037159" y="5939632"/>
                  <a:pt x="2349764" y="6017221"/>
                  <a:pt x="2726531" y="6017221"/>
                </a:cubicBezTo>
                <a:cubicBezTo>
                  <a:pt x="3037019" y="6017221"/>
                  <a:pt x="3305042" y="5952067"/>
                  <a:pt x="3530600" y="5821760"/>
                </a:cubicBezTo>
                <a:cubicBezTo>
                  <a:pt x="3756289" y="5691320"/>
                  <a:pt x="3942622" y="5512330"/>
                  <a:pt x="4089598" y="5284788"/>
                </a:cubicBezTo>
                <a:cubicBezTo>
                  <a:pt x="4236706" y="5057114"/>
                  <a:pt x="4345384" y="4795375"/>
                  <a:pt x="4415631" y="4499571"/>
                </a:cubicBezTo>
                <a:cubicBezTo>
                  <a:pt x="4486010" y="4203767"/>
                  <a:pt x="4521200" y="3888317"/>
                  <a:pt x="4521200" y="3553222"/>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219" name="Freeform 219"/>
          <p:cNvSpPr/>
          <p:nvPr/>
        </p:nvSpPr>
        <p:spPr>
          <a:xfrm>
            <a:off x="3183144" y="4134979"/>
            <a:ext cx="32301" cy="68069"/>
          </a:xfrm>
          <a:custGeom>
            <a:avLst/>
            <a:gdLst/>
            <a:ahLst/>
            <a:cxnLst/>
            <a:rect l="0" t="0" r="0" b="0"/>
            <a:pathLst>
              <a:path w="3246040" h="6832600">
                <a:moveTo>
                  <a:pt x="1150143" y="1180704"/>
                </a:moveTo>
                <a:lnTo>
                  <a:pt x="1150143" y="6832600"/>
                </a:lnTo>
                <a:lnTo>
                  <a:pt x="0" y="6832600"/>
                </a:lnTo>
                <a:lnTo>
                  <a:pt x="0" y="127000"/>
                </a:lnTo>
                <a:lnTo>
                  <a:pt x="1118989" y="127000"/>
                </a:lnTo>
                <a:close/>
                <a:moveTo>
                  <a:pt x="3246040" y="86916"/>
                </a:moveTo>
                <a:lnTo>
                  <a:pt x="3239889" y="1154510"/>
                </a:lnTo>
                <a:cubicBezTo>
                  <a:pt x="3144771" y="1133872"/>
                  <a:pt x="3054813" y="1120445"/>
                  <a:pt x="2970014" y="1114227"/>
                </a:cubicBezTo>
                <a:cubicBezTo>
                  <a:pt x="2885347" y="1108009"/>
                  <a:pt x="2789237" y="1104900"/>
                  <a:pt x="2681684" y="1104900"/>
                </a:cubicBezTo>
                <a:cubicBezTo>
                  <a:pt x="2417100" y="1104900"/>
                  <a:pt x="2183540" y="1146242"/>
                  <a:pt x="1981001" y="1228924"/>
                </a:cubicBezTo>
                <a:cubicBezTo>
                  <a:pt x="1778462" y="1311606"/>
                  <a:pt x="1606880" y="1427295"/>
                  <a:pt x="1466254" y="1575991"/>
                </a:cubicBezTo>
                <a:cubicBezTo>
                  <a:pt x="1325760" y="1724687"/>
                  <a:pt x="1215165" y="1901362"/>
                  <a:pt x="1134467" y="2106018"/>
                </a:cubicBezTo>
                <a:cubicBezTo>
                  <a:pt x="1053901" y="2310673"/>
                  <a:pt x="1001249" y="2534841"/>
                  <a:pt x="976510" y="2778522"/>
                </a:cubicBezTo>
                <a:lnTo>
                  <a:pt x="654050" y="2964458"/>
                </a:lnTo>
                <a:cubicBezTo>
                  <a:pt x="654050" y="2559249"/>
                  <a:pt x="694332" y="2178844"/>
                  <a:pt x="774898" y="1823244"/>
                </a:cubicBezTo>
                <a:cubicBezTo>
                  <a:pt x="855464" y="1467644"/>
                  <a:pt x="980479" y="1152393"/>
                  <a:pt x="1149945" y="877491"/>
                </a:cubicBezTo>
                <a:cubicBezTo>
                  <a:pt x="1319543" y="602589"/>
                  <a:pt x="1535575" y="387615"/>
                  <a:pt x="1798042" y="232569"/>
                </a:cubicBezTo>
                <a:cubicBezTo>
                  <a:pt x="2060641" y="77524"/>
                  <a:pt x="2373841" y="0"/>
                  <a:pt x="2737643" y="0"/>
                </a:cubicBezTo>
                <a:cubicBezTo>
                  <a:pt x="2820325" y="0"/>
                  <a:pt x="2915377" y="9327"/>
                  <a:pt x="3022798" y="27980"/>
                </a:cubicBezTo>
                <a:cubicBezTo>
                  <a:pt x="3130351" y="46501"/>
                  <a:pt x="3204765" y="66146"/>
                  <a:pt x="3246040" y="86916"/>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220" name="Freeform 220"/>
          <p:cNvSpPr/>
          <p:nvPr/>
        </p:nvSpPr>
        <p:spPr>
          <a:xfrm>
            <a:off x="3222788" y="4134979"/>
            <a:ext cx="60786" cy="69335"/>
          </a:xfrm>
          <a:custGeom>
            <a:avLst/>
            <a:gdLst/>
            <a:ahLst/>
            <a:cxnLst/>
            <a:rect l="0" t="0" r="0" b="0"/>
            <a:pathLst>
              <a:path w="6108700" h="6959600">
                <a:moveTo>
                  <a:pt x="0" y="3554215"/>
                </a:moveTo>
                <a:lnTo>
                  <a:pt x="0" y="3411538"/>
                </a:lnTo>
                <a:cubicBezTo>
                  <a:pt x="0" y="2927615"/>
                  <a:pt x="70246" y="2477890"/>
                  <a:pt x="210740" y="2062361"/>
                </a:cubicBezTo>
                <a:cubicBezTo>
                  <a:pt x="351366" y="1646701"/>
                  <a:pt x="553971" y="1284883"/>
                  <a:pt x="818554" y="976908"/>
                </a:cubicBezTo>
                <a:cubicBezTo>
                  <a:pt x="1083270" y="668801"/>
                  <a:pt x="1403746" y="428956"/>
                  <a:pt x="1779984" y="257374"/>
                </a:cubicBezTo>
                <a:cubicBezTo>
                  <a:pt x="2156221" y="85791"/>
                  <a:pt x="2577901" y="0"/>
                  <a:pt x="3045023" y="0"/>
                </a:cubicBezTo>
                <a:cubicBezTo>
                  <a:pt x="3516378" y="0"/>
                  <a:pt x="3941167" y="85791"/>
                  <a:pt x="4319389" y="257374"/>
                </a:cubicBezTo>
                <a:cubicBezTo>
                  <a:pt x="4697743" y="428956"/>
                  <a:pt x="5020270" y="668801"/>
                  <a:pt x="5286970" y="976908"/>
                </a:cubicBezTo>
                <a:cubicBezTo>
                  <a:pt x="5553670" y="1284883"/>
                  <a:pt x="5757267" y="1646701"/>
                  <a:pt x="5897760" y="2062361"/>
                </a:cubicBezTo>
                <a:cubicBezTo>
                  <a:pt x="6038387" y="2477890"/>
                  <a:pt x="6108700" y="2927615"/>
                  <a:pt x="6108700" y="3411538"/>
                </a:cubicBezTo>
                <a:lnTo>
                  <a:pt x="6108700" y="3554215"/>
                </a:lnTo>
                <a:cubicBezTo>
                  <a:pt x="6108700" y="4038005"/>
                  <a:pt x="6038387" y="4486672"/>
                  <a:pt x="5897760" y="4900216"/>
                </a:cubicBezTo>
                <a:cubicBezTo>
                  <a:pt x="5757267" y="5313760"/>
                  <a:pt x="5553670" y="5674585"/>
                  <a:pt x="5286970" y="5982693"/>
                </a:cubicBezTo>
                <a:cubicBezTo>
                  <a:pt x="5020270" y="6290800"/>
                  <a:pt x="4699860" y="6530645"/>
                  <a:pt x="4325739" y="6702227"/>
                </a:cubicBezTo>
                <a:cubicBezTo>
                  <a:pt x="3951618" y="6873808"/>
                  <a:pt x="3528814" y="6959600"/>
                  <a:pt x="3057326" y="6959600"/>
                </a:cubicBezTo>
                <a:cubicBezTo>
                  <a:pt x="2586103" y="6959600"/>
                  <a:pt x="2162373" y="6873808"/>
                  <a:pt x="1786135" y="6702227"/>
                </a:cubicBezTo>
                <a:cubicBezTo>
                  <a:pt x="1409898" y="6530645"/>
                  <a:pt x="1088429" y="6290800"/>
                  <a:pt x="821729" y="5982693"/>
                </a:cubicBezTo>
                <a:cubicBezTo>
                  <a:pt x="555029" y="5674585"/>
                  <a:pt x="351366" y="5313760"/>
                  <a:pt x="210740" y="4900216"/>
                </a:cubicBezTo>
                <a:cubicBezTo>
                  <a:pt x="70246" y="4486672"/>
                  <a:pt x="0" y="4038005"/>
                  <a:pt x="0" y="3554215"/>
                </a:cubicBezTo>
                <a:close/>
                <a:moveTo>
                  <a:pt x="1147167" y="3411538"/>
                </a:moveTo>
                <a:lnTo>
                  <a:pt x="1147167" y="3554215"/>
                </a:lnTo>
                <a:cubicBezTo>
                  <a:pt x="1147167" y="3889177"/>
                  <a:pt x="1186523" y="4204560"/>
                  <a:pt x="1265237" y="4500365"/>
                </a:cubicBezTo>
                <a:cubicBezTo>
                  <a:pt x="1343951" y="4796036"/>
                  <a:pt x="1463013" y="5057643"/>
                  <a:pt x="1622425" y="5285185"/>
                </a:cubicBezTo>
                <a:cubicBezTo>
                  <a:pt x="1781836" y="5512594"/>
                  <a:pt x="1981662" y="5691453"/>
                  <a:pt x="2221904" y="5821760"/>
                </a:cubicBezTo>
                <a:cubicBezTo>
                  <a:pt x="2462146" y="5952067"/>
                  <a:pt x="2741678" y="6017221"/>
                  <a:pt x="3060501" y="6017221"/>
                </a:cubicBezTo>
                <a:cubicBezTo>
                  <a:pt x="3375223" y="6017221"/>
                  <a:pt x="3651646" y="5952067"/>
                  <a:pt x="3889771" y="5821760"/>
                </a:cubicBezTo>
                <a:cubicBezTo>
                  <a:pt x="4128029" y="5691453"/>
                  <a:pt x="4325805" y="5512594"/>
                  <a:pt x="4483100" y="5285185"/>
                </a:cubicBezTo>
                <a:cubicBezTo>
                  <a:pt x="4640527" y="5057643"/>
                  <a:pt x="4759589" y="4796036"/>
                  <a:pt x="4840287" y="4500365"/>
                </a:cubicBezTo>
                <a:cubicBezTo>
                  <a:pt x="4921117" y="4204560"/>
                  <a:pt x="4961532" y="3889177"/>
                  <a:pt x="4961532" y="3554215"/>
                </a:cubicBezTo>
                <a:lnTo>
                  <a:pt x="4961532" y="3411538"/>
                </a:lnTo>
                <a:cubicBezTo>
                  <a:pt x="4961532" y="3080544"/>
                  <a:pt x="4921117" y="2767211"/>
                  <a:pt x="4840287" y="2471540"/>
                </a:cubicBezTo>
                <a:cubicBezTo>
                  <a:pt x="4759589" y="2175736"/>
                  <a:pt x="4639535" y="1913070"/>
                  <a:pt x="4480123" y="1683544"/>
                </a:cubicBezTo>
                <a:cubicBezTo>
                  <a:pt x="4320711" y="1454018"/>
                  <a:pt x="4121877" y="1273109"/>
                  <a:pt x="3883620" y="1140818"/>
                </a:cubicBezTo>
                <a:cubicBezTo>
                  <a:pt x="3645495" y="1008526"/>
                  <a:pt x="3367021" y="942380"/>
                  <a:pt x="3048198" y="942380"/>
                </a:cubicBezTo>
                <a:cubicBezTo>
                  <a:pt x="2733476" y="942380"/>
                  <a:pt x="2456987" y="1008526"/>
                  <a:pt x="2218729" y="1140818"/>
                </a:cubicBezTo>
                <a:cubicBezTo>
                  <a:pt x="1980604" y="1273109"/>
                  <a:pt x="1781836" y="1454018"/>
                  <a:pt x="1622425" y="1683544"/>
                </a:cubicBezTo>
                <a:cubicBezTo>
                  <a:pt x="1463013" y="1913070"/>
                  <a:pt x="1343951" y="2175736"/>
                  <a:pt x="1265237" y="2471540"/>
                </a:cubicBezTo>
                <a:cubicBezTo>
                  <a:pt x="1186523" y="2767211"/>
                  <a:pt x="1147167" y="3080544"/>
                  <a:pt x="1147167" y="3411538"/>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221" name="Freeform 221"/>
          <p:cNvSpPr/>
          <p:nvPr/>
        </p:nvSpPr>
        <p:spPr>
          <a:xfrm>
            <a:off x="3289996" y="4136244"/>
            <a:ext cx="56895" cy="66804"/>
          </a:xfrm>
          <a:custGeom>
            <a:avLst/>
            <a:gdLst/>
            <a:ahLst/>
            <a:cxnLst/>
            <a:rect l="0" t="0" r="0" b="0"/>
            <a:pathLst>
              <a:path w="5717579" h="6705600">
                <a:moveTo>
                  <a:pt x="2710061" y="5670550"/>
                </a:moveTo>
                <a:lnTo>
                  <a:pt x="4545607" y="0"/>
                </a:lnTo>
                <a:lnTo>
                  <a:pt x="5717579" y="0"/>
                </a:lnTo>
                <a:lnTo>
                  <a:pt x="3305373" y="6705600"/>
                </a:lnTo>
                <a:lnTo>
                  <a:pt x="2536428" y="6705600"/>
                </a:lnTo>
                <a:close/>
                <a:moveTo>
                  <a:pt x="1178321" y="0"/>
                </a:moveTo>
                <a:lnTo>
                  <a:pt x="3069629" y="5701507"/>
                </a:lnTo>
                <a:lnTo>
                  <a:pt x="3199804" y="6705600"/>
                </a:lnTo>
                <a:lnTo>
                  <a:pt x="2430859" y="6705600"/>
                </a:lnTo>
                <a:lnTo>
                  <a:pt x="0" y="0"/>
                </a:ln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222" name="Freeform 222"/>
          <p:cNvSpPr/>
          <p:nvPr/>
        </p:nvSpPr>
        <p:spPr>
          <a:xfrm>
            <a:off x="3357176" y="4111824"/>
            <a:ext cx="13522" cy="91224"/>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223" name="Freeform 223"/>
          <p:cNvSpPr/>
          <p:nvPr/>
        </p:nvSpPr>
        <p:spPr>
          <a:xfrm>
            <a:off x="3384435" y="4108156"/>
            <a:ext cx="56364" cy="96158"/>
          </a:xfrm>
          <a:custGeom>
            <a:avLst/>
            <a:gdLst/>
            <a:ahLst/>
            <a:cxnLst/>
            <a:rect l="0" t="0" r="0" b="0"/>
            <a:pathLst>
              <a:path w="5664200" h="9652000">
                <a:moveTo>
                  <a:pt x="4517032" y="8221465"/>
                </a:moveTo>
                <a:lnTo>
                  <a:pt x="4517032" y="0"/>
                </a:lnTo>
                <a:lnTo>
                  <a:pt x="5664200" y="0"/>
                </a:lnTo>
                <a:lnTo>
                  <a:pt x="5664200" y="9525000"/>
                </a:lnTo>
                <a:lnTo>
                  <a:pt x="4615656" y="9525000"/>
                </a:lnTo>
                <a:close/>
                <a:moveTo>
                  <a:pt x="0" y="6246615"/>
                </a:moveTo>
                <a:lnTo>
                  <a:pt x="0" y="6116241"/>
                </a:lnTo>
                <a:cubicBezTo>
                  <a:pt x="0" y="5603479"/>
                  <a:pt x="62970" y="5137283"/>
                  <a:pt x="188912" y="4717654"/>
                </a:cubicBezTo>
                <a:cubicBezTo>
                  <a:pt x="314986" y="4297892"/>
                  <a:pt x="494770" y="3937067"/>
                  <a:pt x="728265" y="3635177"/>
                </a:cubicBezTo>
                <a:cubicBezTo>
                  <a:pt x="961760" y="3333287"/>
                  <a:pt x="1240697" y="3100719"/>
                  <a:pt x="1565076" y="2937471"/>
                </a:cubicBezTo>
                <a:cubicBezTo>
                  <a:pt x="1889587" y="2774091"/>
                  <a:pt x="2252265" y="2692400"/>
                  <a:pt x="2653109" y="2692400"/>
                </a:cubicBezTo>
                <a:cubicBezTo>
                  <a:pt x="3074590" y="2692400"/>
                  <a:pt x="3443419" y="2765756"/>
                  <a:pt x="3759596" y="2912468"/>
                </a:cubicBezTo>
                <a:cubicBezTo>
                  <a:pt x="4075774" y="3059047"/>
                  <a:pt x="4344392" y="3271772"/>
                  <a:pt x="4565451" y="3550643"/>
                </a:cubicBezTo>
                <a:cubicBezTo>
                  <a:pt x="4786510" y="3829381"/>
                  <a:pt x="4961069" y="4165005"/>
                  <a:pt x="5089128" y="4557515"/>
                </a:cubicBezTo>
                <a:cubicBezTo>
                  <a:pt x="5217318" y="4949892"/>
                  <a:pt x="5306218" y="5393995"/>
                  <a:pt x="5355828" y="5889824"/>
                </a:cubicBezTo>
                <a:lnTo>
                  <a:pt x="5355828" y="6460332"/>
                </a:lnTo>
                <a:cubicBezTo>
                  <a:pt x="5310319" y="6952986"/>
                  <a:pt x="5222478" y="7395965"/>
                  <a:pt x="5092303" y="7789268"/>
                </a:cubicBezTo>
                <a:cubicBezTo>
                  <a:pt x="4962128" y="8182439"/>
                  <a:pt x="4786510" y="8517732"/>
                  <a:pt x="4565451" y="8795147"/>
                </a:cubicBezTo>
                <a:cubicBezTo>
                  <a:pt x="4344392" y="9072563"/>
                  <a:pt x="4074715" y="9284759"/>
                  <a:pt x="3756421" y="9431735"/>
                </a:cubicBezTo>
                <a:cubicBezTo>
                  <a:pt x="3438260" y="9578578"/>
                  <a:pt x="3066322" y="9652000"/>
                  <a:pt x="2640607" y="9652000"/>
                </a:cubicBezTo>
                <a:cubicBezTo>
                  <a:pt x="2248098" y="9652000"/>
                  <a:pt x="1889587" y="9567267"/>
                  <a:pt x="1565076" y="9397802"/>
                </a:cubicBezTo>
                <a:cubicBezTo>
                  <a:pt x="1240697" y="9228204"/>
                  <a:pt x="961760" y="8990410"/>
                  <a:pt x="728265" y="8684419"/>
                </a:cubicBezTo>
                <a:cubicBezTo>
                  <a:pt x="494770" y="8378429"/>
                  <a:pt x="314986" y="8017603"/>
                  <a:pt x="188912" y="7601943"/>
                </a:cubicBezTo>
                <a:cubicBezTo>
                  <a:pt x="62970" y="7186282"/>
                  <a:pt x="0" y="6734506"/>
                  <a:pt x="0" y="6246615"/>
                </a:cubicBezTo>
                <a:close/>
                <a:moveTo>
                  <a:pt x="1147167" y="6113066"/>
                </a:moveTo>
                <a:lnTo>
                  <a:pt x="1147167" y="6243440"/>
                </a:lnTo>
                <a:cubicBezTo>
                  <a:pt x="1147167" y="6578270"/>
                  <a:pt x="1181364" y="6892463"/>
                  <a:pt x="1249759" y="7186018"/>
                </a:cubicBezTo>
                <a:cubicBezTo>
                  <a:pt x="1318154" y="7479441"/>
                  <a:pt x="1424781" y="7737806"/>
                  <a:pt x="1569640" y="7961115"/>
                </a:cubicBezTo>
                <a:cubicBezTo>
                  <a:pt x="1714632" y="8184423"/>
                  <a:pt x="1898980" y="8359114"/>
                  <a:pt x="2122685" y="8485188"/>
                </a:cubicBezTo>
                <a:cubicBezTo>
                  <a:pt x="2346391" y="8611130"/>
                  <a:pt x="2613554" y="8674100"/>
                  <a:pt x="2924175" y="8674100"/>
                </a:cubicBezTo>
                <a:cubicBezTo>
                  <a:pt x="3305307" y="8674100"/>
                  <a:pt x="3619103" y="8593469"/>
                  <a:pt x="3865562" y="8432205"/>
                </a:cubicBezTo>
                <a:cubicBezTo>
                  <a:pt x="4112021" y="8270942"/>
                  <a:pt x="4309797" y="8058084"/>
                  <a:pt x="4458890" y="7793633"/>
                </a:cubicBezTo>
                <a:cubicBezTo>
                  <a:pt x="4608115" y="7529050"/>
                  <a:pt x="4724135" y="7241713"/>
                  <a:pt x="4806950" y="6931621"/>
                </a:cubicBezTo>
                <a:lnTo>
                  <a:pt x="4806950" y="5437188"/>
                </a:lnTo>
                <a:cubicBezTo>
                  <a:pt x="4757208" y="5209779"/>
                  <a:pt x="4685704" y="4989645"/>
                  <a:pt x="4592439" y="4776788"/>
                </a:cubicBezTo>
                <a:cubicBezTo>
                  <a:pt x="4499173" y="4563798"/>
                  <a:pt x="4379052" y="4373629"/>
                  <a:pt x="4232076" y="4206280"/>
                </a:cubicBezTo>
                <a:cubicBezTo>
                  <a:pt x="4085100" y="4038799"/>
                  <a:pt x="3904919" y="3905515"/>
                  <a:pt x="3691532" y="3806429"/>
                </a:cubicBezTo>
                <a:cubicBezTo>
                  <a:pt x="3478278" y="3707210"/>
                  <a:pt x="3226660" y="3657600"/>
                  <a:pt x="2936676" y="3657600"/>
                </a:cubicBezTo>
                <a:cubicBezTo>
                  <a:pt x="2621822" y="3657600"/>
                  <a:pt x="2351484" y="3722688"/>
                  <a:pt x="2125662" y="3852863"/>
                </a:cubicBezTo>
                <a:cubicBezTo>
                  <a:pt x="1899972" y="3983038"/>
                  <a:pt x="1714632" y="4160838"/>
                  <a:pt x="1569640" y="4386263"/>
                </a:cubicBezTo>
                <a:cubicBezTo>
                  <a:pt x="1424781" y="4611556"/>
                  <a:pt x="1318154" y="4872038"/>
                  <a:pt x="1249759" y="5167710"/>
                </a:cubicBezTo>
                <a:cubicBezTo>
                  <a:pt x="1181364" y="5463250"/>
                  <a:pt x="1147167" y="5778368"/>
                  <a:pt x="1147167" y="6113066"/>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224" name="Freeform 224"/>
          <p:cNvSpPr/>
          <p:nvPr/>
        </p:nvSpPr>
        <p:spPr>
          <a:xfrm>
            <a:off x="3455168" y="4134979"/>
            <a:ext cx="56679" cy="69335"/>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225" name="Freeform 225"/>
          <p:cNvSpPr/>
          <p:nvPr/>
        </p:nvSpPr>
        <p:spPr>
          <a:xfrm>
            <a:off x="3548041" y="4119986"/>
            <a:ext cx="36388" cy="84328"/>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226" name="Freeform 226"/>
          <p:cNvSpPr/>
          <p:nvPr/>
        </p:nvSpPr>
        <p:spPr>
          <a:xfrm>
            <a:off x="3596848" y="4108156"/>
            <a:ext cx="52487" cy="94829"/>
          </a:xfrm>
          <a:custGeom>
            <a:avLst/>
            <a:gdLst/>
            <a:ahLst/>
            <a:cxnLst/>
            <a:rect l="0" t="0" r="0" b="0"/>
            <a:pathLst>
              <a:path w="5274667" h="9518650">
                <a:moveTo>
                  <a:pt x="1147167" y="0"/>
                </a:moveTo>
                <a:lnTo>
                  <a:pt x="1147167" y="9518650"/>
                </a:lnTo>
                <a:lnTo>
                  <a:pt x="0" y="9518650"/>
                </a:lnTo>
                <a:lnTo>
                  <a:pt x="0" y="0"/>
                </a:lnTo>
                <a:close/>
                <a:moveTo>
                  <a:pt x="874315" y="5905500"/>
                </a:moveTo>
                <a:lnTo>
                  <a:pt x="396875" y="5905500"/>
                </a:lnTo>
                <a:cubicBezTo>
                  <a:pt x="396875" y="5445655"/>
                  <a:pt x="463086" y="5019940"/>
                  <a:pt x="595510" y="4628357"/>
                </a:cubicBezTo>
                <a:cubicBezTo>
                  <a:pt x="727934" y="4236773"/>
                  <a:pt x="914069" y="3895990"/>
                  <a:pt x="1153914" y="3606007"/>
                </a:cubicBezTo>
                <a:cubicBezTo>
                  <a:pt x="1393891" y="3315891"/>
                  <a:pt x="1680368" y="3091128"/>
                  <a:pt x="2013346" y="2931716"/>
                </a:cubicBezTo>
                <a:cubicBezTo>
                  <a:pt x="2346457" y="2772172"/>
                  <a:pt x="2715749" y="2692400"/>
                  <a:pt x="3121223" y="2692400"/>
                </a:cubicBezTo>
                <a:cubicBezTo>
                  <a:pt x="3452217" y="2692400"/>
                  <a:pt x="3750071" y="2736785"/>
                  <a:pt x="4014787" y="2825552"/>
                </a:cubicBezTo>
                <a:cubicBezTo>
                  <a:pt x="4279635" y="2914320"/>
                  <a:pt x="4506185" y="3055740"/>
                  <a:pt x="4694435" y="3249811"/>
                </a:cubicBezTo>
                <a:cubicBezTo>
                  <a:pt x="4882686" y="3443883"/>
                  <a:pt x="5026421" y="3694775"/>
                  <a:pt x="5125640" y="4002485"/>
                </a:cubicBezTo>
                <a:cubicBezTo>
                  <a:pt x="5224991" y="4310063"/>
                  <a:pt x="5274667" y="4684845"/>
                  <a:pt x="5274667" y="5126832"/>
                </a:cubicBezTo>
                <a:lnTo>
                  <a:pt x="5274667" y="9518650"/>
                </a:lnTo>
                <a:lnTo>
                  <a:pt x="4127500" y="9518650"/>
                </a:lnTo>
                <a:lnTo>
                  <a:pt x="4127500" y="5113536"/>
                </a:lnTo>
                <a:cubicBezTo>
                  <a:pt x="4127500" y="4762434"/>
                  <a:pt x="4075707" y="4480521"/>
                  <a:pt x="3972123" y="4267796"/>
                </a:cubicBezTo>
                <a:cubicBezTo>
                  <a:pt x="3868671" y="4055071"/>
                  <a:pt x="3717594" y="3900223"/>
                  <a:pt x="3518892" y="3803254"/>
                </a:cubicBezTo>
                <a:cubicBezTo>
                  <a:pt x="3320322" y="3706151"/>
                  <a:pt x="3076178" y="3657600"/>
                  <a:pt x="2786459" y="3657600"/>
                </a:cubicBezTo>
                <a:cubicBezTo>
                  <a:pt x="2500841" y="3657600"/>
                  <a:pt x="2241087" y="3717330"/>
                  <a:pt x="2007195" y="3836790"/>
                </a:cubicBezTo>
                <a:cubicBezTo>
                  <a:pt x="1773435" y="3956117"/>
                  <a:pt x="1572749" y="4120754"/>
                  <a:pt x="1405135" y="4330700"/>
                </a:cubicBezTo>
                <a:cubicBezTo>
                  <a:pt x="1237522" y="4540647"/>
                  <a:pt x="1107148" y="4780492"/>
                  <a:pt x="1014015" y="5050235"/>
                </a:cubicBezTo>
                <a:cubicBezTo>
                  <a:pt x="920882" y="5319845"/>
                  <a:pt x="874315" y="5604934"/>
                  <a:pt x="874315" y="590550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227" name="Freeform 227"/>
          <p:cNvSpPr/>
          <p:nvPr/>
        </p:nvSpPr>
        <p:spPr>
          <a:xfrm>
            <a:off x="3662651" y="4134979"/>
            <a:ext cx="56679" cy="69335"/>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228" name="Freeform 228"/>
          <p:cNvSpPr/>
          <p:nvPr/>
        </p:nvSpPr>
        <p:spPr>
          <a:xfrm>
            <a:off x="3765445" y="4113090"/>
            <a:ext cx="57058" cy="89958"/>
          </a:xfrm>
          <a:custGeom>
            <a:avLst/>
            <a:gdLst/>
            <a:ahLst/>
            <a:cxnLst/>
            <a:rect l="0" t="0" r="0" b="0"/>
            <a:pathLst>
              <a:path w="5734050" h="9029700">
                <a:moveTo>
                  <a:pt x="5734050" y="8051800"/>
                </a:moveTo>
                <a:lnTo>
                  <a:pt x="5734050" y="9029700"/>
                </a:lnTo>
                <a:lnTo>
                  <a:pt x="952500" y="9029700"/>
                </a:lnTo>
                <a:lnTo>
                  <a:pt x="952500" y="8051800"/>
                </a:lnTo>
                <a:close/>
                <a:moveTo>
                  <a:pt x="1193800" y="0"/>
                </a:moveTo>
                <a:lnTo>
                  <a:pt x="1193800" y="9029700"/>
                </a:lnTo>
                <a:lnTo>
                  <a:pt x="0" y="9029700"/>
                </a:lnTo>
                <a:lnTo>
                  <a:pt x="0" y="0"/>
                </a:lnTo>
                <a:close/>
                <a:moveTo>
                  <a:pt x="5105400" y="3886200"/>
                </a:moveTo>
                <a:lnTo>
                  <a:pt x="5105400" y="4864100"/>
                </a:lnTo>
                <a:lnTo>
                  <a:pt x="952500" y="4864100"/>
                </a:lnTo>
                <a:lnTo>
                  <a:pt x="952500" y="3886200"/>
                </a:lnTo>
                <a:close/>
                <a:moveTo>
                  <a:pt x="5676900" y="0"/>
                </a:moveTo>
                <a:lnTo>
                  <a:pt x="5676900" y="977900"/>
                </a:lnTo>
                <a:lnTo>
                  <a:pt x="952500" y="977900"/>
                </a:lnTo>
                <a:lnTo>
                  <a:pt x="952500" y="0"/>
                </a:ln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229" name="Freeform 229"/>
          <p:cNvSpPr/>
          <p:nvPr/>
        </p:nvSpPr>
        <p:spPr>
          <a:xfrm>
            <a:off x="3833145" y="4111951"/>
            <a:ext cx="72286" cy="92362"/>
          </a:xfrm>
          <a:custGeom>
            <a:avLst/>
            <a:gdLst/>
            <a:ahLst/>
            <a:cxnLst/>
            <a:rect l="0" t="0" r="0" b="0"/>
            <a:pathLst>
              <a:path w="7264400" h="9271000">
                <a:moveTo>
                  <a:pt x="7264400" y="4350544"/>
                </a:moveTo>
                <a:lnTo>
                  <a:pt x="7264400" y="4920457"/>
                </a:lnTo>
                <a:cubicBezTo>
                  <a:pt x="7264400" y="5598055"/>
                  <a:pt x="7179601" y="6205406"/>
                  <a:pt x="7010003" y="6742510"/>
                </a:cubicBezTo>
                <a:cubicBezTo>
                  <a:pt x="6840404" y="7279614"/>
                  <a:pt x="6596393" y="7736153"/>
                  <a:pt x="6277967" y="8112125"/>
                </a:cubicBezTo>
                <a:cubicBezTo>
                  <a:pt x="5959540" y="8487966"/>
                  <a:pt x="5578011" y="8775105"/>
                  <a:pt x="5133379" y="8973543"/>
                </a:cubicBezTo>
                <a:cubicBezTo>
                  <a:pt x="4688879" y="9171847"/>
                  <a:pt x="4191595" y="9271000"/>
                  <a:pt x="3641526" y="9271000"/>
                </a:cubicBezTo>
                <a:cubicBezTo>
                  <a:pt x="3107861" y="9271000"/>
                  <a:pt x="2618779" y="9171847"/>
                  <a:pt x="2174279" y="8973543"/>
                </a:cubicBezTo>
                <a:cubicBezTo>
                  <a:pt x="1729779" y="8775105"/>
                  <a:pt x="1345141" y="8487966"/>
                  <a:pt x="1020365" y="8112125"/>
                </a:cubicBezTo>
                <a:cubicBezTo>
                  <a:pt x="695721" y="7736153"/>
                  <a:pt x="444500" y="7279614"/>
                  <a:pt x="266700" y="6742510"/>
                </a:cubicBezTo>
                <a:cubicBezTo>
                  <a:pt x="88900" y="6205406"/>
                  <a:pt x="0" y="5598055"/>
                  <a:pt x="0" y="4920457"/>
                </a:cubicBezTo>
                <a:lnTo>
                  <a:pt x="0" y="4350544"/>
                </a:lnTo>
                <a:cubicBezTo>
                  <a:pt x="0" y="3672946"/>
                  <a:pt x="87841" y="3066654"/>
                  <a:pt x="263525" y="2531666"/>
                </a:cubicBezTo>
                <a:cubicBezTo>
                  <a:pt x="439340" y="1996546"/>
                  <a:pt x="688511" y="1540008"/>
                  <a:pt x="1011039" y="1162050"/>
                </a:cubicBezTo>
                <a:cubicBezTo>
                  <a:pt x="1333698" y="784093"/>
                  <a:pt x="1717278" y="495962"/>
                  <a:pt x="2161778" y="297657"/>
                </a:cubicBezTo>
                <a:cubicBezTo>
                  <a:pt x="2606410" y="99219"/>
                  <a:pt x="3095492" y="0"/>
                  <a:pt x="3629025" y="0"/>
                </a:cubicBezTo>
                <a:cubicBezTo>
                  <a:pt x="4179093" y="0"/>
                  <a:pt x="4676378" y="99219"/>
                  <a:pt x="5120878" y="297657"/>
                </a:cubicBezTo>
                <a:cubicBezTo>
                  <a:pt x="5565510" y="495962"/>
                  <a:pt x="5948098" y="784093"/>
                  <a:pt x="6268640" y="1162050"/>
                </a:cubicBezTo>
                <a:cubicBezTo>
                  <a:pt x="6589183" y="1540008"/>
                  <a:pt x="6835245" y="1996546"/>
                  <a:pt x="7006828" y="2531666"/>
                </a:cubicBezTo>
                <a:cubicBezTo>
                  <a:pt x="7178542" y="3066654"/>
                  <a:pt x="7264400" y="3672946"/>
                  <a:pt x="7264400" y="4350544"/>
                </a:cubicBezTo>
                <a:close/>
                <a:moveTo>
                  <a:pt x="6083300" y="4917282"/>
                </a:moveTo>
                <a:lnTo>
                  <a:pt x="6083300" y="4335066"/>
                </a:lnTo>
                <a:cubicBezTo>
                  <a:pt x="6083300" y="3798359"/>
                  <a:pt x="6028398" y="3323630"/>
                  <a:pt x="5918596" y="2910880"/>
                </a:cubicBezTo>
                <a:cubicBezTo>
                  <a:pt x="5808926" y="2498130"/>
                  <a:pt x="5648457" y="2151394"/>
                  <a:pt x="5437187" y="1870671"/>
                </a:cubicBezTo>
                <a:cubicBezTo>
                  <a:pt x="5225917" y="1589816"/>
                  <a:pt x="4968014" y="1377157"/>
                  <a:pt x="4663479" y="1232694"/>
                </a:cubicBezTo>
                <a:cubicBezTo>
                  <a:pt x="4359076" y="1088232"/>
                  <a:pt x="4014258" y="1016000"/>
                  <a:pt x="3629025" y="1016000"/>
                </a:cubicBezTo>
                <a:cubicBezTo>
                  <a:pt x="3256359" y="1016000"/>
                  <a:pt x="2919809" y="1088232"/>
                  <a:pt x="2619375" y="1232694"/>
                </a:cubicBezTo>
                <a:cubicBezTo>
                  <a:pt x="2319072" y="1377157"/>
                  <a:pt x="2062228" y="1589816"/>
                  <a:pt x="1848842" y="1870671"/>
                </a:cubicBezTo>
                <a:cubicBezTo>
                  <a:pt x="1635587" y="2151394"/>
                  <a:pt x="1470951" y="2498130"/>
                  <a:pt x="1354931" y="2910880"/>
                </a:cubicBezTo>
                <a:cubicBezTo>
                  <a:pt x="1239043" y="3323630"/>
                  <a:pt x="1181100" y="3798359"/>
                  <a:pt x="1181100" y="4335066"/>
                </a:cubicBezTo>
                <a:lnTo>
                  <a:pt x="1181100" y="4917282"/>
                </a:lnTo>
                <a:cubicBezTo>
                  <a:pt x="1181100" y="5458090"/>
                  <a:pt x="1239043" y="5935928"/>
                  <a:pt x="1354931" y="6350794"/>
                </a:cubicBezTo>
                <a:cubicBezTo>
                  <a:pt x="1470951" y="6765661"/>
                  <a:pt x="1637704" y="7114514"/>
                  <a:pt x="1855192" y="7397354"/>
                </a:cubicBezTo>
                <a:cubicBezTo>
                  <a:pt x="2072679" y="7680193"/>
                  <a:pt x="2331574" y="7893844"/>
                  <a:pt x="2631876" y="8038307"/>
                </a:cubicBezTo>
                <a:cubicBezTo>
                  <a:pt x="2932178" y="8182769"/>
                  <a:pt x="3268728" y="8255000"/>
                  <a:pt x="3641526" y="8255000"/>
                </a:cubicBezTo>
                <a:cubicBezTo>
                  <a:pt x="4030860" y="8255000"/>
                  <a:pt x="4376737" y="8182769"/>
                  <a:pt x="4679156" y="8038307"/>
                </a:cubicBezTo>
                <a:cubicBezTo>
                  <a:pt x="4981575" y="7893844"/>
                  <a:pt x="5237360" y="7680193"/>
                  <a:pt x="5446514" y="7397354"/>
                </a:cubicBezTo>
                <a:cubicBezTo>
                  <a:pt x="5655667" y="7114514"/>
                  <a:pt x="5814086" y="6765661"/>
                  <a:pt x="5921771" y="6350794"/>
                </a:cubicBezTo>
                <a:cubicBezTo>
                  <a:pt x="6029457" y="5935928"/>
                  <a:pt x="6083300" y="5458090"/>
                  <a:pt x="6083300" y="4917282"/>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230" name="Freeform 230"/>
          <p:cNvSpPr/>
          <p:nvPr/>
        </p:nvSpPr>
        <p:spPr>
          <a:xfrm>
            <a:off x="3917399" y="4111951"/>
            <a:ext cx="65336" cy="92362"/>
          </a:xfrm>
          <a:custGeom>
            <a:avLst/>
            <a:gdLst/>
            <a:ahLst/>
            <a:cxnLst/>
            <a:rect l="0" t="0" r="0" b="0"/>
            <a:pathLst>
              <a:path w="6565900" h="9271000">
                <a:moveTo>
                  <a:pt x="5359400" y="6862565"/>
                </a:moveTo>
                <a:cubicBezTo>
                  <a:pt x="5359400" y="6651956"/>
                  <a:pt x="5327385" y="6465094"/>
                  <a:pt x="5263356" y="6301979"/>
                </a:cubicBezTo>
                <a:cubicBezTo>
                  <a:pt x="5199459" y="6138863"/>
                  <a:pt x="5087937" y="5991292"/>
                  <a:pt x="4928790" y="5859265"/>
                </a:cubicBezTo>
                <a:cubicBezTo>
                  <a:pt x="4769775" y="5727105"/>
                  <a:pt x="4550899" y="5601164"/>
                  <a:pt x="4272160" y="5481440"/>
                </a:cubicBezTo>
                <a:cubicBezTo>
                  <a:pt x="3993554" y="5361583"/>
                  <a:pt x="3641526" y="5239743"/>
                  <a:pt x="3216076" y="5115918"/>
                </a:cubicBezTo>
                <a:cubicBezTo>
                  <a:pt x="2769989" y="4983758"/>
                  <a:pt x="2367293" y="4836187"/>
                  <a:pt x="2007989" y="4673204"/>
                </a:cubicBezTo>
                <a:cubicBezTo>
                  <a:pt x="1648684" y="4510088"/>
                  <a:pt x="1340974" y="4323226"/>
                  <a:pt x="1084857" y="4112618"/>
                </a:cubicBezTo>
                <a:cubicBezTo>
                  <a:pt x="828873" y="3902009"/>
                  <a:pt x="632751" y="3660445"/>
                  <a:pt x="496490" y="3387924"/>
                </a:cubicBezTo>
                <a:cubicBezTo>
                  <a:pt x="360230" y="3115403"/>
                  <a:pt x="292100" y="2803658"/>
                  <a:pt x="292100" y="2452688"/>
                </a:cubicBezTo>
                <a:cubicBezTo>
                  <a:pt x="292100" y="2101718"/>
                  <a:pt x="364397" y="1777604"/>
                  <a:pt x="508992" y="1480344"/>
                </a:cubicBezTo>
                <a:cubicBezTo>
                  <a:pt x="653586" y="1183085"/>
                  <a:pt x="861218" y="923991"/>
                  <a:pt x="1131887" y="703065"/>
                </a:cubicBezTo>
                <a:cubicBezTo>
                  <a:pt x="1402688" y="482138"/>
                  <a:pt x="1726075" y="309761"/>
                  <a:pt x="2102048" y="185936"/>
                </a:cubicBezTo>
                <a:cubicBezTo>
                  <a:pt x="2478153" y="61979"/>
                  <a:pt x="2897650" y="0"/>
                  <a:pt x="3360539" y="0"/>
                </a:cubicBezTo>
                <a:cubicBezTo>
                  <a:pt x="4038269" y="0"/>
                  <a:pt x="4613671" y="129051"/>
                  <a:pt x="5086746" y="387152"/>
                </a:cubicBezTo>
                <a:cubicBezTo>
                  <a:pt x="5559954" y="645121"/>
                  <a:pt x="5920514" y="981538"/>
                  <a:pt x="6168429" y="1396405"/>
                </a:cubicBezTo>
                <a:cubicBezTo>
                  <a:pt x="6416476" y="1811272"/>
                  <a:pt x="6540500" y="2254052"/>
                  <a:pt x="6540500" y="2724746"/>
                </a:cubicBezTo>
                <a:lnTo>
                  <a:pt x="5346700" y="2724746"/>
                </a:lnTo>
                <a:cubicBezTo>
                  <a:pt x="5346700" y="2386079"/>
                  <a:pt x="5274336" y="2085645"/>
                  <a:pt x="5129609" y="1823443"/>
                </a:cubicBezTo>
                <a:cubicBezTo>
                  <a:pt x="4985014" y="1561241"/>
                  <a:pt x="4766071" y="1354799"/>
                  <a:pt x="4472781" y="1204119"/>
                </a:cubicBezTo>
                <a:cubicBezTo>
                  <a:pt x="4179490" y="1053307"/>
                  <a:pt x="3807750" y="977900"/>
                  <a:pt x="3357562" y="977900"/>
                </a:cubicBezTo>
                <a:cubicBezTo>
                  <a:pt x="2931980" y="977900"/>
                  <a:pt x="2580745" y="1041930"/>
                  <a:pt x="2303859" y="1169988"/>
                </a:cubicBezTo>
                <a:cubicBezTo>
                  <a:pt x="2027105" y="1298046"/>
                  <a:pt x="1821590" y="1471613"/>
                  <a:pt x="1687314" y="1690688"/>
                </a:cubicBezTo>
                <a:cubicBezTo>
                  <a:pt x="1553037" y="1909630"/>
                  <a:pt x="1485900" y="2159596"/>
                  <a:pt x="1485900" y="2440583"/>
                </a:cubicBezTo>
                <a:cubicBezTo>
                  <a:pt x="1485900" y="2630686"/>
                  <a:pt x="1526182" y="2803195"/>
                  <a:pt x="1606748" y="2958108"/>
                </a:cubicBezTo>
                <a:cubicBezTo>
                  <a:pt x="1687446" y="3113022"/>
                  <a:pt x="1813586" y="3256625"/>
                  <a:pt x="1985168" y="3388916"/>
                </a:cubicBezTo>
                <a:cubicBezTo>
                  <a:pt x="2156883" y="3521208"/>
                  <a:pt x="2376090" y="3643115"/>
                  <a:pt x="2642790" y="3754636"/>
                </a:cubicBezTo>
                <a:cubicBezTo>
                  <a:pt x="2909490" y="3866158"/>
                  <a:pt x="3228842" y="3973579"/>
                  <a:pt x="3600846" y="4076899"/>
                </a:cubicBezTo>
                <a:cubicBezTo>
                  <a:pt x="4113609" y="4221626"/>
                  <a:pt x="4556058" y="4382823"/>
                  <a:pt x="4928195" y="4560491"/>
                </a:cubicBezTo>
                <a:cubicBezTo>
                  <a:pt x="5300464" y="4738159"/>
                  <a:pt x="5607513" y="4937522"/>
                  <a:pt x="5849342" y="5158582"/>
                </a:cubicBezTo>
                <a:cubicBezTo>
                  <a:pt x="6091303" y="5379641"/>
                  <a:pt x="6271220" y="5629672"/>
                  <a:pt x="6389092" y="5908675"/>
                </a:cubicBezTo>
                <a:cubicBezTo>
                  <a:pt x="6506964" y="6187546"/>
                  <a:pt x="6565900" y="6502599"/>
                  <a:pt x="6565900" y="6853833"/>
                </a:cubicBezTo>
                <a:cubicBezTo>
                  <a:pt x="6565900" y="7221472"/>
                  <a:pt x="6491420" y="7554053"/>
                  <a:pt x="6342459" y="7851577"/>
                </a:cubicBezTo>
                <a:cubicBezTo>
                  <a:pt x="6193631" y="8148969"/>
                  <a:pt x="5980575" y="8403101"/>
                  <a:pt x="5703292" y="8613974"/>
                </a:cubicBezTo>
                <a:cubicBezTo>
                  <a:pt x="5426008" y="8824715"/>
                  <a:pt x="5093956" y="8986904"/>
                  <a:pt x="4707135" y="9100543"/>
                </a:cubicBezTo>
                <a:cubicBezTo>
                  <a:pt x="4320447" y="9214180"/>
                  <a:pt x="3889176" y="9271000"/>
                  <a:pt x="3413323" y="9271000"/>
                </a:cubicBezTo>
                <a:cubicBezTo>
                  <a:pt x="2995546" y="9271000"/>
                  <a:pt x="2584912" y="9213056"/>
                  <a:pt x="2181423" y="9097169"/>
                </a:cubicBezTo>
                <a:cubicBezTo>
                  <a:pt x="1778066" y="8981282"/>
                  <a:pt x="1411882" y="8807517"/>
                  <a:pt x="1082873" y="8575874"/>
                </a:cubicBezTo>
                <a:cubicBezTo>
                  <a:pt x="753996" y="8344231"/>
                  <a:pt x="491265" y="8057754"/>
                  <a:pt x="294679" y="7716441"/>
                </a:cubicBezTo>
                <a:cubicBezTo>
                  <a:pt x="98226" y="7374996"/>
                  <a:pt x="0" y="6978783"/>
                  <a:pt x="0" y="6527800"/>
                </a:cubicBezTo>
                <a:lnTo>
                  <a:pt x="1193800" y="6527800"/>
                </a:lnTo>
                <a:cubicBezTo>
                  <a:pt x="1193800" y="6837495"/>
                  <a:pt x="1253728" y="7102806"/>
                  <a:pt x="1373584" y="7323733"/>
                </a:cubicBezTo>
                <a:cubicBezTo>
                  <a:pt x="1493440" y="7544660"/>
                  <a:pt x="1657680" y="7727421"/>
                  <a:pt x="1866304" y="7872016"/>
                </a:cubicBezTo>
                <a:cubicBezTo>
                  <a:pt x="2075060" y="8016479"/>
                  <a:pt x="2312722" y="8122775"/>
                  <a:pt x="2579290" y="8190905"/>
                </a:cubicBezTo>
                <a:cubicBezTo>
                  <a:pt x="2845858" y="8259035"/>
                  <a:pt x="3123803" y="8293100"/>
                  <a:pt x="3413125" y="8293100"/>
                </a:cubicBezTo>
                <a:cubicBezTo>
                  <a:pt x="3830505" y="8293100"/>
                  <a:pt x="4183789" y="8235355"/>
                  <a:pt x="4472979" y="8119865"/>
                </a:cubicBezTo>
                <a:cubicBezTo>
                  <a:pt x="4762301" y="8004242"/>
                  <a:pt x="4982368" y="7839075"/>
                  <a:pt x="5133181" y="7624366"/>
                </a:cubicBezTo>
                <a:cubicBezTo>
                  <a:pt x="5283993" y="7409524"/>
                  <a:pt x="5359400" y="7155591"/>
                  <a:pt x="5359400" y="6862565"/>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231" name="Freeform 231"/>
          <p:cNvSpPr/>
          <p:nvPr/>
        </p:nvSpPr>
        <p:spPr>
          <a:xfrm>
            <a:off x="3993818" y="4111951"/>
            <a:ext cx="69143" cy="92362"/>
          </a:xfrm>
          <a:custGeom>
            <a:avLst/>
            <a:gdLst/>
            <a:ahLst/>
            <a:cxnLst/>
            <a:rect l="0" t="0" r="0" b="0"/>
            <a:pathLst>
              <a:path w="6948487" h="9271000">
                <a:moveTo>
                  <a:pt x="5757862" y="6273999"/>
                </a:moveTo>
                <a:lnTo>
                  <a:pt x="6948487" y="6273999"/>
                </a:lnTo>
                <a:cubicBezTo>
                  <a:pt x="6886442" y="6844838"/>
                  <a:pt x="6723062" y="7355748"/>
                  <a:pt x="6458346" y="7806730"/>
                </a:cubicBezTo>
                <a:cubicBezTo>
                  <a:pt x="6193631" y="8257580"/>
                  <a:pt x="5819312" y="8614371"/>
                  <a:pt x="5335389" y="8877102"/>
                </a:cubicBezTo>
                <a:cubicBezTo>
                  <a:pt x="4851598" y="9139701"/>
                  <a:pt x="4247753" y="9271000"/>
                  <a:pt x="3523853" y="9271000"/>
                </a:cubicBezTo>
                <a:cubicBezTo>
                  <a:pt x="2994421" y="9271000"/>
                  <a:pt x="2513607" y="9171847"/>
                  <a:pt x="2081410" y="8973543"/>
                </a:cubicBezTo>
                <a:cubicBezTo>
                  <a:pt x="1649214" y="8775105"/>
                  <a:pt x="1278003" y="8493125"/>
                  <a:pt x="967779" y="8127604"/>
                </a:cubicBezTo>
                <a:cubicBezTo>
                  <a:pt x="657555" y="7761949"/>
                  <a:pt x="418703" y="7321947"/>
                  <a:pt x="251221" y="6807597"/>
                </a:cubicBezTo>
                <a:cubicBezTo>
                  <a:pt x="83740" y="6293247"/>
                  <a:pt x="0" y="5720028"/>
                  <a:pt x="0" y="5087938"/>
                </a:cubicBezTo>
                <a:lnTo>
                  <a:pt x="0" y="4189215"/>
                </a:lnTo>
                <a:cubicBezTo>
                  <a:pt x="0" y="3557125"/>
                  <a:pt x="83740" y="2983905"/>
                  <a:pt x="251221" y="2469555"/>
                </a:cubicBezTo>
                <a:cubicBezTo>
                  <a:pt x="418703" y="1955205"/>
                  <a:pt x="660664" y="1514211"/>
                  <a:pt x="977106" y="1146572"/>
                </a:cubicBezTo>
                <a:cubicBezTo>
                  <a:pt x="1293547" y="778934"/>
                  <a:pt x="1675077" y="495962"/>
                  <a:pt x="2121693" y="297657"/>
                </a:cubicBezTo>
                <a:cubicBezTo>
                  <a:pt x="2568442" y="99219"/>
                  <a:pt x="3070952" y="0"/>
                  <a:pt x="3629223" y="0"/>
                </a:cubicBezTo>
                <a:cubicBezTo>
                  <a:pt x="4311848" y="0"/>
                  <a:pt x="4888904" y="127993"/>
                  <a:pt x="5360392" y="383977"/>
                </a:cubicBezTo>
                <a:cubicBezTo>
                  <a:pt x="5831879" y="639829"/>
                  <a:pt x="6198923" y="993841"/>
                  <a:pt x="6461521" y="1446015"/>
                </a:cubicBezTo>
                <a:cubicBezTo>
                  <a:pt x="6724120" y="1898055"/>
                  <a:pt x="6886442" y="2421269"/>
                  <a:pt x="6948487" y="3015655"/>
                </a:cubicBezTo>
                <a:lnTo>
                  <a:pt x="5757862" y="3015655"/>
                </a:lnTo>
                <a:cubicBezTo>
                  <a:pt x="5700050" y="2594438"/>
                  <a:pt x="5592564" y="2232091"/>
                  <a:pt x="5435401" y="1928615"/>
                </a:cubicBezTo>
                <a:cubicBezTo>
                  <a:pt x="5278371" y="1625138"/>
                  <a:pt x="5055129" y="1390849"/>
                  <a:pt x="4765675" y="1225749"/>
                </a:cubicBezTo>
                <a:cubicBezTo>
                  <a:pt x="4476353" y="1060516"/>
                  <a:pt x="4098064" y="977900"/>
                  <a:pt x="3630810" y="977900"/>
                </a:cubicBezTo>
                <a:cubicBezTo>
                  <a:pt x="3229835" y="977900"/>
                  <a:pt x="2877410" y="1054299"/>
                  <a:pt x="2573535" y="1207096"/>
                </a:cubicBezTo>
                <a:cubicBezTo>
                  <a:pt x="2269662" y="1359893"/>
                  <a:pt x="2015397" y="1576719"/>
                  <a:pt x="1810742" y="1857574"/>
                </a:cubicBezTo>
                <a:cubicBezTo>
                  <a:pt x="1606219" y="2138297"/>
                  <a:pt x="1452231" y="2474847"/>
                  <a:pt x="1348779" y="2867224"/>
                </a:cubicBezTo>
                <a:cubicBezTo>
                  <a:pt x="1245459" y="3259469"/>
                  <a:pt x="1193800" y="3695105"/>
                  <a:pt x="1193800" y="4174133"/>
                </a:cubicBezTo>
                <a:lnTo>
                  <a:pt x="1193800" y="5084565"/>
                </a:lnTo>
                <a:cubicBezTo>
                  <a:pt x="1193800" y="5526419"/>
                  <a:pt x="1240300" y="5941484"/>
                  <a:pt x="1333301" y="6329760"/>
                </a:cubicBezTo>
                <a:cubicBezTo>
                  <a:pt x="1426302" y="6717904"/>
                  <a:pt x="1567854" y="7058555"/>
                  <a:pt x="1757957" y="7351713"/>
                </a:cubicBezTo>
                <a:cubicBezTo>
                  <a:pt x="1948193" y="7644871"/>
                  <a:pt x="2190088" y="7875059"/>
                  <a:pt x="2483643" y="8042275"/>
                </a:cubicBezTo>
                <a:cubicBezTo>
                  <a:pt x="2777199" y="8209492"/>
                  <a:pt x="3124464" y="8293100"/>
                  <a:pt x="3525440" y="8293100"/>
                </a:cubicBezTo>
                <a:cubicBezTo>
                  <a:pt x="4033969" y="8293100"/>
                  <a:pt x="4439113" y="8212601"/>
                  <a:pt x="4740870" y="8051602"/>
                </a:cubicBezTo>
                <a:cubicBezTo>
                  <a:pt x="5042627" y="7890471"/>
                  <a:pt x="5271029" y="7659225"/>
                  <a:pt x="5426075" y="7357865"/>
                </a:cubicBezTo>
                <a:cubicBezTo>
                  <a:pt x="5581120" y="7056504"/>
                  <a:pt x="5691716" y="6695216"/>
                  <a:pt x="5757862" y="6273999"/>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232" name="Freeform 232"/>
          <p:cNvSpPr/>
          <p:nvPr/>
        </p:nvSpPr>
        <p:spPr>
          <a:xfrm>
            <a:off x="4104701" y="4134979"/>
            <a:ext cx="53118" cy="69335"/>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233" name="Freeform 233"/>
          <p:cNvSpPr/>
          <p:nvPr/>
        </p:nvSpPr>
        <p:spPr>
          <a:xfrm>
            <a:off x="4164122" y="4119986"/>
            <a:ext cx="36388" cy="84328"/>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234" name="Freeform 234"/>
          <p:cNvSpPr/>
          <p:nvPr/>
        </p:nvSpPr>
        <p:spPr>
          <a:xfrm>
            <a:off x="4210907" y="4134979"/>
            <a:ext cx="55085" cy="69335"/>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235" name="Freeform 235"/>
          <p:cNvSpPr/>
          <p:nvPr/>
        </p:nvSpPr>
        <p:spPr>
          <a:xfrm>
            <a:off x="4280628" y="4108156"/>
            <a:ext cx="55225" cy="94892"/>
          </a:xfrm>
          <a:custGeom>
            <a:avLst/>
            <a:gdLst/>
            <a:ahLst/>
            <a:cxnLst/>
            <a:rect l="0" t="0" r="0" b="0"/>
            <a:pathLst>
              <a:path w="5549900" h="9525000">
                <a:moveTo>
                  <a:pt x="1147167" y="0"/>
                </a:moveTo>
                <a:lnTo>
                  <a:pt x="1147167" y="9525000"/>
                </a:lnTo>
                <a:lnTo>
                  <a:pt x="0" y="9525000"/>
                </a:lnTo>
                <a:lnTo>
                  <a:pt x="0" y="0"/>
                </a:lnTo>
                <a:close/>
                <a:moveTo>
                  <a:pt x="5246092" y="2819400"/>
                </a:moveTo>
                <a:lnTo>
                  <a:pt x="2320726" y="5949157"/>
                </a:lnTo>
                <a:lnTo>
                  <a:pt x="684609" y="7647186"/>
                </a:lnTo>
                <a:lnTo>
                  <a:pt x="591542" y="6426399"/>
                </a:lnTo>
                <a:lnTo>
                  <a:pt x="1762918" y="5025629"/>
                </a:lnTo>
                <a:lnTo>
                  <a:pt x="3844726" y="2819400"/>
                </a:lnTo>
                <a:close/>
                <a:moveTo>
                  <a:pt x="4198143" y="9525000"/>
                </a:moveTo>
                <a:lnTo>
                  <a:pt x="1804392" y="6327180"/>
                </a:lnTo>
                <a:lnTo>
                  <a:pt x="2399704" y="5304632"/>
                </a:lnTo>
                <a:lnTo>
                  <a:pt x="5549900" y="9525000"/>
                </a:ln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236" name="Freeform 236"/>
          <p:cNvSpPr/>
          <p:nvPr/>
        </p:nvSpPr>
        <p:spPr>
          <a:xfrm>
            <a:off x="4341124" y="4134979"/>
            <a:ext cx="56679" cy="69335"/>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237" name="Freeform 237"/>
          <p:cNvSpPr/>
          <p:nvPr/>
        </p:nvSpPr>
        <p:spPr>
          <a:xfrm>
            <a:off x="4410846" y="4108156"/>
            <a:ext cx="52487" cy="94829"/>
          </a:xfrm>
          <a:custGeom>
            <a:avLst/>
            <a:gdLst/>
            <a:ahLst/>
            <a:cxnLst/>
            <a:rect l="0" t="0" r="0" b="0"/>
            <a:pathLst>
              <a:path w="5274667" h="9518650">
                <a:moveTo>
                  <a:pt x="1147167" y="0"/>
                </a:moveTo>
                <a:lnTo>
                  <a:pt x="1147167" y="9518650"/>
                </a:lnTo>
                <a:lnTo>
                  <a:pt x="0" y="9518650"/>
                </a:lnTo>
                <a:lnTo>
                  <a:pt x="0" y="0"/>
                </a:lnTo>
                <a:close/>
                <a:moveTo>
                  <a:pt x="874315" y="5905500"/>
                </a:moveTo>
                <a:lnTo>
                  <a:pt x="396875" y="5905500"/>
                </a:lnTo>
                <a:cubicBezTo>
                  <a:pt x="396875" y="5445655"/>
                  <a:pt x="463086" y="5019940"/>
                  <a:pt x="595510" y="4628357"/>
                </a:cubicBezTo>
                <a:cubicBezTo>
                  <a:pt x="727934" y="4236773"/>
                  <a:pt x="914069" y="3895990"/>
                  <a:pt x="1153914" y="3606007"/>
                </a:cubicBezTo>
                <a:cubicBezTo>
                  <a:pt x="1393891" y="3315891"/>
                  <a:pt x="1680368" y="3091128"/>
                  <a:pt x="2013346" y="2931716"/>
                </a:cubicBezTo>
                <a:cubicBezTo>
                  <a:pt x="2346457" y="2772172"/>
                  <a:pt x="2715749" y="2692400"/>
                  <a:pt x="3121223" y="2692400"/>
                </a:cubicBezTo>
                <a:cubicBezTo>
                  <a:pt x="3452217" y="2692400"/>
                  <a:pt x="3750071" y="2736785"/>
                  <a:pt x="4014787" y="2825552"/>
                </a:cubicBezTo>
                <a:cubicBezTo>
                  <a:pt x="4279635" y="2914320"/>
                  <a:pt x="4506185" y="3055740"/>
                  <a:pt x="4694435" y="3249811"/>
                </a:cubicBezTo>
                <a:cubicBezTo>
                  <a:pt x="4882686" y="3443883"/>
                  <a:pt x="5026421" y="3694775"/>
                  <a:pt x="5125640" y="4002485"/>
                </a:cubicBezTo>
                <a:cubicBezTo>
                  <a:pt x="5224991" y="4310063"/>
                  <a:pt x="5274667" y="4684845"/>
                  <a:pt x="5274667" y="5126832"/>
                </a:cubicBezTo>
                <a:lnTo>
                  <a:pt x="5274667" y="9518650"/>
                </a:lnTo>
                <a:lnTo>
                  <a:pt x="4127500" y="9518650"/>
                </a:lnTo>
                <a:lnTo>
                  <a:pt x="4127500" y="5113536"/>
                </a:lnTo>
                <a:cubicBezTo>
                  <a:pt x="4127500" y="4762434"/>
                  <a:pt x="4075707" y="4480521"/>
                  <a:pt x="3972123" y="4267796"/>
                </a:cubicBezTo>
                <a:cubicBezTo>
                  <a:pt x="3868671" y="4055071"/>
                  <a:pt x="3717594" y="3900223"/>
                  <a:pt x="3518892" y="3803254"/>
                </a:cubicBezTo>
                <a:cubicBezTo>
                  <a:pt x="3320322" y="3706151"/>
                  <a:pt x="3076178" y="3657600"/>
                  <a:pt x="2786459" y="3657600"/>
                </a:cubicBezTo>
                <a:cubicBezTo>
                  <a:pt x="2500841" y="3657600"/>
                  <a:pt x="2241087" y="3717330"/>
                  <a:pt x="2007195" y="3836790"/>
                </a:cubicBezTo>
                <a:cubicBezTo>
                  <a:pt x="1773435" y="3956117"/>
                  <a:pt x="1572749" y="4120754"/>
                  <a:pt x="1405135" y="4330700"/>
                </a:cubicBezTo>
                <a:cubicBezTo>
                  <a:pt x="1237522" y="4540647"/>
                  <a:pt x="1107148" y="4780492"/>
                  <a:pt x="1014015" y="5050235"/>
                </a:cubicBezTo>
                <a:cubicBezTo>
                  <a:pt x="920882" y="5319845"/>
                  <a:pt x="874315" y="5604934"/>
                  <a:pt x="874315" y="590550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238" name="Freeform 238"/>
          <p:cNvSpPr/>
          <p:nvPr/>
        </p:nvSpPr>
        <p:spPr>
          <a:xfrm>
            <a:off x="4476649" y="4134979"/>
            <a:ext cx="60786" cy="69335"/>
          </a:xfrm>
          <a:custGeom>
            <a:avLst/>
            <a:gdLst/>
            <a:ahLst/>
            <a:cxnLst/>
            <a:rect l="0" t="0" r="0" b="0"/>
            <a:pathLst>
              <a:path w="6108700" h="6959600">
                <a:moveTo>
                  <a:pt x="0" y="3554215"/>
                </a:moveTo>
                <a:lnTo>
                  <a:pt x="0" y="3411538"/>
                </a:lnTo>
                <a:cubicBezTo>
                  <a:pt x="0" y="2927615"/>
                  <a:pt x="70246" y="2477890"/>
                  <a:pt x="210740" y="2062361"/>
                </a:cubicBezTo>
                <a:cubicBezTo>
                  <a:pt x="351366" y="1646701"/>
                  <a:pt x="553971" y="1284883"/>
                  <a:pt x="818554" y="976908"/>
                </a:cubicBezTo>
                <a:cubicBezTo>
                  <a:pt x="1083270" y="668801"/>
                  <a:pt x="1403746" y="428956"/>
                  <a:pt x="1779984" y="257374"/>
                </a:cubicBezTo>
                <a:cubicBezTo>
                  <a:pt x="2156221" y="85791"/>
                  <a:pt x="2577901" y="0"/>
                  <a:pt x="3045023" y="0"/>
                </a:cubicBezTo>
                <a:cubicBezTo>
                  <a:pt x="3516378" y="0"/>
                  <a:pt x="3941167" y="85791"/>
                  <a:pt x="4319389" y="257374"/>
                </a:cubicBezTo>
                <a:cubicBezTo>
                  <a:pt x="4697743" y="428956"/>
                  <a:pt x="5020270" y="668801"/>
                  <a:pt x="5286970" y="976908"/>
                </a:cubicBezTo>
                <a:cubicBezTo>
                  <a:pt x="5553670" y="1284883"/>
                  <a:pt x="5757267" y="1646701"/>
                  <a:pt x="5897760" y="2062361"/>
                </a:cubicBezTo>
                <a:cubicBezTo>
                  <a:pt x="6038387" y="2477890"/>
                  <a:pt x="6108700" y="2927615"/>
                  <a:pt x="6108700" y="3411538"/>
                </a:cubicBezTo>
                <a:lnTo>
                  <a:pt x="6108700" y="3554215"/>
                </a:lnTo>
                <a:cubicBezTo>
                  <a:pt x="6108700" y="4038005"/>
                  <a:pt x="6038387" y="4486672"/>
                  <a:pt x="5897760" y="4900216"/>
                </a:cubicBezTo>
                <a:cubicBezTo>
                  <a:pt x="5757267" y="5313760"/>
                  <a:pt x="5553670" y="5674585"/>
                  <a:pt x="5286970" y="5982693"/>
                </a:cubicBezTo>
                <a:cubicBezTo>
                  <a:pt x="5020270" y="6290800"/>
                  <a:pt x="4699860" y="6530645"/>
                  <a:pt x="4325739" y="6702227"/>
                </a:cubicBezTo>
                <a:cubicBezTo>
                  <a:pt x="3951618" y="6873808"/>
                  <a:pt x="3528814" y="6959600"/>
                  <a:pt x="3057326" y="6959600"/>
                </a:cubicBezTo>
                <a:cubicBezTo>
                  <a:pt x="2586103" y="6959600"/>
                  <a:pt x="2162373" y="6873808"/>
                  <a:pt x="1786135" y="6702227"/>
                </a:cubicBezTo>
                <a:cubicBezTo>
                  <a:pt x="1409898" y="6530645"/>
                  <a:pt x="1088429" y="6290800"/>
                  <a:pt x="821729" y="5982693"/>
                </a:cubicBezTo>
                <a:cubicBezTo>
                  <a:pt x="555029" y="5674585"/>
                  <a:pt x="351366" y="5313760"/>
                  <a:pt x="210740" y="4900216"/>
                </a:cubicBezTo>
                <a:cubicBezTo>
                  <a:pt x="70246" y="4486672"/>
                  <a:pt x="0" y="4038005"/>
                  <a:pt x="0" y="3554215"/>
                </a:cubicBezTo>
                <a:close/>
                <a:moveTo>
                  <a:pt x="1147167" y="3411538"/>
                </a:moveTo>
                <a:lnTo>
                  <a:pt x="1147167" y="3554215"/>
                </a:lnTo>
                <a:cubicBezTo>
                  <a:pt x="1147167" y="3889177"/>
                  <a:pt x="1186523" y="4204560"/>
                  <a:pt x="1265237" y="4500365"/>
                </a:cubicBezTo>
                <a:cubicBezTo>
                  <a:pt x="1343951" y="4796036"/>
                  <a:pt x="1463013" y="5057643"/>
                  <a:pt x="1622425" y="5285185"/>
                </a:cubicBezTo>
                <a:cubicBezTo>
                  <a:pt x="1781836" y="5512594"/>
                  <a:pt x="1981662" y="5691453"/>
                  <a:pt x="2221904" y="5821760"/>
                </a:cubicBezTo>
                <a:cubicBezTo>
                  <a:pt x="2462146" y="5952067"/>
                  <a:pt x="2741678" y="6017221"/>
                  <a:pt x="3060501" y="6017221"/>
                </a:cubicBezTo>
                <a:cubicBezTo>
                  <a:pt x="3375223" y="6017221"/>
                  <a:pt x="3651646" y="5952067"/>
                  <a:pt x="3889771" y="5821760"/>
                </a:cubicBezTo>
                <a:cubicBezTo>
                  <a:pt x="4128029" y="5691453"/>
                  <a:pt x="4325805" y="5512594"/>
                  <a:pt x="4483100" y="5285185"/>
                </a:cubicBezTo>
                <a:cubicBezTo>
                  <a:pt x="4640527" y="5057643"/>
                  <a:pt x="4759589" y="4796036"/>
                  <a:pt x="4840287" y="4500365"/>
                </a:cubicBezTo>
                <a:cubicBezTo>
                  <a:pt x="4921117" y="4204560"/>
                  <a:pt x="4961532" y="3889177"/>
                  <a:pt x="4961532" y="3554215"/>
                </a:cubicBezTo>
                <a:lnTo>
                  <a:pt x="4961532" y="3411538"/>
                </a:lnTo>
                <a:cubicBezTo>
                  <a:pt x="4961532" y="3080544"/>
                  <a:pt x="4921117" y="2767211"/>
                  <a:pt x="4840287" y="2471540"/>
                </a:cubicBezTo>
                <a:cubicBezTo>
                  <a:pt x="4759589" y="2175736"/>
                  <a:pt x="4639535" y="1913070"/>
                  <a:pt x="4480123" y="1683544"/>
                </a:cubicBezTo>
                <a:cubicBezTo>
                  <a:pt x="4320711" y="1454018"/>
                  <a:pt x="4121877" y="1273109"/>
                  <a:pt x="3883620" y="1140818"/>
                </a:cubicBezTo>
                <a:cubicBezTo>
                  <a:pt x="3645495" y="1008526"/>
                  <a:pt x="3367021" y="942380"/>
                  <a:pt x="3048198" y="942380"/>
                </a:cubicBezTo>
                <a:cubicBezTo>
                  <a:pt x="2733476" y="942380"/>
                  <a:pt x="2456987" y="1008526"/>
                  <a:pt x="2218729" y="1140818"/>
                </a:cubicBezTo>
                <a:cubicBezTo>
                  <a:pt x="1980604" y="1273109"/>
                  <a:pt x="1781836" y="1454018"/>
                  <a:pt x="1622425" y="1683544"/>
                </a:cubicBezTo>
                <a:cubicBezTo>
                  <a:pt x="1463013" y="1913070"/>
                  <a:pt x="1343951" y="2175736"/>
                  <a:pt x="1265237" y="2471540"/>
                </a:cubicBezTo>
                <a:cubicBezTo>
                  <a:pt x="1186523" y="2767211"/>
                  <a:pt x="1147167" y="3080544"/>
                  <a:pt x="1147167" y="3411538"/>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239" name="Freeform 239"/>
          <p:cNvSpPr/>
          <p:nvPr/>
        </p:nvSpPr>
        <p:spPr>
          <a:xfrm>
            <a:off x="4551426" y="4108156"/>
            <a:ext cx="11415" cy="94892"/>
          </a:xfrm>
          <a:custGeom>
            <a:avLst/>
            <a:gdLst/>
            <a:ahLst/>
            <a:cxnLst/>
            <a:rect l="0" t="0" r="0" b="0"/>
            <a:pathLst>
              <a:path w="1147167" h="9525000">
                <a:moveTo>
                  <a:pt x="1147167" y="0"/>
                </a:moveTo>
                <a:lnTo>
                  <a:pt x="1147167" y="9525000"/>
                </a:lnTo>
                <a:lnTo>
                  <a:pt x="0" y="9525000"/>
                </a:lnTo>
                <a:lnTo>
                  <a:pt x="0" y="0"/>
                </a:ln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240" name="Freeform 240"/>
          <p:cNvSpPr/>
          <p:nvPr/>
        </p:nvSpPr>
        <p:spPr>
          <a:xfrm>
            <a:off x="4577799" y="4108156"/>
            <a:ext cx="56364" cy="96158"/>
          </a:xfrm>
          <a:custGeom>
            <a:avLst/>
            <a:gdLst/>
            <a:ahLst/>
            <a:cxnLst/>
            <a:rect l="0" t="0" r="0" b="0"/>
            <a:pathLst>
              <a:path w="5664200" h="9652000">
                <a:moveTo>
                  <a:pt x="4517032" y="8221465"/>
                </a:moveTo>
                <a:lnTo>
                  <a:pt x="4517032" y="0"/>
                </a:lnTo>
                <a:lnTo>
                  <a:pt x="5664200" y="0"/>
                </a:lnTo>
                <a:lnTo>
                  <a:pt x="5664200" y="9525000"/>
                </a:lnTo>
                <a:lnTo>
                  <a:pt x="4615656" y="9525000"/>
                </a:lnTo>
                <a:close/>
                <a:moveTo>
                  <a:pt x="0" y="6246615"/>
                </a:moveTo>
                <a:lnTo>
                  <a:pt x="0" y="6116241"/>
                </a:lnTo>
                <a:cubicBezTo>
                  <a:pt x="0" y="5603479"/>
                  <a:pt x="62970" y="5137283"/>
                  <a:pt x="188912" y="4717654"/>
                </a:cubicBezTo>
                <a:cubicBezTo>
                  <a:pt x="314986" y="4297892"/>
                  <a:pt x="494770" y="3937067"/>
                  <a:pt x="728265" y="3635177"/>
                </a:cubicBezTo>
                <a:cubicBezTo>
                  <a:pt x="961760" y="3333287"/>
                  <a:pt x="1240697" y="3100719"/>
                  <a:pt x="1565076" y="2937471"/>
                </a:cubicBezTo>
                <a:cubicBezTo>
                  <a:pt x="1889587" y="2774091"/>
                  <a:pt x="2252265" y="2692400"/>
                  <a:pt x="2653109" y="2692400"/>
                </a:cubicBezTo>
                <a:cubicBezTo>
                  <a:pt x="3074590" y="2692400"/>
                  <a:pt x="3443419" y="2765756"/>
                  <a:pt x="3759596" y="2912468"/>
                </a:cubicBezTo>
                <a:cubicBezTo>
                  <a:pt x="4075774" y="3059047"/>
                  <a:pt x="4344392" y="3271772"/>
                  <a:pt x="4565451" y="3550643"/>
                </a:cubicBezTo>
                <a:cubicBezTo>
                  <a:pt x="4786510" y="3829381"/>
                  <a:pt x="4961069" y="4165005"/>
                  <a:pt x="5089128" y="4557515"/>
                </a:cubicBezTo>
                <a:cubicBezTo>
                  <a:pt x="5217318" y="4949892"/>
                  <a:pt x="5306218" y="5393995"/>
                  <a:pt x="5355828" y="5889824"/>
                </a:cubicBezTo>
                <a:lnTo>
                  <a:pt x="5355828" y="6460332"/>
                </a:lnTo>
                <a:cubicBezTo>
                  <a:pt x="5310319" y="6952986"/>
                  <a:pt x="5222478" y="7395965"/>
                  <a:pt x="5092303" y="7789268"/>
                </a:cubicBezTo>
                <a:cubicBezTo>
                  <a:pt x="4962128" y="8182439"/>
                  <a:pt x="4786510" y="8517732"/>
                  <a:pt x="4565451" y="8795147"/>
                </a:cubicBezTo>
                <a:cubicBezTo>
                  <a:pt x="4344392" y="9072563"/>
                  <a:pt x="4074715" y="9284759"/>
                  <a:pt x="3756421" y="9431735"/>
                </a:cubicBezTo>
                <a:cubicBezTo>
                  <a:pt x="3438260" y="9578578"/>
                  <a:pt x="3066322" y="9652000"/>
                  <a:pt x="2640607" y="9652000"/>
                </a:cubicBezTo>
                <a:cubicBezTo>
                  <a:pt x="2248098" y="9652000"/>
                  <a:pt x="1889587" y="9567267"/>
                  <a:pt x="1565076" y="9397802"/>
                </a:cubicBezTo>
                <a:cubicBezTo>
                  <a:pt x="1240697" y="9228204"/>
                  <a:pt x="961760" y="8990410"/>
                  <a:pt x="728265" y="8684419"/>
                </a:cubicBezTo>
                <a:cubicBezTo>
                  <a:pt x="494770" y="8378429"/>
                  <a:pt x="314986" y="8017603"/>
                  <a:pt x="188912" y="7601943"/>
                </a:cubicBezTo>
                <a:cubicBezTo>
                  <a:pt x="62970" y="7186282"/>
                  <a:pt x="0" y="6734506"/>
                  <a:pt x="0" y="6246615"/>
                </a:cubicBezTo>
                <a:close/>
                <a:moveTo>
                  <a:pt x="1147167" y="6113066"/>
                </a:moveTo>
                <a:lnTo>
                  <a:pt x="1147167" y="6243440"/>
                </a:lnTo>
                <a:cubicBezTo>
                  <a:pt x="1147167" y="6578270"/>
                  <a:pt x="1181364" y="6892463"/>
                  <a:pt x="1249759" y="7186018"/>
                </a:cubicBezTo>
                <a:cubicBezTo>
                  <a:pt x="1318154" y="7479441"/>
                  <a:pt x="1424781" y="7737806"/>
                  <a:pt x="1569640" y="7961115"/>
                </a:cubicBezTo>
                <a:cubicBezTo>
                  <a:pt x="1714632" y="8184423"/>
                  <a:pt x="1898980" y="8359114"/>
                  <a:pt x="2122685" y="8485188"/>
                </a:cubicBezTo>
                <a:cubicBezTo>
                  <a:pt x="2346391" y="8611130"/>
                  <a:pt x="2613554" y="8674100"/>
                  <a:pt x="2924175" y="8674100"/>
                </a:cubicBezTo>
                <a:cubicBezTo>
                  <a:pt x="3305307" y="8674100"/>
                  <a:pt x="3619103" y="8593469"/>
                  <a:pt x="3865562" y="8432205"/>
                </a:cubicBezTo>
                <a:cubicBezTo>
                  <a:pt x="4112021" y="8270942"/>
                  <a:pt x="4309797" y="8058084"/>
                  <a:pt x="4458890" y="7793633"/>
                </a:cubicBezTo>
                <a:cubicBezTo>
                  <a:pt x="4608115" y="7529050"/>
                  <a:pt x="4724135" y="7241713"/>
                  <a:pt x="4806950" y="6931621"/>
                </a:cubicBezTo>
                <a:lnTo>
                  <a:pt x="4806950" y="5437188"/>
                </a:lnTo>
                <a:cubicBezTo>
                  <a:pt x="4757208" y="5209779"/>
                  <a:pt x="4685704" y="4989645"/>
                  <a:pt x="4592439" y="4776788"/>
                </a:cubicBezTo>
                <a:cubicBezTo>
                  <a:pt x="4499173" y="4563798"/>
                  <a:pt x="4379052" y="4373629"/>
                  <a:pt x="4232076" y="4206280"/>
                </a:cubicBezTo>
                <a:cubicBezTo>
                  <a:pt x="4085100" y="4038799"/>
                  <a:pt x="3904919" y="3905515"/>
                  <a:pt x="3691532" y="3806429"/>
                </a:cubicBezTo>
                <a:cubicBezTo>
                  <a:pt x="3478278" y="3707210"/>
                  <a:pt x="3226660" y="3657600"/>
                  <a:pt x="2936676" y="3657600"/>
                </a:cubicBezTo>
                <a:cubicBezTo>
                  <a:pt x="2621822" y="3657600"/>
                  <a:pt x="2351484" y="3722688"/>
                  <a:pt x="2125662" y="3852863"/>
                </a:cubicBezTo>
                <a:cubicBezTo>
                  <a:pt x="1899972" y="3983038"/>
                  <a:pt x="1714632" y="4160838"/>
                  <a:pt x="1569640" y="4386263"/>
                </a:cubicBezTo>
                <a:cubicBezTo>
                  <a:pt x="1424781" y="4611556"/>
                  <a:pt x="1318154" y="4872038"/>
                  <a:pt x="1249759" y="5167710"/>
                </a:cubicBezTo>
                <a:cubicBezTo>
                  <a:pt x="1181364" y="5463250"/>
                  <a:pt x="1147167" y="5778368"/>
                  <a:pt x="1147167" y="6113066"/>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241" name="Freeform 241"/>
          <p:cNvSpPr/>
          <p:nvPr/>
        </p:nvSpPr>
        <p:spPr>
          <a:xfrm>
            <a:off x="4648533" y="4134979"/>
            <a:ext cx="56679" cy="69335"/>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242" name="Freeform 242"/>
          <p:cNvSpPr/>
          <p:nvPr/>
        </p:nvSpPr>
        <p:spPr>
          <a:xfrm>
            <a:off x="4718253" y="4134979"/>
            <a:ext cx="32301" cy="68069"/>
          </a:xfrm>
          <a:custGeom>
            <a:avLst/>
            <a:gdLst/>
            <a:ahLst/>
            <a:cxnLst/>
            <a:rect l="0" t="0" r="0" b="0"/>
            <a:pathLst>
              <a:path w="3246040" h="6832600">
                <a:moveTo>
                  <a:pt x="1150143" y="1180704"/>
                </a:moveTo>
                <a:lnTo>
                  <a:pt x="1150143" y="6832600"/>
                </a:lnTo>
                <a:lnTo>
                  <a:pt x="0" y="6832600"/>
                </a:lnTo>
                <a:lnTo>
                  <a:pt x="0" y="127000"/>
                </a:lnTo>
                <a:lnTo>
                  <a:pt x="1118989" y="127000"/>
                </a:lnTo>
                <a:close/>
                <a:moveTo>
                  <a:pt x="3246040" y="86916"/>
                </a:moveTo>
                <a:lnTo>
                  <a:pt x="3239889" y="1154510"/>
                </a:lnTo>
                <a:cubicBezTo>
                  <a:pt x="3144771" y="1133872"/>
                  <a:pt x="3054813" y="1120445"/>
                  <a:pt x="2970014" y="1114227"/>
                </a:cubicBezTo>
                <a:cubicBezTo>
                  <a:pt x="2885347" y="1108009"/>
                  <a:pt x="2789237" y="1104900"/>
                  <a:pt x="2681684" y="1104900"/>
                </a:cubicBezTo>
                <a:cubicBezTo>
                  <a:pt x="2417100" y="1104900"/>
                  <a:pt x="2183540" y="1146242"/>
                  <a:pt x="1981001" y="1228924"/>
                </a:cubicBezTo>
                <a:cubicBezTo>
                  <a:pt x="1778462" y="1311606"/>
                  <a:pt x="1606880" y="1427295"/>
                  <a:pt x="1466254" y="1575991"/>
                </a:cubicBezTo>
                <a:cubicBezTo>
                  <a:pt x="1325760" y="1724687"/>
                  <a:pt x="1215165" y="1901362"/>
                  <a:pt x="1134467" y="2106018"/>
                </a:cubicBezTo>
                <a:cubicBezTo>
                  <a:pt x="1053901" y="2310673"/>
                  <a:pt x="1001249" y="2534841"/>
                  <a:pt x="976510" y="2778522"/>
                </a:cubicBezTo>
                <a:lnTo>
                  <a:pt x="654050" y="2964458"/>
                </a:lnTo>
                <a:cubicBezTo>
                  <a:pt x="654050" y="2559249"/>
                  <a:pt x="694332" y="2178844"/>
                  <a:pt x="774898" y="1823244"/>
                </a:cubicBezTo>
                <a:cubicBezTo>
                  <a:pt x="855464" y="1467644"/>
                  <a:pt x="980479" y="1152393"/>
                  <a:pt x="1149945" y="877491"/>
                </a:cubicBezTo>
                <a:cubicBezTo>
                  <a:pt x="1319543" y="602589"/>
                  <a:pt x="1535575" y="387615"/>
                  <a:pt x="1798042" y="232569"/>
                </a:cubicBezTo>
                <a:cubicBezTo>
                  <a:pt x="2060641" y="77524"/>
                  <a:pt x="2373841" y="0"/>
                  <a:pt x="2737643" y="0"/>
                </a:cubicBezTo>
                <a:cubicBezTo>
                  <a:pt x="2820325" y="0"/>
                  <a:pt x="2915377" y="9327"/>
                  <a:pt x="3022798" y="27980"/>
                </a:cubicBezTo>
                <a:cubicBezTo>
                  <a:pt x="3130351" y="46501"/>
                  <a:pt x="3204765" y="66146"/>
                  <a:pt x="3246040" y="86916"/>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243" name="Freeform 243"/>
          <p:cNvSpPr/>
          <p:nvPr/>
        </p:nvSpPr>
        <p:spPr>
          <a:xfrm>
            <a:off x="4758025" y="4134979"/>
            <a:ext cx="53118" cy="69335"/>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244" name="Freeform 244"/>
          <p:cNvSpPr/>
          <p:nvPr/>
        </p:nvSpPr>
        <p:spPr>
          <a:xfrm>
            <a:off x="1000511" y="4252509"/>
            <a:ext cx="89351" cy="66804"/>
          </a:xfrm>
          <a:custGeom>
            <a:avLst/>
            <a:gdLst/>
            <a:ahLst/>
            <a:cxnLst/>
            <a:rect l="0" t="0" r="0" b="0"/>
            <a:pathLst>
              <a:path w="8979296" h="6705600">
                <a:moveTo>
                  <a:pt x="2306835" y="5515769"/>
                </a:moveTo>
                <a:lnTo>
                  <a:pt x="4030662" y="0"/>
                </a:lnTo>
                <a:lnTo>
                  <a:pt x="4787304" y="0"/>
                </a:lnTo>
                <a:lnTo>
                  <a:pt x="4638476" y="1097161"/>
                </a:lnTo>
                <a:lnTo>
                  <a:pt x="2883495" y="6705600"/>
                </a:lnTo>
                <a:lnTo>
                  <a:pt x="2145506" y="6705600"/>
                </a:lnTo>
                <a:close/>
                <a:moveTo>
                  <a:pt x="1147167" y="0"/>
                </a:moveTo>
                <a:lnTo>
                  <a:pt x="2616795" y="5577682"/>
                </a:lnTo>
                <a:lnTo>
                  <a:pt x="2722364" y="6705600"/>
                </a:lnTo>
                <a:lnTo>
                  <a:pt x="1947068" y="6705600"/>
                </a:lnTo>
                <a:lnTo>
                  <a:pt x="0" y="0"/>
                </a:lnTo>
                <a:close/>
                <a:moveTo>
                  <a:pt x="6436717" y="5534422"/>
                </a:moveTo>
                <a:lnTo>
                  <a:pt x="7838281" y="0"/>
                </a:lnTo>
                <a:lnTo>
                  <a:pt x="8979296" y="0"/>
                </a:lnTo>
                <a:lnTo>
                  <a:pt x="7032029" y="6705600"/>
                </a:lnTo>
                <a:lnTo>
                  <a:pt x="6263084" y="6705600"/>
                </a:lnTo>
                <a:close/>
                <a:moveTo>
                  <a:pt x="4954785" y="0"/>
                </a:moveTo>
                <a:lnTo>
                  <a:pt x="6641504" y="5422702"/>
                </a:lnTo>
                <a:lnTo>
                  <a:pt x="6833592" y="6705600"/>
                </a:lnTo>
                <a:lnTo>
                  <a:pt x="6101953" y="6705600"/>
                </a:lnTo>
                <a:lnTo>
                  <a:pt x="4297362" y="1084660"/>
                </a:lnTo>
                <a:lnTo>
                  <a:pt x="4148534" y="0"/>
                </a:ln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245" name="Freeform 245"/>
          <p:cNvSpPr/>
          <p:nvPr/>
        </p:nvSpPr>
        <p:spPr>
          <a:xfrm>
            <a:off x="1100372" y="4228091"/>
            <a:ext cx="13522" cy="91224"/>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246" name="Freeform 246"/>
          <p:cNvSpPr/>
          <p:nvPr/>
        </p:nvSpPr>
        <p:spPr>
          <a:xfrm>
            <a:off x="1122450" y="4236251"/>
            <a:ext cx="36388" cy="84328"/>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247" name="Freeform 247"/>
          <p:cNvSpPr/>
          <p:nvPr/>
        </p:nvSpPr>
        <p:spPr>
          <a:xfrm>
            <a:off x="1171194" y="4224422"/>
            <a:ext cx="52487" cy="94829"/>
          </a:xfrm>
          <a:custGeom>
            <a:avLst/>
            <a:gdLst/>
            <a:ahLst/>
            <a:cxnLst/>
            <a:rect l="0" t="0" r="0" b="0"/>
            <a:pathLst>
              <a:path w="5274667" h="9518650">
                <a:moveTo>
                  <a:pt x="1147167" y="0"/>
                </a:moveTo>
                <a:lnTo>
                  <a:pt x="1147167" y="9518650"/>
                </a:lnTo>
                <a:lnTo>
                  <a:pt x="0" y="9518650"/>
                </a:lnTo>
                <a:lnTo>
                  <a:pt x="0" y="0"/>
                </a:lnTo>
                <a:close/>
                <a:moveTo>
                  <a:pt x="874315" y="5905500"/>
                </a:moveTo>
                <a:lnTo>
                  <a:pt x="396875" y="5905500"/>
                </a:lnTo>
                <a:cubicBezTo>
                  <a:pt x="396875" y="5445655"/>
                  <a:pt x="463086" y="5019940"/>
                  <a:pt x="595510" y="4628357"/>
                </a:cubicBezTo>
                <a:cubicBezTo>
                  <a:pt x="727934" y="4236773"/>
                  <a:pt x="914069" y="3895990"/>
                  <a:pt x="1153914" y="3606007"/>
                </a:cubicBezTo>
                <a:cubicBezTo>
                  <a:pt x="1393891" y="3315891"/>
                  <a:pt x="1680368" y="3091128"/>
                  <a:pt x="2013346" y="2931716"/>
                </a:cubicBezTo>
                <a:cubicBezTo>
                  <a:pt x="2346457" y="2772172"/>
                  <a:pt x="2715749" y="2692400"/>
                  <a:pt x="3121223" y="2692400"/>
                </a:cubicBezTo>
                <a:cubicBezTo>
                  <a:pt x="3452217" y="2692400"/>
                  <a:pt x="3750071" y="2736785"/>
                  <a:pt x="4014787" y="2825552"/>
                </a:cubicBezTo>
                <a:cubicBezTo>
                  <a:pt x="4279635" y="2914320"/>
                  <a:pt x="4506185" y="3055740"/>
                  <a:pt x="4694435" y="3249811"/>
                </a:cubicBezTo>
                <a:cubicBezTo>
                  <a:pt x="4882686" y="3443883"/>
                  <a:pt x="5026421" y="3694775"/>
                  <a:pt x="5125640" y="4002485"/>
                </a:cubicBezTo>
                <a:cubicBezTo>
                  <a:pt x="5224991" y="4310063"/>
                  <a:pt x="5274667" y="4684845"/>
                  <a:pt x="5274667" y="5126832"/>
                </a:cubicBezTo>
                <a:lnTo>
                  <a:pt x="5274667" y="9518650"/>
                </a:lnTo>
                <a:lnTo>
                  <a:pt x="4127500" y="9518650"/>
                </a:lnTo>
                <a:lnTo>
                  <a:pt x="4127500" y="5113536"/>
                </a:lnTo>
                <a:cubicBezTo>
                  <a:pt x="4127500" y="4762434"/>
                  <a:pt x="4075707" y="4480521"/>
                  <a:pt x="3972123" y="4267796"/>
                </a:cubicBezTo>
                <a:cubicBezTo>
                  <a:pt x="3868671" y="4055071"/>
                  <a:pt x="3717594" y="3900223"/>
                  <a:pt x="3518892" y="3803254"/>
                </a:cubicBezTo>
                <a:cubicBezTo>
                  <a:pt x="3320322" y="3706151"/>
                  <a:pt x="3076178" y="3657600"/>
                  <a:pt x="2786459" y="3657600"/>
                </a:cubicBezTo>
                <a:cubicBezTo>
                  <a:pt x="2500841" y="3657600"/>
                  <a:pt x="2241087" y="3717330"/>
                  <a:pt x="2007195" y="3836790"/>
                </a:cubicBezTo>
                <a:cubicBezTo>
                  <a:pt x="1773435" y="3956117"/>
                  <a:pt x="1572749" y="4120754"/>
                  <a:pt x="1405135" y="4330700"/>
                </a:cubicBezTo>
                <a:cubicBezTo>
                  <a:pt x="1237522" y="4540647"/>
                  <a:pt x="1107148" y="4780492"/>
                  <a:pt x="1014015" y="5050235"/>
                </a:cubicBezTo>
                <a:cubicBezTo>
                  <a:pt x="920882" y="5319845"/>
                  <a:pt x="874315" y="5604934"/>
                  <a:pt x="874315" y="590550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248" name="Freeform 248"/>
          <p:cNvSpPr/>
          <p:nvPr/>
        </p:nvSpPr>
        <p:spPr>
          <a:xfrm>
            <a:off x="1269185" y="4251245"/>
            <a:ext cx="55085" cy="69335"/>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249" name="Freeform 249"/>
          <p:cNvSpPr/>
          <p:nvPr/>
        </p:nvSpPr>
        <p:spPr>
          <a:xfrm>
            <a:off x="1367304" y="4251245"/>
            <a:ext cx="53118" cy="69335"/>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250" name="Freeform 250"/>
          <p:cNvSpPr/>
          <p:nvPr/>
        </p:nvSpPr>
        <p:spPr>
          <a:xfrm>
            <a:off x="1426662" y="4236251"/>
            <a:ext cx="36388" cy="84328"/>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251" name="Freeform 251"/>
          <p:cNvSpPr/>
          <p:nvPr/>
        </p:nvSpPr>
        <p:spPr>
          <a:xfrm>
            <a:off x="1473383" y="4251245"/>
            <a:ext cx="55085" cy="69335"/>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252" name="Freeform 252"/>
          <p:cNvSpPr/>
          <p:nvPr/>
        </p:nvSpPr>
        <p:spPr>
          <a:xfrm>
            <a:off x="1543105" y="4251245"/>
            <a:ext cx="52424" cy="68006"/>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253" name="Freeform 253"/>
          <p:cNvSpPr/>
          <p:nvPr/>
        </p:nvSpPr>
        <p:spPr>
          <a:xfrm>
            <a:off x="1609034" y="4224422"/>
            <a:ext cx="56364" cy="96158"/>
          </a:xfrm>
          <a:custGeom>
            <a:avLst/>
            <a:gdLst/>
            <a:ahLst/>
            <a:cxnLst/>
            <a:rect l="0" t="0" r="0" b="0"/>
            <a:pathLst>
              <a:path w="5664200" h="9652000">
                <a:moveTo>
                  <a:pt x="4517032" y="8221465"/>
                </a:moveTo>
                <a:lnTo>
                  <a:pt x="4517032" y="0"/>
                </a:lnTo>
                <a:lnTo>
                  <a:pt x="5664200" y="0"/>
                </a:lnTo>
                <a:lnTo>
                  <a:pt x="5664200" y="9525000"/>
                </a:lnTo>
                <a:lnTo>
                  <a:pt x="4615656" y="9525000"/>
                </a:lnTo>
                <a:close/>
                <a:moveTo>
                  <a:pt x="0" y="6246615"/>
                </a:moveTo>
                <a:lnTo>
                  <a:pt x="0" y="6116241"/>
                </a:lnTo>
                <a:cubicBezTo>
                  <a:pt x="0" y="5603479"/>
                  <a:pt x="62970" y="5137283"/>
                  <a:pt x="188912" y="4717654"/>
                </a:cubicBezTo>
                <a:cubicBezTo>
                  <a:pt x="314986" y="4297892"/>
                  <a:pt x="494770" y="3937067"/>
                  <a:pt x="728265" y="3635177"/>
                </a:cubicBezTo>
                <a:cubicBezTo>
                  <a:pt x="961760" y="3333287"/>
                  <a:pt x="1240697" y="3100719"/>
                  <a:pt x="1565076" y="2937471"/>
                </a:cubicBezTo>
                <a:cubicBezTo>
                  <a:pt x="1889587" y="2774091"/>
                  <a:pt x="2252265" y="2692400"/>
                  <a:pt x="2653109" y="2692400"/>
                </a:cubicBezTo>
                <a:cubicBezTo>
                  <a:pt x="3074590" y="2692400"/>
                  <a:pt x="3443419" y="2765756"/>
                  <a:pt x="3759596" y="2912468"/>
                </a:cubicBezTo>
                <a:cubicBezTo>
                  <a:pt x="4075774" y="3059047"/>
                  <a:pt x="4344392" y="3271772"/>
                  <a:pt x="4565451" y="3550643"/>
                </a:cubicBezTo>
                <a:cubicBezTo>
                  <a:pt x="4786510" y="3829381"/>
                  <a:pt x="4961069" y="4165005"/>
                  <a:pt x="5089128" y="4557515"/>
                </a:cubicBezTo>
                <a:cubicBezTo>
                  <a:pt x="5217318" y="4949892"/>
                  <a:pt x="5306218" y="5393995"/>
                  <a:pt x="5355828" y="5889824"/>
                </a:cubicBezTo>
                <a:lnTo>
                  <a:pt x="5355828" y="6460332"/>
                </a:lnTo>
                <a:cubicBezTo>
                  <a:pt x="5310319" y="6952986"/>
                  <a:pt x="5222478" y="7395965"/>
                  <a:pt x="5092303" y="7789268"/>
                </a:cubicBezTo>
                <a:cubicBezTo>
                  <a:pt x="4962128" y="8182439"/>
                  <a:pt x="4786510" y="8517732"/>
                  <a:pt x="4565451" y="8795147"/>
                </a:cubicBezTo>
                <a:cubicBezTo>
                  <a:pt x="4344392" y="9072563"/>
                  <a:pt x="4074715" y="9284759"/>
                  <a:pt x="3756421" y="9431735"/>
                </a:cubicBezTo>
                <a:cubicBezTo>
                  <a:pt x="3438260" y="9578578"/>
                  <a:pt x="3066322" y="9652000"/>
                  <a:pt x="2640607" y="9652000"/>
                </a:cubicBezTo>
                <a:cubicBezTo>
                  <a:pt x="2248098" y="9652000"/>
                  <a:pt x="1889587" y="9567267"/>
                  <a:pt x="1565076" y="9397802"/>
                </a:cubicBezTo>
                <a:cubicBezTo>
                  <a:pt x="1240697" y="9228204"/>
                  <a:pt x="961760" y="8990410"/>
                  <a:pt x="728265" y="8684419"/>
                </a:cubicBezTo>
                <a:cubicBezTo>
                  <a:pt x="494770" y="8378429"/>
                  <a:pt x="314986" y="8017603"/>
                  <a:pt x="188912" y="7601943"/>
                </a:cubicBezTo>
                <a:cubicBezTo>
                  <a:pt x="62970" y="7186282"/>
                  <a:pt x="0" y="6734506"/>
                  <a:pt x="0" y="6246615"/>
                </a:cubicBezTo>
                <a:close/>
                <a:moveTo>
                  <a:pt x="1147167" y="6113066"/>
                </a:moveTo>
                <a:lnTo>
                  <a:pt x="1147167" y="6243440"/>
                </a:lnTo>
                <a:cubicBezTo>
                  <a:pt x="1147167" y="6578270"/>
                  <a:pt x="1181364" y="6892463"/>
                  <a:pt x="1249759" y="7186018"/>
                </a:cubicBezTo>
                <a:cubicBezTo>
                  <a:pt x="1318154" y="7479441"/>
                  <a:pt x="1424781" y="7737806"/>
                  <a:pt x="1569640" y="7961115"/>
                </a:cubicBezTo>
                <a:cubicBezTo>
                  <a:pt x="1714632" y="8184423"/>
                  <a:pt x="1898980" y="8359114"/>
                  <a:pt x="2122685" y="8485188"/>
                </a:cubicBezTo>
                <a:cubicBezTo>
                  <a:pt x="2346391" y="8611130"/>
                  <a:pt x="2613554" y="8674100"/>
                  <a:pt x="2924175" y="8674100"/>
                </a:cubicBezTo>
                <a:cubicBezTo>
                  <a:pt x="3305307" y="8674100"/>
                  <a:pt x="3619103" y="8593469"/>
                  <a:pt x="3865562" y="8432205"/>
                </a:cubicBezTo>
                <a:cubicBezTo>
                  <a:pt x="4112021" y="8270942"/>
                  <a:pt x="4309797" y="8058084"/>
                  <a:pt x="4458890" y="7793633"/>
                </a:cubicBezTo>
                <a:cubicBezTo>
                  <a:pt x="4608115" y="7529050"/>
                  <a:pt x="4724135" y="7241713"/>
                  <a:pt x="4806950" y="6931621"/>
                </a:cubicBezTo>
                <a:lnTo>
                  <a:pt x="4806950" y="5437188"/>
                </a:lnTo>
                <a:cubicBezTo>
                  <a:pt x="4757208" y="5209779"/>
                  <a:pt x="4685704" y="4989645"/>
                  <a:pt x="4592439" y="4776788"/>
                </a:cubicBezTo>
                <a:cubicBezTo>
                  <a:pt x="4499173" y="4563798"/>
                  <a:pt x="4379052" y="4373629"/>
                  <a:pt x="4232076" y="4206280"/>
                </a:cubicBezTo>
                <a:cubicBezTo>
                  <a:pt x="4085100" y="4038799"/>
                  <a:pt x="3904919" y="3905515"/>
                  <a:pt x="3691532" y="3806429"/>
                </a:cubicBezTo>
                <a:cubicBezTo>
                  <a:pt x="3478278" y="3707210"/>
                  <a:pt x="3226660" y="3657600"/>
                  <a:pt x="2936676" y="3657600"/>
                </a:cubicBezTo>
                <a:cubicBezTo>
                  <a:pt x="2621822" y="3657600"/>
                  <a:pt x="2351484" y="3722688"/>
                  <a:pt x="2125662" y="3852863"/>
                </a:cubicBezTo>
                <a:cubicBezTo>
                  <a:pt x="1899972" y="3983038"/>
                  <a:pt x="1714632" y="4160838"/>
                  <a:pt x="1569640" y="4386263"/>
                </a:cubicBezTo>
                <a:cubicBezTo>
                  <a:pt x="1424781" y="4611556"/>
                  <a:pt x="1318154" y="4872038"/>
                  <a:pt x="1249759" y="5167710"/>
                </a:cubicBezTo>
                <a:cubicBezTo>
                  <a:pt x="1181364" y="5463250"/>
                  <a:pt x="1147167" y="5778368"/>
                  <a:pt x="1147167" y="6113066"/>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254" name="Freeform 254"/>
          <p:cNvSpPr/>
          <p:nvPr/>
        </p:nvSpPr>
        <p:spPr>
          <a:xfrm>
            <a:off x="1680841" y="4251245"/>
            <a:ext cx="55085" cy="69335"/>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255" name="Freeform 255"/>
          <p:cNvSpPr/>
          <p:nvPr/>
        </p:nvSpPr>
        <p:spPr>
          <a:xfrm>
            <a:off x="1750625" y="4251245"/>
            <a:ext cx="32301" cy="68069"/>
          </a:xfrm>
          <a:custGeom>
            <a:avLst/>
            <a:gdLst/>
            <a:ahLst/>
            <a:cxnLst/>
            <a:rect l="0" t="0" r="0" b="0"/>
            <a:pathLst>
              <a:path w="3246040" h="6832600">
                <a:moveTo>
                  <a:pt x="1150143" y="1180704"/>
                </a:moveTo>
                <a:lnTo>
                  <a:pt x="1150143" y="6832600"/>
                </a:lnTo>
                <a:lnTo>
                  <a:pt x="0" y="6832600"/>
                </a:lnTo>
                <a:lnTo>
                  <a:pt x="0" y="127000"/>
                </a:lnTo>
                <a:lnTo>
                  <a:pt x="1118989" y="127000"/>
                </a:lnTo>
                <a:close/>
                <a:moveTo>
                  <a:pt x="3246040" y="86916"/>
                </a:moveTo>
                <a:lnTo>
                  <a:pt x="3239889" y="1154510"/>
                </a:lnTo>
                <a:cubicBezTo>
                  <a:pt x="3144771" y="1133872"/>
                  <a:pt x="3054813" y="1120445"/>
                  <a:pt x="2970014" y="1114227"/>
                </a:cubicBezTo>
                <a:cubicBezTo>
                  <a:pt x="2885347" y="1108009"/>
                  <a:pt x="2789237" y="1104900"/>
                  <a:pt x="2681684" y="1104900"/>
                </a:cubicBezTo>
                <a:cubicBezTo>
                  <a:pt x="2417100" y="1104900"/>
                  <a:pt x="2183540" y="1146242"/>
                  <a:pt x="1981001" y="1228924"/>
                </a:cubicBezTo>
                <a:cubicBezTo>
                  <a:pt x="1778462" y="1311606"/>
                  <a:pt x="1606880" y="1427295"/>
                  <a:pt x="1466254" y="1575991"/>
                </a:cubicBezTo>
                <a:cubicBezTo>
                  <a:pt x="1325760" y="1724687"/>
                  <a:pt x="1215165" y="1901362"/>
                  <a:pt x="1134467" y="2106018"/>
                </a:cubicBezTo>
                <a:cubicBezTo>
                  <a:pt x="1053901" y="2310673"/>
                  <a:pt x="1001249" y="2534841"/>
                  <a:pt x="976510" y="2778522"/>
                </a:cubicBezTo>
                <a:lnTo>
                  <a:pt x="654050" y="2964458"/>
                </a:lnTo>
                <a:cubicBezTo>
                  <a:pt x="654050" y="2559249"/>
                  <a:pt x="694332" y="2178844"/>
                  <a:pt x="774898" y="1823244"/>
                </a:cubicBezTo>
                <a:cubicBezTo>
                  <a:pt x="855464" y="1467644"/>
                  <a:pt x="980479" y="1152393"/>
                  <a:pt x="1149945" y="877491"/>
                </a:cubicBezTo>
                <a:cubicBezTo>
                  <a:pt x="1319543" y="602589"/>
                  <a:pt x="1535575" y="387615"/>
                  <a:pt x="1798042" y="232569"/>
                </a:cubicBezTo>
                <a:cubicBezTo>
                  <a:pt x="2060641" y="77524"/>
                  <a:pt x="2373841" y="0"/>
                  <a:pt x="2737643" y="0"/>
                </a:cubicBezTo>
                <a:cubicBezTo>
                  <a:pt x="2820325" y="0"/>
                  <a:pt x="2915377" y="9327"/>
                  <a:pt x="3022798" y="27980"/>
                </a:cubicBezTo>
                <a:cubicBezTo>
                  <a:pt x="3130351" y="46501"/>
                  <a:pt x="3204765" y="66146"/>
                  <a:pt x="3246040" y="86916"/>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256" name="Freeform 256"/>
          <p:cNvSpPr/>
          <p:nvPr/>
        </p:nvSpPr>
        <p:spPr>
          <a:xfrm>
            <a:off x="1790459" y="4224422"/>
            <a:ext cx="56364" cy="96158"/>
          </a:xfrm>
          <a:custGeom>
            <a:avLst/>
            <a:gdLst/>
            <a:ahLst/>
            <a:cxnLst/>
            <a:rect l="0" t="0" r="0" b="0"/>
            <a:pathLst>
              <a:path w="5664200" h="9652000">
                <a:moveTo>
                  <a:pt x="4517032" y="8221465"/>
                </a:moveTo>
                <a:lnTo>
                  <a:pt x="4517032" y="0"/>
                </a:lnTo>
                <a:lnTo>
                  <a:pt x="5664200" y="0"/>
                </a:lnTo>
                <a:lnTo>
                  <a:pt x="5664200" y="9525000"/>
                </a:lnTo>
                <a:lnTo>
                  <a:pt x="4615656" y="9525000"/>
                </a:lnTo>
                <a:close/>
                <a:moveTo>
                  <a:pt x="0" y="6246615"/>
                </a:moveTo>
                <a:lnTo>
                  <a:pt x="0" y="6116241"/>
                </a:lnTo>
                <a:cubicBezTo>
                  <a:pt x="0" y="5603479"/>
                  <a:pt x="62970" y="5137283"/>
                  <a:pt x="188912" y="4717654"/>
                </a:cubicBezTo>
                <a:cubicBezTo>
                  <a:pt x="314986" y="4297892"/>
                  <a:pt x="494770" y="3937067"/>
                  <a:pt x="728265" y="3635177"/>
                </a:cubicBezTo>
                <a:cubicBezTo>
                  <a:pt x="961760" y="3333287"/>
                  <a:pt x="1240697" y="3100719"/>
                  <a:pt x="1565076" y="2937471"/>
                </a:cubicBezTo>
                <a:cubicBezTo>
                  <a:pt x="1889587" y="2774091"/>
                  <a:pt x="2252265" y="2692400"/>
                  <a:pt x="2653109" y="2692400"/>
                </a:cubicBezTo>
                <a:cubicBezTo>
                  <a:pt x="3074590" y="2692400"/>
                  <a:pt x="3443419" y="2765756"/>
                  <a:pt x="3759596" y="2912468"/>
                </a:cubicBezTo>
                <a:cubicBezTo>
                  <a:pt x="4075774" y="3059047"/>
                  <a:pt x="4344392" y="3271772"/>
                  <a:pt x="4565451" y="3550643"/>
                </a:cubicBezTo>
                <a:cubicBezTo>
                  <a:pt x="4786510" y="3829381"/>
                  <a:pt x="4961069" y="4165005"/>
                  <a:pt x="5089128" y="4557515"/>
                </a:cubicBezTo>
                <a:cubicBezTo>
                  <a:pt x="5217318" y="4949892"/>
                  <a:pt x="5306218" y="5393995"/>
                  <a:pt x="5355828" y="5889824"/>
                </a:cubicBezTo>
                <a:lnTo>
                  <a:pt x="5355828" y="6460332"/>
                </a:lnTo>
                <a:cubicBezTo>
                  <a:pt x="5310319" y="6952986"/>
                  <a:pt x="5222478" y="7395965"/>
                  <a:pt x="5092303" y="7789268"/>
                </a:cubicBezTo>
                <a:cubicBezTo>
                  <a:pt x="4962128" y="8182439"/>
                  <a:pt x="4786510" y="8517732"/>
                  <a:pt x="4565451" y="8795147"/>
                </a:cubicBezTo>
                <a:cubicBezTo>
                  <a:pt x="4344392" y="9072563"/>
                  <a:pt x="4074715" y="9284759"/>
                  <a:pt x="3756421" y="9431735"/>
                </a:cubicBezTo>
                <a:cubicBezTo>
                  <a:pt x="3438260" y="9578578"/>
                  <a:pt x="3066322" y="9652000"/>
                  <a:pt x="2640607" y="9652000"/>
                </a:cubicBezTo>
                <a:cubicBezTo>
                  <a:pt x="2248098" y="9652000"/>
                  <a:pt x="1889587" y="9567267"/>
                  <a:pt x="1565076" y="9397802"/>
                </a:cubicBezTo>
                <a:cubicBezTo>
                  <a:pt x="1240697" y="9228204"/>
                  <a:pt x="961760" y="8990410"/>
                  <a:pt x="728265" y="8684419"/>
                </a:cubicBezTo>
                <a:cubicBezTo>
                  <a:pt x="494770" y="8378429"/>
                  <a:pt x="314986" y="8017603"/>
                  <a:pt x="188912" y="7601943"/>
                </a:cubicBezTo>
                <a:cubicBezTo>
                  <a:pt x="62970" y="7186282"/>
                  <a:pt x="0" y="6734506"/>
                  <a:pt x="0" y="6246615"/>
                </a:cubicBezTo>
                <a:close/>
                <a:moveTo>
                  <a:pt x="1147167" y="6113066"/>
                </a:moveTo>
                <a:lnTo>
                  <a:pt x="1147167" y="6243440"/>
                </a:lnTo>
                <a:cubicBezTo>
                  <a:pt x="1147167" y="6578270"/>
                  <a:pt x="1181364" y="6892463"/>
                  <a:pt x="1249759" y="7186018"/>
                </a:cubicBezTo>
                <a:cubicBezTo>
                  <a:pt x="1318154" y="7479441"/>
                  <a:pt x="1424781" y="7737806"/>
                  <a:pt x="1569640" y="7961115"/>
                </a:cubicBezTo>
                <a:cubicBezTo>
                  <a:pt x="1714632" y="8184423"/>
                  <a:pt x="1898980" y="8359114"/>
                  <a:pt x="2122685" y="8485188"/>
                </a:cubicBezTo>
                <a:cubicBezTo>
                  <a:pt x="2346391" y="8611130"/>
                  <a:pt x="2613554" y="8674100"/>
                  <a:pt x="2924175" y="8674100"/>
                </a:cubicBezTo>
                <a:cubicBezTo>
                  <a:pt x="3305307" y="8674100"/>
                  <a:pt x="3619103" y="8593469"/>
                  <a:pt x="3865562" y="8432205"/>
                </a:cubicBezTo>
                <a:cubicBezTo>
                  <a:pt x="4112021" y="8270942"/>
                  <a:pt x="4309797" y="8058084"/>
                  <a:pt x="4458890" y="7793633"/>
                </a:cubicBezTo>
                <a:cubicBezTo>
                  <a:pt x="4608115" y="7529050"/>
                  <a:pt x="4724135" y="7241713"/>
                  <a:pt x="4806950" y="6931621"/>
                </a:cubicBezTo>
                <a:lnTo>
                  <a:pt x="4806950" y="5437188"/>
                </a:lnTo>
                <a:cubicBezTo>
                  <a:pt x="4757208" y="5209779"/>
                  <a:pt x="4685704" y="4989645"/>
                  <a:pt x="4592439" y="4776788"/>
                </a:cubicBezTo>
                <a:cubicBezTo>
                  <a:pt x="4499173" y="4563798"/>
                  <a:pt x="4379052" y="4373629"/>
                  <a:pt x="4232076" y="4206280"/>
                </a:cubicBezTo>
                <a:cubicBezTo>
                  <a:pt x="4085100" y="4038799"/>
                  <a:pt x="3904919" y="3905515"/>
                  <a:pt x="3691532" y="3806429"/>
                </a:cubicBezTo>
                <a:cubicBezTo>
                  <a:pt x="3478278" y="3707210"/>
                  <a:pt x="3226660" y="3657600"/>
                  <a:pt x="2936676" y="3657600"/>
                </a:cubicBezTo>
                <a:cubicBezTo>
                  <a:pt x="2621822" y="3657600"/>
                  <a:pt x="2351484" y="3722688"/>
                  <a:pt x="2125662" y="3852863"/>
                </a:cubicBezTo>
                <a:cubicBezTo>
                  <a:pt x="1899972" y="3983038"/>
                  <a:pt x="1714632" y="4160838"/>
                  <a:pt x="1569640" y="4386263"/>
                </a:cubicBezTo>
                <a:cubicBezTo>
                  <a:pt x="1424781" y="4611556"/>
                  <a:pt x="1318154" y="4872038"/>
                  <a:pt x="1249759" y="5167710"/>
                </a:cubicBezTo>
                <a:cubicBezTo>
                  <a:pt x="1181364" y="5463250"/>
                  <a:pt x="1147167" y="5778368"/>
                  <a:pt x="1147167" y="6113066"/>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257" name="Freeform 257"/>
          <p:cNvSpPr/>
          <p:nvPr/>
        </p:nvSpPr>
        <p:spPr>
          <a:xfrm>
            <a:off x="1892622" y="4251245"/>
            <a:ext cx="53118" cy="69335"/>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258" name="Freeform 258"/>
          <p:cNvSpPr/>
          <p:nvPr/>
        </p:nvSpPr>
        <p:spPr>
          <a:xfrm>
            <a:off x="1957099" y="4251245"/>
            <a:ext cx="56679" cy="69335"/>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259" name="Freeform 259"/>
          <p:cNvSpPr/>
          <p:nvPr/>
        </p:nvSpPr>
        <p:spPr>
          <a:xfrm>
            <a:off x="2018731" y="4236251"/>
            <a:ext cx="36388" cy="84328"/>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260" name="Freeform 260"/>
          <p:cNvSpPr/>
          <p:nvPr/>
        </p:nvSpPr>
        <p:spPr>
          <a:xfrm>
            <a:off x="2095681" y="4251245"/>
            <a:ext cx="60786" cy="69335"/>
          </a:xfrm>
          <a:custGeom>
            <a:avLst/>
            <a:gdLst/>
            <a:ahLst/>
            <a:cxnLst/>
            <a:rect l="0" t="0" r="0" b="0"/>
            <a:pathLst>
              <a:path w="6108700" h="6959600">
                <a:moveTo>
                  <a:pt x="0" y="3554215"/>
                </a:moveTo>
                <a:lnTo>
                  <a:pt x="0" y="3411538"/>
                </a:lnTo>
                <a:cubicBezTo>
                  <a:pt x="0" y="2927615"/>
                  <a:pt x="70246" y="2477890"/>
                  <a:pt x="210740" y="2062361"/>
                </a:cubicBezTo>
                <a:cubicBezTo>
                  <a:pt x="351366" y="1646701"/>
                  <a:pt x="553971" y="1284883"/>
                  <a:pt x="818554" y="976908"/>
                </a:cubicBezTo>
                <a:cubicBezTo>
                  <a:pt x="1083270" y="668801"/>
                  <a:pt x="1403746" y="428956"/>
                  <a:pt x="1779984" y="257374"/>
                </a:cubicBezTo>
                <a:cubicBezTo>
                  <a:pt x="2156221" y="85791"/>
                  <a:pt x="2577901" y="0"/>
                  <a:pt x="3045023" y="0"/>
                </a:cubicBezTo>
                <a:cubicBezTo>
                  <a:pt x="3516378" y="0"/>
                  <a:pt x="3941167" y="85791"/>
                  <a:pt x="4319389" y="257374"/>
                </a:cubicBezTo>
                <a:cubicBezTo>
                  <a:pt x="4697743" y="428956"/>
                  <a:pt x="5020270" y="668801"/>
                  <a:pt x="5286970" y="976908"/>
                </a:cubicBezTo>
                <a:cubicBezTo>
                  <a:pt x="5553670" y="1284883"/>
                  <a:pt x="5757267" y="1646701"/>
                  <a:pt x="5897760" y="2062361"/>
                </a:cubicBezTo>
                <a:cubicBezTo>
                  <a:pt x="6038387" y="2477890"/>
                  <a:pt x="6108700" y="2927615"/>
                  <a:pt x="6108700" y="3411538"/>
                </a:cubicBezTo>
                <a:lnTo>
                  <a:pt x="6108700" y="3554215"/>
                </a:lnTo>
                <a:cubicBezTo>
                  <a:pt x="6108700" y="4038005"/>
                  <a:pt x="6038387" y="4486672"/>
                  <a:pt x="5897760" y="4900216"/>
                </a:cubicBezTo>
                <a:cubicBezTo>
                  <a:pt x="5757267" y="5313760"/>
                  <a:pt x="5553670" y="5674585"/>
                  <a:pt x="5286970" y="5982693"/>
                </a:cubicBezTo>
                <a:cubicBezTo>
                  <a:pt x="5020270" y="6290800"/>
                  <a:pt x="4699860" y="6530645"/>
                  <a:pt x="4325739" y="6702227"/>
                </a:cubicBezTo>
                <a:cubicBezTo>
                  <a:pt x="3951618" y="6873808"/>
                  <a:pt x="3528814" y="6959600"/>
                  <a:pt x="3057326" y="6959600"/>
                </a:cubicBezTo>
                <a:cubicBezTo>
                  <a:pt x="2586103" y="6959600"/>
                  <a:pt x="2162373" y="6873808"/>
                  <a:pt x="1786135" y="6702227"/>
                </a:cubicBezTo>
                <a:cubicBezTo>
                  <a:pt x="1409898" y="6530645"/>
                  <a:pt x="1088429" y="6290800"/>
                  <a:pt x="821729" y="5982693"/>
                </a:cubicBezTo>
                <a:cubicBezTo>
                  <a:pt x="555029" y="5674585"/>
                  <a:pt x="351366" y="5313760"/>
                  <a:pt x="210740" y="4900216"/>
                </a:cubicBezTo>
                <a:cubicBezTo>
                  <a:pt x="70246" y="4486672"/>
                  <a:pt x="0" y="4038005"/>
                  <a:pt x="0" y="3554215"/>
                </a:cubicBezTo>
                <a:close/>
                <a:moveTo>
                  <a:pt x="1147167" y="3411538"/>
                </a:moveTo>
                <a:lnTo>
                  <a:pt x="1147167" y="3554215"/>
                </a:lnTo>
                <a:cubicBezTo>
                  <a:pt x="1147167" y="3889177"/>
                  <a:pt x="1186523" y="4204560"/>
                  <a:pt x="1265237" y="4500365"/>
                </a:cubicBezTo>
                <a:cubicBezTo>
                  <a:pt x="1343951" y="4796036"/>
                  <a:pt x="1463013" y="5057643"/>
                  <a:pt x="1622425" y="5285185"/>
                </a:cubicBezTo>
                <a:cubicBezTo>
                  <a:pt x="1781836" y="5512594"/>
                  <a:pt x="1981662" y="5691453"/>
                  <a:pt x="2221904" y="5821760"/>
                </a:cubicBezTo>
                <a:cubicBezTo>
                  <a:pt x="2462146" y="5952067"/>
                  <a:pt x="2741678" y="6017221"/>
                  <a:pt x="3060501" y="6017221"/>
                </a:cubicBezTo>
                <a:cubicBezTo>
                  <a:pt x="3375223" y="6017221"/>
                  <a:pt x="3651646" y="5952067"/>
                  <a:pt x="3889771" y="5821760"/>
                </a:cubicBezTo>
                <a:cubicBezTo>
                  <a:pt x="4128029" y="5691453"/>
                  <a:pt x="4325805" y="5512594"/>
                  <a:pt x="4483100" y="5285185"/>
                </a:cubicBezTo>
                <a:cubicBezTo>
                  <a:pt x="4640527" y="5057643"/>
                  <a:pt x="4759589" y="4796036"/>
                  <a:pt x="4840287" y="4500365"/>
                </a:cubicBezTo>
                <a:cubicBezTo>
                  <a:pt x="4921117" y="4204560"/>
                  <a:pt x="4961532" y="3889177"/>
                  <a:pt x="4961532" y="3554215"/>
                </a:cubicBezTo>
                <a:lnTo>
                  <a:pt x="4961532" y="3411538"/>
                </a:lnTo>
                <a:cubicBezTo>
                  <a:pt x="4961532" y="3080544"/>
                  <a:pt x="4921117" y="2767211"/>
                  <a:pt x="4840287" y="2471540"/>
                </a:cubicBezTo>
                <a:cubicBezTo>
                  <a:pt x="4759589" y="2175736"/>
                  <a:pt x="4639535" y="1913070"/>
                  <a:pt x="4480123" y="1683544"/>
                </a:cubicBezTo>
                <a:cubicBezTo>
                  <a:pt x="4320711" y="1454018"/>
                  <a:pt x="4121877" y="1273109"/>
                  <a:pt x="3883620" y="1140818"/>
                </a:cubicBezTo>
                <a:cubicBezTo>
                  <a:pt x="3645495" y="1008526"/>
                  <a:pt x="3367021" y="942380"/>
                  <a:pt x="3048198" y="942380"/>
                </a:cubicBezTo>
                <a:cubicBezTo>
                  <a:pt x="2733476" y="942380"/>
                  <a:pt x="2456987" y="1008526"/>
                  <a:pt x="2218729" y="1140818"/>
                </a:cubicBezTo>
                <a:cubicBezTo>
                  <a:pt x="1980604" y="1273109"/>
                  <a:pt x="1781836" y="1454018"/>
                  <a:pt x="1622425" y="1683544"/>
                </a:cubicBezTo>
                <a:cubicBezTo>
                  <a:pt x="1463013" y="1913070"/>
                  <a:pt x="1343951" y="2175736"/>
                  <a:pt x="1265237" y="2471540"/>
                </a:cubicBezTo>
                <a:cubicBezTo>
                  <a:pt x="1186523" y="2767211"/>
                  <a:pt x="1147167" y="3080544"/>
                  <a:pt x="1147167" y="3411538"/>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261" name="Freeform 261"/>
          <p:cNvSpPr/>
          <p:nvPr/>
        </p:nvSpPr>
        <p:spPr>
          <a:xfrm>
            <a:off x="2164645" y="4223156"/>
            <a:ext cx="40339" cy="96158"/>
          </a:xfrm>
          <a:custGeom>
            <a:avLst/>
            <a:gdLst/>
            <a:ahLst/>
            <a:cxnLst/>
            <a:rect l="0" t="0" r="0" b="0"/>
            <a:pathLst>
              <a:path w="4053879" h="9652000">
                <a:moveTo>
                  <a:pt x="2207617" y="9652000"/>
                </a:moveTo>
                <a:lnTo>
                  <a:pt x="1060450" y="9652000"/>
                </a:lnTo>
                <a:lnTo>
                  <a:pt x="1060450" y="2237979"/>
                </a:lnTo>
                <a:cubicBezTo>
                  <a:pt x="1060450" y="1754452"/>
                  <a:pt x="1148225" y="1346399"/>
                  <a:pt x="1323776" y="1013818"/>
                </a:cubicBezTo>
                <a:cubicBezTo>
                  <a:pt x="1499327" y="681104"/>
                  <a:pt x="1752335" y="428956"/>
                  <a:pt x="2082800" y="257374"/>
                </a:cubicBezTo>
                <a:cubicBezTo>
                  <a:pt x="2413396" y="85791"/>
                  <a:pt x="2805972" y="0"/>
                  <a:pt x="3260526" y="0"/>
                </a:cubicBezTo>
                <a:cubicBezTo>
                  <a:pt x="3392818" y="0"/>
                  <a:pt x="3526102" y="8269"/>
                  <a:pt x="3660378" y="24805"/>
                </a:cubicBezTo>
                <a:cubicBezTo>
                  <a:pt x="3794654" y="41210"/>
                  <a:pt x="3925821" y="65948"/>
                  <a:pt x="4053879" y="99021"/>
                </a:cubicBezTo>
                <a:lnTo>
                  <a:pt x="3991768" y="1033860"/>
                </a:lnTo>
                <a:cubicBezTo>
                  <a:pt x="3905117" y="1013090"/>
                  <a:pt x="3807023" y="998604"/>
                  <a:pt x="3697485" y="990402"/>
                </a:cubicBezTo>
                <a:cubicBezTo>
                  <a:pt x="3588080" y="982068"/>
                  <a:pt x="3479667" y="977900"/>
                  <a:pt x="3372246" y="977900"/>
                </a:cubicBezTo>
                <a:cubicBezTo>
                  <a:pt x="3128697" y="977900"/>
                  <a:pt x="2919147" y="1026452"/>
                  <a:pt x="2743596" y="1123554"/>
                </a:cubicBezTo>
                <a:cubicBezTo>
                  <a:pt x="2568045" y="1220655"/>
                  <a:pt x="2434828" y="1362208"/>
                  <a:pt x="2343943" y="1548210"/>
                </a:cubicBezTo>
                <a:cubicBezTo>
                  <a:pt x="2253059" y="1734212"/>
                  <a:pt x="2207617" y="1963672"/>
                  <a:pt x="2207617" y="2236590"/>
                </a:cubicBezTo>
                <a:close/>
                <a:moveTo>
                  <a:pt x="3632200" y="2946400"/>
                </a:moveTo>
                <a:lnTo>
                  <a:pt x="3632200" y="3822700"/>
                </a:lnTo>
                <a:lnTo>
                  <a:pt x="0" y="3822700"/>
                </a:lnTo>
                <a:lnTo>
                  <a:pt x="0" y="2946400"/>
                </a:ln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262" name="Freeform 262"/>
          <p:cNvSpPr/>
          <p:nvPr/>
        </p:nvSpPr>
        <p:spPr>
          <a:xfrm>
            <a:off x="2241721" y="4251245"/>
            <a:ext cx="53118" cy="69335"/>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263" name="Freeform 263"/>
          <p:cNvSpPr/>
          <p:nvPr/>
        </p:nvSpPr>
        <p:spPr>
          <a:xfrm>
            <a:off x="2310116" y="4224422"/>
            <a:ext cx="11415" cy="94892"/>
          </a:xfrm>
          <a:custGeom>
            <a:avLst/>
            <a:gdLst/>
            <a:ahLst/>
            <a:cxnLst/>
            <a:rect l="0" t="0" r="0" b="0"/>
            <a:pathLst>
              <a:path w="1147167" h="9525000">
                <a:moveTo>
                  <a:pt x="1147167" y="0"/>
                </a:moveTo>
                <a:lnTo>
                  <a:pt x="1147167" y="9525000"/>
                </a:lnTo>
                <a:lnTo>
                  <a:pt x="0" y="9525000"/>
                </a:lnTo>
                <a:lnTo>
                  <a:pt x="0" y="0"/>
                </a:ln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264" name="Freeform 264"/>
          <p:cNvSpPr/>
          <p:nvPr/>
        </p:nvSpPr>
        <p:spPr>
          <a:xfrm>
            <a:off x="2339461" y="4228091"/>
            <a:ext cx="13522" cy="91224"/>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265" name="Freeform 265"/>
          <p:cNvSpPr/>
          <p:nvPr/>
        </p:nvSpPr>
        <p:spPr>
          <a:xfrm>
            <a:off x="2366783" y="4224422"/>
            <a:ext cx="56364" cy="96158"/>
          </a:xfrm>
          <a:custGeom>
            <a:avLst/>
            <a:gdLst/>
            <a:ahLst/>
            <a:cxnLst/>
            <a:rect l="0" t="0" r="0" b="0"/>
            <a:pathLst>
              <a:path w="5664200" h="9652000">
                <a:moveTo>
                  <a:pt x="4517032" y="8221465"/>
                </a:moveTo>
                <a:lnTo>
                  <a:pt x="4517032" y="0"/>
                </a:lnTo>
                <a:lnTo>
                  <a:pt x="5664200" y="0"/>
                </a:lnTo>
                <a:lnTo>
                  <a:pt x="5664200" y="9525000"/>
                </a:lnTo>
                <a:lnTo>
                  <a:pt x="4615656" y="9525000"/>
                </a:lnTo>
                <a:close/>
                <a:moveTo>
                  <a:pt x="0" y="6246615"/>
                </a:moveTo>
                <a:lnTo>
                  <a:pt x="0" y="6116241"/>
                </a:lnTo>
                <a:cubicBezTo>
                  <a:pt x="0" y="5603479"/>
                  <a:pt x="62970" y="5137283"/>
                  <a:pt x="188912" y="4717654"/>
                </a:cubicBezTo>
                <a:cubicBezTo>
                  <a:pt x="314986" y="4297892"/>
                  <a:pt x="494770" y="3937067"/>
                  <a:pt x="728265" y="3635177"/>
                </a:cubicBezTo>
                <a:cubicBezTo>
                  <a:pt x="961760" y="3333287"/>
                  <a:pt x="1240697" y="3100719"/>
                  <a:pt x="1565076" y="2937471"/>
                </a:cubicBezTo>
                <a:cubicBezTo>
                  <a:pt x="1889587" y="2774091"/>
                  <a:pt x="2252265" y="2692400"/>
                  <a:pt x="2653109" y="2692400"/>
                </a:cubicBezTo>
                <a:cubicBezTo>
                  <a:pt x="3074590" y="2692400"/>
                  <a:pt x="3443419" y="2765756"/>
                  <a:pt x="3759596" y="2912468"/>
                </a:cubicBezTo>
                <a:cubicBezTo>
                  <a:pt x="4075774" y="3059047"/>
                  <a:pt x="4344392" y="3271772"/>
                  <a:pt x="4565451" y="3550643"/>
                </a:cubicBezTo>
                <a:cubicBezTo>
                  <a:pt x="4786510" y="3829381"/>
                  <a:pt x="4961069" y="4165005"/>
                  <a:pt x="5089128" y="4557515"/>
                </a:cubicBezTo>
                <a:cubicBezTo>
                  <a:pt x="5217318" y="4949892"/>
                  <a:pt x="5306218" y="5393995"/>
                  <a:pt x="5355828" y="5889824"/>
                </a:cubicBezTo>
                <a:lnTo>
                  <a:pt x="5355828" y="6460332"/>
                </a:lnTo>
                <a:cubicBezTo>
                  <a:pt x="5310319" y="6952986"/>
                  <a:pt x="5222478" y="7395965"/>
                  <a:pt x="5092303" y="7789268"/>
                </a:cubicBezTo>
                <a:cubicBezTo>
                  <a:pt x="4962128" y="8182439"/>
                  <a:pt x="4786510" y="8517732"/>
                  <a:pt x="4565451" y="8795147"/>
                </a:cubicBezTo>
                <a:cubicBezTo>
                  <a:pt x="4344392" y="9072563"/>
                  <a:pt x="4074715" y="9284759"/>
                  <a:pt x="3756421" y="9431735"/>
                </a:cubicBezTo>
                <a:cubicBezTo>
                  <a:pt x="3438260" y="9578578"/>
                  <a:pt x="3066322" y="9652000"/>
                  <a:pt x="2640607" y="9652000"/>
                </a:cubicBezTo>
                <a:cubicBezTo>
                  <a:pt x="2248098" y="9652000"/>
                  <a:pt x="1889587" y="9567267"/>
                  <a:pt x="1565076" y="9397802"/>
                </a:cubicBezTo>
                <a:cubicBezTo>
                  <a:pt x="1240697" y="9228204"/>
                  <a:pt x="961760" y="8990410"/>
                  <a:pt x="728265" y="8684419"/>
                </a:cubicBezTo>
                <a:cubicBezTo>
                  <a:pt x="494770" y="8378429"/>
                  <a:pt x="314986" y="8017603"/>
                  <a:pt x="188912" y="7601943"/>
                </a:cubicBezTo>
                <a:cubicBezTo>
                  <a:pt x="62970" y="7186282"/>
                  <a:pt x="0" y="6734506"/>
                  <a:pt x="0" y="6246615"/>
                </a:cubicBezTo>
                <a:close/>
                <a:moveTo>
                  <a:pt x="1147167" y="6113066"/>
                </a:moveTo>
                <a:lnTo>
                  <a:pt x="1147167" y="6243440"/>
                </a:lnTo>
                <a:cubicBezTo>
                  <a:pt x="1147167" y="6578270"/>
                  <a:pt x="1181364" y="6892463"/>
                  <a:pt x="1249759" y="7186018"/>
                </a:cubicBezTo>
                <a:cubicBezTo>
                  <a:pt x="1318154" y="7479441"/>
                  <a:pt x="1424781" y="7737806"/>
                  <a:pt x="1569640" y="7961115"/>
                </a:cubicBezTo>
                <a:cubicBezTo>
                  <a:pt x="1714632" y="8184423"/>
                  <a:pt x="1898980" y="8359114"/>
                  <a:pt x="2122685" y="8485188"/>
                </a:cubicBezTo>
                <a:cubicBezTo>
                  <a:pt x="2346391" y="8611130"/>
                  <a:pt x="2613554" y="8674100"/>
                  <a:pt x="2924175" y="8674100"/>
                </a:cubicBezTo>
                <a:cubicBezTo>
                  <a:pt x="3305307" y="8674100"/>
                  <a:pt x="3619103" y="8593469"/>
                  <a:pt x="3865562" y="8432205"/>
                </a:cubicBezTo>
                <a:cubicBezTo>
                  <a:pt x="4112021" y="8270942"/>
                  <a:pt x="4309797" y="8058084"/>
                  <a:pt x="4458890" y="7793633"/>
                </a:cubicBezTo>
                <a:cubicBezTo>
                  <a:pt x="4608115" y="7529050"/>
                  <a:pt x="4724135" y="7241713"/>
                  <a:pt x="4806950" y="6931621"/>
                </a:cubicBezTo>
                <a:lnTo>
                  <a:pt x="4806950" y="5437188"/>
                </a:lnTo>
                <a:cubicBezTo>
                  <a:pt x="4757208" y="5209779"/>
                  <a:pt x="4685704" y="4989645"/>
                  <a:pt x="4592439" y="4776788"/>
                </a:cubicBezTo>
                <a:cubicBezTo>
                  <a:pt x="4499173" y="4563798"/>
                  <a:pt x="4379052" y="4373629"/>
                  <a:pt x="4232076" y="4206280"/>
                </a:cubicBezTo>
                <a:cubicBezTo>
                  <a:pt x="4085100" y="4038799"/>
                  <a:pt x="3904919" y="3905515"/>
                  <a:pt x="3691532" y="3806429"/>
                </a:cubicBezTo>
                <a:cubicBezTo>
                  <a:pt x="3478278" y="3707210"/>
                  <a:pt x="3226660" y="3657600"/>
                  <a:pt x="2936676" y="3657600"/>
                </a:cubicBezTo>
                <a:cubicBezTo>
                  <a:pt x="2621822" y="3657600"/>
                  <a:pt x="2351484" y="3722688"/>
                  <a:pt x="2125662" y="3852863"/>
                </a:cubicBezTo>
                <a:cubicBezTo>
                  <a:pt x="1899972" y="3983038"/>
                  <a:pt x="1714632" y="4160838"/>
                  <a:pt x="1569640" y="4386263"/>
                </a:cubicBezTo>
                <a:cubicBezTo>
                  <a:pt x="1424781" y="4611556"/>
                  <a:pt x="1318154" y="4872038"/>
                  <a:pt x="1249759" y="5167710"/>
                </a:cubicBezTo>
                <a:cubicBezTo>
                  <a:pt x="1181364" y="5463250"/>
                  <a:pt x="1147167" y="5778368"/>
                  <a:pt x="1147167" y="6113066"/>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266" name="Freeform 266"/>
          <p:cNvSpPr/>
          <p:nvPr/>
        </p:nvSpPr>
        <p:spPr>
          <a:xfrm>
            <a:off x="2437578" y="4251245"/>
            <a:ext cx="56679" cy="69335"/>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267" name="Freeform 267"/>
          <p:cNvSpPr/>
          <p:nvPr/>
        </p:nvSpPr>
        <p:spPr>
          <a:xfrm>
            <a:off x="2504456" y="4251245"/>
            <a:ext cx="53118" cy="69335"/>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268" name="Freeform 268"/>
          <p:cNvSpPr/>
          <p:nvPr/>
        </p:nvSpPr>
        <p:spPr>
          <a:xfrm>
            <a:off x="2595055" y="4236251"/>
            <a:ext cx="36388" cy="84328"/>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269" name="Freeform 269"/>
          <p:cNvSpPr/>
          <p:nvPr/>
        </p:nvSpPr>
        <p:spPr>
          <a:xfrm>
            <a:off x="2643799" y="4224422"/>
            <a:ext cx="52487" cy="94829"/>
          </a:xfrm>
          <a:custGeom>
            <a:avLst/>
            <a:gdLst/>
            <a:ahLst/>
            <a:cxnLst/>
            <a:rect l="0" t="0" r="0" b="0"/>
            <a:pathLst>
              <a:path w="5274667" h="9518650">
                <a:moveTo>
                  <a:pt x="1147167" y="0"/>
                </a:moveTo>
                <a:lnTo>
                  <a:pt x="1147167" y="9518650"/>
                </a:lnTo>
                <a:lnTo>
                  <a:pt x="0" y="9518650"/>
                </a:lnTo>
                <a:lnTo>
                  <a:pt x="0" y="0"/>
                </a:lnTo>
                <a:close/>
                <a:moveTo>
                  <a:pt x="874315" y="5905500"/>
                </a:moveTo>
                <a:lnTo>
                  <a:pt x="396875" y="5905500"/>
                </a:lnTo>
                <a:cubicBezTo>
                  <a:pt x="396875" y="5445655"/>
                  <a:pt x="463086" y="5019940"/>
                  <a:pt x="595510" y="4628357"/>
                </a:cubicBezTo>
                <a:cubicBezTo>
                  <a:pt x="727934" y="4236773"/>
                  <a:pt x="914069" y="3895990"/>
                  <a:pt x="1153914" y="3606007"/>
                </a:cubicBezTo>
                <a:cubicBezTo>
                  <a:pt x="1393891" y="3315891"/>
                  <a:pt x="1680368" y="3091128"/>
                  <a:pt x="2013346" y="2931716"/>
                </a:cubicBezTo>
                <a:cubicBezTo>
                  <a:pt x="2346457" y="2772172"/>
                  <a:pt x="2715749" y="2692400"/>
                  <a:pt x="3121223" y="2692400"/>
                </a:cubicBezTo>
                <a:cubicBezTo>
                  <a:pt x="3452217" y="2692400"/>
                  <a:pt x="3750071" y="2736785"/>
                  <a:pt x="4014787" y="2825552"/>
                </a:cubicBezTo>
                <a:cubicBezTo>
                  <a:pt x="4279635" y="2914320"/>
                  <a:pt x="4506185" y="3055740"/>
                  <a:pt x="4694435" y="3249811"/>
                </a:cubicBezTo>
                <a:cubicBezTo>
                  <a:pt x="4882686" y="3443883"/>
                  <a:pt x="5026421" y="3694775"/>
                  <a:pt x="5125640" y="4002485"/>
                </a:cubicBezTo>
                <a:cubicBezTo>
                  <a:pt x="5224991" y="4310063"/>
                  <a:pt x="5274667" y="4684845"/>
                  <a:pt x="5274667" y="5126832"/>
                </a:cubicBezTo>
                <a:lnTo>
                  <a:pt x="5274667" y="9518650"/>
                </a:lnTo>
                <a:lnTo>
                  <a:pt x="4127500" y="9518650"/>
                </a:lnTo>
                <a:lnTo>
                  <a:pt x="4127500" y="5113536"/>
                </a:lnTo>
                <a:cubicBezTo>
                  <a:pt x="4127500" y="4762434"/>
                  <a:pt x="4075707" y="4480521"/>
                  <a:pt x="3972123" y="4267796"/>
                </a:cubicBezTo>
                <a:cubicBezTo>
                  <a:pt x="3868671" y="4055071"/>
                  <a:pt x="3717594" y="3900223"/>
                  <a:pt x="3518892" y="3803254"/>
                </a:cubicBezTo>
                <a:cubicBezTo>
                  <a:pt x="3320322" y="3706151"/>
                  <a:pt x="3076178" y="3657600"/>
                  <a:pt x="2786459" y="3657600"/>
                </a:cubicBezTo>
                <a:cubicBezTo>
                  <a:pt x="2500841" y="3657600"/>
                  <a:pt x="2241087" y="3717330"/>
                  <a:pt x="2007195" y="3836790"/>
                </a:cubicBezTo>
                <a:cubicBezTo>
                  <a:pt x="1773435" y="3956117"/>
                  <a:pt x="1572749" y="4120754"/>
                  <a:pt x="1405135" y="4330700"/>
                </a:cubicBezTo>
                <a:cubicBezTo>
                  <a:pt x="1237522" y="4540647"/>
                  <a:pt x="1107148" y="4780492"/>
                  <a:pt x="1014015" y="5050235"/>
                </a:cubicBezTo>
                <a:cubicBezTo>
                  <a:pt x="920882" y="5319845"/>
                  <a:pt x="874315" y="5604934"/>
                  <a:pt x="874315" y="590550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270" name="Freeform 270"/>
          <p:cNvSpPr/>
          <p:nvPr/>
        </p:nvSpPr>
        <p:spPr>
          <a:xfrm>
            <a:off x="2710550" y="4251245"/>
            <a:ext cx="55085" cy="69335"/>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271" name="Freeform 271"/>
          <p:cNvSpPr/>
          <p:nvPr/>
        </p:nvSpPr>
        <p:spPr>
          <a:xfrm>
            <a:off x="2772183" y="4236251"/>
            <a:ext cx="36388" cy="84328"/>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272" name="Freeform 272"/>
          <p:cNvSpPr/>
          <p:nvPr/>
        </p:nvSpPr>
        <p:spPr>
          <a:xfrm>
            <a:off x="2844015" y="4236251"/>
            <a:ext cx="36388" cy="84328"/>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273" name="Freeform 273"/>
          <p:cNvSpPr/>
          <p:nvPr/>
        </p:nvSpPr>
        <p:spPr>
          <a:xfrm>
            <a:off x="2892759" y="4224422"/>
            <a:ext cx="52487" cy="94829"/>
          </a:xfrm>
          <a:custGeom>
            <a:avLst/>
            <a:gdLst/>
            <a:ahLst/>
            <a:cxnLst/>
            <a:rect l="0" t="0" r="0" b="0"/>
            <a:pathLst>
              <a:path w="5274667" h="9518650">
                <a:moveTo>
                  <a:pt x="1147167" y="0"/>
                </a:moveTo>
                <a:lnTo>
                  <a:pt x="1147167" y="9518650"/>
                </a:lnTo>
                <a:lnTo>
                  <a:pt x="0" y="9518650"/>
                </a:lnTo>
                <a:lnTo>
                  <a:pt x="0" y="0"/>
                </a:lnTo>
                <a:close/>
                <a:moveTo>
                  <a:pt x="874315" y="5905500"/>
                </a:moveTo>
                <a:lnTo>
                  <a:pt x="396875" y="5905500"/>
                </a:lnTo>
                <a:cubicBezTo>
                  <a:pt x="396875" y="5445655"/>
                  <a:pt x="463086" y="5019940"/>
                  <a:pt x="595510" y="4628357"/>
                </a:cubicBezTo>
                <a:cubicBezTo>
                  <a:pt x="727934" y="4236773"/>
                  <a:pt x="914069" y="3895990"/>
                  <a:pt x="1153914" y="3606007"/>
                </a:cubicBezTo>
                <a:cubicBezTo>
                  <a:pt x="1393891" y="3315891"/>
                  <a:pt x="1680368" y="3091128"/>
                  <a:pt x="2013346" y="2931716"/>
                </a:cubicBezTo>
                <a:cubicBezTo>
                  <a:pt x="2346457" y="2772172"/>
                  <a:pt x="2715749" y="2692400"/>
                  <a:pt x="3121223" y="2692400"/>
                </a:cubicBezTo>
                <a:cubicBezTo>
                  <a:pt x="3452217" y="2692400"/>
                  <a:pt x="3750071" y="2736785"/>
                  <a:pt x="4014787" y="2825552"/>
                </a:cubicBezTo>
                <a:cubicBezTo>
                  <a:pt x="4279635" y="2914320"/>
                  <a:pt x="4506185" y="3055740"/>
                  <a:pt x="4694435" y="3249811"/>
                </a:cubicBezTo>
                <a:cubicBezTo>
                  <a:pt x="4882686" y="3443883"/>
                  <a:pt x="5026421" y="3694775"/>
                  <a:pt x="5125640" y="4002485"/>
                </a:cubicBezTo>
                <a:cubicBezTo>
                  <a:pt x="5224991" y="4310063"/>
                  <a:pt x="5274667" y="4684845"/>
                  <a:pt x="5274667" y="5126832"/>
                </a:cubicBezTo>
                <a:lnTo>
                  <a:pt x="5274667" y="9518650"/>
                </a:lnTo>
                <a:lnTo>
                  <a:pt x="4127500" y="9518650"/>
                </a:lnTo>
                <a:lnTo>
                  <a:pt x="4127500" y="5113536"/>
                </a:lnTo>
                <a:cubicBezTo>
                  <a:pt x="4127500" y="4762434"/>
                  <a:pt x="4075707" y="4480521"/>
                  <a:pt x="3972123" y="4267796"/>
                </a:cubicBezTo>
                <a:cubicBezTo>
                  <a:pt x="3868671" y="4055071"/>
                  <a:pt x="3717594" y="3900223"/>
                  <a:pt x="3518892" y="3803254"/>
                </a:cubicBezTo>
                <a:cubicBezTo>
                  <a:pt x="3320322" y="3706151"/>
                  <a:pt x="3076178" y="3657600"/>
                  <a:pt x="2786459" y="3657600"/>
                </a:cubicBezTo>
                <a:cubicBezTo>
                  <a:pt x="2500841" y="3657600"/>
                  <a:pt x="2241087" y="3717330"/>
                  <a:pt x="2007195" y="3836790"/>
                </a:cubicBezTo>
                <a:cubicBezTo>
                  <a:pt x="1773435" y="3956117"/>
                  <a:pt x="1572749" y="4120754"/>
                  <a:pt x="1405135" y="4330700"/>
                </a:cubicBezTo>
                <a:cubicBezTo>
                  <a:pt x="1237522" y="4540647"/>
                  <a:pt x="1107148" y="4780492"/>
                  <a:pt x="1014015" y="5050235"/>
                </a:cubicBezTo>
                <a:cubicBezTo>
                  <a:pt x="920882" y="5319845"/>
                  <a:pt x="874315" y="5604934"/>
                  <a:pt x="874315" y="590550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274" name="Freeform 274"/>
          <p:cNvSpPr/>
          <p:nvPr/>
        </p:nvSpPr>
        <p:spPr>
          <a:xfrm>
            <a:off x="2958499" y="4251245"/>
            <a:ext cx="56679" cy="69335"/>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275" name="Freeform 275"/>
          <p:cNvSpPr/>
          <p:nvPr/>
        </p:nvSpPr>
        <p:spPr>
          <a:xfrm>
            <a:off x="3020922" y="4252446"/>
            <a:ext cx="56892" cy="93817"/>
          </a:xfrm>
          <a:custGeom>
            <a:avLst/>
            <a:gdLst/>
            <a:ahLst/>
            <a:cxnLst/>
            <a:rect l="0" t="0" r="0" b="0"/>
            <a:pathLst>
              <a:path w="5717381" h="9417050">
                <a:moveTo>
                  <a:pt x="2622946" y="6014443"/>
                </a:moveTo>
                <a:lnTo>
                  <a:pt x="4489648" y="0"/>
                </a:lnTo>
                <a:lnTo>
                  <a:pt x="5717381" y="0"/>
                </a:lnTo>
                <a:lnTo>
                  <a:pt x="3026171" y="7743229"/>
                </a:lnTo>
                <a:cubicBezTo>
                  <a:pt x="2964127" y="7908594"/>
                  <a:pt x="2882437" y="8087320"/>
                  <a:pt x="2781101" y="8279407"/>
                </a:cubicBezTo>
                <a:cubicBezTo>
                  <a:pt x="2679898" y="8471495"/>
                  <a:pt x="2550715" y="8654322"/>
                  <a:pt x="2393553" y="8827889"/>
                </a:cubicBezTo>
                <a:cubicBezTo>
                  <a:pt x="2236522" y="9001587"/>
                  <a:pt x="2047412" y="9143206"/>
                  <a:pt x="1826220" y="9252743"/>
                </a:cubicBezTo>
                <a:cubicBezTo>
                  <a:pt x="1605028" y="9362281"/>
                  <a:pt x="1341437" y="9417050"/>
                  <a:pt x="1035446" y="9417050"/>
                </a:cubicBezTo>
                <a:cubicBezTo>
                  <a:pt x="944562" y="9417050"/>
                  <a:pt x="828807" y="9404614"/>
                  <a:pt x="688181" y="9379743"/>
                </a:cubicBezTo>
                <a:cubicBezTo>
                  <a:pt x="547687" y="9355005"/>
                  <a:pt x="448468" y="9334433"/>
                  <a:pt x="390525" y="9318029"/>
                </a:cubicBezTo>
                <a:lnTo>
                  <a:pt x="384373" y="8388945"/>
                </a:lnTo>
                <a:cubicBezTo>
                  <a:pt x="417446" y="8393178"/>
                  <a:pt x="470164" y="8398337"/>
                  <a:pt x="542528" y="8404423"/>
                </a:cubicBezTo>
                <a:cubicBezTo>
                  <a:pt x="614891" y="8410641"/>
                  <a:pt x="665559" y="8413750"/>
                  <a:pt x="694531" y="8413750"/>
                </a:cubicBezTo>
                <a:cubicBezTo>
                  <a:pt x="954881" y="8413750"/>
                  <a:pt x="1176006" y="8379618"/>
                  <a:pt x="1357907" y="8311356"/>
                </a:cubicBezTo>
                <a:cubicBezTo>
                  <a:pt x="1539808" y="8243226"/>
                  <a:pt x="1693796" y="8129587"/>
                  <a:pt x="1819870" y="7970440"/>
                </a:cubicBezTo>
                <a:cubicBezTo>
                  <a:pt x="1946076" y="7811293"/>
                  <a:pt x="2054621" y="7593277"/>
                  <a:pt x="2145506" y="7316390"/>
                </a:cubicBezTo>
                <a:close/>
                <a:moveTo>
                  <a:pt x="1252537" y="0"/>
                </a:moveTo>
                <a:lnTo>
                  <a:pt x="2995017" y="5208191"/>
                </a:lnTo>
                <a:lnTo>
                  <a:pt x="3292673" y="6417271"/>
                </a:lnTo>
                <a:lnTo>
                  <a:pt x="2467967" y="6838950"/>
                </a:lnTo>
                <a:lnTo>
                  <a:pt x="0" y="0"/>
                </a:ln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276" name="Freeform 276"/>
          <p:cNvSpPr/>
          <p:nvPr/>
        </p:nvSpPr>
        <p:spPr>
          <a:xfrm>
            <a:off x="3115912" y="4251245"/>
            <a:ext cx="56275" cy="69335"/>
          </a:xfrm>
          <a:custGeom>
            <a:avLst/>
            <a:gdLst/>
            <a:ahLst/>
            <a:cxnLst/>
            <a:rect l="0" t="0" r="0" b="0"/>
            <a:pathLst>
              <a:path w="5655270" h="6959600">
                <a:moveTo>
                  <a:pt x="2982714" y="6017221"/>
                </a:moveTo>
                <a:cubicBezTo>
                  <a:pt x="3255499" y="6017221"/>
                  <a:pt x="3507647" y="5961394"/>
                  <a:pt x="3739157" y="5849740"/>
                </a:cubicBezTo>
                <a:cubicBezTo>
                  <a:pt x="3970668" y="5738085"/>
                  <a:pt x="4160837" y="5584032"/>
                  <a:pt x="4309665" y="5387579"/>
                </a:cubicBezTo>
                <a:cubicBezTo>
                  <a:pt x="4458493" y="5190993"/>
                  <a:pt x="4543226" y="4966560"/>
                  <a:pt x="4563864" y="4714280"/>
                </a:cubicBezTo>
                <a:lnTo>
                  <a:pt x="5655270" y="4714280"/>
                </a:lnTo>
                <a:cubicBezTo>
                  <a:pt x="5634632" y="5111288"/>
                  <a:pt x="5501282" y="5480381"/>
                  <a:pt x="5255220" y="5821561"/>
                </a:cubicBezTo>
                <a:cubicBezTo>
                  <a:pt x="5009289" y="6162609"/>
                  <a:pt x="4687887" y="6437578"/>
                  <a:pt x="4291012" y="6646466"/>
                </a:cubicBezTo>
                <a:cubicBezTo>
                  <a:pt x="3894137" y="6855221"/>
                  <a:pt x="3458104" y="6959600"/>
                  <a:pt x="2982912" y="6959600"/>
                </a:cubicBezTo>
                <a:cubicBezTo>
                  <a:pt x="2478484" y="6959600"/>
                  <a:pt x="2039209" y="6870700"/>
                  <a:pt x="1665089" y="6692900"/>
                </a:cubicBezTo>
                <a:cubicBezTo>
                  <a:pt x="1290968" y="6515100"/>
                  <a:pt x="980876" y="6271155"/>
                  <a:pt x="734814" y="5961063"/>
                </a:cubicBezTo>
                <a:cubicBezTo>
                  <a:pt x="488883" y="5650839"/>
                  <a:pt x="304932" y="5294115"/>
                  <a:pt x="182959" y="4890890"/>
                </a:cubicBezTo>
                <a:cubicBezTo>
                  <a:pt x="60986" y="4487665"/>
                  <a:pt x="0" y="4060693"/>
                  <a:pt x="0" y="3609975"/>
                </a:cubicBezTo>
                <a:lnTo>
                  <a:pt x="0" y="3349625"/>
                </a:lnTo>
                <a:cubicBezTo>
                  <a:pt x="0" y="2898775"/>
                  <a:pt x="60986" y="2471738"/>
                  <a:pt x="182959" y="2068513"/>
                </a:cubicBezTo>
                <a:cubicBezTo>
                  <a:pt x="304932" y="1665288"/>
                  <a:pt x="488883" y="1308630"/>
                  <a:pt x="734814" y="998538"/>
                </a:cubicBezTo>
                <a:cubicBezTo>
                  <a:pt x="980876" y="688446"/>
                  <a:pt x="1290968" y="444500"/>
                  <a:pt x="1665089" y="266700"/>
                </a:cubicBezTo>
                <a:cubicBezTo>
                  <a:pt x="2039209" y="88900"/>
                  <a:pt x="2478484" y="0"/>
                  <a:pt x="2982912" y="0"/>
                </a:cubicBezTo>
                <a:cubicBezTo>
                  <a:pt x="3507713" y="0"/>
                  <a:pt x="3966500" y="106496"/>
                  <a:pt x="4359275" y="319485"/>
                </a:cubicBezTo>
                <a:cubicBezTo>
                  <a:pt x="4752049" y="532342"/>
                  <a:pt x="5061082" y="821796"/>
                  <a:pt x="5286375" y="1187847"/>
                </a:cubicBezTo>
                <a:cubicBezTo>
                  <a:pt x="5511667" y="1553766"/>
                  <a:pt x="5634632" y="1968236"/>
                  <a:pt x="5655270" y="2431257"/>
                </a:cubicBezTo>
                <a:lnTo>
                  <a:pt x="4563864" y="2431257"/>
                </a:lnTo>
                <a:cubicBezTo>
                  <a:pt x="4543226" y="2154238"/>
                  <a:pt x="4465703" y="1904075"/>
                  <a:pt x="4331295" y="1680766"/>
                </a:cubicBezTo>
                <a:cubicBezTo>
                  <a:pt x="4197019" y="1457325"/>
                  <a:pt x="4015118" y="1278401"/>
                  <a:pt x="3785592" y="1143993"/>
                </a:cubicBezTo>
                <a:cubicBezTo>
                  <a:pt x="3556198" y="1009584"/>
                  <a:pt x="3288572" y="942380"/>
                  <a:pt x="2982714" y="942380"/>
                </a:cubicBezTo>
                <a:cubicBezTo>
                  <a:pt x="2631215" y="942380"/>
                  <a:pt x="2336601" y="1011635"/>
                  <a:pt x="2098873" y="1150144"/>
                </a:cubicBezTo>
                <a:cubicBezTo>
                  <a:pt x="1861277" y="1288654"/>
                  <a:pt x="1673225" y="1474788"/>
                  <a:pt x="1534715" y="1708547"/>
                </a:cubicBezTo>
                <a:cubicBezTo>
                  <a:pt x="1396206" y="1942307"/>
                  <a:pt x="1296987" y="2200805"/>
                  <a:pt x="1237059" y="2484041"/>
                </a:cubicBezTo>
                <a:cubicBezTo>
                  <a:pt x="1177131" y="2767278"/>
                  <a:pt x="1147167" y="3055806"/>
                  <a:pt x="1147167" y="3349625"/>
                </a:cubicBezTo>
                <a:lnTo>
                  <a:pt x="1147167" y="3609975"/>
                </a:lnTo>
                <a:cubicBezTo>
                  <a:pt x="1147167" y="3903663"/>
                  <a:pt x="1176072" y="4193249"/>
                  <a:pt x="1233884" y="4478735"/>
                </a:cubicBezTo>
                <a:cubicBezTo>
                  <a:pt x="1291828" y="4764088"/>
                  <a:pt x="1389988" y="5022586"/>
                  <a:pt x="1528365" y="5254229"/>
                </a:cubicBezTo>
                <a:cubicBezTo>
                  <a:pt x="1666875" y="5485739"/>
                  <a:pt x="1854993" y="5670815"/>
                  <a:pt x="2092721" y="5809457"/>
                </a:cubicBezTo>
                <a:cubicBezTo>
                  <a:pt x="2330450" y="5947966"/>
                  <a:pt x="2627114" y="6017221"/>
                  <a:pt x="2982714" y="6017221"/>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277" name="Freeform 277"/>
          <p:cNvSpPr/>
          <p:nvPr/>
        </p:nvSpPr>
        <p:spPr>
          <a:xfrm>
            <a:off x="3182537" y="4251245"/>
            <a:ext cx="55085" cy="69335"/>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278" name="Freeform 278"/>
          <p:cNvSpPr/>
          <p:nvPr/>
        </p:nvSpPr>
        <p:spPr>
          <a:xfrm>
            <a:off x="3252259" y="4251245"/>
            <a:ext cx="52424" cy="68006"/>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279" name="Freeform 279"/>
          <p:cNvSpPr/>
          <p:nvPr/>
        </p:nvSpPr>
        <p:spPr>
          <a:xfrm>
            <a:off x="3352082" y="4252509"/>
            <a:ext cx="52572" cy="68069"/>
          </a:xfrm>
          <a:custGeom>
            <a:avLst/>
            <a:gdLst/>
            <a:ahLst/>
            <a:cxnLst/>
            <a:rect l="0" t="0" r="0" b="0"/>
            <a:pathLst>
              <a:path w="5283200" h="6832600">
                <a:moveTo>
                  <a:pt x="4132460" y="5156200"/>
                </a:moveTo>
                <a:lnTo>
                  <a:pt x="4132460" y="0"/>
                </a:lnTo>
                <a:lnTo>
                  <a:pt x="5283200" y="0"/>
                </a:lnTo>
                <a:lnTo>
                  <a:pt x="5283200" y="6705600"/>
                </a:lnTo>
                <a:lnTo>
                  <a:pt x="4188420" y="6705600"/>
                </a:lnTo>
                <a:close/>
                <a:moveTo>
                  <a:pt x="4349750" y="3733800"/>
                </a:moveTo>
                <a:lnTo>
                  <a:pt x="4826000" y="3733800"/>
                </a:lnTo>
                <a:cubicBezTo>
                  <a:pt x="4826000" y="4180020"/>
                  <a:pt x="4779499" y="4592175"/>
                  <a:pt x="4686498" y="4970265"/>
                </a:cubicBezTo>
                <a:cubicBezTo>
                  <a:pt x="4593497" y="5348222"/>
                  <a:pt x="4443610" y="5675644"/>
                  <a:pt x="4236839" y="5952530"/>
                </a:cubicBezTo>
                <a:cubicBezTo>
                  <a:pt x="4030067" y="6229417"/>
                  <a:pt x="3759133" y="6445317"/>
                  <a:pt x="3424039" y="6600230"/>
                </a:cubicBezTo>
                <a:cubicBezTo>
                  <a:pt x="3089076" y="6755143"/>
                  <a:pt x="2681750" y="6832600"/>
                  <a:pt x="2202060" y="6832600"/>
                </a:cubicBezTo>
                <a:cubicBezTo>
                  <a:pt x="1875432" y="6832600"/>
                  <a:pt x="1576652" y="6785107"/>
                  <a:pt x="1305718" y="6690122"/>
                </a:cubicBezTo>
                <a:cubicBezTo>
                  <a:pt x="1034917" y="6595005"/>
                  <a:pt x="802282" y="6448227"/>
                  <a:pt x="607814" y="6249790"/>
                </a:cubicBezTo>
                <a:cubicBezTo>
                  <a:pt x="413477" y="6051352"/>
                  <a:pt x="263591" y="5793053"/>
                  <a:pt x="158154" y="5474891"/>
                </a:cubicBezTo>
                <a:cubicBezTo>
                  <a:pt x="52718" y="5156597"/>
                  <a:pt x="0" y="4774208"/>
                  <a:pt x="0" y="4327724"/>
                </a:cubicBezTo>
                <a:lnTo>
                  <a:pt x="0" y="0"/>
                </a:lnTo>
                <a:lnTo>
                  <a:pt x="1147167" y="0"/>
                </a:lnTo>
                <a:lnTo>
                  <a:pt x="1147167" y="4337050"/>
                </a:lnTo>
                <a:cubicBezTo>
                  <a:pt x="1147167" y="4638411"/>
                  <a:pt x="1181298" y="4887252"/>
                  <a:pt x="1249560" y="5083572"/>
                </a:cubicBezTo>
                <a:cubicBezTo>
                  <a:pt x="1317823" y="5279761"/>
                  <a:pt x="1410890" y="5434674"/>
                  <a:pt x="1528762" y="5548313"/>
                </a:cubicBezTo>
                <a:cubicBezTo>
                  <a:pt x="1646634" y="5661819"/>
                  <a:pt x="1778992" y="5741260"/>
                  <a:pt x="1925835" y="5786636"/>
                </a:cubicBezTo>
                <a:cubicBezTo>
                  <a:pt x="2072812" y="5832012"/>
                  <a:pt x="2224881" y="5854700"/>
                  <a:pt x="2382043" y="5854700"/>
                </a:cubicBezTo>
                <a:cubicBezTo>
                  <a:pt x="2870464" y="5854700"/>
                  <a:pt x="3257351" y="5760377"/>
                  <a:pt x="3542704" y="5571729"/>
                </a:cubicBezTo>
                <a:cubicBezTo>
                  <a:pt x="3828189" y="5383081"/>
                  <a:pt x="4034035" y="5128089"/>
                  <a:pt x="4160242" y="4806752"/>
                </a:cubicBezTo>
                <a:cubicBezTo>
                  <a:pt x="4286580" y="4485283"/>
                  <a:pt x="4349750" y="4127633"/>
                  <a:pt x="4349750" y="373380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280" name="Freeform 280"/>
          <p:cNvSpPr/>
          <p:nvPr/>
        </p:nvSpPr>
        <p:spPr>
          <a:xfrm>
            <a:off x="3418203" y="4251245"/>
            <a:ext cx="53118" cy="69335"/>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281" name="Freeform 281"/>
          <p:cNvSpPr/>
          <p:nvPr/>
        </p:nvSpPr>
        <p:spPr>
          <a:xfrm>
            <a:off x="3482680" y="4251245"/>
            <a:ext cx="56679" cy="69335"/>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282" name="Freeform 282"/>
          <p:cNvSpPr/>
          <p:nvPr/>
        </p:nvSpPr>
        <p:spPr>
          <a:xfrm>
            <a:off x="3575553" y="4236251"/>
            <a:ext cx="36388" cy="84328"/>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283" name="Freeform 283"/>
          <p:cNvSpPr/>
          <p:nvPr/>
        </p:nvSpPr>
        <p:spPr>
          <a:xfrm>
            <a:off x="3621263" y="4251245"/>
            <a:ext cx="60786" cy="69335"/>
          </a:xfrm>
          <a:custGeom>
            <a:avLst/>
            <a:gdLst/>
            <a:ahLst/>
            <a:cxnLst/>
            <a:rect l="0" t="0" r="0" b="0"/>
            <a:pathLst>
              <a:path w="6108700" h="6959600">
                <a:moveTo>
                  <a:pt x="0" y="3554215"/>
                </a:moveTo>
                <a:lnTo>
                  <a:pt x="0" y="3411538"/>
                </a:lnTo>
                <a:cubicBezTo>
                  <a:pt x="0" y="2927615"/>
                  <a:pt x="70246" y="2477890"/>
                  <a:pt x="210740" y="2062361"/>
                </a:cubicBezTo>
                <a:cubicBezTo>
                  <a:pt x="351366" y="1646701"/>
                  <a:pt x="553971" y="1284883"/>
                  <a:pt x="818554" y="976908"/>
                </a:cubicBezTo>
                <a:cubicBezTo>
                  <a:pt x="1083270" y="668801"/>
                  <a:pt x="1403746" y="428956"/>
                  <a:pt x="1779984" y="257374"/>
                </a:cubicBezTo>
                <a:cubicBezTo>
                  <a:pt x="2156221" y="85791"/>
                  <a:pt x="2577901" y="0"/>
                  <a:pt x="3045023" y="0"/>
                </a:cubicBezTo>
                <a:cubicBezTo>
                  <a:pt x="3516378" y="0"/>
                  <a:pt x="3941167" y="85791"/>
                  <a:pt x="4319389" y="257374"/>
                </a:cubicBezTo>
                <a:cubicBezTo>
                  <a:pt x="4697743" y="428956"/>
                  <a:pt x="5020270" y="668801"/>
                  <a:pt x="5286970" y="976908"/>
                </a:cubicBezTo>
                <a:cubicBezTo>
                  <a:pt x="5553670" y="1284883"/>
                  <a:pt x="5757267" y="1646701"/>
                  <a:pt x="5897760" y="2062361"/>
                </a:cubicBezTo>
                <a:cubicBezTo>
                  <a:pt x="6038387" y="2477890"/>
                  <a:pt x="6108700" y="2927615"/>
                  <a:pt x="6108700" y="3411538"/>
                </a:cubicBezTo>
                <a:lnTo>
                  <a:pt x="6108700" y="3554215"/>
                </a:lnTo>
                <a:cubicBezTo>
                  <a:pt x="6108700" y="4038005"/>
                  <a:pt x="6038387" y="4486672"/>
                  <a:pt x="5897760" y="4900216"/>
                </a:cubicBezTo>
                <a:cubicBezTo>
                  <a:pt x="5757267" y="5313760"/>
                  <a:pt x="5553670" y="5674585"/>
                  <a:pt x="5286970" y="5982693"/>
                </a:cubicBezTo>
                <a:cubicBezTo>
                  <a:pt x="5020270" y="6290800"/>
                  <a:pt x="4699860" y="6530645"/>
                  <a:pt x="4325739" y="6702227"/>
                </a:cubicBezTo>
                <a:cubicBezTo>
                  <a:pt x="3951618" y="6873808"/>
                  <a:pt x="3528814" y="6959600"/>
                  <a:pt x="3057326" y="6959600"/>
                </a:cubicBezTo>
                <a:cubicBezTo>
                  <a:pt x="2586103" y="6959600"/>
                  <a:pt x="2162373" y="6873808"/>
                  <a:pt x="1786135" y="6702227"/>
                </a:cubicBezTo>
                <a:cubicBezTo>
                  <a:pt x="1409898" y="6530645"/>
                  <a:pt x="1088429" y="6290800"/>
                  <a:pt x="821729" y="5982693"/>
                </a:cubicBezTo>
                <a:cubicBezTo>
                  <a:pt x="555029" y="5674585"/>
                  <a:pt x="351366" y="5313760"/>
                  <a:pt x="210740" y="4900216"/>
                </a:cubicBezTo>
                <a:cubicBezTo>
                  <a:pt x="70246" y="4486672"/>
                  <a:pt x="0" y="4038005"/>
                  <a:pt x="0" y="3554215"/>
                </a:cubicBezTo>
                <a:close/>
                <a:moveTo>
                  <a:pt x="1147167" y="3411538"/>
                </a:moveTo>
                <a:lnTo>
                  <a:pt x="1147167" y="3554215"/>
                </a:lnTo>
                <a:cubicBezTo>
                  <a:pt x="1147167" y="3889177"/>
                  <a:pt x="1186523" y="4204560"/>
                  <a:pt x="1265237" y="4500365"/>
                </a:cubicBezTo>
                <a:cubicBezTo>
                  <a:pt x="1343951" y="4796036"/>
                  <a:pt x="1463013" y="5057643"/>
                  <a:pt x="1622425" y="5285185"/>
                </a:cubicBezTo>
                <a:cubicBezTo>
                  <a:pt x="1781836" y="5512594"/>
                  <a:pt x="1981662" y="5691453"/>
                  <a:pt x="2221904" y="5821760"/>
                </a:cubicBezTo>
                <a:cubicBezTo>
                  <a:pt x="2462146" y="5952067"/>
                  <a:pt x="2741678" y="6017221"/>
                  <a:pt x="3060501" y="6017221"/>
                </a:cubicBezTo>
                <a:cubicBezTo>
                  <a:pt x="3375223" y="6017221"/>
                  <a:pt x="3651646" y="5952067"/>
                  <a:pt x="3889771" y="5821760"/>
                </a:cubicBezTo>
                <a:cubicBezTo>
                  <a:pt x="4128029" y="5691453"/>
                  <a:pt x="4325805" y="5512594"/>
                  <a:pt x="4483100" y="5285185"/>
                </a:cubicBezTo>
                <a:cubicBezTo>
                  <a:pt x="4640527" y="5057643"/>
                  <a:pt x="4759589" y="4796036"/>
                  <a:pt x="4840287" y="4500365"/>
                </a:cubicBezTo>
                <a:cubicBezTo>
                  <a:pt x="4921117" y="4204560"/>
                  <a:pt x="4961532" y="3889177"/>
                  <a:pt x="4961532" y="3554215"/>
                </a:cubicBezTo>
                <a:lnTo>
                  <a:pt x="4961532" y="3411538"/>
                </a:lnTo>
                <a:cubicBezTo>
                  <a:pt x="4961532" y="3080544"/>
                  <a:pt x="4921117" y="2767211"/>
                  <a:pt x="4840287" y="2471540"/>
                </a:cubicBezTo>
                <a:cubicBezTo>
                  <a:pt x="4759589" y="2175736"/>
                  <a:pt x="4639535" y="1913070"/>
                  <a:pt x="4480123" y="1683544"/>
                </a:cubicBezTo>
                <a:cubicBezTo>
                  <a:pt x="4320711" y="1454018"/>
                  <a:pt x="4121877" y="1273109"/>
                  <a:pt x="3883620" y="1140818"/>
                </a:cubicBezTo>
                <a:cubicBezTo>
                  <a:pt x="3645495" y="1008526"/>
                  <a:pt x="3367021" y="942380"/>
                  <a:pt x="3048198" y="942380"/>
                </a:cubicBezTo>
                <a:cubicBezTo>
                  <a:pt x="2733476" y="942380"/>
                  <a:pt x="2456987" y="1008526"/>
                  <a:pt x="2218729" y="1140818"/>
                </a:cubicBezTo>
                <a:cubicBezTo>
                  <a:pt x="1980604" y="1273109"/>
                  <a:pt x="1781836" y="1454018"/>
                  <a:pt x="1622425" y="1683544"/>
                </a:cubicBezTo>
                <a:cubicBezTo>
                  <a:pt x="1463013" y="1913070"/>
                  <a:pt x="1343951" y="2175736"/>
                  <a:pt x="1265237" y="2471540"/>
                </a:cubicBezTo>
                <a:cubicBezTo>
                  <a:pt x="1186523" y="2767211"/>
                  <a:pt x="1147167" y="3080544"/>
                  <a:pt x="1147167" y="3411538"/>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284" name="Freeform 284"/>
          <p:cNvSpPr/>
          <p:nvPr/>
        </p:nvSpPr>
        <p:spPr>
          <a:xfrm>
            <a:off x="3723425" y="4251245"/>
            <a:ext cx="56275" cy="69335"/>
          </a:xfrm>
          <a:custGeom>
            <a:avLst/>
            <a:gdLst/>
            <a:ahLst/>
            <a:cxnLst/>
            <a:rect l="0" t="0" r="0" b="0"/>
            <a:pathLst>
              <a:path w="5655270" h="6959600">
                <a:moveTo>
                  <a:pt x="2982714" y="6017221"/>
                </a:moveTo>
                <a:cubicBezTo>
                  <a:pt x="3255499" y="6017221"/>
                  <a:pt x="3507647" y="5961394"/>
                  <a:pt x="3739157" y="5849740"/>
                </a:cubicBezTo>
                <a:cubicBezTo>
                  <a:pt x="3970668" y="5738085"/>
                  <a:pt x="4160837" y="5584032"/>
                  <a:pt x="4309665" y="5387579"/>
                </a:cubicBezTo>
                <a:cubicBezTo>
                  <a:pt x="4458493" y="5190993"/>
                  <a:pt x="4543226" y="4966560"/>
                  <a:pt x="4563864" y="4714280"/>
                </a:cubicBezTo>
                <a:lnTo>
                  <a:pt x="5655270" y="4714280"/>
                </a:lnTo>
                <a:cubicBezTo>
                  <a:pt x="5634632" y="5111288"/>
                  <a:pt x="5501282" y="5480381"/>
                  <a:pt x="5255220" y="5821561"/>
                </a:cubicBezTo>
                <a:cubicBezTo>
                  <a:pt x="5009289" y="6162609"/>
                  <a:pt x="4687887" y="6437578"/>
                  <a:pt x="4291012" y="6646466"/>
                </a:cubicBezTo>
                <a:cubicBezTo>
                  <a:pt x="3894137" y="6855221"/>
                  <a:pt x="3458104" y="6959600"/>
                  <a:pt x="2982912" y="6959600"/>
                </a:cubicBezTo>
                <a:cubicBezTo>
                  <a:pt x="2478484" y="6959600"/>
                  <a:pt x="2039209" y="6870700"/>
                  <a:pt x="1665089" y="6692900"/>
                </a:cubicBezTo>
                <a:cubicBezTo>
                  <a:pt x="1290968" y="6515100"/>
                  <a:pt x="980876" y="6271155"/>
                  <a:pt x="734814" y="5961063"/>
                </a:cubicBezTo>
                <a:cubicBezTo>
                  <a:pt x="488883" y="5650839"/>
                  <a:pt x="304932" y="5294115"/>
                  <a:pt x="182959" y="4890890"/>
                </a:cubicBezTo>
                <a:cubicBezTo>
                  <a:pt x="60986" y="4487665"/>
                  <a:pt x="0" y="4060693"/>
                  <a:pt x="0" y="3609975"/>
                </a:cubicBezTo>
                <a:lnTo>
                  <a:pt x="0" y="3349625"/>
                </a:lnTo>
                <a:cubicBezTo>
                  <a:pt x="0" y="2898775"/>
                  <a:pt x="60986" y="2471738"/>
                  <a:pt x="182959" y="2068513"/>
                </a:cubicBezTo>
                <a:cubicBezTo>
                  <a:pt x="304932" y="1665288"/>
                  <a:pt x="488883" y="1308630"/>
                  <a:pt x="734814" y="998538"/>
                </a:cubicBezTo>
                <a:cubicBezTo>
                  <a:pt x="980876" y="688446"/>
                  <a:pt x="1290968" y="444500"/>
                  <a:pt x="1665089" y="266700"/>
                </a:cubicBezTo>
                <a:cubicBezTo>
                  <a:pt x="2039209" y="88900"/>
                  <a:pt x="2478484" y="0"/>
                  <a:pt x="2982912" y="0"/>
                </a:cubicBezTo>
                <a:cubicBezTo>
                  <a:pt x="3507713" y="0"/>
                  <a:pt x="3966500" y="106496"/>
                  <a:pt x="4359275" y="319485"/>
                </a:cubicBezTo>
                <a:cubicBezTo>
                  <a:pt x="4752049" y="532342"/>
                  <a:pt x="5061082" y="821796"/>
                  <a:pt x="5286375" y="1187847"/>
                </a:cubicBezTo>
                <a:cubicBezTo>
                  <a:pt x="5511667" y="1553766"/>
                  <a:pt x="5634632" y="1968236"/>
                  <a:pt x="5655270" y="2431257"/>
                </a:cubicBezTo>
                <a:lnTo>
                  <a:pt x="4563864" y="2431257"/>
                </a:lnTo>
                <a:cubicBezTo>
                  <a:pt x="4543226" y="2154238"/>
                  <a:pt x="4465703" y="1904075"/>
                  <a:pt x="4331295" y="1680766"/>
                </a:cubicBezTo>
                <a:cubicBezTo>
                  <a:pt x="4197019" y="1457325"/>
                  <a:pt x="4015118" y="1278401"/>
                  <a:pt x="3785592" y="1143993"/>
                </a:cubicBezTo>
                <a:cubicBezTo>
                  <a:pt x="3556198" y="1009584"/>
                  <a:pt x="3288572" y="942380"/>
                  <a:pt x="2982714" y="942380"/>
                </a:cubicBezTo>
                <a:cubicBezTo>
                  <a:pt x="2631215" y="942380"/>
                  <a:pt x="2336601" y="1011635"/>
                  <a:pt x="2098873" y="1150144"/>
                </a:cubicBezTo>
                <a:cubicBezTo>
                  <a:pt x="1861277" y="1288654"/>
                  <a:pt x="1673225" y="1474788"/>
                  <a:pt x="1534715" y="1708547"/>
                </a:cubicBezTo>
                <a:cubicBezTo>
                  <a:pt x="1396206" y="1942307"/>
                  <a:pt x="1296987" y="2200805"/>
                  <a:pt x="1237059" y="2484041"/>
                </a:cubicBezTo>
                <a:cubicBezTo>
                  <a:pt x="1177131" y="2767278"/>
                  <a:pt x="1147167" y="3055806"/>
                  <a:pt x="1147167" y="3349625"/>
                </a:cubicBezTo>
                <a:lnTo>
                  <a:pt x="1147167" y="3609975"/>
                </a:lnTo>
                <a:cubicBezTo>
                  <a:pt x="1147167" y="3903663"/>
                  <a:pt x="1176072" y="4193249"/>
                  <a:pt x="1233884" y="4478735"/>
                </a:cubicBezTo>
                <a:cubicBezTo>
                  <a:pt x="1291828" y="4764088"/>
                  <a:pt x="1389988" y="5022586"/>
                  <a:pt x="1528365" y="5254229"/>
                </a:cubicBezTo>
                <a:cubicBezTo>
                  <a:pt x="1666875" y="5485739"/>
                  <a:pt x="1854993" y="5670815"/>
                  <a:pt x="2092721" y="5809457"/>
                </a:cubicBezTo>
                <a:cubicBezTo>
                  <a:pt x="2330450" y="5947966"/>
                  <a:pt x="2627114" y="6017221"/>
                  <a:pt x="2982714" y="6017221"/>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285" name="Freeform 285"/>
          <p:cNvSpPr/>
          <p:nvPr/>
        </p:nvSpPr>
        <p:spPr>
          <a:xfrm>
            <a:off x="3789039" y="4251245"/>
            <a:ext cx="60786" cy="69335"/>
          </a:xfrm>
          <a:custGeom>
            <a:avLst/>
            <a:gdLst/>
            <a:ahLst/>
            <a:cxnLst/>
            <a:rect l="0" t="0" r="0" b="0"/>
            <a:pathLst>
              <a:path w="6108700" h="6959600">
                <a:moveTo>
                  <a:pt x="0" y="3554215"/>
                </a:moveTo>
                <a:lnTo>
                  <a:pt x="0" y="3411538"/>
                </a:lnTo>
                <a:cubicBezTo>
                  <a:pt x="0" y="2927615"/>
                  <a:pt x="70246" y="2477890"/>
                  <a:pt x="210740" y="2062361"/>
                </a:cubicBezTo>
                <a:cubicBezTo>
                  <a:pt x="351366" y="1646701"/>
                  <a:pt x="553971" y="1284883"/>
                  <a:pt x="818554" y="976908"/>
                </a:cubicBezTo>
                <a:cubicBezTo>
                  <a:pt x="1083270" y="668801"/>
                  <a:pt x="1403746" y="428956"/>
                  <a:pt x="1779984" y="257374"/>
                </a:cubicBezTo>
                <a:cubicBezTo>
                  <a:pt x="2156221" y="85791"/>
                  <a:pt x="2577901" y="0"/>
                  <a:pt x="3045023" y="0"/>
                </a:cubicBezTo>
                <a:cubicBezTo>
                  <a:pt x="3516378" y="0"/>
                  <a:pt x="3941167" y="85791"/>
                  <a:pt x="4319389" y="257374"/>
                </a:cubicBezTo>
                <a:cubicBezTo>
                  <a:pt x="4697743" y="428956"/>
                  <a:pt x="5020270" y="668801"/>
                  <a:pt x="5286970" y="976908"/>
                </a:cubicBezTo>
                <a:cubicBezTo>
                  <a:pt x="5553670" y="1284883"/>
                  <a:pt x="5757267" y="1646701"/>
                  <a:pt x="5897760" y="2062361"/>
                </a:cubicBezTo>
                <a:cubicBezTo>
                  <a:pt x="6038387" y="2477890"/>
                  <a:pt x="6108700" y="2927615"/>
                  <a:pt x="6108700" y="3411538"/>
                </a:cubicBezTo>
                <a:lnTo>
                  <a:pt x="6108700" y="3554215"/>
                </a:lnTo>
                <a:cubicBezTo>
                  <a:pt x="6108700" y="4038005"/>
                  <a:pt x="6038387" y="4486672"/>
                  <a:pt x="5897760" y="4900216"/>
                </a:cubicBezTo>
                <a:cubicBezTo>
                  <a:pt x="5757267" y="5313760"/>
                  <a:pt x="5553670" y="5674585"/>
                  <a:pt x="5286970" y="5982693"/>
                </a:cubicBezTo>
                <a:cubicBezTo>
                  <a:pt x="5020270" y="6290800"/>
                  <a:pt x="4699860" y="6530645"/>
                  <a:pt x="4325739" y="6702227"/>
                </a:cubicBezTo>
                <a:cubicBezTo>
                  <a:pt x="3951618" y="6873808"/>
                  <a:pt x="3528814" y="6959600"/>
                  <a:pt x="3057326" y="6959600"/>
                </a:cubicBezTo>
                <a:cubicBezTo>
                  <a:pt x="2586103" y="6959600"/>
                  <a:pt x="2162373" y="6873808"/>
                  <a:pt x="1786135" y="6702227"/>
                </a:cubicBezTo>
                <a:cubicBezTo>
                  <a:pt x="1409898" y="6530645"/>
                  <a:pt x="1088429" y="6290800"/>
                  <a:pt x="821729" y="5982693"/>
                </a:cubicBezTo>
                <a:cubicBezTo>
                  <a:pt x="555029" y="5674585"/>
                  <a:pt x="351366" y="5313760"/>
                  <a:pt x="210740" y="4900216"/>
                </a:cubicBezTo>
                <a:cubicBezTo>
                  <a:pt x="70246" y="4486672"/>
                  <a:pt x="0" y="4038005"/>
                  <a:pt x="0" y="3554215"/>
                </a:cubicBezTo>
                <a:close/>
                <a:moveTo>
                  <a:pt x="1147167" y="3411538"/>
                </a:moveTo>
                <a:lnTo>
                  <a:pt x="1147167" y="3554215"/>
                </a:lnTo>
                <a:cubicBezTo>
                  <a:pt x="1147167" y="3889177"/>
                  <a:pt x="1186523" y="4204560"/>
                  <a:pt x="1265237" y="4500365"/>
                </a:cubicBezTo>
                <a:cubicBezTo>
                  <a:pt x="1343951" y="4796036"/>
                  <a:pt x="1463013" y="5057643"/>
                  <a:pt x="1622425" y="5285185"/>
                </a:cubicBezTo>
                <a:cubicBezTo>
                  <a:pt x="1781836" y="5512594"/>
                  <a:pt x="1981662" y="5691453"/>
                  <a:pt x="2221904" y="5821760"/>
                </a:cubicBezTo>
                <a:cubicBezTo>
                  <a:pt x="2462146" y="5952067"/>
                  <a:pt x="2741678" y="6017221"/>
                  <a:pt x="3060501" y="6017221"/>
                </a:cubicBezTo>
                <a:cubicBezTo>
                  <a:pt x="3375223" y="6017221"/>
                  <a:pt x="3651646" y="5952067"/>
                  <a:pt x="3889771" y="5821760"/>
                </a:cubicBezTo>
                <a:cubicBezTo>
                  <a:pt x="4128029" y="5691453"/>
                  <a:pt x="4325805" y="5512594"/>
                  <a:pt x="4483100" y="5285185"/>
                </a:cubicBezTo>
                <a:cubicBezTo>
                  <a:pt x="4640527" y="5057643"/>
                  <a:pt x="4759589" y="4796036"/>
                  <a:pt x="4840287" y="4500365"/>
                </a:cubicBezTo>
                <a:cubicBezTo>
                  <a:pt x="4921117" y="4204560"/>
                  <a:pt x="4961532" y="3889177"/>
                  <a:pt x="4961532" y="3554215"/>
                </a:cubicBezTo>
                <a:lnTo>
                  <a:pt x="4961532" y="3411538"/>
                </a:lnTo>
                <a:cubicBezTo>
                  <a:pt x="4961532" y="3080544"/>
                  <a:pt x="4921117" y="2767211"/>
                  <a:pt x="4840287" y="2471540"/>
                </a:cubicBezTo>
                <a:cubicBezTo>
                  <a:pt x="4759589" y="2175736"/>
                  <a:pt x="4639535" y="1913070"/>
                  <a:pt x="4480123" y="1683544"/>
                </a:cubicBezTo>
                <a:cubicBezTo>
                  <a:pt x="4320711" y="1454018"/>
                  <a:pt x="4121877" y="1273109"/>
                  <a:pt x="3883620" y="1140818"/>
                </a:cubicBezTo>
                <a:cubicBezTo>
                  <a:pt x="3645495" y="1008526"/>
                  <a:pt x="3367021" y="942380"/>
                  <a:pt x="3048198" y="942380"/>
                </a:cubicBezTo>
                <a:cubicBezTo>
                  <a:pt x="2733476" y="942380"/>
                  <a:pt x="2456987" y="1008526"/>
                  <a:pt x="2218729" y="1140818"/>
                </a:cubicBezTo>
                <a:cubicBezTo>
                  <a:pt x="1980604" y="1273109"/>
                  <a:pt x="1781836" y="1454018"/>
                  <a:pt x="1622425" y="1683544"/>
                </a:cubicBezTo>
                <a:cubicBezTo>
                  <a:pt x="1463013" y="1913070"/>
                  <a:pt x="1343951" y="2175736"/>
                  <a:pt x="1265237" y="2471540"/>
                </a:cubicBezTo>
                <a:cubicBezTo>
                  <a:pt x="1186523" y="2767211"/>
                  <a:pt x="1147167" y="3080544"/>
                  <a:pt x="1147167" y="3411538"/>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286" name="Freeform 286"/>
          <p:cNvSpPr/>
          <p:nvPr/>
        </p:nvSpPr>
        <p:spPr>
          <a:xfrm>
            <a:off x="3862868" y="4251245"/>
            <a:ext cx="93644" cy="68006"/>
          </a:xfrm>
          <a:custGeom>
            <a:avLst/>
            <a:gdLst/>
            <a:ahLst/>
            <a:cxnLst/>
            <a:rect l="0" t="0" r="0" b="0"/>
            <a:pathLst>
              <a:path w="9410700" h="6826250">
                <a:moveTo>
                  <a:pt x="1152723" y="1447999"/>
                </a:moveTo>
                <a:lnTo>
                  <a:pt x="1152723" y="6826250"/>
                </a:lnTo>
                <a:lnTo>
                  <a:pt x="0" y="6826250"/>
                </a:lnTo>
                <a:lnTo>
                  <a:pt x="0" y="114300"/>
                </a:lnTo>
                <a:lnTo>
                  <a:pt x="1090612" y="114300"/>
                </a:lnTo>
                <a:close/>
                <a:moveTo>
                  <a:pt x="917178" y="3213100"/>
                </a:moveTo>
                <a:lnTo>
                  <a:pt x="384175" y="3213100"/>
                </a:lnTo>
                <a:cubicBezTo>
                  <a:pt x="384175" y="2753255"/>
                  <a:pt x="442052" y="2327540"/>
                  <a:pt x="557807" y="1935957"/>
                </a:cubicBezTo>
                <a:cubicBezTo>
                  <a:pt x="673695" y="1544373"/>
                  <a:pt x="845409" y="1203590"/>
                  <a:pt x="1072951" y="913607"/>
                </a:cubicBezTo>
                <a:cubicBezTo>
                  <a:pt x="1300493" y="623491"/>
                  <a:pt x="1583862" y="398728"/>
                  <a:pt x="1923057" y="239316"/>
                </a:cubicBezTo>
                <a:cubicBezTo>
                  <a:pt x="2262385" y="79772"/>
                  <a:pt x="2655490" y="0"/>
                  <a:pt x="3102371" y="0"/>
                </a:cubicBezTo>
                <a:cubicBezTo>
                  <a:pt x="3416829" y="0"/>
                  <a:pt x="3706415" y="44385"/>
                  <a:pt x="3971131" y="133152"/>
                </a:cubicBezTo>
                <a:cubicBezTo>
                  <a:pt x="4235979" y="221920"/>
                  <a:pt x="4465637" y="361289"/>
                  <a:pt x="4660106" y="551260"/>
                </a:cubicBezTo>
                <a:cubicBezTo>
                  <a:pt x="4854707" y="741231"/>
                  <a:pt x="5005784" y="984912"/>
                  <a:pt x="5113337" y="1282304"/>
                </a:cubicBezTo>
                <a:cubicBezTo>
                  <a:pt x="5220890" y="1579563"/>
                  <a:pt x="5274667" y="1938801"/>
                  <a:pt x="5274667" y="2360018"/>
                </a:cubicBezTo>
                <a:lnTo>
                  <a:pt x="5274667" y="6826250"/>
                </a:lnTo>
                <a:lnTo>
                  <a:pt x="4127500" y="6826250"/>
                </a:lnTo>
                <a:lnTo>
                  <a:pt x="4127500" y="2414985"/>
                </a:lnTo>
                <a:cubicBezTo>
                  <a:pt x="4127500" y="2063883"/>
                  <a:pt x="4068630" y="1783028"/>
                  <a:pt x="3950890" y="1572419"/>
                </a:cubicBezTo>
                <a:cubicBezTo>
                  <a:pt x="3833150" y="1361679"/>
                  <a:pt x="3666860" y="1207823"/>
                  <a:pt x="3452018" y="1110854"/>
                </a:cubicBezTo>
                <a:cubicBezTo>
                  <a:pt x="3237177" y="1013751"/>
                  <a:pt x="2985161" y="965200"/>
                  <a:pt x="2695971" y="965200"/>
                </a:cubicBezTo>
                <a:cubicBezTo>
                  <a:pt x="2357040" y="965200"/>
                  <a:pt x="2073936" y="1024930"/>
                  <a:pt x="1846659" y="1144390"/>
                </a:cubicBezTo>
                <a:cubicBezTo>
                  <a:pt x="1619514" y="1263717"/>
                  <a:pt x="1437745" y="1428354"/>
                  <a:pt x="1301353" y="1638300"/>
                </a:cubicBezTo>
                <a:cubicBezTo>
                  <a:pt x="1165092" y="1848247"/>
                  <a:pt x="1066998" y="2088092"/>
                  <a:pt x="1007070" y="2357835"/>
                </a:cubicBezTo>
                <a:cubicBezTo>
                  <a:pt x="947142" y="2627445"/>
                  <a:pt x="917178" y="2912534"/>
                  <a:pt x="917178" y="3213100"/>
                </a:cubicBezTo>
                <a:close/>
                <a:moveTo>
                  <a:pt x="5262165" y="2587625"/>
                </a:moveTo>
                <a:lnTo>
                  <a:pt x="4493418" y="2822972"/>
                </a:lnTo>
                <a:cubicBezTo>
                  <a:pt x="4493418" y="2455598"/>
                  <a:pt x="4552420" y="2102711"/>
                  <a:pt x="4670425" y="1764308"/>
                </a:cubicBezTo>
                <a:cubicBezTo>
                  <a:pt x="4788429" y="1425906"/>
                  <a:pt x="4960210" y="1124678"/>
                  <a:pt x="5185767" y="860624"/>
                </a:cubicBezTo>
                <a:cubicBezTo>
                  <a:pt x="5411324" y="596437"/>
                  <a:pt x="5689665" y="386954"/>
                  <a:pt x="6020792" y="232172"/>
                </a:cubicBezTo>
                <a:cubicBezTo>
                  <a:pt x="6351918" y="77391"/>
                  <a:pt x="6730669" y="0"/>
                  <a:pt x="7157045" y="0"/>
                </a:cubicBezTo>
                <a:cubicBezTo>
                  <a:pt x="7517010" y="0"/>
                  <a:pt x="7836693" y="47493"/>
                  <a:pt x="8116093" y="142479"/>
                </a:cubicBezTo>
                <a:cubicBezTo>
                  <a:pt x="8395626" y="237464"/>
                  <a:pt x="8631568" y="383051"/>
                  <a:pt x="8823920" y="579240"/>
                </a:cubicBezTo>
                <a:cubicBezTo>
                  <a:pt x="9016404" y="775296"/>
                  <a:pt x="9162322" y="1026121"/>
                  <a:pt x="9261673" y="1331715"/>
                </a:cubicBezTo>
                <a:cubicBezTo>
                  <a:pt x="9361024" y="1637308"/>
                  <a:pt x="9410700" y="2000714"/>
                  <a:pt x="9410700" y="2421930"/>
                </a:cubicBezTo>
                <a:lnTo>
                  <a:pt x="9410700" y="6826250"/>
                </a:lnTo>
                <a:lnTo>
                  <a:pt x="8263532" y="6826250"/>
                </a:lnTo>
                <a:lnTo>
                  <a:pt x="8263532" y="2408833"/>
                </a:lnTo>
                <a:cubicBezTo>
                  <a:pt x="8263532" y="2032861"/>
                  <a:pt x="8204464" y="1740628"/>
                  <a:pt x="8086328" y="1532136"/>
                </a:cubicBezTo>
                <a:cubicBezTo>
                  <a:pt x="7968323" y="1323512"/>
                  <a:pt x="7802628" y="1176867"/>
                  <a:pt x="7589242" y="1092200"/>
                </a:cubicBezTo>
                <a:cubicBezTo>
                  <a:pt x="7375987" y="1007534"/>
                  <a:pt x="7122252" y="965200"/>
                  <a:pt x="6828035" y="965200"/>
                </a:cubicBezTo>
                <a:cubicBezTo>
                  <a:pt x="6575359" y="965200"/>
                  <a:pt x="6351653" y="1008526"/>
                  <a:pt x="6156920" y="1095177"/>
                </a:cubicBezTo>
                <a:cubicBezTo>
                  <a:pt x="5962187" y="1181828"/>
                  <a:pt x="5798542" y="1300560"/>
                  <a:pt x="5665985" y="1451372"/>
                </a:cubicBezTo>
                <a:cubicBezTo>
                  <a:pt x="5533429" y="1602053"/>
                  <a:pt x="5432954" y="1774429"/>
                  <a:pt x="5364559" y="1968500"/>
                </a:cubicBezTo>
                <a:cubicBezTo>
                  <a:pt x="5296296" y="2162440"/>
                  <a:pt x="5262165" y="2368815"/>
                  <a:pt x="5262165" y="2587625"/>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287" name="Freeform 287"/>
          <p:cNvSpPr/>
          <p:nvPr/>
        </p:nvSpPr>
        <p:spPr>
          <a:xfrm>
            <a:off x="3972334" y="4251245"/>
            <a:ext cx="93644" cy="68006"/>
          </a:xfrm>
          <a:custGeom>
            <a:avLst/>
            <a:gdLst/>
            <a:ahLst/>
            <a:cxnLst/>
            <a:rect l="0" t="0" r="0" b="0"/>
            <a:pathLst>
              <a:path w="9410700" h="6826250">
                <a:moveTo>
                  <a:pt x="1152723" y="1447999"/>
                </a:moveTo>
                <a:lnTo>
                  <a:pt x="1152723" y="6826250"/>
                </a:lnTo>
                <a:lnTo>
                  <a:pt x="0" y="6826250"/>
                </a:lnTo>
                <a:lnTo>
                  <a:pt x="0" y="114300"/>
                </a:lnTo>
                <a:lnTo>
                  <a:pt x="1090612" y="114300"/>
                </a:lnTo>
                <a:close/>
                <a:moveTo>
                  <a:pt x="917178" y="3213100"/>
                </a:moveTo>
                <a:lnTo>
                  <a:pt x="384175" y="3213100"/>
                </a:lnTo>
                <a:cubicBezTo>
                  <a:pt x="384175" y="2753255"/>
                  <a:pt x="442052" y="2327540"/>
                  <a:pt x="557807" y="1935957"/>
                </a:cubicBezTo>
                <a:cubicBezTo>
                  <a:pt x="673695" y="1544373"/>
                  <a:pt x="845409" y="1203590"/>
                  <a:pt x="1072951" y="913607"/>
                </a:cubicBezTo>
                <a:cubicBezTo>
                  <a:pt x="1300493" y="623491"/>
                  <a:pt x="1583862" y="398728"/>
                  <a:pt x="1923057" y="239316"/>
                </a:cubicBezTo>
                <a:cubicBezTo>
                  <a:pt x="2262385" y="79772"/>
                  <a:pt x="2655490" y="0"/>
                  <a:pt x="3102371" y="0"/>
                </a:cubicBezTo>
                <a:cubicBezTo>
                  <a:pt x="3416829" y="0"/>
                  <a:pt x="3706415" y="44385"/>
                  <a:pt x="3971131" y="133152"/>
                </a:cubicBezTo>
                <a:cubicBezTo>
                  <a:pt x="4235979" y="221920"/>
                  <a:pt x="4465637" y="361289"/>
                  <a:pt x="4660106" y="551260"/>
                </a:cubicBezTo>
                <a:cubicBezTo>
                  <a:pt x="4854707" y="741231"/>
                  <a:pt x="5005784" y="984912"/>
                  <a:pt x="5113337" y="1282304"/>
                </a:cubicBezTo>
                <a:cubicBezTo>
                  <a:pt x="5220890" y="1579563"/>
                  <a:pt x="5274667" y="1938801"/>
                  <a:pt x="5274667" y="2360018"/>
                </a:cubicBezTo>
                <a:lnTo>
                  <a:pt x="5274667" y="6826250"/>
                </a:lnTo>
                <a:lnTo>
                  <a:pt x="4127500" y="6826250"/>
                </a:lnTo>
                <a:lnTo>
                  <a:pt x="4127500" y="2414985"/>
                </a:lnTo>
                <a:cubicBezTo>
                  <a:pt x="4127500" y="2063883"/>
                  <a:pt x="4068630" y="1783028"/>
                  <a:pt x="3950890" y="1572419"/>
                </a:cubicBezTo>
                <a:cubicBezTo>
                  <a:pt x="3833150" y="1361679"/>
                  <a:pt x="3666860" y="1207823"/>
                  <a:pt x="3452018" y="1110854"/>
                </a:cubicBezTo>
                <a:cubicBezTo>
                  <a:pt x="3237177" y="1013751"/>
                  <a:pt x="2985161" y="965200"/>
                  <a:pt x="2695971" y="965200"/>
                </a:cubicBezTo>
                <a:cubicBezTo>
                  <a:pt x="2357040" y="965200"/>
                  <a:pt x="2073936" y="1024930"/>
                  <a:pt x="1846659" y="1144390"/>
                </a:cubicBezTo>
                <a:cubicBezTo>
                  <a:pt x="1619514" y="1263717"/>
                  <a:pt x="1437745" y="1428354"/>
                  <a:pt x="1301353" y="1638300"/>
                </a:cubicBezTo>
                <a:cubicBezTo>
                  <a:pt x="1165092" y="1848247"/>
                  <a:pt x="1066998" y="2088092"/>
                  <a:pt x="1007070" y="2357835"/>
                </a:cubicBezTo>
                <a:cubicBezTo>
                  <a:pt x="947142" y="2627445"/>
                  <a:pt x="917178" y="2912534"/>
                  <a:pt x="917178" y="3213100"/>
                </a:cubicBezTo>
                <a:close/>
                <a:moveTo>
                  <a:pt x="5262165" y="2587625"/>
                </a:moveTo>
                <a:lnTo>
                  <a:pt x="4493418" y="2822972"/>
                </a:lnTo>
                <a:cubicBezTo>
                  <a:pt x="4493418" y="2455598"/>
                  <a:pt x="4552420" y="2102711"/>
                  <a:pt x="4670425" y="1764308"/>
                </a:cubicBezTo>
                <a:cubicBezTo>
                  <a:pt x="4788429" y="1425906"/>
                  <a:pt x="4960210" y="1124678"/>
                  <a:pt x="5185767" y="860624"/>
                </a:cubicBezTo>
                <a:cubicBezTo>
                  <a:pt x="5411324" y="596437"/>
                  <a:pt x="5689665" y="386954"/>
                  <a:pt x="6020792" y="232172"/>
                </a:cubicBezTo>
                <a:cubicBezTo>
                  <a:pt x="6351918" y="77391"/>
                  <a:pt x="6730669" y="0"/>
                  <a:pt x="7157045" y="0"/>
                </a:cubicBezTo>
                <a:cubicBezTo>
                  <a:pt x="7517010" y="0"/>
                  <a:pt x="7836693" y="47493"/>
                  <a:pt x="8116093" y="142479"/>
                </a:cubicBezTo>
                <a:cubicBezTo>
                  <a:pt x="8395626" y="237464"/>
                  <a:pt x="8631568" y="383051"/>
                  <a:pt x="8823920" y="579240"/>
                </a:cubicBezTo>
                <a:cubicBezTo>
                  <a:pt x="9016404" y="775296"/>
                  <a:pt x="9162322" y="1026121"/>
                  <a:pt x="9261673" y="1331715"/>
                </a:cubicBezTo>
                <a:cubicBezTo>
                  <a:pt x="9361024" y="1637308"/>
                  <a:pt x="9410700" y="2000714"/>
                  <a:pt x="9410700" y="2421930"/>
                </a:cubicBezTo>
                <a:lnTo>
                  <a:pt x="9410700" y="6826250"/>
                </a:lnTo>
                <a:lnTo>
                  <a:pt x="8263532" y="6826250"/>
                </a:lnTo>
                <a:lnTo>
                  <a:pt x="8263532" y="2408833"/>
                </a:lnTo>
                <a:cubicBezTo>
                  <a:pt x="8263532" y="2032861"/>
                  <a:pt x="8204464" y="1740628"/>
                  <a:pt x="8086328" y="1532136"/>
                </a:cubicBezTo>
                <a:cubicBezTo>
                  <a:pt x="7968323" y="1323512"/>
                  <a:pt x="7802628" y="1176867"/>
                  <a:pt x="7589242" y="1092200"/>
                </a:cubicBezTo>
                <a:cubicBezTo>
                  <a:pt x="7375987" y="1007534"/>
                  <a:pt x="7122252" y="965200"/>
                  <a:pt x="6828035" y="965200"/>
                </a:cubicBezTo>
                <a:cubicBezTo>
                  <a:pt x="6575359" y="965200"/>
                  <a:pt x="6351653" y="1008526"/>
                  <a:pt x="6156920" y="1095177"/>
                </a:cubicBezTo>
                <a:cubicBezTo>
                  <a:pt x="5962187" y="1181828"/>
                  <a:pt x="5798542" y="1300560"/>
                  <a:pt x="5665985" y="1451372"/>
                </a:cubicBezTo>
                <a:cubicBezTo>
                  <a:pt x="5533429" y="1602053"/>
                  <a:pt x="5432954" y="1774429"/>
                  <a:pt x="5364559" y="1968500"/>
                </a:cubicBezTo>
                <a:cubicBezTo>
                  <a:pt x="5296296" y="2162440"/>
                  <a:pt x="5262165" y="2368815"/>
                  <a:pt x="5262165" y="2587625"/>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288" name="Freeform 288"/>
          <p:cNvSpPr/>
          <p:nvPr/>
        </p:nvSpPr>
        <p:spPr>
          <a:xfrm>
            <a:off x="4081674" y="4252509"/>
            <a:ext cx="52572" cy="68069"/>
          </a:xfrm>
          <a:custGeom>
            <a:avLst/>
            <a:gdLst/>
            <a:ahLst/>
            <a:cxnLst/>
            <a:rect l="0" t="0" r="0" b="0"/>
            <a:pathLst>
              <a:path w="5283200" h="6832600">
                <a:moveTo>
                  <a:pt x="4132460" y="5156200"/>
                </a:moveTo>
                <a:lnTo>
                  <a:pt x="4132460" y="0"/>
                </a:lnTo>
                <a:lnTo>
                  <a:pt x="5283200" y="0"/>
                </a:lnTo>
                <a:lnTo>
                  <a:pt x="5283200" y="6705600"/>
                </a:lnTo>
                <a:lnTo>
                  <a:pt x="4188420" y="6705600"/>
                </a:lnTo>
                <a:close/>
                <a:moveTo>
                  <a:pt x="4349750" y="3733800"/>
                </a:moveTo>
                <a:lnTo>
                  <a:pt x="4826000" y="3733800"/>
                </a:lnTo>
                <a:cubicBezTo>
                  <a:pt x="4826000" y="4180020"/>
                  <a:pt x="4779499" y="4592175"/>
                  <a:pt x="4686498" y="4970265"/>
                </a:cubicBezTo>
                <a:cubicBezTo>
                  <a:pt x="4593497" y="5348222"/>
                  <a:pt x="4443610" y="5675644"/>
                  <a:pt x="4236839" y="5952530"/>
                </a:cubicBezTo>
                <a:cubicBezTo>
                  <a:pt x="4030067" y="6229417"/>
                  <a:pt x="3759133" y="6445317"/>
                  <a:pt x="3424039" y="6600230"/>
                </a:cubicBezTo>
                <a:cubicBezTo>
                  <a:pt x="3089076" y="6755143"/>
                  <a:pt x="2681750" y="6832600"/>
                  <a:pt x="2202060" y="6832600"/>
                </a:cubicBezTo>
                <a:cubicBezTo>
                  <a:pt x="1875432" y="6832600"/>
                  <a:pt x="1576652" y="6785107"/>
                  <a:pt x="1305718" y="6690122"/>
                </a:cubicBezTo>
                <a:cubicBezTo>
                  <a:pt x="1034917" y="6595005"/>
                  <a:pt x="802282" y="6448227"/>
                  <a:pt x="607814" y="6249790"/>
                </a:cubicBezTo>
                <a:cubicBezTo>
                  <a:pt x="413477" y="6051352"/>
                  <a:pt x="263591" y="5793053"/>
                  <a:pt x="158154" y="5474891"/>
                </a:cubicBezTo>
                <a:cubicBezTo>
                  <a:pt x="52718" y="5156597"/>
                  <a:pt x="0" y="4774208"/>
                  <a:pt x="0" y="4327724"/>
                </a:cubicBezTo>
                <a:lnTo>
                  <a:pt x="0" y="0"/>
                </a:lnTo>
                <a:lnTo>
                  <a:pt x="1147167" y="0"/>
                </a:lnTo>
                <a:lnTo>
                  <a:pt x="1147167" y="4337050"/>
                </a:lnTo>
                <a:cubicBezTo>
                  <a:pt x="1147167" y="4638411"/>
                  <a:pt x="1181298" y="4887252"/>
                  <a:pt x="1249560" y="5083572"/>
                </a:cubicBezTo>
                <a:cubicBezTo>
                  <a:pt x="1317823" y="5279761"/>
                  <a:pt x="1410890" y="5434674"/>
                  <a:pt x="1528762" y="5548313"/>
                </a:cubicBezTo>
                <a:cubicBezTo>
                  <a:pt x="1646634" y="5661819"/>
                  <a:pt x="1778992" y="5741260"/>
                  <a:pt x="1925835" y="5786636"/>
                </a:cubicBezTo>
                <a:cubicBezTo>
                  <a:pt x="2072812" y="5832012"/>
                  <a:pt x="2224881" y="5854700"/>
                  <a:pt x="2382043" y="5854700"/>
                </a:cubicBezTo>
                <a:cubicBezTo>
                  <a:pt x="2870464" y="5854700"/>
                  <a:pt x="3257351" y="5760377"/>
                  <a:pt x="3542704" y="5571729"/>
                </a:cubicBezTo>
                <a:cubicBezTo>
                  <a:pt x="3828189" y="5383081"/>
                  <a:pt x="4034035" y="5128089"/>
                  <a:pt x="4160242" y="4806752"/>
                </a:cubicBezTo>
                <a:cubicBezTo>
                  <a:pt x="4286580" y="4485283"/>
                  <a:pt x="4349750" y="4127633"/>
                  <a:pt x="4349750" y="373380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289" name="Freeform 289"/>
          <p:cNvSpPr/>
          <p:nvPr/>
        </p:nvSpPr>
        <p:spPr>
          <a:xfrm>
            <a:off x="4150638" y="4251245"/>
            <a:ext cx="52424" cy="68006"/>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290" name="Freeform 290"/>
          <p:cNvSpPr/>
          <p:nvPr/>
        </p:nvSpPr>
        <p:spPr>
          <a:xfrm>
            <a:off x="4219475" y="4228091"/>
            <a:ext cx="13522" cy="91224"/>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291" name="Freeform 291"/>
          <p:cNvSpPr/>
          <p:nvPr/>
        </p:nvSpPr>
        <p:spPr>
          <a:xfrm>
            <a:off x="4246670" y="4251245"/>
            <a:ext cx="56275" cy="69335"/>
          </a:xfrm>
          <a:custGeom>
            <a:avLst/>
            <a:gdLst/>
            <a:ahLst/>
            <a:cxnLst/>
            <a:rect l="0" t="0" r="0" b="0"/>
            <a:pathLst>
              <a:path w="5655270" h="6959600">
                <a:moveTo>
                  <a:pt x="2982714" y="6017221"/>
                </a:moveTo>
                <a:cubicBezTo>
                  <a:pt x="3255499" y="6017221"/>
                  <a:pt x="3507647" y="5961394"/>
                  <a:pt x="3739157" y="5849740"/>
                </a:cubicBezTo>
                <a:cubicBezTo>
                  <a:pt x="3970668" y="5738085"/>
                  <a:pt x="4160837" y="5584032"/>
                  <a:pt x="4309665" y="5387579"/>
                </a:cubicBezTo>
                <a:cubicBezTo>
                  <a:pt x="4458493" y="5190993"/>
                  <a:pt x="4543226" y="4966560"/>
                  <a:pt x="4563864" y="4714280"/>
                </a:cubicBezTo>
                <a:lnTo>
                  <a:pt x="5655270" y="4714280"/>
                </a:lnTo>
                <a:cubicBezTo>
                  <a:pt x="5634632" y="5111288"/>
                  <a:pt x="5501282" y="5480381"/>
                  <a:pt x="5255220" y="5821561"/>
                </a:cubicBezTo>
                <a:cubicBezTo>
                  <a:pt x="5009289" y="6162609"/>
                  <a:pt x="4687887" y="6437578"/>
                  <a:pt x="4291012" y="6646466"/>
                </a:cubicBezTo>
                <a:cubicBezTo>
                  <a:pt x="3894137" y="6855221"/>
                  <a:pt x="3458104" y="6959600"/>
                  <a:pt x="2982912" y="6959600"/>
                </a:cubicBezTo>
                <a:cubicBezTo>
                  <a:pt x="2478484" y="6959600"/>
                  <a:pt x="2039209" y="6870700"/>
                  <a:pt x="1665089" y="6692900"/>
                </a:cubicBezTo>
                <a:cubicBezTo>
                  <a:pt x="1290968" y="6515100"/>
                  <a:pt x="980876" y="6271155"/>
                  <a:pt x="734814" y="5961063"/>
                </a:cubicBezTo>
                <a:cubicBezTo>
                  <a:pt x="488883" y="5650839"/>
                  <a:pt x="304932" y="5294115"/>
                  <a:pt x="182959" y="4890890"/>
                </a:cubicBezTo>
                <a:cubicBezTo>
                  <a:pt x="60986" y="4487665"/>
                  <a:pt x="0" y="4060693"/>
                  <a:pt x="0" y="3609975"/>
                </a:cubicBezTo>
                <a:lnTo>
                  <a:pt x="0" y="3349625"/>
                </a:lnTo>
                <a:cubicBezTo>
                  <a:pt x="0" y="2898775"/>
                  <a:pt x="60986" y="2471738"/>
                  <a:pt x="182959" y="2068513"/>
                </a:cubicBezTo>
                <a:cubicBezTo>
                  <a:pt x="304932" y="1665288"/>
                  <a:pt x="488883" y="1308630"/>
                  <a:pt x="734814" y="998538"/>
                </a:cubicBezTo>
                <a:cubicBezTo>
                  <a:pt x="980876" y="688446"/>
                  <a:pt x="1290968" y="444500"/>
                  <a:pt x="1665089" y="266700"/>
                </a:cubicBezTo>
                <a:cubicBezTo>
                  <a:pt x="2039209" y="88900"/>
                  <a:pt x="2478484" y="0"/>
                  <a:pt x="2982912" y="0"/>
                </a:cubicBezTo>
                <a:cubicBezTo>
                  <a:pt x="3507713" y="0"/>
                  <a:pt x="3966500" y="106496"/>
                  <a:pt x="4359275" y="319485"/>
                </a:cubicBezTo>
                <a:cubicBezTo>
                  <a:pt x="4752049" y="532342"/>
                  <a:pt x="5061082" y="821796"/>
                  <a:pt x="5286375" y="1187847"/>
                </a:cubicBezTo>
                <a:cubicBezTo>
                  <a:pt x="5511667" y="1553766"/>
                  <a:pt x="5634632" y="1968236"/>
                  <a:pt x="5655270" y="2431257"/>
                </a:cubicBezTo>
                <a:lnTo>
                  <a:pt x="4563864" y="2431257"/>
                </a:lnTo>
                <a:cubicBezTo>
                  <a:pt x="4543226" y="2154238"/>
                  <a:pt x="4465703" y="1904075"/>
                  <a:pt x="4331295" y="1680766"/>
                </a:cubicBezTo>
                <a:cubicBezTo>
                  <a:pt x="4197019" y="1457325"/>
                  <a:pt x="4015118" y="1278401"/>
                  <a:pt x="3785592" y="1143993"/>
                </a:cubicBezTo>
                <a:cubicBezTo>
                  <a:pt x="3556198" y="1009584"/>
                  <a:pt x="3288572" y="942380"/>
                  <a:pt x="2982714" y="942380"/>
                </a:cubicBezTo>
                <a:cubicBezTo>
                  <a:pt x="2631215" y="942380"/>
                  <a:pt x="2336601" y="1011635"/>
                  <a:pt x="2098873" y="1150144"/>
                </a:cubicBezTo>
                <a:cubicBezTo>
                  <a:pt x="1861277" y="1288654"/>
                  <a:pt x="1673225" y="1474788"/>
                  <a:pt x="1534715" y="1708547"/>
                </a:cubicBezTo>
                <a:cubicBezTo>
                  <a:pt x="1396206" y="1942307"/>
                  <a:pt x="1296987" y="2200805"/>
                  <a:pt x="1237059" y="2484041"/>
                </a:cubicBezTo>
                <a:cubicBezTo>
                  <a:pt x="1177131" y="2767278"/>
                  <a:pt x="1147167" y="3055806"/>
                  <a:pt x="1147167" y="3349625"/>
                </a:cubicBezTo>
                <a:lnTo>
                  <a:pt x="1147167" y="3609975"/>
                </a:lnTo>
                <a:cubicBezTo>
                  <a:pt x="1147167" y="3903663"/>
                  <a:pt x="1176072" y="4193249"/>
                  <a:pt x="1233884" y="4478735"/>
                </a:cubicBezTo>
                <a:cubicBezTo>
                  <a:pt x="1291828" y="4764088"/>
                  <a:pt x="1389988" y="5022586"/>
                  <a:pt x="1528365" y="5254229"/>
                </a:cubicBezTo>
                <a:cubicBezTo>
                  <a:pt x="1666875" y="5485739"/>
                  <a:pt x="1854993" y="5670815"/>
                  <a:pt x="2092721" y="5809457"/>
                </a:cubicBezTo>
                <a:cubicBezTo>
                  <a:pt x="2330450" y="5947966"/>
                  <a:pt x="2627114" y="6017221"/>
                  <a:pt x="2982714" y="6017221"/>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292" name="Freeform 292"/>
          <p:cNvSpPr/>
          <p:nvPr/>
        </p:nvSpPr>
        <p:spPr>
          <a:xfrm>
            <a:off x="4313296" y="4251245"/>
            <a:ext cx="55085" cy="69335"/>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293" name="Freeform 293"/>
          <p:cNvSpPr/>
          <p:nvPr/>
        </p:nvSpPr>
        <p:spPr>
          <a:xfrm>
            <a:off x="4374930" y="4236251"/>
            <a:ext cx="36388" cy="84328"/>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294" name="Freeform 294"/>
          <p:cNvSpPr/>
          <p:nvPr/>
        </p:nvSpPr>
        <p:spPr>
          <a:xfrm>
            <a:off x="4420640" y="4251245"/>
            <a:ext cx="56679" cy="69335"/>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295" name="Freeform 295"/>
          <p:cNvSpPr/>
          <p:nvPr/>
        </p:nvSpPr>
        <p:spPr>
          <a:xfrm>
            <a:off x="4519642" y="4251245"/>
            <a:ext cx="55085" cy="69335"/>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296" name="Freeform 296"/>
          <p:cNvSpPr/>
          <p:nvPr/>
        </p:nvSpPr>
        <p:spPr>
          <a:xfrm>
            <a:off x="4589300" y="4224422"/>
            <a:ext cx="56531" cy="96158"/>
          </a:xfrm>
          <a:custGeom>
            <a:avLst/>
            <a:gdLst/>
            <a:ahLst/>
            <a:cxnLst/>
            <a:rect l="0" t="0" r="0" b="0"/>
            <a:pathLst>
              <a:path w="5681067" h="9652000">
                <a:moveTo>
                  <a:pt x="0" y="0"/>
                </a:moveTo>
                <a:lnTo>
                  <a:pt x="1147167" y="0"/>
                </a:lnTo>
                <a:lnTo>
                  <a:pt x="1147167" y="8221465"/>
                </a:lnTo>
                <a:lnTo>
                  <a:pt x="1048543" y="9525000"/>
                </a:lnTo>
                <a:lnTo>
                  <a:pt x="0" y="9525000"/>
                </a:lnTo>
                <a:close/>
                <a:moveTo>
                  <a:pt x="5681067" y="6116241"/>
                </a:moveTo>
                <a:lnTo>
                  <a:pt x="5681067" y="6246615"/>
                </a:lnTo>
                <a:cubicBezTo>
                  <a:pt x="5681067" y="6734506"/>
                  <a:pt x="5623189" y="7186282"/>
                  <a:pt x="5507434" y="7601943"/>
                </a:cubicBezTo>
                <a:cubicBezTo>
                  <a:pt x="5391811" y="8017603"/>
                  <a:pt x="5222411" y="8378429"/>
                  <a:pt x="4999235" y="8684419"/>
                </a:cubicBezTo>
                <a:cubicBezTo>
                  <a:pt x="4776192" y="8990410"/>
                  <a:pt x="4503539" y="9228204"/>
                  <a:pt x="4181276" y="9397802"/>
                </a:cubicBezTo>
                <a:cubicBezTo>
                  <a:pt x="3859014" y="9567267"/>
                  <a:pt x="3489258" y="9652000"/>
                  <a:pt x="3072010" y="9652000"/>
                </a:cubicBezTo>
                <a:cubicBezTo>
                  <a:pt x="2646428" y="9652000"/>
                  <a:pt x="2273564" y="9578578"/>
                  <a:pt x="1953418" y="9431735"/>
                </a:cubicBezTo>
                <a:cubicBezTo>
                  <a:pt x="1633272" y="9284759"/>
                  <a:pt x="1363728" y="9072563"/>
                  <a:pt x="1144785" y="8795147"/>
                </a:cubicBezTo>
                <a:cubicBezTo>
                  <a:pt x="925843" y="8517732"/>
                  <a:pt x="751284" y="8182439"/>
                  <a:pt x="621109" y="7789268"/>
                </a:cubicBezTo>
                <a:cubicBezTo>
                  <a:pt x="490934" y="7395965"/>
                  <a:pt x="401042" y="6952986"/>
                  <a:pt x="351432" y="6460332"/>
                </a:cubicBezTo>
                <a:lnTo>
                  <a:pt x="351432" y="5889824"/>
                </a:lnTo>
                <a:cubicBezTo>
                  <a:pt x="401042" y="5393995"/>
                  <a:pt x="490934" y="4949892"/>
                  <a:pt x="621109" y="4557515"/>
                </a:cubicBezTo>
                <a:cubicBezTo>
                  <a:pt x="751284" y="4165005"/>
                  <a:pt x="925843" y="3829381"/>
                  <a:pt x="1144785" y="3550643"/>
                </a:cubicBezTo>
                <a:cubicBezTo>
                  <a:pt x="1363728" y="3271772"/>
                  <a:pt x="1632214" y="3059047"/>
                  <a:pt x="1950243" y="2912468"/>
                </a:cubicBezTo>
                <a:cubicBezTo>
                  <a:pt x="2268405" y="2765756"/>
                  <a:pt x="2638226" y="2692400"/>
                  <a:pt x="3059707" y="2692400"/>
                </a:cubicBezTo>
                <a:cubicBezTo>
                  <a:pt x="3481056" y="2692400"/>
                  <a:pt x="3854913" y="2774091"/>
                  <a:pt x="4181276" y="2937471"/>
                </a:cubicBezTo>
                <a:cubicBezTo>
                  <a:pt x="4507772" y="3100719"/>
                  <a:pt x="4781483" y="3333287"/>
                  <a:pt x="5002410" y="3635177"/>
                </a:cubicBezTo>
                <a:cubicBezTo>
                  <a:pt x="5223470" y="3937067"/>
                  <a:pt x="5391811" y="4297892"/>
                  <a:pt x="5507434" y="4717654"/>
                </a:cubicBezTo>
                <a:cubicBezTo>
                  <a:pt x="5623189" y="5137283"/>
                  <a:pt x="5681067" y="5603479"/>
                  <a:pt x="5681067" y="6116241"/>
                </a:cubicBezTo>
                <a:close/>
                <a:moveTo>
                  <a:pt x="4533900" y="6243440"/>
                </a:moveTo>
                <a:lnTo>
                  <a:pt x="4533900" y="6113066"/>
                </a:lnTo>
                <a:cubicBezTo>
                  <a:pt x="4533900" y="5778368"/>
                  <a:pt x="4502811" y="5463250"/>
                  <a:pt x="4440634" y="5167710"/>
                </a:cubicBezTo>
                <a:cubicBezTo>
                  <a:pt x="4378457" y="4872038"/>
                  <a:pt x="4279039" y="4611556"/>
                  <a:pt x="4142382" y="4386263"/>
                </a:cubicBezTo>
                <a:cubicBezTo>
                  <a:pt x="4005857" y="4160838"/>
                  <a:pt x="3825808" y="3983038"/>
                  <a:pt x="3602235" y="3852863"/>
                </a:cubicBezTo>
                <a:cubicBezTo>
                  <a:pt x="3378663" y="3722688"/>
                  <a:pt x="3103297" y="3657600"/>
                  <a:pt x="2776140" y="3657600"/>
                </a:cubicBezTo>
                <a:cubicBezTo>
                  <a:pt x="2486289" y="3657600"/>
                  <a:pt x="2234737" y="3707210"/>
                  <a:pt x="2021482" y="3806429"/>
                </a:cubicBezTo>
                <a:cubicBezTo>
                  <a:pt x="1808228" y="3905515"/>
                  <a:pt x="1627055" y="4038799"/>
                  <a:pt x="1477962" y="4206280"/>
                </a:cubicBezTo>
                <a:cubicBezTo>
                  <a:pt x="1329002" y="4373629"/>
                  <a:pt x="1207955" y="4563798"/>
                  <a:pt x="1114821" y="4776788"/>
                </a:cubicBezTo>
                <a:cubicBezTo>
                  <a:pt x="1021688" y="4989645"/>
                  <a:pt x="952301" y="5209779"/>
                  <a:pt x="906660" y="5437188"/>
                </a:cubicBezTo>
                <a:lnTo>
                  <a:pt x="906660" y="6931621"/>
                </a:lnTo>
                <a:cubicBezTo>
                  <a:pt x="972939" y="7220943"/>
                  <a:pt x="1081616" y="7498954"/>
                  <a:pt x="1232693" y="7765654"/>
                </a:cubicBezTo>
                <a:cubicBezTo>
                  <a:pt x="1383770" y="8032221"/>
                  <a:pt x="1586640" y="8250304"/>
                  <a:pt x="1841301" y="8419902"/>
                </a:cubicBezTo>
                <a:cubicBezTo>
                  <a:pt x="2096095" y="8589368"/>
                  <a:pt x="2411875" y="8674100"/>
                  <a:pt x="2788642" y="8674100"/>
                </a:cubicBezTo>
                <a:cubicBezTo>
                  <a:pt x="3099130" y="8674100"/>
                  <a:pt x="3365103" y="8611130"/>
                  <a:pt x="3586559" y="8485188"/>
                </a:cubicBezTo>
                <a:cubicBezTo>
                  <a:pt x="3808147" y="8359114"/>
                  <a:pt x="3988263" y="8184423"/>
                  <a:pt x="4126904" y="7961115"/>
                </a:cubicBezTo>
                <a:cubicBezTo>
                  <a:pt x="4265678" y="7737806"/>
                  <a:pt x="4368204" y="7479441"/>
                  <a:pt x="4434482" y="7186018"/>
                </a:cubicBezTo>
                <a:cubicBezTo>
                  <a:pt x="4500760" y="6892463"/>
                  <a:pt x="4533900" y="6578270"/>
                  <a:pt x="4533900" y="624344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297" name="Freeform 297"/>
          <p:cNvSpPr/>
          <p:nvPr/>
        </p:nvSpPr>
        <p:spPr>
          <a:xfrm>
            <a:off x="4656178" y="4251245"/>
            <a:ext cx="60786" cy="69335"/>
          </a:xfrm>
          <a:custGeom>
            <a:avLst/>
            <a:gdLst/>
            <a:ahLst/>
            <a:cxnLst/>
            <a:rect l="0" t="0" r="0" b="0"/>
            <a:pathLst>
              <a:path w="6108700" h="6959600">
                <a:moveTo>
                  <a:pt x="0" y="3554215"/>
                </a:moveTo>
                <a:lnTo>
                  <a:pt x="0" y="3411538"/>
                </a:lnTo>
                <a:cubicBezTo>
                  <a:pt x="0" y="2927615"/>
                  <a:pt x="70246" y="2477890"/>
                  <a:pt x="210740" y="2062361"/>
                </a:cubicBezTo>
                <a:cubicBezTo>
                  <a:pt x="351366" y="1646701"/>
                  <a:pt x="553971" y="1284883"/>
                  <a:pt x="818554" y="976908"/>
                </a:cubicBezTo>
                <a:cubicBezTo>
                  <a:pt x="1083270" y="668801"/>
                  <a:pt x="1403746" y="428956"/>
                  <a:pt x="1779984" y="257374"/>
                </a:cubicBezTo>
                <a:cubicBezTo>
                  <a:pt x="2156221" y="85791"/>
                  <a:pt x="2577901" y="0"/>
                  <a:pt x="3045023" y="0"/>
                </a:cubicBezTo>
                <a:cubicBezTo>
                  <a:pt x="3516378" y="0"/>
                  <a:pt x="3941167" y="85791"/>
                  <a:pt x="4319389" y="257374"/>
                </a:cubicBezTo>
                <a:cubicBezTo>
                  <a:pt x="4697743" y="428956"/>
                  <a:pt x="5020270" y="668801"/>
                  <a:pt x="5286970" y="976908"/>
                </a:cubicBezTo>
                <a:cubicBezTo>
                  <a:pt x="5553670" y="1284883"/>
                  <a:pt x="5757267" y="1646701"/>
                  <a:pt x="5897760" y="2062361"/>
                </a:cubicBezTo>
                <a:cubicBezTo>
                  <a:pt x="6038387" y="2477890"/>
                  <a:pt x="6108700" y="2927615"/>
                  <a:pt x="6108700" y="3411538"/>
                </a:cubicBezTo>
                <a:lnTo>
                  <a:pt x="6108700" y="3554215"/>
                </a:lnTo>
                <a:cubicBezTo>
                  <a:pt x="6108700" y="4038005"/>
                  <a:pt x="6038387" y="4486672"/>
                  <a:pt x="5897760" y="4900216"/>
                </a:cubicBezTo>
                <a:cubicBezTo>
                  <a:pt x="5757267" y="5313760"/>
                  <a:pt x="5553670" y="5674585"/>
                  <a:pt x="5286970" y="5982693"/>
                </a:cubicBezTo>
                <a:cubicBezTo>
                  <a:pt x="5020270" y="6290800"/>
                  <a:pt x="4699860" y="6530645"/>
                  <a:pt x="4325739" y="6702227"/>
                </a:cubicBezTo>
                <a:cubicBezTo>
                  <a:pt x="3951618" y="6873808"/>
                  <a:pt x="3528814" y="6959600"/>
                  <a:pt x="3057326" y="6959600"/>
                </a:cubicBezTo>
                <a:cubicBezTo>
                  <a:pt x="2586103" y="6959600"/>
                  <a:pt x="2162373" y="6873808"/>
                  <a:pt x="1786135" y="6702227"/>
                </a:cubicBezTo>
                <a:cubicBezTo>
                  <a:pt x="1409898" y="6530645"/>
                  <a:pt x="1088429" y="6290800"/>
                  <a:pt x="821729" y="5982693"/>
                </a:cubicBezTo>
                <a:cubicBezTo>
                  <a:pt x="555029" y="5674585"/>
                  <a:pt x="351366" y="5313760"/>
                  <a:pt x="210740" y="4900216"/>
                </a:cubicBezTo>
                <a:cubicBezTo>
                  <a:pt x="70246" y="4486672"/>
                  <a:pt x="0" y="4038005"/>
                  <a:pt x="0" y="3554215"/>
                </a:cubicBezTo>
                <a:close/>
                <a:moveTo>
                  <a:pt x="1147167" y="3411538"/>
                </a:moveTo>
                <a:lnTo>
                  <a:pt x="1147167" y="3554215"/>
                </a:lnTo>
                <a:cubicBezTo>
                  <a:pt x="1147167" y="3889177"/>
                  <a:pt x="1186523" y="4204560"/>
                  <a:pt x="1265237" y="4500365"/>
                </a:cubicBezTo>
                <a:cubicBezTo>
                  <a:pt x="1343951" y="4796036"/>
                  <a:pt x="1463013" y="5057643"/>
                  <a:pt x="1622425" y="5285185"/>
                </a:cubicBezTo>
                <a:cubicBezTo>
                  <a:pt x="1781836" y="5512594"/>
                  <a:pt x="1981662" y="5691453"/>
                  <a:pt x="2221904" y="5821760"/>
                </a:cubicBezTo>
                <a:cubicBezTo>
                  <a:pt x="2462146" y="5952067"/>
                  <a:pt x="2741678" y="6017221"/>
                  <a:pt x="3060501" y="6017221"/>
                </a:cubicBezTo>
                <a:cubicBezTo>
                  <a:pt x="3375223" y="6017221"/>
                  <a:pt x="3651646" y="5952067"/>
                  <a:pt x="3889771" y="5821760"/>
                </a:cubicBezTo>
                <a:cubicBezTo>
                  <a:pt x="4128029" y="5691453"/>
                  <a:pt x="4325805" y="5512594"/>
                  <a:pt x="4483100" y="5285185"/>
                </a:cubicBezTo>
                <a:cubicBezTo>
                  <a:pt x="4640527" y="5057643"/>
                  <a:pt x="4759589" y="4796036"/>
                  <a:pt x="4840287" y="4500365"/>
                </a:cubicBezTo>
                <a:cubicBezTo>
                  <a:pt x="4921117" y="4204560"/>
                  <a:pt x="4961532" y="3889177"/>
                  <a:pt x="4961532" y="3554215"/>
                </a:cubicBezTo>
                <a:lnTo>
                  <a:pt x="4961532" y="3411538"/>
                </a:lnTo>
                <a:cubicBezTo>
                  <a:pt x="4961532" y="3080544"/>
                  <a:pt x="4921117" y="2767211"/>
                  <a:pt x="4840287" y="2471540"/>
                </a:cubicBezTo>
                <a:cubicBezTo>
                  <a:pt x="4759589" y="2175736"/>
                  <a:pt x="4639535" y="1913070"/>
                  <a:pt x="4480123" y="1683544"/>
                </a:cubicBezTo>
                <a:cubicBezTo>
                  <a:pt x="4320711" y="1454018"/>
                  <a:pt x="4121877" y="1273109"/>
                  <a:pt x="3883620" y="1140818"/>
                </a:cubicBezTo>
                <a:cubicBezTo>
                  <a:pt x="3645495" y="1008526"/>
                  <a:pt x="3367021" y="942380"/>
                  <a:pt x="3048198" y="942380"/>
                </a:cubicBezTo>
                <a:cubicBezTo>
                  <a:pt x="2733476" y="942380"/>
                  <a:pt x="2456987" y="1008526"/>
                  <a:pt x="2218729" y="1140818"/>
                </a:cubicBezTo>
                <a:cubicBezTo>
                  <a:pt x="1980604" y="1273109"/>
                  <a:pt x="1781836" y="1454018"/>
                  <a:pt x="1622425" y="1683544"/>
                </a:cubicBezTo>
                <a:cubicBezTo>
                  <a:pt x="1463013" y="1913070"/>
                  <a:pt x="1343951" y="2175736"/>
                  <a:pt x="1265237" y="2471540"/>
                </a:cubicBezTo>
                <a:cubicBezTo>
                  <a:pt x="1186523" y="2767211"/>
                  <a:pt x="1147167" y="3080544"/>
                  <a:pt x="1147167" y="3411538"/>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298" name="Freeform 298"/>
          <p:cNvSpPr/>
          <p:nvPr/>
        </p:nvSpPr>
        <p:spPr>
          <a:xfrm>
            <a:off x="4729880" y="4252509"/>
            <a:ext cx="52572" cy="68069"/>
          </a:xfrm>
          <a:custGeom>
            <a:avLst/>
            <a:gdLst/>
            <a:ahLst/>
            <a:cxnLst/>
            <a:rect l="0" t="0" r="0" b="0"/>
            <a:pathLst>
              <a:path w="5283200" h="6832600">
                <a:moveTo>
                  <a:pt x="4132460" y="5156200"/>
                </a:moveTo>
                <a:lnTo>
                  <a:pt x="4132460" y="0"/>
                </a:lnTo>
                <a:lnTo>
                  <a:pt x="5283200" y="0"/>
                </a:lnTo>
                <a:lnTo>
                  <a:pt x="5283200" y="6705600"/>
                </a:lnTo>
                <a:lnTo>
                  <a:pt x="4188420" y="6705600"/>
                </a:lnTo>
                <a:close/>
                <a:moveTo>
                  <a:pt x="4349750" y="3733800"/>
                </a:moveTo>
                <a:lnTo>
                  <a:pt x="4826000" y="3733800"/>
                </a:lnTo>
                <a:cubicBezTo>
                  <a:pt x="4826000" y="4180020"/>
                  <a:pt x="4779499" y="4592175"/>
                  <a:pt x="4686498" y="4970265"/>
                </a:cubicBezTo>
                <a:cubicBezTo>
                  <a:pt x="4593497" y="5348222"/>
                  <a:pt x="4443610" y="5675644"/>
                  <a:pt x="4236839" y="5952530"/>
                </a:cubicBezTo>
                <a:cubicBezTo>
                  <a:pt x="4030067" y="6229417"/>
                  <a:pt x="3759133" y="6445317"/>
                  <a:pt x="3424039" y="6600230"/>
                </a:cubicBezTo>
                <a:cubicBezTo>
                  <a:pt x="3089076" y="6755143"/>
                  <a:pt x="2681750" y="6832600"/>
                  <a:pt x="2202060" y="6832600"/>
                </a:cubicBezTo>
                <a:cubicBezTo>
                  <a:pt x="1875432" y="6832600"/>
                  <a:pt x="1576652" y="6785107"/>
                  <a:pt x="1305718" y="6690122"/>
                </a:cubicBezTo>
                <a:cubicBezTo>
                  <a:pt x="1034917" y="6595005"/>
                  <a:pt x="802282" y="6448227"/>
                  <a:pt x="607814" y="6249790"/>
                </a:cubicBezTo>
                <a:cubicBezTo>
                  <a:pt x="413477" y="6051352"/>
                  <a:pt x="263591" y="5793053"/>
                  <a:pt x="158154" y="5474891"/>
                </a:cubicBezTo>
                <a:cubicBezTo>
                  <a:pt x="52718" y="5156597"/>
                  <a:pt x="0" y="4774208"/>
                  <a:pt x="0" y="4327724"/>
                </a:cubicBezTo>
                <a:lnTo>
                  <a:pt x="0" y="0"/>
                </a:lnTo>
                <a:lnTo>
                  <a:pt x="1147167" y="0"/>
                </a:lnTo>
                <a:lnTo>
                  <a:pt x="1147167" y="4337050"/>
                </a:lnTo>
                <a:cubicBezTo>
                  <a:pt x="1147167" y="4638411"/>
                  <a:pt x="1181298" y="4887252"/>
                  <a:pt x="1249560" y="5083572"/>
                </a:cubicBezTo>
                <a:cubicBezTo>
                  <a:pt x="1317823" y="5279761"/>
                  <a:pt x="1410890" y="5434674"/>
                  <a:pt x="1528762" y="5548313"/>
                </a:cubicBezTo>
                <a:cubicBezTo>
                  <a:pt x="1646634" y="5661819"/>
                  <a:pt x="1778992" y="5741260"/>
                  <a:pt x="1925835" y="5786636"/>
                </a:cubicBezTo>
                <a:cubicBezTo>
                  <a:pt x="2072812" y="5832012"/>
                  <a:pt x="2224881" y="5854700"/>
                  <a:pt x="2382043" y="5854700"/>
                </a:cubicBezTo>
                <a:cubicBezTo>
                  <a:pt x="2870464" y="5854700"/>
                  <a:pt x="3257351" y="5760377"/>
                  <a:pt x="3542704" y="5571729"/>
                </a:cubicBezTo>
                <a:cubicBezTo>
                  <a:pt x="3828189" y="5383081"/>
                  <a:pt x="4034035" y="5128089"/>
                  <a:pt x="4160242" y="4806752"/>
                </a:cubicBezTo>
                <a:cubicBezTo>
                  <a:pt x="4286580" y="4485283"/>
                  <a:pt x="4349750" y="4127633"/>
                  <a:pt x="4349750" y="373380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299" name="Freeform 299"/>
          <p:cNvSpPr/>
          <p:nvPr/>
        </p:nvSpPr>
        <p:spPr>
          <a:xfrm>
            <a:off x="4790756" y="4236251"/>
            <a:ext cx="36388" cy="84328"/>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300" name="Freeform 300"/>
          <p:cNvSpPr/>
          <p:nvPr/>
        </p:nvSpPr>
        <p:spPr>
          <a:xfrm>
            <a:off x="1008345" y="4345621"/>
            <a:ext cx="57058" cy="89958"/>
          </a:xfrm>
          <a:custGeom>
            <a:avLst/>
            <a:gdLst/>
            <a:ahLst/>
            <a:cxnLst/>
            <a:rect l="0" t="0" r="0" b="0"/>
            <a:pathLst>
              <a:path w="5734050" h="9029700">
                <a:moveTo>
                  <a:pt x="5734050" y="8051800"/>
                </a:moveTo>
                <a:lnTo>
                  <a:pt x="5734050" y="9029700"/>
                </a:lnTo>
                <a:lnTo>
                  <a:pt x="952500" y="9029700"/>
                </a:lnTo>
                <a:lnTo>
                  <a:pt x="952500" y="8051800"/>
                </a:lnTo>
                <a:close/>
                <a:moveTo>
                  <a:pt x="1193800" y="0"/>
                </a:moveTo>
                <a:lnTo>
                  <a:pt x="1193800" y="9029700"/>
                </a:lnTo>
                <a:lnTo>
                  <a:pt x="0" y="9029700"/>
                </a:lnTo>
                <a:lnTo>
                  <a:pt x="0" y="0"/>
                </a:lnTo>
                <a:close/>
                <a:moveTo>
                  <a:pt x="5105400" y="3886200"/>
                </a:moveTo>
                <a:lnTo>
                  <a:pt x="5105400" y="4864100"/>
                </a:lnTo>
                <a:lnTo>
                  <a:pt x="952500" y="4864100"/>
                </a:lnTo>
                <a:lnTo>
                  <a:pt x="952500" y="3886200"/>
                </a:lnTo>
                <a:close/>
                <a:moveTo>
                  <a:pt x="5676900" y="0"/>
                </a:moveTo>
                <a:lnTo>
                  <a:pt x="5676900" y="977900"/>
                </a:lnTo>
                <a:lnTo>
                  <a:pt x="952500" y="977900"/>
                </a:lnTo>
                <a:lnTo>
                  <a:pt x="952500" y="0"/>
                </a:ln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301" name="Freeform 301"/>
          <p:cNvSpPr/>
          <p:nvPr/>
        </p:nvSpPr>
        <p:spPr>
          <a:xfrm>
            <a:off x="1076059" y="4344482"/>
            <a:ext cx="72286" cy="92362"/>
          </a:xfrm>
          <a:custGeom>
            <a:avLst/>
            <a:gdLst/>
            <a:ahLst/>
            <a:cxnLst/>
            <a:rect l="0" t="0" r="0" b="0"/>
            <a:pathLst>
              <a:path w="7264400" h="9271000">
                <a:moveTo>
                  <a:pt x="7264400" y="4350544"/>
                </a:moveTo>
                <a:lnTo>
                  <a:pt x="7264400" y="4920457"/>
                </a:lnTo>
                <a:cubicBezTo>
                  <a:pt x="7264400" y="5598055"/>
                  <a:pt x="7179601" y="6205406"/>
                  <a:pt x="7010003" y="6742510"/>
                </a:cubicBezTo>
                <a:cubicBezTo>
                  <a:pt x="6840404" y="7279614"/>
                  <a:pt x="6596393" y="7736153"/>
                  <a:pt x="6277967" y="8112125"/>
                </a:cubicBezTo>
                <a:cubicBezTo>
                  <a:pt x="5959540" y="8487966"/>
                  <a:pt x="5578011" y="8775105"/>
                  <a:pt x="5133379" y="8973543"/>
                </a:cubicBezTo>
                <a:cubicBezTo>
                  <a:pt x="4688879" y="9171847"/>
                  <a:pt x="4191595" y="9271000"/>
                  <a:pt x="3641526" y="9271000"/>
                </a:cubicBezTo>
                <a:cubicBezTo>
                  <a:pt x="3107861" y="9271000"/>
                  <a:pt x="2618779" y="9171847"/>
                  <a:pt x="2174279" y="8973543"/>
                </a:cubicBezTo>
                <a:cubicBezTo>
                  <a:pt x="1729779" y="8775105"/>
                  <a:pt x="1345141" y="8487966"/>
                  <a:pt x="1020365" y="8112125"/>
                </a:cubicBezTo>
                <a:cubicBezTo>
                  <a:pt x="695721" y="7736153"/>
                  <a:pt x="444500" y="7279614"/>
                  <a:pt x="266700" y="6742510"/>
                </a:cubicBezTo>
                <a:cubicBezTo>
                  <a:pt x="88900" y="6205406"/>
                  <a:pt x="0" y="5598055"/>
                  <a:pt x="0" y="4920457"/>
                </a:cubicBezTo>
                <a:lnTo>
                  <a:pt x="0" y="4350544"/>
                </a:lnTo>
                <a:cubicBezTo>
                  <a:pt x="0" y="3672946"/>
                  <a:pt x="87841" y="3066654"/>
                  <a:pt x="263525" y="2531666"/>
                </a:cubicBezTo>
                <a:cubicBezTo>
                  <a:pt x="439340" y="1996546"/>
                  <a:pt x="688511" y="1540008"/>
                  <a:pt x="1011039" y="1162050"/>
                </a:cubicBezTo>
                <a:cubicBezTo>
                  <a:pt x="1333698" y="784093"/>
                  <a:pt x="1717278" y="495962"/>
                  <a:pt x="2161778" y="297657"/>
                </a:cubicBezTo>
                <a:cubicBezTo>
                  <a:pt x="2606410" y="99219"/>
                  <a:pt x="3095492" y="0"/>
                  <a:pt x="3629025" y="0"/>
                </a:cubicBezTo>
                <a:cubicBezTo>
                  <a:pt x="4179093" y="0"/>
                  <a:pt x="4676378" y="99219"/>
                  <a:pt x="5120878" y="297657"/>
                </a:cubicBezTo>
                <a:cubicBezTo>
                  <a:pt x="5565510" y="495962"/>
                  <a:pt x="5948098" y="784093"/>
                  <a:pt x="6268640" y="1162050"/>
                </a:cubicBezTo>
                <a:cubicBezTo>
                  <a:pt x="6589183" y="1540008"/>
                  <a:pt x="6835245" y="1996546"/>
                  <a:pt x="7006828" y="2531666"/>
                </a:cubicBezTo>
                <a:cubicBezTo>
                  <a:pt x="7178542" y="3066654"/>
                  <a:pt x="7264400" y="3672946"/>
                  <a:pt x="7264400" y="4350544"/>
                </a:cubicBezTo>
                <a:close/>
                <a:moveTo>
                  <a:pt x="6083300" y="4917282"/>
                </a:moveTo>
                <a:lnTo>
                  <a:pt x="6083300" y="4335066"/>
                </a:lnTo>
                <a:cubicBezTo>
                  <a:pt x="6083300" y="3798359"/>
                  <a:pt x="6028398" y="3323630"/>
                  <a:pt x="5918596" y="2910880"/>
                </a:cubicBezTo>
                <a:cubicBezTo>
                  <a:pt x="5808926" y="2498130"/>
                  <a:pt x="5648457" y="2151394"/>
                  <a:pt x="5437187" y="1870671"/>
                </a:cubicBezTo>
                <a:cubicBezTo>
                  <a:pt x="5225917" y="1589816"/>
                  <a:pt x="4968014" y="1377157"/>
                  <a:pt x="4663479" y="1232694"/>
                </a:cubicBezTo>
                <a:cubicBezTo>
                  <a:pt x="4359076" y="1088232"/>
                  <a:pt x="4014258" y="1016000"/>
                  <a:pt x="3629025" y="1016000"/>
                </a:cubicBezTo>
                <a:cubicBezTo>
                  <a:pt x="3256359" y="1016000"/>
                  <a:pt x="2919809" y="1088232"/>
                  <a:pt x="2619375" y="1232694"/>
                </a:cubicBezTo>
                <a:cubicBezTo>
                  <a:pt x="2319072" y="1377157"/>
                  <a:pt x="2062228" y="1589816"/>
                  <a:pt x="1848842" y="1870671"/>
                </a:cubicBezTo>
                <a:cubicBezTo>
                  <a:pt x="1635587" y="2151394"/>
                  <a:pt x="1470951" y="2498130"/>
                  <a:pt x="1354931" y="2910880"/>
                </a:cubicBezTo>
                <a:cubicBezTo>
                  <a:pt x="1239043" y="3323630"/>
                  <a:pt x="1181100" y="3798359"/>
                  <a:pt x="1181100" y="4335066"/>
                </a:cubicBezTo>
                <a:lnTo>
                  <a:pt x="1181100" y="4917282"/>
                </a:lnTo>
                <a:cubicBezTo>
                  <a:pt x="1181100" y="5458090"/>
                  <a:pt x="1239043" y="5935928"/>
                  <a:pt x="1354931" y="6350794"/>
                </a:cubicBezTo>
                <a:cubicBezTo>
                  <a:pt x="1470951" y="6765661"/>
                  <a:pt x="1637704" y="7114514"/>
                  <a:pt x="1855192" y="7397354"/>
                </a:cubicBezTo>
                <a:cubicBezTo>
                  <a:pt x="2072679" y="7680193"/>
                  <a:pt x="2331574" y="7893844"/>
                  <a:pt x="2631876" y="8038307"/>
                </a:cubicBezTo>
                <a:cubicBezTo>
                  <a:pt x="2932178" y="8182769"/>
                  <a:pt x="3268728" y="8255000"/>
                  <a:pt x="3641526" y="8255000"/>
                </a:cubicBezTo>
                <a:cubicBezTo>
                  <a:pt x="4030860" y="8255000"/>
                  <a:pt x="4376737" y="8182769"/>
                  <a:pt x="4679156" y="8038307"/>
                </a:cubicBezTo>
                <a:cubicBezTo>
                  <a:pt x="4981575" y="7893844"/>
                  <a:pt x="5237360" y="7680193"/>
                  <a:pt x="5446514" y="7397354"/>
                </a:cubicBezTo>
                <a:cubicBezTo>
                  <a:pt x="5655667" y="7114514"/>
                  <a:pt x="5814086" y="6765661"/>
                  <a:pt x="5921771" y="6350794"/>
                </a:cubicBezTo>
                <a:cubicBezTo>
                  <a:pt x="6029457" y="5935928"/>
                  <a:pt x="6083300" y="5458090"/>
                  <a:pt x="6083300" y="4917282"/>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302" name="Freeform 302"/>
          <p:cNvSpPr/>
          <p:nvPr/>
        </p:nvSpPr>
        <p:spPr>
          <a:xfrm>
            <a:off x="1160326" y="4344482"/>
            <a:ext cx="65336" cy="92362"/>
          </a:xfrm>
          <a:custGeom>
            <a:avLst/>
            <a:gdLst/>
            <a:ahLst/>
            <a:cxnLst/>
            <a:rect l="0" t="0" r="0" b="0"/>
            <a:pathLst>
              <a:path w="6565900" h="9271000">
                <a:moveTo>
                  <a:pt x="5359400" y="6862565"/>
                </a:moveTo>
                <a:cubicBezTo>
                  <a:pt x="5359400" y="6651956"/>
                  <a:pt x="5327385" y="6465094"/>
                  <a:pt x="5263356" y="6301979"/>
                </a:cubicBezTo>
                <a:cubicBezTo>
                  <a:pt x="5199459" y="6138863"/>
                  <a:pt x="5087937" y="5991292"/>
                  <a:pt x="4928790" y="5859265"/>
                </a:cubicBezTo>
                <a:cubicBezTo>
                  <a:pt x="4769775" y="5727105"/>
                  <a:pt x="4550899" y="5601164"/>
                  <a:pt x="4272160" y="5481440"/>
                </a:cubicBezTo>
                <a:cubicBezTo>
                  <a:pt x="3993554" y="5361583"/>
                  <a:pt x="3641526" y="5239743"/>
                  <a:pt x="3216076" y="5115918"/>
                </a:cubicBezTo>
                <a:cubicBezTo>
                  <a:pt x="2769989" y="4983758"/>
                  <a:pt x="2367293" y="4836187"/>
                  <a:pt x="2007989" y="4673204"/>
                </a:cubicBezTo>
                <a:cubicBezTo>
                  <a:pt x="1648684" y="4510088"/>
                  <a:pt x="1340974" y="4323226"/>
                  <a:pt x="1084857" y="4112618"/>
                </a:cubicBezTo>
                <a:cubicBezTo>
                  <a:pt x="828873" y="3902009"/>
                  <a:pt x="632751" y="3660445"/>
                  <a:pt x="496490" y="3387924"/>
                </a:cubicBezTo>
                <a:cubicBezTo>
                  <a:pt x="360230" y="3115403"/>
                  <a:pt x="292100" y="2803658"/>
                  <a:pt x="292100" y="2452688"/>
                </a:cubicBezTo>
                <a:cubicBezTo>
                  <a:pt x="292100" y="2101718"/>
                  <a:pt x="364397" y="1777604"/>
                  <a:pt x="508992" y="1480344"/>
                </a:cubicBezTo>
                <a:cubicBezTo>
                  <a:pt x="653586" y="1183085"/>
                  <a:pt x="861218" y="923991"/>
                  <a:pt x="1131887" y="703065"/>
                </a:cubicBezTo>
                <a:cubicBezTo>
                  <a:pt x="1402688" y="482138"/>
                  <a:pt x="1726075" y="309761"/>
                  <a:pt x="2102048" y="185936"/>
                </a:cubicBezTo>
                <a:cubicBezTo>
                  <a:pt x="2478153" y="61979"/>
                  <a:pt x="2897650" y="0"/>
                  <a:pt x="3360539" y="0"/>
                </a:cubicBezTo>
                <a:cubicBezTo>
                  <a:pt x="4038269" y="0"/>
                  <a:pt x="4613671" y="129051"/>
                  <a:pt x="5086746" y="387152"/>
                </a:cubicBezTo>
                <a:cubicBezTo>
                  <a:pt x="5559954" y="645121"/>
                  <a:pt x="5920514" y="981538"/>
                  <a:pt x="6168429" y="1396405"/>
                </a:cubicBezTo>
                <a:cubicBezTo>
                  <a:pt x="6416476" y="1811272"/>
                  <a:pt x="6540500" y="2254052"/>
                  <a:pt x="6540500" y="2724746"/>
                </a:cubicBezTo>
                <a:lnTo>
                  <a:pt x="5346700" y="2724746"/>
                </a:lnTo>
                <a:cubicBezTo>
                  <a:pt x="5346700" y="2386079"/>
                  <a:pt x="5274336" y="2085645"/>
                  <a:pt x="5129609" y="1823443"/>
                </a:cubicBezTo>
                <a:cubicBezTo>
                  <a:pt x="4985014" y="1561241"/>
                  <a:pt x="4766071" y="1354799"/>
                  <a:pt x="4472781" y="1204119"/>
                </a:cubicBezTo>
                <a:cubicBezTo>
                  <a:pt x="4179490" y="1053307"/>
                  <a:pt x="3807750" y="977900"/>
                  <a:pt x="3357562" y="977900"/>
                </a:cubicBezTo>
                <a:cubicBezTo>
                  <a:pt x="2931980" y="977900"/>
                  <a:pt x="2580745" y="1041930"/>
                  <a:pt x="2303859" y="1169988"/>
                </a:cubicBezTo>
                <a:cubicBezTo>
                  <a:pt x="2027105" y="1298046"/>
                  <a:pt x="1821590" y="1471613"/>
                  <a:pt x="1687314" y="1690688"/>
                </a:cubicBezTo>
                <a:cubicBezTo>
                  <a:pt x="1553037" y="1909630"/>
                  <a:pt x="1485900" y="2159596"/>
                  <a:pt x="1485900" y="2440583"/>
                </a:cubicBezTo>
                <a:cubicBezTo>
                  <a:pt x="1485900" y="2630686"/>
                  <a:pt x="1526182" y="2803195"/>
                  <a:pt x="1606748" y="2958108"/>
                </a:cubicBezTo>
                <a:cubicBezTo>
                  <a:pt x="1687446" y="3113022"/>
                  <a:pt x="1813586" y="3256625"/>
                  <a:pt x="1985168" y="3388916"/>
                </a:cubicBezTo>
                <a:cubicBezTo>
                  <a:pt x="2156883" y="3521208"/>
                  <a:pt x="2376090" y="3643115"/>
                  <a:pt x="2642790" y="3754636"/>
                </a:cubicBezTo>
                <a:cubicBezTo>
                  <a:pt x="2909490" y="3866158"/>
                  <a:pt x="3228842" y="3973579"/>
                  <a:pt x="3600846" y="4076899"/>
                </a:cubicBezTo>
                <a:cubicBezTo>
                  <a:pt x="4113609" y="4221626"/>
                  <a:pt x="4556058" y="4382823"/>
                  <a:pt x="4928195" y="4560491"/>
                </a:cubicBezTo>
                <a:cubicBezTo>
                  <a:pt x="5300464" y="4738159"/>
                  <a:pt x="5607513" y="4937522"/>
                  <a:pt x="5849342" y="5158582"/>
                </a:cubicBezTo>
                <a:cubicBezTo>
                  <a:pt x="6091303" y="5379641"/>
                  <a:pt x="6271220" y="5629672"/>
                  <a:pt x="6389092" y="5908675"/>
                </a:cubicBezTo>
                <a:cubicBezTo>
                  <a:pt x="6506964" y="6187546"/>
                  <a:pt x="6565900" y="6502599"/>
                  <a:pt x="6565900" y="6853833"/>
                </a:cubicBezTo>
                <a:cubicBezTo>
                  <a:pt x="6565900" y="7221472"/>
                  <a:pt x="6491420" y="7554053"/>
                  <a:pt x="6342459" y="7851577"/>
                </a:cubicBezTo>
                <a:cubicBezTo>
                  <a:pt x="6193631" y="8148969"/>
                  <a:pt x="5980575" y="8403101"/>
                  <a:pt x="5703292" y="8613974"/>
                </a:cubicBezTo>
                <a:cubicBezTo>
                  <a:pt x="5426008" y="8824715"/>
                  <a:pt x="5093956" y="8986904"/>
                  <a:pt x="4707135" y="9100543"/>
                </a:cubicBezTo>
                <a:cubicBezTo>
                  <a:pt x="4320447" y="9214180"/>
                  <a:pt x="3889176" y="9271000"/>
                  <a:pt x="3413323" y="9271000"/>
                </a:cubicBezTo>
                <a:cubicBezTo>
                  <a:pt x="2995546" y="9271000"/>
                  <a:pt x="2584912" y="9213056"/>
                  <a:pt x="2181423" y="9097169"/>
                </a:cubicBezTo>
                <a:cubicBezTo>
                  <a:pt x="1778066" y="8981282"/>
                  <a:pt x="1411882" y="8807517"/>
                  <a:pt x="1082873" y="8575874"/>
                </a:cubicBezTo>
                <a:cubicBezTo>
                  <a:pt x="753996" y="8344231"/>
                  <a:pt x="491265" y="8057754"/>
                  <a:pt x="294679" y="7716441"/>
                </a:cubicBezTo>
                <a:cubicBezTo>
                  <a:pt x="98226" y="7374996"/>
                  <a:pt x="0" y="6978783"/>
                  <a:pt x="0" y="6527800"/>
                </a:cubicBezTo>
                <a:lnTo>
                  <a:pt x="1193800" y="6527800"/>
                </a:lnTo>
                <a:cubicBezTo>
                  <a:pt x="1193800" y="6837495"/>
                  <a:pt x="1253728" y="7102806"/>
                  <a:pt x="1373584" y="7323733"/>
                </a:cubicBezTo>
                <a:cubicBezTo>
                  <a:pt x="1493440" y="7544660"/>
                  <a:pt x="1657680" y="7727421"/>
                  <a:pt x="1866304" y="7872016"/>
                </a:cubicBezTo>
                <a:cubicBezTo>
                  <a:pt x="2075060" y="8016479"/>
                  <a:pt x="2312722" y="8122775"/>
                  <a:pt x="2579290" y="8190905"/>
                </a:cubicBezTo>
                <a:cubicBezTo>
                  <a:pt x="2845858" y="8259035"/>
                  <a:pt x="3123803" y="8293100"/>
                  <a:pt x="3413125" y="8293100"/>
                </a:cubicBezTo>
                <a:cubicBezTo>
                  <a:pt x="3830505" y="8293100"/>
                  <a:pt x="4183789" y="8235355"/>
                  <a:pt x="4472979" y="8119865"/>
                </a:cubicBezTo>
                <a:cubicBezTo>
                  <a:pt x="4762301" y="8004242"/>
                  <a:pt x="4982368" y="7839075"/>
                  <a:pt x="5133181" y="7624366"/>
                </a:cubicBezTo>
                <a:cubicBezTo>
                  <a:pt x="5283993" y="7409524"/>
                  <a:pt x="5359400" y="7155591"/>
                  <a:pt x="5359400" y="6862565"/>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303" name="Freeform 303"/>
          <p:cNvSpPr/>
          <p:nvPr/>
        </p:nvSpPr>
        <p:spPr>
          <a:xfrm>
            <a:off x="1236758" y="4344482"/>
            <a:ext cx="69143" cy="92362"/>
          </a:xfrm>
          <a:custGeom>
            <a:avLst/>
            <a:gdLst/>
            <a:ahLst/>
            <a:cxnLst/>
            <a:rect l="0" t="0" r="0" b="0"/>
            <a:pathLst>
              <a:path w="6948487" h="9271000">
                <a:moveTo>
                  <a:pt x="5757862" y="6273999"/>
                </a:moveTo>
                <a:lnTo>
                  <a:pt x="6948487" y="6273999"/>
                </a:lnTo>
                <a:cubicBezTo>
                  <a:pt x="6886442" y="6844838"/>
                  <a:pt x="6723062" y="7355748"/>
                  <a:pt x="6458346" y="7806730"/>
                </a:cubicBezTo>
                <a:cubicBezTo>
                  <a:pt x="6193631" y="8257580"/>
                  <a:pt x="5819312" y="8614371"/>
                  <a:pt x="5335389" y="8877102"/>
                </a:cubicBezTo>
                <a:cubicBezTo>
                  <a:pt x="4851598" y="9139701"/>
                  <a:pt x="4247753" y="9271000"/>
                  <a:pt x="3523853" y="9271000"/>
                </a:cubicBezTo>
                <a:cubicBezTo>
                  <a:pt x="2994421" y="9271000"/>
                  <a:pt x="2513607" y="9171847"/>
                  <a:pt x="2081410" y="8973543"/>
                </a:cubicBezTo>
                <a:cubicBezTo>
                  <a:pt x="1649214" y="8775105"/>
                  <a:pt x="1278003" y="8493125"/>
                  <a:pt x="967779" y="8127604"/>
                </a:cubicBezTo>
                <a:cubicBezTo>
                  <a:pt x="657555" y="7761949"/>
                  <a:pt x="418703" y="7321947"/>
                  <a:pt x="251221" y="6807597"/>
                </a:cubicBezTo>
                <a:cubicBezTo>
                  <a:pt x="83740" y="6293247"/>
                  <a:pt x="0" y="5720028"/>
                  <a:pt x="0" y="5087938"/>
                </a:cubicBezTo>
                <a:lnTo>
                  <a:pt x="0" y="4189215"/>
                </a:lnTo>
                <a:cubicBezTo>
                  <a:pt x="0" y="3557125"/>
                  <a:pt x="83740" y="2983905"/>
                  <a:pt x="251221" y="2469555"/>
                </a:cubicBezTo>
                <a:cubicBezTo>
                  <a:pt x="418703" y="1955205"/>
                  <a:pt x="660664" y="1514211"/>
                  <a:pt x="977106" y="1146572"/>
                </a:cubicBezTo>
                <a:cubicBezTo>
                  <a:pt x="1293547" y="778934"/>
                  <a:pt x="1675077" y="495962"/>
                  <a:pt x="2121693" y="297657"/>
                </a:cubicBezTo>
                <a:cubicBezTo>
                  <a:pt x="2568442" y="99219"/>
                  <a:pt x="3070952" y="0"/>
                  <a:pt x="3629223" y="0"/>
                </a:cubicBezTo>
                <a:cubicBezTo>
                  <a:pt x="4311848" y="0"/>
                  <a:pt x="4888904" y="127993"/>
                  <a:pt x="5360392" y="383977"/>
                </a:cubicBezTo>
                <a:cubicBezTo>
                  <a:pt x="5831879" y="639829"/>
                  <a:pt x="6198923" y="993841"/>
                  <a:pt x="6461521" y="1446015"/>
                </a:cubicBezTo>
                <a:cubicBezTo>
                  <a:pt x="6724120" y="1898055"/>
                  <a:pt x="6886442" y="2421269"/>
                  <a:pt x="6948487" y="3015655"/>
                </a:cubicBezTo>
                <a:lnTo>
                  <a:pt x="5757862" y="3015655"/>
                </a:lnTo>
                <a:cubicBezTo>
                  <a:pt x="5700050" y="2594438"/>
                  <a:pt x="5592564" y="2232091"/>
                  <a:pt x="5435401" y="1928615"/>
                </a:cubicBezTo>
                <a:cubicBezTo>
                  <a:pt x="5278371" y="1625138"/>
                  <a:pt x="5055129" y="1390849"/>
                  <a:pt x="4765675" y="1225749"/>
                </a:cubicBezTo>
                <a:cubicBezTo>
                  <a:pt x="4476353" y="1060516"/>
                  <a:pt x="4098064" y="977900"/>
                  <a:pt x="3630810" y="977900"/>
                </a:cubicBezTo>
                <a:cubicBezTo>
                  <a:pt x="3229835" y="977900"/>
                  <a:pt x="2877410" y="1054299"/>
                  <a:pt x="2573535" y="1207096"/>
                </a:cubicBezTo>
                <a:cubicBezTo>
                  <a:pt x="2269662" y="1359893"/>
                  <a:pt x="2015397" y="1576719"/>
                  <a:pt x="1810742" y="1857574"/>
                </a:cubicBezTo>
                <a:cubicBezTo>
                  <a:pt x="1606219" y="2138297"/>
                  <a:pt x="1452231" y="2474847"/>
                  <a:pt x="1348779" y="2867224"/>
                </a:cubicBezTo>
                <a:cubicBezTo>
                  <a:pt x="1245459" y="3259469"/>
                  <a:pt x="1193800" y="3695105"/>
                  <a:pt x="1193800" y="4174133"/>
                </a:cubicBezTo>
                <a:lnTo>
                  <a:pt x="1193800" y="5084565"/>
                </a:lnTo>
                <a:cubicBezTo>
                  <a:pt x="1193800" y="5526419"/>
                  <a:pt x="1240300" y="5941484"/>
                  <a:pt x="1333301" y="6329760"/>
                </a:cubicBezTo>
                <a:cubicBezTo>
                  <a:pt x="1426302" y="6717904"/>
                  <a:pt x="1567854" y="7058555"/>
                  <a:pt x="1757957" y="7351713"/>
                </a:cubicBezTo>
                <a:cubicBezTo>
                  <a:pt x="1948193" y="7644871"/>
                  <a:pt x="2190088" y="7875059"/>
                  <a:pt x="2483643" y="8042275"/>
                </a:cubicBezTo>
                <a:cubicBezTo>
                  <a:pt x="2777199" y="8209492"/>
                  <a:pt x="3124464" y="8293100"/>
                  <a:pt x="3525440" y="8293100"/>
                </a:cubicBezTo>
                <a:cubicBezTo>
                  <a:pt x="4033969" y="8293100"/>
                  <a:pt x="4439113" y="8212601"/>
                  <a:pt x="4740870" y="8051602"/>
                </a:cubicBezTo>
                <a:cubicBezTo>
                  <a:pt x="5042627" y="7890471"/>
                  <a:pt x="5271029" y="7659225"/>
                  <a:pt x="5426075" y="7357865"/>
                </a:cubicBezTo>
                <a:cubicBezTo>
                  <a:pt x="5581120" y="7056504"/>
                  <a:pt x="5691716" y="6695216"/>
                  <a:pt x="5757862" y="6273999"/>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304" name="Freeform 304"/>
          <p:cNvSpPr/>
          <p:nvPr/>
        </p:nvSpPr>
        <p:spPr>
          <a:xfrm>
            <a:off x="1319381" y="4422675"/>
            <a:ext cx="14154" cy="13664"/>
          </a:xfrm>
          <a:custGeom>
            <a:avLst/>
            <a:gdLst/>
            <a:ahLst/>
            <a:cxnLst/>
            <a:rect l="0" t="0" r="0" b="0"/>
            <a:pathLst>
              <a:path w="1422400" h="1371600">
                <a:moveTo>
                  <a:pt x="0" y="691952"/>
                </a:moveTo>
                <a:cubicBezTo>
                  <a:pt x="0" y="498409"/>
                  <a:pt x="60788" y="334698"/>
                  <a:pt x="182364" y="200819"/>
                </a:cubicBezTo>
                <a:cubicBezTo>
                  <a:pt x="304072" y="66940"/>
                  <a:pt x="480351" y="0"/>
                  <a:pt x="711200" y="0"/>
                </a:cubicBezTo>
                <a:cubicBezTo>
                  <a:pt x="942048" y="0"/>
                  <a:pt x="1118261" y="66940"/>
                  <a:pt x="1239837" y="200819"/>
                </a:cubicBezTo>
                <a:cubicBezTo>
                  <a:pt x="1361545" y="334698"/>
                  <a:pt x="1422400" y="498409"/>
                  <a:pt x="1422400" y="691952"/>
                </a:cubicBezTo>
                <a:cubicBezTo>
                  <a:pt x="1422400" y="881394"/>
                  <a:pt x="1361545" y="1042062"/>
                  <a:pt x="1239837" y="1173957"/>
                </a:cubicBezTo>
                <a:cubicBezTo>
                  <a:pt x="1118261" y="1305718"/>
                  <a:pt x="942048" y="1371600"/>
                  <a:pt x="711200" y="1371600"/>
                </a:cubicBezTo>
                <a:cubicBezTo>
                  <a:pt x="480351" y="1371600"/>
                  <a:pt x="304072" y="1305718"/>
                  <a:pt x="182364" y="1173957"/>
                </a:cubicBezTo>
                <a:cubicBezTo>
                  <a:pt x="60788" y="1042062"/>
                  <a:pt x="0" y="881394"/>
                  <a:pt x="0" y="691952"/>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305" name="Freeform 305"/>
          <p:cNvSpPr/>
          <p:nvPr/>
        </p:nvSpPr>
        <p:spPr>
          <a:xfrm>
            <a:off x="1376935" y="4345621"/>
            <a:ext cx="78994" cy="89958"/>
          </a:xfrm>
          <a:custGeom>
            <a:avLst/>
            <a:gdLst/>
            <a:ahLst/>
            <a:cxnLst/>
            <a:rect l="0" t="0" r="0" b="0"/>
            <a:pathLst>
              <a:path w="7938492" h="9029700">
                <a:moveTo>
                  <a:pt x="4218782" y="800299"/>
                </a:moveTo>
                <a:lnTo>
                  <a:pt x="1221780" y="9029700"/>
                </a:lnTo>
                <a:lnTo>
                  <a:pt x="0" y="9029700"/>
                </a:lnTo>
                <a:lnTo>
                  <a:pt x="3443883" y="0"/>
                </a:lnTo>
                <a:lnTo>
                  <a:pt x="4218782" y="0"/>
                </a:lnTo>
                <a:close/>
                <a:moveTo>
                  <a:pt x="6710561" y="9029700"/>
                </a:moveTo>
                <a:lnTo>
                  <a:pt x="3710782" y="800299"/>
                </a:lnTo>
                <a:lnTo>
                  <a:pt x="3710782" y="0"/>
                </a:lnTo>
                <a:lnTo>
                  <a:pt x="4490839" y="0"/>
                </a:lnTo>
                <a:lnTo>
                  <a:pt x="7938492" y="9029700"/>
                </a:lnTo>
                <a:close/>
                <a:moveTo>
                  <a:pt x="6555582" y="5689600"/>
                </a:moveTo>
                <a:lnTo>
                  <a:pt x="6555582" y="6667500"/>
                </a:lnTo>
                <a:lnTo>
                  <a:pt x="1488282" y="6667500"/>
                </a:lnTo>
                <a:lnTo>
                  <a:pt x="1488282" y="5689600"/>
                </a:ln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306" name="Freeform 306"/>
          <p:cNvSpPr/>
          <p:nvPr/>
        </p:nvSpPr>
        <p:spPr>
          <a:xfrm>
            <a:off x="1462237" y="4367510"/>
            <a:ext cx="53118" cy="69335"/>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307" name="Freeform 307"/>
          <p:cNvSpPr/>
          <p:nvPr/>
        </p:nvSpPr>
        <p:spPr>
          <a:xfrm>
            <a:off x="1562907" y="4345621"/>
            <a:ext cx="57058" cy="89958"/>
          </a:xfrm>
          <a:custGeom>
            <a:avLst/>
            <a:gdLst/>
            <a:ahLst/>
            <a:cxnLst/>
            <a:rect l="0" t="0" r="0" b="0"/>
            <a:pathLst>
              <a:path w="5734050" h="9029700">
                <a:moveTo>
                  <a:pt x="5734050" y="8051800"/>
                </a:moveTo>
                <a:lnTo>
                  <a:pt x="5734050" y="9029700"/>
                </a:lnTo>
                <a:lnTo>
                  <a:pt x="952500" y="9029700"/>
                </a:lnTo>
                <a:lnTo>
                  <a:pt x="952500" y="8051800"/>
                </a:lnTo>
                <a:close/>
                <a:moveTo>
                  <a:pt x="1193800" y="0"/>
                </a:moveTo>
                <a:lnTo>
                  <a:pt x="1193800" y="9029700"/>
                </a:lnTo>
                <a:lnTo>
                  <a:pt x="0" y="9029700"/>
                </a:lnTo>
                <a:lnTo>
                  <a:pt x="0" y="0"/>
                </a:lnTo>
                <a:close/>
                <a:moveTo>
                  <a:pt x="5105400" y="3886200"/>
                </a:moveTo>
                <a:lnTo>
                  <a:pt x="5105400" y="4864100"/>
                </a:lnTo>
                <a:lnTo>
                  <a:pt x="952500" y="4864100"/>
                </a:lnTo>
                <a:lnTo>
                  <a:pt x="952500" y="3886200"/>
                </a:lnTo>
                <a:close/>
                <a:moveTo>
                  <a:pt x="5676900" y="0"/>
                </a:moveTo>
                <a:lnTo>
                  <a:pt x="5676900" y="977900"/>
                </a:lnTo>
                <a:lnTo>
                  <a:pt x="952500" y="977900"/>
                </a:lnTo>
                <a:lnTo>
                  <a:pt x="952500" y="0"/>
                </a:ln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308" name="Freeform 308"/>
          <p:cNvSpPr/>
          <p:nvPr/>
        </p:nvSpPr>
        <p:spPr>
          <a:xfrm>
            <a:off x="1630620" y="4344482"/>
            <a:ext cx="72286" cy="92362"/>
          </a:xfrm>
          <a:custGeom>
            <a:avLst/>
            <a:gdLst/>
            <a:ahLst/>
            <a:cxnLst/>
            <a:rect l="0" t="0" r="0" b="0"/>
            <a:pathLst>
              <a:path w="7264400" h="9271000">
                <a:moveTo>
                  <a:pt x="7264400" y="4350544"/>
                </a:moveTo>
                <a:lnTo>
                  <a:pt x="7264400" y="4920457"/>
                </a:lnTo>
                <a:cubicBezTo>
                  <a:pt x="7264400" y="5598055"/>
                  <a:pt x="7179601" y="6205406"/>
                  <a:pt x="7010003" y="6742510"/>
                </a:cubicBezTo>
                <a:cubicBezTo>
                  <a:pt x="6840404" y="7279614"/>
                  <a:pt x="6596393" y="7736153"/>
                  <a:pt x="6277967" y="8112125"/>
                </a:cubicBezTo>
                <a:cubicBezTo>
                  <a:pt x="5959540" y="8487966"/>
                  <a:pt x="5578011" y="8775105"/>
                  <a:pt x="5133379" y="8973543"/>
                </a:cubicBezTo>
                <a:cubicBezTo>
                  <a:pt x="4688879" y="9171847"/>
                  <a:pt x="4191595" y="9271000"/>
                  <a:pt x="3641526" y="9271000"/>
                </a:cubicBezTo>
                <a:cubicBezTo>
                  <a:pt x="3107861" y="9271000"/>
                  <a:pt x="2618779" y="9171847"/>
                  <a:pt x="2174279" y="8973543"/>
                </a:cubicBezTo>
                <a:cubicBezTo>
                  <a:pt x="1729779" y="8775105"/>
                  <a:pt x="1345141" y="8487966"/>
                  <a:pt x="1020365" y="8112125"/>
                </a:cubicBezTo>
                <a:cubicBezTo>
                  <a:pt x="695721" y="7736153"/>
                  <a:pt x="444500" y="7279614"/>
                  <a:pt x="266700" y="6742510"/>
                </a:cubicBezTo>
                <a:cubicBezTo>
                  <a:pt x="88900" y="6205406"/>
                  <a:pt x="0" y="5598055"/>
                  <a:pt x="0" y="4920457"/>
                </a:cubicBezTo>
                <a:lnTo>
                  <a:pt x="0" y="4350544"/>
                </a:lnTo>
                <a:cubicBezTo>
                  <a:pt x="0" y="3672946"/>
                  <a:pt x="87841" y="3066654"/>
                  <a:pt x="263525" y="2531666"/>
                </a:cubicBezTo>
                <a:cubicBezTo>
                  <a:pt x="439340" y="1996546"/>
                  <a:pt x="688511" y="1540008"/>
                  <a:pt x="1011039" y="1162050"/>
                </a:cubicBezTo>
                <a:cubicBezTo>
                  <a:pt x="1333698" y="784093"/>
                  <a:pt x="1717278" y="495962"/>
                  <a:pt x="2161778" y="297657"/>
                </a:cubicBezTo>
                <a:cubicBezTo>
                  <a:pt x="2606410" y="99219"/>
                  <a:pt x="3095492" y="0"/>
                  <a:pt x="3629025" y="0"/>
                </a:cubicBezTo>
                <a:cubicBezTo>
                  <a:pt x="4179093" y="0"/>
                  <a:pt x="4676378" y="99219"/>
                  <a:pt x="5120878" y="297657"/>
                </a:cubicBezTo>
                <a:cubicBezTo>
                  <a:pt x="5565510" y="495962"/>
                  <a:pt x="5948098" y="784093"/>
                  <a:pt x="6268640" y="1162050"/>
                </a:cubicBezTo>
                <a:cubicBezTo>
                  <a:pt x="6589183" y="1540008"/>
                  <a:pt x="6835245" y="1996546"/>
                  <a:pt x="7006828" y="2531666"/>
                </a:cubicBezTo>
                <a:cubicBezTo>
                  <a:pt x="7178542" y="3066654"/>
                  <a:pt x="7264400" y="3672946"/>
                  <a:pt x="7264400" y="4350544"/>
                </a:cubicBezTo>
                <a:close/>
                <a:moveTo>
                  <a:pt x="6083300" y="4917282"/>
                </a:moveTo>
                <a:lnTo>
                  <a:pt x="6083300" y="4335066"/>
                </a:lnTo>
                <a:cubicBezTo>
                  <a:pt x="6083300" y="3798359"/>
                  <a:pt x="6028398" y="3323630"/>
                  <a:pt x="5918596" y="2910880"/>
                </a:cubicBezTo>
                <a:cubicBezTo>
                  <a:pt x="5808926" y="2498130"/>
                  <a:pt x="5648457" y="2151394"/>
                  <a:pt x="5437187" y="1870671"/>
                </a:cubicBezTo>
                <a:cubicBezTo>
                  <a:pt x="5225917" y="1589816"/>
                  <a:pt x="4968014" y="1377157"/>
                  <a:pt x="4663479" y="1232694"/>
                </a:cubicBezTo>
                <a:cubicBezTo>
                  <a:pt x="4359076" y="1088232"/>
                  <a:pt x="4014258" y="1016000"/>
                  <a:pt x="3629025" y="1016000"/>
                </a:cubicBezTo>
                <a:cubicBezTo>
                  <a:pt x="3256359" y="1016000"/>
                  <a:pt x="2919809" y="1088232"/>
                  <a:pt x="2619375" y="1232694"/>
                </a:cubicBezTo>
                <a:cubicBezTo>
                  <a:pt x="2319072" y="1377157"/>
                  <a:pt x="2062228" y="1589816"/>
                  <a:pt x="1848842" y="1870671"/>
                </a:cubicBezTo>
                <a:cubicBezTo>
                  <a:pt x="1635587" y="2151394"/>
                  <a:pt x="1470951" y="2498130"/>
                  <a:pt x="1354931" y="2910880"/>
                </a:cubicBezTo>
                <a:cubicBezTo>
                  <a:pt x="1239043" y="3323630"/>
                  <a:pt x="1181100" y="3798359"/>
                  <a:pt x="1181100" y="4335066"/>
                </a:cubicBezTo>
                <a:lnTo>
                  <a:pt x="1181100" y="4917282"/>
                </a:lnTo>
                <a:cubicBezTo>
                  <a:pt x="1181100" y="5458090"/>
                  <a:pt x="1239043" y="5935928"/>
                  <a:pt x="1354931" y="6350794"/>
                </a:cubicBezTo>
                <a:cubicBezTo>
                  <a:pt x="1470951" y="6765661"/>
                  <a:pt x="1637704" y="7114514"/>
                  <a:pt x="1855192" y="7397354"/>
                </a:cubicBezTo>
                <a:cubicBezTo>
                  <a:pt x="2072679" y="7680193"/>
                  <a:pt x="2331574" y="7893844"/>
                  <a:pt x="2631876" y="8038307"/>
                </a:cubicBezTo>
                <a:cubicBezTo>
                  <a:pt x="2932178" y="8182769"/>
                  <a:pt x="3268728" y="8255000"/>
                  <a:pt x="3641526" y="8255000"/>
                </a:cubicBezTo>
                <a:cubicBezTo>
                  <a:pt x="4030860" y="8255000"/>
                  <a:pt x="4376737" y="8182769"/>
                  <a:pt x="4679156" y="8038307"/>
                </a:cubicBezTo>
                <a:cubicBezTo>
                  <a:pt x="4981575" y="7893844"/>
                  <a:pt x="5237360" y="7680193"/>
                  <a:pt x="5446514" y="7397354"/>
                </a:cubicBezTo>
                <a:cubicBezTo>
                  <a:pt x="5655667" y="7114514"/>
                  <a:pt x="5814086" y="6765661"/>
                  <a:pt x="5921771" y="6350794"/>
                </a:cubicBezTo>
                <a:cubicBezTo>
                  <a:pt x="6029457" y="5935928"/>
                  <a:pt x="6083300" y="5458090"/>
                  <a:pt x="6083300" y="4917282"/>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309" name="Freeform 309"/>
          <p:cNvSpPr/>
          <p:nvPr/>
        </p:nvSpPr>
        <p:spPr>
          <a:xfrm>
            <a:off x="1714887" y="4344482"/>
            <a:ext cx="65336" cy="92362"/>
          </a:xfrm>
          <a:custGeom>
            <a:avLst/>
            <a:gdLst/>
            <a:ahLst/>
            <a:cxnLst/>
            <a:rect l="0" t="0" r="0" b="0"/>
            <a:pathLst>
              <a:path w="6565900" h="9271000">
                <a:moveTo>
                  <a:pt x="5359400" y="6862565"/>
                </a:moveTo>
                <a:cubicBezTo>
                  <a:pt x="5359400" y="6651956"/>
                  <a:pt x="5327385" y="6465094"/>
                  <a:pt x="5263356" y="6301979"/>
                </a:cubicBezTo>
                <a:cubicBezTo>
                  <a:pt x="5199459" y="6138863"/>
                  <a:pt x="5087937" y="5991292"/>
                  <a:pt x="4928790" y="5859265"/>
                </a:cubicBezTo>
                <a:cubicBezTo>
                  <a:pt x="4769775" y="5727105"/>
                  <a:pt x="4550899" y="5601164"/>
                  <a:pt x="4272160" y="5481440"/>
                </a:cubicBezTo>
                <a:cubicBezTo>
                  <a:pt x="3993554" y="5361583"/>
                  <a:pt x="3641526" y="5239743"/>
                  <a:pt x="3216076" y="5115918"/>
                </a:cubicBezTo>
                <a:cubicBezTo>
                  <a:pt x="2769989" y="4983758"/>
                  <a:pt x="2367293" y="4836187"/>
                  <a:pt x="2007989" y="4673204"/>
                </a:cubicBezTo>
                <a:cubicBezTo>
                  <a:pt x="1648684" y="4510088"/>
                  <a:pt x="1340974" y="4323226"/>
                  <a:pt x="1084857" y="4112618"/>
                </a:cubicBezTo>
                <a:cubicBezTo>
                  <a:pt x="828873" y="3902009"/>
                  <a:pt x="632751" y="3660445"/>
                  <a:pt x="496490" y="3387924"/>
                </a:cubicBezTo>
                <a:cubicBezTo>
                  <a:pt x="360230" y="3115403"/>
                  <a:pt x="292100" y="2803658"/>
                  <a:pt x="292100" y="2452688"/>
                </a:cubicBezTo>
                <a:cubicBezTo>
                  <a:pt x="292100" y="2101718"/>
                  <a:pt x="364397" y="1777604"/>
                  <a:pt x="508992" y="1480344"/>
                </a:cubicBezTo>
                <a:cubicBezTo>
                  <a:pt x="653586" y="1183085"/>
                  <a:pt x="861218" y="923991"/>
                  <a:pt x="1131887" y="703065"/>
                </a:cubicBezTo>
                <a:cubicBezTo>
                  <a:pt x="1402688" y="482138"/>
                  <a:pt x="1726075" y="309761"/>
                  <a:pt x="2102048" y="185936"/>
                </a:cubicBezTo>
                <a:cubicBezTo>
                  <a:pt x="2478153" y="61979"/>
                  <a:pt x="2897650" y="0"/>
                  <a:pt x="3360539" y="0"/>
                </a:cubicBezTo>
                <a:cubicBezTo>
                  <a:pt x="4038269" y="0"/>
                  <a:pt x="4613671" y="129051"/>
                  <a:pt x="5086746" y="387152"/>
                </a:cubicBezTo>
                <a:cubicBezTo>
                  <a:pt x="5559954" y="645121"/>
                  <a:pt x="5920514" y="981538"/>
                  <a:pt x="6168429" y="1396405"/>
                </a:cubicBezTo>
                <a:cubicBezTo>
                  <a:pt x="6416476" y="1811272"/>
                  <a:pt x="6540500" y="2254052"/>
                  <a:pt x="6540500" y="2724746"/>
                </a:cubicBezTo>
                <a:lnTo>
                  <a:pt x="5346700" y="2724746"/>
                </a:lnTo>
                <a:cubicBezTo>
                  <a:pt x="5346700" y="2386079"/>
                  <a:pt x="5274336" y="2085645"/>
                  <a:pt x="5129609" y="1823443"/>
                </a:cubicBezTo>
                <a:cubicBezTo>
                  <a:pt x="4985014" y="1561241"/>
                  <a:pt x="4766071" y="1354799"/>
                  <a:pt x="4472781" y="1204119"/>
                </a:cubicBezTo>
                <a:cubicBezTo>
                  <a:pt x="4179490" y="1053307"/>
                  <a:pt x="3807750" y="977900"/>
                  <a:pt x="3357562" y="977900"/>
                </a:cubicBezTo>
                <a:cubicBezTo>
                  <a:pt x="2931980" y="977900"/>
                  <a:pt x="2580745" y="1041930"/>
                  <a:pt x="2303859" y="1169988"/>
                </a:cubicBezTo>
                <a:cubicBezTo>
                  <a:pt x="2027105" y="1298046"/>
                  <a:pt x="1821590" y="1471613"/>
                  <a:pt x="1687314" y="1690688"/>
                </a:cubicBezTo>
                <a:cubicBezTo>
                  <a:pt x="1553037" y="1909630"/>
                  <a:pt x="1485900" y="2159596"/>
                  <a:pt x="1485900" y="2440583"/>
                </a:cubicBezTo>
                <a:cubicBezTo>
                  <a:pt x="1485900" y="2630686"/>
                  <a:pt x="1526182" y="2803195"/>
                  <a:pt x="1606748" y="2958108"/>
                </a:cubicBezTo>
                <a:cubicBezTo>
                  <a:pt x="1687446" y="3113022"/>
                  <a:pt x="1813586" y="3256625"/>
                  <a:pt x="1985168" y="3388916"/>
                </a:cubicBezTo>
                <a:cubicBezTo>
                  <a:pt x="2156883" y="3521208"/>
                  <a:pt x="2376090" y="3643115"/>
                  <a:pt x="2642790" y="3754636"/>
                </a:cubicBezTo>
                <a:cubicBezTo>
                  <a:pt x="2909490" y="3866158"/>
                  <a:pt x="3228842" y="3973579"/>
                  <a:pt x="3600846" y="4076899"/>
                </a:cubicBezTo>
                <a:cubicBezTo>
                  <a:pt x="4113609" y="4221626"/>
                  <a:pt x="4556058" y="4382823"/>
                  <a:pt x="4928195" y="4560491"/>
                </a:cubicBezTo>
                <a:cubicBezTo>
                  <a:pt x="5300464" y="4738159"/>
                  <a:pt x="5607513" y="4937522"/>
                  <a:pt x="5849342" y="5158582"/>
                </a:cubicBezTo>
                <a:cubicBezTo>
                  <a:pt x="6091303" y="5379641"/>
                  <a:pt x="6271220" y="5629672"/>
                  <a:pt x="6389092" y="5908675"/>
                </a:cubicBezTo>
                <a:cubicBezTo>
                  <a:pt x="6506964" y="6187546"/>
                  <a:pt x="6565900" y="6502599"/>
                  <a:pt x="6565900" y="6853833"/>
                </a:cubicBezTo>
                <a:cubicBezTo>
                  <a:pt x="6565900" y="7221472"/>
                  <a:pt x="6491420" y="7554053"/>
                  <a:pt x="6342459" y="7851577"/>
                </a:cubicBezTo>
                <a:cubicBezTo>
                  <a:pt x="6193631" y="8148969"/>
                  <a:pt x="5980575" y="8403101"/>
                  <a:pt x="5703292" y="8613974"/>
                </a:cubicBezTo>
                <a:cubicBezTo>
                  <a:pt x="5426008" y="8824715"/>
                  <a:pt x="5093956" y="8986904"/>
                  <a:pt x="4707135" y="9100543"/>
                </a:cubicBezTo>
                <a:cubicBezTo>
                  <a:pt x="4320447" y="9214180"/>
                  <a:pt x="3889176" y="9271000"/>
                  <a:pt x="3413323" y="9271000"/>
                </a:cubicBezTo>
                <a:cubicBezTo>
                  <a:pt x="2995546" y="9271000"/>
                  <a:pt x="2584912" y="9213056"/>
                  <a:pt x="2181423" y="9097169"/>
                </a:cubicBezTo>
                <a:cubicBezTo>
                  <a:pt x="1778066" y="8981282"/>
                  <a:pt x="1411882" y="8807517"/>
                  <a:pt x="1082873" y="8575874"/>
                </a:cubicBezTo>
                <a:cubicBezTo>
                  <a:pt x="753996" y="8344231"/>
                  <a:pt x="491265" y="8057754"/>
                  <a:pt x="294679" y="7716441"/>
                </a:cubicBezTo>
                <a:cubicBezTo>
                  <a:pt x="98226" y="7374996"/>
                  <a:pt x="0" y="6978783"/>
                  <a:pt x="0" y="6527800"/>
                </a:cubicBezTo>
                <a:lnTo>
                  <a:pt x="1193800" y="6527800"/>
                </a:lnTo>
                <a:cubicBezTo>
                  <a:pt x="1193800" y="6837495"/>
                  <a:pt x="1253728" y="7102806"/>
                  <a:pt x="1373584" y="7323733"/>
                </a:cubicBezTo>
                <a:cubicBezTo>
                  <a:pt x="1493440" y="7544660"/>
                  <a:pt x="1657680" y="7727421"/>
                  <a:pt x="1866304" y="7872016"/>
                </a:cubicBezTo>
                <a:cubicBezTo>
                  <a:pt x="2075060" y="8016479"/>
                  <a:pt x="2312722" y="8122775"/>
                  <a:pt x="2579290" y="8190905"/>
                </a:cubicBezTo>
                <a:cubicBezTo>
                  <a:pt x="2845858" y="8259035"/>
                  <a:pt x="3123803" y="8293100"/>
                  <a:pt x="3413125" y="8293100"/>
                </a:cubicBezTo>
                <a:cubicBezTo>
                  <a:pt x="3830505" y="8293100"/>
                  <a:pt x="4183789" y="8235355"/>
                  <a:pt x="4472979" y="8119865"/>
                </a:cubicBezTo>
                <a:cubicBezTo>
                  <a:pt x="4762301" y="8004242"/>
                  <a:pt x="4982368" y="7839075"/>
                  <a:pt x="5133181" y="7624366"/>
                </a:cubicBezTo>
                <a:cubicBezTo>
                  <a:pt x="5283993" y="7409524"/>
                  <a:pt x="5359400" y="7155591"/>
                  <a:pt x="5359400" y="6862565"/>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310" name="Freeform 310"/>
          <p:cNvSpPr/>
          <p:nvPr/>
        </p:nvSpPr>
        <p:spPr>
          <a:xfrm>
            <a:off x="1791319" y="4344482"/>
            <a:ext cx="69143" cy="92362"/>
          </a:xfrm>
          <a:custGeom>
            <a:avLst/>
            <a:gdLst/>
            <a:ahLst/>
            <a:cxnLst/>
            <a:rect l="0" t="0" r="0" b="0"/>
            <a:pathLst>
              <a:path w="6948487" h="9271000">
                <a:moveTo>
                  <a:pt x="5757862" y="6273999"/>
                </a:moveTo>
                <a:lnTo>
                  <a:pt x="6948487" y="6273999"/>
                </a:lnTo>
                <a:cubicBezTo>
                  <a:pt x="6886442" y="6844838"/>
                  <a:pt x="6723062" y="7355748"/>
                  <a:pt x="6458346" y="7806730"/>
                </a:cubicBezTo>
                <a:cubicBezTo>
                  <a:pt x="6193631" y="8257580"/>
                  <a:pt x="5819312" y="8614371"/>
                  <a:pt x="5335389" y="8877102"/>
                </a:cubicBezTo>
                <a:cubicBezTo>
                  <a:pt x="4851598" y="9139701"/>
                  <a:pt x="4247753" y="9271000"/>
                  <a:pt x="3523853" y="9271000"/>
                </a:cubicBezTo>
                <a:cubicBezTo>
                  <a:pt x="2994421" y="9271000"/>
                  <a:pt x="2513607" y="9171847"/>
                  <a:pt x="2081410" y="8973543"/>
                </a:cubicBezTo>
                <a:cubicBezTo>
                  <a:pt x="1649214" y="8775105"/>
                  <a:pt x="1278003" y="8493125"/>
                  <a:pt x="967779" y="8127604"/>
                </a:cubicBezTo>
                <a:cubicBezTo>
                  <a:pt x="657555" y="7761949"/>
                  <a:pt x="418703" y="7321947"/>
                  <a:pt x="251221" y="6807597"/>
                </a:cubicBezTo>
                <a:cubicBezTo>
                  <a:pt x="83740" y="6293247"/>
                  <a:pt x="0" y="5720028"/>
                  <a:pt x="0" y="5087938"/>
                </a:cubicBezTo>
                <a:lnTo>
                  <a:pt x="0" y="4189215"/>
                </a:lnTo>
                <a:cubicBezTo>
                  <a:pt x="0" y="3557125"/>
                  <a:pt x="83740" y="2983905"/>
                  <a:pt x="251221" y="2469555"/>
                </a:cubicBezTo>
                <a:cubicBezTo>
                  <a:pt x="418703" y="1955205"/>
                  <a:pt x="660664" y="1514211"/>
                  <a:pt x="977106" y="1146572"/>
                </a:cubicBezTo>
                <a:cubicBezTo>
                  <a:pt x="1293547" y="778934"/>
                  <a:pt x="1675077" y="495962"/>
                  <a:pt x="2121693" y="297657"/>
                </a:cubicBezTo>
                <a:cubicBezTo>
                  <a:pt x="2568442" y="99219"/>
                  <a:pt x="3070952" y="0"/>
                  <a:pt x="3629223" y="0"/>
                </a:cubicBezTo>
                <a:cubicBezTo>
                  <a:pt x="4311848" y="0"/>
                  <a:pt x="4888904" y="127993"/>
                  <a:pt x="5360392" y="383977"/>
                </a:cubicBezTo>
                <a:cubicBezTo>
                  <a:pt x="5831879" y="639829"/>
                  <a:pt x="6198923" y="993841"/>
                  <a:pt x="6461521" y="1446015"/>
                </a:cubicBezTo>
                <a:cubicBezTo>
                  <a:pt x="6724120" y="1898055"/>
                  <a:pt x="6886442" y="2421269"/>
                  <a:pt x="6948487" y="3015655"/>
                </a:cubicBezTo>
                <a:lnTo>
                  <a:pt x="5757862" y="3015655"/>
                </a:lnTo>
                <a:cubicBezTo>
                  <a:pt x="5700050" y="2594438"/>
                  <a:pt x="5592564" y="2232091"/>
                  <a:pt x="5435401" y="1928615"/>
                </a:cubicBezTo>
                <a:cubicBezTo>
                  <a:pt x="5278371" y="1625138"/>
                  <a:pt x="5055129" y="1390849"/>
                  <a:pt x="4765675" y="1225749"/>
                </a:cubicBezTo>
                <a:cubicBezTo>
                  <a:pt x="4476353" y="1060516"/>
                  <a:pt x="4098064" y="977900"/>
                  <a:pt x="3630810" y="977900"/>
                </a:cubicBezTo>
                <a:cubicBezTo>
                  <a:pt x="3229835" y="977900"/>
                  <a:pt x="2877410" y="1054299"/>
                  <a:pt x="2573535" y="1207096"/>
                </a:cubicBezTo>
                <a:cubicBezTo>
                  <a:pt x="2269662" y="1359893"/>
                  <a:pt x="2015397" y="1576719"/>
                  <a:pt x="1810742" y="1857574"/>
                </a:cubicBezTo>
                <a:cubicBezTo>
                  <a:pt x="1606219" y="2138297"/>
                  <a:pt x="1452231" y="2474847"/>
                  <a:pt x="1348779" y="2867224"/>
                </a:cubicBezTo>
                <a:cubicBezTo>
                  <a:pt x="1245459" y="3259469"/>
                  <a:pt x="1193800" y="3695105"/>
                  <a:pt x="1193800" y="4174133"/>
                </a:cubicBezTo>
                <a:lnTo>
                  <a:pt x="1193800" y="5084565"/>
                </a:lnTo>
                <a:cubicBezTo>
                  <a:pt x="1193800" y="5526419"/>
                  <a:pt x="1240300" y="5941484"/>
                  <a:pt x="1333301" y="6329760"/>
                </a:cubicBezTo>
                <a:cubicBezTo>
                  <a:pt x="1426302" y="6717904"/>
                  <a:pt x="1567854" y="7058555"/>
                  <a:pt x="1757957" y="7351713"/>
                </a:cubicBezTo>
                <a:cubicBezTo>
                  <a:pt x="1948193" y="7644871"/>
                  <a:pt x="2190088" y="7875059"/>
                  <a:pt x="2483643" y="8042275"/>
                </a:cubicBezTo>
                <a:cubicBezTo>
                  <a:pt x="2777199" y="8209492"/>
                  <a:pt x="3124464" y="8293100"/>
                  <a:pt x="3525440" y="8293100"/>
                </a:cubicBezTo>
                <a:cubicBezTo>
                  <a:pt x="4033969" y="8293100"/>
                  <a:pt x="4439113" y="8212601"/>
                  <a:pt x="4740870" y="8051602"/>
                </a:cubicBezTo>
                <a:cubicBezTo>
                  <a:pt x="5042627" y="7890471"/>
                  <a:pt x="5271029" y="7659225"/>
                  <a:pt x="5426075" y="7357865"/>
                </a:cubicBezTo>
                <a:cubicBezTo>
                  <a:pt x="5581120" y="7056504"/>
                  <a:pt x="5691716" y="6695216"/>
                  <a:pt x="5757862" y="6273999"/>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311" name="Freeform 311"/>
          <p:cNvSpPr/>
          <p:nvPr/>
        </p:nvSpPr>
        <p:spPr>
          <a:xfrm>
            <a:off x="1905132" y="4344356"/>
            <a:ext cx="13522" cy="91224"/>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312" name="Freeform 312"/>
          <p:cNvSpPr/>
          <p:nvPr/>
        </p:nvSpPr>
        <p:spPr>
          <a:xfrm>
            <a:off x="1932405" y="4367510"/>
            <a:ext cx="53118" cy="69335"/>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313" name="Freeform 313"/>
          <p:cNvSpPr/>
          <p:nvPr/>
        </p:nvSpPr>
        <p:spPr>
          <a:xfrm>
            <a:off x="2028273" y="4367510"/>
            <a:ext cx="56679" cy="69335"/>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314" name="Freeform 314"/>
          <p:cNvSpPr/>
          <p:nvPr/>
        </p:nvSpPr>
        <p:spPr>
          <a:xfrm>
            <a:off x="2091323" y="4368775"/>
            <a:ext cx="56895" cy="66804"/>
          </a:xfrm>
          <a:custGeom>
            <a:avLst/>
            <a:gdLst/>
            <a:ahLst/>
            <a:cxnLst/>
            <a:rect l="0" t="0" r="0" b="0"/>
            <a:pathLst>
              <a:path w="5717579" h="6705600">
                <a:moveTo>
                  <a:pt x="2710061" y="5670550"/>
                </a:moveTo>
                <a:lnTo>
                  <a:pt x="4545607" y="0"/>
                </a:lnTo>
                <a:lnTo>
                  <a:pt x="5717579" y="0"/>
                </a:lnTo>
                <a:lnTo>
                  <a:pt x="3305373" y="6705600"/>
                </a:lnTo>
                <a:lnTo>
                  <a:pt x="2536428" y="6705600"/>
                </a:lnTo>
                <a:close/>
                <a:moveTo>
                  <a:pt x="1178321" y="0"/>
                </a:moveTo>
                <a:lnTo>
                  <a:pt x="3069629" y="5701507"/>
                </a:lnTo>
                <a:lnTo>
                  <a:pt x="3199804" y="6705600"/>
                </a:lnTo>
                <a:lnTo>
                  <a:pt x="2430859" y="6705600"/>
                </a:lnTo>
                <a:lnTo>
                  <a:pt x="0" y="0"/>
                </a:ln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315" name="Freeform 315"/>
          <p:cNvSpPr/>
          <p:nvPr/>
        </p:nvSpPr>
        <p:spPr>
          <a:xfrm>
            <a:off x="2155483" y="4367510"/>
            <a:ext cx="60786" cy="69335"/>
          </a:xfrm>
          <a:custGeom>
            <a:avLst/>
            <a:gdLst/>
            <a:ahLst/>
            <a:cxnLst/>
            <a:rect l="0" t="0" r="0" b="0"/>
            <a:pathLst>
              <a:path w="6108700" h="6959600">
                <a:moveTo>
                  <a:pt x="0" y="3554215"/>
                </a:moveTo>
                <a:lnTo>
                  <a:pt x="0" y="3411538"/>
                </a:lnTo>
                <a:cubicBezTo>
                  <a:pt x="0" y="2927615"/>
                  <a:pt x="70246" y="2477890"/>
                  <a:pt x="210740" y="2062361"/>
                </a:cubicBezTo>
                <a:cubicBezTo>
                  <a:pt x="351366" y="1646701"/>
                  <a:pt x="553971" y="1284883"/>
                  <a:pt x="818554" y="976908"/>
                </a:cubicBezTo>
                <a:cubicBezTo>
                  <a:pt x="1083270" y="668801"/>
                  <a:pt x="1403746" y="428956"/>
                  <a:pt x="1779984" y="257374"/>
                </a:cubicBezTo>
                <a:cubicBezTo>
                  <a:pt x="2156221" y="85791"/>
                  <a:pt x="2577901" y="0"/>
                  <a:pt x="3045023" y="0"/>
                </a:cubicBezTo>
                <a:cubicBezTo>
                  <a:pt x="3516378" y="0"/>
                  <a:pt x="3941167" y="85791"/>
                  <a:pt x="4319389" y="257374"/>
                </a:cubicBezTo>
                <a:cubicBezTo>
                  <a:pt x="4697743" y="428956"/>
                  <a:pt x="5020270" y="668801"/>
                  <a:pt x="5286970" y="976908"/>
                </a:cubicBezTo>
                <a:cubicBezTo>
                  <a:pt x="5553670" y="1284883"/>
                  <a:pt x="5757267" y="1646701"/>
                  <a:pt x="5897760" y="2062361"/>
                </a:cubicBezTo>
                <a:cubicBezTo>
                  <a:pt x="6038387" y="2477890"/>
                  <a:pt x="6108700" y="2927615"/>
                  <a:pt x="6108700" y="3411538"/>
                </a:cubicBezTo>
                <a:lnTo>
                  <a:pt x="6108700" y="3554215"/>
                </a:lnTo>
                <a:cubicBezTo>
                  <a:pt x="6108700" y="4038005"/>
                  <a:pt x="6038387" y="4486672"/>
                  <a:pt x="5897760" y="4900216"/>
                </a:cubicBezTo>
                <a:cubicBezTo>
                  <a:pt x="5757267" y="5313760"/>
                  <a:pt x="5553670" y="5674585"/>
                  <a:pt x="5286970" y="5982693"/>
                </a:cubicBezTo>
                <a:cubicBezTo>
                  <a:pt x="5020270" y="6290800"/>
                  <a:pt x="4699860" y="6530645"/>
                  <a:pt x="4325739" y="6702227"/>
                </a:cubicBezTo>
                <a:cubicBezTo>
                  <a:pt x="3951618" y="6873808"/>
                  <a:pt x="3528814" y="6959600"/>
                  <a:pt x="3057326" y="6959600"/>
                </a:cubicBezTo>
                <a:cubicBezTo>
                  <a:pt x="2586103" y="6959600"/>
                  <a:pt x="2162373" y="6873808"/>
                  <a:pt x="1786135" y="6702227"/>
                </a:cubicBezTo>
                <a:cubicBezTo>
                  <a:pt x="1409898" y="6530645"/>
                  <a:pt x="1088429" y="6290800"/>
                  <a:pt x="821729" y="5982693"/>
                </a:cubicBezTo>
                <a:cubicBezTo>
                  <a:pt x="555029" y="5674585"/>
                  <a:pt x="351366" y="5313760"/>
                  <a:pt x="210740" y="4900216"/>
                </a:cubicBezTo>
                <a:cubicBezTo>
                  <a:pt x="70246" y="4486672"/>
                  <a:pt x="0" y="4038005"/>
                  <a:pt x="0" y="3554215"/>
                </a:cubicBezTo>
                <a:close/>
                <a:moveTo>
                  <a:pt x="1147167" y="3411538"/>
                </a:moveTo>
                <a:lnTo>
                  <a:pt x="1147167" y="3554215"/>
                </a:lnTo>
                <a:cubicBezTo>
                  <a:pt x="1147167" y="3889177"/>
                  <a:pt x="1186523" y="4204560"/>
                  <a:pt x="1265237" y="4500365"/>
                </a:cubicBezTo>
                <a:cubicBezTo>
                  <a:pt x="1343951" y="4796036"/>
                  <a:pt x="1463013" y="5057643"/>
                  <a:pt x="1622425" y="5285185"/>
                </a:cubicBezTo>
                <a:cubicBezTo>
                  <a:pt x="1781836" y="5512594"/>
                  <a:pt x="1981662" y="5691453"/>
                  <a:pt x="2221904" y="5821760"/>
                </a:cubicBezTo>
                <a:cubicBezTo>
                  <a:pt x="2462146" y="5952067"/>
                  <a:pt x="2741678" y="6017221"/>
                  <a:pt x="3060501" y="6017221"/>
                </a:cubicBezTo>
                <a:cubicBezTo>
                  <a:pt x="3375223" y="6017221"/>
                  <a:pt x="3651646" y="5952067"/>
                  <a:pt x="3889771" y="5821760"/>
                </a:cubicBezTo>
                <a:cubicBezTo>
                  <a:pt x="4128029" y="5691453"/>
                  <a:pt x="4325805" y="5512594"/>
                  <a:pt x="4483100" y="5285185"/>
                </a:cubicBezTo>
                <a:cubicBezTo>
                  <a:pt x="4640527" y="5057643"/>
                  <a:pt x="4759589" y="4796036"/>
                  <a:pt x="4840287" y="4500365"/>
                </a:cubicBezTo>
                <a:cubicBezTo>
                  <a:pt x="4921117" y="4204560"/>
                  <a:pt x="4961532" y="3889177"/>
                  <a:pt x="4961532" y="3554215"/>
                </a:cubicBezTo>
                <a:lnTo>
                  <a:pt x="4961532" y="3411538"/>
                </a:lnTo>
                <a:cubicBezTo>
                  <a:pt x="4961532" y="3080544"/>
                  <a:pt x="4921117" y="2767211"/>
                  <a:pt x="4840287" y="2471540"/>
                </a:cubicBezTo>
                <a:cubicBezTo>
                  <a:pt x="4759589" y="2175736"/>
                  <a:pt x="4639535" y="1913070"/>
                  <a:pt x="4480123" y="1683544"/>
                </a:cubicBezTo>
                <a:cubicBezTo>
                  <a:pt x="4320711" y="1454018"/>
                  <a:pt x="4121877" y="1273109"/>
                  <a:pt x="3883620" y="1140818"/>
                </a:cubicBezTo>
                <a:cubicBezTo>
                  <a:pt x="3645495" y="1008526"/>
                  <a:pt x="3367021" y="942380"/>
                  <a:pt x="3048198" y="942380"/>
                </a:cubicBezTo>
                <a:cubicBezTo>
                  <a:pt x="2733476" y="942380"/>
                  <a:pt x="2456987" y="1008526"/>
                  <a:pt x="2218729" y="1140818"/>
                </a:cubicBezTo>
                <a:cubicBezTo>
                  <a:pt x="1980604" y="1273109"/>
                  <a:pt x="1781836" y="1454018"/>
                  <a:pt x="1622425" y="1683544"/>
                </a:cubicBezTo>
                <a:cubicBezTo>
                  <a:pt x="1463013" y="1913070"/>
                  <a:pt x="1343951" y="2175736"/>
                  <a:pt x="1265237" y="2471540"/>
                </a:cubicBezTo>
                <a:cubicBezTo>
                  <a:pt x="1186523" y="2767211"/>
                  <a:pt x="1147167" y="3080544"/>
                  <a:pt x="1147167" y="3411538"/>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316" name="Freeform 316"/>
          <p:cNvSpPr/>
          <p:nvPr/>
        </p:nvSpPr>
        <p:spPr>
          <a:xfrm>
            <a:off x="2230272" y="4340687"/>
            <a:ext cx="11415" cy="94892"/>
          </a:xfrm>
          <a:custGeom>
            <a:avLst/>
            <a:gdLst/>
            <a:ahLst/>
            <a:cxnLst/>
            <a:rect l="0" t="0" r="0" b="0"/>
            <a:pathLst>
              <a:path w="1147167" h="9525000">
                <a:moveTo>
                  <a:pt x="1147167" y="0"/>
                </a:moveTo>
                <a:lnTo>
                  <a:pt x="1147167" y="9525000"/>
                </a:lnTo>
                <a:lnTo>
                  <a:pt x="0" y="9525000"/>
                </a:lnTo>
                <a:lnTo>
                  <a:pt x="0" y="0"/>
                </a:ln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317" name="Freeform 317"/>
          <p:cNvSpPr/>
          <p:nvPr/>
        </p:nvSpPr>
        <p:spPr>
          <a:xfrm>
            <a:off x="2252882" y="4368775"/>
            <a:ext cx="56895" cy="66804"/>
          </a:xfrm>
          <a:custGeom>
            <a:avLst/>
            <a:gdLst/>
            <a:ahLst/>
            <a:cxnLst/>
            <a:rect l="0" t="0" r="0" b="0"/>
            <a:pathLst>
              <a:path w="5717579" h="6705600">
                <a:moveTo>
                  <a:pt x="2710061" y="5670550"/>
                </a:moveTo>
                <a:lnTo>
                  <a:pt x="4545607" y="0"/>
                </a:lnTo>
                <a:lnTo>
                  <a:pt x="5717579" y="0"/>
                </a:lnTo>
                <a:lnTo>
                  <a:pt x="3305373" y="6705600"/>
                </a:lnTo>
                <a:lnTo>
                  <a:pt x="2536428" y="6705600"/>
                </a:lnTo>
                <a:close/>
                <a:moveTo>
                  <a:pt x="1178321" y="0"/>
                </a:moveTo>
                <a:lnTo>
                  <a:pt x="3069629" y="5701507"/>
                </a:lnTo>
                <a:lnTo>
                  <a:pt x="3199804" y="6705600"/>
                </a:lnTo>
                <a:lnTo>
                  <a:pt x="2430859" y="6705600"/>
                </a:lnTo>
                <a:lnTo>
                  <a:pt x="0" y="0"/>
                </a:ln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318" name="Freeform 318"/>
          <p:cNvSpPr/>
          <p:nvPr/>
        </p:nvSpPr>
        <p:spPr>
          <a:xfrm>
            <a:off x="2320075" y="4344356"/>
            <a:ext cx="13522" cy="91224"/>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319" name="Freeform 319"/>
          <p:cNvSpPr/>
          <p:nvPr/>
        </p:nvSpPr>
        <p:spPr>
          <a:xfrm>
            <a:off x="2350190" y="4367510"/>
            <a:ext cx="52424" cy="68006"/>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320" name="Freeform 320"/>
          <p:cNvSpPr/>
          <p:nvPr/>
        </p:nvSpPr>
        <p:spPr>
          <a:xfrm>
            <a:off x="2416195" y="4367510"/>
            <a:ext cx="56364" cy="94387"/>
          </a:xfrm>
          <a:custGeom>
            <a:avLst/>
            <a:gdLst/>
            <a:ahLst/>
            <a:cxnLst/>
            <a:rect l="0" t="0" r="0" b="0"/>
            <a:pathLst>
              <a:path w="5664200" h="9474200">
                <a:moveTo>
                  <a:pt x="4622601" y="123627"/>
                </a:moveTo>
                <a:lnTo>
                  <a:pt x="5664200" y="123627"/>
                </a:lnTo>
                <a:lnTo>
                  <a:pt x="5664200" y="6685757"/>
                </a:lnTo>
                <a:cubicBezTo>
                  <a:pt x="5664200" y="7276570"/>
                  <a:pt x="5544211" y="7780602"/>
                  <a:pt x="5304234" y="8197850"/>
                </a:cubicBezTo>
                <a:cubicBezTo>
                  <a:pt x="5064389" y="8615097"/>
                  <a:pt x="4730419" y="8932134"/>
                  <a:pt x="4302323" y="9148960"/>
                </a:cubicBezTo>
                <a:cubicBezTo>
                  <a:pt x="3874227" y="9365787"/>
                  <a:pt x="3380978" y="9474200"/>
                  <a:pt x="2822575" y="9474200"/>
                </a:cubicBezTo>
                <a:cubicBezTo>
                  <a:pt x="2590932" y="9474200"/>
                  <a:pt x="2318940" y="9438018"/>
                  <a:pt x="2006600" y="9365654"/>
                </a:cubicBezTo>
                <a:cubicBezTo>
                  <a:pt x="1694391" y="9293291"/>
                  <a:pt x="1388334" y="9171318"/>
                  <a:pt x="1088429" y="8999735"/>
                </a:cubicBezTo>
                <a:cubicBezTo>
                  <a:pt x="788656" y="8828153"/>
                  <a:pt x="537434" y="8597569"/>
                  <a:pt x="334764" y="8307982"/>
                </a:cubicBezTo>
                <a:lnTo>
                  <a:pt x="936426" y="7624365"/>
                </a:lnTo>
                <a:cubicBezTo>
                  <a:pt x="1217810" y="7964222"/>
                  <a:pt x="1512556" y="8200429"/>
                  <a:pt x="1820664" y="8332985"/>
                </a:cubicBezTo>
                <a:cubicBezTo>
                  <a:pt x="2128903" y="8465542"/>
                  <a:pt x="2434034" y="8531820"/>
                  <a:pt x="2736056" y="8531820"/>
                </a:cubicBezTo>
                <a:cubicBezTo>
                  <a:pt x="3100122" y="8531820"/>
                  <a:pt x="3414514" y="8463623"/>
                  <a:pt x="3679229" y="8327231"/>
                </a:cubicBezTo>
                <a:cubicBezTo>
                  <a:pt x="3944077" y="8190970"/>
                  <a:pt x="4149923" y="7989556"/>
                  <a:pt x="4296767" y="7722989"/>
                </a:cubicBezTo>
                <a:cubicBezTo>
                  <a:pt x="4443610" y="7456553"/>
                  <a:pt x="4517032" y="7129131"/>
                  <a:pt x="4517032" y="6740724"/>
                </a:cubicBezTo>
                <a:lnTo>
                  <a:pt x="4517032" y="1596033"/>
                </a:lnTo>
                <a:close/>
                <a:moveTo>
                  <a:pt x="0" y="3547865"/>
                </a:moveTo>
                <a:lnTo>
                  <a:pt x="0" y="3417491"/>
                </a:lnTo>
                <a:cubicBezTo>
                  <a:pt x="0" y="2905787"/>
                  <a:pt x="60986" y="2440451"/>
                  <a:pt x="182959" y="2021483"/>
                </a:cubicBezTo>
                <a:cubicBezTo>
                  <a:pt x="305064" y="1602515"/>
                  <a:pt x="480880" y="1242418"/>
                  <a:pt x="710406" y="941190"/>
                </a:cubicBezTo>
                <a:cubicBezTo>
                  <a:pt x="939932" y="639829"/>
                  <a:pt x="1218075" y="407657"/>
                  <a:pt x="1544835" y="244674"/>
                </a:cubicBezTo>
                <a:cubicBezTo>
                  <a:pt x="1871596" y="81558"/>
                  <a:pt x="2239697" y="0"/>
                  <a:pt x="2649140" y="0"/>
                </a:cubicBezTo>
                <a:cubicBezTo>
                  <a:pt x="3071018" y="0"/>
                  <a:pt x="3440112" y="73224"/>
                  <a:pt x="3756421" y="219671"/>
                </a:cubicBezTo>
                <a:cubicBezTo>
                  <a:pt x="4072863" y="365986"/>
                  <a:pt x="4341746" y="578314"/>
                  <a:pt x="4563070" y="856655"/>
                </a:cubicBezTo>
                <a:cubicBezTo>
                  <a:pt x="4784394" y="1134997"/>
                  <a:pt x="4959151" y="1470092"/>
                  <a:pt x="5087342" y="1861940"/>
                </a:cubicBezTo>
                <a:cubicBezTo>
                  <a:pt x="5215532" y="2253655"/>
                  <a:pt x="5304432" y="2696965"/>
                  <a:pt x="5354042" y="3191868"/>
                </a:cubicBezTo>
                <a:lnTo>
                  <a:pt x="5354042" y="3760986"/>
                </a:lnTo>
                <a:cubicBezTo>
                  <a:pt x="5308533" y="4252715"/>
                  <a:pt x="5220625" y="4694899"/>
                  <a:pt x="5090318" y="5087541"/>
                </a:cubicBezTo>
                <a:cubicBezTo>
                  <a:pt x="4960143" y="5480050"/>
                  <a:pt x="4784394" y="5814748"/>
                  <a:pt x="4563070" y="6091635"/>
                </a:cubicBezTo>
                <a:cubicBezTo>
                  <a:pt x="4341746" y="6368521"/>
                  <a:pt x="4071805" y="6580320"/>
                  <a:pt x="3753246" y="6727032"/>
                </a:cubicBezTo>
                <a:cubicBezTo>
                  <a:pt x="3434820" y="6873610"/>
                  <a:pt x="3062684" y="6946900"/>
                  <a:pt x="2636837" y="6946900"/>
                </a:cubicBezTo>
                <a:cubicBezTo>
                  <a:pt x="2235596" y="6946900"/>
                  <a:pt x="1872588" y="6862299"/>
                  <a:pt x="1547812" y="6693099"/>
                </a:cubicBezTo>
                <a:cubicBezTo>
                  <a:pt x="1223168" y="6523898"/>
                  <a:pt x="945025" y="6286567"/>
                  <a:pt x="713382" y="5981105"/>
                </a:cubicBezTo>
                <a:cubicBezTo>
                  <a:pt x="481872" y="5675644"/>
                  <a:pt x="305064" y="5315480"/>
                  <a:pt x="182959" y="4900613"/>
                </a:cubicBezTo>
                <a:cubicBezTo>
                  <a:pt x="60986" y="4485614"/>
                  <a:pt x="0" y="4034698"/>
                  <a:pt x="0" y="3547865"/>
                </a:cubicBezTo>
                <a:close/>
                <a:moveTo>
                  <a:pt x="1147167" y="3414515"/>
                </a:moveTo>
                <a:lnTo>
                  <a:pt x="1147167" y="3544491"/>
                </a:lnTo>
                <a:cubicBezTo>
                  <a:pt x="1147167" y="3878395"/>
                  <a:pt x="1181298" y="4191794"/>
                  <a:pt x="1249560" y="4484688"/>
                </a:cubicBezTo>
                <a:cubicBezTo>
                  <a:pt x="1317823" y="4777449"/>
                  <a:pt x="1423259" y="5035220"/>
                  <a:pt x="1565870" y="5257999"/>
                </a:cubicBezTo>
                <a:cubicBezTo>
                  <a:pt x="1708612" y="5480646"/>
                  <a:pt x="1891704" y="5654808"/>
                  <a:pt x="2115145" y="5780485"/>
                </a:cubicBezTo>
                <a:cubicBezTo>
                  <a:pt x="2338585" y="5906162"/>
                  <a:pt x="2605484" y="5969000"/>
                  <a:pt x="2915840" y="5969000"/>
                </a:cubicBezTo>
                <a:cubicBezTo>
                  <a:pt x="3296443" y="5969000"/>
                  <a:pt x="3610835" y="5888633"/>
                  <a:pt x="3859014" y="5727899"/>
                </a:cubicBezTo>
                <a:cubicBezTo>
                  <a:pt x="4107325" y="5567032"/>
                  <a:pt x="4304903" y="5354638"/>
                  <a:pt x="4451746" y="5090716"/>
                </a:cubicBezTo>
                <a:cubicBezTo>
                  <a:pt x="4598722" y="4826794"/>
                  <a:pt x="4713552" y="4540184"/>
                  <a:pt x="4796234" y="4230886"/>
                </a:cubicBezTo>
                <a:lnTo>
                  <a:pt x="4796234" y="2740422"/>
                </a:lnTo>
                <a:cubicBezTo>
                  <a:pt x="4750725" y="2513542"/>
                  <a:pt x="4681405" y="2293938"/>
                  <a:pt x="4588271" y="2081610"/>
                </a:cubicBezTo>
                <a:cubicBezTo>
                  <a:pt x="4495270" y="1869282"/>
                  <a:pt x="4375282" y="1679575"/>
                  <a:pt x="4228306" y="1512491"/>
                </a:cubicBezTo>
                <a:cubicBezTo>
                  <a:pt x="4081462" y="1345407"/>
                  <a:pt x="3900487" y="1212454"/>
                  <a:pt x="3685381" y="1113632"/>
                </a:cubicBezTo>
                <a:cubicBezTo>
                  <a:pt x="3470275" y="1014678"/>
                  <a:pt x="3217862" y="965200"/>
                  <a:pt x="2928143" y="965200"/>
                </a:cubicBezTo>
                <a:cubicBezTo>
                  <a:pt x="2613686" y="965200"/>
                  <a:pt x="2343679" y="1030156"/>
                  <a:pt x="2118121" y="1160066"/>
                </a:cubicBezTo>
                <a:cubicBezTo>
                  <a:pt x="1892696" y="1289844"/>
                  <a:pt x="1708612" y="1467115"/>
                  <a:pt x="1565870" y="1691879"/>
                </a:cubicBezTo>
                <a:cubicBezTo>
                  <a:pt x="1423259" y="1916642"/>
                  <a:pt x="1317823" y="2176463"/>
                  <a:pt x="1249560" y="2471341"/>
                </a:cubicBezTo>
                <a:cubicBezTo>
                  <a:pt x="1181298" y="2766219"/>
                  <a:pt x="1147167" y="3080611"/>
                  <a:pt x="1147167" y="3414515"/>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321" name="Freeform 321"/>
          <p:cNvSpPr/>
          <p:nvPr/>
        </p:nvSpPr>
        <p:spPr>
          <a:xfrm>
            <a:off x="2481842" y="4422041"/>
            <a:ext cx="17230" cy="31564"/>
          </a:xfrm>
          <a:custGeom>
            <a:avLst/>
            <a:gdLst/>
            <a:ahLst/>
            <a:cxnLst/>
            <a:rect l="0" t="0" r="0" b="0"/>
            <a:pathLst>
              <a:path w="1731566" h="3168253">
                <a:moveTo>
                  <a:pt x="1731566" y="0"/>
                </a:moveTo>
                <a:lnTo>
                  <a:pt x="1731566" y="923925"/>
                </a:lnTo>
                <a:cubicBezTo>
                  <a:pt x="1731566" y="1300031"/>
                  <a:pt x="1636845" y="1697831"/>
                  <a:pt x="1447403" y="2117328"/>
                </a:cubicBezTo>
                <a:cubicBezTo>
                  <a:pt x="1258094" y="2536957"/>
                  <a:pt x="992650" y="2887265"/>
                  <a:pt x="651073" y="3168253"/>
                </a:cubicBezTo>
                <a:lnTo>
                  <a:pt x="0" y="2715617"/>
                </a:lnTo>
                <a:cubicBezTo>
                  <a:pt x="132292" y="2533848"/>
                  <a:pt x="243880" y="2348904"/>
                  <a:pt x="334764" y="2160785"/>
                </a:cubicBezTo>
                <a:cubicBezTo>
                  <a:pt x="425781" y="1972667"/>
                  <a:pt x="495035" y="1778396"/>
                  <a:pt x="542528" y="1577975"/>
                </a:cubicBezTo>
                <a:cubicBezTo>
                  <a:pt x="590153" y="1377553"/>
                  <a:pt x="613966" y="1165689"/>
                  <a:pt x="613966" y="942380"/>
                </a:cubicBezTo>
                <a:lnTo>
                  <a:pt x="613966" y="0"/>
                </a:ln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322" name="Freeform 322"/>
          <p:cNvSpPr/>
          <p:nvPr/>
        </p:nvSpPr>
        <p:spPr>
          <a:xfrm>
            <a:off x="2536998" y="4352517"/>
            <a:ext cx="36388" cy="84328"/>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323" name="Freeform 323"/>
          <p:cNvSpPr/>
          <p:nvPr/>
        </p:nvSpPr>
        <p:spPr>
          <a:xfrm>
            <a:off x="2585817" y="4340687"/>
            <a:ext cx="52487" cy="94829"/>
          </a:xfrm>
          <a:custGeom>
            <a:avLst/>
            <a:gdLst/>
            <a:ahLst/>
            <a:cxnLst/>
            <a:rect l="0" t="0" r="0" b="0"/>
            <a:pathLst>
              <a:path w="5274667" h="9518650">
                <a:moveTo>
                  <a:pt x="1147167" y="0"/>
                </a:moveTo>
                <a:lnTo>
                  <a:pt x="1147167" y="9518650"/>
                </a:lnTo>
                <a:lnTo>
                  <a:pt x="0" y="9518650"/>
                </a:lnTo>
                <a:lnTo>
                  <a:pt x="0" y="0"/>
                </a:lnTo>
                <a:close/>
                <a:moveTo>
                  <a:pt x="874315" y="5905500"/>
                </a:moveTo>
                <a:lnTo>
                  <a:pt x="396875" y="5905500"/>
                </a:lnTo>
                <a:cubicBezTo>
                  <a:pt x="396875" y="5445655"/>
                  <a:pt x="463086" y="5019940"/>
                  <a:pt x="595510" y="4628357"/>
                </a:cubicBezTo>
                <a:cubicBezTo>
                  <a:pt x="727934" y="4236773"/>
                  <a:pt x="914069" y="3895990"/>
                  <a:pt x="1153914" y="3606007"/>
                </a:cubicBezTo>
                <a:cubicBezTo>
                  <a:pt x="1393891" y="3315891"/>
                  <a:pt x="1680368" y="3091128"/>
                  <a:pt x="2013346" y="2931716"/>
                </a:cubicBezTo>
                <a:cubicBezTo>
                  <a:pt x="2346457" y="2772172"/>
                  <a:pt x="2715749" y="2692400"/>
                  <a:pt x="3121223" y="2692400"/>
                </a:cubicBezTo>
                <a:cubicBezTo>
                  <a:pt x="3452217" y="2692400"/>
                  <a:pt x="3750071" y="2736785"/>
                  <a:pt x="4014787" y="2825552"/>
                </a:cubicBezTo>
                <a:cubicBezTo>
                  <a:pt x="4279635" y="2914320"/>
                  <a:pt x="4506185" y="3055740"/>
                  <a:pt x="4694435" y="3249811"/>
                </a:cubicBezTo>
                <a:cubicBezTo>
                  <a:pt x="4882686" y="3443883"/>
                  <a:pt x="5026421" y="3694775"/>
                  <a:pt x="5125640" y="4002485"/>
                </a:cubicBezTo>
                <a:cubicBezTo>
                  <a:pt x="5224991" y="4310063"/>
                  <a:pt x="5274667" y="4684845"/>
                  <a:pt x="5274667" y="5126832"/>
                </a:cubicBezTo>
                <a:lnTo>
                  <a:pt x="5274667" y="9518650"/>
                </a:lnTo>
                <a:lnTo>
                  <a:pt x="4127500" y="9518650"/>
                </a:lnTo>
                <a:lnTo>
                  <a:pt x="4127500" y="5113536"/>
                </a:lnTo>
                <a:cubicBezTo>
                  <a:pt x="4127500" y="4762434"/>
                  <a:pt x="4075707" y="4480521"/>
                  <a:pt x="3972123" y="4267796"/>
                </a:cubicBezTo>
                <a:cubicBezTo>
                  <a:pt x="3868671" y="4055071"/>
                  <a:pt x="3717594" y="3900223"/>
                  <a:pt x="3518892" y="3803254"/>
                </a:cubicBezTo>
                <a:cubicBezTo>
                  <a:pt x="3320322" y="3706151"/>
                  <a:pt x="3076178" y="3657600"/>
                  <a:pt x="2786459" y="3657600"/>
                </a:cubicBezTo>
                <a:cubicBezTo>
                  <a:pt x="2500841" y="3657600"/>
                  <a:pt x="2241087" y="3717330"/>
                  <a:pt x="2007195" y="3836790"/>
                </a:cubicBezTo>
                <a:cubicBezTo>
                  <a:pt x="1773435" y="3956117"/>
                  <a:pt x="1572749" y="4120754"/>
                  <a:pt x="1405135" y="4330700"/>
                </a:cubicBezTo>
                <a:cubicBezTo>
                  <a:pt x="1237522" y="4540647"/>
                  <a:pt x="1107148" y="4780492"/>
                  <a:pt x="1014015" y="5050235"/>
                </a:cubicBezTo>
                <a:cubicBezTo>
                  <a:pt x="920882" y="5319845"/>
                  <a:pt x="874315" y="5604934"/>
                  <a:pt x="874315" y="590550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324" name="Freeform 324"/>
          <p:cNvSpPr/>
          <p:nvPr/>
        </p:nvSpPr>
        <p:spPr>
          <a:xfrm>
            <a:off x="2651634" y="4367510"/>
            <a:ext cx="56679" cy="69335"/>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325" name="Freeform 325"/>
          <p:cNvSpPr/>
          <p:nvPr/>
        </p:nvSpPr>
        <p:spPr>
          <a:xfrm>
            <a:off x="2752556" y="4367510"/>
            <a:ext cx="56405" cy="93754"/>
          </a:xfrm>
          <a:custGeom>
            <a:avLst/>
            <a:gdLst/>
            <a:ahLst/>
            <a:cxnLst/>
            <a:rect l="0" t="0" r="0" b="0"/>
            <a:pathLst>
              <a:path w="5668367" h="9410700">
                <a:moveTo>
                  <a:pt x="1147167" y="1412082"/>
                </a:moveTo>
                <a:lnTo>
                  <a:pt x="1147167" y="9410700"/>
                </a:lnTo>
                <a:lnTo>
                  <a:pt x="0" y="9410700"/>
                </a:lnTo>
                <a:lnTo>
                  <a:pt x="0" y="127000"/>
                </a:lnTo>
                <a:lnTo>
                  <a:pt x="1048345" y="127000"/>
                </a:lnTo>
                <a:close/>
                <a:moveTo>
                  <a:pt x="5668367" y="3423841"/>
                </a:moveTo>
                <a:lnTo>
                  <a:pt x="5668367" y="3554215"/>
                </a:lnTo>
                <a:cubicBezTo>
                  <a:pt x="5668367" y="4042106"/>
                  <a:pt x="5610489" y="4493882"/>
                  <a:pt x="5494734" y="4909543"/>
                </a:cubicBezTo>
                <a:cubicBezTo>
                  <a:pt x="5379111" y="5325203"/>
                  <a:pt x="5210770" y="5686029"/>
                  <a:pt x="4989710" y="5992019"/>
                </a:cubicBezTo>
                <a:cubicBezTo>
                  <a:pt x="4768783" y="6298010"/>
                  <a:pt x="4497189" y="6535804"/>
                  <a:pt x="4174926" y="6705402"/>
                </a:cubicBezTo>
                <a:cubicBezTo>
                  <a:pt x="3852796" y="6874867"/>
                  <a:pt x="3483107" y="6959600"/>
                  <a:pt x="3065859" y="6959600"/>
                </a:cubicBezTo>
                <a:cubicBezTo>
                  <a:pt x="2640409" y="6959600"/>
                  <a:pt x="2264502" y="6889286"/>
                  <a:pt x="1938139" y="6748661"/>
                </a:cubicBezTo>
                <a:cubicBezTo>
                  <a:pt x="1611775" y="6607903"/>
                  <a:pt x="1334955" y="6403116"/>
                  <a:pt x="1107678" y="6134299"/>
                </a:cubicBezTo>
                <a:cubicBezTo>
                  <a:pt x="880533" y="5865482"/>
                  <a:pt x="699822" y="5542889"/>
                  <a:pt x="565546" y="5166519"/>
                </a:cubicBezTo>
                <a:cubicBezTo>
                  <a:pt x="431403" y="4790017"/>
                  <a:pt x="339526" y="4366022"/>
                  <a:pt x="289917" y="3894535"/>
                </a:cubicBezTo>
                <a:lnTo>
                  <a:pt x="289917" y="3199607"/>
                </a:lnTo>
                <a:cubicBezTo>
                  <a:pt x="339526" y="2703513"/>
                  <a:pt x="432461" y="2259145"/>
                  <a:pt x="568721" y="1866504"/>
                </a:cubicBezTo>
                <a:cubicBezTo>
                  <a:pt x="704982" y="1473730"/>
                  <a:pt x="885692" y="1137841"/>
                  <a:pt x="1110853" y="858838"/>
                </a:cubicBezTo>
                <a:cubicBezTo>
                  <a:pt x="1336013" y="579703"/>
                  <a:pt x="1609725" y="366779"/>
                  <a:pt x="1931987" y="220068"/>
                </a:cubicBezTo>
                <a:cubicBezTo>
                  <a:pt x="2254250" y="73356"/>
                  <a:pt x="2625989" y="0"/>
                  <a:pt x="3047206" y="0"/>
                </a:cubicBezTo>
                <a:cubicBezTo>
                  <a:pt x="3468687" y="0"/>
                  <a:pt x="3842543" y="81691"/>
                  <a:pt x="4168775" y="245071"/>
                </a:cubicBezTo>
                <a:cubicBezTo>
                  <a:pt x="4495138" y="408319"/>
                  <a:pt x="4769842" y="640887"/>
                  <a:pt x="4992885" y="942777"/>
                </a:cubicBezTo>
                <a:cubicBezTo>
                  <a:pt x="5215929" y="1244667"/>
                  <a:pt x="5384270" y="1605492"/>
                  <a:pt x="5497909" y="2025254"/>
                </a:cubicBezTo>
                <a:cubicBezTo>
                  <a:pt x="5611547" y="2444883"/>
                  <a:pt x="5668367" y="2911079"/>
                  <a:pt x="5668367" y="3423841"/>
                </a:cubicBezTo>
                <a:close/>
                <a:moveTo>
                  <a:pt x="4521200" y="3553222"/>
                </a:moveTo>
                <a:lnTo>
                  <a:pt x="4521200" y="3422849"/>
                </a:lnTo>
                <a:cubicBezTo>
                  <a:pt x="4521200" y="3087754"/>
                  <a:pt x="4486010" y="2772305"/>
                  <a:pt x="4415631" y="2476500"/>
                </a:cubicBezTo>
                <a:cubicBezTo>
                  <a:pt x="4345384" y="2180564"/>
                  <a:pt x="4236706" y="1919883"/>
                  <a:pt x="4089598" y="1694458"/>
                </a:cubicBezTo>
                <a:cubicBezTo>
                  <a:pt x="3942622" y="1468901"/>
                  <a:pt x="3755297" y="1290969"/>
                  <a:pt x="3527623" y="1160661"/>
                </a:cubicBezTo>
                <a:cubicBezTo>
                  <a:pt x="3299949" y="1030354"/>
                  <a:pt x="3028817" y="965200"/>
                  <a:pt x="2714228" y="965200"/>
                </a:cubicBezTo>
                <a:cubicBezTo>
                  <a:pt x="2424377" y="965200"/>
                  <a:pt x="2172824" y="1014810"/>
                  <a:pt x="1959570" y="1114029"/>
                </a:cubicBezTo>
                <a:cubicBezTo>
                  <a:pt x="1746316" y="1213247"/>
                  <a:pt x="1565142" y="1346664"/>
                  <a:pt x="1416050" y="1514277"/>
                </a:cubicBezTo>
                <a:cubicBezTo>
                  <a:pt x="1267089" y="1681890"/>
                  <a:pt x="1146042" y="1872258"/>
                  <a:pt x="1052909" y="2085380"/>
                </a:cubicBezTo>
                <a:cubicBezTo>
                  <a:pt x="959776" y="2298370"/>
                  <a:pt x="890389" y="2518701"/>
                  <a:pt x="844748" y="2746375"/>
                </a:cubicBezTo>
                <a:lnTo>
                  <a:pt x="844748" y="4353918"/>
                </a:lnTo>
                <a:cubicBezTo>
                  <a:pt x="927562" y="4643504"/>
                  <a:pt x="1043450" y="4915562"/>
                  <a:pt x="1192410" y="5170091"/>
                </a:cubicBezTo>
                <a:cubicBezTo>
                  <a:pt x="1341503" y="5424488"/>
                  <a:pt x="1540271" y="5629275"/>
                  <a:pt x="1788715" y="5784454"/>
                </a:cubicBezTo>
                <a:cubicBezTo>
                  <a:pt x="2037159" y="5939632"/>
                  <a:pt x="2349764" y="6017221"/>
                  <a:pt x="2726531" y="6017221"/>
                </a:cubicBezTo>
                <a:cubicBezTo>
                  <a:pt x="3037019" y="6017221"/>
                  <a:pt x="3305042" y="5952067"/>
                  <a:pt x="3530600" y="5821760"/>
                </a:cubicBezTo>
                <a:cubicBezTo>
                  <a:pt x="3756289" y="5691320"/>
                  <a:pt x="3942622" y="5512330"/>
                  <a:pt x="4089598" y="5284788"/>
                </a:cubicBezTo>
                <a:cubicBezTo>
                  <a:pt x="4236706" y="5057114"/>
                  <a:pt x="4345384" y="4795375"/>
                  <a:pt x="4415631" y="4499571"/>
                </a:cubicBezTo>
                <a:cubicBezTo>
                  <a:pt x="4486010" y="4203767"/>
                  <a:pt x="4521200" y="3888317"/>
                  <a:pt x="4521200" y="3553222"/>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326" name="Freeform 326"/>
          <p:cNvSpPr/>
          <p:nvPr/>
        </p:nvSpPr>
        <p:spPr>
          <a:xfrm>
            <a:off x="2822544" y="4367510"/>
            <a:ext cx="32301" cy="68069"/>
          </a:xfrm>
          <a:custGeom>
            <a:avLst/>
            <a:gdLst/>
            <a:ahLst/>
            <a:cxnLst/>
            <a:rect l="0" t="0" r="0" b="0"/>
            <a:pathLst>
              <a:path w="3246040" h="6832600">
                <a:moveTo>
                  <a:pt x="1150143" y="1180704"/>
                </a:moveTo>
                <a:lnTo>
                  <a:pt x="1150143" y="6832600"/>
                </a:lnTo>
                <a:lnTo>
                  <a:pt x="0" y="6832600"/>
                </a:lnTo>
                <a:lnTo>
                  <a:pt x="0" y="127000"/>
                </a:lnTo>
                <a:lnTo>
                  <a:pt x="1118989" y="127000"/>
                </a:lnTo>
                <a:close/>
                <a:moveTo>
                  <a:pt x="3246040" y="86916"/>
                </a:moveTo>
                <a:lnTo>
                  <a:pt x="3239889" y="1154510"/>
                </a:lnTo>
                <a:cubicBezTo>
                  <a:pt x="3144771" y="1133872"/>
                  <a:pt x="3054813" y="1120445"/>
                  <a:pt x="2970014" y="1114227"/>
                </a:cubicBezTo>
                <a:cubicBezTo>
                  <a:pt x="2885347" y="1108009"/>
                  <a:pt x="2789237" y="1104900"/>
                  <a:pt x="2681684" y="1104900"/>
                </a:cubicBezTo>
                <a:cubicBezTo>
                  <a:pt x="2417100" y="1104900"/>
                  <a:pt x="2183540" y="1146242"/>
                  <a:pt x="1981001" y="1228924"/>
                </a:cubicBezTo>
                <a:cubicBezTo>
                  <a:pt x="1778462" y="1311606"/>
                  <a:pt x="1606880" y="1427295"/>
                  <a:pt x="1466254" y="1575991"/>
                </a:cubicBezTo>
                <a:cubicBezTo>
                  <a:pt x="1325760" y="1724687"/>
                  <a:pt x="1215165" y="1901362"/>
                  <a:pt x="1134467" y="2106018"/>
                </a:cubicBezTo>
                <a:cubicBezTo>
                  <a:pt x="1053901" y="2310673"/>
                  <a:pt x="1001249" y="2534841"/>
                  <a:pt x="976510" y="2778522"/>
                </a:cubicBezTo>
                <a:lnTo>
                  <a:pt x="654050" y="2964458"/>
                </a:lnTo>
                <a:cubicBezTo>
                  <a:pt x="654050" y="2559249"/>
                  <a:pt x="694332" y="2178844"/>
                  <a:pt x="774898" y="1823244"/>
                </a:cubicBezTo>
                <a:cubicBezTo>
                  <a:pt x="855464" y="1467644"/>
                  <a:pt x="980479" y="1152393"/>
                  <a:pt x="1149945" y="877491"/>
                </a:cubicBezTo>
                <a:cubicBezTo>
                  <a:pt x="1319543" y="602589"/>
                  <a:pt x="1535575" y="387615"/>
                  <a:pt x="1798042" y="232569"/>
                </a:cubicBezTo>
                <a:cubicBezTo>
                  <a:pt x="2060641" y="77524"/>
                  <a:pt x="2373841" y="0"/>
                  <a:pt x="2737643" y="0"/>
                </a:cubicBezTo>
                <a:cubicBezTo>
                  <a:pt x="2820325" y="0"/>
                  <a:pt x="2915377" y="9327"/>
                  <a:pt x="3022798" y="27980"/>
                </a:cubicBezTo>
                <a:cubicBezTo>
                  <a:pt x="3130351" y="46501"/>
                  <a:pt x="3204765" y="66146"/>
                  <a:pt x="3246040" y="86916"/>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327" name="Freeform 327"/>
          <p:cNvSpPr/>
          <p:nvPr/>
        </p:nvSpPr>
        <p:spPr>
          <a:xfrm>
            <a:off x="2862201" y="4367510"/>
            <a:ext cx="56679" cy="69335"/>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328" name="Freeform 328"/>
          <p:cNvSpPr/>
          <p:nvPr/>
        </p:nvSpPr>
        <p:spPr>
          <a:xfrm>
            <a:off x="2929028" y="4367510"/>
            <a:ext cx="53118" cy="69335"/>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329" name="Freeform 329"/>
          <p:cNvSpPr/>
          <p:nvPr/>
        </p:nvSpPr>
        <p:spPr>
          <a:xfrm>
            <a:off x="2993581" y="4367510"/>
            <a:ext cx="56679" cy="69335"/>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330" name="Freeform 330"/>
          <p:cNvSpPr/>
          <p:nvPr/>
        </p:nvSpPr>
        <p:spPr>
          <a:xfrm>
            <a:off x="3063252" y="4367510"/>
            <a:ext cx="52424" cy="68006"/>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331" name="Freeform 331"/>
          <p:cNvSpPr/>
          <p:nvPr/>
        </p:nvSpPr>
        <p:spPr>
          <a:xfrm>
            <a:off x="3123886" y="4352517"/>
            <a:ext cx="36388" cy="84328"/>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332" name="Freeform 332"/>
          <p:cNvSpPr/>
          <p:nvPr/>
        </p:nvSpPr>
        <p:spPr>
          <a:xfrm>
            <a:off x="3170684" y="4367510"/>
            <a:ext cx="55085" cy="69335"/>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333" name="Freeform 333"/>
          <p:cNvSpPr/>
          <p:nvPr/>
        </p:nvSpPr>
        <p:spPr>
          <a:xfrm>
            <a:off x="3232267" y="4352517"/>
            <a:ext cx="36388" cy="84328"/>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334" name="Freeform 334"/>
          <p:cNvSpPr/>
          <p:nvPr/>
        </p:nvSpPr>
        <p:spPr>
          <a:xfrm>
            <a:off x="3281085" y="4344356"/>
            <a:ext cx="13522" cy="91224"/>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335" name="Freeform 335"/>
          <p:cNvSpPr/>
          <p:nvPr/>
        </p:nvSpPr>
        <p:spPr>
          <a:xfrm>
            <a:off x="3308231" y="4367510"/>
            <a:ext cx="60786" cy="69335"/>
          </a:xfrm>
          <a:custGeom>
            <a:avLst/>
            <a:gdLst/>
            <a:ahLst/>
            <a:cxnLst/>
            <a:rect l="0" t="0" r="0" b="0"/>
            <a:pathLst>
              <a:path w="6108700" h="6959600">
                <a:moveTo>
                  <a:pt x="0" y="3554215"/>
                </a:moveTo>
                <a:lnTo>
                  <a:pt x="0" y="3411538"/>
                </a:lnTo>
                <a:cubicBezTo>
                  <a:pt x="0" y="2927615"/>
                  <a:pt x="70246" y="2477890"/>
                  <a:pt x="210740" y="2062361"/>
                </a:cubicBezTo>
                <a:cubicBezTo>
                  <a:pt x="351366" y="1646701"/>
                  <a:pt x="553971" y="1284883"/>
                  <a:pt x="818554" y="976908"/>
                </a:cubicBezTo>
                <a:cubicBezTo>
                  <a:pt x="1083270" y="668801"/>
                  <a:pt x="1403746" y="428956"/>
                  <a:pt x="1779984" y="257374"/>
                </a:cubicBezTo>
                <a:cubicBezTo>
                  <a:pt x="2156221" y="85791"/>
                  <a:pt x="2577901" y="0"/>
                  <a:pt x="3045023" y="0"/>
                </a:cubicBezTo>
                <a:cubicBezTo>
                  <a:pt x="3516378" y="0"/>
                  <a:pt x="3941167" y="85791"/>
                  <a:pt x="4319389" y="257374"/>
                </a:cubicBezTo>
                <a:cubicBezTo>
                  <a:pt x="4697743" y="428956"/>
                  <a:pt x="5020270" y="668801"/>
                  <a:pt x="5286970" y="976908"/>
                </a:cubicBezTo>
                <a:cubicBezTo>
                  <a:pt x="5553670" y="1284883"/>
                  <a:pt x="5757267" y="1646701"/>
                  <a:pt x="5897760" y="2062361"/>
                </a:cubicBezTo>
                <a:cubicBezTo>
                  <a:pt x="6038387" y="2477890"/>
                  <a:pt x="6108700" y="2927615"/>
                  <a:pt x="6108700" y="3411538"/>
                </a:cubicBezTo>
                <a:lnTo>
                  <a:pt x="6108700" y="3554215"/>
                </a:lnTo>
                <a:cubicBezTo>
                  <a:pt x="6108700" y="4038005"/>
                  <a:pt x="6038387" y="4486672"/>
                  <a:pt x="5897760" y="4900216"/>
                </a:cubicBezTo>
                <a:cubicBezTo>
                  <a:pt x="5757267" y="5313760"/>
                  <a:pt x="5553670" y="5674585"/>
                  <a:pt x="5286970" y="5982693"/>
                </a:cubicBezTo>
                <a:cubicBezTo>
                  <a:pt x="5020270" y="6290800"/>
                  <a:pt x="4699860" y="6530645"/>
                  <a:pt x="4325739" y="6702227"/>
                </a:cubicBezTo>
                <a:cubicBezTo>
                  <a:pt x="3951618" y="6873808"/>
                  <a:pt x="3528814" y="6959600"/>
                  <a:pt x="3057326" y="6959600"/>
                </a:cubicBezTo>
                <a:cubicBezTo>
                  <a:pt x="2586103" y="6959600"/>
                  <a:pt x="2162373" y="6873808"/>
                  <a:pt x="1786135" y="6702227"/>
                </a:cubicBezTo>
                <a:cubicBezTo>
                  <a:pt x="1409898" y="6530645"/>
                  <a:pt x="1088429" y="6290800"/>
                  <a:pt x="821729" y="5982693"/>
                </a:cubicBezTo>
                <a:cubicBezTo>
                  <a:pt x="555029" y="5674585"/>
                  <a:pt x="351366" y="5313760"/>
                  <a:pt x="210740" y="4900216"/>
                </a:cubicBezTo>
                <a:cubicBezTo>
                  <a:pt x="70246" y="4486672"/>
                  <a:pt x="0" y="4038005"/>
                  <a:pt x="0" y="3554215"/>
                </a:cubicBezTo>
                <a:close/>
                <a:moveTo>
                  <a:pt x="1147167" y="3411538"/>
                </a:moveTo>
                <a:lnTo>
                  <a:pt x="1147167" y="3554215"/>
                </a:lnTo>
                <a:cubicBezTo>
                  <a:pt x="1147167" y="3889177"/>
                  <a:pt x="1186523" y="4204560"/>
                  <a:pt x="1265237" y="4500365"/>
                </a:cubicBezTo>
                <a:cubicBezTo>
                  <a:pt x="1343951" y="4796036"/>
                  <a:pt x="1463013" y="5057643"/>
                  <a:pt x="1622425" y="5285185"/>
                </a:cubicBezTo>
                <a:cubicBezTo>
                  <a:pt x="1781836" y="5512594"/>
                  <a:pt x="1981662" y="5691453"/>
                  <a:pt x="2221904" y="5821760"/>
                </a:cubicBezTo>
                <a:cubicBezTo>
                  <a:pt x="2462146" y="5952067"/>
                  <a:pt x="2741678" y="6017221"/>
                  <a:pt x="3060501" y="6017221"/>
                </a:cubicBezTo>
                <a:cubicBezTo>
                  <a:pt x="3375223" y="6017221"/>
                  <a:pt x="3651646" y="5952067"/>
                  <a:pt x="3889771" y="5821760"/>
                </a:cubicBezTo>
                <a:cubicBezTo>
                  <a:pt x="4128029" y="5691453"/>
                  <a:pt x="4325805" y="5512594"/>
                  <a:pt x="4483100" y="5285185"/>
                </a:cubicBezTo>
                <a:cubicBezTo>
                  <a:pt x="4640527" y="5057643"/>
                  <a:pt x="4759589" y="4796036"/>
                  <a:pt x="4840287" y="4500365"/>
                </a:cubicBezTo>
                <a:cubicBezTo>
                  <a:pt x="4921117" y="4204560"/>
                  <a:pt x="4961532" y="3889177"/>
                  <a:pt x="4961532" y="3554215"/>
                </a:cubicBezTo>
                <a:lnTo>
                  <a:pt x="4961532" y="3411538"/>
                </a:lnTo>
                <a:cubicBezTo>
                  <a:pt x="4961532" y="3080544"/>
                  <a:pt x="4921117" y="2767211"/>
                  <a:pt x="4840287" y="2471540"/>
                </a:cubicBezTo>
                <a:cubicBezTo>
                  <a:pt x="4759589" y="2175736"/>
                  <a:pt x="4639535" y="1913070"/>
                  <a:pt x="4480123" y="1683544"/>
                </a:cubicBezTo>
                <a:cubicBezTo>
                  <a:pt x="4320711" y="1454018"/>
                  <a:pt x="4121877" y="1273109"/>
                  <a:pt x="3883620" y="1140818"/>
                </a:cubicBezTo>
                <a:cubicBezTo>
                  <a:pt x="3645495" y="1008526"/>
                  <a:pt x="3367021" y="942380"/>
                  <a:pt x="3048198" y="942380"/>
                </a:cubicBezTo>
                <a:cubicBezTo>
                  <a:pt x="2733476" y="942380"/>
                  <a:pt x="2456987" y="1008526"/>
                  <a:pt x="2218729" y="1140818"/>
                </a:cubicBezTo>
                <a:cubicBezTo>
                  <a:pt x="1980604" y="1273109"/>
                  <a:pt x="1781836" y="1454018"/>
                  <a:pt x="1622425" y="1683544"/>
                </a:cubicBezTo>
                <a:cubicBezTo>
                  <a:pt x="1463013" y="1913070"/>
                  <a:pt x="1343951" y="2175736"/>
                  <a:pt x="1265237" y="2471540"/>
                </a:cubicBezTo>
                <a:cubicBezTo>
                  <a:pt x="1186523" y="2767211"/>
                  <a:pt x="1147167" y="3080544"/>
                  <a:pt x="1147167" y="3411538"/>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336" name="Freeform 336"/>
          <p:cNvSpPr/>
          <p:nvPr/>
        </p:nvSpPr>
        <p:spPr>
          <a:xfrm>
            <a:off x="3382072" y="4367510"/>
            <a:ext cx="52424" cy="68006"/>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337" name="Freeform 337"/>
          <p:cNvSpPr/>
          <p:nvPr/>
        </p:nvSpPr>
        <p:spPr>
          <a:xfrm>
            <a:off x="3476108" y="4368775"/>
            <a:ext cx="89351" cy="66804"/>
          </a:xfrm>
          <a:custGeom>
            <a:avLst/>
            <a:gdLst/>
            <a:ahLst/>
            <a:cxnLst/>
            <a:rect l="0" t="0" r="0" b="0"/>
            <a:pathLst>
              <a:path w="8979296" h="6705600">
                <a:moveTo>
                  <a:pt x="2306835" y="5515769"/>
                </a:moveTo>
                <a:lnTo>
                  <a:pt x="4030662" y="0"/>
                </a:lnTo>
                <a:lnTo>
                  <a:pt x="4787304" y="0"/>
                </a:lnTo>
                <a:lnTo>
                  <a:pt x="4638476" y="1097161"/>
                </a:lnTo>
                <a:lnTo>
                  <a:pt x="2883495" y="6705600"/>
                </a:lnTo>
                <a:lnTo>
                  <a:pt x="2145506" y="6705600"/>
                </a:lnTo>
                <a:close/>
                <a:moveTo>
                  <a:pt x="1147167" y="0"/>
                </a:moveTo>
                <a:lnTo>
                  <a:pt x="2616795" y="5577682"/>
                </a:lnTo>
                <a:lnTo>
                  <a:pt x="2722364" y="6705600"/>
                </a:lnTo>
                <a:lnTo>
                  <a:pt x="1947068" y="6705600"/>
                </a:lnTo>
                <a:lnTo>
                  <a:pt x="0" y="0"/>
                </a:lnTo>
                <a:close/>
                <a:moveTo>
                  <a:pt x="6436717" y="5534422"/>
                </a:moveTo>
                <a:lnTo>
                  <a:pt x="7838281" y="0"/>
                </a:lnTo>
                <a:lnTo>
                  <a:pt x="8979296" y="0"/>
                </a:lnTo>
                <a:lnTo>
                  <a:pt x="7032029" y="6705600"/>
                </a:lnTo>
                <a:lnTo>
                  <a:pt x="6263084" y="6705600"/>
                </a:lnTo>
                <a:close/>
                <a:moveTo>
                  <a:pt x="4954785" y="0"/>
                </a:moveTo>
                <a:lnTo>
                  <a:pt x="6641504" y="5422702"/>
                </a:lnTo>
                <a:lnTo>
                  <a:pt x="6833592" y="6705600"/>
                </a:lnTo>
                <a:lnTo>
                  <a:pt x="6101953" y="6705600"/>
                </a:lnTo>
                <a:lnTo>
                  <a:pt x="4297362" y="1084660"/>
                </a:lnTo>
                <a:lnTo>
                  <a:pt x="4148534" y="0"/>
                </a:ln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338" name="Freeform 338"/>
          <p:cNvSpPr/>
          <p:nvPr/>
        </p:nvSpPr>
        <p:spPr>
          <a:xfrm>
            <a:off x="3575920" y="4344356"/>
            <a:ext cx="13522" cy="91224"/>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339" name="Freeform 339"/>
          <p:cNvSpPr/>
          <p:nvPr/>
        </p:nvSpPr>
        <p:spPr>
          <a:xfrm>
            <a:off x="3606982" y="4340687"/>
            <a:ext cx="11415" cy="94892"/>
          </a:xfrm>
          <a:custGeom>
            <a:avLst/>
            <a:gdLst/>
            <a:ahLst/>
            <a:cxnLst/>
            <a:rect l="0" t="0" r="0" b="0"/>
            <a:pathLst>
              <a:path w="1147167" h="9525000">
                <a:moveTo>
                  <a:pt x="1147167" y="0"/>
                </a:moveTo>
                <a:lnTo>
                  <a:pt x="1147167" y="9525000"/>
                </a:lnTo>
                <a:lnTo>
                  <a:pt x="0" y="9525000"/>
                </a:lnTo>
                <a:lnTo>
                  <a:pt x="0" y="0"/>
                </a:ln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340" name="Freeform 340"/>
          <p:cNvSpPr/>
          <p:nvPr/>
        </p:nvSpPr>
        <p:spPr>
          <a:xfrm>
            <a:off x="3637161" y="4340687"/>
            <a:ext cx="11415" cy="94892"/>
          </a:xfrm>
          <a:custGeom>
            <a:avLst/>
            <a:gdLst/>
            <a:ahLst/>
            <a:cxnLst/>
            <a:rect l="0" t="0" r="0" b="0"/>
            <a:pathLst>
              <a:path w="1147167" h="9525000">
                <a:moveTo>
                  <a:pt x="1147167" y="0"/>
                </a:moveTo>
                <a:lnTo>
                  <a:pt x="1147167" y="9525000"/>
                </a:lnTo>
                <a:lnTo>
                  <a:pt x="0" y="9525000"/>
                </a:lnTo>
                <a:lnTo>
                  <a:pt x="0" y="0"/>
                </a:ln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341" name="Freeform 341"/>
          <p:cNvSpPr/>
          <p:nvPr/>
        </p:nvSpPr>
        <p:spPr>
          <a:xfrm>
            <a:off x="3697645" y="4340687"/>
            <a:ext cx="56531" cy="96158"/>
          </a:xfrm>
          <a:custGeom>
            <a:avLst/>
            <a:gdLst/>
            <a:ahLst/>
            <a:cxnLst/>
            <a:rect l="0" t="0" r="0" b="0"/>
            <a:pathLst>
              <a:path w="5681067" h="9652000">
                <a:moveTo>
                  <a:pt x="0" y="0"/>
                </a:moveTo>
                <a:lnTo>
                  <a:pt x="1147167" y="0"/>
                </a:lnTo>
                <a:lnTo>
                  <a:pt x="1147167" y="8221465"/>
                </a:lnTo>
                <a:lnTo>
                  <a:pt x="1048543" y="9525000"/>
                </a:lnTo>
                <a:lnTo>
                  <a:pt x="0" y="9525000"/>
                </a:lnTo>
                <a:close/>
                <a:moveTo>
                  <a:pt x="5681067" y="6116241"/>
                </a:moveTo>
                <a:lnTo>
                  <a:pt x="5681067" y="6246615"/>
                </a:lnTo>
                <a:cubicBezTo>
                  <a:pt x="5681067" y="6734506"/>
                  <a:pt x="5623189" y="7186282"/>
                  <a:pt x="5507434" y="7601943"/>
                </a:cubicBezTo>
                <a:cubicBezTo>
                  <a:pt x="5391811" y="8017603"/>
                  <a:pt x="5222411" y="8378429"/>
                  <a:pt x="4999235" y="8684419"/>
                </a:cubicBezTo>
                <a:cubicBezTo>
                  <a:pt x="4776192" y="8990410"/>
                  <a:pt x="4503539" y="9228204"/>
                  <a:pt x="4181276" y="9397802"/>
                </a:cubicBezTo>
                <a:cubicBezTo>
                  <a:pt x="3859014" y="9567267"/>
                  <a:pt x="3489258" y="9652000"/>
                  <a:pt x="3072010" y="9652000"/>
                </a:cubicBezTo>
                <a:cubicBezTo>
                  <a:pt x="2646428" y="9652000"/>
                  <a:pt x="2273564" y="9578578"/>
                  <a:pt x="1953418" y="9431735"/>
                </a:cubicBezTo>
                <a:cubicBezTo>
                  <a:pt x="1633272" y="9284759"/>
                  <a:pt x="1363728" y="9072563"/>
                  <a:pt x="1144785" y="8795147"/>
                </a:cubicBezTo>
                <a:cubicBezTo>
                  <a:pt x="925843" y="8517732"/>
                  <a:pt x="751284" y="8182439"/>
                  <a:pt x="621109" y="7789268"/>
                </a:cubicBezTo>
                <a:cubicBezTo>
                  <a:pt x="490934" y="7395965"/>
                  <a:pt x="401042" y="6952986"/>
                  <a:pt x="351432" y="6460332"/>
                </a:cubicBezTo>
                <a:lnTo>
                  <a:pt x="351432" y="5889824"/>
                </a:lnTo>
                <a:cubicBezTo>
                  <a:pt x="401042" y="5393995"/>
                  <a:pt x="490934" y="4949892"/>
                  <a:pt x="621109" y="4557515"/>
                </a:cubicBezTo>
                <a:cubicBezTo>
                  <a:pt x="751284" y="4165005"/>
                  <a:pt x="925843" y="3829381"/>
                  <a:pt x="1144785" y="3550643"/>
                </a:cubicBezTo>
                <a:cubicBezTo>
                  <a:pt x="1363728" y="3271772"/>
                  <a:pt x="1632214" y="3059047"/>
                  <a:pt x="1950243" y="2912468"/>
                </a:cubicBezTo>
                <a:cubicBezTo>
                  <a:pt x="2268405" y="2765756"/>
                  <a:pt x="2638226" y="2692400"/>
                  <a:pt x="3059707" y="2692400"/>
                </a:cubicBezTo>
                <a:cubicBezTo>
                  <a:pt x="3481056" y="2692400"/>
                  <a:pt x="3854913" y="2774091"/>
                  <a:pt x="4181276" y="2937471"/>
                </a:cubicBezTo>
                <a:cubicBezTo>
                  <a:pt x="4507772" y="3100719"/>
                  <a:pt x="4781483" y="3333287"/>
                  <a:pt x="5002410" y="3635177"/>
                </a:cubicBezTo>
                <a:cubicBezTo>
                  <a:pt x="5223470" y="3937067"/>
                  <a:pt x="5391811" y="4297892"/>
                  <a:pt x="5507434" y="4717654"/>
                </a:cubicBezTo>
                <a:cubicBezTo>
                  <a:pt x="5623189" y="5137283"/>
                  <a:pt x="5681067" y="5603479"/>
                  <a:pt x="5681067" y="6116241"/>
                </a:cubicBezTo>
                <a:close/>
                <a:moveTo>
                  <a:pt x="4533900" y="6243440"/>
                </a:moveTo>
                <a:lnTo>
                  <a:pt x="4533900" y="6113066"/>
                </a:lnTo>
                <a:cubicBezTo>
                  <a:pt x="4533900" y="5778368"/>
                  <a:pt x="4502811" y="5463250"/>
                  <a:pt x="4440634" y="5167710"/>
                </a:cubicBezTo>
                <a:cubicBezTo>
                  <a:pt x="4378457" y="4872038"/>
                  <a:pt x="4279039" y="4611556"/>
                  <a:pt x="4142382" y="4386263"/>
                </a:cubicBezTo>
                <a:cubicBezTo>
                  <a:pt x="4005857" y="4160838"/>
                  <a:pt x="3825808" y="3983038"/>
                  <a:pt x="3602235" y="3852863"/>
                </a:cubicBezTo>
                <a:cubicBezTo>
                  <a:pt x="3378663" y="3722688"/>
                  <a:pt x="3103297" y="3657600"/>
                  <a:pt x="2776140" y="3657600"/>
                </a:cubicBezTo>
                <a:cubicBezTo>
                  <a:pt x="2486289" y="3657600"/>
                  <a:pt x="2234737" y="3707210"/>
                  <a:pt x="2021482" y="3806429"/>
                </a:cubicBezTo>
                <a:cubicBezTo>
                  <a:pt x="1808228" y="3905515"/>
                  <a:pt x="1627055" y="4038799"/>
                  <a:pt x="1477962" y="4206280"/>
                </a:cubicBezTo>
                <a:cubicBezTo>
                  <a:pt x="1329002" y="4373629"/>
                  <a:pt x="1207955" y="4563798"/>
                  <a:pt x="1114821" y="4776788"/>
                </a:cubicBezTo>
                <a:cubicBezTo>
                  <a:pt x="1021688" y="4989645"/>
                  <a:pt x="952301" y="5209779"/>
                  <a:pt x="906660" y="5437188"/>
                </a:cubicBezTo>
                <a:lnTo>
                  <a:pt x="906660" y="6931621"/>
                </a:lnTo>
                <a:cubicBezTo>
                  <a:pt x="972939" y="7220943"/>
                  <a:pt x="1081616" y="7498954"/>
                  <a:pt x="1232693" y="7765654"/>
                </a:cubicBezTo>
                <a:cubicBezTo>
                  <a:pt x="1383770" y="8032221"/>
                  <a:pt x="1586640" y="8250304"/>
                  <a:pt x="1841301" y="8419902"/>
                </a:cubicBezTo>
                <a:cubicBezTo>
                  <a:pt x="2096095" y="8589368"/>
                  <a:pt x="2411875" y="8674100"/>
                  <a:pt x="2788642" y="8674100"/>
                </a:cubicBezTo>
                <a:cubicBezTo>
                  <a:pt x="3099130" y="8674100"/>
                  <a:pt x="3365103" y="8611130"/>
                  <a:pt x="3586559" y="8485188"/>
                </a:cubicBezTo>
                <a:cubicBezTo>
                  <a:pt x="3808147" y="8359114"/>
                  <a:pt x="3988263" y="8184423"/>
                  <a:pt x="4126904" y="7961115"/>
                </a:cubicBezTo>
                <a:cubicBezTo>
                  <a:pt x="4265678" y="7737806"/>
                  <a:pt x="4368204" y="7479441"/>
                  <a:pt x="4434482" y="7186018"/>
                </a:cubicBezTo>
                <a:cubicBezTo>
                  <a:pt x="4500760" y="6892463"/>
                  <a:pt x="4533900" y="6578270"/>
                  <a:pt x="4533900" y="624344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342" name="Freeform 342"/>
          <p:cNvSpPr/>
          <p:nvPr/>
        </p:nvSpPr>
        <p:spPr>
          <a:xfrm>
            <a:off x="3764598" y="4367510"/>
            <a:ext cx="56679" cy="69335"/>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343" name="Freeform 343"/>
          <p:cNvSpPr/>
          <p:nvPr/>
        </p:nvSpPr>
        <p:spPr>
          <a:xfrm>
            <a:off x="3865395" y="4368775"/>
            <a:ext cx="52572" cy="68069"/>
          </a:xfrm>
          <a:custGeom>
            <a:avLst/>
            <a:gdLst/>
            <a:ahLst/>
            <a:cxnLst/>
            <a:rect l="0" t="0" r="0" b="0"/>
            <a:pathLst>
              <a:path w="5283200" h="6832600">
                <a:moveTo>
                  <a:pt x="4132460" y="5156200"/>
                </a:moveTo>
                <a:lnTo>
                  <a:pt x="4132460" y="0"/>
                </a:lnTo>
                <a:lnTo>
                  <a:pt x="5283200" y="0"/>
                </a:lnTo>
                <a:lnTo>
                  <a:pt x="5283200" y="6705600"/>
                </a:lnTo>
                <a:lnTo>
                  <a:pt x="4188420" y="6705600"/>
                </a:lnTo>
                <a:close/>
                <a:moveTo>
                  <a:pt x="4349750" y="3733800"/>
                </a:moveTo>
                <a:lnTo>
                  <a:pt x="4826000" y="3733800"/>
                </a:lnTo>
                <a:cubicBezTo>
                  <a:pt x="4826000" y="4180020"/>
                  <a:pt x="4779499" y="4592175"/>
                  <a:pt x="4686498" y="4970265"/>
                </a:cubicBezTo>
                <a:cubicBezTo>
                  <a:pt x="4593497" y="5348222"/>
                  <a:pt x="4443610" y="5675644"/>
                  <a:pt x="4236839" y="5952530"/>
                </a:cubicBezTo>
                <a:cubicBezTo>
                  <a:pt x="4030067" y="6229417"/>
                  <a:pt x="3759133" y="6445317"/>
                  <a:pt x="3424039" y="6600230"/>
                </a:cubicBezTo>
                <a:cubicBezTo>
                  <a:pt x="3089076" y="6755143"/>
                  <a:pt x="2681750" y="6832600"/>
                  <a:pt x="2202060" y="6832600"/>
                </a:cubicBezTo>
                <a:cubicBezTo>
                  <a:pt x="1875432" y="6832600"/>
                  <a:pt x="1576652" y="6785107"/>
                  <a:pt x="1305718" y="6690122"/>
                </a:cubicBezTo>
                <a:cubicBezTo>
                  <a:pt x="1034917" y="6595005"/>
                  <a:pt x="802282" y="6448227"/>
                  <a:pt x="607814" y="6249790"/>
                </a:cubicBezTo>
                <a:cubicBezTo>
                  <a:pt x="413477" y="6051352"/>
                  <a:pt x="263591" y="5793053"/>
                  <a:pt x="158154" y="5474891"/>
                </a:cubicBezTo>
                <a:cubicBezTo>
                  <a:pt x="52718" y="5156597"/>
                  <a:pt x="0" y="4774208"/>
                  <a:pt x="0" y="4327724"/>
                </a:cubicBezTo>
                <a:lnTo>
                  <a:pt x="0" y="0"/>
                </a:lnTo>
                <a:lnTo>
                  <a:pt x="1147167" y="0"/>
                </a:lnTo>
                <a:lnTo>
                  <a:pt x="1147167" y="4337050"/>
                </a:lnTo>
                <a:cubicBezTo>
                  <a:pt x="1147167" y="4638411"/>
                  <a:pt x="1181298" y="4887252"/>
                  <a:pt x="1249560" y="5083572"/>
                </a:cubicBezTo>
                <a:cubicBezTo>
                  <a:pt x="1317823" y="5279761"/>
                  <a:pt x="1410890" y="5434674"/>
                  <a:pt x="1528762" y="5548313"/>
                </a:cubicBezTo>
                <a:cubicBezTo>
                  <a:pt x="1646634" y="5661819"/>
                  <a:pt x="1778992" y="5741260"/>
                  <a:pt x="1925835" y="5786636"/>
                </a:cubicBezTo>
                <a:cubicBezTo>
                  <a:pt x="2072812" y="5832012"/>
                  <a:pt x="2224881" y="5854700"/>
                  <a:pt x="2382043" y="5854700"/>
                </a:cubicBezTo>
                <a:cubicBezTo>
                  <a:pt x="2870464" y="5854700"/>
                  <a:pt x="3257351" y="5760377"/>
                  <a:pt x="3542704" y="5571729"/>
                </a:cubicBezTo>
                <a:cubicBezTo>
                  <a:pt x="3828189" y="5383081"/>
                  <a:pt x="4034035" y="5128089"/>
                  <a:pt x="4160242" y="4806752"/>
                </a:cubicBezTo>
                <a:cubicBezTo>
                  <a:pt x="4286580" y="4485283"/>
                  <a:pt x="4349750" y="4127633"/>
                  <a:pt x="4349750" y="373380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344" name="Freeform 344"/>
          <p:cNvSpPr/>
          <p:nvPr/>
        </p:nvSpPr>
        <p:spPr>
          <a:xfrm>
            <a:off x="3934371" y="4367510"/>
            <a:ext cx="56405" cy="93754"/>
          </a:xfrm>
          <a:custGeom>
            <a:avLst/>
            <a:gdLst/>
            <a:ahLst/>
            <a:cxnLst/>
            <a:rect l="0" t="0" r="0" b="0"/>
            <a:pathLst>
              <a:path w="5668367" h="9410700">
                <a:moveTo>
                  <a:pt x="1147167" y="1412082"/>
                </a:moveTo>
                <a:lnTo>
                  <a:pt x="1147167" y="9410700"/>
                </a:lnTo>
                <a:lnTo>
                  <a:pt x="0" y="9410700"/>
                </a:lnTo>
                <a:lnTo>
                  <a:pt x="0" y="127000"/>
                </a:lnTo>
                <a:lnTo>
                  <a:pt x="1048345" y="127000"/>
                </a:lnTo>
                <a:close/>
                <a:moveTo>
                  <a:pt x="5668367" y="3423841"/>
                </a:moveTo>
                <a:lnTo>
                  <a:pt x="5668367" y="3554215"/>
                </a:lnTo>
                <a:cubicBezTo>
                  <a:pt x="5668367" y="4042106"/>
                  <a:pt x="5610489" y="4493882"/>
                  <a:pt x="5494734" y="4909543"/>
                </a:cubicBezTo>
                <a:cubicBezTo>
                  <a:pt x="5379111" y="5325203"/>
                  <a:pt x="5210770" y="5686029"/>
                  <a:pt x="4989710" y="5992019"/>
                </a:cubicBezTo>
                <a:cubicBezTo>
                  <a:pt x="4768783" y="6298010"/>
                  <a:pt x="4497189" y="6535804"/>
                  <a:pt x="4174926" y="6705402"/>
                </a:cubicBezTo>
                <a:cubicBezTo>
                  <a:pt x="3852796" y="6874867"/>
                  <a:pt x="3483107" y="6959600"/>
                  <a:pt x="3065859" y="6959600"/>
                </a:cubicBezTo>
                <a:cubicBezTo>
                  <a:pt x="2640409" y="6959600"/>
                  <a:pt x="2264502" y="6889286"/>
                  <a:pt x="1938139" y="6748661"/>
                </a:cubicBezTo>
                <a:cubicBezTo>
                  <a:pt x="1611775" y="6607903"/>
                  <a:pt x="1334955" y="6403116"/>
                  <a:pt x="1107678" y="6134299"/>
                </a:cubicBezTo>
                <a:cubicBezTo>
                  <a:pt x="880533" y="5865482"/>
                  <a:pt x="699822" y="5542889"/>
                  <a:pt x="565546" y="5166519"/>
                </a:cubicBezTo>
                <a:cubicBezTo>
                  <a:pt x="431403" y="4790017"/>
                  <a:pt x="339526" y="4366022"/>
                  <a:pt x="289917" y="3894535"/>
                </a:cubicBezTo>
                <a:lnTo>
                  <a:pt x="289917" y="3199607"/>
                </a:lnTo>
                <a:cubicBezTo>
                  <a:pt x="339526" y="2703513"/>
                  <a:pt x="432461" y="2259145"/>
                  <a:pt x="568721" y="1866504"/>
                </a:cubicBezTo>
                <a:cubicBezTo>
                  <a:pt x="704982" y="1473730"/>
                  <a:pt x="885692" y="1137841"/>
                  <a:pt x="1110853" y="858838"/>
                </a:cubicBezTo>
                <a:cubicBezTo>
                  <a:pt x="1336013" y="579703"/>
                  <a:pt x="1609725" y="366779"/>
                  <a:pt x="1931987" y="220068"/>
                </a:cubicBezTo>
                <a:cubicBezTo>
                  <a:pt x="2254250" y="73356"/>
                  <a:pt x="2625989" y="0"/>
                  <a:pt x="3047206" y="0"/>
                </a:cubicBezTo>
                <a:cubicBezTo>
                  <a:pt x="3468687" y="0"/>
                  <a:pt x="3842543" y="81691"/>
                  <a:pt x="4168775" y="245071"/>
                </a:cubicBezTo>
                <a:cubicBezTo>
                  <a:pt x="4495138" y="408319"/>
                  <a:pt x="4769842" y="640887"/>
                  <a:pt x="4992885" y="942777"/>
                </a:cubicBezTo>
                <a:cubicBezTo>
                  <a:pt x="5215929" y="1244667"/>
                  <a:pt x="5384270" y="1605492"/>
                  <a:pt x="5497909" y="2025254"/>
                </a:cubicBezTo>
                <a:cubicBezTo>
                  <a:pt x="5611547" y="2444883"/>
                  <a:pt x="5668367" y="2911079"/>
                  <a:pt x="5668367" y="3423841"/>
                </a:cubicBezTo>
                <a:close/>
                <a:moveTo>
                  <a:pt x="4521200" y="3553222"/>
                </a:moveTo>
                <a:lnTo>
                  <a:pt x="4521200" y="3422849"/>
                </a:lnTo>
                <a:cubicBezTo>
                  <a:pt x="4521200" y="3087754"/>
                  <a:pt x="4486010" y="2772305"/>
                  <a:pt x="4415631" y="2476500"/>
                </a:cubicBezTo>
                <a:cubicBezTo>
                  <a:pt x="4345384" y="2180564"/>
                  <a:pt x="4236706" y="1919883"/>
                  <a:pt x="4089598" y="1694458"/>
                </a:cubicBezTo>
                <a:cubicBezTo>
                  <a:pt x="3942622" y="1468901"/>
                  <a:pt x="3755297" y="1290969"/>
                  <a:pt x="3527623" y="1160661"/>
                </a:cubicBezTo>
                <a:cubicBezTo>
                  <a:pt x="3299949" y="1030354"/>
                  <a:pt x="3028817" y="965200"/>
                  <a:pt x="2714228" y="965200"/>
                </a:cubicBezTo>
                <a:cubicBezTo>
                  <a:pt x="2424377" y="965200"/>
                  <a:pt x="2172824" y="1014810"/>
                  <a:pt x="1959570" y="1114029"/>
                </a:cubicBezTo>
                <a:cubicBezTo>
                  <a:pt x="1746316" y="1213247"/>
                  <a:pt x="1565142" y="1346664"/>
                  <a:pt x="1416050" y="1514277"/>
                </a:cubicBezTo>
                <a:cubicBezTo>
                  <a:pt x="1267089" y="1681890"/>
                  <a:pt x="1146042" y="1872258"/>
                  <a:pt x="1052909" y="2085380"/>
                </a:cubicBezTo>
                <a:cubicBezTo>
                  <a:pt x="959776" y="2298370"/>
                  <a:pt x="890389" y="2518701"/>
                  <a:pt x="844748" y="2746375"/>
                </a:cubicBezTo>
                <a:lnTo>
                  <a:pt x="844748" y="4353918"/>
                </a:lnTo>
                <a:cubicBezTo>
                  <a:pt x="927562" y="4643504"/>
                  <a:pt x="1043450" y="4915562"/>
                  <a:pt x="1192410" y="5170091"/>
                </a:cubicBezTo>
                <a:cubicBezTo>
                  <a:pt x="1341503" y="5424488"/>
                  <a:pt x="1540271" y="5629275"/>
                  <a:pt x="1788715" y="5784454"/>
                </a:cubicBezTo>
                <a:cubicBezTo>
                  <a:pt x="2037159" y="5939632"/>
                  <a:pt x="2349764" y="6017221"/>
                  <a:pt x="2726531" y="6017221"/>
                </a:cubicBezTo>
                <a:cubicBezTo>
                  <a:pt x="3037019" y="6017221"/>
                  <a:pt x="3305042" y="5952067"/>
                  <a:pt x="3530600" y="5821760"/>
                </a:cubicBezTo>
                <a:cubicBezTo>
                  <a:pt x="3756289" y="5691320"/>
                  <a:pt x="3942622" y="5512330"/>
                  <a:pt x="4089598" y="5284788"/>
                </a:cubicBezTo>
                <a:cubicBezTo>
                  <a:pt x="4236706" y="5057114"/>
                  <a:pt x="4345384" y="4795375"/>
                  <a:pt x="4415631" y="4499571"/>
                </a:cubicBezTo>
                <a:cubicBezTo>
                  <a:pt x="4486010" y="4203767"/>
                  <a:pt x="4521200" y="3888317"/>
                  <a:pt x="4521200" y="3553222"/>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345" name="Freeform 345"/>
          <p:cNvSpPr/>
          <p:nvPr/>
        </p:nvSpPr>
        <p:spPr>
          <a:xfrm>
            <a:off x="4001451" y="4340687"/>
            <a:ext cx="56364" cy="96158"/>
          </a:xfrm>
          <a:custGeom>
            <a:avLst/>
            <a:gdLst/>
            <a:ahLst/>
            <a:cxnLst/>
            <a:rect l="0" t="0" r="0" b="0"/>
            <a:pathLst>
              <a:path w="5664200" h="9652000">
                <a:moveTo>
                  <a:pt x="4517032" y="8221465"/>
                </a:moveTo>
                <a:lnTo>
                  <a:pt x="4517032" y="0"/>
                </a:lnTo>
                <a:lnTo>
                  <a:pt x="5664200" y="0"/>
                </a:lnTo>
                <a:lnTo>
                  <a:pt x="5664200" y="9525000"/>
                </a:lnTo>
                <a:lnTo>
                  <a:pt x="4615656" y="9525000"/>
                </a:lnTo>
                <a:close/>
                <a:moveTo>
                  <a:pt x="0" y="6246615"/>
                </a:moveTo>
                <a:lnTo>
                  <a:pt x="0" y="6116241"/>
                </a:lnTo>
                <a:cubicBezTo>
                  <a:pt x="0" y="5603479"/>
                  <a:pt x="62970" y="5137283"/>
                  <a:pt x="188912" y="4717654"/>
                </a:cubicBezTo>
                <a:cubicBezTo>
                  <a:pt x="314986" y="4297892"/>
                  <a:pt x="494770" y="3937067"/>
                  <a:pt x="728265" y="3635177"/>
                </a:cubicBezTo>
                <a:cubicBezTo>
                  <a:pt x="961760" y="3333287"/>
                  <a:pt x="1240697" y="3100719"/>
                  <a:pt x="1565076" y="2937471"/>
                </a:cubicBezTo>
                <a:cubicBezTo>
                  <a:pt x="1889587" y="2774091"/>
                  <a:pt x="2252265" y="2692400"/>
                  <a:pt x="2653109" y="2692400"/>
                </a:cubicBezTo>
                <a:cubicBezTo>
                  <a:pt x="3074590" y="2692400"/>
                  <a:pt x="3443419" y="2765756"/>
                  <a:pt x="3759596" y="2912468"/>
                </a:cubicBezTo>
                <a:cubicBezTo>
                  <a:pt x="4075774" y="3059047"/>
                  <a:pt x="4344392" y="3271772"/>
                  <a:pt x="4565451" y="3550643"/>
                </a:cubicBezTo>
                <a:cubicBezTo>
                  <a:pt x="4786510" y="3829381"/>
                  <a:pt x="4961069" y="4165005"/>
                  <a:pt x="5089128" y="4557515"/>
                </a:cubicBezTo>
                <a:cubicBezTo>
                  <a:pt x="5217318" y="4949892"/>
                  <a:pt x="5306218" y="5393995"/>
                  <a:pt x="5355828" y="5889824"/>
                </a:cubicBezTo>
                <a:lnTo>
                  <a:pt x="5355828" y="6460332"/>
                </a:lnTo>
                <a:cubicBezTo>
                  <a:pt x="5310319" y="6952986"/>
                  <a:pt x="5222478" y="7395965"/>
                  <a:pt x="5092303" y="7789268"/>
                </a:cubicBezTo>
                <a:cubicBezTo>
                  <a:pt x="4962128" y="8182439"/>
                  <a:pt x="4786510" y="8517732"/>
                  <a:pt x="4565451" y="8795147"/>
                </a:cubicBezTo>
                <a:cubicBezTo>
                  <a:pt x="4344392" y="9072563"/>
                  <a:pt x="4074715" y="9284759"/>
                  <a:pt x="3756421" y="9431735"/>
                </a:cubicBezTo>
                <a:cubicBezTo>
                  <a:pt x="3438260" y="9578578"/>
                  <a:pt x="3066322" y="9652000"/>
                  <a:pt x="2640607" y="9652000"/>
                </a:cubicBezTo>
                <a:cubicBezTo>
                  <a:pt x="2248098" y="9652000"/>
                  <a:pt x="1889587" y="9567267"/>
                  <a:pt x="1565076" y="9397802"/>
                </a:cubicBezTo>
                <a:cubicBezTo>
                  <a:pt x="1240697" y="9228204"/>
                  <a:pt x="961760" y="8990410"/>
                  <a:pt x="728265" y="8684419"/>
                </a:cubicBezTo>
                <a:cubicBezTo>
                  <a:pt x="494770" y="8378429"/>
                  <a:pt x="314986" y="8017603"/>
                  <a:pt x="188912" y="7601943"/>
                </a:cubicBezTo>
                <a:cubicBezTo>
                  <a:pt x="62970" y="7186282"/>
                  <a:pt x="0" y="6734506"/>
                  <a:pt x="0" y="6246615"/>
                </a:cubicBezTo>
                <a:close/>
                <a:moveTo>
                  <a:pt x="1147167" y="6113066"/>
                </a:moveTo>
                <a:lnTo>
                  <a:pt x="1147167" y="6243440"/>
                </a:lnTo>
                <a:cubicBezTo>
                  <a:pt x="1147167" y="6578270"/>
                  <a:pt x="1181364" y="6892463"/>
                  <a:pt x="1249759" y="7186018"/>
                </a:cubicBezTo>
                <a:cubicBezTo>
                  <a:pt x="1318154" y="7479441"/>
                  <a:pt x="1424781" y="7737806"/>
                  <a:pt x="1569640" y="7961115"/>
                </a:cubicBezTo>
                <a:cubicBezTo>
                  <a:pt x="1714632" y="8184423"/>
                  <a:pt x="1898980" y="8359114"/>
                  <a:pt x="2122685" y="8485188"/>
                </a:cubicBezTo>
                <a:cubicBezTo>
                  <a:pt x="2346391" y="8611130"/>
                  <a:pt x="2613554" y="8674100"/>
                  <a:pt x="2924175" y="8674100"/>
                </a:cubicBezTo>
                <a:cubicBezTo>
                  <a:pt x="3305307" y="8674100"/>
                  <a:pt x="3619103" y="8593469"/>
                  <a:pt x="3865562" y="8432205"/>
                </a:cubicBezTo>
                <a:cubicBezTo>
                  <a:pt x="4112021" y="8270942"/>
                  <a:pt x="4309797" y="8058084"/>
                  <a:pt x="4458890" y="7793633"/>
                </a:cubicBezTo>
                <a:cubicBezTo>
                  <a:pt x="4608115" y="7529050"/>
                  <a:pt x="4724135" y="7241713"/>
                  <a:pt x="4806950" y="6931621"/>
                </a:cubicBezTo>
                <a:lnTo>
                  <a:pt x="4806950" y="5437188"/>
                </a:lnTo>
                <a:cubicBezTo>
                  <a:pt x="4757208" y="5209779"/>
                  <a:pt x="4685704" y="4989645"/>
                  <a:pt x="4592439" y="4776788"/>
                </a:cubicBezTo>
                <a:cubicBezTo>
                  <a:pt x="4499173" y="4563798"/>
                  <a:pt x="4379052" y="4373629"/>
                  <a:pt x="4232076" y="4206280"/>
                </a:cubicBezTo>
                <a:cubicBezTo>
                  <a:pt x="4085100" y="4038799"/>
                  <a:pt x="3904919" y="3905515"/>
                  <a:pt x="3691532" y="3806429"/>
                </a:cubicBezTo>
                <a:cubicBezTo>
                  <a:pt x="3478278" y="3707210"/>
                  <a:pt x="3226660" y="3657600"/>
                  <a:pt x="2936676" y="3657600"/>
                </a:cubicBezTo>
                <a:cubicBezTo>
                  <a:pt x="2621822" y="3657600"/>
                  <a:pt x="2351484" y="3722688"/>
                  <a:pt x="2125662" y="3852863"/>
                </a:cubicBezTo>
                <a:cubicBezTo>
                  <a:pt x="1899972" y="3983038"/>
                  <a:pt x="1714632" y="4160838"/>
                  <a:pt x="1569640" y="4386263"/>
                </a:cubicBezTo>
                <a:cubicBezTo>
                  <a:pt x="1424781" y="4611556"/>
                  <a:pt x="1318154" y="4872038"/>
                  <a:pt x="1249759" y="5167710"/>
                </a:cubicBezTo>
                <a:cubicBezTo>
                  <a:pt x="1181364" y="5463250"/>
                  <a:pt x="1147167" y="5778368"/>
                  <a:pt x="1147167" y="6113066"/>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346" name="Freeform 346"/>
          <p:cNvSpPr/>
          <p:nvPr/>
        </p:nvSpPr>
        <p:spPr>
          <a:xfrm>
            <a:off x="4073207" y="4367510"/>
            <a:ext cx="55085" cy="69335"/>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347" name="Freeform 347"/>
          <p:cNvSpPr/>
          <p:nvPr/>
        </p:nvSpPr>
        <p:spPr>
          <a:xfrm>
            <a:off x="4134790" y="4352517"/>
            <a:ext cx="36388" cy="84328"/>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348" name="Freeform 348"/>
          <p:cNvSpPr/>
          <p:nvPr/>
        </p:nvSpPr>
        <p:spPr>
          <a:xfrm>
            <a:off x="4180576" y="4367510"/>
            <a:ext cx="56679" cy="69335"/>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349" name="Freeform 349"/>
          <p:cNvSpPr/>
          <p:nvPr/>
        </p:nvSpPr>
        <p:spPr>
          <a:xfrm>
            <a:off x="4247404" y="4340687"/>
            <a:ext cx="56364" cy="96158"/>
          </a:xfrm>
          <a:custGeom>
            <a:avLst/>
            <a:gdLst/>
            <a:ahLst/>
            <a:cxnLst/>
            <a:rect l="0" t="0" r="0" b="0"/>
            <a:pathLst>
              <a:path w="5664200" h="9652000">
                <a:moveTo>
                  <a:pt x="4517032" y="8221465"/>
                </a:moveTo>
                <a:lnTo>
                  <a:pt x="4517032" y="0"/>
                </a:lnTo>
                <a:lnTo>
                  <a:pt x="5664200" y="0"/>
                </a:lnTo>
                <a:lnTo>
                  <a:pt x="5664200" y="9525000"/>
                </a:lnTo>
                <a:lnTo>
                  <a:pt x="4615656" y="9525000"/>
                </a:lnTo>
                <a:close/>
                <a:moveTo>
                  <a:pt x="0" y="6246615"/>
                </a:moveTo>
                <a:lnTo>
                  <a:pt x="0" y="6116241"/>
                </a:lnTo>
                <a:cubicBezTo>
                  <a:pt x="0" y="5603479"/>
                  <a:pt x="62970" y="5137283"/>
                  <a:pt x="188912" y="4717654"/>
                </a:cubicBezTo>
                <a:cubicBezTo>
                  <a:pt x="314986" y="4297892"/>
                  <a:pt x="494770" y="3937067"/>
                  <a:pt x="728265" y="3635177"/>
                </a:cubicBezTo>
                <a:cubicBezTo>
                  <a:pt x="961760" y="3333287"/>
                  <a:pt x="1240697" y="3100719"/>
                  <a:pt x="1565076" y="2937471"/>
                </a:cubicBezTo>
                <a:cubicBezTo>
                  <a:pt x="1889587" y="2774091"/>
                  <a:pt x="2252265" y="2692400"/>
                  <a:pt x="2653109" y="2692400"/>
                </a:cubicBezTo>
                <a:cubicBezTo>
                  <a:pt x="3074590" y="2692400"/>
                  <a:pt x="3443419" y="2765756"/>
                  <a:pt x="3759596" y="2912468"/>
                </a:cubicBezTo>
                <a:cubicBezTo>
                  <a:pt x="4075774" y="3059047"/>
                  <a:pt x="4344392" y="3271772"/>
                  <a:pt x="4565451" y="3550643"/>
                </a:cubicBezTo>
                <a:cubicBezTo>
                  <a:pt x="4786510" y="3829381"/>
                  <a:pt x="4961069" y="4165005"/>
                  <a:pt x="5089128" y="4557515"/>
                </a:cubicBezTo>
                <a:cubicBezTo>
                  <a:pt x="5217318" y="4949892"/>
                  <a:pt x="5306218" y="5393995"/>
                  <a:pt x="5355828" y="5889824"/>
                </a:cubicBezTo>
                <a:lnTo>
                  <a:pt x="5355828" y="6460332"/>
                </a:lnTo>
                <a:cubicBezTo>
                  <a:pt x="5310319" y="6952986"/>
                  <a:pt x="5222478" y="7395965"/>
                  <a:pt x="5092303" y="7789268"/>
                </a:cubicBezTo>
                <a:cubicBezTo>
                  <a:pt x="4962128" y="8182439"/>
                  <a:pt x="4786510" y="8517732"/>
                  <a:pt x="4565451" y="8795147"/>
                </a:cubicBezTo>
                <a:cubicBezTo>
                  <a:pt x="4344392" y="9072563"/>
                  <a:pt x="4074715" y="9284759"/>
                  <a:pt x="3756421" y="9431735"/>
                </a:cubicBezTo>
                <a:cubicBezTo>
                  <a:pt x="3438260" y="9578578"/>
                  <a:pt x="3066322" y="9652000"/>
                  <a:pt x="2640607" y="9652000"/>
                </a:cubicBezTo>
                <a:cubicBezTo>
                  <a:pt x="2248098" y="9652000"/>
                  <a:pt x="1889587" y="9567267"/>
                  <a:pt x="1565076" y="9397802"/>
                </a:cubicBezTo>
                <a:cubicBezTo>
                  <a:pt x="1240697" y="9228204"/>
                  <a:pt x="961760" y="8990410"/>
                  <a:pt x="728265" y="8684419"/>
                </a:cubicBezTo>
                <a:cubicBezTo>
                  <a:pt x="494770" y="8378429"/>
                  <a:pt x="314986" y="8017603"/>
                  <a:pt x="188912" y="7601943"/>
                </a:cubicBezTo>
                <a:cubicBezTo>
                  <a:pt x="62970" y="7186282"/>
                  <a:pt x="0" y="6734506"/>
                  <a:pt x="0" y="6246615"/>
                </a:cubicBezTo>
                <a:close/>
                <a:moveTo>
                  <a:pt x="1147167" y="6113066"/>
                </a:moveTo>
                <a:lnTo>
                  <a:pt x="1147167" y="6243440"/>
                </a:lnTo>
                <a:cubicBezTo>
                  <a:pt x="1147167" y="6578270"/>
                  <a:pt x="1181364" y="6892463"/>
                  <a:pt x="1249759" y="7186018"/>
                </a:cubicBezTo>
                <a:cubicBezTo>
                  <a:pt x="1318154" y="7479441"/>
                  <a:pt x="1424781" y="7737806"/>
                  <a:pt x="1569640" y="7961115"/>
                </a:cubicBezTo>
                <a:cubicBezTo>
                  <a:pt x="1714632" y="8184423"/>
                  <a:pt x="1898980" y="8359114"/>
                  <a:pt x="2122685" y="8485188"/>
                </a:cubicBezTo>
                <a:cubicBezTo>
                  <a:pt x="2346391" y="8611130"/>
                  <a:pt x="2613554" y="8674100"/>
                  <a:pt x="2924175" y="8674100"/>
                </a:cubicBezTo>
                <a:cubicBezTo>
                  <a:pt x="3305307" y="8674100"/>
                  <a:pt x="3619103" y="8593469"/>
                  <a:pt x="3865562" y="8432205"/>
                </a:cubicBezTo>
                <a:cubicBezTo>
                  <a:pt x="4112021" y="8270942"/>
                  <a:pt x="4309797" y="8058084"/>
                  <a:pt x="4458890" y="7793633"/>
                </a:cubicBezTo>
                <a:cubicBezTo>
                  <a:pt x="4608115" y="7529050"/>
                  <a:pt x="4724135" y="7241713"/>
                  <a:pt x="4806950" y="6931621"/>
                </a:cubicBezTo>
                <a:lnTo>
                  <a:pt x="4806950" y="5437188"/>
                </a:lnTo>
                <a:cubicBezTo>
                  <a:pt x="4757208" y="5209779"/>
                  <a:pt x="4685704" y="4989645"/>
                  <a:pt x="4592439" y="4776788"/>
                </a:cubicBezTo>
                <a:cubicBezTo>
                  <a:pt x="4499173" y="4563798"/>
                  <a:pt x="4379052" y="4373629"/>
                  <a:pt x="4232076" y="4206280"/>
                </a:cubicBezTo>
                <a:cubicBezTo>
                  <a:pt x="4085100" y="4038799"/>
                  <a:pt x="3904919" y="3905515"/>
                  <a:pt x="3691532" y="3806429"/>
                </a:cubicBezTo>
                <a:cubicBezTo>
                  <a:pt x="3478278" y="3707210"/>
                  <a:pt x="3226660" y="3657600"/>
                  <a:pt x="2936676" y="3657600"/>
                </a:cubicBezTo>
                <a:cubicBezTo>
                  <a:pt x="2621822" y="3657600"/>
                  <a:pt x="2351484" y="3722688"/>
                  <a:pt x="2125662" y="3852863"/>
                </a:cubicBezTo>
                <a:cubicBezTo>
                  <a:pt x="1899972" y="3983038"/>
                  <a:pt x="1714632" y="4160838"/>
                  <a:pt x="1569640" y="4386263"/>
                </a:cubicBezTo>
                <a:cubicBezTo>
                  <a:pt x="1424781" y="4611556"/>
                  <a:pt x="1318154" y="4872038"/>
                  <a:pt x="1249759" y="5167710"/>
                </a:cubicBezTo>
                <a:cubicBezTo>
                  <a:pt x="1181364" y="5463250"/>
                  <a:pt x="1147167" y="5778368"/>
                  <a:pt x="1147167" y="6113066"/>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350" name="Freeform 350"/>
          <p:cNvSpPr/>
          <p:nvPr/>
        </p:nvSpPr>
        <p:spPr>
          <a:xfrm>
            <a:off x="4346432" y="4368775"/>
            <a:ext cx="89351" cy="66804"/>
          </a:xfrm>
          <a:custGeom>
            <a:avLst/>
            <a:gdLst/>
            <a:ahLst/>
            <a:cxnLst/>
            <a:rect l="0" t="0" r="0" b="0"/>
            <a:pathLst>
              <a:path w="8979296" h="6705600">
                <a:moveTo>
                  <a:pt x="2306835" y="5515769"/>
                </a:moveTo>
                <a:lnTo>
                  <a:pt x="4030662" y="0"/>
                </a:lnTo>
                <a:lnTo>
                  <a:pt x="4787304" y="0"/>
                </a:lnTo>
                <a:lnTo>
                  <a:pt x="4638476" y="1097161"/>
                </a:lnTo>
                <a:lnTo>
                  <a:pt x="2883495" y="6705600"/>
                </a:lnTo>
                <a:lnTo>
                  <a:pt x="2145506" y="6705600"/>
                </a:lnTo>
                <a:close/>
                <a:moveTo>
                  <a:pt x="1147167" y="0"/>
                </a:moveTo>
                <a:lnTo>
                  <a:pt x="2616795" y="5577682"/>
                </a:lnTo>
                <a:lnTo>
                  <a:pt x="2722364" y="6705600"/>
                </a:lnTo>
                <a:lnTo>
                  <a:pt x="1947068" y="6705600"/>
                </a:lnTo>
                <a:lnTo>
                  <a:pt x="0" y="0"/>
                </a:lnTo>
                <a:close/>
                <a:moveTo>
                  <a:pt x="6436717" y="5534422"/>
                </a:moveTo>
                <a:lnTo>
                  <a:pt x="7838281" y="0"/>
                </a:lnTo>
                <a:lnTo>
                  <a:pt x="8979296" y="0"/>
                </a:lnTo>
                <a:lnTo>
                  <a:pt x="7032029" y="6705600"/>
                </a:lnTo>
                <a:lnTo>
                  <a:pt x="6263084" y="6705600"/>
                </a:lnTo>
                <a:close/>
                <a:moveTo>
                  <a:pt x="4954785" y="0"/>
                </a:moveTo>
                <a:lnTo>
                  <a:pt x="6641504" y="5422702"/>
                </a:lnTo>
                <a:lnTo>
                  <a:pt x="6833592" y="6705600"/>
                </a:lnTo>
                <a:lnTo>
                  <a:pt x="6101953" y="6705600"/>
                </a:lnTo>
                <a:lnTo>
                  <a:pt x="4297362" y="1084660"/>
                </a:lnTo>
                <a:lnTo>
                  <a:pt x="4148534" y="0"/>
                </a:ln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351" name="Freeform 351"/>
          <p:cNvSpPr/>
          <p:nvPr/>
        </p:nvSpPr>
        <p:spPr>
          <a:xfrm>
            <a:off x="4446243" y="4340687"/>
            <a:ext cx="52487" cy="94829"/>
          </a:xfrm>
          <a:custGeom>
            <a:avLst/>
            <a:gdLst/>
            <a:ahLst/>
            <a:cxnLst/>
            <a:rect l="0" t="0" r="0" b="0"/>
            <a:pathLst>
              <a:path w="5274667" h="9518650">
                <a:moveTo>
                  <a:pt x="1147167" y="0"/>
                </a:moveTo>
                <a:lnTo>
                  <a:pt x="1147167" y="9518650"/>
                </a:lnTo>
                <a:lnTo>
                  <a:pt x="0" y="9518650"/>
                </a:lnTo>
                <a:lnTo>
                  <a:pt x="0" y="0"/>
                </a:lnTo>
                <a:close/>
                <a:moveTo>
                  <a:pt x="874315" y="5905500"/>
                </a:moveTo>
                <a:lnTo>
                  <a:pt x="396875" y="5905500"/>
                </a:lnTo>
                <a:cubicBezTo>
                  <a:pt x="396875" y="5445655"/>
                  <a:pt x="463086" y="5019940"/>
                  <a:pt x="595510" y="4628357"/>
                </a:cubicBezTo>
                <a:cubicBezTo>
                  <a:pt x="727934" y="4236773"/>
                  <a:pt x="914069" y="3895990"/>
                  <a:pt x="1153914" y="3606007"/>
                </a:cubicBezTo>
                <a:cubicBezTo>
                  <a:pt x="1393891" y="3315891"/>
                  <a:pt x="1680368" y="3091128"/>
                  <a:pt x="2013346" y="2931716"/>
                </a:cubicBezTo>
                <a:cubicBezTo>
                  <a:pt x="2346457" y="2772172"/>
                  <a:pt x="2715749" y="2692400"/>
                  <a:pt x="3121223" y="2692400"/>
                </a:cubicBezTo>
                <a:cubicBezTo>
                  <a:pt x="3452217" y="2692400"/>
                  <a:pt x="3750071" y="2736785"/>
                  <a:pt x="4014787" y="2825552"/>
                </a:cubicBezTo>
                <a:cubicBezTo>
                  <a:pt x="4279635" y="2914320"/>
                  <a:pt x="4506185" y="3055740"/>
                  <a:pt x="4694435" y="3249811"/>
                </a:cubicBezTo>
                <a:cubicBezTo>
                  <a:pt x="4882686" y="3443883"/>
                  <a:pt x="5026421" y="3694775"/>
                  <a:pt x="5125640" y="4002485"/>
                </a:cubicBezTo>
                <a:cubicBezTo>
                  <a:pt x="5224991" y="4310063"/>
                  <a:pt x="5274667" y="4684845"/>
                  <a:pt x="5274667" y="5126832"/>
                </a:cubicBezTo>
                <a:lnTo>
                  <a:pt x="5274667" y="9518650"/>
                </a:lnTo>
                <a:lnTo>
                  <a:pt x="4127500" y="9518650"/>
                </a:lnTo>
                <a:lnTo>
                  <a:pt x="4127500" y="5113536"/>
                </a:lnTo>
                <a:cubicBezTo>
                  <a:pt x="4127500" y="4762434"/>
                  <a:pt x="4075707" y="4480521"/>
                  <a:pt x="3972123" y="4267796"/>
                </a:cubicBezTo>
                <a:cubicBezTo>
                  <a:pt x="3868671" y="4055071"/>
                  <a:pt x="3717594" y="3900223"/>
                  <a:pt x="3518892" y="3803254"/>
                </a:cubicBezTo>
                <a:cubicBezTo>
                  <a:pt x="3320322" y="3706151"/>
                  <a:pt x="3076178" y="3657600"/>
                  <a:pt x="2786459" y="3657600"/>
                </a:cubicBezTo>
                <a:cubicBezTo>
                  <a:pt x="2500841" y="3657600"/>
                  <a:pt x="2241087" y="3717330"/>
                  <a:pt x="2007195" y="3836790"/>
                </a:cubicBezTo>
                <a:cubicBezTo>
                  <a:pt x="1773435" y="3956117"/>
                  <a:pt x="1572749" y="4120754"/>
                  <a:pt x="1405135" y="4330700"/>
                </a:cubicBezTo>
                <a:cubicBezTo>
                  <a:pt x="1237522" y="4540647"/>
                  <a:pt x="1107148" y="4780492"/>
                  <a:pt x="1014015" y="5050235"/>
                </a:cubicBezTo>
                <a:cubicBezTo>
                  <a:pt x="920882" y="5319845"/>
                  <a:pt x="874315" y="5604934"/>
                  <a:pt x="874315" y="590550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352" name="Freeform 352"/>
          <p:cNvSpPr/>
          <p:nvPr/>
        </p:nvSpPr>
        <p:spPr>
          <a:xfrm>
            <a:off x="4512060" y="4367510"/>
            <a:ext cx="56679" cy="69335"/>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353" name="Freeform 353"/>
          <p:cNvSpPr/>
          <p:nvPr/>
        </p:nvSpPr>
        <p:spPr>
          <a:xfrm>
            <a:off x="4581731" y="4367510"/>
            <a:ext cx="52424" cy="68006"/>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354" name="Rectangle 354"/>
          <p:cNvSpPr/>
          <p:nvPr/>
        </p:nvSpPr>
        <p:spPr>
          <a:xfrm>
            <a:off x="997857" y="4414885"/>
            <a:ext cx="3873741" cy="420583"/>
          </a:xfrm>
          <a:prstGeom prst="rect">
            <a:avLst/>
          </a:prstGeom>
        </p:spPr>
      </p:sp>
      <p:sp>
        <p:nvSpPr>
          <p:cNvPr id="355" name="Freeform 355"/>
          <p:cNvSpPr/>
          <p:nvPr/>
        </p:nvSpPr>
        <p:spPr>
          <a:xfrm>
            <a:off x="1006513" y="4493886"/>
            <a:ext cx="52424" cy="68006"/>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356" name="Freeform 356"/>
          <p:cNvSpPr/>
          <p:nvPr/>
        </p:nvSpPr>
        <p:spPr>
          <a:xfrm>
            <a:off x="1072330" y="4493886"/>
            <a:ext cx="56679" cy="69335"/>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357" name="Freeform 357"/>
          <p:cNvSpPr/>
          <p:nvPr/>
        </p:nvSpPr>
        <p:spPr>
          <a:xfrm>
            <a:off x="1139094" y="4493886"/>
            <a:ext cx="56275" cy="69335"/>
          </a:xfrm>
          <a:custGeom>
            <a:avLst/>
            <a:gdLst/>
            <a:ahLst/>
            <a:cxnLst/>
            <a:rect l="0" t="0" r="0" b="0"/>
            <a:pathLst>
              <a:path w="5655270" h="6959600">
                <a:moveTo>
                  <a:pt x="2982714" y="6017221"/>
                </a:moveTo>
                <a:cubicBezTo>
                  <a:pt x="3255499" y="6017221"/>
                  <a:pt x="3507647" y="5961394"/>
                  <a:pt x="3739157" y="5849740"/>
                </a:cubicBezTo>
                <a:cubicBezTo>
                  <a:pt x="3970668" y="5738085"/>
                  <a:pt x="4160837" y="5584032"/>
                  <a:pt x="4309665" y="5387579"/>
                </a:cubicBezTo>
                <a:cubicBezTo>
                  <a:pt x="4458493" y="5190993"/>
                  <a:pt x="4543226" y="4966560"/>
                  <a:pt x="4563864" y="4714280"/>
                </a:cubicBezTo>
                <a:lnTo>
                  <a:pt x="5655270" y="4714280"/>
                </a:lnTo>
                <a:cubicBezTo>
                  <a:pt x="5634632" y="5111288"/>
                  <a:pt x="5501282" y="5480381"/>
                  <a:pt x="5255220" y="5821561"/>
                </a:cubicBezTo>
                <a:cubicBezTo>
                  <a:pt x="5009289" y="6162609"/>
                  <a:pt x="4687887" y="6437578"/>
                  <a:pt x="4291012" y="6646466"/>
                </a:cubicBezTo>
                <a:cubicBezTo>
                  <a:pt x="3894137" y="6855221"/>
                  <a:pt x="3458104" y="6959600"/>
                  <a:pt x="2982912" y="6959600"/>
                </a:cubicBezTo>
                <a:cubicBezTo>
                  <a:pt x="2478484" y="6959600"/>
                  <a:pt x="2039209" y="6870700"/>
                  <a:pt x="1665089" y="6692900"/>
                </a:cubicBezTo>
                <a:cubicBezTo>
                  <a:pt x="1290968" y="6515100"/>
                  <a:pt x="980876" y="6271155"/>
                  <a:pt x="734814" y="5961063"/>
                </a:cubicBezTo>
                <a:cubicBezTo>
                  <a:pt x="488883" y="5650839"/>
                  <a:pt x="304932" y="5294115"/>
                  <a:pt x="182959" y="4890890"/>
                </a:cubicBezTo>
                <a:cubicBezTo>
                  <a:pt x="60986" y="4487665"/>
                  <a:pt x="0" y="4060693"/>
                  <a:pt x="0" y="3609975"/>
                </a:cubicBezTo>
                <a:lnTo>
                  <a:pt x="0" y="3349625"/>
                </a:lnTo>
                <a:cubicBezTo>
                  <a:pt x="0" y="2898775"/>
                  <a:pt x="60986" y="2471738"/>
                  <a:pt x="182959" y="2068513"/>
                </a:cubicBezTo>
                <a:cubicBezTo>
                  <a:pt x="304932" y="1665288"/>
                  <a:pt x="488883" y="1308630"/>
                  <a:pt x="734814" y="998538"/>
                </a:cubicBezTo>
                <a:cubicBezTo>
                  <a:pt x="980876" y="688446"/>
                  <a:pt x="1290968" y="444500"/>
                  <a:pt x="1665089" y="266700"/>
                </a:cubicBezTo>
                <a:cubicBezTo>
                  <a:pt x="2039209" y="88900"/>
                  <a:pt x="2478484" y="0"/>
                  <a:pt x="2982912" y="0"/>
                </a:cubicBezTo>
                <a:cubicBezTo>
                  <a:pt x="3507713" y="0"/>
                  <a:pt x="3966500" y="106496"/>
                  <a:pt x="4359275" y="319485"/>
                </a:cubicBezTo>
                <a:cubicBezTo>
                  <a:pt x="4752049" y="532342"/>
                  <a:pt x="5061082" y="821796"/>
                  <a:pt x="5286375" y="1187847"/>
                </a:cubicBezTo>
                <a:cubicBezTo>
                  <a:pt x="5511667" y="1553766"/>
                  <a:pt x="5634632" y="1968236"/>
                  <a:pt x="5655270" y="2431257"/>
                </a:cubicBezTo>
                <a:lnTo>
                  <a:pt x="4563864" y="2431257"/>
                </a:lnTo>
                <a:cubicBezTo>
                  <a:pt x="4543226" y="2154238"/>
                  <a:pt x="4465703" y="1904075"/>
                  <a:pt x="4331295" y="1680766"/>
                </a:cubicBezTo>
                <a:cubicBezTo>
                  <a:pt x="4197019" y="1457325"/>
                  <a:pt x="4015118" y="1278401"/>
                  <a:pt x="3785592" y="1143993"/>
                </a:cubicBezTo>
                <a:cubicBezTo>
                  <a:pt x="3556198" y="1009584"/>
                  <a:pt x="3288572" y="942380"/>
                  <a:pt x="2982714" y="942380"/>
                </a:cubicBezTo>
                <a:cubicBezTo>
                  <a:pt x="2631215" y="942380"/>
                  <a:pt x="2336601" y="1011635"/>
                  <a:pt x="2098873" y="1150144"/>
                </a:cubicBezTo>
                <a:cubicBezTo>
                  <a:pt x="1861277" y="1288654"/>
                  <a:pt x="1673225" y="1474788"/>
                  <a:pt x="1534715" y="1708547"/>
                </a:cubicBezTo>
                <a:cubicBezTo>
                  <a:pt x="1396206" y="1942307"/>
                  <a:pt x="1296987" y="2200805"/>
                  <a:pt x="1237059" y="2484041"/>
                </a:cubicBezTo>
                <a:cubicBezTo>
                  <a:pt x="1177131" y="2767278"/>
                  <a:pt x="1147167" y="3055806"/>
                  <a:pt x="1147167" y="3349625"/>
                </a:cubicBezTo>
                <a:lnTo>
                  <a:pt x="1147167" y="3609975"/>
                </a:lnTo>
                <a:cubicBezTo>
                  <a:pt x="1147167" y="3903663"/>
                  <a:pt x="1176072" y="4193249"/>
                  <a:pt x="1233884" y="4478735"/>
                </a:cubicBezTo>
                <a:cubicBezTo>
                  <a:pt x="1291828" y="4764088"/>
                  <a:pt x="1389988" y="5022586"/>
                  <a:pt x="1528365" y="5254229"/>
                </a:cubicBezTo>
                <a:cubicBezTo>
                  <a:pt x="1666875" y="5485739"/>
                  <a:pt x="1854993" y="5670815"/>
                  <a:pt x="2092721" y="5809457"/>
                </a:cubicBezTo>
                <a:cubicBezTo>
                  <a:pt x="2330450" y="5947966"/>
                  <a:pt x="2627114" y="6017221"/>
                  <a:pt x="2982714" y="6017221"/>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358" name="Freeform 358"/>
          <p:cNvSpPr/>
          <p:nvPr/>
        </p:nvSpPr>
        <p:spPr>
          <a:xfrm>
            <a:off x="1204721" y="4493886"/>
            <a:ext cx="56679" cy="69335"/>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359" name="Freeform 359"/>
          <p:cNvSpPr/>
          <p:nvPr/>
        </p:nvSpPr>
        <p:spPr>
          <a:xfrm>
            <a:off x="1271612" y="4493886"/>
            <a:ext cx="53118" cy="69335"/>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360" name="Freeform 360"/>
          <p:cNvSpPr/>
          <p:nvPr/>
        </p:nvSpPr>
        <p:spPr>
          <a:xfrm>
            <a:off x="1336228" y="4493886"/>
            <a:ext cx="53118" cy="69335"/>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361" name="Freeform 361"/>
          <p:cNvSpPr/>
          <p:nvPr/>
        </p:nvSpPr>
        <p:spPr>
          <a:xfrm>
            <a:off x="1401728" y="4493886"/>
            <a:ext cx="55085" cy="69335"/>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362" name="Freeform 362"/>
          <p:cNvSpPr/>
          <p:nvPr/>
        </p:nvSpPr>
        <p:spPr>
          <a:xfrm>
            <a:off x="1471525" y="4493886"/>
            <a:ext cx="32301" cy="68069"/>
          </a:xfrm>
          <a:custGeom>
            <a:avLst/>
            <a:gdLst/>
            <a:ahLst/>
            <a:cxnLst/>
            <a:rect l="0" t="0" r="0" b="0"/>
            <a:pathLst>
              <a:path w="3246040" h="6832600">
                <a:moveTo>
                  <a:pt x="1150143" y="1180704"/>
                </a:moveTo>
                <a:lnTo>
                  <a:pt x="1150143" y="6832600"/>
                </a:lnTo>
                <a:lnTo>
                  <a:pt x="0" y="6832600"/>
                </a:lnTo>
                <a:lnTo>
                  <a:pt x="0" y="127000"/>
                </a:lnTo>
                <a:lnTo>
                  <a:pt x="1118989" y="127000"/>
                </a:lnTo>
                <a:close/>
                <a:moveTo>
                  <a:pt x="3246040" y="86916"/>
                </a:moveTo>
                <a:lnTo>
                  <a:pt x="3239889" y="1154510"/>
                </a:lnTo>
                <a:cubicBezTo>
                  <a:pt x="3144771" y="1133872"/>
                  <a:pt x="3054813" y="1120445"/>
                  <a:pt x="2970014" y="1114227"/>
                </a:cubicBezTo>
                <a:cubicBezTo>
                  <a:pt x="2885347" y="1108009"/>
                  <a:pt x="2789237" y="1104900"/>
                  <a:pt x="2681684" y="1104900"/>
                </a:cubicBezTo>
                <a:cubicBezTo>
                  <a:pt x="2417100" y="1104900"/>
                  <a:pt x="2183540" y="1146242"/>
                  <a:pt x="1981001" y="1228924"/>
                </a:cubicBezTo>
                <a:cubicBezTo>
                  <a:pt x="1778462" y="1311606"/>
                  <a:pt x="1606880" y="1427295"/>
                  <a:pt x="1466254" y="1575991"/>
                </a:cubicBezTo>
                <a:cubicBezTo>
                  <a:pt x="1325760" y="1724687"/>
                  <a:pt x="1215165" y="1901362"/>
                  <a:pt x="1134467" y="2106018"/>
                </a:cubicBezTo>
                <a:cubicBezTo>
                  <a:pt x="1053901" y="2310673"/>
                  <a:pt x="1001249" y="2534841"/>
                  <a:pt x="976510" y="2778522"/>
                </a:cubicBezTo>
                <a:lnTo>
                  <a:pt x="654050" y="2964458"/>
                </a:lnTo>
                <a:cubicBezTo>
                  <a:pt x="654050" y="2559249"/>
                  <a:pt x="694332" y="2178844"/>
                  <a:pt x="774898" y="1823244"/>
                </a:cubicBezTo>
                <a:cubicBezTo>
                  <a:pt x="855464" y="1467644"/>
                  <a:pt x="980479" y="1152393"/>
                  <a:pt x="1149945" y="877491"/>
                </a:cubicBezTo>
                <a:cubicBezTo>
                  <a:pt x="1319543" y="602589"/>
                  <a:pt x="1535575" y="387615"/>
                  <a:pt x="1798042" y="232569"/>
                </a:cubicBezTo>
                <a:cubicBezTo>
                  <a:pt x="2060641" y="77524"/>
                  <a:pt x="2373841" y="0"/>
                  <a:pt x="2737643" y="0"/>
                </a:cubicBezTo>
                <a:cubicBezTo>
                  <a:pt x="2820325" y="0"/>
                  <a:pt x="2915377" y="9327"/>
                  <a:pt x="3022798" y="27980"/>
                </a:cubicBezTo>
                <a:cubicBezTo>
                  <a:pt x="3130351" y="46501"/>
                  <a:pt x="3204765" y="66146"/>
                  <a:pt x="3246040" y="86916"/>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363" name="Freeform 363"/>
          <p:cNvSpPr/>
          <p:nvPr/>
        </p:nvSpPr>
        <p:spPr>
          <a:xfrm>
            <a:off x="1506916" y="4495088"/>
            <a:ext cx="56892" cy="93817"/>
          </a:xfrm>
          <a:custGeom>
            <a:avLst/>
            <a:gdLst/>
            <a:ahLst/>
            <a:cxnLst/>
            <a:rect l="0" t="0" r="0" b="0"/>
            <a:pathLst>
              <a:path w="5717381" h="9417050">
                <a:moveTo>
                  <a:pt x="2622946" y="6014443"/>
                </a:moveTo>
                <a:lnTo>
                  <a:pt x="4489648" y="0"/>
                </a:lnTo>
                <a:lnTo>
                  <a:pt x="5717381" y="0"/>
                </a:lnTo>
                <a:lnTo>
                  <a:pt x="3026171" y="7743229"/>
                </a:lnTo>
                <a:cubicBezTo>
                  <a:pt x="2964127" y="7908594"/>
                  <a:pt x="2882437" y="8087320"/>
                  <a:pt x="2781101" y="8279407"/>
                </a:cubicBezTo>
                <a:cubicBezTo>
                  <a:pt x="2679898" y="8471495"/>
                  <a:pt x="2550715" y="8654322"/>
                  <a:pt x="2393553" y="8827889"/>
                </a:cubicBezTo>
                <a:cubicBezTo>
                  <a:pt x="2236522" y="9001587"/>
                  <a:pt x="2047412" y="9143206"/>
                  <a:pt x="1826220" y="9252743"/>
                </a:cubicBezTo>
                <a:cubicBezTo>
                  <a:pt x="1605028" y="9362281"/>
                  <a:pt x="1341437" y="9417050"/>
                  <a:pt x="1035446" y="9417050"/>
                </a:cubicBezTo>
                <a:cubicBezTo>
                  <a:pt x="944562" y="9417050"/>
                  <a:pt x="828807" y="9404614"/>
                  <a:pt x="688181" y="9379743"/>
                </a:cubicBezTo>
                <a:cubicBezTo>
                  <a:pt x="547687" y="9355005"/>
                  <a:pt x="448468" y="9334433"/>
                  <a:pt x="390525" y="9318029"/>
                </a:cubicBezTo>
                <a:lnTo>
                  <a:pt x="384373" y="8388945"/>
                </a:lnTo>
                <a:cubicBezTo>
                  <a:pt x="417446" y="8393178"/>
                  <a:pt x="470164" y="8398337"/>
                  <a:pt x="542528" y="8404423"/>
                </a:cubicBezTo>
                <a:cubicBezTo>
                  <a:pt x="614891" y="8410641"/>
                  <a:pt x="665559" y="8413750"/>
                  <a:pt x="694531" y="8413750"/>
                </a:cubicBezTo>
                <a:cubicBezTo>
                  <a:pt x="954881" y="8413750"/>
                  <a:pt x="1176006" y="8379618"/>
                  <a:pt x="1357907" y="8311356"/>
                </a:cubicBezTo>
                <a:cubicBezTo>
                  <a:pt x="1539808" y="8243226"/>
                  <a:pt x="1693796" y="8129587"/>
                  <a:pt x="1819870" y="7970440"/>
                </a:cubicBezTo>
                <a:cubicBezTo>
                  <a:pt x="1946076" y="7811293"/>
                  <a:pt x="2054621" y="7593277"/>
                  <a:pt x="2145506" y="7316390"/>
                </a:cubicBezTo>
                <a:close/>
                <a:moveTo>
                  <a:pt x="1252537" y="0"/>
                </a:moveTo>
                <a:lnTo>
                  <a:pt x="2995017" y="5208191"/>
                </a:lnTo>
                <a:lnTo>
                  <a:pt x="3292673" y="6417271"/>
                </a:lnTo>
                <a:lnTo>
                  <a:pt x="2467967" y="6838950"/>
                </a:lnTo>
                <a:lnTo>
                  <a:pt x="0" y="0"/>
                </a:ln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364" name="Freeform 364"/>
          <p:cNvSpPr/>
          <p:nvPr/>
        </p:nvSpPr>
        <p:spPr>
          <a:xfrm>
            <a:off x="1602944" y="4493886"/>
            <a:ext cx="55085" cy="69335"/>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365" name="Freeform 365"/>
          <p:cNvSpPr/>
          <p:nvPr/>
        </p:nvSpPr>
        <p:spPr>
          <a:xfrm>
            <a:off x="1672678" y="4493886"/>
            <a:ext cx="52424" cy="68006"/>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366" name="Freeform 366"/>
          <p:cNvSpPr/>
          <p:nvPr/>
        </p:nvSpPr>
        <p:spPr>
          <a:xfrm>
            <a:off x="1738619" y="4467063"/>
            <a:ext cx="56364" cy="96158"/>
          </a:xfrm>
          <a:custGeom>
            <a:avLst/>
            <a:gdLst/>
            <a:ahLst/>
            <a:cxnLst/>
            <a:rect l="0" t="0" r="0" b="0"/>
            <a:pathLst>
              <a:path w="5664200" h="9652000">
                <a:moveTo>
                  <a:pt x="4517032" y="8221465"/>
                </a:moveTo>
                <a:lnTo>
                  <a:pt x="4517032" y="0"/>
                </a:lnTo>
                <a:lnTo>
                  <a:pt x="5664200" y="0"/>
                </a:lnTo>
                <a:lnTo>
                  <a:pt x="5664200" y="9525000"/>
                </a:lnTo>
                <a:lnTo>
                  <a:pt x="4615656" y="9525000"/>
                </a:lnTo>
                <a:close/>
                <a:moveTo>
                  <a:pt x="0" y="6246615"/>
                </a:moveTo>
                <a:lnTo>
                  <a:pt x="0" y="6116241"/>
                </a:lnTo>
                <a:cubicBezTo>
                  <a:pt x="0" y="5603479"/>
                  <a:pt x="62970" y="5137283"/>
                  <a:pt x="188912" y="4717654"/>
                </a:cubicBezTo>
                <a:cubicBezTo>
                  <a:pt x="314986" y="4297892"/>
                  <a:pt x="494770" y="3937067"/>
                  <a:pt x="728265" y="3635177"/>
                </a:cubicBezTo>
                <a:cubicBezTo>
                  <a:pt x="961760" y="3333287"/>
                  <a:pt x="1240697" y="3100719"/>
                  <a:pt x="1565076" y="2937471"/>
                </a:cubicBezTo>
                <a:cubicBezTo>
                  <a:pt x="1889587" y="2774091"/>
                  <a:pt x="2252265" y="2692400"/>
                  <a:pt x="2653109" y="2692400"/>
                </a:cubicBezTo>
                <a:cubicBezTo>
                  <a:pt x="3074590" y="2692400"/>
                  <a:pt x="3443419" y="2765756"/>
                  <a:pt x="3759596" y="2912468"/>
                </a:cubicBezTo>
                <a:cubicBezTo>
                  <a:pt x="4075774" y="3059047"/>
                  <a:pt x="4344392" y="3271772"/>
                  <a:pt x="4565451" y="3550643"/>
                </a:cubicBezTo>
                <a:cubicBezTo>
                  <a:pt x="4786510" y="3829381"/>
                  <a:pt x="4961069" y="4165005"/>
                  <a:pt x="5089128" y="4557515"/>
                </a:cubicBezTo>
                <a:cubicBezTo>
                  <a:pt x="5217318" y="4949892"/>
                  <a:pt x="5306218" y="5393995"/>
                  <a:pt x="5355828" y="5889824"/>
                </a:cubicBezTo>
                <a:lnTo>
                  <a:pt x="5355828" y="6460332"/>
                </a:lnTo>
                <a:cubicBezTo>
                  <a:pt x="5310319" y="6952986"/>
                  <a:pt x="5222478" y="7395965"/>
                  <a:pt x="5092303" y="7789268"/>
                </a:cubicBezTo>
                <a:cubicBezTo>
                  <a:pt x="4962128" y="8182439"/>
                  <a:pt x="4786510" y="8517732"/>
                  <a:pt x="4565451" y="8795147"/>
                </a:cubicBezTo>
                <a:cubicBezTo>
                  <a:pt x="4344392" y="9072563"/>
                  <a:pt x="4074715" y="9284759"/>
                  <a:pt x="3756421" y="9431735"/>
                </a:cubicBezTo>
                <a:cubicBezTo>
                  <a:pt x="3438260" y="9578578"/>
                  <a:pt x="3066322" y="9652000"/>
                  <a:pt x="2640607" y="9652000"/>
                </a:cubicBezTo>
                <a:cubicBezTo>
                  <a:pt x="2248098" y="9652000"/>
                  <a:pt x="1889587" y="9567267"/>
                  <a:pt x="1565076" y="9397802"/>
                </a:cubicBezTo>
                <a:cubicBezTo>
                  <a:pt x="1240697" y="9228204"/>
                  <a:pt x="961760" y="8990410"/>
                  <a:pt x="728265" y="8684419"/>
                </a:cubicBezTo>
                <a:cubicBezTo>
                  <a:pt x="494770" y="8378429"/>
                  <a:pt x="314986" y="8017603"/>
                  <a:pt x="188912" y="7601943"/>
                </a:cubicBezTo>
                <a:cubicBezTo>
                  <a:pt x="62970" y="7186282"/>
                  <a:pt x="0" y="6734506"/>
                  <a:pt x="0" y="6246615"/>
                </a:cubicBezTo>
                <a:close/>
                <a:moveTo>
                  <a:pt x="1147167" y="6113066"/>
                </a:moveTo>
                <a:lnTo>
                  <a:pt x="1147167" y="6243440"/>
                </a:lnTo>
                <a:cubicBezTo>
                  <a:pt x="1147167" y="6578270"/>
                  <a:pt x="1181364" y="6892463"/>
                  <a:pt x="1249759" y="7186018"/>
                </a:cubicBezTo>
                <a:cubicBezTo>
                  <a:pt x="1318154" y="7479441"/>
                  <a:pt x="1424781" y="7737806"/>
                  <a:pt x="1569640" y="7961115"/>
                </a:cubicBezTo>
                <a:cubicBezTo>
                  <a:pt x="1714632" y="8184423"/>
                  <a:pt x="1898980" y="8359114"/>
                  <a:pt x="2122685" y="8485188"/>
                </a:cubicBezTo>
                <a:cubicBezTo>
                  <a:pt x="2346391" y="8611130"/>
                  <a:pt x="2613554" y="8674100"/>
                  <a:pt x="2924175" y="8674100"/>
                </a:cubicBezTo>
                <a:cubicBezTo>
                  <a:pt x="3305307" y="8674100"/>
                  <a:pt x="3619103" y="8593469"/>
                  <a:pt x="3865562" y="8432205"/>
                </a:cubicBezTo>
                <a:cubicBezTo>
                  <a:pt x="4112021" y="8270942"/>
                  <a:pt x="4309797" y="8058084"/>
                  <a:pt x="4458890" y="7793633"/>
                </a:cubicBezTo>
                <a:cubicBezTo>
                  <a:pt x="4608115" y="7529050"/>
                  <a:pt x="4724135" y="7241713"/>
                  <a:pt x="4806950" y="6931621"/>
                </a:cubicBezTo>
                <a:lnTo>
                  <a:pt x="4806950" y="5437188"/>
                </a:lnTo>
                <a:cubicBezTo>
                  <a:pt x="4757208" y="5209779"/>
                  <a:pt x="4685704" y="4989645"/>
                  <a:pt x="4592439" y="4776788"/>
                </a:cubicBezTo>
                <a:cubicBezTo>
                  <a:pt x="4499173" y="4563798"/>
                  <a:pt x="4379052" y="4373629"/>
                  <a:pt x="4232076" y="4206280"/>
                </a:cubicBezTo>
                <a:cubicBezTo>
                  <a:pt x="4085100" y="4038799"/>
                  <a:pt x="3904919" y="3905515"/>
                  <a:pt x="3691532" y="3806429"/>
                </a:cubicBezTo>
                <a:cubicBezTo>
                  <a:pt x="3478278" y="3707210"/>
                  <a:pt x="3226660" y="3657600"/>
                  <a:pt x="2936676" y="3657600"/>
                </a:cubicBezTo>
                <a:cubicBezTo>
                  <a:pt x="2621822" y="3657600"/>
                  <a:pt x="2351484" y="3722688"/>
                  <a:pt x="2125662" y="3852863"/>
                </a:cubicBezTo>
                <a:cubicBezTo>
                  <a:pt x="1899972" y="3983038"/>
                  <a:pt x="1714632" y="4160838"/>
                  <a:pt x="1569640" y="4386263"/>
                </a:cubicBezTo>
                <a:cubicBezTo>
                  <a:pt x="1424781" y="4611556"/>
                  <a:pt x="1318154" y="4872038"/>
                  <a:pt x="1249759" y="5167710"/>
                </a:cubicBezTo>
                <a:cubicBezTo>
                  <a:pt x="1181364" y="5463250"/>
                  <a:pt x="1147167" y="5778368"/>
                  <a:pt x="1147167" y="6113066"/>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367" name="Freeform 367"/>
          <p:cNvSpPr/>
          <p:nvPr/>
        </p:nvSpPr>
        <p:spPr>
          <a:xfrm>
            <a:off x="1835563" y="4478893"/>
            <a:ext cx="36388" cy="84328"/>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368" name="Freeform 368"/>
          <p:cNvSpPr/>
          <p:nvPr/>
        </p:nvSpPr>
        <p:spPr>
          <a:xfrm>
            <a:off x="1884319" y="4467063"/>
            <a:ext cx="52487" cy="94829"/>
          </a:xfrm>
          <a:custGeom>
            <a:avLst/>
            <a:gdLst/>
            <a:ahLst/>
            <a:cxnLst/>
            <a:rect l="0" t="0" r="0" b="0"/>
            <a:pathLst>
              <a:path w="5274667" h="9518650">
                <a:moveTo>
                  <a:pt x="1147167" y="0"/>
                </a:moveTo>
                <a:lnTo>
                  <a:pt x="1147167" y="9518650"/>
                </a:lnTo>
                <a:lnTo>
                  <a:pt x="0" y="9518650"/>
                </a:lnTo>
                <a:lnTo>
                  <a:pt x="0" y="0"/>
                </a:lnTo>
                <a:close/>
                <a:moveTo>
                  <a:pt x="874315" y="5905500"/>
                </a:moveTo>
                <a:lnTo>
                  <a:pt x="396875" y="5905500"/>
                </a:lnTo>
                <a:cubicBezTo>
                  <a:pt x="396875" y="5445655"/>
                  <a:pt x="463086" y="5019940"/>
                  <a:pt x="595510" y="4628357"/>
                </a:cubicBezTo>
                <a:cubicBezTo>
                  <a:pt x="727934" y="4236773"/>
                  <a:pt x="914069" y="3895990"/>
                  <a:pt x="1153914" y="3606007"/>
                </a:cubicBezTo>
                <a:cubicBezTo>
                  <a:pt x="1393891" y="3315891"/>
                  <a:pt x="1680368" y="3091128"/>
                  <a:pt x="2013346" y="2931716"/>
                </a:cubicBezTo>
                <a:cubicBezTo>
                  <a:pt x="2346457" y="2772172"/>
                  <a:pt x="2715749" y="2692400"/>
                  <a:pt x="3121223" y="2692400"/>
                </a:cubicBezTo>
                <a:cubicBezTo>
                  <a:pt x="3452217" y="2692400"/>
                  <a:pt x="3750071" y="2736785"/>
                  <a:pt x="4014787" y="2825552"/>
                </a:cubicBezTo>
                <a:cubicBezTo>
                  <a:pt x="4279635" y="2914320"/>
                  <a:pt x="4506185" y="3055740"/>
                  <a:pt x="4694435" y="3249811"/>
                </a:cubicBezTo>
                <a:cubicBezTo>
                  <a:pt x="4882686" y="3443883"/>
                  <a:pt x="5026421" y="3694775"/>
                  <a:pt x="5125640" y="4002485"/>
                </a:cubicBezTo>
                <a:cubicBezTo>
                  <a:pt x="5224991" y="4310063"/>
                  <a:pt x="5274667" y="4684845"/>
                  <a:pt x="5274667" y="5126832"/>
                </a:cubicBezTo>
                <a:lnTo>
                  <a:pt x="5274667" y="9518650"/>
                </a:lnTo>
                <a:lnTo>
                  <a:pt x="4127500" y="9518650"/>
                </a:lnTo>
                <a:lnTo>
                  <a:pt x="4127500" y="5113536"/>
                </a:lnTo>
                <a:cubicBezTo>
                  <a:pt x="4127500" y="4762434"/>
                  <a:pt x="4075707" y="4480521"/>
                  <a:pt x="3972123" y="4267796"/>
                </a:cubicBezTo>
                <a:cubicBezTo>
                  <a:pt x="3868671" y="4055071"/>
                  <a:pt x="3717594" y="3900223"/>
                  <a:pt x="3518892" y="3803254"/>
                </a:cubicBezTo>
                <a:cubicBezTo>
                  <a:pt x="3320322" y="3706151"/>
                  <a:pt x="3076178" y="3657600"/>
                  <a:pt x="2786459" y="3657600"/>
                </a:cubicBezTo>
                <a:cubicBezTo>
                  <a:pt x="2500841" y="3657600"/>
                  <a:pt x="2241087" y="3717330"/>
                  <a:pt x="2007195" y="3836790"/>
                </a:cubicBezTo>
                <a:cubicBezTo>
                  <a:pt x="1773435" y="3956117"/>
                  <a:pt x="1572749" y="4120754"/>
                  <a:pt x="1405135" y="4330700"/>
                </a:cubicBezTo>
                <a:cubicBezTo>
                  <a:pt x="1237522" y="4540647"/>
                  <a:pt x="1107148" y="4780492"/>
                  <a:pt x="1014015" y="5050235"/>
                </a:cubicBezTo>
                <a:cubicBezTo>
                  <a:pt x="920882" y="5319845"/>
                  <a:pt x="874315" y="5604934"/>
                  <a:pt x="874315" y="590550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369" name="Freeform 369"/>
          <p:cNvSpPr/>
          <p:nvPr/>
        </p:nvSpPr>
        <p:spPr>
          <a:xfrm>
            <a:off x="1950072" y="4493886"/>
            <a:ext cx="56679" cy="69335"/>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370" name="Freeform 370"/>
          <p:cNvSpPr/>
          <p:nvPr/>
        </p:nvSpPr>
        <p:spPr>
          <a:xfrm>
            <a:off x="2051059" y="4493886"/>
            <a:ext cx="52424" cy="68006"/>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371" name="Freeform 371"/>
          <p:cNvSpPr/>
          <p:nvPr/>
        </p:nvSpPr>
        <p:spPr>
          <a:xfrm>
            <a:off x="2116876" y="4493886"/>
            <a:ext cx="56679" cy="69335"/>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372" name="Freeform 372"/>
          <p:cNvSpPr/>
          <p:nvPr/>
        </p:nvSpPr>
        <p:spPr>
          <a:xfrm>
            <a:off x="2180607" y="4495152"/>
            <a:ext cx="89351" cy="66804"/>
          </a:xfrm>
          <a:custGeom>
            <a:avLst/>
            <a:gdLst/>
            <a:ahLst/>
            <a:cxnLst/>
            <a:rect l="0" t="0" r="0" b="0"/>
            <a:pathLst>
              <a:path w="8979296" h="6705600">
                <a:moveTo>
                  <a:pt x="2306835" y="5515769"/>
                </a:moveTo>
                <a:lnTo>
                  <a:pt x="4030662" y="0"/>
                </a:lnTo>
                <a:lnTo>
                  <a:pt x="4787304" y="0"/>
                </a:lnTo>
                <a:lnTo>
                  <a:pt x="4638476" y="1097161"/>
                </a:lnTo>
                <a:lnTo>
                  <a:pt x="2883495" y="6705600"/>
                </a:lnTo>
                <a:lnTo>
                  <a:pt x="2145506" y="6705600"/>
                </a:lnTo>
                <a:close/>
                <a:moveTo>
                  <a:pt x="1147167" y="0"/>
                </a:moveTo>
                <a:lnTo>
                  <a:pt x="2616795" y="5577682"/>
                </a:lnTo>
                <a:lnTo>
                  <a:pt x="2722364" y="6705600"/>
                </a:lnTo>
                <a:lnTo>
                  <a:pt x="1947068" y="6705600"/>
                </a:lnTo>
                <a:lnTo>
                  <a:pt x="0" y="0"/>
                </a:lnTo>
                <a:close/>
                <a:moveTo>
                  <a:pt x="6436717" y="5534422"/>
                </a:moveTo>
                <a:lnTo>
                  <a:pt x="7838281" y="0"/>
                </a:lnTo>
                <a:lnTo>
                  <a:pt x="8979296" y="0"/>
                </a:lnTo>
                <a:lnTo>
                  <a:pt x="7032029" y="6705600"/>
                </a:lnTo>
                <a:lnTo>
                  <a:pt x="6263084" y="6705600"/>
                </a:lnTo>
                <a:close/>
                <a:moveTo>
                  <a:pt x="4954785" y="0"/>
                </a:moveTo>
                <a:lnTo>
                  <a:pt x="6641504" y="5422702"/>
                </a:lnTo>
                <a:lnTo>
                  <a:pt x="6833592" y="6705600"/>
                </a:lnTo>
                <a:lnTo>
                  <a:pt x="6101953" y="6705600"/>
                </a:lnTo>
                <a:lnTo>
                  <a:pt x="4297362" y="1084660"/>
                </a:lnTo>
                <a:lnTo>
                  <a:pt x="4148534" y="0"/>
                </a:ln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373" name="Freeform 373"/>
          <p:cNvSpPr/>
          <p:nvPr/>
        </p:nvSpPr>
        <p:spPr>
          <a:xfrm>
            <a:off x="2305049" y="4495152"/>
            <a:ext cx="56895" cy="66804"/>
          </a:xfrm>
          <a:custGeom>
            <a:avLst/>
            <a:gdLst/>
            <a:ahLst/>
            <a:cxnLst/>
            <a:rect l="0" t="0" r="0" b="0"/>
            <a:pathLst>
              <a:path w="5717579" h="6705600">
                <a:moveTo>
                  <a:pt x="2710061" y="5670550"/>
                </a:moveTo>
                <a:lnTo>
                  <a:pt x="4545607" y="0"/>
                </a:lnTo>
                <a:lnTo>
                  <a:pt x="5717579" y="0"/>
                </a:lnTo>
                <a:lnTo>
                  <a:pt x="3305373" y="6705600"/>
                </a:lnTo>
                <a:lnTo>
                  <a:pt x="2536428" y="6705600"/>
                </a:lnTo>
                <a:close/>
                <a:moveTo>
                  <a:pt x="1178321" y="0"/>
                </a:moveTo>
                <a:lnTo>
                  <a:pt x="3069629" y="5701507"/>
                </a:lnTo>
                <a:lnTo>
                  <a:pt x="3199804" y="6705600"/>
                </a:lnTo>
                <a:lnTo>
                  <a:pt x="2430859" y="6705600"/>
                </a:lnTo>
                <a:lnTo>
                  <a:pt x="0" y="0"/>
                </a:ln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374" name="Freeform 374"/>
          <p:cNvSpPr/>
          <p:nvPr/>
        </p:nvSpPr>
        <p:spPr>
          <a:xfrm>
            <a:off x="2369146" y="4493886"/>
            <a:ext cx="56679" cy="69335"/>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375" name="Freeform 375"/>
          <p:cNvSpPr/>
          <p:nvPr/>
        </p:nvSpPr>
        <p:spPr>
          <a:xfrm>
            <a:off x="2438943" y="4493886"/>
            <a:ext cx="32301" cy="68069"/>
          </a:xfrm>
          <a:custGeom>
            <a:avLst/>
            <a:gdLst/>
            <a:ahLst/>
            <a:cxnLst/>
            <a:rect l="0" t="0" r="0" b="0"/>
            <a:pathLst>
              <a:path w="3246040" h="6832600">
                <a:moveTo>
                  <a:pt x="1150143" y="1180704"/>
                </a:moveTo>
                <a:lnTo>
                  <a:pt x="1150143" y="6832600"/>
                </a:lnTo>
                <a:lnTo>
                  <a:pt x="0" y="6832600"/>
                </a:lnTo>
                <a:lnTo>
                  <a:pt x="0" y="127000"/>
                </a:lnTo>
                <a:lnTo>
                  <a:pt x="1118989" y="127000"/>
                </a:lnTo>
                <a:close/>
                <a:moveTo>
                  <a:pt x="3246040" y="86916"/>
                </a:moveTo>
                <a:lnTo>
                  <a:pt x="3239889" y="1154510"/>
                </a:lnTo>
                <a:cubicBezTo>
                  <a:pt x="3144771" y="1133872"/>
                  <a:pt x="3054813" y="1120445"/>
                  <a:pt x="2970014" y="1114227"/>
                </a:cubicBezTo>
                <a:cubicBezTo>
                  <a:pt x="2885347" y="1108009"/>
                  <a:pt x="2789237" y="1104900"/>
                  <a:pt x="2681684" y="1104900"/>
                </a:cubicBezTo>
                <a:cubicBezTo>
                  <a:pt x="2417100" y="1104900"/>
                  <a:pt x="2183540" y="1146242"/>
                  <a:pt x="1981001" y="1228924"/>
                </a:cubicBezTo>
                <a:cubicBezTo>
                  <a:pt x="1778462" y="1311606"/>
                  <a:pt x="1606880" y="1427295"/>
                  <a:pt x="1466254" y="1575991"/>
                </a:cubicBezTo>
                <a:cubicBezTo>
                  <a:pt x="1325760" y="1724687"/>
                  <a:pt x="1215165" y="1901362"/>
                  <a:pt x="1134467" y="2106018"/>
                </a:cubicBezTo>
                <a:cubicBezTo>
                  <a:pt x="1053901" y="2310673"/>
                  <a:pt x="1001249" y="2534841"/>
                  <a:pt x="976510" y="2778522"/>
                </a:cubicBezTo>
                <a:lnTo>
                  <a:pt x="654050" y="2964458"/>
                </a:lnTo>
                <a:cubicBezTo>
                  <a:pt x="654050" y="2559249"/>
                  <a:pt x="694332" y="2178844"/>
                  <a:pt x="774898" y="1823244"/>
                </a:cubicBezTo>
                <a:cubicBezTo>
                  <a:pt x="855464" y="1467644"/>
                  <a:pt x="980479" y="1152393"/>
                  <a:pt x="1149945" y="877491"/>
                </a:cubicBezTo>
                <a:cubicBezTo>
                  <a:pt x="1319543" y="602589"/>
                  <a:pt x="1535575" y="387615"/>
                  <a:pt x="1798042" y="232569"/>
                </a:cubicBezTo>
                <a:cubicBezTo>
                  <a:pt x="2060641" y="77524"/>
                  <a:pt x="2373841" y="0"/>
                  <a:pt x="2737643" y="0"/>
                </a:cubicBezTo>
                <a:cubicBezTo>
                  <a:pt x="2820325" y="0"/>
                  <a:pt x="2915377" y="9327"/>
                  <a:pt x="3022798" y="27980"/>
                </a:cubicBezTo>
                <a:cubicBezTo>
                  <a:pt x="3130351" y="46501"/>
                  <a:pt x="3204765" y="66146"/>
                  <a:pt x="3246040" y="86916"/>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376" name="Freeform 376"/>
          <p:cNvSpPr/>
          <p:nvPr/>
        </p:nvSpPr>
        <p:spPr>
          <a:xfrm>
            <a:off x="2478790" y="4493886"/>
            <a:ext cx="53118" cy="69335"/>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377" name="Freeform 377"/>
          <p:cNvSpPr/>
          <p:nvPr/>
        </p:nvSpPr>
        <p:spPr>
          <a:xfrm>
            <a:off x="2546312" y="4470733"/>
            <a:ext cx="13522" cy="91224"/>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378" name="Freeform 378"/>
          <p:cNvSpPr/>
          <p:nvPr/>
        </p:nvSpPr>
        <p:spPr>
          <a:xfrm>
            <a:off x="2573520" y="4493886"/>
            <a:ext cx="60786" cy="69335"/>
          </a:xfrm>
          <a:custGeom>
            <a:avLst/>
            <a:gdLst/>
            <a:ahLst/>
            <a:cxnLst/>
            <a:rect l="0" t="0" r="0" b="0"/>
            <a:pathLst>
              <a:path w="6108700" h="6959600">
                <a:moveTo>
                  <a:pt x="0" y="3554215"/>
                </a:moveTo>
                <a:lnTo>
                  <a:pt x="0" y="3411538"/>
                </a:lnTo>
                <a:cubicBezTo>
                  <a:pt x="0" y="2927615"/>
                  <a:pt x="70246" y="2477890"/>
                  <a:pt x="210740" y="2062361"/>
                </a:cubicBezTo>
                <a:cubicBezTo>
                  <a:pt x="351366" y="1646701"/>
                  <a:pt x="553971" y="1284883"/>
                  <a:pt x="818554" y="976908"/>
                </a:cubicBezTo>
                <a:cubicBezTo>
                  <a:pt x="1083270" y="668801"/>
                  <a:pt x="1403746" y="428956"/>
                  <a:pt x="1779984" y="257374"/>
                </a:cubicBezTo>
                <a:cubicBezTo>
                  <a:pt x="2156221" y="85791"/>
                  <a:pt x="2577901" y="0"/>
                  <a:pt x="3045023" y="0"/>
                </a:cubicBezTo>
                <a:cubicBezTo>
                  <a:pt x="3516378" y="0"/>
                  <a:pt x="3941167" y="85791"/>
                  <a:pt x="4319389" y="257374"/>
                </a:cubicBezTo>
                <a:cubicBezTo>
                  <a:pt x="4697743" y="428956"/>
                  <a:pt x="5020270" y="668801"/>
                  <a:pt x="5286970" y="976908"/>
                </a:cubicBezTo>
                <a:cubicBezTo>
                  <a:pt x="5553670" y="1284883"/>
                  <a:pt x="5757267" y="1646701"/>
                  <a:pt x="5897760" y="2062361"/>
                </a:cubicBezTo>
                <a:cubicBezTo>
                  <a:pt x="6038387" y="2477890"/>
                  <a:pt x="6108700" y="2927615"/>
                  <a:pt x="6108700" y="3411538"/>
                </a:cubicBezTo>
                <a:lnTo>
                  <a:pt x="6108700" y="3554215"/>
                </a:lnTo>
                <a:cubicBezTo>
                  <a:pt x="6108700" y="4038005"/>
                  <a:pt x="6038387" y="4486672"/>
                  <a:pt x="5897760" y="4900216"/>
                </a:cubicBezTo>
                <a:cubicBezTo>
                  <a:pt x="5757267" y="5313760"/>
                  <a:pt x="5553670" y="5674585"/>
                  <a:pt x="5286970" y="5982693"/>
                </a:cubicBezTo>
                <a:cubicBezTo>
                  <a:pt x="5020270" y="6290800"/>
                  <a:pt x="4699860" y="6530645"/>
                  <a:pt x="4325739" y="6702227"/>
                </a:cubicBezTo>
                <a:cubicBezTo>
                  <a:pt x="3951618" y="6873808"/>
                  <a:pt x="3528814" y="6959600"/>
                  <a:pt x="3057326" y="6959600"/>
                </a:cubicBezTo>
                <a:cubicBezTo>
                  <a:pt x="2586103" y="6959600"/>
                  <a:pt x="2162373" y="6873808"/>
                  <a:pt x="1786135" y="6702227"/>
                </a:cubicBezTo>
                <a:cubicBezTo>
                  <a:pt x="1409898" y="6530645"/>
                  <a:pt x="1088429" y="6290800"/>
                  <a:pt x="821729" y="5982693"/>
                </a:cubicBezTo>
                <a:cubicBezTo>
                  <a:pt x="555029" y="5674585"/>
                  <a:pt x="351366" y="5313760"/>
                  <a:pt x="210740" y="4900216"/>
                </a:cubicBezTo>
                <a:cubicBezTo>
                  <a:pt x="70246" y="4486672"/>
                  <a:pt x="0" y="4038005"/>
                  <a:pt x="0" y="3554215"/>
                </a:cubicBezTo>
                <a:close/>
                <a:moveTo>
                  <a:pt x="1147167" y="3411538"/>
                </a:moveTo>
                <a:lnTo>
                  <a:pt x="1147167" y="3554215"/>
                </a:lnTo>
                <a:cubicBezTo>
                  <a:pt x="1147167" y="3889177"/>
                  <a:pt x="1186523" y="4204560"/>
                  <a:pt x="1265237" y="4500365"/>
                </a:cubicBezTo>
                <a:cubicBezTo>
                  <a:pt x="1343951" y="4796036"/>
                  <a:pt x="1463013" y="5057643"/>
                  <a:pt x="1622425" y="5285185"/>
                </a:cubicBezTo>
                <a:cubicBezTo>
                  <a:pt x="1781836" y="5512594"/>
                  <a:pt x="1981662" y="5691453"/>
                  <a:pt x="2221904" y="5821760"/>
                </a:cubicBezTo>
                <a:cubicBezTo>
                  <a:pt x="2462146" y="5952067"/>
                  <a:pt x="2741678" y="6017221"/>
                  <a:pt x="3060501" y="6017221"/>
                </a:cubicBezTo>
                <a:cubicBezTo>
                  <a:pt x="3375223" y="6017221"/>
                  <a:pt x="3651646" y="5952067"/>
                  <a:pt x="3889771" y="5821760"/>
                </a:cubicBezTo>
                <a:cubicBezTo>
                  <a:pt x="4128029" y="5691453"/>
                  <a:pt x="4325805" y="5512594"/>
                  <a:pt x="4483100" y="5285185"/>
                </a:cubicBezTo>
                <a:cubicBezTo>
                  <a:pt x="4640527" y="5057643"/>
                  <a:pt x="4759589" y="4796036"/>
                  <a:pt x="4840287" y="4500365"/>
                </a:cubicBezTo>
                <a:cubicBezTo>
                  <a:pt x="4921117" y="4204560"/>
                  <a:pt x="4961532" y="3889177"/>
                  <a:pt x="4961532" y="3554215"/>
                </a:cubicBezTo>
                <a:lnTo>
                  <a:pt x="4961532" y="3411538"/>
                </a:lnTo>
                <a:cubicBezTo>
                  <a:pt x="4961532" y="3080544"/>
                  <a:pt x="4921117" y="2767211"/>
                  <a:pt x="4840287" y="2471540"/>
                </a:cubicBezTo>
                <a:cubicBezTo>
                  <a:pt x="4759589" y="2175736"/>
                  <a:pt x="4639535" y="1913070"/>
                  <a:pt x="4480123" y="1683544"/>
                </a:cubicBezTo>
                <a:cubicBezTo>
                  <a:pt x="4320711" y="1454018"/>
                  <a:pt x="4121877" y="1273109"/>
                  <a:pt x="3883620" y="1140818"/>
                </a:cubicBezTo>
                <a:cubicBezTo>
                  <a:pt x="3645495" y="1008526"/>
                  <a:pt x="3367021" y="942380"/>
                  <a:pt x="3048198" y="942380"/>
                </a:cubicBezTo>
                <a:cubicBezTo>
                  <a:pt x="2733476" y="942380"/>
                  <a:pt x="2456987" y="1008526"/>
                  <a:pt x="2218729" y="1140818"/>
                </a:cubicBezTo>
                <a:cubicBezTo>
                  <a:pt x="1980604" y="1273109"/>
                  <a:pt x="1781836" y="1454018"/>
                  <a:pt x="1622425" y="1683544"/>
                </a:cubicBezTo>
                <a:cubicBezTo>
                  <a:pt x="1463013" y="1913070"/>
                  <a:pt x="1343951" y="2175736"/>
                  <a:pt x="1265237" y="2471540"/>
                </a:cubicBezTo>
                <a:cubicBezTo>
                  <a:pt x="1186523" y="2767211"/>
                  <a:pt x="1147167" y="3080544"/>
                  <a:pt x="1147167" y="3411538"/>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379" name="Freeform 379"/>
          <p:cNvSpPr/>
          <p:nvPr/>
        </p:nvSpPr>
        <p:spPr>
          <a:xfrm>
            <a:off x="2647425" y="4493886"/>
            <a:ext cx="52424" cy="68006"/>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380" name="Freeform 380"/>
          <p:cNvSpPr/>
          <p:nvPr/>
        </p:nvSpPr>
        <p:spPr>
          <a:xfrm>
            <a:off x="2741461" y="4495152"/>
            <a:ext cx="89351" cy="66804"/>
          </a:xfrm>
          <a:custGeom>
            <a:avLst/>
            <a:gdLst/>
            <a:ahLst/>
            <a:cxnLst/>
            <a:rect l="0" t="0" r="0" b="0"/>
            <a:pathLst>
              <a:path w="8979296" h="6705600">
                <a:moveTo>
                  <a:pt x="2306835" y="5515769"/>
                </a:moveTo>
                <a:lnTo>
                  <a:pt x="4030662" y="0"/>
                </a:lnTo>
                <a:lnTo>
                  <a:pt x="4787304" y="0"/>
                </a:lnTo>
                <a:lnTo>
                  <a:pt x="4638476" y="1097161"/>
                </a:lnTo>
                <a:lnTo>
                  <a:pt x="2883495" y="6705600"/>
                </a:lnTo>
                <a:lnTo>
                  <a:pt x="2145506" y="6705600"/>
                </a:lnTo>
                <a:close/>
                <a:moveTo>
                  <a:pt x="1147167" y="0"/>
                </a:moveTo>
                <a:lnTo>
                  <a:pt x="2616795" y="5577682"/>
                </a:lnTo>
                <a:lnTo>
                  <a:pt x="2722364" y="6705600"/>
                </a:lnTo>
                <a:lnTo>
                  <a:pt x="1947068" y="6705600"/>
                </a:lnTo>
                <a:lnTo>
                  <a:pt x="0" y="0"/>
                </a:lnTo>
                <a:close/>
                <a:moveTo>
                  <a:pt x="6436717" y="5534422"/>
                </a:moveTo>
                <a:lnTo>
                  <a:pt x="7838281" y="0"/>
                </a:lnTo>
                <a:lnTo>
                  <a:pt x="8979296" y="0"/>
                </a:lnTo>
                <a:lnTo>
                  <a:pt x="7032029" y="6705600"/>
                </a:lnTo>
                <a:lnTo>
                  <a:pt x="6263084" y="6705600"/>
                </a:lnTo>
                <a:close/>
                <a:moveTo>
                  <a:pt x="4954785" y="0"/>
                </a:moveTo>
                <a:lnTo>
                  <a:pt x="6641504" y="5422702"/>
                </a:lnTo>
                <a:lnTo>
                  <a:pt x="6833592" y="6705600"/>
                </a:lnTo>
                <a:lnTo>
                  <a:pt x="6101953" y="6705600"/>
                </a:lnTo>
                <a:lnTo>
                  <a:pt x="4297362" y="1084660"/>
                </a:lnTo>
                <a:lnTo>
                  <a:pt x="4148534" y="0"/>
                </a:ln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381" name="Freeform 381"/>
          <p:cNvSpPr/>
          <p:nvPr/>
        </p:nvSpPr>
        <p:spPr>
          <a:xfrm>
            <a:off x="2841336" y="4470733"/>
            <a:ext cx="13522" cy="91224"/>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382" name="Freeform 382"/>
          <p:cNvSpPr/>
          <p:nvPr/>
        </p:nvSpPr>
        <p:spPr>
          <a:xfrm>
            <a:off x="2872462" y="4467063"/>
            <a:ext cx="11415" cy="94892"/>
          </a:xfrm>
          <a:custGeom>
            <a:avLst/>
            <a:gdLst/>
            <a:ahLst/>
            <a:cxnLst/>
            <a:rect l="0" t="0" r="0" b="0"/>
            <a:pathLst>
              <a:path w="1147167" h="9525000">
                <a:moveTo>
                  <a:pt x="1147167" y="0"/>
                </a:moveTo>
                <a:lnTo>
                  <a:pt x="1147167" y="9525000"/>
                </a:lnTo>
                <a:lnTo>
                  <a:pt x="0" y="9525000"/>
                </a:lnTo>
                <a:lnTo>
                  <a:pt x="0" y="0"/>
                </a:ln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383" name="Freeform 383"/>
          <p:cNvSpPr/>
          <p:nvPr/>
        </p:nvSpPr>
        <p:spPr>
          <a:xfrm>
            <a:off x="2902704" y="4467063"/>
            <a:ext cx="11415" cy="94892"/>
          </a:xfrm>
          <a:custGeom>
            <a:avLst/>
            <a:gdLst/>
            <a:ahLst/>
            <a:cxnLst/>
            <a:rect l="0" t="0" r="0" b="0"/>
            <a:pathLst>
              <a:path w="1147167" h="9525000">
                <a:moveTo>
                  <a:pt x="1147167" y="0"/>
                </a:moveTo>
                <a:lnTo>
                  <a:pt x="1147167" y="9525000"/>
                </a:lnTo>
                <a:lnTo>
                  <a:pt x="0" y="9525000"/>
                </a:lnTo>
                <a:lnTo>
                  <a:pt x="0" y="0"/>
                </a:ln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384" name="Freeform 384"/>
          <p:cNvSpPr/>
          <p:nvPr/>
        </p:nvSpPr>
        <p:spPr>
          <a:xfrm>
            <a:off x="2963187" y="4467063"/>
            <a:ext cx="56531" cy="96158"/>
          </a:xfrm>
          <a:custGeom>
            <a:avLst/>
            <a:gdLst/>
            <a:ahLst/>
            <a:cxnLst/>
            <a:rect l="0" t="0" r="0" b="0"/>
            <a:pathLst>
              <a:path w="5681067" h="9652000">
                <a:moveTo>
                  <a:pt x="0" y="0"/>
                </a:moveTo>
                <a:lnTo>
                  <a:pt x="1147167" y="0"/>
                </a:lnTo>
                <a:lnTo>
                  <a:pt x="1147167" y="8221465"/>
                </a:lnTo>
                <a:lnTo>
                  <a:pt x="1048543" y="9525000"/>
                </a:lnTo>
                <a:lnTo>
                  <a:pt x="0" y="9525000"/>
                </a:lnTo>
                <a:close/>
                <a:moveTo>
                  <a:pt x="5681067" y="6116241"/>
                </a:moveTo>
                <a:lnTo>
                  <a:pt x="5681067" y="6246615"/>
                </a:lnTo>
                <a:cubicBezTo>
                  <a:pt x="5681067" y="6734506"/>
                  <a:pt x="5623189" y="7186282"/>
                  <a:pt x="5507434" y="7601943"/>
                </a:cubicBezTo>
                <a:cubicBezTo>
                  <a:pt x="5391811" y="8017603"/>
                  <a:pt x="5222411" y="8378429"/>
                  <a:pt x="4999235" y="8684419"/>
                </a:cubicBezTo>
                <a:cubicBezTo>
                  <a:pt x="4776192" y="8990410"/>
                  <a:pt x="4503539" y="9228204"/>
                  <a:pt x="4181276" y="9397802"/>
                </a:cubicBezTo>
                <a:cubicBezTo>
                  <a:pt x="3859014" y="9567267"/>
                  <a:pt x="3489258" y="9652000"/>
                  <a:pt x="3072010" y="9652000"/>
                </a:cubicBezTo>
                <a:cubicBezTo>
                  <a:pt x="2646428" y="9652000"/>
                  <a:pt x="2273564" y="9578578"/>
                  <a:pt x="1953418" y="9431735"/>
                </a:cubicBezTo>
                <a:cubicBezTo>
                  <a:pt x="1633272" y="9284759"/>
                  <a:pt x="1363728" y="9072563"/>
                  <a:pt x="1144785" y="8795147"/>
                </a:cubicBezTo>
                <a:cubicBezTo>
                  <a:pt x="925843" y="8517732"/>
                  <a:pt x="751284" y="8182439"/>
                  <a:pt x="621109" y="7789268"/>
                </a:cubicBezTo>
                <a:cubicBezTo>
                  <a:pt x="490934" y="7395965"/>
                  <a:pt x="401042" y="6952986"/>
                  <a:pt x="351432" y="6460332"/>
                </a:cubicBezTo>
                <a:lnTo>
                  <a:pt x="351432" y="5889824"/>
                </a:lnTo>
                <a:cubicBezTo>
                  <a:pt x="401042" y="5393995"/>
                  <a:pt x="490934" y="4949892"/>
                  <a:pt x="621109" y="4557515"/>
                </a:cubicBezTo>
                <a:cubicBezTo>
                  <a:pt x="751284" y="4165005"/>
                  <a:pt x="925843" y="3829381"/>
                  <a:pt x="1144785" y="3550643"/>
                </a:cubicBezTo>
                <a:cubicBezTo>
                  <a:pt x="1363728" y="3271772"/>
                  <a:pt x="1632214" y="3059047"/>
                  <a:pt x="1950243" y="2912468"/>
                </a:cubicBezTo>
                <a:cubicBezTo>
                  <a:pt x="2268405" y="2765756"/>
                  <a:pt x="2638226" y="2692400"/>
                  <a:pt x="3059707" y="2692400"/>
                </a:cubicBezTo>
                <a:cubicBezTo>
                  <a:pt x="3481056" y="2692400"/>
                  <a:pt x="3854913" y="2774091"/>
                  <a:pt x="4181276" y="2937471"/>
                </a:cubicBezTo>
                <a:cubicBezTo>
                  <a:pt x="4507772" y="3100719"/>
                  <a:pt x="4781483" y="3333287"/>
                  <a:pt x="5002410" y="3635177"/>
                </a:cubicBezTo>
                <a:cubicBezTo>
                  <a:pt x="5223470" y="3937067"/>
                  <a:pt x="5391811" y="4297892"/>
                  <a:pt x="5507434" y="4717654"/>
                </a:cubicBezTo>
                <a:cubicBezTo>
                  <a:pt x="5623189" y="5137283"/>
                  <a:pt x="5681067" y="5603479"/>
                  <a:pt x="5681067" y="6116241"/>
                </a:cubicBezTo>
                <a:close/>
                <a:moveTo>
                  <a:pt x="4533900" y="6243440"/>
                </a:moveTo>
                <a:lnTo>
                  <a:pt x="4533900" y="6113066"/>
                </a:lnTo>
                <a:cubicBezTo>
                  <a:pt x="4533900" y="5778368"/>
                  <a:pt x="4502811" y="5463250"/>
                  <a:pt x="4440634" y="5167710"/>
                </a:cubicBezTo>
                <a:cubicBezTo>
                  <a:pt x="4378457" y="4872038"/>
                  <a:pt x="4279039" y="4611556"/>
                  <a:pt x="4142382" y="4386263"/>
                </a:cubicBezTo>
                <a:cubicBezTo>
                  <a:pt x="4005857" y="4160838"/>
                  <a:pt x="3825808" y="3983038"/>
                  <a:pt x="3602235" y="3852863"/>
                </a:cubicBezTo>
                <a:cubicBezTo>
                  <a:pt x="3378663" y="3722688"/>
                  <a:pt x="3103297" y="3657600"/>
                  <a:pt x="2776140" y="3657600"/>
                </a:cubicBezTo>
                <a:cubicBezTo>
                  <a:pt x="2486289" y="3657600"/>
                  <a:pt x="2234737" y="3707210"/>
                  <a:pt x="2021482" y="3806429"/>
                </a:cubicBezTo>
                <a:cubicBezTo>
                  <a:pt x="1808228" y="3905515"/>
                  <a:pt x="1627055" y="4038799"/>
                  <a:pt x="1477962" y="4206280"/>
                </a:cubicBezTo>
                <a:cubicBezTo>
                  <a:pt x="1329002" y="4373629"/>
                  <a:pt x="1207955" y="4563798"/>
                  <a:pt x="1114821" y="4776788"/>
                </a:cubicBezTo>
                <a:cubicBezTo>
                  <a:pt x="1021688" y="4989645"/>
                  <a:pt x="952301" y="5209779"/>
                  <a:pt x="906660" y="5437188"/>
                </a:cubicBezTo>
                <a:lnTo>
                  <a:pt x="906660" y="6931621"/>
                </a:lnTo>
                <a:cubicBezTo>
                  <a:pt x="972939" y="7220943"/>
                  <a:pt x="1081616" y="7498954"/>
                  <a:pt x="1232693" y="7765654"/>
                </a:cubicBezTo>
                <a:cubicBezTo>
                  <a:pt x="1383770" y="8032221"/>
                  <a:pt x="1586640" y="8250304"/>
                  <a:pt x="1841301" y="8419902"/>
                </a:cubicBezTo>
                <a:cubicBezTo>
                  <a:pt x="2096095" y="8589368"/>
                  <a:pt x="2411875" y="8674100"/>
                  <a:pt x="2788642" y="8674100"/>
                </a:cubicBezTo>
                <a:cubicBezTo>
                  <a:pt x="3099130" y="8674100"/>
                  <a:pt x="3365103" y="8611130"/>
                  <a:pt x="3586559" y="8485188"/>
                </a:cubicBezTo>
                <a:cubicBezTo>
                  <a:pt x="3808147" y="8359114"/>
                  <a:pt x="3988263" y="8184423"/>
                  <a:pt x="4126904" y="7961115"/>
                </a:cubicBezTo>
                <a:cubicBezTo>
                  <a:pt x="4265678" y="7737806"/>
                  <a:pt x="4368204" y="7479441"/>
                  <a:pt x="4434482" y="7186018"/>
                </a:cubicBezTo>
                <a:cubicBezTo>
                  <a:pt x="4500760" y="6892463"/>
                  <a:pt x="4533900" y="6578270"/>
                  <a:pt x="4533900" y="624344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385" name="Freeform 385"/>
          <p:cNvSpPr/>
          <p:nvPr/>
        </p:nvSpPr>
        <p:spPr>
          <a:xfrm>
            <a:off x="3030079" y="4493886"/>
            <a:ext cx="56679" cy="69335"/>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386" name="Freeform 386"/>
          <p:cNvSpPr/>
          <p:nvPr/>
        </p:nvSpPr>
        <p:spPr>
          <a:xfrm>
            <a:off x="3131001" y="4493886"/>
            <a:ext cx="93644" cy="68006"/>
          </a:xfrm>
          <a:custGeom>
            <a:avLst/>
            <a:gdLst/>
            <a:ahLst/>
            <a:cxnLst/>
            <a:rect l="0" t="0" r="0" b="0"/>
            <a:pathLst>
              <a:path w="9410700" h="6826250">
                <a:moveTo>
                  <a:pt x="1152723" y="1447999"/>
                </a:moveTo>
                <a:lnTo>
                  <a:pt x="1152723" y="6826250"/>
                </a:lnTo>
                <a:lnTo>
                  <a:pt x="0" y="6826250"/>
                </a:lnTo>
                <a:lnTo>
                  <a:pt x="0" y="114300"/>
                </a:lnTo>
                <a:lnTo>
                  <a:pt x="1090612" y="114300"/>
                </a:lnTo>
                <a:close/>
                <a:moveTo>
                  <a:pt x="917178" y="3213100"/>
                </a:moveTo>
                <a:lnTo>
                  <a:pt x="384175" y="3213100"/>
                </a:lnTo>
                <a:cubicBezTo>
                  <a:pt x="384175" y="2753255"/>
                  <a:pt x="442052" y="2327540"/>
                  <a:pt x="557807" y="1935957"/>
                </a:cubicBezTo>
                <a:cubicBezTo>
                  <a:pt x="673695" y="1544373"/>
                  <a:pt x="845409" y="1203590"/>
                  <a:pt x="1072951" y="913607"/>
                </a:cubicBezTo>
                <a:cubicBezTo>
                  <a:pt x="1300493" y="623491"/>
                  <a:pt x="1583862" y="398728"/>
                  <a:pt x="1923057" y="239316"/>
                </a:cubicBezTo>
                <a:cubicBezTo>
                  <a:pt x="2262385" y="79772"/>
                  <a:pt x="2655490" y="0"/>
                  <a:pt x="3102371" y="0"/>
                </a:cubicBezTo>
                <a:cubicBezTo>
                  <a:pt x="3416829" y="0"/>
                  <a:pt x="3706415" y="44385"/>
                  <a:pt x="3971131" y="133152"/>
                </a:cubicBezTo>
                <a:cubicBezTo>
                  <a:pt x="4235979" y="221920"/>
                  <a:pt x="4465637" y="361289"/>
                  <a:pt x="4660106" y="551260"/>
                </a:cubicBezTo>
                <a:cubicBezTo>
                  <a:pt x="4854707" y="741231"/>
                  <a:pt x="5005784" y="984912"/>
                  <a:pt x="5113337" y="1282304"/>
                </a:cubicBezTo>
                <a:cubicBezTo>
                  <a:pt x="5220890" y="1579563"/>
                  <a:pt x="5274667" y="1938801"/>
                  <a:pt x="5274667" y="2360018"/>
                </a:cubicBezTo>
                <a:lnTo>
                  <a:pt x="5274667" y="6826250"/>
                </a:lnTo>
                <a:lnTo>
                  <a:pt x="4127500" y="6826250"/>
                </a:lnTo>
                <a:lnTo>
                  <a:pt x="4127500" y="2414985"/>
                </a:lnTo>
                <a:cubicBezTo>
                  <a:pt x="4127500" y="2063883"/>
                  <a:pt x="4068630" y="1783028"/>
                  <a:pt x="3950890" y="1572419"/>
                </a:cubicBezTo>
                <a:cubicBezTo>
                  <a:pt x="3833150" y="1361679"/>
                  <a:pt x="3666860" y="1207823"/>
                  <a:pt x="3452018" y="1110854"/>
                </a:cubicBezTo>
                <a:cubicBezTo>
                  <a:pt x="3237177" y="1013751"/>
                  <a:pt x="2985161" y="965200"/>
                  <a:pt x="2695971" y="965200"/>
                </a:cubicBezTo>
                <a:cubicBezTo>
                  <a:pt x="2357040" y="965200"/>
                  <a:pt x="2073936" y="1024930"/>
                  <a:pt x="1846659" y="1144390"/>
                </a:cubicBezTo>
                <a:cubicBezTo>
                  <a:pt x="1619514" y="1263717"/>
                  <a:pt x="1437745" y="1428354"/>
                  <a:pt x="1301353" y="1638300"/>
                </a:cubicBezTo>
                <a:cubicBezTo>
                  <a:pt x="1165092" y="1848247"/>
                  <a:pt x="1066998" y="2088092"/>
                  <a:pt x="1007070" y="2357835"/>
                </a:cubicBezTo>
                <a:cubicBezTo>
                  <a:pt x="947142" y="2627445"/>
                  <a:pt x="917178" y="2912534"/>
                  <a:pt x="917178" y="3213100"/>
                </a:cubicBezTo>
                <a:close/>
                <a:moveTo>
                  <a:pt x="5262165" y="2587625"/>
                </a:moveTo>
                <a:lnTo>
                  <a:pt x="4493418" y="2822972"/>
                </a:lnTo>
                <a:cubicBezTo>
                  <a:pt x="4493418" y="2455598"/>
                  <a:pt x="4552420" y="2102711"/>
                  <a:pt x="4670425" y="1764308"/>
                </a:cubicBezTo>
                <a:cubicBezTo>
                  <a:pt x="4788429" y="1425906"/>
                  <a:pt x="4960210" y="1124678"/>
                  <a:pt x="5185767" y="860624"/>
                </a:cubicBezTo>
                <a:cubicBezTo>
                  <a:pt x="5411324" y="596437"/>
                  <a:pt x="5689665" y="386954"/>
                  <a:pt x="6020792" y="232172"/>
                </a:cubicBezTo>
                <a:cubicBezTo>
                  <a:pt x="6351918" y="77391"/>
                  <a:pt x="6730669" y="0"/>
                  <a:pt x="7157045" y="0"/>
                </a:cubicBezTo>
                <a:cubicBezTo>
                  <a:pt x="7517010" y="0"/>
                  <a:pt x="7836693" y="47493"/>
                  <a:pt x="8116093" y="142479"/>
                </a:cubicBezTo>
                <a:cubicBezTo>
                  <a:pt x="8395626" y="237464"/>
                  <a:pt x="8631568" y="383051"/>
                  <a:pt x="8823920" y="579240"/>
                </a:cubicBezTo>
                <a:cubicBezTo>
                  <a:pt x="9016404" y="775296"/>
                  <a:pt x="9162322" y="1026121"/>
                  <a:pt x="9261673" y="1331715"/>
                </a:cubicBezTo>
                <a:cubicBezTo>
                  <a:pt x="9361024" y="1637308"/>
                  <a:pt x="9410700" y="2000714"/>
                  <a:pt x="9410700" y="2421930"/>
                </a:cubicBezTo>
                <a:lnTo>
                  <a:pt x="9410700" y="6826250"/>
                </a:lnTo>
                <a:lnTo>
                  <a:pt x="8263532" y="6826250"/>
                </a:lnTo>
                <a:lnTo>
                  <a:pt x="8263532" y="2408833"/>
                </a:lnTo>
                <a:cubicBezTo>
                  <a:pt x="8263532" y="2032861"/>
                  <a:pt x="8204464" y="1740628"/>
                  <a:pt x="8086328" y="1532136"/>
                </a:cubicBezTo>
                <a:cubicBezTo>
                  <a:pt x="7968323" y="1323512"/>
                  <a:pt x="7802628" y="1176867"/>
                  <a:pt x="7589242" y="1092200"/>
                </a:cubicBezTo>
                <a:cubicBezTo>
                  <a:pt x="7375987" y="1007534"/>
                  <a:pt x="7122252" y="965200"/>
                  <a:pt x="6828035" y="965200"/>
                </a:cubicBezTo>
                <a:cubicBezTo>
                  <a:pt x="6575359" y="965200"/>
                  <a:pt x="6351653" y="1008526"/>
                  <a:pt x="6156920" y="1095177"/>
                </a:cubicBezTo>
                <a:cubicBezTo>
                  <a:pt x="5962187" y="1181828"/>
                  <a:pt x="5798542" y="1300560"/>
                  <a:pt x="5665985" y="1451372"/>
                </a:cubicBezTo>
                <a:cubicBezTo>
                  <a:pt x="5533429" y="1602053"/>
                  <a:pt x="5432954" y="1774429"/>
                  <a:pt x="5364559" y="1968500"/>
                </a:cubicBezTo>
                <a:cubicBezTo>
                  <a:pt x="5296296" y="2162440"/>
                  <a:pt x="5262165" y="2368815"/>
                  <a:pt x="5262165" y="2587625"/>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387" name="Freeform 387"/>
          <p:cNvSpPr/>
          <p:nvPr/>
        </p:nvSpPr>
        <p:spPr>
          <a:xfrm>
            <a:off x="3238585" y="4493886"/>
            <a:ext cx="55085" cy="69335"/>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388" name="Freeform 388"/>
          <p:cNvSpPr/>
          <p:nvPr/>
        </p:nvSpPr>
        <p:spPr>
          <a:xfrm>
            <a:off x="3305475" y="4467063"/>
            <a:ext cx="56364" cy="96158"/>
          </a:xfrm>
          <a:custGeom>
            <a:avLst/>
            <a:gdLst/>
            <a:ahLst/>
            <a:cxnLst/>
            <a:rect l="0" t="0" r="0" b="0"/>
            <a:pathLst>
              <a:path w="5664200" h="9652000">
                <a:moveTo>
                  <a:pt x="4517032" y="8221465"/>
                </a:moveTo>
                <a:lnTo>
                  <a:pt x="4517032" y="0"/>
                </a:lnTo>
                <a:lnTo>
                  <a:pt x="5664200" y="0"/>
                </a:lnTo>
                <a:lnTo>
                  <a:pt x="5664200" y="9525000"/>
                </a:lnTo>
                <a:lnTo>
                  <a:pt x="4615656" y="9525000"/>
                </a:lnTo>
                <a:close/>
                <a:moveTo>
                  <a:pt x="0" y="6246615"/>
                </a:moveTo>
                <a:lnTo>
                  <a:pt x="0" y="6116241"/>
                </a:lnTo>
                <a:cubicBezTo>
                  <a:pt x="0" y="5603479"/>
                  <a:pt x="62970" y="5137283"/>
                  <a:pt x="188912" y="4717654"/>
                </a:cubicBezTo>
                <a:cubicBezTo>
                  <a:pt x="314986" y="4297892"/>
                  <a:pt x="494770" y="3937067"/>
                  <a:pt x="728265" y="3635177"/>
                </a:cubicBezTo>
                <a:cubicBezTo>
                  <a:pt x="961760" y="3333287"/>
                  <a:pt x="1240697" y="3100719"/>
                  <a:pt x="1565076" y="2937471"/>
                </a:cubicBezTo>
                <a:cubicBezTo>
                  <a:pt x="1889587" y="2774091"/>
                  <a:pt x="2252265" y="2692400"/>
                  <a:pt x="2653109" y="2692400"/>
                </a:cubicBezTo>
                <a:cubicBezTo>
                  <a:pt x="3074590" y="2692400"/>
                  <a:pt x="3443419" y="2765756"/>
                  <a:pt x="3759596" y="2912468"/>
                </a:cubicBezTo>
                <a:cubicBezTo>
                  <a:pt x="4075774" y="3059047"/>
                  <a:pt x="4344392" y="3271772"/>
                  <a:pt x="4565451" y="3550643"/>
                </a:cubicBezTo>
                <a:cubicBezTo>
                  <a:pt x="4786510" y="3829381"/>
                  <a:pt x="4961069" y="4165005"/>
                  <a:pt x="5089128" y="4557515"/>
                </a:cubicBezTo>
                <a:cubicBezTo>
                  <a:pt x="5217318" y="4949892"/>
                  <a:pt x="5306218" y="5393995"/>
                  <a:pt x="5355828" y="5889824"/>
                </a:cubicBezTo>
                <a:lnTo>
                  <a:pt x="5355828" y="6460332"/>
                </a:lnTo>
                <a:cubicBezTo>
                  <a:pt x="5310319" y="6952986"/>
                  <a:pt x="5222478" y="7395965"/>
                  <a:pt x="5092303" y="7789268"/>
                </a:cubicBezTo>
                <a:cubicBezTo>
                  <a:pt x="4962128" y="8182439"/>
                  <a:pt x="4786510" y="8517732"/>
                  <a:pt x="4565451" y="8795147"/>
                </a:cubicBezTo>
                <a:cubicBezTo>
                  <a:pt x="4344392" y="9072563"/>
                  <a:pt x="4074715" y="9284759"/>
                  <a:pt x="3756421" y="9431735"/>
                </a:cubicBezTo>
                <a:cubicBezTo>
                  <a:pt x="3438260" y="9578578"/>
                  <a:pt x="3066322" y="9652000"/>
                  <a:pt x="2640607" y="9652000"/>
                </a:cubicBezTo>
                <a:cubicBezTo>
                  <a:pt x="2248098" y="9652000"/>
                  <a:pt x="1889587" y="9567267"/>
                  <a:pt x="1565076" y="9397802"/>
                </a:cubicBezTo>
                <a:cubicBezTo>
                  <a:pt x="1240697" y="9228204"/>
                  <a:pt x="961760" y="8990410"/>
                  <a:pt x="728265" y="8684419"/>
                </a:cubicBezTo>
                <a:cubicBezTo>
                  <a:pt x="494770" y="8378429"/>
                  <a:pt x="314986" y="8017603"/>
                  <a:pt x="188912" y="7601943"/>
                </a:cubicBezTo>
                <a:cubicBezTo>
                  <a:pt x="62970" y="7186282"/>
                  <a:pt x="0" y="6734506"/>
                  <a:pt x="0" y="6246615"/>
                </a:cubicBezTo>
                <a:close/>
                <a:moveTo>
                  <a:pt x="1147167" y="6113066"/>
                </a:moveTo>
                <a:lnTo>
                  <a:pt x="1147167" y="6243440"/>
                </a:lnTo>
                <a:cubicBezTo>
                  <a:pt x="1147167" y="6578270"/>
                  <a:pt x="1181364" y="6892463"/>
                  <a:pt x="1249759" y="7186018"/>
                </a:cubicBezTo>
                <a:cubicBezTo>
                  <a:pt x="1318154" y="7479441"/>
                  <a:pt x="1424781" y="7737806"/>
                  <a:pt x="1569640" y="7961115"/>
                </a:cubicBezTo>
                <a:cubicBezTo>
                  <a:pt x="1714632" y="8184423"/>
                  <a:pt x="1898980" y="8359114"/>
                  <a:pt x="2122685" y="8485188"/>
                </a:cubicBezTo>
                <a:cubicBezTo>
                  <a:pt x="2346391" y="8611130"/>
                  <a:pt x="2613554" y="8674100"/>
                  <a:pt x="2924175" y="8674100"/>
                </a:cubicBezTo>
                <a:cubicBezTo>
                  <a:pt x="3305307" y="8674100"/>
                  <a:pt x="3619103" y="8593469"/>
                  <a:pt x="3865562" y="8432205"/>
                </a:cubicBezTo>
                <a:cubicBezTo>
                  <a:pt x="4112021" y="8270942"/>
                  <a:pt x="4309797" y="8058084"/>
                  <a:pt x="4458890" y="7793633"/>
                </a:cubicBezTo>
                <a:cubicBezTo>
                  <a:pt x="4608115" y="7529050"/>
                  <a:pt x="4724135" y="7241713"/>
                  <a:pt x="4806950" y="6931621"/>
                </a:cubicBezTo>
                <a:lnTo>
                  <a:pt x="4806950" y="5437188"/>
                </a:lnTo>
                <a:cubicBezTo>
                  <a:pt x="4757208" y="5209779"/>
                  <a:pt x="4685704" y="4989645"/>
                  <a:pt x="4592439" y="4776788"/>
                </a:cubicBezTo>
                <a:cubicBezTo>
                  <a:pt x="4499173" y="4563798"/>
                  <a:pt x="4379052" y="4373629"/>
                  <a:pt x="4232076" y="4206280"/>
                </a:cubicBezTo>
                <a:cubicBezTo>
                  <a:pt x="4085100" y="4038799"/>
                  <a:pt x="3904919" y="3905515"/>
                  <a:pt x="3691532" y="3806429"/>
                </a:cubicBezTo>
                <a:cubicBezTo>
                  <a:pt x="3478278" y="3707210"/>
                  <a:pt x="3226660" y="3657600"/>
                  <a:pt x="2936676" y="3657600"/>
                </a:cubicBezTo>
                <a:cubicBezTo>
                  <a:pt x="2621822" y="3657600"/>
                  <a:pt x="2351484" y="3722688"/>
                  <a:pt x="2125662" y="3852863"/>
                </a:cubicBezTo>
                <a:cubicBezTo>
                  <a:pt x="1899972" y="3983038"/>
                  <a:pt x="1714632" y="4160838"/>
                  <a:pt x="1569640" y="4386263"/>
                </a:cubicBezTo>
                <a:cubicBezTo>
                  <a:pt x="1424781" y="4611556"/>
                  <a:pt x="1318154" y="4872038"/>
                  <a:pt x="1249759" y="5167710"/>
                </a:cubicBezTo>
                <a:cubicBezTo>
                  <a:pt x="1181364" y="5463250"/>
                  <a:pt x="1147167" y="5778368"/>
                  <a:pt x="1147167" y="6113066"/>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389" name="Freeform 389"/>
          <p:cNvSpPr/>
          <p:nvPr/>
        </p:nvSpPr>
        <p:spPr>
          <a:xfrm>
            <a:off x="3376284" y="4493886"/>
            <a:ext cx="56679" cy="69335"/>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390" name="Freeform 390"/>
          <p:cNvSpPr/>
          <p:nvPr/>
        </p:nvSpPr>
        <p:spPr>
          <a:xfrm>
            <a:off x="3475312" y="4493886"/>
            <a:ext cx="55085" cy="69335"/>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391" name="Freeform 391"/>
          <p:cNvSpPr/>
          <p:nvPr/>
        </p:nvSpPr>
        <p:spPr>
          <a:xfrm>
            <a:off x="3538425" y="4495152"/>
            <a:ext cx="56895" cy="66804"/>
          </a:xfrm>
          <a:custGeom>
            <a:avLst/>
            <a:gdLst/>
            <a:ahLst/>
            <a:cxnLst/>
            <a:rect l="0" t="0" r="0" b="0"/>
            <a:pathLst>
              <a:path w="5717579" h="6705600">
                <a:moveTo>
                  <a:pt x="2710061" y="5670550"/>
                </a:moveTo>
                <a:lnTo>
                  <a:pt x="4545607" y="0"/>
                </a:lnTo>
                <a:lnTo>
                  <a:pt x="5717579" y="0"/>
                </a:lnTo>
                <a:lnTo>
                  <a:pt x="3305373" y="6705600"/>
                </a:lnTo>
                <a:lnTo>
                  <a:pt x="2536428" y="6705600"/>
                </a:lnTo>
                <a:close/>
                <a:moveTo>
                  <a:pt x="1178321" y="0"/>
                </a:moveTo>
                <a:lnTo>
                  <a:pt x="3069629" y="5701507"/>
                </a:lnTo>
                <a:lnTo>
                  <a:pt x="3199804" y="6705600"/>
                </a:lnTo>
                <a:lnTo>
                  <a:pt x="2430859" y="6705600"/>
                </a:lnTo>
                <a:lnTo>
                  <a:pt x="0" y="0"/>
                </a:ln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392" name="Freeform 392"/>
          <p:cNvSpPr/>
          <p:nvPr/>
        </p:nvSpPr>
        <p:spPr>
          <a:xfrm>
            <a:off x="3603533" y="4493886"/>
            <a:ext cx="55085" cy="69335"/>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393" name="Freeform 393"/>
          <p:cNvSpPr/>
          <p:nvPr/>
        </p:nvSpPr>
        <p:spPr>
          <a:xfrm>
            <a:off x="3673330" y="4470733"/>
            <a:ext cx="13522" cy="91224"/>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394" name="Freeform 394"/>
          <p:cNvSpPr/>
          <p:nvPr/>
        </p:nvSpPr>
        <p:spPr>
          <a:xfrm>
            <a:off x="3704456" y="4467063"/>
            <a:ext cx="11415" cy="94892"/>
          </a:xfrm>
          <a:custGeom>
            <a:avLst/>
            <a:gdLst/>
            <a:ahLst/>
            <a:cxnLst/>
            <a:rect l="0" t="0" r="0" b="0"/>
            <a:pathLst>
              <a:path w="1147167" h="9525000">
                <a:moveTo>
                  <a:pt x="1147167" y="0"/>
                </a:moveTo>
                <a:lnTo>
                  <a:pt x="1147167" y="9525000"/>
                </a:lnTo>
                <a:lnTo>
                  <a:pt x="0" y="9525000"/>
                </a:lnTo>
                <a:lnTo>
                  <a:pt x="0" y="0"/>
                </a:ln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395" name="Freeform 395"/>
          <p:cNvSpPr/>
          <p:nvPr/>
        </p:nvSpPr>
        <p:spPr>
          <a:xfrm>
            <a:off x="3731791" y="4493886"/>
            <a:ext cx="55085" cy="69335"/>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396" name="Freeform 396"/>
          <p:cNvSpPr/>
          <p:nvPr/>
        </p:nvSpPr>
        <p:spPr>
          <a:xfrm>
            <a:off x="3801462" y="4467063"/>
            <a:ext cx="56531" cy="96158"/>
          </a:xfrm>
          <a:custGeom>
            <a:avLst/>
            <a:gdLst/>
            <a:ahLst/>
            <a:cxnLst/>
            <a:rect l="0" t="0" r="0" b="0"/>
            <a:pathLst>
              <a:path w="5681067" h="9652000">
                <a:moveTo>
                  <a:pt x="0" y="0"/>
                </a:moveTo>
                <a:lnTo>
                  <a:pt x="1147167" y="0"/>
                </a:lnTo>
                <a:lnTo>
                  <a:pt x="1147167" y="8221465"/>
                </a:lnTo>
                <a:lnTo>
                  <a:pt x="1048543" y="9525000"/>
                </a:lnTo>
                <a:lnTo>
                  <a:pt x="0" y="9525000"/>
                </a:lnTo>
                <a:close/>
                <a:moveTo>
                  <a:pt x="5681067" y="6116241"/>
                </a:moveTo>
                <a:lnTo>
                  <a:pt x="5681067" y="6246615"/>
                </a:lnTo>
                <a:cubicBezTo>
                  <a:pt x="5681067" y="6734506"/>
                  <a:pt x="5623189" y="7186282"/>
                  <a:pt x="5507434" y="7601943"/>
                </a:cubicBezTo>
                <a:cubicBezTo>
                  <a:pt x="5391811" y="8017603"/>
                  <a:pt x="5222411" y="8378429"/>
                  <a:pt x="4999235" y="8684419"/>
                </a:cubicBezTo>
                <a:cubicBezTo>
                  <a:pt x="4776192" y="8990410"/>
                  <a:pt x="4503539" y="9228204"/>
                  <a:pt x="4181276" y="9397802"/>
                </a:cubicBezTo>
                <a:cubicBezTo>
                  <a:pt x="3859014" y="9567267"/>
                  <a:pt x="3489258" y="9652000"/>
                  <a:pt x="3072010" y="9652000"/>
                </a:cubicBezTo>
                <a:cubicBezTo>
                  <a:pt x="2646428" y="9652000"/>
                  <a:pt x="2273564" y="9578578"/>
                  <a:pt x="1953418" y="9431735"/>
                </a:cubicBezTo>
                <a:cubicBezTo>
                  <a:pt x="1633272" y="9284759"/>
                  <a:pt x="1363728" y="9072563"/>
                  <a:pt x="1144785" y="8795147"/>
                </a:cubicBezTo>
                <a:cubicBezTo>
                  <a:pt x="925843" y="8517732"/>
                  <a:pt x="751284" y="8182439"/>
                  <a:pt x="621109" y="7789268"/>
                </a:cubicBezTo>
                <a:cubicBezTo>
                  <a:pt x="490934" y="7395965"/>
                  <a:pt x="401042" y="6952986"/>
                  <a:pt x="351432" y="6460332"/>
                </a:cubicBezTo>
                <a:lnTo>
                  <a:pt x="351432" y="5889824"/>
                </a:lnTo>
                <a:cubicBezTo>
                  <a:pt x="401042" y="5393995"/>
                  <a:pt x="490934" y="4949892"/>
                  <a:pt x="621109" y="4557515"/>
                </a:cubicBezTo>
                <a:cubicBezTo>
                  <a:pt x="751284" y="4165005"/>
                  <a:pt x="925843" y="3829381"/>
                  <a:pt x="1144785" y="3550643"/>
                </a:cubicBezTo>
                <a:cubicBezTo>
                  <a:pt x="1363728" y="3271772"/>
                  <a:pt x="1632214" y="3059047"/>
                  <a:pt x="1950243" y="2912468"/>
                </a:cubicBezTo>
                <a:cubicBezTo>
                  <a:pt x="2268405" y="2765756"/>
                  <a:pt x="2638226" y="2692400"/>
                  <a:pt x="3059707" y="2692400"/>
                </a:cubicBezTo>
                <a:cubicBezTo>
                  <a:pt x="3481056" y="2692400"/>
                  <a:pt x="3854913" y="2774091"/>
                  <a:pt x="4181276" y="2937471"/>
                </a:cubicBezTo>
                <a:cubicBezTo>
                  <a:pt x="4507772" y="3100719"/>
                  <a:pt x="4781483" y="3333287"/>
                  <a:pt x="5002410" y="3635177"/>
                </a:cubicBezTo>
                <a:cubicBezTo>
                  <a:pt x="5223470" y="3937067"/>
                  <a:pt x="5391811" y="4297892"/>
                  <a:pt x="5507434" y="4717654"/>
                </a:cubicBezTo>
                <a:cubicBezTo>
                  <a:pt x="5623189" y="5137283"/>
                  <a:pt x="5681067" y="5603479"/>
                  <a:pt x="5681067" y="6116241"/>
                </a:cubicBezTo>
                <a:close/>
                <a:moveTo>
                  <a:pt x="4533900" y="6243440"/>
                </a:moveTo>
                <a:lnTo>
                  <a:pt x="4533900" y="6113066"/>
                </a:lnTo>
                <a:cubicBezTo>
                  <a:pt x="4533900" y="5778368"/>
                  <a:pt x="4502811" y="5463250"/>
                  <a:pt x="4440634" y="5167710"/>
                </a:cubicBezTo>
                <a:cubicBezTo>
                  <a:pt x="4378457" y="4872038"/>
                  <a:pt x="4279039" y="4611556"/>
                  <a:pt x="4142382" y="4386263"/>
                </a:cubicBezTo>
                <a:cubicBezTo>
                  <a:pt x="4005857" y="4160838"/>
                  <a:pt x="3825808" y="3983038"/>
                  <a:pt x="3602235" y="3852863"/>
                </a:cubicBezTo>
                <a:cubicBezTo>
                  <a:pt x="3378663" y="3722688"/>
                  <a:pt x="3103297" y="3657600"/>
                  <a:pt x="2776140" y="3657600"/>
                </a:cubicBezTo>
                <a:cubicBezTo>
                  <a:pt x="2486289" y="3657600"/>
                  <a:pt x="2234737" y="3707210"/>
                  <a:pt x="2021482" y="3806429"/>
                </a:cubicBezTo>
                <a:cubicBezTo>
                  <a:pt x="1808228" y="3905515"/>
                  <a:pt x="1627055" y="4038799"/>
                  <a:pt x="1477962" y="4206280"/>
                </a:cubicBezTo>
                <a:cubicBezTo>
                  <a:pt x="1329002" y="4373629"/>
                  <a:pt x="1207955" y="4563798"/>
                  <a:pt x="1114821" y="4776788"/>
                </a:cubicBezTo>
                <a:cubicBezTo>
                  <a:pt x="1021688" y="4989645"/>
                  <a:pt x="952301" y="5209779"/>
                  <a:pt x="906660" y="5437188"/>
                </a:cubicBezTo>
                <a:lnTo>
                  <a:pt x="906660" y="6931621"/>
                </a:lnTo>
                <a:cubicBezTo>
                  <a:pt x="972939" y="7220943"/>
                  <a:pt x="1081616" y="7498954"/>
                  <a:pt x="1232693" y="7765654"/>
                </a:cubicBezTo>
                <a:cubicBezTo>
                  <a:pt x="1383770" y="8032221"/>
                  <a:pt x="1586640" y="8250304"/>
                  <a:pt x="1841301" y="8419902"/>
                </a:cubicBezTo>
                <a:cubicBezTo>
                  <a:pt x="2096095" y="8589368"/>
                  <a:pt x="2411875" y="8674100"/>
                  <a:pt x="2788642" y="8674100"/>
                </a:cubicBezTo>
                <a:cubicBezTo>
                  <a:pt x="3099130" y="8674100"/>
                  <a:pt x="3365103" y="8611130"/>
                  <a:pt x="3586559" y="8485188"/>
                </a:cubicBezTo>
                <a:cubicBezTo>
                  <a:pt x="3808147" y="8359114"/>
                  <a:pt x="3988263" y="8184423"/>
                  <a:pt x="4126904" y="7961115"/>
                </a:cubicBezTo>
                <a:cubicBezTo>
                  <a:pt x="4265678" y="7737806"/>
                  <a:pt x="4368204" y="7479441"/>
                  <a:pt x="4434482" y="7186018"/>
                </a:cubicBezTo>
                <a:cubicBezTo>
                  <a:pt x="4500760" y="6892463"/>
                  <a:pt x="4533900" y="6578270"/>
                  <a:pt x="4533900" y="624344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397" name="Freeform 397"/>
          <p:cNvSpPr/>
          <p:nvPr/>
        </p:nvSpPr>
        <p:spPr>
          <a:xfrm>
            <a:off x="3872271" y="4467063"/>
            <a:ext cx="11415" cy="94892"/>
          </a:xfrm>
          <a:custGeom>
            <a:avLst/>
            <a:gdLst/>
            <a:ahLst/>
            <a:cxnLst/>
            <a:rect l="0" t="0" r="0" b="0"/>
            <a:pathLst>
              <a:path w="1147167" h="9525000">
                <a:moveTo>
                  <a:pt x="1147167" y="0"/>
                </a:moveTo>
                <a:lnTo>
                  <a:pt x="1147167" y="9525000"/>
                </a:lnTo>
                <a:lnTo>
                  <a:pt x="0" y="9525000"/>
                </a:lnTo>
                <a:lnTo>
                  <a:pt x="0" y="0"/>
                </a:ln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398" name="Freeform 398"/>
          <p:cNvSpPr/>
          <p:nvPr/>
        </p:nvSpPr>
        <p:spPr>
          <a:xfrm>
            <a:off x="3898594" y="4493886"/>
            <a:ext cx="56679" cy="69335"/>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399" name="Freeform 399"/>
          <p:cNvSpPr/>
          <p:nvPr/>
        </p:nvSpPr>
        <p:spPr>
          <a:xfrm>
            <a:off x="3996611" y="4493886"/>
            <a:ext cx="60786" cy="69335"/>
          </a:xfrm>
          <a:custGeom>
            <a:avLst/>
            <a:gdLst/>
            <a:ahLst/>
            <a:cxnLst/>
            <a:rect l="0" t="0" r="0" b="0"/>
            <a:pathLst>
              <a:path w="6108700" h="6959600">
                <a:moveTo>
                  <a:pt x="0" y="3554215"/>
                </a:moveTo>
                <a:lnTo>
                  <a:pt x="0" y="3411538"/>
                </a:lnTo>
                <a:cubicBezTo>
                  <a:pt x="0" y="2927615"/>
                  <a:pt x="70246" y="2477890"/>
                  <a:pt x="210740" y="2062361"/>
                </a:cubicBezTo>
                <a:cubicBezTo>
                  <a:pt x="351366" y="1646701"/>
                  <a:pt x="553971" y="1284883"/>
                  <a:pt x="818554" y="976908"/>
                </a:cubicBezTo>
                <a:cubicBezTo>
                  <a:pt x="1083270" y="668801"/>
                  <a:pt x="1403746" y="428956"/>
                  <a:pt x="1779984" y="257374"/>
                </a:cubicBezTo>
                <a:cubicBezTo>
                  <a:pt x="2156221" y="85791"/>
                  <a:pt x="2577901" y="0"/>
                  <a:pt x="3045023" y="0"/>
                </a:cubicBezTo>
                <a:cubicBezTo>
                  <a:pt x="3516378" y="0"/>
                  <a:pt x="3941167" y="85791"/>
                  <a:pt x="4319389" y="257374"/>
                </a:cubicBezTo>
                <a:cubicBezTo>
                  <a:pt x="4697743" y="428956"/>
                  <a:pt x="5020270" y="668801"/>
                  <a:pt x="5286970" y="976908"/>
                </a:cubicBezTo>
                <a:cubicBezTo>
                  <a:pt x="5553670" y="1284883"/>
                  <a:pt x="5757267" y="1646701"/>
                  <a:pt x="5897760" y="2062361"/>
                </a:cubicBezTo>
                <a:cubicBezTo>
                  <a:pt x="6038387" y="2477890"/>
                  <a:pt x="6108700" y="2927615"/>
                  <a:pt x="6108700" y="3411538"/>
                </a:cubicBezTo>
                <a:lnTo>
                  <a:pt x="6108700" y="3554215"/>
                </a:lnTo>
                <a:cubicBezTo>
                  <a:pt x="6108700" y="4038005"/>
                  <a:pt x="6038387" y="4486672"/>
                  <a:pt x="5897760" y="4900216"/>
                </a:cubicBezTo>
                <a:cubicBezTo>
                  <a:pt x="5757267" y="5313760"/>
                  <a:pt x="5553670" y="5674585"/>
                  <a:pt x="5286970" y="5982693"/>
                </a:cubicBezTo>
                <a:cubicBezTo>
                  <a:pt x="5020270" y="6290800"/>
                  <a:pt x="4699860" y="6530645"/>
                  <a:pt x="4325739" y="6702227"/>
                </a:cubicBezTo>
                <a:cubicBezTo>
                  <a:pt x="3951618" y="6873808"/>
                  <a:pt x="3528814" y="6959600"/>
                  <a:pt x="3057326" y="6959600"/>
                </a:cubicBezTo>
                <a:cubicBezTo>
                  <a:pt x="2586103" y="6959600"/>
                  <a:pt x="2162373" y="6873808"/>
                  <a:pt x="1786135" y="6702227"/>
                </a:cubicBezTo>
                <a:cubicBezTo>
                  <a:pt x="1409898" y="6530645"/>
                  <a:pt x="1088429" y="6290800"/>
                  <a:pt x="821729" y="5982693"/>
                </a:cubicBezTo>
                <a:cubicBezTo>
                  <a:pt x="555029" y="5674585"/>
                  <a:pt x="351366" y="5313760"/>
                  <a:pt x="210740" y="4900216"/>
                </a:cubicBezTo>
                <a:cubicBezTo>
                  <a:pt x="70246" y="4486672"/>
                  <a:pt x="0" y="4038005"/>
                  <a:pt x="0" y="3554215"/>
                </a:cubicBezTo>
                <a:close/>
                <a:moveTo>
                  <a:pt x="1147167" y="3411538"/>
                </a:moveTo>
                <a:lnTo>
                  <a:pt x="1147167" y="3554215"/>
                </a:lnTo>
                <a:cubicBezTo>
                  <a:pt x="1147167" y="3889177"/>
                  <a:pt x="1186523" y="4204560"/>
                  <a:pt x="1265237" y="4500365"/>
                </a:cubicBezTo>
                <a:cubicBezTo>
                  <a:pt x="1343951" y="4796036"/>
                  <a:pt x="1463013" y="5057643"/>
                  <a:pt x="1622425" y="5285185"/>
                </a:cubicBezTo>
                <a:cubicBezTo>
                  <a:pt x="1781836" y="5512594"/>
                  <a:pt x="1981662" y="5691453"/>
                  <a:pt x="2221904" y="5821760"/>
                </a:cubicBezTo>
                <a:cubicBezTo>
                  <a:pt x="2462146" y="5952067"/>
                  <a:pt x="2741678" y="6017221"/>
                  <a:pt x="3060501" y="6017221"/>
                </a:cubicBezTo>
                <a:cubicBezTo>
                  <a:pt x="3375223" y="6017221"/>
                  <a:pt x="3651646" y="5952067"/>
                  <a:pt x="3889771" y="5821760"/>
                </a:cubicBezTo>
                <a:cubicBezTo>
                  <a:pt x="4128029" y="5691453"/>
                  <a:pt x="4325805" y="5512594"/>
                  <a:pt x="4483100" y="5285185"/>
                </a:cubicBezTo>
                <a:cubicBezTo>
                  <a:pt x="4640527" y="5057643"/>
                  <a:pt x="4759589" y="4796036"/>
                  <a:pt x="4840287" y="4500365"/>
                </a:cubicBezTo>
                <a:cubicBezTo>
                  <a:pt x="4921117" y="4204560"/>
                  <a:pt x="4961532" y="3889177"/>
                  <a:pt x="4961532" y="3554215"/>
                </a:cubicBezTo>
                <a:lnTo>
                  <a:pt x="4961532" y="3411538"/>
                </a:lnTo>
                <a:cubicBezTo>
                  <a:pt x="4961532" y="3080544"/>
                  <a:pt x="4921117" y="2767211"/>
                  <a:pt x="4840287" y="2471540"/>
                </a:cubicBezTo>
                <a:cubicBezTo>
                  <a:pt x="4759589" y="2175736"/>
                  <a:pt x="4639535" y="1913070"/>
                  <a:pt x="4480123" y="1683544"/>
                </a:cubicBezTo>
                <a:cubicBezTo>
                  <a:pt x="4320711" y="1454018"/>
                  <a:pt x="4121877" y="1273109"/>
                  <a:pt x="3883620" y="1140818"/>
                </a:cubicBezTo>
                <a:cubicBezTo>
                  <a:pt x="3645495" y="1008526"/>
                  <a:pt x="3367021" y="942380"/>
                  <a:pt x="3048198" y="942380"/>
                </a:cubicBezTo>
                <a:cubicBezTo>
                  <a:pt x="2733476" y="942380"/>
                  <a:pt x="2456987" y="1008526"/>
                  <a:pt x="2218729" y="1140818"/>
                </a:cubicBezTo>
                <a:cubicBezTo>
                  <a:pt x="1980604" y="1273109"/>
                  <a:pt x="1781836" y="1454018"/>
                  <a:pt x="1622425" y="1683544"/>
                </a:cubicBezTo>
                <a:cubicBezTo>
                  <a:pt x="1463013" y="1913070"/>
                  <a:pt x="1343951" y="2175736"/>
                  <a:pt x="1265237" y="2471540"/>
                </a:cubicBezTo>
                <a:cubicBezTo>
                  <a:pt x="1186523" y="2767211"/>
                  <a:pt x="1147167" y="3080544"/>
                  <a:pt x="1147167" y="3411538"/>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400" name="Freeform 400"/>
          <p:cNvSpPr/>
          <p:nvPr/>
        </p:nvSpPr>
        <p:spPr>
          <a:xfrm>
            <a:off x="4070516" y="4493886"/>
            <a:ext cx="52424" cy="68006"/>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401" name="Freeform 401"/>
          <p:cNvSpPr/>
          <p:nvPr/>
        </p:nvSpPr>
        <p:spPr>
          <a:xfrm>
            <a:off x="4162467" y="4478893"/>
            <a:ext cx="36388" cy="84328"/>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402" name="Freeform 402"/>
          <p:cNvSpPr/>
          <p:nvPr/>
        </p:nvSpPr>
        <p:spPr>
          <a:xfrm>
            <a:off x="4211223" y="4467063"/>
            <a:ext cx="52487" cy="94829"/>
          </a:xfrm>
          <a:custGeom>
            <a:avLst/>
            <a:gdLst/>
            <a:ahLst/>
            <a:cxnLst/>
            <a:rect l="0" t="0" r="0" b="0"/>
            <a:pathLst>
              <a:path w="5274667" h="9518650">
                <a:moveTo>
                  <a:pt x="1147167" y="0"/>
                </a:moveTo>
                <a:lnTo>
                  <a:pt x="1147167" y="9518650"/>
                </a:lnTo>
                <a:lnTo>
                  <a:pt x="0" y="9518650"/>
                </a:lnTo>
                <a:lnTo>
                  <a:pt x="0" y="0"/>
                </a:lnTo>
                <a:close/>
                <a:moveTo>
                  <a:pt x="874315" y="5905500"/>
                </a:moveTo>
                <a:lnTo>
                  <a:pt x="396875" y="5905500"/>
                </a:lnTo>
                <a:cubicBezTo>
                  <a:pt x="396875" y="5445655"/>
                  <a:pt x="463086" y="5019940"/>
                  <a:pt x="595510" y="4628357"/>
                </a:cubicBezTo>
                <a:cubicBezTo>
                  <a:pt x="727934" y="4236773"/>
                  <a:pt x="914069" y="3895990"/>
                  <a:pt x="1153914" y="3606007"/>
                </a:cubicBezTo>
                <a:cubicBezTo>
                  <a:pt x="1393891" y="3315891"/>
                  <a:pt x="1680368" y="3091128"/>
                  <a:pt x="2013346" y="2931716"/>
                </a:cubicBezTo>
                <a:cubicBezTo>
                  <a:pt x="2346457" y="2772172"/>
                  <a:pt x="2715749" y="2692400"/>
                  <a:pt x="3121223" y="2692400"/>
                </a:cubicBezTo>
                <a:cubicBezTo>
                  <a:pt x="3452217" y="2692400"/>
                  <a:pt x="3750071" y="2736785"/>
                  <a:pt x="4014787" y="2825552"/>
                </a:cubicBezTo>
                <a:cubicBezTo>
                  <a:pt x="4279635" y="2914320"/>
                  <a:pt x="4506185" y="3055740"/>
                  <a:pt x="4694435" y="3249811"/>
                </a:cubicBezTo>
                <a:cubicBezTo>
                  <a:pt x="4882686" y="3443883"/>
                  <a:pt x="5026421" y="3694775"/>
                  <a:pt x="5125640" y="4002485"/>
                </a:cubicBezTo>
                <a:cubicBezTo>
                  <a:pt x="5224991" y="4310063"/>
                  <a:pt x="5274667" y="4684845"/>
                  <a:pt x="5274667" y="5126832"/>
                </a:cubicBezTo>
                <a:lnTo>
                  <a:pt x="5274667" y="9518650"/>
                </a:lnTo>
                <a:lnTo>
                  <a:pt x="4127500" y="9518650"/>
                </a:lnTo>
                <a:lnTo>
                  <a:pt x="4127500" y="5113536"/>
                </a:lnTo>
                <a:cubicBezTo>
                  <a:pt x="4127500" y="4762434"/>
                  <a:pt x="4075707" y="4480521"/>
                  <a:pt x="3972123" y="4267796"/>
                </a:cubicBezTo>
                <a:cubicBezTo>
                  <a:pt x="3868671" y="4055071"/>
                  <a:pt x="3717594" y="3900223"/>
                  <a:pt x="3518892" y="3803254"/>
                </a:cubicBezTo>
                <a:cubicBezTo>
                  <a:pt x="3320322" y="3706151"/>
                  <a:pt x="3076178" y="3657600"/>
                  <a:pt x="2786459" y="3657600"/>
                </a:cubicBezTo>
                <a:cubicBezTo>
                  <a:pt x="2500841" y="3657600"/>
                  <a:pt x="2241087" y="3717330"/>
                  <a:pt x="2007195" y="3836790"/>
                </a:cubicBezTo>
                <a:cubicBezTo>
                  <a:pt x="1773435" y="3956117"/>
                  <a:pt x="1572749" y="4120754"/>
                  <a:pt x="1405135" y="4330700"/>
                </a:cubicBezTo>
                <a:cubicBezTo>
                  <a:pt x="1237522" y="4540647"/>
                  <a:pt x="1107148" y="4780492"/>
                  <a:pt x="1014015" y="5050235"/>
                </a:cubicBezTo>
                <a:cubicBezTo>
                  <a:pt x="920882" y="5319845"/>
                  <a:pt x="874315" y="5604934"/>
                  <a:pt x="874315" y="590550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403" name="Freeform 403"/>
          <p:cNvSpPr/>
          <p:nvPr/>
        </p:nvSpPr>
        <p:spPr>
          <a:xfrm>
            <a:off x="4276976" y="4493886"/>
            <a:ext cx="56679" cy="69335"/>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404" name="Freeform 404"/>
          <p:cNvSpPr/>
          <p:nvPr/>
        </p:nvSpPr>
        <p:spPr>
          <a:xfrm>
            <a:off x="4373901" y="4493886"/>
            <a:ext cx="56679" cy="69335"/>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405" name="Freeform 405"/>
          <p:cNvSpPr/>
          <p:nvPr/>
        </p:nvSpPr>
        <p:spPr>
          <a:xfrm>
            <a:off x="4440602" y="4493886"/>
            <a:ext cx="60786" cy="69335"/>
          </a:xfrm>
          <a:custGeom>
            <a:avLst/>
            <a:gdLst/>
            <a:ahLst/>
            <a:cxnLst/>
            <a:rect l="0" t="0" r="0" b="0"/>
            <a:pathLst>
              <a:path w="6108700" h="6959600">
                <a:moveTo>
                  <a:pt x="0" y="3554215"/>
                </a:moveTo>
                <a:lnTo>
                  <a:pt x="0" y="3411538"/>
                </a:lnTo>
                <a:cubicBezTo>
                  <a:pt x="0" y="2927615"/>
                  <a:pt x="70246" y="2477890"/>
                  <a:pt x="210740" y="2062361"/>
                </a:cubicBezTo>
                <a:cubicBezTo>
                  <a:pt x="351366" y="1646701"/>
                  <a:pt x="553971" y="1284883"/>
                  <a:pt x="818554" y="976908"/>
                </a:cubicBezTo>
                <a:cubicBezTo>
                  <a:pt x="1083270" y="668801"/>
                  <a:pt x="1403746" y="428956"/>
                  <a:pt x="1779984" y="257374"/>
                </a:cubicBezTo>
                <a:cubicBezTo>
                  <a:pt x="2156221" y="85791"/>
                  <a:pt x="2577901" y="0"/>
                  <a:pt x="3045023" y="0"/>
                </a:cubicBezTo>
                <a:cubicBezTo>
                  <a:pt x="3516378" y="0"/>
                  <a:pt x="3941167" y="85791"/>
                  <a:pt x="4319389" y="257374"/>
                </a:cubicBezTo>
                <a:cubicBezTo>
                  <a:pt x="4697743" y="428956"/>
                  <a:pt x="5020270" y="668801"/>
                  <a:pt x="5286970" y="976908"/>
                </a:cubicBezTo>
                <a:cubicBezTo>
                  <a:pt x="5553670" y="1284883"/>
                  <a:pt x="5757267" y="1646701"/>
                  <a:pt x="5897760" y="2062361"/>
                </a:cubicBezTo>
                <a:cubicBezTo>
                  <a:pt x="6038387" y="2477890"/>
                  <a:pt x="6108700" y="2927615"/>
                  <a:pt x="6108700" y="3411538"/>
                </a:cubicBezTo>
                <a:lnTo>
                  <a:pt x="6108700" y="3554215"/>
                </a:lnTo>
                <a:cubicBezTo>
                  <a:pt x="6108700" y="4038005"/>
                  <a:pt x="6038387" y="4486672"/>
                  <a:pt x="5897760" y="4900216"/>
                </a:cubicBezTo>
                <a:cubicBezTo>
                  <a:pt x="5757267" y="5313760"/>
                  <a:pt x="5553670" y="5674585"/>
                  <a:pt x="5286970" y="5982693"/>
                </a:cubicBezTo>
                <a:cubicBezTo>
                  <a:pt x="5020270" y="6290800"/>
                  <a:pt x="4699860" y="6530645"/>
                  <a:pt x="4325739" y="6702227"/>
                </a:cubicBezTo>
                <a:cubicBezTo>
                  <a:pt x="3951618" y="6873808"/>
                  <a:pt x="3528814" y="6959600"/>
                  <a:pt x="3057326" y="6959600"/>
                </a:cubicBezTo>
                <a:cubicBezTo>
                  <a:pt x="2586103" y="6959600"/>
                  <a:pt x="2162373" y="6873808"/>
                  <a:pt x="1786135" y="6702227"/>
                </a:cubicBezTo>
                <a:cubicBezTo>
                  <a:pt x="1409898" y="6530645"/>
                  <a:pt x="1088429" y="6290800"/>
                  <a:pt x="821729" y="5982693"/>
                </a:cubicBezTo>
                <a:cubicBezTo>
                  <a:pt x="555029" y="5674585"/>
                  <a:pt x="351366" y="5313760"/>
                  <a:pt x="210740" y="4900216"/>
                </a:cubicBezTo>
                <a:cubicBezTo>
                  <a:pt x="70246" y="4486672"/>
                  <a:pt x="0" y="4038005"/>
                  <a:pt x="0" y="3554215"/>
                </a:cubicBezTo>
                <a:close/>
                <a:moveTo>
                  <a:pt x="1147167" y="3411538"/>
                </a:moveTo>
                <a:lnTo>
                  <a:pt x="1147167" y="3554215"/>
                </a:lnTo>
                <a:cubicBezTo>
                  <a:pt x="1147167" y="3889177"/>
                  <a:pt x="1186523" y="4204560"/>
                  <a:pt x="1265237" y="4500365"/>
                </a:cubicBezTo>
                <a:cubicBezTo>
                  <a:pt x="1343951" y="4796036"/>
                  <a:pt x="1463013" y="5057643"/>
                  <a:pt x="1622425" y="5285185"/>
                </a:cubicBezTo>
                <a:cubicBezTo>
                  <a:pt x="1781836" y="5512594"/>
                  <a:pt x="1981662" y="5691453"/>
                  <a:pt x="2221904" y="5821760"/>
                </a:cubicBezTo>
                <a:cubicBezTo>
                  <a:pt x="2462146" y="5952067"/>
                  <a:pt x="2741678" y="6017221"/>
                  <a:pt x="3060501" y="6017221"/>
                </a:cubicBezTo>
                <a:cubicBezTo>
                  <a:pt x="3375223" y="6017221"/>
                  <a:pt x="3651646" y="5952067"/>
                  <a:pt x="3889771" y="5821760"/>
                </a:cubicBezTo>
                <a:cubicBezTo>
                  <a:pt x="4128029" y="5691453"/>
                  <a:pt x="4325805" y="5512594"/>
                  <a:pt x="4483100" y="5285185"/>
                </a:cubicBezTo>
                <a:cubicBezTo>
                  <a:pt x="4640527" y="5057643"/>
                  <a:pt x="4759589" y="4796036"/>
                  <a:pt x="4840287" y="4500365"/>
                </a:cubicBezTo>
                <a:cubicBezTo>
                  <a:pt x="4921117" y="4204560"/>
                  <a:pt x="4961532" y="3889177"/>
                  <a:pt x="4961532" y="3554215"/>
                </a:cubicBezTo>
                <a:lnTo>
                  <a:pt x="4961532" y="3411538"/>
                </a:lnTo>
                <a:cubicBezTo>
                  <a:pt x="4961532" y="3080544"/>
                  <a:pt x="4921117" y="2767211"/>
                  <a:pt x="4840287" y="2471540"/>
                </a:cubicBezTo>
                <a:cubicBezTo>
                  <a:pt x="4759589" y="2175736"/>
                  <a:pt x="4639535" y="1913070"/>
                  <a:pt x="4480123" y="1683544"/>
                </a:cubicBezTo>
                <a:cubicBezTo>
                  <a:pt x="4320711" y="1454018"/>
                  <a:pt x="4121877" y="1273109"/>
                  <a:pt x="3883620" y="1140818"/>
                </a:cubicBezTo>
                <a:cubicBezTo>
                  <a:pt x="3645495" y="1008526"/>
                  <a:pt x="3367021" y="942380"/>
                  <a:pt x="3048198" y="942380"/>
                </a:cubicBezTo>
                <a:cubicBezTo>
                  <a:pt x="2733476" y="942380"/>
                  <a:pt x="2456987" y="1008526"/>
                  <a:pt x="2218729" y="1140818"/>
                </a:cubicBezTo>
                <a:cubicBezTo>
                  <a:pt x="1980604" y="1273109"/>
                  <a:pt x="1781836" y="1454018"/>
                  <a:pt x="1622425" y="1683544"/>
                </a:cubicBezTo>
                <a:cubicBezTo>
                  <a:pt x="1463013" y="1913070"/>
                  <a:pt x="1343951" y="2175736"/>
                  <a:pt x="1265237" y="2471540"/>
                </a:cubicBezTo>
                <a:cubicBezTo>
                  <a:pt x="1186523" y="2767211"/>
                  <a:pt x="1147167" y="3080544"/>
                  <a:pt x="1147167" y="3411538"/>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406" name="Freeform 406"/>
          <p:cNvSpPr/>
          <p:nvPr/>
        </p:nvSpPr>
        <p:spPr>
          <a:xfrm>
            <a:off x="4511601" y="4493886"/>
            <a:ext cx="53118" cy="69335"/>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407" name="Freeform 407"/>
          <p:cNvSpPr/>
          <p:nvPr/>
        </p:nvSpPr>
        <p:spPr>
          <a:xfrm>
            <a:off x="4576026" y="4493886"/>
            <a:ext cx="56275" cy="69335"/>
          </a:xfrm>
          <a:custGeom>
            <a:avLst/>
            <a:gdLst/>
            <a:ahLst/>
            <a:cxnLst/>
            <a:rect l="0" t="0" r="0" b="0"/>
            <a:pathLst>
              <a:path w="5655270" h="6959600">
                <a:moveTo>
                  <a:pt x="2982714" y="6017221"/>
                </a:moveTo>
                <a:cubicBezTo>
                  <a:pt x="3255499" y="6017221"/>
                  <a:pt x="3507647" y="5961394"/>
                  <a:pt x="3739157" y="5849740"/>
                </a:cubicBezTo>
                <a:cubicBezTo>
                  <a:pt x="3970668" y="5738085"/>
                  <a:pt x="4160837" y="5584032"/>
                  <a:pt x="4309665" y="5387579"/>
                </a:cubicBezTo>
                <a:cubicBezTo>
                  <a:pt x="4458493" y="5190993"/>
                  <a:pt x="4543226" y="4966560"/>
                  <a:pt x="4563864" y="4714280"/>
                </a:cubicBezTo>
                <a:lnTo>
                  <a:pt x="5655270" y="4714280"/>
                </a:lnTo>
                <a:cubicBezTo>
                  <a:pt x="5634632" y="5111288"/>
                  <a:pt x="5501282" y="5480381"/>
                  <a:pt x="5255220" y="5821561"/>
                </a:cubicBezTo>
                <a:cubicBezTo>
                  <a:pt x="5009289" y="6162609"/>
                  <a:pt x="4687887" y="6437578"/>
                  <a:pt x="4291012" y="6646466"/>
                </a:cubicBezTo>
                <a:cubicBezTo>
                  <a:pt x="3894137" y="6855221"/>
                  <a:pt x="3458104" y="6959600"/>
                  <a:pt x="2982912" y="6959600"/>
                </a:cubicBezTo>
                <a:cubicBezTo>
                  <a:pt x="2478484" y="6959600"/>
                  <a:pt x="2039209" y="6870700"/>
                  <a:pt x="1665089" y="6692900"/>
                </a:cubicBezTo>
                <a:cubicBezTo>
                  <a:pt x="1290968" y="6515100"/>
                  <a:pt x="980876" y="6271155"/>
                  <a:pt x="734814" y="5961063"/>
                </a:cubicBezTo>
                <a:cubicBezTo>
                  <a:pt x="488883" y="5650839"/>
                  <a:pt x="304932" y="5294115"/>
                  <a:pt x="182959" y="4890890"/>
                </a:cubicBezTo>
                <a:cubicBezTo>
                  <a:pt x="60986" y="4487665"/>
                  <a:pt x="0" y="4060693"/>
                  <a:pt x="0" y="3609975"/>
                </a:cubicBezTo>
                <a:lnTo>
                  <a:pt x="0" y="3349625"/>
                </a:lnTo>
                <a:cubicBezTo>
                  <a:pt x="0" y="2898775"/>
                  <a:pt x="60986" y="2471738"/>
                  <a:pt x="182959" y="2068513"/>
                </a:cubicBezTo>
                <a:cubicBezTo>
                  <a:pt x="304932" y="1665288"/>
                  <a:pt x="488883" y="1308630"/>
                  <a:pt x="734814" y="998538"/>
                </a:cubicBezTo>
                <a:cubicBezTo>
                  <a:pt x="980876" y="688446"/>
                  <a:pt x="1290968" y="444500"/>
                  <a:pt x="1665089" y="266700"/>
                </a:cubicBezTo>
                <a:cubicBezTo>
                  <a:pt x="2039209" y="88900"/>
                  <a:pt x="2478484" y="0"/>
                  <a:pt x="2982912" y="0"/>
                </a:cubicBezTo>
                <a:cubicBezTo>
                  <a:pt x="3507713" y="0"/>
                  <a:pt x="3966500" y="106496"/>
                  <a:pt x="4359275" y="319485"/>
                </a:cubicBezTo>
                <a:cubicBezTo>
                  <a:pt x="4752049" y="532342"/>
                  <a:pt x="5061082" y="821796"/>
                  <a:pt x="5286375" y="1187847"/>
                </a:cubicBezTo>
                <a:cubicBezTo>
                  <a:pt x="5511667" y="1553766"/>
                  <a:pt x="5634632" y="1968236"/>
                  <a:pt x="5655270" y="2431257"/>
                </a:cubicBezTo>
                <a:lnTo>
                  <a:pt x="4563864" y="2431257"/>
                </a:lnTo>
                <a:cubicBezTo>
                  <a:pt x="4543226" y="2154238"/>
                  <a:pt x="4465703" y="1904075"/>
                  <a:pt x="4331295" y="1680766"/>
                </a:cubicBezTo>
                <a:cubicBezTo>
                  <a:pt x="4197019" y="1457325"/>
                  <a:pt x="4015118" y="1278401"/>
                  <a:pt x="3785592" y="1143993"/>
                </a:cubicBezTo>
                <a:cubicBezTo>
                  <a:pt x="3556198" y="1009584"/>
                  <a:pt x="3288572" y="942380"/>
                  <a:pt x="2982714" y="942380"/>
                </a:cubicBezTo>
                <a:cubicBezTo>
                  <a:pt x="2631215" y="942380"/>
                  <a:pt x="2336601" y="1011635"/>
                  <a:pt x="2098873" y="1150144"/>
                </a:cubicBezTo>
                <a:cubicBezTo>
                  <a:pt x="1861277" y="1288654"/>
                  <a:pt x="1673225" y="1474788"/>
                  <a:pt x="1534715" y="1708547"/>
                </a:cubicBezTo>
                <a:cubicBezTo>
                  <a:pt x="1396206" y="1942307"/>
                  <a:pt x="1296987" y="2200805"/>
                  <a:pt x="1237059" y="2484041"/>
                </a:cubicBezTo>
                <a:cubicBezTo>
                  <a:pt x="1177131" y="2767278"/>
                  <a:pt x="1147167" y="3055806"/>
                  <a:pt x="1147167" y="3349625"/>
                </a:cubicBezTo>
                <a:lnTo>
                  <a:pt x="1147167" y="3609975"/>
                </a:lnTo>
                <a:cubicBezTo>
                  <a:pt x="1147167" y="3903663"/>
                  <a:pt x="1176072" y="4193249"/>
                  <a:pt x="1233884" y="4478735"/>
                </a:cubicBezTo>
                <a:cubicBezTo>
                  <a:pt x="1291828" y="4764088"/>
                  <a:pt x="1389988" y="5022586"/>
                  <a:pt x="1528365" y="5254229"/>
                </a:cubicBezTo>
                <a:cubicBezTo>
                  <a:pt x="1666875" y="5485739"/>
                  <a:pt x="1854993" y="5670815"/>
                  <a:pt x="2092721" y="5809457"/>
                </a:cubicBezTo>
                <a:cubicBezTo>
                  <a:pt x="2330450" y="5947966"/>
                  <a:pt x="2627114" y="6017221"/>
                  <a:pt x="2982714" y="6017221"/>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408" name="Freeform 408"/>
          <p:cNvSpPr/>
          <p:nvPr/>
        </p:nvSpPr>
        <p:spPr>
          <a:xfrm>
            <a:off x="4644875" y="4549051"/>
            <a:ext cx="14154" cy="13664"/>
          </a:xfrm>
          <a:custGeom>
            <a:avLst/>
            <a:gdLst/>
            <a:ahLst/>
            <a:cxnLst/>
            <a:rect l="0" t="0" r="0" b="0"/>
            <a:pathLst>
              <a:path w="1422400" h="1371600">
                <a:moveTo>
                  <a:pt x="0" y="691952"/>
                </a:moveTo>
                <a:cubicBezTo>
                  <a:pt x="0" y="498409"/>
                  <a:pt x="60788" y="334698"/>
                  <a:pt x="182364" y="200819"/>
                </a:cubicBezTo>
                <a:cubicBezTo>
                  <a:pt x="304072" y="66940"/>
                  <a:pt x="480351" y="0"/>
                  <a:pt x="711200" y="0"/>
                </a:cubicBezTo>
                <a:cubicBezTo>
                  <a:pt x="942048" y="0"/>
                  <a:pt x="1118261" y="66940"/>
                  <a:pt x="1239837" y="200819"/>
                </a:cubicBezTo>
                <a:cubicBezTo>
                  <a:pt x="1361545" y="334698"/>
                  <a:pt x="1422400" y="498409"/>
                  <a:pt x="1422400" y="691952"/>
                </a:cubicBezTo>
                <a:cubicBezTo>
                  <a:pt x="1422400" y="881394"/>
                  <a:pt x="1361545" y="1042062"/>
                  <a:pt x="1239837" y="1173957"/>
                </a:cubicBezTo>
                <a:cubicBezTo>
                  <a:pt x="1118261" y="1305718"/>
                  <a:pt x="942048" y="1371600"/>
                  <a:pt x="711200" y="1371600"/>
                </a:cubicBezTo>
                <a:cubicBezTo>
                  <a:pt x="480351" y="1371600"/>
                  <a:pt x="304072" y="1305718"/>
                  <a:pt x="182364" y="1173957"/>
                </a:cubicBezTo>
                <a:cubicBezTo>
                  <a:pt x="60788" y="1042062"/>
                  <a:pt x="0" y="881394"/>
                  <a:pt x="0" y="691952"/>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409" name="Freeform 409"/>
          <p:cNvSpPr/>
          <p:nvPr/>
        </p:nvSpPr>
        <p:spPr>
          <a:xfrm>
            <a:off x="4675055" y="4493886"/>
            <a:ext cx="56679" cy="69335"/>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410" name="Freeform 410"/>
          <p:cNvSpPr/>
          <p:nvPr/>
        </p:nvSpPr>
        <p:spPr>
          <a:xfrm>
            <a:off x="4744536" y="4495152"/>
            <a:ext cx="52572" cy="68069"/>
          </a:xfrm>
          <a:custGeom>
            <a:avLst/>
            <a:gdLst/>
            <a:ahLst/>
            <a:cxnLst/>
            <a:rect l="0" t="0" r="0" b="0"/>
            <a:pathLst>
              <a:path w="5283200" h="6832600">
                <a:moveTo>
                  <a:pt x="4132460" y="5156200"/>
                </a:moveTo>
                <a:lnTo>
                  <a:pt x="4132460" y="0"/>
                </a:lnTo>
                <a:lnTo>
                  <a:pt x="5283200" y="0"/>
                </a:lnTo>
                <a:lnTo>
                  <a:pt x="5283200" y="6705600"/>
                </a:lnTo>
                <a:lnTo>
                  <a:pt x="4188420" y="6705600"/>
                </a:lnTo>
                <a:close/>
                <a:moveTo>
                  <a:pt x="4349750" y="3733800"/>
                </a:moveTo>
                <a:lnTo>
                  <a:pt x="4826000" y="3733800"/>
                </a:lnTo>
                <a:cubicBezTo>
                  <a:pt x="4826000" y="4180020"/>
                  <a:pt x="4779499" y="4592175"/>
                  <a:pt x="4686498" y="4970265"/>
                </a:cubicBezTo>
                <a:cubicBezTo>
                  <a:pt x="4593497" y="5348222"/>
                  <a:pt x="4443610" y="5675644"/>
                  <a:pt x="4236839" y="5952530"/>
                </a:cubicBezTo>
                <a:cubicBezTo>
                  <a:pt x="4030067" y="6229417"/>
                  <a:pt x="3759133" y="6445317"/>
                  <a:pt x="3424039" y="6600230"/>
                </a:cubicBezTo>
                <a:cubicBezTo>
                  <a:pt x="3089076" y="6755143"/>
                  <a:pt x="2681750" y="6832600"/>
                  <a:pt x="2202060" y="6832600"/>
                </a:cubicBezTo>
                <a:cubicBezTo>
                  <a:pt x="1875432" y="6832600"/>
                  <a:pt x="1576652" y="6785107"/>
                  <a:pt x="1305718" y="6690122"/>
                </a:cubicBezTo>
                <a:cubicBezTo>
                  <a:pt x="1034917" y="6595005"/>
                  <a:pt x="802282" y="6448227"/>
                  <a:pt x="607814" y="6249790"/>
                </a:cubicBezTo>
                <a:cubicBezTo>
                  <a:pt x="413477" y="6051352"/>
                  <a:pt x="263591" y="5793053"/>
                  <a:pt x="158154" y="5474891"/>
                </a:cubicBezTo>
                <a:cubicBezTo>
                  <a:pt x="52718" y="5156597"/>
                  <a:pt x="0" y="4774208"/>
                  <a:pt x="0" y="4327724"/>
                </a:cubicBezTo>
                <a:lnTo>
                  <a:pt x="0" y="0"/>
                </a:lnTo>
                <a:lnTo>
                  <a:pt x="1147167" y="0"/>
                </a:lnTo>
                <a:lnTo>
                  <a:pt x="1147167" y="4337050"/>
                </a:lnTo>
                <a:cubicBezTo>
                  <a:pt x="1147167" y="4638411"/>
                  <a:pt x="1181298" y="4887252"/>
                  <a:pt x="1249560" y="5083572"/>
                </a:cubicBezTo>
                <a:cubicBezTo>
                  <a:pt x="1317823" y="5279761"/>
                  <a:pt x="1410890" y="5434674"/>
                  <a:pt x="1528762" y="5548313"/>
                </a:cubicBezTo>
                <a:cubicBezTo>
                  <a:pt x="1646634" y="5661819"/>
                  <a:pt x="1778992" y="5741260"/>
                  <a:pt x="1925835" y="5786636"/>
                </a:cubicBezTo>
                <a:cubicBezTo>
                  <a:pt x="2072812" y="5832012"/>
                  <a:pt x="2224881" y="5854700"/>
                  <a:pt x="2382043" y="5854700"/>
                </a:cubicBezTo>
                <a:cubicBezTo>
                  <a:pt x="2870464" y="5854700"/>
                  <a:pt x="3257351" y="5760377"/>
                  <a:pt x="3542704" y="5571729"/>
                </a:cubicBezTo>
                <a:cubicBezTo>
                  <a:pt x="3828189" y="5383081"/>
                  <a:pt x="4034035" y="5128089"/>
                  <a:pt x="4160242" y="4806752"/>
                </a:cubicBezTo>
                <a:cubicBezTo>
                  <a:pt x="4286580" y="4485283"/>
                  <a:pt x="4349750" y="4127633"/>
                  <a:pt x="4349750" y="373380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411" name="Freeform 411"/>
          <p:cNvSpPr/>
          <p:nvPr/>
        </p:nvSpPr>
        <p:spPr>
          <a:xfrm>
            <a:off x="1000511" y="4611417"/>
            <a:ext cx="89351" cy="66804"/>
          </a:xfrm>
          <a:custGeom>
            <a:avLst/>
            <a:gdLst/>
            <a:ahLst/>
            <a:cxnLst/>
            <a:rect l="0" t="0" r="0" b="0"/>
            <a:pathLst>
              <a:path w="8979296" h="6705600">
                <a:moveTo>
                  <a:pt x="2306835" y="5515769"/>
                </a:moveTo>
                <a:lnTo>
                  <a:pt x="4030662" y="0"/>
                </a:lnTo>
                <a:lnTo>
                  <a:pt x="4787304" y="0"/>
                </a:lnTo>
                <a:lnTo>
                  <a:pt x="4638476" y="1097161"/>
                </a:lnTo>
                <a:lnTo>
                  <a:pt x="2883495" y="6705600"/>
                </a:lnTo>
                <a:lnTo>
                  <a:pt x="2145506" y="6705600"/>
                </a:lnTo>
                <a:close/>
                <a:moveTo>
                  <a:pt x="1147167" y="0"/>
                </a:moveTo>
                <a:lnTo>
                  <a:pt x="2616795" y="5577682"/>
                </a:lnTo>
                <a:lnTo>
                  <a:pt x="2722364" y="6705600"/>
                </a:lnTo>
                <a:lnTo>
                  <a:pt x="1947068" y="6705600"/>
                </a:lnTo>
                <a:lnTo>
                  <a:pt x="0" y="0"/>
                </a:lnTo>
                <a:close/>
                <a:moveTo>
                  <a:pt x="6436717" y="5534422"/>
                </a:moveTo>
                <a:lnTo>
                  <a:pt x="7838281" y="0"/>
                </a:lnTo>
                <a:lnTo>
                  <a:pt x="8979296" y="0"/>
                </a:lnTo>
                <a:lnTo>
                  <a:pt x="7032029" y="6705600"/>
                </a:lnTo>
                <a:lnTo>
                  <a:pt x="6263084" y="6705600"/>
                </a:lnTo>
                <a:close/>
                <a:moveTo>
                  <a:pt x="4954785" y="0"/>
                </a:moveTo>
                <a:lnTo>
                  <a:pt x="6641504" y="5422702"/>
                </a:lnTo>
                <a:lnTo>
                  <a:pt x="6833592" y="6705600"/>
                </a:lnTo>
                <a:lnTo>
                  <a:pt x="6101953" y="6705600"/>
                </a:lnTo>
                <a:lnTo>
                  <a:pt x="4297362" y="1084660"/>
                </a:lnTo>
                <a:lnTo>
                  <a:pt x="4148534" y="0"/>
                </a:ln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412" name="Freeform 412"/>
          <p:cNvSpPr/>
          <p:nvPr/>
        </p:nvSpPr>
        <p:spPr>
          <a:xfrm>
            <a:off x="1097340" y="4610152"/>
            <a:ext cx="56679" cy="69335"/>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413" name="Freeform 413"/>
          <p:cNvSpPr/>
          <p:nvPr/>
        </p:nvSpPr>
        <p:spPr>
          <a:xfrm>
            <a:off x="1166998" y="4583329"/>
            <a:ext cx="56531" cy="96158"/>
          </a:xfrm>
          <a:custGeom>
            <a:avLst/>
            <a:gdLst/>
            <a:ahLst/>
            <a:cxnLst/>
            <a:rect l="0" t="0" r="0" b="0"/>
            <a:pathLst>
              <a:path w="5681067" h="9652000">
                <a:moveTo>
                  <a:pt x="0" y="0"/>
                </a:moveTo>
                <a:lnTo>
                  <a:pt x="1147167" y="0"/>
                </a:lnTo>
                <a:lnTo>
                  <a:pt x="1147167" y="8221465"/>
                </a:lnTo>
                <a:lnTo>
                  <a:pt x="1048543" y="9525000"/>
                </a:lnTo>
                <a:lnTo>
                  <a:pt x="0" y="9525000"/>
                </a:lnTo>
                <a:close/>
                <a:moveTo>
                  <a:pt x="5681067" y="6116241"/>
                </a:moveTo>
                <a:lnTo>
                  <a:pt x="5681067" y="6246615"/>
                </a:lnTo>
                <a:cubicBezTo>
                  <a:pt x="5681067" y="6734506"/>
                  <a:pt x="5623189" y="7186282"/>
                  <a:pt x="5507434" y="7601943"/>
                </a:cubicBezTo>
                <a:cubicBezTo>
                  <a:pt x="5391811" y="8017603"/>
                  <a:pt x="5222411" y="8378429"/>
                  <a:pt x="4999235" y="8684419"/>
                </a:cubicBezTo>
                <a:cubicBezTo>
                  <a:pt x="4776192" y="8990410"/>
                  <a:pt x="4503539" y="9228204"/>
                  <a:pt x="4181276" y="9397802"/>
                </a:cubicBezTo>
                <a:cubicBezTo>
                  <a:pt x="3859014" y="9567267"/>
                  <a:pt x="3489258" y="9652000"/>
                  <a:pt x="3072010" y="9652000"/>
                </a:cubicBezTo>
                <a:cubicBezTo>
                  <a:pt x="2646428" y="9652000"/>
                  <a:pt x="2273564" y="9578578"/>
                  <a:pt x="1953418" y="9431735"/>
                </a:cubicBezTo>
                <a:cubicBezTo>
                  <a:pt x="1633272" y="9284759"/>
                  <a:pt x="1363728" y="9072563"/>
                  <a:pt x="1144785" y="8795147"/>
                </a:cubicBezTo>
                <a:cubicBezTo>
                  <a:pt x="925843" y="8517732"/>
                  <a:pt x="751284" y="8182439"/>
                  <a:pt x="621109" y="7789268"/>
                </a:cubicBezTo>
                <a:cubicBezTo>
                  <a:pt x="490934" y="7395965"/>
                  <a:pt x="401042" y="6952986"/>
                  <a:pt x="351432" y="6460332"/>
                </a:cubicBezTo>
                <a:lnTo>
                  <a:pt x="351432" y="5889824"/>
                </a:lnTo>
                <a:cubicBezTo>
                  <a:pt x="401042" y="5393995"/>
                  <a:pt x="490934" y="4949892"/>
                  <a:pt x="621109" y="4557515"/>
                </a:cubicBezTo>
                <a:cubicBezTo>
                  <a:pt x="751284" y="4165005"/>
                  <a:pt x="925843" y="3829381"/>
                  <a:pt x="1144785" y="3550643"/>
                </a:cubicBezTo>
                <a:cubicBezTo>
                  <a:pt x="1363728" y="3271772"/>
                  <a:pt x="1632214" y="3059047"/>
                  <a:pt x="1950243" y="2912468"/>
                </a:cubicBezTo>
                <a:cubicBezTo>
                  <a:pt x="2268405" y="2765756"/>
                  <a:pt x="2638226" y="2692400"/>
                  <a:pt x="3059707" y="2692400"/>
                </a:cubicBezTo>
                <a:cubicBezTo>
                  <a:pt x="3481056" y="2692400"/>
                  <a:pt x="3854913" y="2774091"/>
                  <a:pt x="4181276" y="2937471"/>
                </a:cubicBezTo>
                <a:cubicBezTo>
                  <a:pt x="4507772" y="3100719"/>
                  <a:pt x="4781483" y="3333287"/>
                  <a:pt x="5002410" y="3635177"/>
                </a:cubicBezTo>
                <a:cubicBezTo>
                  <a:pt x="5223470" y="3937067"/>
                  <a:pt x="5391811" y="4297892"/>
                  <a:pt x="5507434" y="4717654"/>
                </a:cubicBezTo>
                <a:cubicBezTo>
                  <a:pt x="5623189" y="5137283"/>
                  <a:pt x="5681067" y="5603479"/>
                  <a:pt x="5681067" y="6116241"/>
                </a:cubicBezTo>
                <a:close/>
                <a:moveTo>
                  <a:pt x="4533900" y="6243440"/>
                </a:moveTo>
                <a:lnTo>
                  <a:pt x="4533900" y="6113066"/>
                </a:lnTo>
                <a:cubicBezTo>
                  <a:pt x="4533900" y="5778368"/>
                  <a:pt x="4502811" y="5463250"/>
                  <a:pt x="4440634" y="5167710"/>
                </a:cubicBezTo>
                <a:cubicBezTo>
                  <a:pt x="4378457" y="4872038"/>
                  <a:pt x="4279039" y="4611556"/>
                  <a:pt x="4142382" y="4386263"/>
                </a:cubicBezTo>
                <a:cubicBezTo>
                  <a:pt x="4005857" y="4160838"/>
                  <a:pt x="3825808" y="3983038"/>
                  <a:pt x="3602235" y="3852863"/>
                </a:cubicBezTo>
                <a:cubicBezTo>
                  <a:pt x="3378663" y="3722688"/>
                  <a:pt x="3103297" y="3657600"/>
                  <a:pt x="2776140" y="3657600"/>
                </a:cubicBezTo>
                <a:cubicBezTo>
                  <a:pt x="2486289" y="3657600"/>
                  <a:pt x="2234737" y="3707210"/>
                  <a:pt x="2021482" y="3806429"/>
                </a:cubicBezTo>
                <a:cubicBezTo>
                  <a:pt x="1808228" y="3905515"/>
                  <a:pt x="1627055" y="4038799"/>
                  <a:pt x="1477962" y="4206280"/>
                </a:cubicBezTo>
                <a:cubicBezTo>
                  <a:pt x="1329002" y="4373629"/>
                  <a:pt x="1207955" y="4563798"/>
                  <a:pt x="1114821" y="4776788"/>
                </a:cubicBezTo>
                <a:cubicBezTo>
                  <a:pt x="1021688" y="4989645"/>
                  <a:pt x="952301" y="5209779"/>
                  <a:pt x="906660" y="5437188"/>
                </a:cubicBezTo>
                <a:lnTo>
                  <a:pt x="906660" y="6931621"/>
                </a:lnTo>
                <a:cubicBezTo>
                  <a:pt x="972939" y="7220943"/>
                  <a:pt x="1081616" y="7498954"/>
                  <a:pt x="1232693" y="7765654"/>
                </a:cubicBezTo>
                <a:cubicBezTo>
                  <a:pt x="1383770" y="8032221"/>
                  <a:pt x="1586640" y="8250304"/>
                  <a:pt x="1841301" y="8419902"/>
                </a:cubicBezTo>
                <a:cubicBezTo>
                  <a:pt x="2096095" y="8589368"/>
                  <a:pt x="2411875" y="8674100"/>
                  <a:pt x="2788642" y="8674100"/>
                </a:cubicBezTo>
                <a:cubicBezTo>
                  <a:pt x="3099130" y="8674100"/>
                  <a:pt x="3365103" y="8611130"/>
                  <a:pt x="3586559" y="8485188"/>
                </a:cubicBezTo>
                <a:cubicBezTo>
                  <a:pt x="3808147" y="8359114"/>
                  <a:pt x="3988263" y="8184423"/>
                  <a:pt x="4126904" y="7961115"/>
                </a:cubicBezTo>
                <a:cubicBezTo>
                  <a:pt x="4265678" y="7737806"/>
                  <a:pt x="4368204" y="7479441"/>
                  <a:pt x="4434482" y="7186018"/>
                </a:cubicBezTo>
                <a:cubicBezTo>
                  <a:pt x="4500760" y="6892463"/>
                  <a:pt x="4533900" y="6578270"/>
                  <a:pt x="4533900" y="624344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414" name="Freeform 414"/>
          <p:cNvSpPr/>
          <p:nvPr/>
        </p:nvSpPr>
        <p:spPr>
          <a:xfrm>
            <a:off x="1234003" y="4610152"/>
            <a:ext cx="53118" cy="69335"/>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415" name="Freeform 415"/>
          <p:cNvSpPr/>
          <p:nvPr/>
        </p:nvSpPr>
        <p:spPr>
          <a:xfrm>
            <a:off x="1301512" y="4586998"/>
            <a:ext cx="13522" cy="91224"/>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416" name="Freeform 416"/>
          <p:cNvSpPr/>
          <p:nvPr/>
        </p:nvSpPr>
        <p:spPr>
          <a:xfrm>
            <a:off x="1323590" y="4595159"/>
            <a:ext cx="36388" cy="84328"/>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417" name="Freeform 417"/>
          <p:cNvSpPr/>
          <p:nvPr/>
        </p:nvSpPr>
        <p:spPr>
          <a:xfrm>
            <a:off x="1369300" y="4610152"/>
            <a:ext cx="56679" cy="69335"/>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418" name="Freeform 418"/>
          <p:cNvSpPr/>
          <p:nvPr/>
        </p:nvSpPr>
        <p:spPr>
          <a:xfrm>
            <a:off x="1439211" y="4665316"/>
            <a:ext cx="14154" cy="13664"/>
          </a:xfrm>
          <a:custGeom>
            <a:avLst/>
            <a:gdLst/>
            <a:ahLst/>
            <a:cxnLst/>
            <a:rect l="0" t="0" r="0" b="0"/>
            <a:pathLst>
              <a:path w="1422400" h="1371600">
                <a:moveTo>
                  <a:pt x="0" y="691952"/>
                </a:moveTo>
                <a:cubicBezTo>
                  <a:pt x="0" y="498409"/>
                  <a:pt x="60788" y="334698"/>
                  <a:pt x="182364" y="200819"/>
                </a:cubicBezTo>
                <a:cubicBezTo>
                  <a:pt x="304072" y="66940"/>
                  <a:pt x="480351" y="0"/>
                  <a:pt x="711200" y="0"/>
                </a:cubicBezTo>
                <a:cubicBezTo>
                  <a:pt x="942048" y="0"/>
                  <a:pt x="1118261" y="66940"/>
                  <a:pt x="1239837" y="200819"/>
                </a:cubicBezTo>
                <a:cubicBezTo>
                  <a:pt x="1361545" y="334698"/>
                  <a:pt x="1422400" y="498409"/>
                  <a:pt x="1422400" y="691952"/>
                </a:cubicBezTo>
                <a:cubicBezTo>
                  <a:pt x="1422400" y="881394"/>
                  <a:pt x="1361545" y="1042062"/>
                  <a:pt x="1239837" y="1173957"/>
                </a:cubicBezTo>
                <a:cubicBezTo>
                  <a:pt x="1118261" y="1305718"/>
                  <a:pt x="942048" y="1371600"/>
                  <a:pt x="711200" y="1371600"/>
                </a:cubicBezTo>
                <a:cubicBezTo>
                  <a:pt x="480351" y="1371600"/>
                  <a:pt x="304072" y="1305718"/>
                  <a:pt x="182364" y="1173957"/>
                </a:cubicBezTo>
                <a:cubicBezTo>
                  <a:pt x="60788" y="1042062"/>
                  <a:pt x="0" y="881394"/>
                  <a:pt x="0" y="691952"/>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419" name="Freeform 419"/>
          <p:cNvSpPr/>
          <p:nvPr/>
        </p:nvSpPr>
        <p:spPr>
          <a:xfrm>
            <a:off x="1498026" y="4588264"/>
            <a:ext cx="69443" cy="89895"/>
          </a:xfrm>
          <a:custGeom>
            <a:avLst/>
            <a:gdLst/>
            <a:ahLst/>
            <a:cxnLst/>
            <a:rect l="0" t="0" r="0" b="0"/>
            <a:pathLst>
              <a:path w="6978650" h="9023350">
                <a:moveTo>
                  <a:pt x="4076700" y="0"/>
                </a:moveTo>
                <a:lnTo>
                  <a:pt x="4076700" y="9023350"/>
                </a:lnTo>
                <a:lnTo>
                  <a:pt x="2895600" y="9023350"/>
                </a:lnTo>
                <a:lnTo>
                  <a:pt x="2895600" y="0"/>
                </a:lnTo>
                <a:close/>
                <a:moveTo>
                  <a:pt x="6978650" y="0"/>
                </a:moveTo>
                <a:lnTo>
                  <a:pt x="6978650" y="977900"/>
                </a:lnTo>
                <a:lnTo>
                  <a:pt x="0" y="977900"/>
                </a:lnTo>
                <a:lnTo>
                  <a:pt x="0" y="0"/>
                </a:ln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420" name="Freeform 420"/>
          <p:cNvSpPr/>
          <p:nvPr/>
        </p:nvSpPr>
        <p:spPr>
          <a:xfrm>
            <a:off x="1578806" y="4583329"/>
            <a:ext cx="52487" cy="94829"/>
          </a:xfrm>
          <a:custGeom>
            <a:avLst/>
            <a:gdLst/>
            <a:ahLst/>
            <a:cxnLst/>
            <a:rect l="0" t="0" r="0" b="0"/>
            <a:pathLst>
              <a:path w="5274667" h="9518650">
                <a:moveTo>
                  <a:pt x="1147167" y="0"/>
                </a:moveTo>
                <a:lnTo>
                  <a:pt x="1147167" y="9518650"/>
                </a:lnTo>
                <a:lnTo>
                  <a:pt x="0" y="9518650"/>
                </a:lnTo>
                <a:lnTo>
                  <a:pt x="0" y="0"/>
                </a:lnTo>
                <a:close/>
                <a:moveTo>
                  <a:pt x="874315" y="5905500"/>
                </a:moveTo>
                <a:lnTo>
                  <a:pt x="396875" y="5905500"/>
                </a:lnTo>
                <a:cubicBezTo>
                  <a:pt x="396875" y="5445655"/>
                  <a:pt x="463086" y="5019940"/>
                  <a:pt x="595510" y="4628357"/>
                </a:cubicBezTo>
                <a:cubicBezTo>
                  <a:pt x="727934" y="4236773"/>
                  <a:pt x="914069" y="3895990"/>
                  <a:pt x="1153914" y="3606007"/>
                </a:cubicBezTo>
                <a:cubicBezTo>
                  <a:pt x="1393891" y="3315891"/>
                  <a:pt x="1680368" y="3091128"/>
                  <a:pt x="2013346" y="2931716"/>
                </a:cubicBezTo>
                <a:cubicBezTo>
                  <a:pt x="2346457" y="2772172"/>
                  <a:pt x="2715749" y="2692400"/>
                  <a:pt x="3121223" y="2692400"/>
                </a:cubicBezTo>
                <a:cubicBezTo>
                  <a:pt x="3452217" y="2692400"/>
                  <a:pt x="3750071" y="2736785"/>
                  <a:pt x="4014787" y="2825552"/>
                </a:cubicBezTo>
                <a:cubicBezTo>
                  <a:pt x="4279635" y="2914320"/>
                  <a:pt x="4506185" y="3055740"/>
                  <a:pt x="4694435" y="3249811"/>
                </a:cubicBezTo>
                <a:cubicBezTo>
                  <a:pt x="4882686" y="3443883"/>
                  <a:pt x="5026421" y="3694775"/>
                  <a:pt x="5125640" y="4002485"/>
                </a:cubicBezTo>
                <a:cubicBezTo>
                  <a:pt x="5224991" y="4310063"/>
                  <a:pt x="5274667" y="4684845"/>
                  <a:pt x="5274667" y="5126832"/>
                </a:cubicBezTo>
                <a:lnTo>
                  <a:pt x="5274667" y="9518650"/>
                </a:lnTo>
                <a:lnTo>
                  <a:pt x="4127500" y="9518650"/>
                </a:lnTo>
                <a:lnTo>
                  <a:pt x="4127500" y="5113536"/>
                </a:lnTo>
                <a:cubicBezTo>
                  <a:pt x="4127500" y="4762434"/>
                  <a:pt x="4075707" y="4480521"/>
                  <a:pt x="3972123" y="4267796"/>
                </a:cubicBezTo>
                <a:cubicBezTo>
                  <a:pt x="3868671" y="4055071"/>
                  <a:pt x="3717594" y="3900223"/>
                  <a:pt x="3518892" y="3803254"/>
                </a:cubicBezTo>
                <a:cubicBezTo>
                  <a:pt x="3320322" y="3706151"/>
                  <a:pt x="3076178" y="3657600"/>
                  <a:pt x="2786459" y="3657600"/>
                </a:cubicBezTo>
                <a:cubicBezTo>
                  <a:pt x="2500841" y="3657600"/>
                  <a:pt x="2241087" y="3717330"/>
                  <a:pt x="2007195" y="3836790"/>
                </a:cubicBezTo>
                <a:cubicBezTo>
                  <a:pt x="1773435" y="3956117"/>
                  <a:pt x="1572749" y="4120754"/>
                  <a:pt x="1405135" y="4330700"/>
                </a:cubicBezTo>
                <a:cubicBezTo>
                  <a:pt x="1237522" y="4540647"/>
                  <a:pt x="1107148" y="4780492"/>
                  <a:pt x="1014015" y="5050235"/>
                </a:cubicBezTo>
                <a:cubicBezTo>
                  <a:pt x="920882" y="5319845"/>
                  <a:pt x="874315" y="5604934"/>
                  <a:pt x="874315" y="590550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421" name="Freeform 421"/>
          <p:cNvSpPr/>
          <p:nvPr/>
        </p:nvSpPr>
        <p:spPr>
          <a:xfrm>
            <a:off x="1647579" y="4586998"/>
            <a:ext cx="13522" cy="91224"/>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422" name="Freeform 422"/>
          <p:cNvSpPr/>
          <p:nvPr/>
        </p:nvSpPr>
        <p:spPr>
          <a:xfrm>
            <a:off x="1674902" y="4610152"/>
            <a:ext cx="53118" cy="69335"/>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423" name="Freeform 423"/>
          <p:cNvSpPr/>
          <p:nvPr/>
        </p:nvSpPr>
        <p:spPr>
          <a:xfrm>
            <a:off x="1773525" y="4610151"/>
            <a:ext cx="56405" cy="93754"/>
          </a:xfrm>
          <a:custGeom>
            <a:avLst/>
            <a:gdLst/>
            <a:ahLst/>
            <a:cxnLst/>
            <a:rect l="0" t="0" r="0" b="0"/>
            <a:pathLst>
              <a:path w="5668367" h="9410700">
                <a:moveTo>
                  <a:pt x="1147167" y="1412082"/>
                </a:moveTo>
                <a:lnTo>
                  <a:pt x="1147167" y="9410700"/>
                </a:lnTo>
                <a:lnTo>
                  <a:pt x="0" y="9410700"/>
                </a:lnTo>
                <a:lnTo>
                  <a:pt x="0" y="127000"/>
                </a:lnTo>
                <a:lnTo>
                  <a:pt x="1048345" y="127000"/>
                </a:lnTo>
                <a:close/>
                <a:moveTo>
                  <a:pt x="5668367" y="3423841"/>
                </a:moveTo>
                <a:lnTo>
                  <a:pt x="5668367" y="3554215"/>
                </a:lnTo>
                <a:cubicBezTo>
                  <a:pt x="5668367" y="4042106"/>
                  <a:pt x="5610489" y="4493882"/>
                  <a:pt x="5494734" y="4909543"/>
                </a:cubicBezTo>
                <a:cubicBezTo>
                  <a:pt x="5379111" y="5325203"/>
                  <a:pt x="5210770" y="5686029"/>
                  <a:pt x="4989710" y="5992019"/>
                </a:cubicBezTo>
                <a:cubicBezTo>
                  <a:pt x="4768783" y="6298010"/>
                  <a:pt x="4497189" y="6535804"/>
                  <a:pt x="4174926" y="6705402"/>
                </a:cubicBezTo>
                <a:cubicBezTo>
                  <a:pt x="3852796" y="6874867"/>
                  <a:pt x="3483107" y="6959600"/>
                  <a:pt x="3065859" y="6959600"/>
                </a:cubicBezTo>
                <a:cubicBezTo>
                  <a:pt x="2640409" y="6959600"/>
                  <a:pt x="2264502" y="6889286"/>
                  <a:pt x="1938139" y="6748661"/>
                </a:cubicBezTo>
                <a:cubicBezTo>
                  <a:pt x="1611775" y="6607903"/>
                  <a:pt x="1334955" y="6403116"/>
                  <a:pt x="1107678" y="6134299"/>
                </a:cubicBezTo>
                <a:cubicBezTo>
                  <a:pt x="880533" y="5865482"/>
                  <a:pt x="699822" y="5542889"/>
                  <a:pt x="565546" y="5166519"/>
                </a:cubicBezTo>
                <a:cubicBezTo>
                  <a:pt x="431403" y="4790017"/>
                  <a:pt x="339526" y="4366022"/>
                  <a:pt x="289917" y="3894535"/>
                </a:cubicBezTo>
                <a:lnTo>
                  <a:pt x="289917" y="3199607"/>
                </a:lnTo>
                <a:cubicBezTo>
                  <a:pt x="339526" y="2703513"/>
                  <a:pt x="432461" y="2259145"/>
                  <a:pt x="568721" y="1866504"/>
                </a:cubicBezTo>
                <a:cubicBezTo>
                  <a:pt x="704982" y="1473730"/>
                  <a:pt x="885692" y="1137841"/>
                  <a:pt x="1110853" y="858838"/>
                </a:cubicBezTo>
                <a:cubicBezTo>
                  <a:pt x="1336013" y="579703"/>
                  <a:pt x="1609725" y="366779"/>
                  <a:pt x="1931987" y="220068"/>
                </a:cubicBezTo>
                <a:cubicBezTo>
                  <a:pt x="2254250" y="73356"/>
                  <a:pt x="2625989" y="0"/>
                  <a:pt x="3047206" y="0"/>
                </a:cubicBezTo>
                <a:cubicBezTo>
                  <a:pt x="3468687" y="0"/>
                  <a:pt x="3842543" y="81691"/>
                  <a:pt x="4168775" y="245071"/>
                </a:cubicBezTo>
                <a:cubicBezTo>
                  <a:pt x="4495138" y="408319"/>
                  <a:pt x="4769842" y="640887"/>
                  <a:pt x="4992885" y="942777"/>
                </a:cubicBezTo>
                <a:cubicBezTo>
                  <a:pt x="5215929" y="1244667"/>
                  <a:pt x="5384270" y="1605492"/>
                  <a:pt x="5497909" y="2025254"/>
                </a:cubicBezTo>
                <a:cubicBezTo>
                  <a:pt x="5611547" y="2444883"/>
                  <a:pt x="5668367" y="2911079"/>
                  <a:pt x="5668367" y="3423841"/>
                </a:cubicBezTo>
                <a:close/>
                <a:moveTo>
                  <a:pt x="4521200" y="3553222"/>
                </a:moveTo>
                <a:lnTo>
                  <a:pt x="4521200" y="3422849"/>
                </a:lnTo>
                <a:cubicBezTo>
                  <a:pt x="4521200" y="3087754"/>
                  <a:pt x="4486010" y="2772305"/>
                  <a:pt x="4415631" y="2476500"/>
                </a:cubicBezTo>
                <a:cubicBezTo>
                  <a:pt x="4345384" y="2180564"/>
                  <a:pt x="4236706" y="1919883"/>
                  <a:pt x="4089598" y="1694458"/>
                </a:cubicBezTo>
                <a:cubicBezTo>
                  <a:pt x="3942622" y="1468901"/>
                  <a:pt x="3755297" y="1290969"/>
                  <a:pt x="3527623" y="1160661"/>
                </a:cubicBezTo>
                <a:cubicBezTo>
                  <a:pt x="3299949" y="1030354"/>
                  <a:pt x="3028817" y="965200"/>
                  <a:pt x="2714228" y="965200"/>
                </a:cubicBezTo>
                <a:cubicBezTo>
                  <a:pt x="2424377" y="965200"/>
                  <a:pt x="2172824" y="1014810"/>
                  <a:pt x="1959570" y="1114029"/>
                </a:cubicBezTo>
                <a:cubicBezTo>
                  <a:pt x="1746316" y="1213247"/>
                  <a:pt x="1565142" y="1346664"/>
                  <a:pt x="1416050" y="1514277"/>
                </a:cubicBezTo>
                <a:cubicBezTo>
                  <a:pt x="1267089" y="1681890"/>
                  <a:pt x="1146042" y="1872258"/>
                  <a:pt x="1052909" y="2085380"/>
                </a:cubicBezTo>
                <a:cubicBezTo>
                  <a:pt x="959776" y="2298370"/>
                  <a:pt x="890389" y="2518701"/>
                  <a:pt x="844748" y="2746375"/>
                </a:cubicBezTo>
                <a:lnTo>
                  <a:pt x="844748" y="4353918"/>
                </a:lnTo>
                <a:cubicBezTo>
                  <a:pt x="927562" y="4643504"/>
                  <a:pt x="1043450" y="4915562"/>
                  <a:pt x="1192410" y="5170091"/>
                </a:cubicBezTo>
                <a:cubicBezTo>
                  <a:pt x="1341503" y="5424488"/>
                  <a:pt x="1540271" y="5629275"/>
                  <a:pt x="1788715" y="5784454"/>
                </a:cubicBezTo>
                <a:cubicBezTo>
                  <a:pt x="2037159" y="5939632"/>
                  <a:pt x="2349764" y="6017221"/>
                  <a:pt x="2726531" y="6017221"/>
                </a:cubicBezTo>
                <a:cubicBezTo>
                  <a:pt x="3037019" y="6017221"/>
                  <a:pt x="3305042" y="5952067"/>
                  <a:pt x="3530600" y="5821760"/>
                </a:cubicBezTo>
                <a:cubicBezTo>
                  <a:pt x="3756289" y="5691320"/>
                  <a:pt x="3942622" y="5512330"/>
                  <a:pt x="4089598" y="5284788"/>
                </a:cubicBezTo>
                <a:cubicBezTo>
                  <a:pt x="4236706" y="5057114"/>
                  <a:pt x="4345384" y="4795375"/>
                  <a:pt x="4415631" y="4499571"/>
                </a:cubicBezTo>
                <a:cubicBezTo>
                  <a:pt x="4486010" y="4203767"/>
                  <a:pt x="4521200" y="3888317"/>
                  <a:pt x="4521200" y="3553222"/>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424" name="Freeform 424"/>
          <p:cNvSpPr/>
          <p:nvPr/>
        </p:nvSpPr>
        <p:spPr>
          <a:xfrm>
            <a:off x="1843436" y="4610152"/>
            <a:ext cx="32301" cy="68069"/>
          </a:xfrm>
          <a:custGeom>
            <a:avLst/>
            <a:gdLst/>
            <a:ahLst/>
            <a:cxnLst/>
            <a:rect l="0" t="0" r="0" b="0"/>
            <a:pathLst>
              <a:path w="3246040" h="6832600">
                <a:moveTo>
                  <a:pt x="1150143" y="1180704"/>
                </a:moveTo>
                <a:lnTo>
                  <a:pt x="1150143" y="6832600"/>
                </a:lnTo>
                <a:lnTo>
                  <a:pt x="0" y="6832600"/>
                </a:lnTo>
                <a:lnTo>
                  <a:pt x="0" y="127000"/>
                </a:lnTo>
                <a:lnTo>
                  <a:pt x="1118989" y="127000"/>
                </a:lnTo>
                <a:close/>
                <a:moveTo>
                  <a:pt x="3246040" y="86916"/>
                </a:moveTo>
                <a:lnTo>
                  <a:pt x="3239889" y="1154510"/>
                </a:lnTo>
                <a:cubicBezTo>
                  <a:pt x="3144771" y="1133872"/>
                  <a:pt x="3054813" y="1120445"/>
                  <a:pt x="2970014" y="1114227"/>
                </a:cubicBezTo>
                <a:cubicBezTo>
                  <a:pt x="2885347" y="1108009"/>
                  <a:pt x="2789237" y="1104900"/>
                  <a:pt x="2681684" y="1104900"/>
                </a:cubicBezTo>
                <a:cubicBezTo>
                  <a:pt x="2417100" y="1104900"/>
                  <a:pt x="2183540" y="1146242"/>
                  <a:pt x="1981001" y="1228924"/>
                </a:cubicBezTo>
                <a:cubicBezTo>
                  <a:pt x="1778462" y="1311606"/>
                  <a:pt x="1606880" y="1427295"/>
                  <a:pt x="1466254" y="1575991"/>
                </a:cubicBezTo>
                <a:cubicBezTo>
                  <a:pt x="1325760" y="1724687"/>
                  <a:pt x="1215165" y="1901362"/>
                  <a:pt x="1134467" y="2106018"/>
                </a:cubicBezTo>
                <a:cubicBezTo>
                  <a:pt x="1053901" y="2310673"/>
                  <a:pt x="1001249" y="2534841"/>
                  <a:pt x="976510" y="2778522"/>
                </a:cubicBezTo>
                <a:lnTo>
                  <a:pt x="654050" y="2964458"/>
                </a:lnTo>
                <a:cubicBezTo>
                  <a:pt x="654050" y="2559249"/>
                  <a:pt x="694332" y="2178844"/>
                  <a:pt x="774898" y="1823244"/>
                </a:cubicBezTo>
                <a:cubicBezTo>
                  <a:pt x="855464" y="1467644"/>
                  <a:pt x="980479" y="1152393"/>
                  <a:pt x="1149945" y="877491"/>
                </a:cubicBezTo>
                <a:cubicBezTo>
                  <a:pt x="1319543" y="602589"/>
                  <a:pt x="1535575" y="387615"/>
                  <a:pt x="1798042" y="232569"/>
                </a:cubicBezTo>
                <a:cubicBezTo>
                  <a:pt x="2060641" y="77524"/>
                  <a:pt x="2373841" y="0"/>
                  <a:pt x="2737643" y="0"/>
                </a:cubicBezTo>
                <a:cubicBezTo>
                  <a:pt x="2820325" y="0"/>
                  <a:pt x="2915377" y="9327"/>
                  <a:pt x="3022798" y="27980"/>
                </a:cubicBezTo>
                <a:cubicBezTo>
                  <a:pt x="3130351" y="46501"/>
                  <a:pt x="3204765" y="66146"/>
                  <a:pt x="3246040" y="86916"/>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425" name="Freeform 425"/>
          <p:cNvSpPr/>
          <p:nvPr/>
        </p:nvSpPr>
        <p:spPr>
          <a:xfrm>
            <a:off x="1883143" y="4610152"/>
            <a:ext cx="56679" cy="69335"/>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426" name="Freeform 426"/>
          <p:cNvSpPr/>
          <p:nvPr/>
        </p:nvSpPr>
        <p:spPr>
          <a:xfrm>
            <a:off x="1950021" y="4610152"/>
            <a:ext cx="53118" cy="69335"/>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427" name="Freeform 427"/>
          <p:cNvSpPr/>
          <p:nvPr/>
        </p:nvSpPr>
        <p:spPr>
          <a:xfrm>
            <a:off x="2014498" y="4610152"/>
            <a:ext cx="56679" cy="69335"/>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428" name="Freeform 428"/>
          <p:cNvSpPr/>
          <p:nvPr/>
        </p:nvSpPr>
        <p:spPr>
          <a:xfrm>
            <a:off x="2084220" y="4610152"/>
            <a:ext cx="52424" cy="68006"/>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429" name="Freeform 429"/>
          <p:cNvSpPr/>
          <p:nvPr/>
        </p:nvSpPr>
        <p:spPr>
          <a:xfrm>
            <a:off x="2144905" y="4595159"/>
            <a:ext cx="36388" cy="84328"/>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430" name="Freeform 430"/>
          <p:cNvSpPr/>
          <p:nvPr/>
        </p:nvSpPr>
        <p:spPr>
          <a:xfrm>
            <a:off x="2191627" y="4610152"/>
            <a:ext cx="55085" cy="69335"/>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431" name="Freeform 431"/>
          <p:cNvSpPr/>
          <p:nvPr/>
        </p:nvSpPr>
        <p:spPr>
          <a:xfrm>
            <a:off x="2253260" y="4595159"/>
            <a:ext cx="36388" cy="84328"/>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432" name="Freeform 432"/>
          <p:cNvSpPr/>
          <p:nvPr/>
        </p:nvSpPr>
        <p:spPr>
          <a:xfrm>
            <a:off x="2302003" y="4586998"/>
            <a:ext cx="13522" cy="91224"/>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433" name="Freeform 433"/>
          <p:cNvSpPr/>
          <p:nvPr/>
        </p:nvSpPr>
        <p:spPr>
          <a:xfrm>
            <a:off x="2329198" y="4610152"/>
            <a:ext cx="60786" cy="69335"/>
          </a:xfrm>
          <a:custGeom>
            <a:avLst/>
            <a:gdLst/>
            <a:ahLst/>
            <a:cxnLst/>
            <a:rect l="0" t="0" r="0" b="0"/>
            <a:pathLst>
              <a:path w="6108700" h="6959600">
                <a:moveTo>
                  <a:pt x="0" y="3554215"/>
                </a:moveTo>
                <a:lnTo>
                  <a:pt x="0" y="3411538"/>
                </a:lnTo>
                <a:cubicBezTo>
                  <a:pt x="0" y="2927615"/>
                  <a:pt x="70246" y="2477890"/>
                  <a:pt x="210740" y="2062361"/>
                </a:cubicBezTo>
                <a:cubicBezTo>
                  <a:pt x="351366" y="1646701"/>
                  <a:pt x="553971" y="1284883"/>
                  <a:pt x="818554" y="976908"/>
                </a:cubicBezTo>
                <a:cubicBezTo>
                  <a:pt x="1083270" y="668801"/>
                  <a:pt x="1403746" y="428956"/>
                  <a:pt x="1779984" y="257374"/>
                </a:cubicBezTo>
                <a:cubicBezTo>
                  <a:pt x="2156221" y="85791"/>
                  <a:pt x="2577901" y="0"/>
                  <a:pt x="3045023" y="0"/>
                </a:cubicBezTo>
                <a:cubicBezTo>
                  <a:pt x="3516378" y="0"/>
                  <a:pt x="3941167" y="85791"/>
                  <a:pt x="4319389" y="257374"/>
                </a:cubicBezTo>
                <a:cubicBezTo>
                  <a:pt x="4697743" y="428956"/>
                  <a:pt x="5020270" y="668801"/>
                  <a:pt x="5286970" y="976908"/>
                </a:cubicBezTo>
                <a:cubicBezTo>
                  <a:pt x="5553670" y="1284883"/>
                  <a:pt x="5757267" y="1646701"/>
                  <a:pt x="5897760" y="2062361"/>
                </a:cubicBezTo>
                <a:cubicBezTo>
                  <a:pt x="6038387" y="2477890"/>
                  <a:pt x="6108700" y="2927615"/>
                  <a:pt x="6108700" y="3411538"/>
                </a:cubicBezTo>
                <a:lnTo>
                  <a:pt x="6108700" y="3554215"/>
                </a:lnTo>
                <a:cubicBezTo>
                  <a:pt x="6108700" y="4038005"/>
                  <a:pt x="6038387" y="4486672"/>
                  <a:pt x="5897760" y="4900216"/>
                </a:cubicBezTo>
                <a:cubicBezTo>
                  <a:pt x="5757267" y="5313760"/>
                  <a:pt x="5553670" y="5674585"/>
                  <a:pt x="5286970" y="5982693"/>
                </a:cubicBezTo>
                <a:cubicBezTo>
                  <a:pt x="5020270" y="6290800"/>
                  <a:pt x="4699860" y="6530645"/>
                  <a:pt x="4325739" y="6702227"/>
                </a:cubicBezTo>
                <a:cubicBezTo>
                  <a:pt x="3951618" y="6873808"/>
                  <a:pt x="3528814" y="6959600"/>
                  <a:pt x="3057326" y="6959600"/>
                </a:cubicBezTo>
                <a:cubicBezTo>
                  <a:pt x="2586103" y="6959600"/>
                  <a:pt x="2162373" y="6873808"/>
                  <a:pt x="1786135" y="6702227"/>
                </a:cubicBezTo>
                <a:cubicBezTo>
                  <a:pt x="1409898" y="6530645"/>
                  <a:pt x="1088429" y="6290800"/>
                  <a:pt x="821729" y="5982693"/>
                </a:cubicBezTo>
                <a:cubicBezTo>
                  <a:pt x="555029" y="5674585"/>
                  <a:pt x="351366" y="5313760"/>
                  <a:pt x="210740" y="4900216"/>
                </a:cubicBezTo>
                <a:cubicBezTo>
                  <a:pt x="70246" y="4486672"/>
                  <a:pt x="0" y="4038005"/>
                  <a:pt x="0" y="3554215"/>
                </a:cubicBezTo>
                <a:close/>
                <a:moveTo>
                  <a:pt x="1147167" y="3411538"/>
                </a:moveTo>
                <a:lnTo>
                  <a:pt x="1147167" y="3554215"/>
                </a:lnTo>
                <a:cubicBezTo>
                  <a:pt x="1147167" y="3889177"/>
                  <a:pt x="1186523" y="4204560"/>
                  <a:pt x="1265237" y="4500365"/>
                </a:cubicBezTo>
                <a:cubicBezTo>
                  <a:pt x="1343951" y="4796036"/>
                  <a:pt x="1463013" y="5057643"/>
                  <a:pt x="1622425" y="5285185"/>
                </a:cubicBezTo>
                <a:cubicBezTo>
                  <a:pt x="1781836" y="5512594"/>
                  <a:pt x="1981662" y="5691453"/>
                  <a:pt x="2221904" y="5821760"/>
                </a:cubicBezTo>
                <a:cubicBezTo>
                  <a:pt x="2462146" y="5952067"/>
                  <a:pt x="2741678" y="6017221"/>
                  <a:pt x="3060501" y="6017221"/>
                </a:cubicBezTo>
                <a:cubicBezTo>
                  <a:pt x="3375223" y="6017221"/>
                  <a:pt x="3651646" y="5952067"/>
                  <a:pt x="3889771" y="5821760"/>
                </a:cubicBezTo>
                <a:cubicBezTo>
                  <a:pt x="4128029" y="5691453"/>
                  <a:pt x="4325805" y="5512594"/>
                  <a:pt x="4483100" y="5285185"/>
                </a:cubicBezTo>
                <a:cubicBezTo>
                  <a:pt x="4640527" y="5057643"/>
                  <a:pt x="4759589" y="4796036"/>
                  <a:pt x="4840287" y="4500365"/>
                </a:cubicBezTo>
                <a:cubicBezTo>
                  <a:pt x="4921117" y="4204560"/>
                  <a:pt x="4961532" y="3889177"/>
                  <a:pt x="4961532" y="3554215"/>
                </a:cubicBezTo>
                <a:lnTo>
                  <a:pt x="4961532" y="3411538"/>
                </a:lnTo>
                <a:cubicBezTo>
                  <a:pt x="4961532" y="3080544"/>
                  <a:pt x="4921117" y="2767211"/>
                  <a:pt x="4840287" y="2471540"/>
                </a:cubicBezTo>
                <a:cubicBezTo>
                  <a:pt x="4759589" y="2175736"/>
                  <a:pt x="4639535" y="1913070"/>
                  <a:pt x="4480123" y="1683544"/>
                </a:cubicBezTo>
                <a:cubicBezTo>
                  <a:pt x="4320711" y="1454018"/>
                  <a:pt x="4121877" y="1273109"/>
                  <a:pt x="3883620" y="1140818"/>
                </a:cubicBezTo>
                <a:cubicBezTo>
                  <a:pt x="3645495" y="1008526"/>
                  <a:pt x="3367021" y="942380"/>
                  <a:pt x="3048198" y="942380"/>
                </a:cubicBezTo>
                <a:cubicBezTo>
                  <a:pt x="2733476" y="942380"/>
                  <a:pt x="2456987" y="1008526"/>
                  <a:pt x="2218729" y="1140818"/>
                </a:cubicBezTo>
                <a:cubicBezTo>
                  <a:pt x="1980604" y="1273109"/>
                  <a:pt x="1781836" y="1454018"/>
                  <a:pt x="1622425" y="1683544"/>
                </a:cubicBezTo>
                <a:cubicBezTo>
                  <a:pt x="1463013" y="1913070"/>
                  <a:pt x="1343951" y="2175736"/>
                  <a:pt x="1265237" y="2471540"/>
                </a:cubicBezTo>
                <a:cubicBezTo>
                  <a:pt x="1186523" y="2767211"/>
                  <a:pt x="1147167" y="3080544"/>
                  <a:pt x="1147167" y="3411538"/>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434" name="Freeform 434"/>
          <p:cNvSpPr/>
          <p:nvPr/>
        </p:nvSpPr>
        <p:spPr>
          <a:xfrm>
            <a:off x="2403090" y="4610152"/>
            <a:ext cx="52424" cy="68006"/>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435" name="Freeform 435"/>
          <p:cNvSpPr/>
          <p:nvPr/>
        </p:nvSpPr>
        <p:spPr>
          <a:xfrm>
            <a:off x="2503168" y="4583329"/>
            <a:ext cx="52487" cy="94829"/>
          </a:xfrm>
          <a:custGeom>
            <a:avLst/>
            <a:gdLst/>
            <a:ahLst/>
            <a:cxnLst/>
            <a:rect l="0" t="0" r="0" b="0"/>
            <a:pathLst>
              <a:path w="5274667" h="9518650">
                <a:moveTo>
                  <a:pt x="1147167" y="0"/>
                </a:moveTo>
                <a:lnTo>
                  <a:pt x="1147167" y="9518650"/>
                </a:lnTo>
                <a:lnTo>
                  <a:pt x="0" y="9518650"/>
                </a:lnTo>
                <a:lnTo>
                  <a:pt x="0" y="0"/>
                </a:lnTo>
                <a:close/>
                <a:moveTo>
                  <a:pt x="874315" y="5905500"/>
                </a:moveTo>
                <a:lnTo>
                  <a:pt x="396875" y="5905500"/>
                </a:lnTo>
                <a:cubicBezTo>
                  <a:pt x="396875" y="5445655"/>
                  <a:pt x="463086" y="5019940"/>
                  <a:pt x="595510" y="4628357"/>
                </a:cubicBezTo>
                <a:cubicBezTo>
                  <a:pt x="727934" y="4236773"/>
                  <a:pt x="914069" y="3895990"/>
                  <a:pt x="1153914" y="3606007"/>
                </a:cubicBezTo>
                <a:cubicBezTo>
                  <a:pt x="1393891" y="3315891"/>
                  <a:pt x="1680368" y="3091128"/>
                  <a:pt x="2013346" y="2931716"/>
                </a:cubicBezTo>
                <a:cubicBezTo>
                  <a:pt x="2346457" y="2772172"/>
                  <a:pt x="2715749" y="2692400"/>
                  <a:pt x="3121223" y="2692400"/>
                </a:cubicBezTo>
                <a:cubicBezTo>
                  <a:pt x="3452217" y="2692400"/>
                  <a:pt x="3750071" y="2736785"/>
                  <a:pt x="4014787" y="2825552"/>
                </a:cubicBezTo>
                <a:cubicBezTo>
                  <a:pt x="4279635" y="2914320"/>
                  <a:pt x="4506185" y="3055740"/>
                  <a:pt x="4694435" y="3249811"/>
                </a:cubicBezTo>
                <a:cubicBezTo>
                  <a:pt x="4882686" y="3443883"/>
                  <a:pt x="5026421" y="3694775"/>
                  <a:pt x="5125640" y="4002485"/>
                </a:cubicBezTo>
                <a:cubicBezTo>
                  <a:pt x="5224991" y="4310063"/>
                  <a:pt x="5274667" y="4684845"/>
                  <a:pt x="5274667" y="5126832"/>
                </a:cubicBezTo>
                <a:lnTo>
                  <a:pt x="5274667" y="9518650"/>
                </a:lnTo>
                <a:lnTo>
                  <a:pt x="4127500" y="9518650"/>
                </a:lnTo>
                <a:lnTo>
                  <a:pt x="4127500" y="5113536"/>
                </a:lnTo>
                <a:cubicBezTo>
                  <a:pt x="4127500" y="4762434"/>
                  <a:pt x="4075707" y="4480521"/>
                  <a:pt x="3972123" y="4267796"/>
                </a:cubicBezTo>
                <a:cubicBezTo>
                  <a:pt x="3868671" y="4055071"/>
                  <a:pt x="3717594" y="3900223"/>
                  <a:pt x="3518892" y="3803254"/>
                </a:cubicBezTo>
                <a:cubicBezTo>
                  <a:pt x="3320322" y="3706151"/>
                  <a:pt x="3076178" y="3657600"/>
                  <a:pt x="2786459" y="3657600"/>
                </a:cubicBezTo>
                <a:cubicBezTo>
                  <a:pt x="2500841" y="3657600"/>
                  <a:pt x="2241087" y="3717330"/>
                  <a:pt x="2007195" y="3836790"/>
                </a:cubicBezTo>
                <a:cubicBezTo>
                  <a:pt x="1773435" y="3956117"/>
                  <a:pt x="1572749" y="4120754"/>
                  <a:pt x="1405135" y="4330700"/>
                </a:cubicBezTo>
                <a:cubicBezTo>
                  <a:pt x="1237522" y="4540647"/>
                  <a:pt x="1107148" y="4780492"/>
                  <a:pt x="1014015" y="5050235"/>
                </a:cubicBezTo>
                <a:cubicBezTo>
                  <a:pt x="920882" y="5319845"/>
                  <a:pt x="874315" y="5604934"/>
                  <a:pt x="874315" y="590550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436" name="Freeform 436"/>
          <p:cNvSpPr/>
          <p:nvPr/>
        </p:nvSpPr>
        <p:spPr>
          <a:xfrm>
            <a:off x="2569919" y="4610152"/>
            <a:ext cx="55085" cy="69335"/>
          </a:xfrm>
          <a:custGeom>
            <a:avLst/>
            <a:gdLst/>
            <a:ahLst/>
            <a:cxnLst/>
            <a:rect l="0" t="0" r="0" b="0"/>
            <a:pathLst>
              <a:path w="5535810" h="6959600">
                <a:moveTo>
                  <a:pt x="4152900" y="5688807"/>
                </a:moveTo>
                <a:lnTo>
                  <a:pt x="4152900" y="2235399"/>
                </a:lnTo>
                <a:cubicBezTo>
                  <a:pt x="4152900" y="1970815"/>
                  <a:pt x="4100181" y="1740364"/>
                  <a:pt x="3994745" y="1544043"/>
                </a:cubicBezTo>
                <a:cubicBezTo>
                  <a:pt x="3889308" y="1347722"/>
                  <a:pt x="3731088" y="1195851"/>
                  <a:pt x="3520082" y="1088430"/>
                </a:cubicBezTo>
                <a:cubicBezTo>
                  <a:pt x="3309210" y="980877"/>
                  <a:pt x="3048727" y="927100"/>
                  <a:pt x="2738635" y="927100"/>
                </a:cubicBezTo>
                <a:cubicBezTo>
                  <a:pt x="2449049" y="927100"/>
                  <a:pt x="2195710" y="976710"/>
                  <a:pt x="1978620" y="1075929"/>
                </a:cubicBezTo>
                <a:cubicBezTo>
                  <a:pt x="1761529" y="1175147"/>
                  <a:pt x="1591931" y="1305389"/>
                  <a:pt x="1469826" y="1466652"/>
                </a:cubicBezTo>
                <a:cubicBezTo>
                  <a:pt x="1347853" y="1627783"/>
                  <a:pt x="1286867" y="1801350"/>
                  <a:pt x="1286867" y="1987352"/>
                </a:cubicBezTo>
                <a:lnTo>
                  <a:pt x="139700" y="1987352"/>
                </a:lnTo>
                <a:cubicBezTo>
                  <a:pt x="139700" y="1747243"/>
                  <a:pt x="201678" y="1509184"/>
                  <a:pt x="325635" y="1273175"/>
                </a:cubicBezTo>
                <a:cubicBezTo>
                  <a:pt x="449725" y="1037167"/>
                  <a:pt x="628583" y="822921"/>
                  <a:pt x="862210" y="630436"/>
                </a:cubicBezTo>
                <a:cubicBezTo>
                  <a:pt x="1095837" y="437820"/>
                  <a:pt x="1377023" y="284626"/>
                  <a:pt x="1705768" y="170855"/>
                </a:cubicBezTo>
                <a:cubicBezTo>
                  <a:pt x="2034513" y="56952"/>
                  <a:pt x="2401556" y="0"/>
                  <a:pt x="2806898" y="0"/>
                </a:cubicBezTo>
                <a:cubicBezTo>
                  <a:pt x="3294657" y="0"/>
                  <a:pt x="3725664" y="82683"/>
                  <a:pt x="4099917" y="248047"/>
                </a:cubicBezTo>
                <a:cubicBezTo>
                  <a:pt x="4474170" y="413412"/>
                  <a:pt x="4767725" y="662583"/>
                  <a:pt x="4980582" y="995561"/>
                </a:cubicBezTo>
                <a:cubicBezTo>
                  <a:pt x="5193572" y="1328407"/>
                  <a:pt x="5300067" y="1745060"/>
                  <a:pt x="5300067" y="2245519"/>
                </a:cubicBezTo>
                <a:lnTo>
                  <a:pt x="5300067" y="5371902"/>
                </a:lnTo>
                <a:cubicBezTo>
                  <a:pt x="5300067" y="5595078"/>
                  <a:pt x="5319712" y="5832806"/>
                  <a:pt x="5359003" y="6085086"/>
                </a:cubicBezTo>
                <a:cubicBezTo>
                  <a:pt x="5398293" y="6337367"/>
                  <a:pt x="5457229" y="6554523"/>
                  <a:pt x="5535810" y="6736557"/>
                </a:cubicBezTo>
                <a:lnTo>
                  <a:pt x="5535810" y="6835775"/>
                </a:lnTo>
                <a:lnTo>
                  <a:pt x="4338835" y="6835775"/>
                </a:lnTo>
                <a:cubicBezTo>
                  <a:pt x="4281024" y="6703484"/>
                  <a:pt x="4235582" y="6526808"/>
                  <a:pt x="4202509" y="6305749"/>
                </a:cubicBezTo>
                <a:cubicBezTo>
                  <a:pt x="4169436" y="6084557"/>
                  <a:pt x="4152900" y="5878910"/>
                  <a:pt x="4152900" y="5688807"/>
                </a:cubicBezTo>
                <a:close/>
                <a:moveTo>
                  <a:pt x="4357489" y="2768600"/>
                </a:moveTo>
                <a:lnTo>
                  <a:pt x="4357489" y="3568700"/>
                </a:lnTo>
                <a:lnTo>
                  <a:pt x="3198614" y="3568700"/>
                </a:lnTo>
                <a:cubicBezTo>
                  <a:pt x="2872250" y="3568700"/>
                  <a:pt x="2580944" y="3594630"/>
                  <a:pt x="2324695" y="3646488"/>
                </a:cubicBezTo>
                <a:cubicBezTo>
                  <a:pt x="2068578" y="3698214"/>
                  <a:pt x="1853737" y="3775935"/>
                  <a:pt x="1680170" y="3879652"/>
                </a:cubicBezTo>
                <a:cubicBezTo>
                  <a:pt x="1506603" y="3983369"/>
                  <a:pt x="1374378" y="4112948"/>
                  <a:pt x="1283493" y="4268391"/>
                </a:cubicBezTo>
                <a:cubicBezTo>
                  <a:pt x="1192609" y="4423702"/>
                  <a:pt x="1147167" y="4605007"/>
                  <a:pt x="1147167" y="4812308"/>
                </a:cubicBezTo>
                <a:cubicBezTo>
                  <a:pt x="1147167" y="5023710"/>
                  <a:pt x="1194858" y="5216459"/>
                  <a:pt x="1290240" y="5390555"/>
                </a:cubicBezTo>
                <a:cubicBezTo>
                  <a:pt x="1385622" y="5564651"/>
                  <a:pt x="1529754" y="5702499"/>
                  <a:pt x="1722635" y="5804099"/>
                </a:cubicBezTo>
                <a:cubicBezTo>
                  <a:pt x="1915649" y="5905567"/>
                  <a:pt x="2153179" y="5956300"/>
                  <a:pt x="2435225" y="5956300"/>
                </a:cubicBezTo>
                <a:cubicBezTo>
                  <a:pt x="2787782" y="5956300"/>
                  <a:pt x="3098866" y="5881754"/>
                  <a:pt x="3368476" y="5732661"/>
                </a:cubicBezTo>
                <a:cubicBezTo>
                  <a:pt x="3638086" y="5583436"/>
                  <a:pt x="3852730" y="5401006"/>
                  <a:pt x="4012406" y="5185371"/>
                </a:cubicBezTo>
                <a:cubicBezTo>
                  <a:pt x="4172214" y="4969735"/>
                  <a:pt x="4252118" y="4760384"/>
                  <a:pt x="4252118" y="4557316"/>
                </a:cubicBezTo>
                <a:lnTo>
                  <a:pt x="4754364" y="5110758"/>
                </a:lnTo>
                <a:cubicBezTo>
                  <a:pt x="4725392" y="5284457"/>
                  <a:pt x="4646877" y="5476809"/>
                  <a:pt x="4518818" y="5687815"/>
                </a:cubicBezTo>
                <a:cubicBezTo>
                  <a:pt x="4390760" y="5898687"/>
                  <a:pt x="4220302" y="6100300"/>
                  <a:pt x="4007445" y="6292652"/>
                </a:cubicBezTo>
                <a:cubicBezTo>
                  <a:pt x="3794588" y="6485004"/>
                  <a:pt x="3542506" y="6644283"/>
                  <a:pt x="3251200" y="6770490"/>
                </a:cubicBezTo>
                <a:cubicBezTo>
                  <a:pt x="2959893" y="6896563"/>
                  <a:pt x="2632405" y="6959600"/>
                  <a:pt x="2268735" y="6959600"/>
                </a:cubicBezTo>
                <a:cubicBezTo>
                  <a:pt x="1814181" y="6959600"/>
                  <a:pt x="1416446" y="6870766"/>
                  <a:pt x="1075531" y="6693099"/>
                </a:cubicBezTo>
                <a:cubicBezTo>
                  <a:pt x="734615" y="6515299"/>
                  <a:pt x="470098" y="6276579"/>
                  <a:pt x="281979" y="5976938"/>
                </a:cubicBezTo>
                <a:cubicBezTo>
                  <a:pt x="93993" y="5677165"/>
                  <a:pt x="0" y="5341277"/>
                  <a:pt x="0" y="4969272"/>
                </a:cubicBezTo>
                <a:cubicBezTo>
                  <a:pt x="0" y="4609836"/>
                  <a:pt x="70313" y="4292733"/>
                  <a:pt x="210939" y="4017963"/>
                </a:cubicBezTo>
                <a:cubicBezTo>
                  <a:pt x="351697" y="3743061"/>
                  <a:pt x="554500" y="3513667"/>
                  <a:pt x="819348" y="3329782"/>
                </a:cubicBezTo>
                <a:cubicBezTo>
                  <a:pt x="1084196" y="3145764"/>
                  <a:pt x="1402820" y="3006262"/>
                  <a:pt x="1775221" y="2911277"/>
                </a:cubicBezTo>
                <a:cubicBezTo>
                  <a:pt x="2147622" y="2816159"/>
                  <a:pt x="2563547" y="2768600"/>
                  <a:pt x="3022996" y="276860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437" name="Freeform 437"/>
          <p:cNvSpPr/>
          <p:nvPr/>
        </p:nvSpPr>
        <p:spPr>
          <a:xfrm>
            <a:off x="2636797" y="4610152"/>
            <a:ext cx="53118" cy="69335"/>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438" name="Freeform 438"/>
          <p:cNvSpPr/>
          <p:nvPr/>
        </p:nvSpPr>
        <p:spPr>
          <a:xfrm>
            <a:off x="2735420" y="4583329"/>
            <a:ext cx="56531" cy="96158"/>
          </a:xfrm>
          <a:custGeom>
            <a:avLst/>
            <a:gdLst/>
            <a:ahLst/>
            <a:cxnLst/>
            <a:rect l="0" t="0" r="0" b="0"/>
            <a:pathLst>
              <a:path w="5681067" h="9652000">
                <a:moveTo>
                  <a:pt x="0" y="0"/>
                </a:moveTo>
                <a:lnTo>
                  <a:pt x="1147167" y="0"/>
                </a:lnTo>
                <a:lnTo>
                  <a:pt x="1147167" y="8221465"/>
                </a:lnTo>
                <a:lnTo>
                  <a:pt x="1048543" y="9525000"/>
                </a:lnTo>
                <a:lnTo>
                  <a:pt x="0" y="9525000"/>
                </a:lnTo>
                <a:close/>
                <a:moveTo>
                  <a:pt x="5681067" y="6116241"/>
                </a:moveTo>
                <a:lnTo>
                  <a:pt x="5681067" y="6246615"/>
                </a:lnTo>
                <a:cubicBezTo>
                  <a:pt x="5681067" y="6734506"/>
                  <a:pt x="5623189" y="7186282"/>
                  <a:pt x="5507434" y="7601943"/>
                </a:cubicBezTo>
                <a:cubicBezTo>
                  <a:pt x="5391811" y="8017603"/>
                  <a:pt x="5222411" y="8378429"/>
                  <a:pt x="4999235" y="8684419"/>
                </a:cubicBezTo>
                <a:cubicBezTo>
                  <a:pt x="4776192" y="8990410"/>
                  <a:pt x="4503539" y="9228204"/>
                  <a:pt x="4181276" y="9397802"/>
                </a:cubicBezTo>
                <a:cubicBezTo>
                  <a:pt x="3859014" y="9567267"/>
                  <a:pt x="3489258" y="9652000"/>
                  <a:pt x="3072010" y="9652000"/>
                </a:cubicBezTo>
                <a:cubicBezTo>
                  <a:pt x="2646428" y="9652000"/>
                  <a:pt x="2273564" y="9578578"/>
                  <a:pt x="1953418" y="9431735"/>
                </a:cubicBezTo>
                <a:cubicBezTo>
                  <a:pt x="1633272" y="9284759"/>
                  <a:pt x="1363728" y="9072563"/>
                  <a:pt x="1144785" y="8795147"/>
                </a:cubicBezTo>
                <a:cubicBezTo>
                  <a:pt x="925843" y="8517732"/>
                  <a:pt x="751284" y="8182439"/>
                  <a:pt x="621109" y="7789268"/>
                </a:cubicBezTo>
                <a:cubicBezTo>
                  <a:pt x="490934" y="7395965"/>
                  <a:pt x="401042" y="6952986"/>
                  <a:pt x="351432" y="6460332"/>
                </a:cubicBezTo>
                <a:lnTo>
                  <a:pt x="351432" y="5889824"/>
                </a:lnTo>
                <a:cubicBezTo>
                  <a:pt x="401042" y="5393995"/>
                  <a:pt x="490934" y="4949892"/>
                  <a:pt x="621109" y="4557515"/>
                </a:cubicBezTo>
                <a:cubicBezTo>
                  <a:pt x="751284" y="4165005"/>
                  <a:pt x="925843" y="3829381"/>
                  <a:pt x="1144785" y="3550643"/>
                </a:cubicBezTo>
                <a:cubicBezTo>
                  <a:pt x="1363728" y="3271772"/>
                  <a:pt x="1632214" y="3059047"/>
                  <a:pt x="1950243" y="2912468"/>
                </a:cubicBezTo>
                <a:cubicBezTo>
                  <a:pt x="2268405" y="2765756"/>
                  <a:pt x="2638226" y="2692400"/>
                  <a:pt x="3059707" y="2692400"/>
                </a:cubicBezTo>
                <a:cubicBezTo>
                  <a:pt x="3481056" y="2692400"/>
                  <a:pt x="3854913" y="2774091"/>
                  <a:pt x="4181276" y="2937471"/>
                </a:cubicBezTo>
                <a:cubicBezTo>
                  <a:pt x="4507772" y="3100719"/>
                  <a:pt x="4781483" y="3333287"/>
                  <a:pt x="5002410" y="3635177"/>
                </a:cubicBezTo>
                <a:cubicBezTo>
                  <a:pt x="5223470" y="3937067"/>
                  <a:pt x="5391811" y="4297892"/>
                  <a:pt x="5507434" y="4717654"/>
                </a:cubicBezTo>
                <a:cubicBezTo>
                  <a:pt x="5623189" y="5137283"/>
                  <a:pt x="5681067" y="5603479"/>
                  <a:pt x="5681067" y="6116241"/>
                </a:cubicBezTo>
                <a:close/>
                <a:moveTo>
                  <a:pt x="4533900" y="6243440"/>
                </a:moveTo>
                <a:lnTo>
                  <a:pt x="4533900" y="6113066"/>
                </a:lnTo>
                <a:cubicBezTo>
                  <a:pt x="4533900" y="5778368"/>
                  <a:pt x="4502811" y="5463250"/>
                  <a:pt x="4440634" y="5167710"/>
                </a:cubicBezTo>
                <a:cubicBezTo>
                  <a:pt x="4378457" y="4872038"/>
                  <a:pt x="4279039" y="4611556"/>
                  <a:pt x="4142382" y="4386263"/>
                </a:cubicBezTo>
                <a:cubicBezTo>
                  <a:pt x="4005857" y="4160838"/>
                  <a:pt x="3825808" y="3983038"/>
                  <a:pt x="3602235" y="3852863"/>
                </a:cubicBezTo>
                <a:cubicBezTo>
                  <a:pt x="3378663" y="3722688"/>
                  <a:pt x="3103297" y="3657600"/>
                  <a:pt x="2776140" y="3657600"/>
                </a:cubicBezTo>
                <a:cubicBezTo>
                  <a:pt x="2486289" y="3657600"/>
                  <a:pt x="2234737" y="3707210"/>
                  <a:pt x="2021482" y="3806429"/>
                </a:cubicBezTo>
                <a:cubicBezTo>
                  <a:pt x="1808228" y="3905515"/>
                  <a:pt x="1627055" y="4038799"/>
                  <a:pt x="1477962" y="4206280"/>
                </a:cubicBezTo>
                <a:cubicBezTo>
                  <a:pt x="1329002" y="4373629"/>
                  <a:pt x="1207955" y="4563798"/>
                  <a:pt x="1114821" y="4776788"/>
                </a:cubicBezTo>
                <a:cubicBezTo>
                  <a:pt x="1021688" y="4989645"/>
                  <a:pt x="952301" y="5209779"/>
                  <a:pt x="906660" y="5437188"/>
                </a:cubicBezTo>
                <a:lnTo>
                  <a:pt x="906660" y="6931621"/>
                </a:lnTo>
                <a:cubicBezTo>
                  <a:pt x="972939" y="7220943"/>
                  <a:pt x="1081616" y="7498954"/>
                  <a:pt x="1232693" y="7765654"/>
                </a:cubicBezTo>
                <a:cubicBezTo>
                  <a:pt x="1383770" y="8032221"/>
                  <a:pt x="1586640" y="8250304"/>
                  <a:pt x="1841301" y="8419902"/>
                </a:cubicBezTo>
                <a:cubicBezTo>
                  <a:pt x="2096095" y="8589368"/>
                  <a:pt x="2411875" y="8674100"/>
                  <a:pt x="2788642" y="8674100"/>
                </a:cubicBezTo>
                <a:cubicBezTo>
                  <a:pt x="3099130" y="8674100"/>
                  <a:pt x="3365103" y="8611130"/>
                  <a:pt x="3586559" y="8485188"/>
                </a:cubicBezTo>
                <a:cubicBezTo>
                  <a:pt x="3808147" y="8359114"/>
                  <a:pt x="3988263" y="8184423"/>
                  <a:pt x="4126904" y="7961115"/>
                </a:cubicBezTo>
                <a:cubicBezTo>
                  <a:pt x="4265678" y="7737806"/>
                  <a:pt x="4368204" y="7479441"/>
                  <a:pt x="4434482" y="7186018"/>
                </a:cubicBezTo>
                <a:cubicBezTo>
                  <a:pt x="4500760" y="6892463"/>
                  <a:pt x="4533900" y="6578270"/>
                  <a:pt x="4533900" y="624344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439" name="Freeform 439"/>
          <p:cNvSpPr/>
          <p:nvPr/>
        </p:nvSpPr>
        <p:spPr>
          <a:xfrm>
            <a:off x="2802299" y="4610152"/>
            <a:ext cx="56679" cy="69335"/>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440" name="Freeform 440"/>
          <p:cNvSpPr/>
          <p:nvPr/>
        </p:nvSpPr>
        <p:spPr>
          <a:xfrm>
            <a:off x="2869050" y="4610152"/>
            <a:ext cx="56679" cy="69335"/>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441" name="Freeform 441"/>
          <p:cNvSpPr/>
          <p:nvPr/>
        </p:nvSpPr>
        <p:spPr>
          <a:xfrm>
            <a:off x="2938771" y="4610152"/>
            <a:ext cx="52424" cy="68006"/>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442" name="Freeform 442"/>
          <p:cNvSpPr/>
          <p:nvPr/>
        </p:nvSpPr>
        <p:spPr>
          <a:xfrm>
            <a:off x="3038721" y="4610151"/>
            <a:ext cx="56405" cy="93754"/>
          </a:xfrm>
          <a:custGeom>
            <a:avLst/>
            <a:gdLst/>
            <a:ahLst/>
            <a:cxnLst/>
            <a:rect l="0" t="0" r="0" b="0"/>
            <a:pathLst>
              <a:path w="5668367" h="9410700">
                <a:moveTo>
                  <a:pt x="1147167" y="1412082"/>
                </a:moveTo>
                <a:lnTo>
                  <a:pt x="1147167" y="9410700"/>
                </a:lnTo>
                <a:lnTo>
                  <a:pt x="0" y="9410700"/>
                </a:lnTo>
                <a:lnTo>
                  <a:pt x="0" y="127000"/>
                </a:lnTo>
                <a:lnTo>
                  <a:pt x="1048345" y="127000"/>
                </a:lnTo>
                <a:close/>
                <a:moveTo>
                  <a:pt x="5668367" y="3423841"/>
                </a:moveTo>
                <a:lnTo>
                  <a:pt x="5668367" y="3554215"/>
                </a:lnTo>
                <a:cubicBezTo>
                  <a:pt x="5668367" y="4042106"/>
                  <a:pt x="5610489" y="4493882"/>
                  <a:pt x="5494734" y="4909543"/>
                </a:cubicBezTo>
                <a:cubicBezTo>
                  <a:pt x="5379111" y="5325203"/>
                  <a:pt x="5210770" y="5686029"/>
                  <a:pt x="4989710" y="5992019"/>
                </a:cubicBezTo>
                <a:cubicBezTo>
                  <a:pt x="4768783" y="6298010"/>
                  <a:pt x="4497189" y="6535804"/>
                  <a:pt x="4174926" y="6705402"/>
                </a:cubicBezTo>
                <a:cubicBezTo>
                  <a:pt x="3852796" y="6874867"/>
                  <a:pt x="3483107" y="6959600"/>
                  <a:pt x="3065859" y="6959600"/>
                </a:cubicBezTo>
                <a:cubicBezTo>
                  <a:pt x="2640409" y="6959600"/>
                  <a:pt x="2264502" y="6889286"/>
                  <a:pt x="1938139" y="6748661"/>
                </a:cubicBezTo>
                <a:cubicBezTo>
                  <a:pt x="1611775" y="6607903"/>
                  <a:pt x="1334955" y="6403116"/>
                  <a:pt x="1107678" y="6134299"/>
                </a:cubicBezTo>
                <a:cubicBezTo>
                  <a:pt x="880533" y="5865482"/>
                  <a:pt x="699822" y="5542889"/>
                  <a:pt x="565546" y="5166519"/>
                </a:cubicBezTo>
                <a:cubicBezTo>
                  <a:pt x="431403" y="4790017"/>
                  <a:pt x="339526" y="4366022"/>
                  <a:pt x="289917" y="3894535"/>
                </a:cubicBezTo>
                <a:lnTo>
                  <a:pt x="289917" y="3199607"/>
                </a:lnTo>
                <a:cubicBezTo>
                  <a:pt x="339526" y="2703513"/>
                  <a:pt x="432461" y="2259145"/>
                  <a:pt x="568721" y="1866504"/>
                </a:cubicBezTo>
                <a:cubicBezTo>
                  <a:pt x="704982" y="1473730"/>
                  <a:pt x="885692" y="1137841"/>
                  <a:pt x="1110853" y="858838"/>
                </a:cubicBezTo>
                <a:cubicBezTo>
                  <a:pt x="1336013" y="579703"/>
                  <a:pt x="1609725" y="366779"/>
                  <a:pt x="1931987" y="220068"/>
                </a:cubicBezTo>
                <a:cubicBezTo>
                  <a:pt x="2254250" y="73356"/>
                  <a:pt x="2625989" y="0"/>
                  <a:pt x="3047206" y="0"/>
                </a:cubicBezTo>
                <a:cubicBezTo>
                  <a:pt x="3468687" y="0"/>
                  <a:pt x="3842543" y="81691"/>
                  <a:pt x="4168775" y="245071"/>
                </a:cubicBezTo>
                <a:cubicBezTo>
                  <a:pt x="4495138" y="408319"/>
                  <a:pt x="4769842" y="640887"/>
                  <a:pt x="4992885" y="942777"/>
                </a:cubicBezTo>
                <a:cubicBezTo>
                  <a:pt x="5215929" y="1244667"/>
                  <a:pt x="5384270" y="1605492"/>
                  <a:pt x="5497909" y="2025254"/>
                </a:cubicBezTo>
                <a:cubicBezTo>
                  <a:pt x="5611547" y="2444883"/>
                  <a:pt x="5668367" y="2911079"/>
                  <a:pt x="5668367" y="3423841"/>
                </a:cubicBezTo>
                <a:close/>
                <a:moveTo>
                  <a:pt x="4521200" y="3553222"/>
                </a:moveTo>
                <a:lnTo>
                  <a:pt x="4521200" y="3422849"/>
                </a:lnTo>
                <a:cubicBezTo>
                  <a:pt x="4521200" y="3087754"/>
                  <a:pt x="4486010" y="2772305"/>
                  <a:pt x="4415631" y="2476500"/>
                </a:cubicBezTo>
                <a:cubicBezTo>
                  <a:pt x="4345384" y="2180564"/>
                  <a:pt x="4236706" y="1919883"/>
                  <a:pt x="4089598" y="1694458"/>
                </a:cubicBezTo>
                <a:cubicBezTo>
                  <a:pt x="3942622" y="1468901"/>
                  <a:pt x="3755297" y="1290969"/>
                  <a:pt x="3527623" y="1160661"/>
                </a:cubicBezTo>
                <a:cubicBezTo>
                  <a:pt x="3299949" y="1030354"/>
                  <a:pt x="3028817" y="965200"/>
                  <a:pt x="2714228" y="965200"/>
                </a:cubicBezTo>
                <a:cubicBezTo>
                  <a:pt x="2424377" y="965200"/>
                  <a:pt x="2172824" y="1014810"/>
                  <a:pt x="1959570" y="1114029"/>
                </a:cubicBezTo>
                <a:cubicBezTo>
                  <a:pt x="1746316" y="1213247"/>
                  <a:pt x="1565142" y="1346664"/>
                  <a:pt x="1416050" y="1514277"/>
                </a:cubicBezTo>
                <a:cubicBezTo>
                  <a:pt x="1267089" y="1681890"/>
                  <a:pt x="1146042" y="1872258"/>
                  <a:pt x="1052909" y="2085380"/>
                </a:cubicBezTo>
                <a:cubicBezTo>
                  <a:pt x="959776" y="2298370"/>
                  <a:pt x="890389" y="2518701"/>
                  <a:pt x="844748" y="2746375"/>
                </a:cubicBezTo>
                <a:lnTo>
                  <a:pt x="844748" y="4353918"/>
                </a:lnTo>
                <a:cubicBezTo>
                  <a:pt x="927562" y="4643504"/>
                  <a:pt x="1043450" y="4915562"/>
                  <a:pt x="1192410" y="5170091"/>
                </a:cubicBezTo>
                <a:cubicBezTo>
                  <a:pt x="1341503" y="5424488"/>
                  <a:pt x="1540271" y="5629275"/>
                  <a:pt x="1788715" y="5784454"/>
                </a:cubicBezTo>
                <a:cubicBezTo>
                  <a:pt x="2037159" y="5939632"/>
                  <a:pt x="2349764" y="6017221"/>
                  <a:pt x="2726531" y="6017221"/>
                </a:cubicBezTo>
                <a:cubicBezTo>
                  <a:pt x="3037019" y="6017221"/>
                  <a:pt x="3305042" y="5952067"/>
                  <a:pt x="3530600" y="5821760"/>
                </a:cubicBezTo>
                <a:cubicBezTo>
                  <a:pt x="3756289" y="5691320"/>
                  <a:pt x="3942622" y="5512330"/>
                  <a:pt x="4089598" y="5284788"/>
                </a:cubicBezTo>
                <a:cubicBezTo>
                  <a:pt x="4236706" y="5057114"/>
                  <a:pt x="4345384" y="4795375"/>
                  <a:pt x="4415631" y="4499571"/>
                </a:cubicBezTo>
                <a:cubicBezTo>
                  <a:pt x="4486010" y="4203767"/>
                  <a:pt x="4521200" y="3888317"/>
                  <a:pt x="4521200" y="3553222"/>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443" name="Freeform 443"/>
          <p:cNvSpPr/>
          <p:nvPr/>
        </p:nvSpPr>
        <p:spPr>
          <a:xfrm>
            <a:off x="3108632" y="4610152"/>
            <a:ext cx="32301" cy="68069"/>
          </a:xfrm>
          <a:custGeom>
            <a:avLst/>
            <a:gdLst/>
            <a:ahLst/>
            <a:cxnLst/>
            <a:rect l="0" t="0" r="0" b="0"/>
            <a:pathLst>
              <a:path w="3246040" h="6832600">
                <a:moveTo>
                  <a:pt x="1150143" y="1180704"/>
                </a:moveTo>
                <a:lnTo>
                  <a:pt x="1150143" y="6832600"/>
                </a:lnTo>
                <a:lnTo>
                  <a:pt x="0" y="6832600"/>
                </a:lnTo>
                <a:lnTo>
                  <a:pt x="0" y="127000"/>
                </a:lnTo>
                <a:lnTo>
                  <a:pt x="1118989" y="127000"/>
                </a:lnTo>
                <a:close/>
                <a:moveTo>
                  <a:pt x="3246040" y="86916"/>
                </a:moveTo>
                <a:lnTo>
                  <a:pt x="3239889" y="1154510"/>
                </a:lnTo>
                <a:cubicBezTo>
                  <a:pt x="3144771" y="1133872"/>
                  <a:pt x="3054813" y="1120445"/>
                  <a:pt x="2970014" y="1114227"/>
                </a:cubicBezTo>
                <a:cubicBezTo>
                  <a:pt x="2885347" y="1108009"/>
                  <a:pt x="2789237" y="1104900"/>
                  <a:pt x="2681684" y="1104900"/>
                </a:cubicBezTo>
                <a:cubicBezTo>
                  <a:pt x="2417100" y="1104900"/>
                  <a:pt x="2183540" y="1146242"/>
                  <a:pt x="1981001" y="1228924"/>
                </a:cubicBezTo>
                <a:cubicBezTo>
                  <a:pt x="1778462" y="1311606"/>
                  <a:pt x="1606880" y="1427295"/>
                  <a:pt x="1466254" y="1575991"/>
                </a:cubicBezTo>
                <a:cubicBezTo>
                  <a:pt x="1325760" y="1724687"/>
                  <a:pt x="1215165" y="1901362"/>
                  <a:pt x="1134467" y="2106018"/>
                </a:cubicBezTo>
                <a:cubicBezTo>
                  <a:pt x="1053901" y="2310673"/>
                  <a:pt x="1001249" y="2534841"/>
                  <a:pt x="976510" y="2778522"/>
                </a:cubicBezTo>
                <a:lnTo>
                  <a:pt x="654050" y="2964458"/>
                </a:lnTo>
                <a:cubicBezTo>
                  <a:pt x="654050" y="2559249"/>
                  <a:pt x="694332" y="2178844"/>
                  <a:pt x="774898" y="1823244"/>
                </a:cubicBezTo>
                <a:cubicBezTo>
                  <a:pt x="855464" y="1467644"/>
                  <a:pt x="980479" y="1152393"/>
                  <a:pt x="1149945" y="877491"/>
                </a:cubicBezTo>
                <a:cubicBezTo>
                  <a:pt x="1319543" y="602589"/>
                  <a:pt x="1535575" y="387615"/>
                  <a:pt x="1798042" y="232569"/>
                </a:cubicBezTo>
                <a:cubicBezTo>
                  <a:pt x="2060641" y="77524"/>
                  <a:pt x="2373841" y="0"/>
                  <a:pt x="2737643" y="0"/>
                </a:cubicBezTo>
                <a:cubicBezTo>
                  <a:pt x="2820325" y="0"/>
                  <a:pt x="2915377" y="9327"/>
                  <a:pt x="3022798" y="27980"/>
                </a:cubicBezTo>
                <a:cubicBezTo>
                  <a:pt x="3130351" y="46501"/>
                  <a:pt x="3204765" y="66146"/>
                  <a:pt x="3246040" y="86916"/>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444" name="Freeform 444"/>
          <p:cNvSpPr/>
          <p:nvPr/>
        </p:nvSpPr>
        <p:spPr>
          <a:xfrm>
            <a:off x="3148340" y="4610152"/>
            <a:ext cx="60786" cy="69335"/>
          </a:xfrm>
          <a:custGeom>
            <a:avLst/>
            <a:gdLst/>
            <a:ahLst/>
            <a:cxnLst/>
            <a:rect l="0" t="0" r="0" b="0"/>
            <a:pathLst>
              <a:path w="6108700" h="6959600">
                <a:moveTo>
                  <a:pt x="0" y="3554215"/>
                </a:moveTo>
                <a:lnTo>
                  <a:pt x="0" y="3411538"/>
                </a:lnTo>
                <a:cubicBezTo>
                  <a:pt x="0" y="2927615"/>
                  <a:pt x="70246" y="2477890"/>
                  <a:pt x="210740" y="2062361"/>
                </a:cubicBezTo>
                <a:cubicBezTo>
                  <a:pt x="351366" y="1646701"/>
                  <a:pt x="553971" y="1284883"/>
                  <a:pt x="818554" y="976908"/>
                </a:cubicBezTo>
                <a:cubicBezTo>
                  <a:pt x="1083270" y="668801"/>
                  <a:pt x="1403746" y="428956"/>
                  <a:pt x="1779984" y="257374"/>
                </a:cubicBezTo>
                <a:cubicBezTo>
                  <a:pt x="2156221" y="85791"/>
                  <a:pt x="2577901" y="0"/>
                  <a:pt x="3045023" y="0"/>
                </a:cubicBezTo>
                <a:cubicBezTo>
                  <a:pt x="3516378" y="0"/>
                  <a:pt x="3941167" y="85791"/>
                  <a:pt x="4319389" y="257374"/>
                </a:cubicBezTo>
                <a:cubicBezTo>
                  <a:pt x="4697743" y="428956"/>
                  <a:pt x="5020270" y="668801"/>
                  <a:pt x="5286970" y="976908"/>
                </a:cubicBezTo>
                <a:cubicBezTo>
                  <a:pt x="5553670" y="1284883"/>
                  <a:pt x="5757267" y="1646701"/>
                  <a:pt x="5897760" y="2062361"/>
                </a:cubicBezTo>
                <a:cubicBezTo>
                  <a:pt x="6038387" y="2477890"/>
                  <a:pt x="6108700" y="2927615"/>
                  <a:pt x="6108700" y="3411538"/>
                </a:cubicBezTo>
                <a:lnTo>
                  <a:pt x="6108700" y="3554215"/>
                </a:lnTo>
                <a:cubicBezTo>
                  <a:pt x="6108700" y="4038005"/>
                  <a:pt x="6038387" y="4486672"/>
                  <a:pt x="5897760" y="4900216"/>
                </a:cubicBezTo>
                <a:cubicBezTo>
                  <a:pt x="5757267" y="5313760"/>
                  <a:pt x="5553670" y="5674585"/>
                  <a:pt x="5286970" y="5982693"/>
                </a:cubicBezTo>
                <a:cubicBezTo>
                  <a:pt x="5020270" y="6290800"/>
                  <a:pt x="4699860" y="6530645"/>
                  <a:pt x="4325739" y="6702227"/>
                </a:cubicBezTo>
                <a:cubicBezTo>
                  <a:pt x="3951618" y="6873808"/>
                  <a:pt x="3528814" y="6959600"/>
                  <a:pt x="3057326" y="6959600"/>
                </a:cubicBezTo>
                <a:cubicBezTo>
                  <a:pt x="2586103" y="6959600"/>
                  <a:pt x="2162373" y="6873808"/>
                  <a:pt x="1786135" y="6702227"/>
                </a:cubicBezTo>
                <a:cubicBezTo>
                  <a:pt x="1409898" y="6530645"/>
                  <a:pt x="1088429" y="6290800"/>
                  <a:pt x="821729" y="5982693"/>
                </a:cubicBezTo>
                <a:cubicBezTo>
                  <a:pt x="555029" y="5674585"/>
                  <a:pt x="351366" y="5313760"/>
                  <a:pt x="210740" y="4900216"/>
                </a:cubicBezTo>
                <a:cubicBezTo>
                  <a:pt x="70246" y="4486672"/>
                  <a:pt x="0" y="4038005"/>
                  <a:pt x="0" y="3554215"/>
                </a:cubicBezTo>
                <a:close/>
                <a:moveTo>
                  <a:pt x="1147167" y="3411538"/>
                </a:moveTo>
                <a:lnTo>
                  <a:pt x="1147167" y="3554215"/>
                </a:lnTo>
                <a:cubicBezTo>
                  <a:pt x="1147167" y="3889177"/>
                  <a:pt x="1186523" y="4204560"/>
                  <a:pt x="1265237" y="4500365"/>
                </a:cubicBezTo>
                <a:cubicBezTo>
                  <a:pt x="1343951" y="4796036"/>
                  <a:pt x="1463013" y="5057643"/>
                  <a:pt x="1622425" y="5285185"/>
                </a:cubicBezTo>
                <a:cubicBezTo>
                  <a:pt x="1781836" y="5512594"/>
                  <a:pt x="1981662" y="5691453"/>
                  <a:pt x="2221904" y="5821760"/>
                </a:cubicBezTo>
                <a:cubicBezTo>
                  <a:pt x="2462146" y="5952067"/>
                  <a:pt x="2741678" y="6017221"/>
                  <a:pt x="3060501" y="6017221"/>
                </a:cubicBezTo>
                <a:cubicBezTo>
                  <a:pt x="3375223" y="6017221"/>
                  <a:pt x="3651646" y="5952067"/>
                  <a:pt x="3889771" y="5821760"/>
                </a:cubicBezTo>
                <a:cubicBezTo>
                  <a:pt x="4128029" y="5691453"/>
                  <a:pt x="4325805" y="5512594"/>
                  <a:pt x="4483100" y="5285185"/>
                </a:cubicBezTo>
                <a:cubicBezTo>
                  <a:pt x="4640527" y="5057643"/>
                  <a:pt x="4759589" y="4796036"/>
                  <a:pt x="4840287" y="4500365"/>
                </a:cubicBezTo>
                <a:cubicBezTo>
                  <a:pt x="4921117" y="4204560"/>
                  <a:pt x="4961532" y="3889177"/>
                  <a:pt x="4961532" y="3554215"/>
                </a:cubicBezTo>
                <a:lnTo>
                  <a:pt x="4961532" y="3411538"/>
                </a:lnTo>
                <a:cubicBezTo>
                  <a:pt x="4961532" y="3080544"/>
                  <a:pt x="4921117" y="2767211"/>
                  <a:pt x="4840287" y="2471540"/>
                </a:cubicBezTo>
                <a:cubicBezTo>
                  <a:pt x="4759589" y="2175736"/>
                  <a:pt x="4639535" y="1913070"/>
                  <a:pt x="4480123" y="1683544"/>
                </a:cubicBezTo>
                <a:cubicBezTo>
                  <a:pt x="4320711" y="1454018"/>
                  <a:pt x="4121877" y="1273109"/>
                  <a:pt x="3883620" y="1140818"/>
                </a:cubicBezTo>
                <a:cubicBezTo>
                  <a:pt x="3645495" y="1008526"/>
                  <a:pt x="3367021" y="942380"/>
                  <a:pt x="3048198" y="942380"/>
                </a:cubicBezTo>
                <a:cubicBezTo>
                  <a:pt x="2733476" y="942380"/>
                  <a:pt x="2456987" y="1008526"/>
                  <a:pt x="2218729" y="1140818"/>
                </a:cubicBezTo>
                <a:cubicBezTo>
                  <a:pt x="1980604" y="1273109"/>
                  <a:pt x="1781836" y="1454018"/>
                  <a:pt x="1622425" y="1683544"/>
                </a:cubicBezTo>
                <a:cubicBezTo>
                  <a:pt x="1463013" y="1913070"/>
                  <a:pt x="1343951" y="2175736"/>
                  <a:pt x="1265237" y="2471540"/>
                </a:cubicBezTo>
                <a:cubicBezTo>
                  <a:pt x="1186523" y="2767211"/>
                  <a:pt x="1147167" y="3080544"/>
                  <a:pt x="1147167" y="3411538"/>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445" name="Freeform 445"/>
          <p:cNvSpPr/>
          <p:nvPr/>
        </p:nvSpPr>
        <p:spPr>
          <a:xfrm>
            <a:off x="3219388" y="4583329"/>
            <a:ext cx="56364" cy="96158"/>
          </a:xfrm>
          <a:custGeom>
            <a:avLst/>
            <a:gdLst/>
            <a:ahLst/>
            <a:cxnLst/>
            <a:rect l="0" t="0" r="0" b="0"/>
            <a:pathLst>
              <a:path w="5664200" h="9652000">
                <a:moveTo>
                  <a:pt x="4517032" y="8221465"/>
                </a:moveTo>
                <a:lnTo>
                  <a:pt x="4517032" y="0"/>
                </a:lnTo>
                <a:lnTo>
                  <a:pt x="5664200" y="0"/>
                </a:lnTo>
                <a:lnTo>
                  <a:pt x="5664200" y="9525000"/>
                </a:lnTo>
                <a:lnTo>
                  <a:pt x="4615656" y="9525000"/>
                </a:lnTo>
                <a:close/>
                <a:moveTo>
                  <a:pt x="0" y="6246615"/>
                </a:moveTo>
                <a:lnTo>
                  <a:pt x="0" y="6116241"/>
                </a:lnTo>
                <a:cubicBezTo>
                  <a:pt x="0" y="5603479"/>
                  <a:pt x="62970" y="5137283"/>
                  <a:pt x="188912" y="4717654"/>
                </a:cubicBezTo>
                <a:cubicBezTo>
                  <a:pt x="314986" y="4297892"/>
                  <a:pt x="494770" y="3937067"/>
                  <a:pt x="728265" y="3635177"/>
                </a:cubicBezTo>
                <a:cubicBezTo>
                  <a:pt x="961760" y="3333287"/>
                  <a:pt x="1240697" y="3100719"/>
                  <a:pt x="1565076" y="2937471"/>
                </a:cubicBezTo>
                <a:cubicBezTo>
                  <a:pt x="1889587" y="2774091"/>
                  <a:pt x="2252265" y="2692400"/>
                  <a:pt x="2653109" y="2692400"/>
                </a:cubicBezTo>
                <a:cubicBezTo>
                  <a:pt x="3074590" y="2692400"/>
                  <a:pt x="3443419" y="2765756"/>
                  <a:pt x="3759596" y="2912468"/>
                </a:cubicBezTo>
                <a:cubicBezTo>
                  <a:pt x="4075774" y="3059047"/>
                  <a:pt x="4344392" y="3271772"/>
                  <a:pt x="4565451" y="3550643"/>
                </a:cubicBezTo>
                <a:cubicBezTo>
                  <a:pt x="4786510" y="3829381"/>
                  <a:pt x="4961069" y="4165005"/>
                  <a:pt x="5089128" y="4557515"/>
                </a:cubicBezTo>
                <a:cubicBezTo>
                  <a:pt x="5217318" y="4949892"/>
                  <a:pt x="5306218" y="5393995"/>
                  <a:pt x="5355828" y="5889824"/>
                </a:cubicBezTo>
                <a:lnTo>
                  <a:pt x="5355828" y="6460332"/>
                </a:lnTo>
                <a:cubicBezTo>
                  <a:pt x="5310319" y="6952986"/>
                  <a:pt x="5222478" y="7395965"/>
                  <a:pt x="5092303" y="7789268"/>
                </a:cubicBezTo>
                <a:cubicBezTo>
                  <a:pt x="4962128" y="8182439"/>
                  <a:pt x="4786510" y="8517732"/>
                  <a:pt x="4565451" y="8795147"/>
                </a:cubicBezTo>
                <a:cubicBezTo>
                  <a:pt x="4344392" y="9072563"/>
                  <a:pt x="4074715" y="9284759"/>
                  <a:pt x="3756421" y="9431735"/>
                </a:cubicBezTo>
                <a:cubicBezTo>
                  <a:pt x="3438260" y="9578578"/>
                  <a:pt x="3066322" y="9652000"/>
                  <a:pt x="2640607" y="9652000"/>
                </a:cubicBezTo>
                <a:cubicBezTo>
                  <a:pt x="2248098" y="9652000"/>
                  <a:pt x="1889587" y="9567267"/>
                  <a:pt x="1565076" y="9397802"/>
                </a:cubicBezTo>
                <a:cubicBezTo>
                  <a:pt x="1240697" y="9228204"/>
                  <a:pt x="961760" y="8990410"/>
                  <a:pt x="728265" y="8684419"/>
                </a:cubicBezTo>
                <a:cubicBezTo>
                  <a:pt x="494770" y="8378429"/>
                  <a:pt x="314986" y="8017603"/>
                  <a:pt x="188912" y="7601943"/>
                </a:cubicBezTo>
                <a:cubicBezTo>
                  <a:pt x="62970" y="7186282"/>
                  <a:pt x="0" y="6734506"/>
                  <a:pt x="0" y="6246615"/>
                </a:cubicBezTo>
                <a:close/>
                <a:moveTo>
                  <a:pt x="1147167" y="6113066"/>
                </a:moveTo>
                <a:lnTo>
                  <a:pt x="1147167" y="6243440"/>
                </a:lnTo>
                <a:cubicBezTo>
                  <a:pt x="1147167" y="6578270"/>
                  <a:pt x="1181364" y="6892463"/>
                  <a:pt x="1249759" y="7186018"/>
                </a:cubicBezTo>
                <a:cubicBezTo>
                  <a:pt x="1318154" y="7479441"/>
                  <a:pt x="1424781" y="7737806"/>
                  <a:pt x="1569640" y="7961115"/>
                </a:cubicBezTo>
                <a:cubicBezTo>
                  <a:pt x="1714632" y="8184423"/>
                  <a:pt x="1898980" y="8359114"/>
                  <a:pt x="2122685" y="8485188"/>
                </a:cubicBezTo>
                <a:cubicBezTo>
                  <a:pt x="2346391" y="8611130"/>
                  <a:pt x="2613554" y="8674100"/>
                  <a:pt x="2924175" y="8674100"/>
                </a:cubicBezTo>
                <a:cubicBezTo>
                  <a:pt x="3305307" y="8674100"/>
                  <a:pt x="3619103" y="8593469"/>
                  <a:pt x="3865562" y="8432205"/>
                </a:cubicBezTo>
                <a:cubicBezTo>
                  <a:pt x="4112021" y="8270942"/>
                  <a:pt x="4309797" y="8058084"/>
                  <a:pt x="4458890" y="7793633"/>
                </a:cubicBezTo>
                <a:cubicBezTo>
                  <a:pt x="4608115" y="7529050"/>
                  <a:pt x="4724135" y="7241713"/>
                  <a:pt x="4806950" y="6931621"/>
                </a:cubicBezTo>
                <a:lnTo>
                  <a:pt x="4806950" y="5437188"/>
                </a:lnTo>
                <a:cubicBezTo>
                  <a:pt x="4757208" y="5209779"/>
                  <a:pt x="4685704" y="4989645"/>
                  <a:pt x="4592439" y="4776788"/>
                </a:cubicBezTo>
                <a:cubicBezTo>
                  <a:pt x="4499173" y="4563798"/>
                  <a:pt x="4379052" y="4373629"/>
                  <a:pt x="4232076" y="4206280"/>
                </a:cubicBezTo>
                <a:cubicBezTo>
                  <a:pt x="4085100" y="4038799"/>
                  <a:pt x="3904919" y="3905515"/>
                  <a:pt x="3691532" y="3806429"/>
                </a:cubicBezTo>
                <a:cubicBezTo>
                  <a:pt x="3478278" y="3707210"/>
                  <a:pt x="3226660" y="3657600"/>
                  <a:pt x="2936676" y="3657600"/>
                </a:cubicBezTo>
                <a:cubicBezTo>
                  <a:pt x="2621822" y="3657600"/>
                  <a:pt x="2351484" y="3722688"/>
                  <a:pt x="2125662" y="3852863"/>
                </a:cubicBezTo>
                <a:cubicBezTo>
                  <a:pt x="1899972" y="3983038"/>
                  <a:pt x="1714632" y="4160838"/>
                  <a:pt x="1569640" y="4386263"/>
                </a:cubicBezTo>
                <a:cubicBezTo>
                  <a:pt x="1424781" y="4611556"/>
                  <a:pt x="1318154" y="4872038"/>
                  <a:pt x="1249759" y="5167710"/>
                </a:cubicBezTo>
                <a:cubicBezTo>
                  <a:pt x="1181364" y="5463250"/>
                  <a:pt x="1147167" y="5778368"/>
                  <a:pt x="1147167" y="6113066"/>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446" name="Freeform 446"/>
          <p:cNvSpPr/>
          <p:nvPr/>
        </p:nvSpPr>
        <p:spPr>
          <a:xfrm>
            <a:off x="3292964" y="4611417"/>
            <a:ext cx="52572" cy="68069"/>
          </a:xfrm>
          <a:custGeom>
            <a:avLst/>
            <a:gdLst/>
            <a:ahLst/>
            <a:cxnLst/>
            <a:rect l="0" t="0" r="0" b="0"/>
            <a:pathLst>
              <a:path w="5283200" h="6832600">
                <a:moveTo>
                  <a:pt x="4132460" y="5156200"/>
                </a:moveTo>
                <a:lnTo>
                  <a:pt x="4132460" y="0"/>
                </a:lnTo>
                <a:lnTo>
                  <a:pt x="5283200" y="0"/>
                </a:lnTo>
                <a:lnTo>
                  <a:pt x="5283200" y="6705600"/>
                </a:lnTo>
                <a:lnTo>
                  <a:pt x="4188420" y="6705600"/>
                </a:lnTo>
                <a:close/>
                <a:moveTo>
                  <a:pt x="4349750" y="3733800"/>
                </a:moveTo>
                <a:lnTo>
                  <a:pt x="4826000" y="3733800"/>
                </a:lnTo>
                <a:cubicBezTo>
                  <a:pt x="4826000" y="4180020"/>
                  <a:pt x="4779499" y="4592175"/>
                  <a:pt x="4686498" y="4970265"/>
                </a:cubicBezTo>
                <a:cubicBezTo>
                  <a:pt x="4593497" y="5348222"/>
                  <a:pt x="4443610" y="5675644"/>
                  <a:pt x="4236839" y="5952530"/>
                </a:cubicBezTo>
                <a:cubicBezTo>
                  <a:pt x="4030067" y="6229417"/>
                  <a:pt x="3759133" y="6445317"/>
                  <a:pt x="3424039" y="6600230"/>
                </a:cubicBezTo>
                <a:cubicBezTo>
                  <a:pt x="3089076" y="6755143"/>
                  <a:pt x="2681750" y="6832600"/>
                  <a:pt x="2202060" y="6832600"/>
                </a:cubicBezTo>
                <a:cubicBezTo>
                  <a:pt x="1875432" y="6832600"/>
                  <a:pt x="1576652" y="6785107"/>
                  <a:pt x="1305718" y="6690122"/>
                </a:cubicBezTo>
                <a:cubicBezTo>
                  <a:pt x="1034917" y="6595005"/>
                  <a:pt x="802282" y="6448227"/>
                  <a:pt x="607814" y="6249790"/>
                </a:cubicBezTo>
                <a:cubicBezTo>
                  <a:pt x="413477" y="6051352"/>
                  <a:pt x="263591" y="5793053"/>
                  <a:pt x="158154" y="5474891"/>
                </a:cubicBezTo>
                <a:cubicBezTo>
                  <a:pt x="52718" y="5156597"/>
                  <a:pt x="0" y="4774208"/>
                  <a:pt x="0" y="4327724"/>
                </a:cubicBezTo>
                <a:lnTo>
                  <a:pt x="0" y="0"/>
                </a:lnTo>
                <a:lnTo>
                  <a:pt x="1147167" y="0"/>
                </a:lnTo>
                <a:lnTo>
                  <a:pt x="1147167" y="4337050"/>
                </a:lnTo>
                <a:cubicBezTo>
                  <a:pt x="1147167" y="4638411"/>
                  <a:pt x="1181298" y="4887252"/>
                  <a:pt x="1249560" y="5083572"/>
                </a:cubicBezTo>
                <a:cubicBezTo>
                  <a:pt x="1317823" y="5279761"/>
                  <a:pt x="1410890" y="5434674"/>
                  <a:pt x="1528762" y="5548313"/>
                </a:cubicBezTo>
                <a:cubicBezTo>
                  <a:pt x="1646634" y="5661819"/>
                  <a:pt x="1778992" y="5741260"/>
                  <a:pt x="1925835" y="5786636"/>
                </a:cubicBezTo>
                <a:cubicBezTo>
                  <a:pt x="2072812" y="5832012"/>
                  <a:pt x="2224881" y="5854700"/>
                  <a:pt x="2382043" y="5854700"/>
                </a:cubicBezTo>
                <a:cubicBezTo>
                  <a:pt x="2870464" y="5854700"/>
                  <a:pt x="3257351" y="5760377"/>
                  <a:pt x="3542704" y="5571729"/>
                </a:cubicBezTo>
                <a:cubicBezTo>
                  <a:pt x="3828189" y="5383081"/>
                  <a:pt x="4034035" y="5128089"/>
                  <a:pt x="4160242" y="4806752"/>
                </a:cubicBezTo>
                <a:cubicBezTo>
                  <a:pt x="4286580" y="4485283"/>
                  <a:pt x="4349750" y="4127633"/>
                  <a:pt x="4349750" y="373380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447" name="Freeform 447"/>
          <p:cNvSpPr/>
          <p:nvPr/>
        </p:nvSpPr>
        <p:spPr>
          <a:xfrm>
            <a:off x="3358958" y="4610152"/>
            <a:ext cx="56275" cy="69335"/>
          </a:xfrm>
          <a:custGeom>
            <a:avLst/>
            <a:gdLst/>
            <a:ahLst/>
            <a:cxnLst/>
            <a:rect l="0" t="0" r="0" b="0"/>
            <a:pathLst>
              <a:path w="5655270" h="6959600">
                <a:moveTo>
                  <a:pt x="2982714" y="6017221"/>
                </a:moveTo>
                <a:cubicBezTo>
                  <a:pt x="3255499" y="6017221"/>
                  <a:pt x="3507647" y="5961394"/>
                  <a:pt x="3739157" y="5849740"/>
                </a:cubicBezTo>
                <a:cubicBezTo>
                  <a:pt x="3970668" y="5738085"/>
                  <a:pt x="4160837" y="5584032"/>
                  <a:pt x="4309665" y="5387579"/>
                </a:cubicBezTo>
                <a:cubicBezTo>
                  <a:pt x="4458493" y="5190993"/>
                  <a:pt x="4543226" y="4966560"/>
                  <a:pt x="4563864" y="4714280"/>
                </a:cubicBezTo>
                <a:lnTo>
                  <a:pt x="5655270" y="4714280"/>
                </a:lnTo>
                <a:cubicBezTo>
                  <a:pt x="5634632" y="5111288"/>
                  <a:pt x="5501282" y="5480381"/>
                  <a:pt x="5255220" y="5821561"/>
                </a:cubicBezTo>
                <a:cubicBezTo>
                  <a:pt x="5009289" y="6162609"/>
                  <a:pt x="4687887" y="6437578"/>
                  <a:pt x="4291012" y="6646466"/>
                </a:cubicBezTo>
                <a:cubicBezTo>
                  <a:pt x="3894137" y="6855221"/>
                  <a:pt x="3458104" y="6959600"/>
                  <a:pt x="2982912" y="6959600"/>
                </a:cubicBezTo>
                <a:cubicBezTo>
                  <a:pt x="2478484" y="6959600"/>
                  <a:pt x="2039209" y="6870700"/>
                  <a:pt x="1665089" y="6692900"/>
                </a:cubicBezTo>
                <a:cubicBezTo>
                  <a:pt x="1290968" y="6515100"/>
                  <a:pt x="980876" y="6271155"/>
                  <a:pt x="734814" y="5961063"/>
                </a:cubicBezTo>
                <a:cubicBezTo>
                  <a:pt x="488883" y="5650839"/>
                  <a:pt x="304932" y="5294115"/>
                  <a:pt x="182959" y="4890890"/>
                </a:cubicBezTo>
                <a:cubicBezTo>
                  <a:pt x="60986" y="4487665"/>
                  <a:pt x="0" y="4060693"/>
                  <a:pt x="0" y="3609975"/>
                </a:cubicBezTo>
                <a:lnTo>
                  <a:pt x="0" y="3349625"/>
                </a:lnTo>
                <a:cubicBezTo>
                  <a:pt x="0" y="2898775"/>
                  <a:pt x="60986" y="2471738"/>
                  <a:pt x="182959" y="2068513"/>
                </a:cubicBezTo>
                <a:cubicBezTo>
                  <a:pt x="304932" y="1665288"/>
                  <a:pt x="488883" y="1308630"/>
                  <a:pt x="734814" y="998538"/>
                </a:cubicBezTo>
                <a:cubicBezTo>
                  <a:pt x="980876" y="688446"/>
                  <a:pt x="1290968" y="444500"/>
                  <a:pt x="1665089" y="266700"/>
                </a:cubicBezTo>
                <a:cubicBezTo>
                  <a:pt x="2039209" y="88900"/>
                  <a:pt x="2478484" y="0"/>
                  <a:pt x="2982912" y="0"/>
                </a:cubicBezTo>
                <a:cubicBezTo>
                  <a:pt x="3507713" y="0"/>
                  <a:pt x="3966500" y="106496"/>
                  <a:pt x="4359275" y="319485"/>
                </a:cubicBezTo>
                <a:cubicBezTo>
                  <a:pt x="4752049" y="532342"/>
                  <a:pt x="5061082" y="821796"/>
                  <a:pt x="5286375" y="1187847"/>
                </a:cubicBezTo>
                <a:cubicBezTo>
                  <a:pt x="5511667" y="1553766"/>
                  <a:pt x="5634632" y="1968236"/>
                  <a:pt x="5655270" y="2431257"/>
                </a:cubicBezTo>
                <a:lnTo>
                  <a:pt x="4563864" y="2431257"/>
                </a:lnTo>
                <a:cubicBezTo>
                  <a:pt x="4543226" y="2154238"/>
                  <a:pt x="4465703" y="1904075"/>
                  <a:pt x="4331295" y="1680766"/>
                </a:cubicBezTo>
                <a:cubicBezTo>
                  <a:pt x="4197019" y="1457325"/>
                  <a:pt x="4015118" y="1278401"/>
                  <a:pt x="3785592" y="1143993"/>
                </a:cubicBezTo>
                <a:cubicBezTo>
                  <a:pt x="3556198" y="1009584"/>
                  <a:pt x="3288572" y="942380"/>
                  <a:pt x="2982714" y="942380"/>
                </a:cubicBezTo>
                <a:cubicBezTo>
                  <a:pt x="2631215" y="942380"/>
                  <a:pt x="2336601" y="1011635"/>
                  <a:pt x="2098873" y="1150144"/>
                </a:cubicBezTo>
                <a:cubicBezTo>
                  <a:pt x="1861277" y="1288654"/>
                  <a:pt x="1673225" y="1474788"/>
                  <a:pt x="1534715" y="1708547"/>
                </a:cubicBezTo>
                <a:cubicBezTo>
                  <a:pt x="1396206" y="1942307"/>
                  <a:pt x="1296987" y="2200805"/>
                  <a:pt x="1237059" y="2484041"/>
                </a:cubicBezTo>
                <a:cubicBezTo>
                  <a:pt x="1177131" y="2767278"/>
                  <a:pt x="1147167" y="3055806"/>
                  <a:pt x="1147167" y="3349625"/>
                </a:cubicBezTo>
                <a:lnTo>
                  <a:pt x="1147167" y="3609975"/>
                </a:lnTo>
                <a:cubicBezTo>
                  <a:pt x="1147167" y="3903663"/>
                  <a:pt x="1176072" y="4193249"/>
                  <a:pt x="1233884" y="4478735"/>
                </a:cubicBezTo>
                <a:cubicBezTo>
                  <a:pt x="1291828" y="4764088"/>
                  <a:pt x="1389988" y="5022586"/>
                  <a:pt x="1528365" y="5254229"/>
                </a:cubicBezTo>
                <a:cubicBezTo>
                  <a:pt x="1666875" y="5485739"/>
                  <a:pt x="1854993" y="5670815"/>
                  <a:pt x="2092721" y="5809457"/>
                </a:cubicBezTo>
                <a:cubicBezTo>
                  <a:pt x="2330450" y="5947966"/>
                  <a:pt x="2627114" y="6017221"/>
                  <a:pt x="2982714" y="6017221"/>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448" name="Freeform 448"/>
          <p:cNvSpPr/>
          <p:nvPr/>
        </p:nvSpPr>
        <p:spPr>
          <a:xfrm>
            <a:off x="3424572" y="4610152"/>
            <a:ext cx="56679" cy="69335"/>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449" name="Freeform 449"/>
          <p:cNvSpPr/>
          <p:nvPr/>
        </p:nvSpPr>
        <p:spPr>
          <a:xfrm>
            <a:off x="3491450" y="4583329"/>
            <a:ext cx="56364" cy="96158"/>
          </a:xfrm>
          <a:custGeom>
            <a:avLst/>
            <a:gdLst/>
            <a:ahLst/>
            <a:cxnLst/>
            <a:rect l="0" t="0" r="0" b="0"/>
            <a:pathLst>
              <a:path w="5664200" h="9652000">
                <a:moveTo>
                  <a:pt x="4517032" y="8221465"/>
                </a:moveTo>
                <a:lnTo>
                  <a:pt x="4517032" y="0"/>
                </a:lnTo>
                <a:lnTo>
                  <a:pt x="5664200" y="0"/>
                </a:lnTo>
                <a:lnTo>
                  <a:pt x="5664200" y="9525000"/>
                </a:lnTo>
                <a:lnTo>
                  <a:pt x="4615656" y="9525000"/>
                </a:lnTo>
                <a:close/>
                <a:moveTo>
                  <a:pt x="0" y="6246615"/>
                </a:moveTo>
                <a:lnTo>
                  <a:pt x="0" y="6116241"/>
                </a:lnTo>
                <a:cubicBezTo>
                  <a:pt x="0" y="5603479"/>
                  <a:pt x="62970" y="5137283"/>
                  <a:pt x="188912" y="4717654"/>
                </a:cubicBezTo>
                <a:cubicBezTo>
                  <a:pt x="314986" y="4297892"/>
                  <a:pt x="494770" y="3937067"/>
                  <a:pt x="728265" y="3635177"/>
                </a:cubicBezTo>
                <a:cubicBezTo>
                  <a:pt x="961760" y="3333287"/>
                  <a:pt x="1240697" y="3100719"/>
                  <a:pt x="1565076" y="2937471"/>
                </a:cubicBezTo>
                <a:cubicBezTo>
                  <a:pt x="1889587" y="2774091"/>
                  <a:pt x="2252265" y="2692400"/>
                  <a:pt x="2653109" y="2692400"/>
                </a:cubicBezTo>
                <a:cubicBezTo>
                  <a:pt x="3074590" y="2692400"/>
                  <a:pt x="3443419" y="2765756"/>
                  <a:pt x="3759596" y="2912468"/>
                </a:cubicBezTo>
                <a:cubicBezTo>
                  <a:pt x="4075774" y="3059047"/>
                  <a:pt x="4344392" y="3271772"/>
                  <a:pt x="4565451" y="3550643"/>
                </a:cubicBezTo>
                <a:cubicBezTo>
                  <a:pt x="4786510" y="3829381"/>
                  <a:pt x="4961069" y="4165005"/>
                  <a:pt x="5089128" y="4557515"/>
                </a:cubicBezTo>
                <a:cubicBezTo>
                  <a:pt x="5217318" y="4949892"/>
                  <a:pt x="5306218" y="5393995"/>
                  <a:pt x="5355828" y="5889824"/>
                </a:cubicBezTo>
                <a:lnTo>
                  <a:pt x="5355828" y="6460332"/>
                </a:lnTo>
                <a:cubicBezTo>
                  <a:pt x="5310319" y="6952986"/>
                  <a:pt x="5222478" y="7395965"/>
                  <a:pt x="5092303" y="7789268"/>
                </a:cubicBezTo>
                <a:cubicBezTo>
                  <a:pt x="4962128" y="8182439"/>
                  <a:pt x="4786510" y="8517732"/>
                  <a:pt x="4565451" y="8795147"/>
                </a:cubicBezTo>
                <a:cubicBezTo>
                  <a:pt x="4344392" y="9072563"/>
                  <a:pt x="4074715" y="9284759"/>
                  <a:pt x="3756421" y="9431735"/>
                </a:cubicBezTo>
                <a:cubicBezTo>
                  <a:pt x="3438260" y="9578578"/>
                  <a:pt x="3066322" y="9652000"/>
                  <a:pt x="2640607" y="9652000"/>
                </a:cubicBezTo>
                <a:cubicBezTo>
                  <a:pt x="2248098" y="9652000"/>
                  <a:pt x="1889587" y="9567267"/>
                  <a:pt x="1565076" y="9397802"/>
                </a:cubicBezTo>
                <a:cubicBezTo>
                  <a:pt x="1240697" y="9228204"/>
                  <a:pt x="961760" y="8990410"/>
                  <a:pt x="728265" y="8684419"/>
                </a:cubicBezTo>
                <a:cubicBezTo>
                  <a:pt x="494770" y="8378429"/>
                  <a:pt x="314986" y="8017603"/>
                  <a:pt x="188912" y="7601943"/>
                </a:cubicBezTo>
                <a:cubicBezTo>
                  <a:pt x="62970" y="7186282"/>
                  <a:pt x="0" y="6734506"/>
                  <a:pt x="0" y="6246615"/>
                </a:cubicBezTo>
                <a:close/>
                <a:moveTo>
                  <a:pt x="1147167" y="6113066"/>
                </a:moveTo>
                <a:lnTo>
                  <a:pt x="1147167" y="6243440"/>
                </a:lnTo>
                <a:cubicBezTo>
                  <a:pt x="1147167" y="6578270"/>
                  <a:pt x="1181364" y="6892463"/>
                  <a:pt x="1249759" y="7186018"/>
                </a:cubicBezTo>
                <a:cubicBezTo>
                  <a:pt x="1318154" y="7479441"/>
                  <a:pt x="1424781" y="7737806"/>
                  <a:pt x="1569640" y="7961115"/>
                </a:cubicBezTo>
                <a:cubicBezTo>
                  <a:pt x="1714632" y="8184423"/>
                  <a:pt x="1898980" y="8359114"/>
                  <a:pt x="2122685" y="8485188"/>
                </a:cubicBezTo>
                <a:cubicBezTo>
                  <a:pt x="2346391" y="8611130"/>
                  <a:pt x="2613554" y="8674100"/>
                  <a:pt x="2924175" y="8674100"/>
                </a:cubicBezTo>
                <a:cubicBezTo>
                  <a:pt x="3305307" y="8674100"/>
                  <a:pt x="3619103" y="8593469"/>
                  <a:pt x="3865562" y="8432205"/>
                </a:cubicBezTo>
                <a:cubicBezTo>
                  <a:pt x="4112021" y="8270942"/>
                  <a:pt x="4309797" y="8058084"/>
                  <a:pt x="4458890" y="7793633"/>
                </a:cubicBezTo>
                <a:cubicBezTo>
                  <a:pt x="4608115" y="7529050"/>
                  <a:pt x="4724135" y="7241713"/>
                  <a:pt x="4806950" y="6931621"/>
                </a:cubicBezTo>
                <a:lnTo>
                  <a:pt x="4806950" y="5437188"/>
                </a:lnTo>
                <a:cubicBezTo>
                  <a:pt x="4757208" y="5209779"/>
                  <a:pt x="4685704" y="4989645"/>
                  <a:pt x="4592439" y="4776788"/>
                </a:cubicBezTo>
                <a:cubicBezTo>
                  <a:pt x="4499173" y="4563798"/>
                  <a:pt x="4379052" y="4373629"/>
                  <a:pt x="4232076" y="4206280"/>
                </a:cubicBezTo>
                <a:cubicBezTo>
                  <a:pt x="4085100" y="4038799"/>
                  <a:pt x="3904919" y="3905515"/>
                  <a:pt x="3691532" y="3806429"/>
                </a:cubicBezTo>
                <a:cubicBezTo>
                  <a:pt x="3478278" y="3707210"/>
                  <a:pt x="3226660" y="3657600"/>
                  <a:pt x="2936676" y="3657600"/>
                </a:cubicBezTo>
                <a:cubicBezTo>
                  <a:pt x="2621822" y="3657600"/>
                  <a:pt x="2351484" y="3722688"/>
                  <a:pt x="2125662" y="3852863"/>
                </a:cubicBezTo>
                <a:cubicBezTo>
                  <a:pt x="1899972" y="3983038"/>
                  <a:pt x="1714632" y="4160838"/>
                  <a:pt x="1569640" y="4386263"/>
                </a:cubicBezTo>
                <a:cubicBezTo>
                  <a:pt x="1424781" y="4611556"/>
                  <a:pt x="1318154" y="4872038"/>
                  <a:pt x="1249759" y="5167710"/>
                </a:cubicBezTo>
                <a:cubicBezTo>
                  <a:pt x="1181364" y="5463250"/>
                  <a:pt x="1147167" y="5778368"/>
                  <a:pt x="1147167" y="6113066"/>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450" name="Freeform 450"/>
          <p:cNvSpPr/>
          <p:nvPr/>
        </p:nvSpPr>
        <p:spPr>
          <a:xfrm>
            <a:off x="3590453" y="4611417"/>
            <a:ext cx="89351" cy="66804"/>
          </a:xfrm>
          <a:custGeom>
            <a:avLst/>
            <a:gdLst/>
            <a:ahLst/>
            <a:cxnLst/>
            <a:rect l="0" t="0" r="0" b="0"/>
            <a:pathLst>
              <a:path w="8979296" h="6705600">
                <a:moveTo>
                  <a:pt x="2306835" y="5515769"/>
                </a:moveTo>
                <a:lnTo>
                  <a:pt x="4030662" y="0"/>
                </a:lnTo>
                <a:lnTo>
                  <a:pt x="4787304" y="0"/>
                </a:lnTo>
                <a:lnTo>
                  <a:pt x="4638476" y="1097161"/>
                </a:lnTo>
                <a:lnTo>
                  <a:pt x="2883495" y="6705600"/>
                </a:lnTo>
                <a:lnTo>
                  <a:pt x="2145506" y="6705600"/>
                </a:lnTo>
                <a:close/>
                <a:moveTo>
                  <a:pt x="1147167" y="0"/>
                </a:moveTo>
                <a:lnTo>
                  <a:pt x="2616795" y="5577682"/>
                </a:lnTo>
                <a:lnTo>
                  <a:pt x="2722364" y="6705600"/>
                </a:lnTo>
                <a:lnTo>
                  <a:pt x="1947068" y="6705600"/>
                </a:lnTo>
                <a:lnTo>
                  <a:pt x="0" y="0"/>
                </a:lnTo>
                <a:close/>
                <a:moveTo>
                  <a:pt x="6436717" y="5534422"/>
                </a:moveTo>
                <a:lnTo>
                  <a:pt x="7838281" y="0"/>
                </a:lnTo>
                <a:lnTo>
                  <a:pt x="8979296" y="0"/>
                </a:lnTo>
                <a:lnTo>
                  <a:pt x="7032029" y="6705600"/>
                </a:lnTo>
                <a:lnTo>
                  <a:pt x="6263084" y="6705600"/>
                </a:lnTo>
                <a:close/>
                <a:moveTo>
                  <a:pt x="4954785" y="0"/>
                </a:moveTo>
                <a:lnTo>
                  <a:pt x="6641504" y="5422702"/>
                </a:lnTo>
                <a:lnTo>
                  <a:pt x="6833592" y="6705600"/>
                </a:lnTo>
                <a:lnTo>
                  <a:pt x="6101953" y="6705600"/>
                </a:lnTo>
                <a:lnTo>
                  <a:pt x="4297362" y="1084660"/>
                </a:lnTo>
                <a:lnTo>
                  <a:pt x="4148534" y="0"/>
                </a:ln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451" name="Freeform 451"/>
          <p:cNvSpPr/>
          <p:nvPr/>
        </p:nvSpPr>
        <p:spPr>
          <a:xfrm>
            <a:off x="3690315" y="4586998"/>
            <a:ext cx="13522" cy="91224"/>
          </a:xfrm>
          <a:custGeom>
            <a:avLst/>
            <a:gdLst/>
            <a:ahLst/>
            <a:cxnLst/>
            <a:rect l="0" t="0" r="0" b="0"/>
            <a:pathLst>
              <a:path w="1358900" h="9156700">
                <a:moveTo>
                  <a:pt x="1236067" y="2451100"/>
                </a:moveTo>
                <a:lnTo>
                  <a:pt x="1236067" y="9156700"/>
                </a:lnTo>
                <a:lnTo>
                  <a:pt x="88900" y="9156700"/>
                </a:lnTo>
                <a:lnTo>
                  <a:pt x="88900" y="2451100"/>
                </a:lnTo>
                <a:close/>
                <a:moveTo>
                  <a:pt x="0" y="663179"/>
                </a:moveTo>
                <a:cubicBezTo>
                  <a:pt x="0" y="477309"/>
                  <a:pt x="56819" y="320345"/>
                  <a:pt x="170457" y="192286"/>
                </a:cubicBezTo>
                <a:cubicBezTo>
                  <a:pt x="284228" y="64096"/>
                  <a:pt x="452834" y="0"/>
                  <a:pt x="676275" y="0"/>
                </a:cubicBezTo>
                <a:cubicBezTo>
                  <a:pt x="895614" y="0"/>
                  <a:pt x="1064220" y="64096"/>
                  <a:pt x="1182092" y="192286"/>
                </a:cubicBezTo>
                <a:cubicBezTo>
                  <a:pt x="1299964" y="320345"/>
                  <a:pt x="1358900" y="477309"/>
                  <a:pt x="1358900" y="663179"/>
                </a:cubicBezTo>
                <a:cubicBezTo>
                  <a:pt x="1358900" y="840979"/>
                  <a:pt x="1299964" y="992916"/>
                  <a:pt x="1182092" y="1118990"/>
                </a:cubicBezTo>
                <a:cubicBezTo>
                  <a:pt x="1064220" y="1245063"/>
                  <a:pt x="895614" y="1308100"/>
                  <a:pt x="676275" y="1308100"/>
                </a:cubicBezTo>
                <a:cubicBezTo>
                  <a:pt x="452834" y="1308100"/>
                  <a:pt x="284228" y="1245063"/>
                  <a:pt x="170457" y="1118990"/>
                </a:cubicBezTo>
                <a:cubicBezTo>
                  <a:pt x="56819" y="992916"/>
                  <a:pt x="0" y="840979"/>
                  <a:pt x="0" y="663179"/>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452" name="Freeform 452"/>
          <p:cNvSpPr/>
          <p:nvPr/>
        </p:nvSpPr>
        <p:spPr>
          <a:xfrm>
            <a:off x="3712393" y="4595159"/>
            <a:ext cx="36388" cy="84328"/>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453" name="Freeform 453"/>
          <p:cNvSpPr/>
          <p:nvPr/>
        </p:nvSpPr>
        <p:spPr>
          <a:xfrm>
            <a:off x="3761136" y="4583329"/>
            <a:ext cx="52487" cy="94829"/>
          </a:xfrm>
          <a:custGeom>
            <a:avLst/>
            <a:gdLst/>
            <a:ahLst/>
            <a:cxnLst/>
            <a:rect l="0" t="0" r="0" b="0"/>
            <a:pathLst>
              <a:path w="5274667" h="9518650">
                <a:moveTo>
                  <a:pt x="1147167" y="0"/>
                </a:moveTo>
                <a:lnTo>
                  <a:pt x="1147167" y="9518650"/>
                </a:lnTo>
                <a:lnTo>
                  <a:pt x="0" y="9518650"/>
                </a:lnTo>
                <a:lnTo>
                  <a:pt x="0" y="0"/>
                </a:lnTo>
                <a:close/>
                <a:moveTo>
                  <a:pt x="874315" y="5905500"/>
                </a:moveTo>
                <a:lnTo>
                  <a:pt x="396875" y="5905500"/>
                </a:lnTo>
                <a:cubicBezTo>
                  <a:pt x="396875" y="5445655"/>
                  <a:pt x="463086" y="5019940"/>
                  <a:pt x="595510" y="4628357"/>
                </a:cubicBezTo>
                <a:cubicBezTo>
                  <a:pt x="727934" y="4236773"/>
                  <a:pt x="914069" y="3895990"/>
                  <a:pt x="1153914" y="3606007"/>
                </a:cubicBezTo>
                <a:cubicBezTo>
                  <a:pt x="1393891" y="3315891"/>
                  <a:pt x="1680368" y="3091128"/>
                  <a:pt x="2013346" y="2931716"/>
                </a:cubicBezTo>
                <a:cubicBezTo>
                  <a:pt x="2346457" y="2772172"/>
                  <a:pt x="2715749" y="2692400"/>
                  <a:pt x="3121223" y="2692400"/>
                </a:cubicBezTo>
                <a:cubicBezTo>
                  <a:pt x="3452217" y="2692400"/>
                  <a:pt x="3750071" y="2736785"/>
                  <a:pt x="4014787" y="2825552"/>
                </a:cubicBezTo>
                <a:cubicBezTo>
                  <a:pt x="4279635" y="2914320"/>
                  <a:pt x="4506185" y="3055740"/>
                  <a:pt x="4694435" y="3249811"/>
                </a:cubicBezTo>
                <a:cubicBezTo>
                  <a:pt x="4882686" y="3443883"/>
                  <a:pt x="5026421" y="3694775"/>
                  <a:pt x="5125640" y="4002485"/>
                </a:cubicBezTo>
                <a:cubicBezTo>
                  <a:pt x="5224991" y="4310063"/>
                  <a:pt x="5274667" y="4684845"/>
                  <a:pt x="5274667" y="5126832"/>
                </a:cubicBezTo>
                <a:lnTo>
                  <a:pt x="5274667" y="9518650"/>
                </a:lnTo>
                <a:lnTo>
                  <a:pt x="4127500" y="9518650"/>
                </a:lnTo>
                <a:lnTo>
                  <a:pt x="4127500" y="5113536"/>
                </a:lnTo>
                <a:cubicBezTo>
                  <a:pt x="4127500" y="4762434"/>
                  <a:pt x="4075707" y="4480521"/>
                  <a:pt x="3972123" y="4267796"/>
                </a:cubicBezTo>
                <a:cubicBezTo>
                  <a:pt x="3868671" y="4055071"/>
                  <a:pt x="3717594" y="3900223"/>
                  <a:pt x="3518892" y="3803254"/>
                </a:cubicBezTo>
                <a:cubicBezTo>
                  <a:pt x="3320322" y="3706151"/>
                  <a:pt x="3076178" y="3657600"/>
                  <a:pt x="2786459" y="3657600"/>
                </a:cubicBezTo>
                <a:cubicBezTo>
                  <a:pt x="2500841" y="3657600"/>
                  <a:pt x="2241087" y="3717330"/>
                  <a:pt x="2007195" y="3836790"/>
                </a:cubicBezTo>
                <a:cubicBezTo>
                  <a:pt x="1773435" y="3956117"/>
                  <a:pt x="1572749" y="4120754"/>
                  <a:pt x="1405135" y="4330700"/>
                </a:cubicBezTo>
                <a:cubicBezTo>
                  <a:pt x="1237522" y="4540647"/>
                  <a:pt x="1107148" y="4780492"/>
                  <a:pt x="1014015" y="5050235"/>
                </a:cubicBezTo>
                <a:cubicBezTo>
                  <a:pt x="920882" y="5319845"/>
                  <a:pt x="874315" y="5604934"/>
                  <a:pt x="874315" y="590550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454" name="Freeform 454"/>
          <p:cNvSpPr/>
          <p:nvPr/>
        </p:nvSpPr>
        <p:spPr>
          <a:xfrm>
            <a:off x="3852998" y="4595159"/>
            <a:ext cx="36388" cy="84328"/>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455" name="Freeform 455"/>
          <p:cNvSpPr/>
          <p:nvPr/>
        </p:nvSpPr>
        <p:spPr>
          <a:xfrm>
            <a:off x="3901741" y="4583329"/>
            <a:ext cx="52487" cy="94829"/>
          </a:xfrm>
          <a:custGeom>
            <a:avLst/>
            <a:gdLst/>
            <a:ahLst/>
            <a:cxnLst/>
            <a:rect l="0" t="0" r="0" b="0"/>
            <a:pathLst>
              <a:path w="5274667" h="9518650">
                <a:moveTo>
                  <a:pt x="1147167" y="0"/>
                </a:moveTo>
                <a:lnTo>
                  <a:pt x="1147167" y="9518650"/>
                </a:lnTo>
                <a:lnTo>
                  <a:pt x="0" y="9518650"/>
                </a:lnTo>
                <a:lnTo>
                  <a:pt x="0" y="0"/>
                </a:lnTo>
                <a:close/>
                <a:moveTo>
                  <a:pt x="874315" y="5905500"/>
                </a:moveTo>
                <a:lnTo>
                  <a:pt x="396875" y="5905500"/>
                </a:lnTo>
                <a:cubicBezTo>
                  <a:pt x="396875" y="5445655"/>
                  <a:pt x="463086" y="5019940"/>
                  <a:pt x="595510" y="4628357"/>
                </a:cubicBezTo>
                <a:cubicBezTo>
                  <a:pt x="727934" y="4236773"/>
                  <a:pt x="914069" y="3895990"/>
                  <a:pt x="1153914" y="3606007"/>
                </a:cubicBezTo>
                <a:cubicBezTo>
                  <a:pt x="1393891" y="3315891"/>
                  <a:pt x="1680368" y="3091128"/>
                  <a:pt x="2013346" y="2931716"/>
                </a:cubicBezTo>
                <a:cubicBezTo>
                  <a:pt x="2346457" y="2772172"/>
                  <a:pt x="2715749" y="2692400"/>
                  <a:pt x="3121223" y="2692400"/>
                </a:cubicBezTo>
                <a:cubicBezTo>
                  <a:pt x="3452217" y="2692400"/>
                  <a:pt x="3750071" y="2736785"/>
                  <a:pt x="4014787" y="2825552"/>
                </a:cubicBezTo>
                <a:cubicBezTo>
                  <a:pt x="4279635" y="2914320"/>
                  <a:pt x="4506185" y="3055740"/>
                  <a:pt x="4694435" y="3249811"/>
                </a:cubicBezTo>
                <a:cubicBezTo>
                  <a:pt x="4882686" y="3443883"/>
                  <a:pt x="5026421" y="3694775"/>
                  <a:pt x="5125640" y="4002485"/>
                </a:cubicBezTo>
                <a:cubicBezTo>
                  <a:pt x="5224991" y="4310063"/>
                  <a:pt x="5274667" y="4684845"/>
                  <a:pt x="5274667" y="5126832"/>
                </a:cubicBezTo>
                <a:lnTo>
                  <a:pt x="5274667" y="9518650"/>
                </a:lnTo>
                <a:lnTo>
                  <a:pt x="4127500" y="9518650"/>
                </a:lnTo>
                <a:lnTo>
                  <a:pt x="4127500" y="5113536"/>
                </a:lnTo>
                <a:cubicBezTo>
                  <a:pt x="4127500" y="4762434"/>
                  <a:pt x="4075707" y="4480521"/>
                  <a:pt x="3972123" y="4267796"/>
                </a:cubicBezTo>
                <a:cubicBezTo>
                  <a:pt x="3868671" y="4055071"/>
                  <a:pt x="3717594" y="3900223"/>
                  <a:pt x="3518892" y="3803254"/>
                </a:cubicBezTo>
                <a:cubicBezTo>
                  <a:pt x="3320322" y="3706151"/>
                  <a:pt x="3076178" y="3657600"/>
                  <a:pt x="2786459" y="3657600"/>
                </a:cubicBezTo>
                <a:cubicBezTo>
                  <a:pt x="2500841" y="3657600"/>
                  <a:pt x="2241087" y="3717330"/>
                  <a:pt x="2007195" y="3836790"/>
                </a:cubicBezTo>
                <a:cubicBezTo>
                  <a:pt x="1773435" y="3956117"/>
                  <a:pt x="1572749" y="4120754"/>
                  <a:pt x="1405135" y="4330700"/>
                </a:cubicBezTo>
                <a:cubicBezTo>
                  <a:pt x="1237522" y="4540647"/>
                  <a:pt x="1107148" y="4780492"/>
                  <a:pt x="1014015" y="5050235"/>
                </a:cubicBezTo>
                <a:cubicBezTo>
                  <a:pt x="920882" y="5319845"/>
                  <a:pt x="874315" y="5604934"/>
                  <a:pt x="874315" y="590550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456" name="Freeform 456"/>
          <p:cNvSpPr/>
          <p:nvPr/>
        </p:nvSpPr>
        <p:spPr>
          <a:xfrm>
            <a:off x="3967482" y="4610152"/>
            <a:ext cx="56679" cy="69335"/>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457" name="Freeform 457"/>
          <p:cNvSpPr/>
          <p:nvPr/>
        </p:nvSpPr>
        <p:spPr>
          <a:xfrm>
            <a:off x="4065600" y="4610152"/>
            <a:ext cx="53118" cy="69335"/>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458" name="Freeform 458"/>
          <p:cNvSpPr/>
          <p:nvPr/>
        </p:nvSpPr>
        <p:spPr>
          <a:xfrm>
            <a:off x="4132857" y="4611417"/>
            <a:ext cx="52572" cy="68069"/>
          </a:xfrm>
          <a:custGeom>
            <a:avLst/>
            <a:gdLst/>
            <a:ahLst/>
            <a:cxnLst/>
            <a:rect l="0" t="0" r="0" b="0"/>
            <a:pathLst>
              <a:path w="5283200" h="6832600">
                <a:moveTo>
                  <a:pt x="4132460" y="5156200"/>
                </a:moveTo>
                <a:lnTo>
                  <a:pt x="4132460" y="0"/>
                </a:lnTo>
                <a:lnTo>
                  <a:pt x="5283200" y="0"/>
                </a:lnTo>
                <a:lnTo>
                  <a:pt x="5283200" y="6705600"/>
                </a:lnTo>
                <a:lnTo>
                  <a:pt x="4188420" y="6705600"/>
                </a:lnTo>
                <a:close/>
                <a:moveTo>
                  <a:pt x="4349750" y="3733800"/>
                </a:moveTo>
                <a:lnTo>
                  <a:pt x="4826000" y="3733800"/>
                </a:lnTo>
                <a:cubicBezTo>
                  <a:pt x="4826000" y="4180020"/>
                  <a:pt x="4779499" y="4592175"/>
                  <a:pt x="4686498" y="4970265"/>
                </a:cubicBezTo>
                <a:cubicBezTo>
                  <a:pt x="4593497" y="5348222"/>
                  <a:pt x="4443610" y="5675644"/>
                  <a:pt x="4236839" y="5952530"/>
                </a:cubicBezTo>
                <a:cubicBezTo>
                  <a:pt x="4030067" y="6229417"/>
                  <a:pt x="3759133" y="6445317"/>
                  <a:pt x="3424039" y="6600230"/>
                </a:cubicBezTo>
                <a:cubicBezTo>
                  <a:pt x="3089076" y="6755143"/>
                  <a:pt x="2681750" y="6832600"/>
                  <a:pt x="2202060" y="6832600"/>
                </a:cubicBezTo>
                <a:cubicBezTo>
                  <a:pt x="1875432" y="6832600"/>
                  <a:pt x="1576652" y="6785107"/>
                  <a:pt x="1305718" y="6690122"/>
                </a:cubicBezTo>
                <a:cubicBezTo>
                  <a:pt x="1034917" y="6595005"/>
                  <a:pt x="802282" y="6448227"/>
                  <a:pt x="607814" y="6249790"/>
                </a:cubicBezTo>
                <a:cubicBezTo>
                  <a:pt x="413477" y="6051352"/>
                  <a:pt x="263591" y="5793053"/>
                  <a:pt x="158154" y="5474891"/>
                </a:cubicBezTo>
                <a:cubicBezTo>
                  <a:pt x="52718" y="5156597"/>
                  <a:pt x="0" y="4774208"/>
                  <a:pt x="0" y="4327724"/>
                </a:cubicBezTo>
                <a:lnTo>
                  <a:pt x="0" y="0"/>
                </a:lnTo>
                <a:lnTo>
                  <a:pt x="1147167" y="0"/>
                </a:lnTo>
                <a:lnTo>
                  <a:pt x="1147167" y="4337050"/>
                </a:lnTo>
                <a:cubicBezTo>
                  <a:pt x="1147167" y="4638411"/>
                  <a:pt x="1181298" y="4887252"/>
                  <a:pt x="1249560" y="5083572"/>
                </a:cubicBezTo>
                <a:cubicBezTo>
                  <a:pt x="1317823" y="5279761"/>
                  <a:pt x="1410890" y="5434674"/>
                  <a:pt x="1528762" y="5548313"/>
                </a:cubicBezTo>
                <a:cubicBezTo>
                  <a:pt x="1646634" y="5661819"/>
                  <a:pt x="1778992" y="5741260"/>
                  <a:pt x="1925835" y="5786636"/>
                </a:cubicBezTo>
                <a:cubicBezTo>
                  <a:pt x="2072812" y="5832012"/>
                  <a:pt x="2224881" y="5854700"/>
                  <a:pt x="2382043" y="5854700"/>
                </a:cubicBezTo>
                <a:cubicBezTo>
                  <a:pt x="2870464" y="5854700"/>
                  <a:pt x="3257351" y="5760377"/>
                  <a:pt x="3542704" y="5571729"/>
                </a:cubicBezTo>
                <a:cubicBezTo>
                  <a:pt x="3828189" y="5383081"/>
                  <a:pt x="4034035" y="5128089"/>
                  <a:pt x="4160242" y="4806752"/>
                </a:cubicBezTo>
                <a:cubicBezTo>
                  <a:pt x="4286580" y="4485283"/>
                  <a:pt x="4349750" y="4127633"/>
                  <a:pt x="4349750" y="373380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459" name="Freeform 459"/>
          <p:cNvSpPr/>
          <p:nvPr/>
        </p:nvSpPr>
        <p:spPr>
          <a:xfrm>
            <a:off x="4201756" y="4610151"/>
            <a:ext cx="56405" cy="93754"/>
          </a:xfrm>
          <a:custGeom>
            <a:avLst/>
            <a:gdLst/>
            <a:ahLst/>
            <a:cxnLst/>
            <a:rect l="0" t="0" r="0" b="0"/>
            <a:pathLst>
              <a:path w="5668367" h="9410700">
                <a:moveTo>
                  <a:pt x="1147167" y="1412082"/>
                </a:moveTo>
                <a:lnTo>
                  <a:pt x="1147167" y="9410700"/>
                </a:lnTo>
                <a:lnTo>
                  <a:pt x="0" y="9410700"/>
                </a:lnTo>
                <a:lnTo>
                  <a:pt x="0" y="127000"/>
                </a:lnTo>
                <a:lnTo>
                  <a:pt x="1048345" y="127000"/>
                </a:lnTo>
                <a:close/>
                <a:moveTo>
                  <a:pt x="5668367" y="3423841"/>
                </a:moveTo>
                <a:lnTo>
                  <a:pt x="5668367" y="3554215"/>
                </a:lnTo>
                <a:cubicBezTo>
                  <a:pt x="5668367" y="4042106"/>
                  <a:pt x="5610489" y="4493882"/>
                  <a:pt x="5494734" y="4909543"/>
                </a:cubicBezTo>
                <a:cubicBezTo>
                  <a:pt x="5379111" y="5325203"/>
                  <a:pt x="5210770" y="5686029"/>
                  <a:pt x="4989710" y="5992019"/>
                </a:cubicBezTo>
                <a:cubicBezTo>
                  <a:pt x="4768783" y="6298010"/>
                  <a:pt x="4497189" y="6535804"/>
                  <a:pt x="4174926" y="6705402"/>
                </a:cubicBezTo>
                <a:cubicBezTo>
                  <a:pt x="3852796" y="6874867"/>
                  <a:pt x="3483107" y="6959600"/>
                  <a:pt x="3065859" y="6959600"/>
                </a:cubicBezTo>
                <a:cubicBezTo>
                  <a:pt x="2640409" y="6959600"/>
                  <a:pt x="2264502" y="6889286"/>
                  <a:pt x="1938139" y="6748661"/>
                </a:cubicBezTo>
                <a:cubicBezTo>
                  <a:pt x="1611775" y="6607903"/>
                  <a:pt x="1334955" y="6403116"/>
                  <a:pt x="1107678" y="6134299"/>
                </a:cubicBezTo>
                <a:cubicBezTo>
                  <a:pt x="880533" y="5865482"/>
                  <a:pt x="699822" y="5542889"/>
                  <a:pt x="565546" y="5166519"/>
                </a:cubicBezTo>
                <a:cubicBezTo>
                  <a:pt x="431403" y="4790017"/>
                  <a:pt x="339526" y="4366022"/>
                  <a:pt x="289917" y="3894535"/>
                </a:cubicBezTo>
                <a:lnTo>
                  <a:pt x="289917" y="3199607"/>
                </a:lnTo>
                <a:cubicBezTo>
                  <a:pt x="339526" y="2703513"/>
                  <a:pt x="432461" y="2259145"/>
                  <a:pt x="568721" y="1866504"/>
                </a:cubicBezTo>
                <a:cubicBezTo>
                  <a:pt x="704982" y="1473730"/>
                  <a:pt x="885692" y="1137841"/>
                  <a:pt x="1110853" y="858838"/>
                </a:cubicBezTo>
                <a:cubicBezTo>
                  <a:pt x="1336013" y="579703"/>
                  <a:pt x="1609725" y="366779"/>
                  <a:pt x="1931987" y="220068"/>
                </a:cubicBezTo>
                <a:cubicBezTo>
                  <a:pt x="2254250" y="73356"/>
                  <a:pt x="2625989" y="0"/>
                  <a:pt x="3047206" y="0"/>
                </a:cubicBezTo>
                <a:cubicBezTo>
                  <a:pt x="3468687" y="0"/>
                  <a:pt x="3842543" y="81691"/>
                  <a:pt x="4168775" y="245071"/>
                </a:cubicBezTo>
                <a:cubicBezTo>
                  <a:pt x="4495138" y="408319"/>
                  <a:pt x="4769842" y="640887"/>
                  <a:pt x="4992885" y="942777"/>
                </a:cubicBezTo>
                <a:cubicBezTo>
                  <a:pt x="5215929" y="1244667"/>
                  <a:pt x="5384270" y="1605492"/>
                  <a:pt x="5497909" y="2025254"/>
                </a:cubicBezTo>
                <a:cubicBezTo>
                  <a:pt x="5611547" y="2444883"/>
                  <a:pt x="5668367" y="2911079"/>
                  <a:pt x="5668367" y="3423841"/>
                </a:cubicBezTo>
                <a:close/>
                <a:moveTo>
                  <a:pt x="4521200" y="3553222"/>
                </a:moveTo>
                <a:lnTo>
                  <a:pt x="4521200" y="3422849"/>
                </a:lnTo>
                <a:cubicBezTo>
                  <a:pt x="4521200" y="3087754"/>
                  <a:pt x="4486010" y="2772305"/>
                  <a:pt x="4415631" y="2476500"/>
                </a:cubicBezTo>
                <a:cubicBezTo>
                  <a:pt x="4345384" y="2180564"/>
                  <a:pt x="4236706" y="1919883"/>
                  <a:pt x="4089598" y="1694458"/>
                </a:cubicBezTo>
                <a:cubicBezTo>
                  <a:pt x="3942622" y="1468901"/>
                  <a:pt x="3755297" y="1290969"/>
                  <a:pt x="3527623" y="1160661"/>
                </a:cubicBezTo>
                <a:cubicBezTo>
                  <a:pt x="3299949" y="1030354"/>
                  <a:pt x="3028817" y="965200"/>
                  <a:pt x="2714228" y="965200"/>
                </a:cubicBezTo>
                <a:cubicBezTo>
                  <a:pt x="2424377" y="965200"/>
                  <a:pt x="2172824" y="1014810"/>
                  <a:pt x="1959570" y="1114029"/>
                </a:cubicBezTo>
                <a:cubicBezTo>
                  <a:pt x="1746316" y="1213247"/>
                  <a:pt x="1565142" y="1346664"/>
                  <a:pt x="1416050" y="1514277"/>
                </a:cubicBezTo>
                <a:cubicBezTo>
                  <a:pt x="1267089" y="1681890"/>
                  <a:pt x="1146042" y="1872258"/>
                  <a:pt x="1052909" y="2085380"/>
                </a:cubicBezTo>
                <a:cubicBezTo>
                  <a:pt x="959776" y="2298370"/>
                  <a:pt x="890389" y="2518701"/>
                  <a:pt x="844748" y="2746375"/>
                </a:cubicBezTo>
                <a:lnTo>
                  <a:pt x="844748" y="4353918"/>
                </a:lnTo>
                <a:cubicBezTo>
                  <a:pt x="927562" y="4643504"/>
                  <a:pt x="1043450" y="4915562"/>
                  <a:pt x="1192410" y="5170091"/>
                </a:cubicBezTo>
                <a:cubicBezTo>
                  <a:pt x="1341503" y="5424488"/>
                  <a:pt x="1540271" y="5629275"/>
                  <a:pt x="1788715" y="5784454"/>
                </a:cubicBezTo>
                <a:cubicBezTo>
                  <a:pt x="2037159" y="5939632"/>
                  <a:pt x="2349764" y="6017221"/>
                  <a:pt x="2726531" y="6017221"/>
                </a:cubicBezTo>
                <a:cubicBezTo>
                  <a:pt x="3037019" y="6017221"/>
                  <a:pt x="3305042" y="5952067"/>
                  <a:pt x="3530600" y="5821760"/>
                </a:cubicBezTo>
                <a:cubicBezTo>
                  <a:pt x="3756289" y="5691320"/>
                  <a:pt x="3942622" y="5512330"/>
                  <a:pt x="4089598" y="5284788"/>
                </a:cubicBezTo>
                <a:cubicBezTo>
                  <a:pt x="4236706" y="5057114"/>
                  <a:pt x="4345384" y="4795375"/>
                  <a:pt x="4415631" y="4499571"/>
                </a:cubicBezTo>
                <a:cubicBezTo>
                  <a:pt x="4486010" y="4203767"/>
                  <a:pt x="4521200" y="3888317"/>
                  <a:pt x="4521200" y="3553222"/>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460" name="Freeform 460"/>
          <p:cNvSpPr/>
          <p:nvPr/>
        </p:nvSpPr>
        <p:spPr>
          <a:xfrm>
            <a:off x="4271541" y="4610151"/>
            <a:ext cx="56405" cy="93754"/>
          </a:xfrm>
          <a:custGeom>
            <a:avLst/>
            <a:gdLst/>
            <a:ahLst/>
            <a:cxnLst/>
            <a:rect l="0" t="0" r="0" b="0"/>
            <a:pathLst>
              <a:path w="5668367" h="9410700">
                <a:moveTo>
                  <a:pt x="1147167" y="1412082"/>
                </a:moveTo>
                <a:lnTo>
                  <a:pt x="1147167" y="9410700"/>
                </a:lnTo>
                <a:lnTo>
                  <a:pt x="0" y="9410700"/>
                </a:lnTo>
                <a:lnTo>
                  <a:pt x="0" y="127000"/>
                </a:lnTo>
                <a:lnTo>
                  <a:pt x="1048345" y="127000"/>
                </a:lnTo>
                <a:close/>
                <a:moveTo>
                  <a:pt x="5668367" y="3423841"/>
                </a:moveTo>
                <a:lnTo>
                  <a:pt x="5668367" y="3554215"/>
                </a:lnTo>
                <a:cubicBezTo>
                  <a:pt x="5668367" y="4042106"/>
                  <a:pt x="5610489" y="4493882"/>
                  <a:pt x="5494734" y="4909543"/>
                </a:cubicBezTo>
                <a:cubicBezTo>
                  <a:pt x="5379111" y="5325203"/>
                  <a:pt x="5210770" y="5686029"/>
                  <a:pt x="4989710" y="5992019"/>
                </a:cubicBezTo>
                <a:cubicBezTo>
                  <a:pt x="4768783" y="6298010"/>
                  <a:pt x="4497189" y="6535804"/>
                  <a:pt x="4174926" y="6705402"/>
                </a:cubicBezTo>
                <a:cubicBezTo>
                  <a:pt x="3852796" y="6874867"/>
                  <a:pt x="3483107" y="6959600"/>
                  <a:pt x="3065859" y="6959600"/>
                </a:cubicBezTo>
                <a:cubicBezTo>
                  <a:pt x="2640409" y="6959600"/>
                  <a:pt x="2264502" y="6889286"/>
                  <a:pt x="1938139" y="6748661"/>
                </a:cubicBezTo>
                <a:cubicBezTo>
                  <a:pt x="1611775" y="6607903"/>
                  <a:pt x="1334955" y="6403116"/>
                  <a:pt x="1107678" y="6134299"/>
                </a:cubicBezTo>
                <a:cubicBezTo>
                  <a:pt x="880533" y="5865482"/>
                  <a:pt x="699822" y="5542889"/>
                  <a:pt x="565546" y="5166519"/>
                </a:cubicBezTo>
                <a:cubicBezTo>
                  <a:pt x="431403" y="4790017"/>
                  <a:pt x="339526" y="4366022"/>
                  <a:pt x="289917" y="3894535"/>
                </a:cubicBezTo>
                <a:lnTo>
                  <a:pt x="289917" y="3199607"/>
                </a:lnTo>
                <a:cubicBezTo>
                  <a:pt x="339526" y="2703513"/>
                  <a:pt x="432461" y="2259145"/>
                  <a:pt x="568721" y="1866504"/>
                </a:cubicBezTo>
                <a:cubicBezTo>
                  <a:pt x="704982" y="1473730"/>
                  <a:pt x="885692" y="1137841"/>
                  <a:pt x="1110853" y="858838"/>
                </a:cubicBezTo>
                <a:cubicBezTo>
                  <a:pt x="1336013" y="579703"/>
                  <a:pt x="1609725" y="366779"/>
                  <a:pt x="1931987" y="220068"/>
                </a:cubicBezTo>
                <a:cubicBezTo>
                  <a:pt x="2254250" y="73356"/>
                  <a:pt x="2625989" y="0"/>
                  <a:pt x="3047206" y="0"/>
                </a:cubicBezTo>
                <a:cubicBezTo>
                  <a:pt x="3468687" y="0"/>
                  <a:pt x="3842543" y="81691"/>
                  <a:pt x="4168775" y="245071"/>
                </a:cubicBezTo>
                <a:cubicBezTo>
                  <a:pt x="4495138" y="408319"/>
                  <a:pt x="4769842" y="640887"/>
                  <a:pt x="4992885" y="942777"/>
                </a:cubicBezTo>
                <a:cubicBezTo>
                  <a:pt x="5215929" y="1244667"/>
                  <a:pt x="5384270" y="1605492"/>
                  <a:pt x="5497909" y="2025254"/>
                </a:cubicBezTo>
                <a:cubicBezTo>
                  <a:pt x="5611547" y="2444883"/>
                  <a:pt x="5668367" y="2911079"/>
                  <a:pt x="5668367" y="3423841"/>
                </a:cubicBezTo>
                <a:close/>
                <a:moveTo>
                  <a:pt x="4521200" y="3553222"/>
                </a:moveTo>
                <a:lnTo>
                  <a:pt x="4521200" y="3422849"/>
                </a:lnTo>
                <a:cubicBezTo>
                  <a:pt x="4521200" y="3087754"/>
                  <a:pt x="4486010" y="2772305"/>
                  <a:pt x="4415631" y="2476500"/>
                </a:cubicBezTo>
                <a:cubicBezTo>
                  <a:pt x="4345384" y="2180564"/>
                  <a:pt x="4236706" y="1919883"/>
                  <a:pt x="4089598" y="1694458"/>
                </a:cubicBezTo>
                <a:cubicBezTo>
                  <a:pt x="3942622" y="1468901"/>
                  <a:pt x="3755297" y="1290969"/>
                  <a:pt x="3527623" y="1160661"/>
                </a:cubicBezTo>
                <a:cubicBezTo>
                  <a:pt x="3299949" y="1030354"/>
                  <a:pt x="3028817" y="965200"/>
                  <a:pt x="2714228" y="965200"/>
                </a:cubicBezTo>
                <a:cubicBezTo>
                  <a:pt x="2424377" y="965200"/>
                  <a:pt x="2172824" y="1014810"/>
                  <a:pt x="1959570" y="1114029"/>
                </a:cubicBezTo>
                <a:cubicBezTo>
                  <a:pt x="1746316" y="1213247"/>
                  <a:pt x="1565142" y="1346664"/>
                  <a:pt x="1416050" y="1514277"/>
                </a:cubicBezTo>
                <a:cubicBezTo>
                  <a:pt x="1267089" y="1681890"/>
                  <a:pt x="1146042" y="1872258"/>
                  <a:pt x="1052909" y="2085380"/>
                </a:cubicBezTo>
                <a:cubicBezTo>
                  <a:pt x="959776" y="2298370"/>
                  <a:pt x="890389" y="2518701"/>
                  <a:pt x="844748" y="2746375"/>
                </a:cubicBezTo>
                <a:lnTo>
                  <a:pt x="844748" y="4353918"/>
                </a:lnTo>
                <a:cubicBezTo>
                  <a:pt x="927562" y="4643504"/>
                  <a:pt x="1043450" y="4915562"/>
                  <a:pt x="1192410" y="5170091"/>
                </a:cubicBezTo>
                <a:cubicBezTo>
                  <a:pt x="1341503" y="5424488"/>
                  <a:pt x="1540271" y="5629275"/>
                  <a:pt x="1788715" y="5784454"/>
                </a:cubicBezTo>
                <a:cubicBezTo>
                  <a:pt x="2037159" y="5939632"/>
                  <a:pt x="2349764" y="6017221"/>
                  <a:pt x="2726531" y="6017221"/>
                </a:cubicBezTo>
                <a:cubicBezTo>
                  <a:pt x="3037019" y="6017221"/>
                  <a:pt x="3305042" y="5952067"/>
                  <a:pt x="3530600" y="5821760"/>
                </a:cubicBezTo>
                <a:cubicBezTo>
                  <a:pt x="3756289" y="5691320"/>
                  <a:pt x="3942622" y="5512330"/>
                  <a:pt x="4089598" y="5284788"/>
                </a:cubicBezTo>
                <a:cubicBezTo>
                  <a:pt x="4236706" y="5057114"/>
                  <a:pt x="4345384" y="4795375"/>
                  <a:pt x="4415631" y="4499571"/>
                </a:cubicBezTo>
                <a:cubicBezTo>
                  <a:pt x="4486010" y="4203767"/>
                  <a:pt x="4521200" y="3888317"/>
                  <a:pt x="4521200" y="3553222"/>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461" name="Freeform 461"/>
          <p:cNvSpPr/>
          <p:nvPr/>
        </p:nvSpPr>
        <p:spPr>
          <a:xfrm>
            <a:off x="4338419" y="4610152"/>
            <a:ext cx="60786" cy="69335"/>
          </a:xfrm>
          <a:custGeom>
            <a:avLst/>
            <a:gdLst/>
            <a:ahLst/>
            <a:cxnLst/>
            <a:rect l="0" t="0" r="0" b="0"/>
            <a:pathLst>
              <a:path w="6108700" h="6959600">
                <a:moveTo>
                  <a:pt x="0" y="3554215"/>
                </a:moveTo>
                <a:lnTo>
                  <a:pt x="0" y="3411538"/>
                </a:lnTo>
                <a:cubicBezTo>
                  <a:pt x="0" y="2927615"/>
                  <a:pt x="70246" y="2477890"/>
                  <a:pt x="210740" y="2062361"/>
                </a:cubicBezTo>
                <a:cubicBezTo>
                  <a:pt x="351366" y="1646701"/>
                  <a:pt x="553971" y="1284883"/>
                  <a:pt x="818554" y="976908"/>
                </a:cubicBezTo>
                <a:cubicBezTo>
                  <a:pt x="1083270" y="668801"/>
                  <a:pt x="1403746" y="428956"/>
                  <a:pt x="1779984" y="257374"/>
                </a:cubicBezTo>
                <a:cubicBezTo>
                  <a:pt x="2156221" y="85791"/>
                  <a:pt x="2577901" y="0"/>
                  <a:pt x="3045023" y="0"/>
                </a:cubicBezTo>
                <a:cubicBezTo>
                  <a:pt x="3516378" y="0"/>
                  <a:pt x="3941167" y="85791"/>
                  <a:pt x="4319389" y="257374"/>
                </a:cubicBezTo>
                <a:cubicBezTo>
                  <a:pt x="4697743" y="428956"/>
                  <a:pt x="5020270" y="668801"/>
                  <a:pt x="5286970" y="976908"/>
                </a:cubicBezTo>
                <a:cubicBezTo>
                  <a:pt x="5553670" y="1284883"/>
                  <a:pt x="5757267" y="1646701"/>
                  <a:pt x="5897760" y="2062361"/>
                </a:cubicBezTo>
                <a:cubicBezTo>
                  <a:pt x="6038387" y="2477890"/>
                  <a:pt x="6108700" y="2927615"/>
                  <a:pt x="6108700" y="3411538"/>
                </a:cubicBezTo>
                <a:lnTo>
                  <a:pt x="6108700" y="3554215"/>
                </a:lnTo>
                <a:cubicBezTo>
                  <a:pt x="6108700" y="4038005"/>
                  <a:pt x="6038387" y="4486672"/>
                  <a:pt x="5897760" y="4900216"/>
                </a:cubicBezTo>
                <a:cubicBezTo>
                  <a:pt x="5757267" y="5313760"/>
                  <a:pt x="5553670" y="5674585"/>
                  <a:pt x="5286970" y="5982693"/>
                </a:cubicBezTo>
                <a:cubicBezTo>
                  <a:pt x="5020270" y="6290800"/>
                  <a:pt x="4699860" y="6530645"/>
                  <a:pt x="4325739" y="6702227"/>
                </a:cubicBezTo>
                <a:cubicBezTo>
                  <a:pt x="3951618" y="6873808"/>
                  <a:pt x="3528814" y="6959600"/>
                  <a:pt x="3057326" y="6959600"/>
                </a:cubicBezTo>
                <a:cubicBezTo>
                  <a:pt x="2586103" y="6959600"/>
                  <a:pt x="2162373" y="6873808"/>
                  <a:pt x="1786135" y="6702227"/>
                </a:cubicBezTo>
                <a:cubicBezTo>
                  <a:pt x="1409898" y="6530645"/>
                  <a:pt x="1088429" y="6290800"/>
                  <a:pt x="821729" y="5982693"/>
                </a:cubicBezTo>
                <a:cubicBezTo>
                  <a:pt x="555029" y="5674585"/>
                  <a:pt x="351366" y="5313760"/>
                  <a:pt x="210740" y="4900216"/>
                </a:cubicBezTo>
                <a:cubicBezTo>
                  <a:pt x="70246" y="4486672"/>
                  <a:pt x="0" y="4038005"/>
                  <a:pt x="0" y="3554215"/>
                </a:cubicBezTo>
                <a:close/>
                <a:moveTo>
                  <a:pt x="1147167" y="3411538"/>
                </a:moveTo>
                <a:lnTo>
                  <a:pt x="1147167" y="3554215"/>
                </a:lnTo>
                <a:cubicBezTo>
                  <a:pt x="1147167" y="3889177"/>
                  <a:pt x="1186523" y="4204560"/>
                  <a:pt x="1265237" y="4500365"/>
                </a:cubicBezTo>
                <a:cubicBezTo>
                  <a:pt x="1343951" y="4796036"/>
                  <a:pt x="1463013" y="5057643"/>
                  <a:pt x="1622425" y="5285185"/>
                </a:cubicBezTo>
                <a:cubicBezTo>
                  <a:pt x="1781836" y="5512594"/>
                  <a:pt x="1981662" y="5691453"/>
                  <a:pt x="2221904" y="5821760"/>
                </a:cubicBezTo>
                <a:cubicBezTo>
                  <a:pt x="2462146" y="5952067"/>
                  <a:pt x="2741678" y="6017221"/>
                  <a:pt x="3060501" y="6017221"/>
                </a:cubicBezTo>
                <a:cubicBezTo>
                  <a:pt x="3375223" y="6017221"/>
                  <a:pt x="3651646" y="5952067"/>
                  <a:pt x="3889771" y="5821760"/>
                </a:cubicBezTo>
                <a:cubicBezTo>
                  <a:pt x="4128029" y="5691453"/>
                  <a:pt x="4325805" y="5512594"/>
                  <a:pt x="4483100" y="5285185"/>
                </a:cubicBezTo>
                <a:cubicBezTo>
                  <a:pt x="4640527" y="5057643"/>
                  <a:pt x="4759589" y="4796036"/>
                  <a:pt x="4840287" y="4500365"/>
                </a:cubicBezTo>
                <a:cubicBezTo>
                  <a:pt x="4921117" y="4204560"/>
                  <a:pt x="4961532" y="3889177"/>
                  <a:pt x="4961532" y="3554215"/>
                </a:cubicBezTo>
                <a:lnTo>
                  <a:pt x="4961532" y="3411538"/>
                </a:lnTo>
                <a:cubicBezTo>
                  <a:pt x="4961532" y="3080544"/>
                  <a:pt x="4921117" y="2767211"/>
                  <a:pt x="4840287" y="2471540"/>
                </a:cubicBezTo>
                <a:cubicBezTo>
                  <a:pt x="4759589" y="2175736"/>
                  <a:pt x="4639535" y="1913070"/>
                  <a:pt x="4480123" y="1683544"/>
                </a:cubicBezTo>
                <a:cubicBezTo>
                  <a:pt x="4320711" y="1454018"/>
                  <a:pt x="4121877" y="1273109"/>
                  <a:pt x="3883620" y="1140818"/>
                </a:cubicBezTo>
                <a:cubicBezTo>
                  <a:pt x="3645495" y="1008526"/>
                  <a:pt x="3367021" y="942380"/>
                  <a:pt x="3048198" y="942380"/>
                </a:cubicBezTo>
                <a:cubicBezTo>
                  <a:pt x="2733476" y="942380"/>
                  <a:pt x="2456987" y="1008526"/>
                  <a:pt x="2218729" y="1140818"/>
                </a:cubicBezTo>
                <a:cubicBezTo>
                  <a:pt x="1980604" y="1273109"/>
                  <a:pt x="1781836" y="1454018"/>
                  <a:pt x="1622425" y="1683544"/>
                </a:cubicBezTo>
                <a:cubicBezTo>
                  <a:pt x="1463013" y="1913070"/>
                  <a:pt x="1343951" y="2175736"/>
                  <a:pt x="1265237" y="2471540"/>
                </a:cubicBezTo>
                <a:cubicBezTo>
                  <a:pt x="1186523" y="2767211"/>
                  <a:pt x="1147167" y="3080544"/>
                  <a:pt x="1147167" y="3411538"/>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462" name="Freeform 462"/>
          <p:cNvSpPr/>
          <p:nvPr/>
        </p:nvSpPr>
        <p:spPr>
          <a:xfrm>
            <a:off x="4412375" y="4610152"/>
            <a:ext cx="32301" cy="68069"/>
          </a:xfrm>
          <a:custGeom>
            <a:avLst/>
            <a:gdLst/>
            <a:ahLst/>
            <a:cxnLst/>
            <a:rect l="0" t="0" r="0" b="0"/>
            <a:pathLst>
              <a:path w="3246040" h="6832600">
                <a:moveTo>
                  <a:pt x="1150143" y="1180704"/>
                </a:moveTo>
                <a:lnTo>
                  <a:pt x="1150143" y="6832600"/>
                </a:lnTo>
                <a:lnTo>
                  <a:pt x="0" y="6832600"/>
                </a:lnTo>
                <a:lnTo>
                  <a:pt x="0" y="127000"/>
                </a:lnTo>
                <a:lnTo>
                  <a:pt x="1118989" y="127000"/>
                </a:lnTo>
                <a:close/>
                <a:moveTo>
                  <a:pt x="3246040" y="86916"/>
                </a:moveTo>
                <a:lnTo>
                  <a:pt x="3239889" y="1154510"/>
                </a:lnTo>
                <a:cubicBezTo>
                  <a:pt x="3144771" y="1133872"/>
                  <a:pt x="3054813" y="1120445"/>
                  <a:pt x="2970014" y="1114227"/>
                </a:cubicBezTo>
                <a:cubicBezTo>
                  <a:pt x="2885347" y="1108009"/>
                  <a:pt x="2789237" y="1104900"/>
                  <a:pt x="2681684" y="1104900"/>
                </a:cubicBezTo>
                <a:cubicBezTo>
                  <a:pt x="2417100" y="1104900"/>
                  <a:pt x="2183540" y="1146242"/>
                  <a:pt x="1981001" y="1228924"/>
                </a:cubicBezTo>
                <a:cubicBezTo>
                  <a:pt x="1778462" y="1311606"/>
                  <a:pt x="1606880" y="1427295"/>
                  <a:pt x="1466254" y="1575991"/>
                </a:cubicBezTo>
                <a:cubicBezTo>
                  <a:pt x="1325760" y="1724687"/>
                  <a:pt x="1215165" y="1901362"/>
                  <a:pt x="1134467" y="2106018"/>
                </a:cubicBezTo>
                <a:cubicBezTo>
                  <a:pt x="1053901" y="2310673"/>
                  <a:pt x="1001249" y="2534841"/>
                  <a:pt x="976510" y="2778522"/>
                </a:cubicBezTo>
                <a:lnTo>
                  <a:pt x="654050" y="2964458"/>
                </a:lnTo>
                <a:cubicBezTo>
                  <a:pt x="654050" y="2559249"/>
                  <a:pt x="694332" y="2178844"/>
                  <a:pt x="774898" y="1823244"/>
                </a:cubicBezTo>
                <a:cubicBezTo>
                  <a:pt x="855464" y="1467644"/>
                  <a:pt x="980479" y="1152393"/>
                  <a:pt x="1149945" y="877491"/>
                </a:cubicBezTo>
                <a:cubicBezTo>
                  <a:pt x="1319543" y="602589"/>
                  <a:pt x="1535575" y="387615"/>
                  <a:pt x="1798042" y="232569"/>
                </a:cubicBezTo>
                <a:cubicBezTo>
                  <a:pt x="2060641" y="77524"/>
                  <a:pt x="2373841" y="0"/>
                  <a:pt x="2737643" y="0"/>
                </a:cubicBezTo>
                <a:cubicBezTo>
                  <a:pt x="2820325" y="0"/>
                  <a:pt x="2915377" y="9327"/>
                  <a:pt x="3022798" y="27980"/>
                </a:cubicBezTo>
                <a:cubicBezTo>
                  <a:pt x="3130351" y="46501"/>
                  <a:pt x="3204765" y="66146"/>
                  <a:pt x="3246040" y="86916"/>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463" name="Freeform 463"/>
          <p:cNvSpPr/>
          <p:nvPr/>
        </p:nvSpPr>
        <p:spPr>
          <a:xfrm>
            <a:off x="4446964" y="4595159"/>
            <a:ext cx="36388" cy="84328"/>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464" name="Freeform 464"/>
          <p:cNvSpPr/>
          <p:nvPr/>
        </p:nvSpPr>
        <p:spPr>
          <a:xfrm>
            <a:off x="4523913" y="4610152"/>
            <a:ext cx="60786" cy="69335"/>
          </a:xfrm>
          <a:custGeom>
            <a:avLst/>
            <a:gdLst/>
            <a:ahLst/>
            <a:cxnLst/>
            <a:rect l="0" t="0" r="0" b="0"/>
            <a:pathLst>
              <a:path w="6108700" h="6959600">
                <a:moveTo>
                  <a:pt x="0" y="3554215"/>
                </a:moveTo>
                <a:lnTo>
                  <a:pt x="0" y="3411538"/>
                </a:lnTo>
                <a:cubicBezTo>
                  <a:pt x="0" y="2927615"/>
                  <a:pt x="70246" y="2477890"/>
                  <a:pt x="210740" y="2062361"/>
                </a:cubicBezTo>
                <a:cubicBezTo>
                  <a:pt x="351366" y="1646701"/>
                  <a:pt x="553971" y="1284883"/>
                  <a:pt x="818554" y="976908"/>
                </a:cubicBezTo>
                <a:cubicBezTo>
                  <a:pt x="1083270" y="668801"/>
                  <a:pt x="1403746" y="428956"/>
                  <a:pt x="1779984" y="257374"/>
                </a:cubicBezTo>
                <a:cubicBezTo>
                  <a:pt x="2156221" y="85791"/>
                  <a:pt x="2577901" y="0"/>
                  <a:pt x="3045023" y="0"/>
                </a:cubicBezTo>
                <a:cubicBezTo>
                  <a:pt x="3516378" y="0"/>
                  <a:pt x="3941167" y="85791"/>
                  <a:pt x="4319389" y="257374"/>
                </a:cubicBezTo>
                <a:cubicBezTo>
                  <a:pt x="4697743" y="428956"/>
                  <a:pt x="5020270" y="668801"/>
                  <a:pt x="5286970" y="976908"/>
                </a:cubicBezTo>
                <a:cubicBezTo>
                  <a:pt x="5553670" y="1284883"/>
                  <a:pt x="5757267" y="1646701"/>
                  <a:pt x="5897760" y="2062361"/>
                </a:cubicBezTo>
                <a:cubicBezTo>
                  <a:pt x="6038387" y="2477890"/>
                  <a:pt x="6108700" y="2927615"/>
                  <a:pt x="6108700" y="3411538"/>
                </a:cubicBezTo>
                <a:lnTo>
                  <a:pt x="6108700" y="3554215"/>
                </a:lnTo>
                <a:cubicBezTo>
                  <a:pt x="6108700" y="4038005"/>
                  <a:pt x="6038387" y="4486672"/>
                  <a:pt x="5897760" y="4900216"/>
                </a:cubicBezTo>
                <a:cubicBezTo>
                  <a:pt x="5757267" y="5313760"/>
                  <a:pt x="5553670" y="5674585"/>
                  <a:pt x="5286970" y="5982693"/>
                </a:cubicBezTo>
                <a:cubicBezTo>
                  <a:pt x="5020270" y="6290800"/>
                  <a:pt x="4699860" y="6530645"/>
                  <a:pt x="4325739" y="6702227"/>
                </a:cubicBezTo>
                <a:cubicBezTo>
                  <a:pt x="3951618" y="6873808"/>
                  <a:pt x="3528814" y="6959600"/>
                  <a:pt x="3057326" y="6959600"/>
                </a:cubicBezTo>
                <a:cubicBezTo>
                  <a:pt x="2586103" y="6959600"/>
                  <a:pt x="2162373" y="6873808"/>
                  <a:pt x="1786135" y="6702227"/>
                </a:cubicBezTo>
                <a:cubicBezTo>
                  <a:pt x="1409898" y="6530645"/>
                  <a:pt x="1088429" y="6290800"/>
                  <a:pt x="821729" y="5982693"/>
                </a:cubicBezTo>
                <a:cubicBezTo>
                  <a:pt x="555029" y="5674585"/>
                  <a:pt x="351366" y="5313760"/>
                  <a:pt x="210740" y="4900216"/>
                </a:cubicBezTo>
                <a:cubicBezTo>
                  <a:pt x="70246" y="4486672"/>
                  <a:pt x="0" y="4038005"/>
                  <a:pt x="0" y="3554215"/>
                </a:cubicBezTo>
                <a:close/>
                <a:moveTo>
                  <a:pt x="1147167" y="3411538"/>
                </a:moveTo>
                <a:lnTo>
                  <a:pt x="1147167" y="3554215"/>
                </a:lnTo>
                <a:cubicBezTo>
                  <a:pt x="1147167" y="3889177"/>
                  <a:pt x="1186523" y="4204560"/>
                  <a:pt x="1265237" y="4500365"/>
                </a:cubicBezTo>
                <a:cubicBezTo>
                  <a:pt x="1343951" y="4796036"/>
                  <a:pt x="1463013" y="5057643"/>
                  <a:pt x="1622425" y="5285185"/>
                </a:cubicBezTo>
                <a:cubicBezTo>
                  <a:pt x="1781836" y="5512594"/>
                  <a:pt x="1981662" y="5691453"/>
                  <a:pt x="2221904" y="5821760"/>
                </a:cubicBezTo>
                <a:cubicBezTo>
                  <a:pt x="2462146" y="5952067"/>
                  <a:pt x="2741678" y="6017221"/>
                  <a:pt x="3060501" y="6017221"/>
                </a:cubicBezTo>
                <a:cubicBezTo>
                  <a:pt x="3375223" y="6017221"/>
                  <a:pt x="3651646" y="5952067"/>
                  <a:pt x="3889771" y="5821760"/>
                </a:cubicBezTo>
                <a:cubicBezTo>
                  <a:pt x="4128029" y="5691453"/>
                  <a:pt x="4325805" y="5512594"/>
                  <a:pt x="4483100" y="5285185"/>
                </a:cubicBezTo>
                <a:cubicBezTo>
                  <a:pt x="4640527" y="5057643"/>
                  <a:pt x="4759589" y="4796036"/>
                  <a:pt x="4840287" y="4500365"/>
                </a:cubicBezTo>
                <a:cubicBezTo>
                  <a:pt x="4921117" y="4204560"/>
                  <a:pt x="4961532" y="3889177"/>
                  <a:pt x="4961532" y="3554215"/>
                </a:cubicBezTo>
                <a:lnTo>
                  <a:pt x="4961532" y="3411538"/>
                </a:lnTo>
                <a:cubicBezTo>
                  <a:pt x="4961532" y="3080544"/>
                  <a:pt x="4921117" y="2767211"/>
                  <a:pt x="4840287" y="2471540"/>
                </a:cubicBezTo>
                <a:cubicBezTo>
                  <a:pt x="4759589" y="2175736"/>
                  <a:pt x="4639535" y="1913070"/>
                  <a:pt x="4480123" y="1683544"/>
                </a:cubicBezTo>
                <a:cubicBezTo>
                  <a:pt x="4320711" y="1454018"/>
                  <a:pt x="4121877" y="1273109"/>
                  <a:pt x="3883620" y="1140818"/>
                </a:cubicBezTo>
                <a:cubicBezTo>
                  <a:pt x="3645495" y="1008526"/>
                  <a:pt x="3367021" y="942380"/>
                  <a:pt x="3048198" y="942380"/>
                </a:cubicBezTo>
                <a:cubicBezTo>
                  <a:pt x="2733476" y="942380"/>
                  <a:pt x="2456987" y="1008526"/>
                  <a:pt x="2218729" y="1140818"/>
                </a:cubicBezTo>
                <a:cubicBezTo>
                  <a:pt x="1980604" y="1273109"/>
                  <a:pt x="1781836" y="1454018"/>
                  <a:pt x="1622425" y="1683544"/>
                </a:cubicBezTo>
                <a:cubicBezTo>
                  <a:pt x="1463013" y="1913070"/>
                  <a:pt x="1343951" y="2175736"/>
                  <a:pt x="1265237" y="2471540"/>
                </a:cubicBezTo>
                <a:cubicBezTo>
                  <a:pt x="1186523" y="2767211"/>
                  <a:pt x="1147167" y="3080544"/>
                  <a:pt x="1147167" y="3411538"/>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465" name="Freeform 465"/>
          <p:cNvSpPr/>
          <p:nvPr/>
        </p:nvSpPr>
        <p:spPr>
          <a:xfrm>
            <a:off x="4592876" y="4582063"/>
            <a:ext cx="40339" cy="96158"/>
          </a:xfrm>
          <a:custGeom>
            <a:avLst/>
            <a:gdLst/>
            <a:ahLst/>
            <a:cxnLst/>
            <a:rect l="0" t="0" r="0" b="0"/>
            <a:pathLst>
              <a:path w="4053879" h="9652000">
                <a:moveTo>
                  <a:pt x="2207617" y="9652000"/>
                </a:moveTo>
                <a:lnTo>
                  <a:pt x="1060450" y="9652000"/>
                </a:lnTo>
                <a:lnTo>
                  <a:pt x="1060450" y="2237979"/>
                </a:lnTo>
                <a:cubicBezTo>
                  <a:pt x="1060450" y="1754452"/>
                  <a:pt x="1148225" y="1346399"/>
                  <a:pt x="1323776" y="1013818"/>
                </a:cubicBezTo>
                <a:cubicBezTo>
                  <a:pt x="1499327" y="681104"/>
                  <a:pt x="1752335" y="428956"/>
                  <a:pt x="2082800" y="257374"/>
                </a:cubicBezTo>
                <a:cubicBezTo>
                  <a:pt x="2413396" y="85791"/>
                  <a:pt x="2805972" y="0"/>
                  <a:pt x="3260526" y="0"/>
                </a:cubicBezTo>
                <a:cubicBezTo>
                  <a:pt x="3392818" y="0"/>
                  <a:pt x="3526102" y="8269"/>
                  <a:pt x="3660378" y="24805"/>
                </a:cubicBezTo>
                <a:cubicBezTo>
                  <a:pt x="3794654" y="41210"/>
                  <a:pt x="3925821" y="65948"/>
                  <a:pt x="4053879" y="99021"/>
                </a:cubicBezTo>
                <a:lnTo>
                  <a:pt x="3991768" y="1033860"/>
                </a:lnTo>
                <a:cubicBezTo>
                  <a:pt x="3905117" y="1013090"/>
                  <a:pt x="3807023" y="998604"/>
                  <a:pt x="3697485" y="990402"/>
                </a:cubicBezTo>
                <a:cubicBezTo>
                  <a:pt x="3588080" y="982068"/>
                  <a:pt x="3479667" y="977900"/>
                  <a:pt x="3372246" y="977900"/>
                </a:cubicBezTo>
                <a:cubicBezTo>
                  <a:pt x="3128697" y="977900"/>
                  <a:pt x="2919147" y="1026452"/>
                  <a:pt x="2743596" y="1123554"/>
                </a:cubicBezTo>
                <a:cubicBezTo>
                  <a:pt x="2568045" y="1220655"/>
                  <a:pt x="2434828" y="1362208"/>
                  <a:pt x="2343943" y="1548210"/>
                </a:cubicBezTo>
                <a:cubicBezTo>
                  <a:pt x="2253059" y="1734212"/>
                  <a:pt x="2207617" y="1963672"/>
                  <a:pt x="2207617" y="2236590"/>
                </a:cubicBezTo>
                <a:close/>
                <a:moveTo>
                  <a:pt x="3632200" y="2946400"/>
                </a:moveTo>
                <a:lnTo>
                  <a:pt x="3632200" y="3822700"/>
                </a:lnTo>
                <a:lnTo>
                  <a:pt x="0" y="3822700"/>
                </a:lnTo>
                <a:lnTo>
                  <a:pt x="0" y="2946400"/>
                </a:ln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466" name="Freeform 466"/>
          <p:cNvSpPr/>
          <p:nvPr/>
        </p:nvSpPr>
        <p:spPr>
          <a:xfrm>
            <a:off x="4664709" y="4595159"/>
            <a:ext cx="36388" cy="84328"/>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467" name="Freeform 467"/>
          <p:cNvSpPr/>
          <p:nvPr/>
        </p:nvSpPr>
        <p:spPr>
          <a:xfrm>
            <a:off x="4713452" y="4583329"/>
            <a:ext cx="52487" cy="94829"/>
          </a:xfrm>
          <a:custGeom>
            <a:avLst/>
            <a:gdLst/>
            <a:ahLst/>
            <a:cxnLst/>
            <a:rect l="0" t="0" r="0" b="0"/>
            <a:pathLst>
              <a:path w="5274667" h="9518650">
                <a:moveTo>
                  <a:pt x="1147167" y="0"/>
                </a:moveTo>
                <a:lnTo>
                  <a:pt x="1147167" y="9518650"/>
                </a:lnTo>
                <a:lnTo>
                  <a:pt x="0" y="9518650"/>
                </a:lnTo>
                <a:lnTo>
                  <a:pt x="0" y="0"/>
                </a:lnTo>
                <a:close/>
                <a:moveTo>
                  <a:pt x="874315" y="5905500"/>
                </a:moveTo>
                <a:lnTo>
                  <a:pt x="396875" y="5905500"/>
                </a:lnTo>
                <a:cubicBezTo>
                  <a:pt x="396875" y="5445655"/>
                  <a:pt x="463086" y="5019940"/>
                  <a:pt x="595510" y="4628357"/>
                </a:cubicBezTo>
                <a:cubicBezTo>
                  <a:pt x="727934" y="4236773"/>
                  <a:pt x="914069" y="3895990"/>
                  <a:pt x="1153914" y="3606007"/>
                </a:cubicBezTo>
                <a:cubicBezTo>
                  <a:pt x="1393891" y="3315891"/>
                  <a:pt x="1680368" y="3091128"/>
                  <a:pt x="2013346" y="2931716"/>
                </a:cubicBezTo>
                <a:cubicBezTo>
                  <a:pt x="2346457" y="2772172"/>
                  <a:pt x="2715749" y="2692400"/>
                  <a:pt x="3121223" y="2692400"/>
                </a:cubicBezTo>
                <a:cubicBezTo>
                  <a:pt x="3452217" y="2692400"/>
                  <a:pt x="3750071" y="2736785"/>
                  <a:pt x="4014787" y="2825552"/>
                </a:cubicBezTo>
                <a:cubicBezTo>
                  <a:pt x="4279635" y="2914320"/>
                  <a:pt x="4506185" y="3055740"/>
                  <a:pt x="4694435" y="3249811"/>
                </a:cubicBezTo>
                <a:cubicBezTo>
                  <a:pt x="4882686" y="3443883"/>
                  <a:pt x="5026421" y="3694775"/>
                  <a:pt x="5125640" y="4002485"/>
                </a:cubicBezTo>
                <a:cubicBezTo>
                  <a:pt x="5224991" y="4310063"/>
                  <a:pt x="5274667" y="4684845"/>
                  <a:pt x="5274667" y="5126832"/>
                </a:cubicBezTo>
                <a:lnTo>
                  <a:pt x="5274667" y="9518650"/>
                </a:lnTo>
                <a:lnTo>
                  <a:pt x="4127500" y="9518650"/>
                </a:lnTo>
                <a:lnTo>
                  <a:pt x="4127500" y="5113536"/>
                </a:lnTo>
                <a:cubicBezTo>
                  <a:pt x="4127500" y="4762434"/>
                  <a:pt x="4075707" y="4480521"/>
                  <a:pt x="3972123" y="4267796"/>
                </a:cubicBezTo>
                <a:cubicBezTo>
                  <a:pt x="3868671" y="4055071"/>
                  <a:pt x="3717594" y="3900223"/>
                  <a:pt x="3518892" y="3803254"/>
                </a:cubicBezTo>
                <a:cubicBezTo>
                  <a:pt x="3320322" y="3706151"/>
                  <a:pt x="3076178" y="3657600"/>
                  <a:pt x="2786459" y="3657600"/>
                </a:cubicBezTo>
                <a:cubicBezTo>
                  <a:pt x="2500841" y="3657600"/>
                  <a:pt x="2241087" y="3717330"/>
                  <a:pt x="2007195" y="3836790"/>
                </a:cubicBezTo>
                <a:cubicBezTo>
                  <a:pt x="1773435" y="3956117"/>
                  <a:pt x="1572749" y="4120754"/>
                  <a:pt x="1405135" y="4330700"/>
                </a:cubicBezTo>
                <a:cubicBezTo>
                  <a:pt x="1237522" y="4540647"/>
                  <a:pt x="1107148" y="4780492"/>
                  <a:pt x="1014015" y="5050235"/>
                </a:cubicBezTo>
                <a:cubicBezTo>
                  <a:pt x="920882" y="5319845"/>
                  <a:pt x="874315" y="5604934"/>
                  <a:pt x="874315" y="590550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468" name="Freeform 468"/>
          <p:cNvSpPr/>
          <p:nvPr/>
        </p:nvSpPr>
        <p:spPr>
          <a:xfrm>
            <a:off x="4779193" y="4610152"/>
            <a:ext cx="56679" cy="69335"/>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469" name="Freeform 469"/>
          <p:cNvSpPr/>
          <p:nvPr/>
        </p:nvSpPr>
        <p:spPr>
          <a:xfrm>
            <a:off x="1008345" y="4714639"/>
            <a:ext cx="57058" cy="89958"/>
          </a:xfrm>
          <a:custGeom>
            <a:avLst/>
            <a:gdLst/>
            <a:ahLst/>
            <a:cxnLst/>
            <a:rect l="0" t="0" r="0" b="0"/>
            <a:pathLst>
              <a:path w="5734050" h="9029700">
                <a:moveTo>
                  <a:pt x="5734050" y="8051800"/>
                </a:moveTo>
                <a:lnTo>
                  <a:pt x="5734050" y="9029700"/>
                </a:lnTo>
                <a:lnTo>
                  <a:pt x="952500" y="9029700"/>
                </a:lnTo>
                <a:lnTo>
                  <a:pt x="952500" y="8051800"/>
                </a:lnTo>
                <a:close/>
                <a:moveTo>
                  <a:pt x="1193800" y="0"/>
                </a:moveTo>
                <a:lnTo>
                  <a:pt x="1193800" y="9029700"/>
                </a:lnTo>
                <a:lnTo>
                  <a:pt x="0" y="9029700"/>
                </a:lnTo>
                <a:lnTo>
                  <a:pt x="0" y="0"/>
                </a:lnTo>
                <a:close/>
                <a:moveTo>
                  <a:pt x="5105400" y="3886200"/>
                </a:moveTo>
                <a:lnTo>
                  <a:pt x="5105400" y="4864100"/>
                </a:lnTo>
                <a:lnTo>
                  <a:pt x="952500" y="4864100"/>
                </a:lnTo>
                <a:lnTo>
                  <a:pt x="952500" y="3886200"/>
                </a:lnTo>
                <a:close/>
                <a:moveTo>
                  <a:pt x="5676900" y="0"/>
                </a:moveTo>
                <a:lnTo>
                  <a:pt x="5676900" y="977900"/>
                </a:lnTo>
                <a:lnTo>
                  <a:pt x="952500" y="977900"/>
                </a:lnTo>
                <a:lnTo>
                  <a:pt x="952500" y="0"/>
                </a:ln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470" name="Freeform 470"/>
          <p:cNvSpPr/>
          <p:nvPr/>
        </p:nvSpPr>
        <p:spPr>
          <a:xfrm>
            <a:off x="1076059" y="4713500"/>
            <a:ext cx="72286" cy="92362"/>
          </a:xfrm>
          <a:custGeom>
            <a:avLst/>
            <a:gdLst/>
            <a:ahLst/>
            <a:cxnLst/>
            <a:rect l="0" t="0" r="0" b="0"/>
            <a:pathLst>
              <a:path w="7264400" h="9271000">
                <a:moveTo>
                  <a:pt x="7264400" y="4350544"/>
                </a:moveTo>
                <a:lnTo>
                  <a:pt x="7264400" y="4920457"/>
                </a:lnTo>
                <a:cubicBezTo>
                  <a:pt x="7264400" y="5598055"/>
                  <a:pt x="7179601" y="6205406"/>
                  <a:pt x="7010003" y="6742510"/>
                </a:cubicBezTo>
                <a:cubicBezTo>
                  <a:pt x="6840404" y="7279614"/>
                  <a:pt x="6596393" y="7736153"/>
                  <a:pt x="6277967" y="8112125"/>
                </a:cubicBezTo>
                <a:cubicBezTo>
                  <a:pt x="5959540" y="8487966"/>
                  <a:pt x="5578011" y="8775105"/>
                  <a:pt x="5133379" y="8973543"/>
                </a:cubicBezTo>
                <a:cubicBezTo>
                  <a:pt x="4688879" y="9171847"/>
                  <a:pt x="4191595" y="9271000"/>
                  <a:pt x="3641526" y="9271000"/>
                </a:cubicBezTo>
                <a:cubicBezTo>
                  <a:pt x="3107861" y="9271000"/>
                  <a:pt x="2618779" y="9171847"/>
                  <a:pt x="2174279" y="8973543"/>
                </a:cubicBezTo>
                <a:cubicBezTo>
                  <a:pt x="1729779" y="8775105"/>
                  <a:pt x="1345141" y="8487966"/>
                  <a:pt x="1020365" y="8112125"/>
                </a:cubicBezTo>
                <a:cubicBezTo>
                  <a:pt x="695721" y="7736153"/>
                  <a:pt x="444500" y="7279614"/>
                  <a:pt x="266700" y="6742510"/>
                </a:cubicBezTo>
                <a:cubicBezTo>
                  <a:pt x="88900" y="6205406"/>
                  <a:pt x="0" y="5598055"/>
                  <a:pt x="0" y="4920457"/>
                </a:cubicBezTo>
                <a:lnTo>
                  <a:pt x="0" y="4350544"/>
                </a:lnTo>
                <a:cubicBezTo>
                  <a:pt x="0" y="3672946"/>
                  <a:pt x="87841" y="3066654"/>
                  <a:pt x="263525" y="2531666"/>
                </a:cubicBezTo>
                <a:cubicBezTo>
                  <a:pt x="439340" y="1996546"/>
                  <a:pt x="688511" y="1540008"/>
                  <a:pt x="1011039" y="1162050"/>
                </a:cubicBezTo>
                <a:cubicBezTo>
                  <a:pt x="1333698" y="784093"/>
                  <a:pt x="1717278" y="495962"/>
                  <a:pt x="2161778" y="297657"/>
                </a:cubicBezTo>
                <a:cubicBezTo>
                  <a:pt x="2606410" y="99219"/>
                  <a:pt x="3095492" y="0"/>
                  <a:pt x="3629025" y="0"/>
                </a:cubicBezTo>
                <a:cubicBezTo>
                  <a:pt x="4179093" y="0"/>
                  <a:pt x="4676378" y="99219"/>
                  <a:pt x="5120878" y="297657"/>
                </a:cubicBezTo>
                <a:cubicBezTo>
                  <a:pt x="5565510" y="495962"/>
                  <a:pt x="5948098" y="784093"/>
                  <a:pt x="6268640" y="1162050"/>
                </a:cubicBezTo>
                <a:cubicBezTo>
                  <a:pt x="6589183" y="1540008"/>
                  <a:pt x="6835245" y="1996546"/>
                  <a:pt x="7006828" y="2531666"/>
                </a:cubicBezTo>
                <a:cubicBezTo>
                  <a:pt x="7178542" y="3066654"/>
                  <a:pt x="7264400" y="3672946"/>
                  <a:pt x="7264400" y="4350544"/>
                </a:cubicBezTo>
                <a:close/>
                <a:moveTo>
                  <a:pt x="6083300" y="4917282"/>
                </a:moveTo>
                <a:lnTo>
                  <a:pt x="6083300" y="4335066"/>
                </a:lnTo>
                <a:cubicBezTo>
                  <a:pt x="6083300" y="3798359"/>
                  <a:pt x="6028398" y="3323630"/>
                  <a:pt x="5918596" y="2910880"/>
                </a:cubicBezTo>
                <a:cubicBezTo>
                  <a:pt x="5808926" y="2498130"/>
                  <a:pt x="5648457" y="2151394"/>
                  <a:pt x="5437187" y="1870671"/>
                </a:cubicBezTo>
                <a:cubicBezTo>
                  <a:pt x="5225917" y="1589816"/>
                  <a:pt x="4968014" y="1377157"/>
                  <a:pt x="4663479" y="1232694"/>
                </a:cubicBezTo>
                <a:cubicBezTo>
                  <a:pt x="4359076" y="1088232"/>
                  <a:pt x="4014258" y="1016000"/>
                  <a:pt x="3629025" y="1016000"/>
                </a:cubicBezTo>
                <a:cubicBezTo>
                  <a:pt x="3256359" y="1016000"/>
                  <a:pt x="2919809" y="1088232"/>
                  <a:pt x="2619375" y="1232694"/>
                </a:cubicBezTo>
                <a:cubicBezTo>
                  <a:pt x="2319072" y="1377157"/>
                  <a:pt x="2062228" y="1589816"/>
                  <a:pt x="1848842" y="1870671"/>
                </a:cubicBezTo>
                <a:cubicBezTo>
                  <a:pt x="1635587" y="2151394"/>
                  <a:pt x="1470951" y="2498130"/>
                  <a:pt x="1354931" y="2910880"/>
                </a:cubicBezTo>
                <a:cubicBezTo>
                  <a:pt x="1239043" y="3323630"/>
                  <a:pt x="1181100" y="3798359"/>
                  <a:pt x="1181100" y="4335066"/>
                </a:cubicBezTo>
                <a:lnTo>
                  <a:pt x="1181100" y="4917282"/>
                </a:lnTo>
                <a:cubicBezTo>
                  <a:pt x="1181100" y="5458090"/>
                  <a:pt x="1239043" y="5935928"/>
                  <a:pt x="1354931" y="6350794"/>
                </a:cubicBezTo>
                <a:cubicBezTo>
                  <a:pt x="1470951" y="6765661"/>
                  <a:pt x="1637704" y="7114514"/>
                  <a:pt x="1855192" y="7397354"/>
                </a:cubicBezTo>
                <a:cubicBezTo>
                  <a:pt x="2072679" y="7680193"/>
                  <a:pt x="2331574" y="7893844"/>
                  <a:pt x="2631876" y="8038307"/>
                </a:cubicBezTo>
                <a:cubicBezTo>
                  <a:pt x="2932178" y="8182769"/>
                  <a:pt x="3268728" y="8255000"/>
                  <a:pt x="3641526" y="8255000"/>
                </a:cubicBezTo>
                <a:cubicBezTo>
                  <a:pt x="4030860" y="8255000"/>
                  <a:pt x="4376737" y="8182769"/>
                  <a:pt x="4679156" y="8038307"/>
                </a:cubicBezTo>
                <a:cubicBezTo>
                  <a:pt x="4981575" y="7893844"/>
                  <a:pt x="5237360" y="7680193"/>
                  <a:pt x="5446514" y="7397354"/>
                </a:cubicBezTo>
                <a:cubicBezTo>
                  <a:pt x="5655667" y="7114514"/>
                  <a:pt x="5814086" y="6765661"/>
                  <a:pt x="5921771" y="6350794"/>
                </a:cubicBezTo>
                <a:cubicBezTo>
                  <a:pt x="6029457" y="5935928"/>
                  <a:pt x="6083300" y="5458090"/>
                  <a:pt x="6083300" y="4917282"/>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471" name="Freeform 471"/>
          <p:cNvSpPr/>
          <p:nvPr/>
        </p:nvSpPr>
        <p:spPr>
          <a:xfrm>
            <a:off x="1160326" y="4713500"/>
            <a:ext cx="65336" cy="92362"/>
          </a:xfrm>
          <a:custGeom>
            <a:avLst/>
            <a:gdLst/>
            <a:ahLst/>
            <a:cxnLst/>
            <a:rect l="0" t="0" r="0" b="0"/>
            <a:pathLst>
              <a:path w="6565900" h="9271000">
                <a:moveTo>
                  <a:pt x="5359400" y="6862565"/>
                </a:moveTo>
                <a:cubicBezTo>
                  <a:pt x="5359400" y="6651956"/>
                  <a:pt x="5327385" y="6465094"/>
                  <a:pt x="5263356" y="6301979"/>
                </a:cubicBezTo>
                <a:cubicBezTo>
                  <a:pt x="5199459" y="6138863"/>
                  <a:pt x="5087937" y="5991292"/>
                  <a:pt x="4928790" y="5859265"/>
                </a:cubicBezTo>
                <a:cubicBezTo>
                  <a:pt x="4769775" y="5727105"/>
                  <a:pt x="4550899" y="5601164"/>
                  <a:pt x="4272160" y="5481440"/>
                </a:cubicBezTo>
                <a:cubicBezTo>
                  <a:pt x="3993554" y="5361583"/>
                  <a:pt x="3641526" y="5239743"/>
                  <a:pt x="3216076" y="5115918"/>
                </a:cubicBezTo>
                <a:cubicBezTo>
                  <a:pt x="2769989" y="4983758"/>
                  <a:pt x="2367293" y="4836187"/>
                  <a:pt x="2007989" y="4673204"/>
                </a:cubicBezTo>
                <a:cubicBezTo>
                  <a:pt x="1648684" y="4510088"/>
                  <a:pt x="1340974" y="4323226"/>
                  <a:pt x="1084857" y="4112618"/>
                </a:cubicBezTo>
                <a:cubicBezTo>
                  <a:pt x="828873" y="3902009"/>
                  <a:pt x="632751" y="3660445"/>
                  <a:pt x="496490" y="3387924"/>
                </a:cubicBezTo>
                <a:cubicBezTo>
                  <a:pt x="360230" y="3115403"/>
                  <a:pt x="292100" y="2803658"/>
                  <a:pt x="292100" y="2452688"/>
                </a:cubicBezTo>
                <a:cubicBezTo>
                  <a:pt x="292100" y="2101718"/>
                  <a:pt x="364397" y="1777604"/>
                  <a:pt x="508992" y="1480344"/>
                </a:cubicBezTo>
                <a:cubicBezTo>
                  <a:pt x="653586" y="1183085"/>
                  <a:pt x="861218" y="923991"/>
                  <a:pt x="1131887" y="703065"/>
                </a:cubicBezTo>
                <a:cubicBezTo>
                  <a:pt x="1402688" y="482138"/>
                  <a:pt x="1726075" y="309761"/>
                  <a:pt x="2102048" y="185936"/>
                </a:cubicBezTo>
                <a:cubicBezTo>
                  <a:pt x="2478153" y="61979"/>
                  <a:pt x="2897650" y="0"/>
                  <a:pt x="3360539" y="0"/>
                </a:cubicBezTo>
                <a:cubicBezTo>
                  <a:pt x="4038269" y="0"/>
                  <a:pt x="4613671" y="129051"/>
                  <a:pt x="5086746" y="387152"/>
                </a:cubicBezTo>
                <a:cubicBezTo>
                  <a:pt x="5559954" y="645121"/>
                  <a:pt x="5920514" y="981538"/>
                  <a:pt x="6168429" y="1396405"/>
                </a:cubicBezTo>
                <a:cubicBezTo>
                  <a:pt x="6416476" y="1811272"/>
                  <a:pt x="6540500" y="2254052"/>
                  <a:pt x="6540500" y="2724746"/>
                </a:cubicBezTo>
                <a:lnTo>
                  <a:pt x="5346700" y="2724746"/>
                </a:lnTo>
                <a:cubicBezTo>
                  <a:pt x="5346700" y="2386079"/>
                  <a:pt x="5274336" y="2085645"/>
                  <a:pt x="5129609" y="1823443"/>
                </a:cubicBezTo>
                <a:cubicBezTo>
                  <a:pt x="4985014" y="1561241"/>
                  <a:pt x="4766071" y="1354799"/>
                  <a:pt x="4472781" y="1204119"/>
                </a:cubicBezTo>
                <a:cubicBezTo>
                  <a:pt x="4179490" y="1053307"/>
                  <a:pt x="3807750" y="977900"/>
                  <a:pt x="3357562" y="977900"/>
                </a:cubicBezTo>
                <a:cubicBezTo>
                  <a:pt x="2931980" y="977900"/>
                  <a:pt x="2580745" y="1041930"/>
                  <a:pt x="2303859" y="1169988"/>
                </a:cubicBezTo>
                <a:cubicBezTo>
                  <a:pt x="2027105" y="1298046"/>
                  <a:pt x="1821590" y="1471613"/>
                  <a:pt x="1687314" y="1690688"/>
                </a:cubicBezTo>
                <a:cubicBezTo>
                  <a:pt x="1553037" y="1909630"/>
                  <a:pt x="1485900" y="2159596"/>
                  <a:pt x="1485900" y="2440583"/>
                </a:cubicBezTo>
                <a:cubicBezTo>
                  <a:pt x="1485900" y="2630686"/>
                  <a:pt x="1526182" y="2803195"/>
                  <a:pt x="1606748" y="2958108"/>
                </a:cubicBezTo>
                <a:cubicBezTo>
                  <a:pt x="1687446" y="3113022"/>
                  <a:pt x="1813586" y="3256625"/>
                  <a:pt x="1985168" y="3388916"/>
                </a:cubicBezTo>
                <a:cubicBezTo>
                  <a:pt x="2156883" y="3521208"/>
                  <a:pt x="2376090" y="3643115"/>
                  <a:pt x="2642790" y="3754636"/>
                </a:cubicBezTo>
                <a:cubicBezTo>
                  <a:pt x="2909490" y="3866158"/>
                  <a:pt x="3228842" y="3973579"/>
                  <a:pt x="3600846" y="4076899"/>
                </a:cubicBezTo>
                <a:cubicBezTo>
                  <a:pt x="4113609" y="4221626"/>
                  <a:pt x="4556058" y="4382823"/>
                  <a:pt x="4928195" y="4560491"/>
                </a:cubicBezTo>
                <a:cubicBezTo>
                  <a:pt x="5300464" y="4738159"/>
                  <a:pt x="5607513" y="4937522"/>
                  <a:pt x="5849342" y="5158582"/>
                </a:cubicBezTo>
                <a:cubicBezTo>
                  <a:pt x="6091303" y="5379641"/>
                  <a:pt x="6271220" y="5629672"/>
                  <a:pt x="6389092" y="5908675"/>
                </a:cubicBezTo>
                <a:cubicBezTo>
                  <a:pt x="6506964" y="6187546"/>
                  <a:pt x="6565900" y="6502599"/>
                  <a:pt x="6565900" y="6853833"/>
                </a:cubicBezTo>
                <a:cubicBezTo>
                  <a:pt x="6565900" y="7221472"/>
                  <a:pt x="6491420" y="7554053"/>
                  <a:pt x="6342459" y="7851577"/>
                </a:cubicBezTo>
                <a:cubicBezTo>
                  <a:pt x="6193631" y="8148969"/>
                  <a:pt x="5980575" y="8403101"/>
                  <a:pt x="5703292" y="8613974"/>
                </a:cubicBezTo>
                <a:cubicBezTo>
                  <a:pt x="5426008" y="8824715"/>
                  <a:pt x="5093956" y="8986904"/>
                  <a:pt x="4707135" y="9100543"/>
                </a:cubicBezTo>
                <a:cubicBezTo>
                  <a:pt x="4320447" y="9214180"/>
                  <a:pt x="3889176" y="9271000"/>
                  <a:pt x="3413323" y="9271000"/>
                </a:cubicBezTo>
                <a:cubicBezTo>
                  <a:pt x="2995546" y="9271000"/>
                  <a:pt x="2584912" y="9213056"/>
                  <a:pt x="2181423" y="9097169"/>
                </a:cubicBezTo>
                <a:cubicBezTo>
                  <a:pt x="1778066" y="8981282"/>
                  <a:pt x="1411882" y="8807517"/>
                  <a:pt x="1082873" y="8575874"/>
                </a:cubicBezTo>
                <a:cubicBezTo>
                  <a:pt x="753996" y="8344231"/>
                  <a:pt x="491265" y="8057754"/>
                  <a:pt x="294679" y="7716441"/>
                </a:cubicBezTo>
                <a:cubicBezTo>
                  <a:pt x="98226" y="7374996"/>
                  <a:pt x="0" y="6978783"/>
                  <a:pt x="0" y="6527800"/>
                </a:cubicBezTo>
                <a:lnTo>
                  <a:pt x="1193800" y="6527800"/>
                </a:lnTo>
                <a:cubicBezTo>
                  <a:pt x="1193800" y="6837495"/>
                  <a:pt x="1253728" y="7102806"/>
                  <a:pt x="1373584" y="7323733"/>
                </a:cubicBezTo>
                <a:cubicBezTo>
                  <a:pt x="1493440" y="7544660"/>
                  <a:pt x="1657680" y="7727421"/>
                  <a:pt x="1866304" y="7872016"/>
                </a:cubicBezTo>
                <a:cubicBezTo>
                  <a:pt x="2075060" y="8016479"/>
                  <a:pt x="2312722" y="8122775"/>
                  <a:pt x="2579290" y="8190905"/>
                </a:cubicBezTo>
                <a:cubicBezTo>
                  <a:pt x="2845858" y="8259035"/>
                  <a:pt x="3123803" y="8293100"/>
                  <a:pt x="3413125" y="8293100"/>
                </a:cubicBezTo>
                <a:cubicBezTo>
                  <a:pt x="3830505" y="8293100"/>
                  <a:pt x="4183789" y="8235355"/>
                  <a:pt x="4472979" y="8119865"/>
                </a:cubicBezTo>
                <a:cubicBezTo>
                  <a:pt x="4762301" y="8004242"/>
                  <a:pt x="4982368" y="7839075"/>
                  <a:pt x="5133181" y="7624366"/>
                </a:cubicBezTo>
                <a:cubicBezTo>
                  <a:pt x="5283993" y="7409524"/>
                  <a:pt x="5359400" y="7155591"/>
                  <a:pt x="5359400" y="6862565"/>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472" name="Freeform 472"/>
          <p:cNvSpPr/>
          <p:nvPr/>
        </p:nvSpPr>
        <p:spPr>
          <a:xfrm>
            <a:off x="1236758" y="4713500"/>
            <a:ext cx="69143" cy="92362"/>
          </a:xfrm>
          <a:custGeom>
            <a:avLst/>
            <a:gdLst/>
            <a:ahLst/>
            <a:cxnLst/>
            <a:rect l="0" t="0" r="0" b="0"/>
            <a:pathLst>
              <a:path w="6948487" h="9271000">
                <a:moveTo>
                  <a:pt x="5757862" y="6273999"/>
                </a:moveTo>
                <a:lnTo>
                  <a:pt x="6948487" y="6273999"/>
                </a:lnTo>
                <a:cubicBezTo>
                  <a:pt x="6886442" y="6844838"/>
                  <a:pt x="6723062" y="7355748"/>
                  <a:pt x="6458346" y="7806730"/>
                </a:cubicBezTo>
                <a:cubicBezTo>
                  <a:pt x="6193631" y="8257580"/>
                  <a:pt x="5819312" y="8614371"/>
                  <a:pt x="5335389" y="8877102"/>
                </a:cubicBezTo>
                <a:cubicBezTo>
                  <a:pt x="4851598" y="9139701"/>
                  <a:pt x="4247753" y="9271000"/>
                  <a:pt x="3523853" y="9271000"/>
                </a:cubicBezTo>
                <a:cubicBezTo>
                  <a:pt x="2994421" y="9271000"/>
                  <a:pt x="2513607" y="9171847"/>
                  <a:pt x="2081410" y="8973543"/>
                </a:cubicBezTo>
                <a:cubicBezTo>
                  <a:pt x="1649214" y="8775105"/>
                  <a:pt x="1278003" y="8493125"/>
                  <a:pt x="967779" y="8127604"/>
                </a:cubicBezTo>
                <a:cubicBezTo>
                  <a:pt x="657555" y="7761949"/>
                  <a:pt x="418703" y="7321947"/>
                  <a:pt x="251221" y="6807597"/>
                </a:cubicBezTo>
                <a:cubicBezTo>
                  <a:pt x="83740" y="6293247"/>
                  <a:pt x="0" y="5720028"/>
                  <a:pt x="0" y="5087938"/>
                </a:cubicBezTo>
                <a:lnTo>
                  <a:pt x="0" y="4189215"/>
                </a:lnTo>
                <a:cubicBezTo>
                  <a:pt x="0" y="3557125"/>
                  <a:pt x="83740" y="2983905"/>
                  <a:pt x="251221" y="2469555"/>
                </a:cubicBezTo>
                <a:cubicBezTo>
                  <a:pt x="418703" y="1955205"/>
                  <a:pt x="660664" y="1514211"/>
                  <a:pt x="977106" y="1146572"/>
                </a:cubicBezTo>
                <a:cubicBezTo>
                  <a:pt x="1293547" y="778934"/>
                  <a:pt x="1675077" y="495962"/>
                  <a:pt x="2121693" y="297657"/>
                </a:cubicBezTo>
                <a:cubicBezTo>
                  <a:pt x="2568442" y="99219"/>
                  <a:pt x="3070952" y="0"/>
                  <a:pt x="3629223" y="0"/>
                </a:cubicBezTo>
                <a:cubicBezTo>
                  <a:pt x="4311848" y="0"/>
                  <a:pt x="4888904" y="127993"/>
                  <a:pt x="5360392" y="383977"/>
                </a:cubicBezTo>
                <a:cubicBezTo>
                  <a:pt x="5831879" y="639829"/>
                  <a:pt x="6198923" y="993841"/>
                  <a:pt x="6461521" y="1446015"/>
                </a:cubicBezTo>
                <a:cubicBezTo>
                  <a:pt x="6724120" y="1898055"/>
                  <a:pt x="6886442" y="2421269"/>
                  <a:pt x="6948487" y="3015655"/>
                </a:cubicBezTo>
                <a:lnTo>
                  <a:pt x="5757862" y="3015655"/>
                </a:lnTo>
                <a:cubicBezTo>
                  <a:pt x="5700050" y="2594438"/>
                  <a:pt x="5592564" y="2232091"/>
                  <a:pt x="5435401" y="1928615"/>
                </a:cubicBezTo>
                <a:cubicBezTo>
                  <a:pt x="5278371" y="1625138"/>
                  <a:pt x="5055129" y="1390849"/>
                  <a:pt x="4765675" y="1225749"/>
                </a:cubicBezTo>
                <a:cubicBezTo>
                  <a:pt x="4476353" y="1060516"/>
                  <a:pt x="4098064" y="977900"/>
                  <a:pt x="3630810" y="977900"/>
                </a:cubicBezTo>
                <a:cubicBezTo>
                  <a:pt x="3229835" y="977900"/>
                  <a:pt x="2877410" y="1054299"/>
                  <a:pt x="2573535" y="1207096"/>
                </a:cubicBezTo>
                <a:cubicBezTo>
                  <a:pt x="2269662" y="1359893"/>
                  <a:pt x="2015397" y="1576719"/>
                  <a:pt x="1810742" y="1857574"/>
                </a:cubicBezTo>
                <a:cubicBezTo>
                  <a:pt x="1606219" y="2138297"/>
                  <a:pt x="1452231" y="2474847"/>
                  <a:pt x="1348779" y="2867224"/>
                </a:cubicBezTo>
                <a:cubicBezTo>
                  <a:pt x="1245459" y="3259469"/>
                  <a:pt x="1193800" y="3695105"/>
                  <a:pt x="1193800" y="4174133"/>
                </a:cubicBezTo>
                <a:lnTo>
                  <a:pt x="1193800" y="5084565"/>
                </a:lnTo>
                <a:cubicBezTo>
                  <a:pt x="1193800" y="5526419"/>
                  <a:pt x="1240300" y="5941484"/>
                  <a:pt x="1333301" y="6329760"/>
                </a:cubicBezTo>
                <a:cubicBezTo>
                  <a:pt x="1426302" y="6717904"/>
                  <a:pt x="1567854" y="7058555"/>
                  <a:pt x="1757957" y="7351713"/>
                </a:cubicBezTo>
                <a:cubicBezTo>
                  <a:pt x="1948193" y="7644871"/>
                  <a:pt x="2190088" y="7875059"/>
                  <a:pt x="2483643" y="8042275"/>
                </a:cubicBezTo>
                <a:cubicBezTo>
                  <a:pt x="2777199" y="8209492"/>
                  <a:pt x="3124464" y="8293100"/>
                  <a:pt x="3525440" y="8293100"/>
                </a:cubicBezTo>
                <a:cubicBezTo>
                  <a:pt x="4033969" y="8293100"/>
                  <a:pt x="4439113" y="8212601"/>
                  <a:pt x="4740870" y="8051602"/>
                </a:cubicBezTo>
                <a:cubicBezTo>
                  <a:pt x="5042627" y="7890471"/>
                  <a:pt x="5271029" y="7659225"/>
                  <a:pt x="5426075" y="7357865"/>
                </a:cubicBezTo>
                <a:cubicBezTo>
                  <a:pt x="5581120" y="7056504"/>
                  <a:pt x="5691716" y="6695216"/>
                  <a:pt x="5757862" y="6273999"/>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473" name="Freeform 473"/>
          <p:cNvSpPr/>
          <p:nvPr/>
        </p:nvSpPr>
        <p:spPr>
          <a:xfrm>
            <a:off x="1352341" y="4714639"/>
            <a:ext cx="55668" cy="89958"/>
          </a:xfrm>
          <a:custGeom>
            <a:avLst/>
            <a:gdLst/>
            <a:ahLst/>
            <a:cxnLst/>
            <a:rect l="0" t="0" r="0" b="0"/>
            <a:pathLst>
              <a:path w="5594350" h="9029700">
                <a:moveTo>
                  <a:pt x="1193800" y="0"/>
                </a:moveTo>
                <a:lnTo>
                  <a:pt x="1193800" y="9029700"/>
                </a:lnTo>
                <a:lnTo>
                  <a:pt x="0" y="9029700"/>
                </a:lnTo>
                <a:lnTo>
                  <a:pt x="0" y="0"/>
                </a:lnTo>
                <a:close/>
                <a:moveTo>
                  <a:pt x="4978400" y="4064000"/>
                </a:moveTo>
                <a:lnTo>
                  <a:pt x="4978400" y="5041900"/>
                </a:lnTo>
                <a:lnTo>
                  <a:pt x="933846" y="5041900"/>
                </a:lnTo>
                <a:lnTo>
                  <a:pt x="933846" y="4064000"/>
                </a:lnTo>
                <a:close/>
                <a:moveTo>
                  <a:pt x="5594350" y="0"/>
                </a:moveTo>
                <a:lnTo>
                  <a:pt x="5594350" y="977900"/>
                </a:lnTo>
                <a:lnTo>
                  <a:pt x="933846" y="977900"/>
                </a:lnTo>
                <a:lnTo>
                  <a:pt x="933846" y="0"/>
                </a:ln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474" name="Freeform 474"/>
          <p:cNvSpPr/>
          <p:nvPr/>
        </p:nvSpPr>
        <p:spPr>
          <a:xfrm>
            <a:off x="1416387" y="4736528"/>
            <a:ext cx="60786" cy="69335"/>
          </a:xfrm>
          <a:custGeom>
            <a:avLst/>
            <a:gdLst/>
            <a:ahLst/>
            <a:cxnLst/>
            <a:rect l="0" t="0" r="0" b="0"/>
            <a:pathLst>
              <a:path w="6108700" h="6959600">
                <a:moveTo>
                  <a:pt x="0" y="3554215"/>
                </a:moveTo>
                <a:lnTo>
                  <a:pt x="0" y="3411538"/>
                </a:lnTo>
                <a:cubicBezTo>
                  <a:pt x="0" y="2927615"/>
                  <a:pt x="70246" y="2477890"/>
                  <a:pt x="210740" y="2062361"/>
                </a:cubicBezTo>
                <a:cubicBezTo>
                  <a:pt x="351366" y="1646701"/>
                  <a:pt x="553971" y="1284883"/>
                  <a:pt x="818554" y="976908"/>
                </a:cubicBezTo>
                <a:cubicBezTo>
                  <a:pt x="1083270" y="668801"/>
                  <a:pt x="1403746" y="428956"/>
                  <a:pt x="1779984" y="257374"/>
                </a:cubicBezTo>
                <a:cubicBezTo>
                  <a:pt x="2156221" y="85791"/>
                  <a:pt x="2577901" y="0"/>
                  <a:pt x="3045023" y="0"/>
                </a:cubicBezTo>
                <a:cubicBezTo>
                  <a:pt x="3516378" y="0"/>
                  <a:pt x="3941167" y="85791"/>
                  <a:pt x="4319389" y="257374"/>
                </a:cubicBezTo>
                <a:cubicBezTo>
                  <a:pt x="4697743" y="428956"/>
                  <a:pt x="5020270" y="668801"/>
                  <a:pt x="5286970" y="976908"/>
                </a:cubicBezTo>
                <a:cubicBezTo>
                  <a:pt x="5553670" y="1284883"/>
                  <a:pt x="5757267" y="1646701"/>
                  <a:pt x="5897760" y="2062361"/>
                </a:cubicBezTo>
                <a:cubicBezTo>
                  <a:pt x="6038387" y="2477890"/>
                  <a:pt x="6108700" y="2927615"/>
                  <a:pt x="6108700" y="3411538"/>
                </a:cubicBezTo>
                <a:lnTo>
                  <a:pt x="6108700" y="3554215"/>
                </a:lnTo>
                <a:cubicBezTo>
                  <a:pt x="6108700" y="4038005"/>
                  <a:pt x="6038387" y="4486672"/>
                  <a:pt x="5897760" y="4900216"/>
                </a:cubicBezTo>
                <a:cubicBezTo>
                  <a:pt x="5757267" y="5313760"/>
                  <a:pt x="5553670" y="5674585"/>
                  <a:pt x="5286970" y="5982693"/>
                </a:cubicBezTo>
                <a:cubicBezTo>
                  <a:pt x="5020270" y="6290800"/>
                  <a:pt x="4699860" y="6530645"/>
                  <a:pt x="4325739" y="6702227"/>
                </a:cubicBezTo>
                <a:cubicBezTo>
                  <a:pt x="3951618" y="6873808"/>
                  <a:pt x="3528814" y="6959600"/>
                  <a:pt x="3057326" y="6959600"/>
                </a:cubicBezTo>
                <a:cubicBezTo>
                  <a:pt x="2586103" y="6959600"/>
                  <a:pt x="2162373" y="6873808"/>
                  <a:pt x="1786135" y="6702227"/>
                </a:cubicBezTo>
                <a:cubicBezTo>
                  <a:pt x="1409898" y="6530645"/>
                  <a:pt x="1088429" y="6290800"/>
                  <a:pt x="821729" y="5982693"/>
                </a:cubicBezTo>
                <a:cubicBezTo>
                  <a:pt x="555029" y="5674585"/>
                  <a:pt x="351366" y="5313760"/>
                  <a:pt x="210740" y="4900216"/>
                </a:cubicBezTo>
                <a:cubicBezTo>
                  <a:pt x="70246" y="4486672"/>
                  <a:pt x="0" y="4038005"/>
                  <a:pt x="0" y="3554215"/>
                </a:cubicBezTo>
                <a:close/>
                <a:moveTo>
                  <a:pt x="1147167" y="3411538"/>
                </a:moveTo>
                <a:lnTo>
                  <a:pt x="1147167" y="3554215"/>
                </a:lnTo>
                <a:cubicBezTo>
                  <a:pt x="1147167" y="3889177"/>
                  <a:pt x="1186523" y="4204560"/>
                  <a:pt x="1265237" y="4500365"/>
                </a:cubicBezTo>
                <a:cubicBezTo>
                  <a:pt x="1343951" y="4796036"/>
                  <a:pt x="1463013" y="5057643"/>
                  <a:pt x="1622425" y="5285185"/>
                </a:cubicBezTo>
                <a:cubicBezTo>
                  <a:pt x="1781836" y="5512594"/>
                  <a:pt x="1981662" y="5691453"/>
                  <a:pt x="2221904" y="5821760"/>
                </a:cubicBezTo>
                <a:cubicBezTo>
                  <a:pt x="2462146" y="5952067"/>
                  <a:pt x="2741678" y="6017221"/>
                  <a:pt x="3060501" y="6017221"/>
                </a:cubicBezTo>
                <a:cubicBezTo>
                  <a:pt x="3375223" y="6017221"/>
                  <a:pt x="3651646" y="5952067"/>
                  <a:pt x="3889771" y="5821760"/>
                </a:cubicBezTo>
                <a:cubicBezTo>
                  <a:pt x="4128029" y="5691453"/>
                  <a:pt x="4325805" y="5512594"/>
                  <a:pt x="4483100" y="5285185"/>
                </a:cubicBezTo>
                <a:cubicBezTo>
                  <a:pt x="4640527" y="5057643"/>
                  <a:pt x="4759589" y="4796036"/>
                  <a:pt x="4840287" y="4500365"/>
                </a:cubicBezTo>
                <a:cubicBezTo>
                  <a:pt x="4921117" y="4204560"/>
                  <a:pt x="4961532" y="3889177"/>
                  <a:pt x="4961532" y="3554215"/>
                </a:cubicBezTo>
                <a:lnTo>
                  <a:pt x="4961532" y="3411538"/>
                </a:lnTo>
                <a:cubicBezTo>
                  <a:pt x="4961532" y="3080544"/>
                  <a:pt x="4921117" y="2767211"/>
                  <a:pt x="4840287" y="2471540"/>
                </a:cubicBezTo>
                <a:cubicBezTo>
                  <a:pt x="4759589" y="2175736"/>
                  <a:pt x="4639535" y="1913070"/>
                  <a:pt x="4480123" y="1683544"/>
                </a:cubicBezTo>
                <a:cubicBezTo>
                  <a:pt x="4320711" y="1454018"/>
                  <a:pt x="4121877" y="1273109"/>
                  <a:pt x="3883620" y="1140818"/>
                </a:cubicBezTo>
                <a:cubicBezTo>
                  <a:pt x="3645495" y="1008526"/>
                  <a:pt x="3367021" y="942380"/>
                  <a:pt x="3048198" y="942380"/>
                </a:cubicBezTo>
                <a:cubicBezTo>
                  <a:pt x="2733476" y="942380"/>
                  <a:pt x="2456987" y="1008526"/>
                  <a:pt x="2218729" y="1140818"/>
                </a:cubicBezTo>
                <a:cubicBezTo>
                  <a:pt x="1980604" y="1273109"/>
                  <a:pt x="1781836" y="1454018"/>
                  <a:pt x="1622425" y="1683544"/>
                </a:cubicBezTo>
                <a:cubicBezTo>
                  <a:pt x="1463013" y="1913070"/>
                  <a:pt x="1343951" y="2175736"/>
                  <a:pt x="1265237" y="2471540"/>
                </a:cubicBezTo>
                <a:cubicBezTo>
                  <a:pt x="1186523" y="2767211"/>
                  <a:pt x="1147167" y="3080544"/>
                  <a:pt x="1147167" y="3411538"/>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475" name="Freeform 475"/>
          <p:cNvSpPr/>
          <p:nvPr/>
        </p:nvSpPr>
        <p:spPr>
          <a:xfrm>
            <a:off x="1487259" y="4736528"/>
            <a:ext cx="56275" cy="69335"/>
          </a:xfrm>
          <a:custGeom>
            <a:avLst/>
            <a:gdLst/>
            <a:ahLst/>
            <a:cxnLst/>
            <a:rect l="0" t="0" r="0" b="0"/>
            <a:pathLst>
              <a:path w="5655270" h="6959600">
                <a:moveTo>
                  <a:pt x="2982714" y="6017221"/>
                </a:moveTo>
                <a:cubicBezTo>
                  <a:pt x="3255499" y="6017221"/>
                  <a:pt x="3507647" y="5961394"/>
                  <a:pt x="3739157" y="5849740"/>
                </a:cubicBezTo>
                <a:cubicBezTo>
                  <a:pt x="3970668" y="5738085"/>
                  <a:pt x="4160837" y="5584032"/>
                  <a:pt x="4309665" y="5387579"/>
                </a:cubicBezTo>
                <a:cubicBezTo>
                  <a:pt x="4458493" y="5190993"/>
                  <a:pt x="4543226" y="4966560"/>
                  <a:pt x="4563864" y="4714280"/>
                </a:cubicBezTo>
                <a:lnTo>
                  <a:pt x="5655270" y="4714280"/>
                </a:lnTo>
                <a:cubicBezTo>
                  <a:pt x="5634632" y="5111288"/>
                  <a:pt x="5501282" y="5480381"/>
                  <a:pt x="5255220" y="5821561"/>
                </a:cubicBezTo>
                <a:cubicBezTo>
                  <a:pt x="5009289" y="6162609"/>
                  <a:pt x="4687887" y="6437578"/>
                  <a:pt x="4291012" y="6646466"/>
                </a:cubicBezTo>
                <a:cubicBezTo>
                  <a:pt x="3894137" y="6855221"/>
                  <a:pt x="3458104" y="6959600"/>
                  <a:pt x="2982912" y="6959600"/>
                </a:cubicBezTo>
                <a:cubicBezTo>
                  <a:pt x="2478484" y="6959600"/>
                  <a:pt x="2039209" y="6870700"/>
                  <a:pt x="1665089" y="6692900"/>
                </a:cubicBezTo>
                <a:cubicBezTo>
                  <a:pt x="1290968" y="6515100"/>
                  <a:pt x="980876" y="6271155"/>
                  <a:pt x="734814" y="5961063"/>
                </a:cubicBezTo>
                <a:cubicBezTo>
                  <a:pt x="488883" y="5650839"/>
                  <a:pt x="304932" y="5294115"/>
                  <a:pt x="182959" y="4890890"/>
                </a:cubicBezTo>
                <a:cubicBezTo>
                  <a:pt x="60986" y="4487665"/>
                  <a:pt x="0" y="4060693"/>
                  <a:pt x="0" y="3609975"/>
                </a:cubicBezTo>
                <a:lnTo>
                  <a:pt x="0" y="3349625"/>
                </a:lnTo>
                <a:cubicBezTo>
                  <a:pt x="0" y="2898775"/>
                  <a:pt x="60986" y="2471738"/>
                  <a:pt x="182959" y="2068513"/>
                </a:cubicBezTo>
                <a:cubicBezTo>
                  <a:pt x="304932" y="1665288"/>
                  <a:pt x="488883" y="1308630"/>
                  <a:pt x="734814" y="998538"/>
                </a:cubicBezTo>
                <a:cubicBezTo>
                  <a:pt x="980876" y="688446"/>
                  <a:pt x="1290968" y="444500"/>
                  <a:pt x="1665089" y="266700"/>
                </a:cubicBezTo>
                <a:cubicBezTo>
                  <a:pt x="2039209" y="88900"/>
                  <a:pt x="2478484" y="0"/>
                  <a:pt x="2982912" y="0"/>
                </a:cubicBezTo>
                <a:cubicBezTo>
                  <a:pt x="3507713" y="0"/>
                  <a:pt x="3966500" y="106496"/>
                  <a:pt x="4359275" y="319485"/>
                </a:cubicBezTo>
                <a:cubicBezTo>
                  <a:pt x="4752049" y="532342"/>
                  <a:pt x="5061082" y="821796"/>
                  <a:pt x="5286375" y="1187847"/>
                </a:cubicBezTo>
                <a:cubicBezTo>
                  <a:pt x="5511667" y="1553766"/>
                  <a:pt x="5634632" y="1968236"/>
                  <a:pt x="5655270" y="2431257"/>
                </a:cubicBezTo>
                <a:lnTo>
                  <a:pt x="4563864" y="2431257"/>
                </a:lnTo>
                <a:cubicBezTo>
                  <a:pt x="4543226" y="2154238"/>
                  <a:pt x="4465703" y="1904075"/>
                  <a:pt x="4331295" y="1680766"/>
                </a:cubicBezTo>
                <a:cubicBezTo>
                  <a:pt x="4197019" y="1457325"/>
                  <a:pt x="4015118" y="1278401"/>
                  <a:pt x="3785592" y="1143993"/>
                </a:cubicBezTo>
                <a:cubicBezTo>
                  <a:pt x="3556198" y="1009584"/>
                  <a:pt x="3288572" y="942380"/>
                  <a:pt x="2982714" y="942380"/>
                </a:cubicBezTo>
                <a:cubicBezTo>
                  <a:pt x="2631215" y="942380"/>
                  <a:pt x="2336601" y="1011635"/>
                  <a:pt x="2098873" y="1150144"/>
                </a:cubicBezTo>
                <a:cubicBezTo>
                  <a:pt x="1861277" y="1288654"/>
                  <a:pt x="1673225" y="1474788"/>
                  <a:pt x="1534715" y="1708547"/>
                </a:cubicBezTo>
                <a:cubicBezTo>
                  <a:pt x="1396206" y="1942307"/>
                  <a:pt x="1296987" y="2200805"/>
                  <a:pt x="1237059" y="2484041"/>
                </a:cubicBezTo>
                <a:cubicBezTo>
                  <a:pt x="1177131" y="2767278"/>
                  <a:pt x="1147167" y="3055806"/>
                  <a:pt x="1147167" y="3349625"/>
                </a:cubicBezTo>
                <a:lnTo>
                  <a:pt x="1147167" y="3609975"/>
                </a:lnTo>
                <a:cubicBezTo>
                  <a:pt x="1147167" y="3903663"/>
                  <a:pt x="1176072" y="4193249"/>
                  <a:pt x="1233884" y="4478735"/>
                </a:cubicBezTo>
                <a:cubicBezTo>
                  <a:pt x="1291828" y="4764088"/>
                  <a:pt x="1389988" y="5022586"/>
                  <a:pt x="1528365" y="5254229"/>
                </a:cubicBezTo>
                <a:cubicBezTo>
                  <a:pt x="1666875" y="5485739"/>
                  <a:pt x="1854993" y="5670815"/>
                  <a:pt x="2092721" y="5809457"/>
                </a:cubicBezTo>
                <a:cubicBezTo>
                  <a:pt x="2330450" y="5947966"/>
                  <a:pt x="2627114" y="6017221"/>
                  <a:pt x="2982714" y="6017221"/>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476" name="Freeform 476"/>
          <p:cNvSpPr/>
          <p:nvPr/>
        </p:nvSpPr>
        <p:spPr>
          <a:xfrm>
            <a:off x="1555729" y="4737794"/>
            <a:ext cx="52572" cy="68069"/>
          </a:xfrm>
          <a:custGeom>
            <a:avLst/>
            <a:gdLst/>
            <a:ahLst/>
            <a:cxnLst/>
            <a:rect l="0" t="0" r="0" b="0"/>
            <a:pathLst>
              <a:path w="5283200" h="6832600">
                <a:moveTo>
                  <a:pt x="4132460" y="5156200"/>
                </a:moveTo>
                <a:lnTo>
                  <a:pt x="4132460" y="0"/>
                </a:lnTo>
                <a:lnTo>
                  <a:pt x="5283200" y="0"/>
                </a:lnTo>
                <a:lnTo>
                  <a:pt x="5283200" y="6705600"/>
                </a:lnTo>
                <a:lnTo>
                  <a:pt x="4188420" y="6705600"/>
                </a:lnTo>
                <a:close/>
                <a:moveTo>
                  <a:pt x="4349750" y="3733800"/>
                </a:moveTo>
                <a:lnTo>
                  <a:pt x="4826000" y="3733800"/>
                </a:lnTo>
                <a:cubicBezTo>
                  <a:pt x="4826000" y="4180020"/>
                  <a:pt x="4779499" y="4592175"/>
                  <a:pt x="4686498" y="4970265"/>
                </a:cubicBezTo>
                <a:cubicBezTo>
                  <a:pt x="4593497" y="5348222"/>
                  <a:pt x="4443610" y="5675644"/>
                  <a:pt x="4236839" y="5952530"/>
                </a:cubicBezTo>
                <a:cubicBezTo>
                  <a:pt x="4030067" y="6229417"/>
                  <a:pt x="3759133" y="6445317"/>
                  <a:pt x="3424039" y="6600230"/>
                </a:cubicBezTo>
                <a:cubicBezTo>
                  <a:pt x="3089076" y="6755143"/>
                  <a:pt x="2681750" y="6832600"/>
                  <a:pt x="2202060" y="6832600"/>
                </a:cubicBezTo>
                <a:cubicBezTo>
                  <a:pt x="1875432" y="6832600"/>
                  <a:pt x="1576652" y="6785107"/>
                  <a:pt x="1305718" y="6690122"/>
                </a:cubicBezTo>
                <a:cubicBezTo>
                  <a:pt x="1034917" y="6595005"/>
                  <a:pt x="802282" y="6448227"/>
                  <a:pt x="607814" y="6249790"/>
                </a:cubicBezTo>
                <a:cubicBezTo>
                  <a:pt x="413477" y="6051352"/>
                  <a:pt x="263591" y="5793053"/>
                  <a:pt x="158154" y="5474891"/>
                </a:cubicBezTo>
                <a:cubicBezTo>
                  <a:pt x="52718" y="5156597"/>
                  <a:pt x="0" y="4774208"/>
                  <a:pt x="0" y="4327724"/>
                </a:cubicBezTo>
                <a:lnTo>
                  <a:pt x="0" y="0"/>
                </a:lnTo>
                <a:lnTo>
                  <a:pt x="1147167" y="0"/>
                </a:lnTo>
                <a:lnTo>
                  <a:pt x="1147167" y="4337050"/>
                </a:lnTo>
                <a:cubicBezTo>
                  <a:pt x="1147167" y="4638411"/>
                  <a:pt x="1181298" y="4887252"/>
                  <a:pt x="1249560" y="5083572"/>
                </a:cubicBezTo>
                <a:cubicBezTo>
                  <a:pt x="1317823" y="5279761"/>
                  <a:pt x="1410890" y="5434674"/>
                  <a:pt x="1528762" y="5548313"/>
                </a:cubicBezTo>
                <a:cubicBezTo>
                  <a:pt x="1646634" y="5661819"/>
                  <a:pt x="1778992" y="5741260"/>
                  <a:pt x="1925835" y="5786636"/>
                </a:cubicBezTo>
                <a:cubicBezTo>
                  <a:pt x="2072812" y="5832012"/>
                  <a:pt x="2224881" y="5854700"/>
                  <a:pt x="2382043" y="5854700"/>
                </a:cubicBezTo>
                <a:cubicBezTo>
                  <a:pt x="2870464" y="5854700"/>
                  <a:pt x="3257351" y="5760377"/>
                  <a:pt x="3542704" y="5571729"/>
                </a:cubicBezTo>
                <a:cubicBezTo>
                  <a:pt x="3828189" y="5383081"/>
                  <a:pt x="4034035" y="5128089"/>
                  <a:pt x="4160242" y="4806752"/>
                </a:cubicBezTo>
                <a:cubicBezTo>
                  <a:pt x="4286580" y="4485283"/>
                  <a:pt x="4349750" y="4127633"/>
                  <a:pt x="4349750" y="373380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477" name="Freeform 477"/>
          <p:cNvSpPr/>
          <p:nvPr/>
        </p:nvSpPr>
        <p:spPr>
          <a:xfrm>
            <a:off x="1621925" y="4736528"/>
            <a:ext cx="53118" cy="69335"/>
          </a:xfrm>
          <a:custGeom>
            <a:avLst/>
            <a:gdLst/>
            <a:ahLst/>
            <a:cxnLst/>
            <a:rect l="0" t="0" r="0" b="0"/>
            <a:pathLst>
              <a:path w="5338167" h="6959600">
                <a:moveTo>
                  <a:pt x="4191000" y="5055593"/>
                </a:moveTo>
                <a:cubicBezTo>
                  <a:pt x="4191000" y="4890228"/>
                  <a:pt x="4154818" y="4736241"/>
                  <a:pt x="4082454" y="4593630"/>
                </a:cubicBezTo>
                <a:cubicBezTo>
                  <a:pt x="4010091" y="4450888"/>
                  <a:pt x="3863313" y="4320580"/>
                  <a:pt x="3642121" y="4202708"/>
                </a:cubicBezTo>
                <a:cubicBezTo>
                  <a:pt x="3420930" y="4084836"/>
                  <a:pt x="3089208" y="3982443"/>
                  <a:pt x="2646957" y="3895527"/>
                </a:cubicBezTo>
                <a:cubicBezTo>
                  <a:pt x="2274953" y="3816946"/>
                  <a:pt x="1939065" y="3723945"/>
                  <a:pt x="1639292" y="3616524"/>
                </a:cubicBezTo>
                <a:cubicBezTo>
                  <a:pt x="1339651" y="3508971"/>
                  <a:pt x="1085453" y="3378730"/>
                  <a:pt x="876696" y="3225800"/>
                </a:cubicBezTo>
                <a:cubicBezTo>
                  <a:pt x="667940" y="3072739"/>
                  <a:pt x="507735" y="2892822"/>
                  <a:pt x="396081" y="2686050"/>
                </a:cubicBezTo>
                <a:cubicBezTo>
                  <a:pt x="284427" y="2479146"/>
                  <a:pt x="228600" y="2237185"/>
                  <a:pt x="228600" y="1960166"/>
                </a:cubicBezTo>
                <a:cubicBezTo>
                  <a:pt x="228600" y="1695450"/>
                  <a:pt x="287469" y="1445221"/>
                  <a:pt x="405209" y="1209477"/>
                </a:cubicBezTo>
                <a:cubicBezTo>
                  <a:pt x="523081" y="973733"/>
                  <a:pt x="690562" y="764911"/>
                  <a:pt x="907653" y="583010"/>
                </a:cubicBezTo>
                <a:cubicBezTo>
                  <a:pt x="1124743" y="401109"/>
                  <a:pt x="1386284" y="258499"/>
                  <a:pt x="1692275" y="155179"/>
                </a:cubicBezTo>
                <a:cubicBezTo>
                  <a:pt x="1998265" y="51727"/>
                  <a:pt x="2339313" y="0"/>
                  <a:pt x="2715418" y="0"/>
                </a:cubicBezTo>
                <a:cubicBezTo>
                  <a:pt x="3252919" y="0"/>
                  <a:pt x="3711839" y="95118"/>
                  <a:pt x="4092178" y="285354"/>
                </a:cubicBezTo>
                <a:cubicBezTo>
                  <a:pt x="4472649" y="475457"/>
                  <a:pt x="4764153" y="728663"/>
                  <a:pt x="4966692" y="1044972"/>
                </a:cubicBezTo>
                <a:cubicBezTo>
                  <a:pt x="5169230" y="1361282"/>
                  <a:pt x="5270500" y="1711722"/>
                  <a:pt x="5270500" y="2096294"/>
                </a:cubicBezTo>
                <a:lnTo>
                  <a:pt x="4123332" y="2096294"/>
                </a:lnTo>
                <a:cubicBezTo>
                  <a:pt x="4123332" y="1910160"/>
                  <a:pt x="4068431" y="1729185"/>
                  <a:pt x="3958629" y="1553369"/>
                </a:cubicBezTo>
                <a:cubicBezTo>
                  <a:pt x="3848827" y="1377554"/>
                  <a:pt x="3689283" y="1231768"/>
                  <a:pt x="3479998" y="1116013"/>
                </a:cubicBezTo>
                <a:cubicBezTo>
                  <a:pt x="3270713" y="1000258"/>
                  <a:pt x="3014794" y="942380"/>
                  <a:pt x="2712243" y="942380"/>
                </a:cubicBezTo>
                <a:cubicBezTo>
                  <a:pt x="2393156" y="942380"/>
                  <a:pt x="2135121" y="990997"/>
                  <a:pt x="1938139" y="1088232"/>
                </a:cubicBezTo>
                <a:cubicBezTo>
                  <a:pt x="1741289" y="1185334"/>
                  <a:pt x="1598347" y="1308365"/>
                  <a:pt x="1509315" y="1457325"/>
                </a:cubicBezTo>
                <a:cubicBezTo>
                  <a:pt x="1420283" y="1606154"/>
                  <a:pt x="1375767" y="1763250"/>
                  <a:pt x="1375767" y="1928615"/>
                </a:cubicBezTo>
                <a:cubicBezTo>
                  <a:pt x="1375767" y="2052704"/>
                  <a:pt x="1397462" y="2163366"/>
                  <a:pt x="1440854" y="2260600"/>
                </a:cubicBezTo>
                <a:cubicBezTo>
                  <a:pt x="1484378" y="2357703"/>
                  <a:pt x="1562033" y="2446603"/>
                  <a:pt x="1673820" y="2527300"/>
                </a:cubicBezTo>
                <a:cubicBezTo>
                  <a:pt x="1785606" y="2607866"/>
                  <a:pt x="1942901" y="2683339"/>
                  <a:pt x="2145704" y="2753718"/>
                </a:cubicBezTo>
                <a:cubicBezTo>
                  <a:pt x="2348640" y="2823965"/>
                  <a:pt x="2607468" y="2894211"/>
                  <a:pt x="2922190" y="2964458"/>
                </a:cubicBezTo>
                <a:cubicBezTo>
                  <a:pt x="3472920" y="3088680"/>
                  <a:pt x="3926284" y="3237640"/>
                  <a:pt x="4282281" y="3411340"/>
                </a:cubicBezTo>
                <a:cubicBezTo>
                  <a:pt x="4638410" y="3584906"/>
                  <a:pt x="4903390" y="3797830"/>
                  <a:pt x="5077221" y="4050110"/>
                </a:cubicBezTo>
                <a:cubicBezTo>
                  <a:pt x="5251185" y="4302390"/>
                  <a:pt x="5338167" y="4608447"/>
                  <a:pt x="5338167" y="4968280"/>
                </a:cubicBezTo>
                <a:cubicBezTo>
                  <a:pt x="5338167" y="5261968"/>
                  <a:pt x="5277180" y="5530850"/>
                  <a:pt x="5155207" y="5774929"/>
                </a:cubicBezTo>
                <a:cubicBezTo>
                  <a:pt x="5033235" y="6018874"/>
                  <a:pt x="4857551" y="6228689"/>
                  <a:pt x="4628157" y="6404372"/>
                </a:cubicBezTo>
                <a:cubicBezTo>
                  <a:pt x="4398896" y="6580056"/>
                  <a:pt x="4126110" y="6716515"/>
                  <a:pt x="3809801" y="6813749"/>
                </a:cubicBezTo>
                <a:cubicBezTo>
                  <a:pt x="3493624" y="6910982"/>
                  <a:pt x="3139214" y="6959600"/>
                  <a:pt x="2746573" y="6959600"/>
                </a:cubicBezTo>
                <a:cubicBezTo>
                  <a:pt x="2155494" y="6959600"/>
                  <a:pt x="1655299" y="6854163"/>
                  <a:pt x="1245989" y="6643291"/>
                </a:cubicBezTo>
                <a:cubicBezTo>
                  <a:pt x="836810" y="6432418"/>
                  <a:pt x="526851" y="6159500"/>
                  <a:pt x="316110" y="5824538"/>
                </a:cubicBezTo>
                <a:cubicBezTo>
                  <a:pt x="105370" y="5489575"/>
                  <a:pt x="0" y="5136026"/>
                  <a:pt x="0" y="4763890"/>
                </a:cubicBezTo>
                <a:lnTo>
                  <a:pt x="1147564" y="4763890"/>
                </a:lnTo>
                <a:cubicBezTo>
                  <a:pt x="1164100" y="5078215"/>
                  <a:pt x="1255183" y="5327452"/>
                  <a:pt x="1420812" y="5511602"/>
                </a:cubicBezTo>
                <a:cubicBezTo>
                  <a:pt x="1586441" y="5695620"/>
                  <a:pt x="1789310" y="5825927"/>
                  <a:pt x="2029420" y="5902524"/>
                </a:cubicBezTo>
                <a:cubicBezTo>
                  <a:pt x="2269662" y="5978989"/>
                  <a:pt x="2507853" y="6017221"/>
                  <a:pt x="2743993" y="6017221"/>
                </a:cubicBezTo>
                <a:cubicBezTo>
                  <a:pt x="3058583" y="6017221"/>
                  <a:pt x="3322439" y="5975880"/>
                  <a:pt x="3535560" y="5893197"/>
                </a:cubicBezTo>
                <a:cubicBezTo>
                  <a:pt x="3748814" y="5810383"/>
                  <a:pt x="3911335" y="5696612"/>
                  <a:pt x="4023121" y="5551885"/>
                </a:cubicBezTo>
                <a:cubicBezTo>
                  <a:pt x="4135040" y="5407158"/>
                  <a:pt x="4191000" y="5241727"/>
                  <a:pt x="4191000" y="5055593"/>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478" name="Freeform 478"/>
          <p:cNvSpPr/>
          <p:nvPr/>
        </p:nvSpPr>
        <p:spPr>
          <a:xfrm>
            <a:off x="1715834" y="4708439"/>
            <a:ext cx="40339" cy="96158"/>
          </a:xfrm>
          <a:custGeom>
            <a:avLst/>
            <a:gdLst/>
            <a:ahLst/>
            <a:cxnLst/>
            <a:rect l="0" t="0" r="0" b="0"/>
            <a:pathLst>
              <a:path w="4053879" h="9652000">
                <a:moveTo>
                  <a:pt x="2207617" y="9652000"/>
                </a:moveTo>
                <a:lnTo>
                  <a:pt x="1060450" y="9652000"/>
                </a:lnTo>
                <a:lnTo>
                  <a:pt x="1060450" y="2237979"/>
                </a:lnTo>
                <a:cubicBezTo>
                  <a:pt x="1060450" y="1754452"/>
                  <a:pt x="1148225" y="1346399"/>
                  <a:pt x="1323776" y="1013818"/>
                </a:cubicBezTo>
                <a:cubicBezTo>
                  <a:pt x="1499327" y="681104"/>
                  <a:pt x="1752335" y="428956"/>
                  <a:pt x="2082800" y="257374"/>
                </a:cubicBezTo>
                <a:cubicBezTo>
                  <a:pt x="2413396" y="85791"/>
                  <a:pt x="2805972" y="0"/>
                  <a:pt x="3260526" y="0"/>
                </a:cubicBezTo>
                <a:cubicBezTo>
                  <a:pt x="3392818" y="0"/>
                  <a:pt x="3526102" y="8269"/>
                  <a:pt x="3660378" y="24805"/>
                </a:cubicBezTo>
                <a:cubicBezTo>
                  <a:pt x="3794654" y="41210"/>
                  <a:pt x="3925821" y="65948"/>
                  <a:pt x="4053879" y="99021"/>
                </a:cubicBezTo>
                <a:lnTo>
                  <a:pt x="3991768" y="1033860"/>
                </a:lnTo>
                <a:cubicBezTo>
                  <a:pt x="3905117" y="1013090"/>
                  <a:pt x="3807023" y="998604"/>
                  <a:pt x="3697485" y="990402"/>
                </a:cubicBezTo>
                <a:cubicBezTo>
                  <a:pt x="3588080" y="982068"/>
                  <a:pt x="3479667" y="977900"/>
                  <a:pt x="3372246" y="977900"/>
                </a:cubicBezTo>
                <a:cubicBezTo>
                  <a:pt x="3128697" y="977900"/>
                  <a:pt x="2919147" y="1026452"/>
                  <a:pt x="2743596" y="1123554"/>
                </a:cubicBezTo>
                <a:cubicBezTo>
                  <a:pt x="2568045" y="1220655"/>
                  <a:pt x="2434828" y="1362208"/>
                  <a:pt x="2343943" y="1548210"/>
                </a:cubicBezTo>
                <a:cubicBezTo>
                  <a:pt x="2253059" y="1734212"/>
                  <a:pt x="2207617" y="1963672"/>
                  <a:pt x="2207617" y="2236590"/>
                </a:cubicBezTo>
                <a:close/>
                <a:moveTo>
                  <a:pt x="3632200" y="2946400"/>
                </a:moveTo>
                <a:lnTo>
                  <a:pt x="3632200" y="3822700"/>
                </a:lnTo>
                <a:lnTo>
                  <a:pt x="0" y="3822700"/>
                </a:lnTo>
                <a:lnTo>
                  <a:pt x="0" y="2946400"/>
                </a:ln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479" name="Freeform 479"/>
          <p:cNvSpPr/>
          <p:nvPr/>
        </p:nvSpPr>
        <p:spPr>
          <a:xfrm>
            <a:off x="1764400" y="4737794"/>
            <a:ext cx="52572" cy="68069"/>
          </a:xfrm>
          <a:custGeom>
            <a:avLst/>
            <a:gdLst/>
            <a:ahLst/>
            <a:cxnLst/>
            <a:rect l="0" t="0" r="0" b="0"/>
            <a:pathLst>
              <a:path w="5283200" h="6832600">
                <a:moveTo>
                  <a:pt x="4132460" y="5156200"/>
                </a:moveTo>
                <a:lnTo>
                  <a:pt x="4132460" y="0"/>
                </a:lnTo>
                <a:lnTo>
                  <a:pt x="5283200" y="0"/>
                </a:lnTo>
                <a:lnTo>
                  <a:pt x="5283200" y="6705600"/>
                </a:lnTo>
                <a:lnTo>
                  <a:pt x="4188420" y="6705600"/>
                </a:lnTo>
                <a:close/>
                <a:moveTo>
                  <a:pt x="4349750" y="3733800"/>
                </a:moveTo>
                <a:lnTo>
                  <a:pt x="4826000" y="3733800"/>
                </a:lnTo>
                <a:cubicBezTo>
                  <a:pt x="4826000" y="4180020"/>
                  <a:pt x="4779499" y="4592175"/>
                  <a:pt x="4686498" y="4970265"/>
                </a:cubicBezTo>
                <a:cubicBezTo>
                  <a:pt x="4593497" y="5348222"/>
                  <a:pt x="4443610" y="5675644"/>
                  <a:pt x="4236839" y="5952530"/>
                </a:cubicBezTo>
                <a:cubicBezTo>
                  <a:pt x="4030067" y="6229417"/>
                  <a:pt x="3759133" y="6445317"/>
                  <a:pt x="3424039" y="6600230"/>
                </a:cubicBezTo>
                <a:cubicBezTo>
                  <a:pt x="3089076" y="6755143"/>
                  <a:pt x="2681750" y="6832600"/>
                  <a:pt x="2202060" y="6832600"/>
                </a:cubicBezTo>
                <a:cubicBezTo>
                  <a:pt x="1875432" y="6832600"/>
                  <a:pt x="1576652" y="6785107"/>
                  <a:pt x="1305718" y="6690122"/>
                </a:cubicBezTo>
                <a:cubicBezTo>
                  <a:pt x="1034917" y="6595005"/>
                  <a:pt x="802282" y="6448227"/>
                  <a:pt x="607814" y="6249790"/>
                </a:cubicBezTo>
                <a:cubicBezTo>
                  <a:pt x="413477" y="6051352"/>
                  <a:pt x="263591" y="5793053"/>
                  <a:pt x="158154" y="5474891"/>
                </a:cubicBezTo>
                <a:cubicBezTo>
                  <a:pt x="52718" y="5156597"/>
                  <a:pt x="0" y="4774208"/>
                  <a:pt x="0" y="4327724"/>
                </a:cubicBezTo>
                <a:lnTo>
                  <a:pt x="0" y="0"/>
                </a:lnTo>
                <a:lnTo>
                  <a:pt x="1147167" y="0"/>
                </a:lnTo>
                <a:lnTo>
                  <a:pt x="1147167" y="4337050"/>
                </a:lnTo>
                <a:cubicBezTo>
                  <a:pt x="1147167" y="4638411"/>
                  <a:pt x="1181298" y="4887252"/>
                  <a:pt x="1249560" y="5083572"/>
                </a:cubicBezTo>
                <a:cubicBezTo>
                  <a:pt x="1317823" y="5279761"/>
                  <a:pt x="1410890" y="5434674"/>
                  <a:pt x="1528762" y="5548313"/>
                </a:cubicBezTo>
                <a:cubicBezTo>
                  <a:pt x="1646634" y="5661819"/>
                  <a:pt x="1778992" y="5741260"/>
                  <a:pt x="1925835" y="5786636"/>
                </a:cubicBezTo>
                <a:cubicBezTo>
                  <a:pt x="2072812" y="5832012"/>
                  <a:pt x="2224881" y="5854700"/>
                  <a:pt x="2382043" y="5854700"/>
                </a:cubicBezTo>
                <a:cubicBezTo>
                  <a:pt x="2870464" y="5854700"/>
                  <a:pt x="3257351" y="5760377"/>
                  <a:pt x="3542704" y="5571729"/>
                </a:cubicBezTo>
                <a:cubicBezTo>
                  <a:pt x="3828189" y="5383081"/>
                  <a:pt x="4034035" y="5128089"/>
                  <a:pt x="4160242" y="4806752"/>
                </a:cubicBezTo>
                <a:cubicBezTo>
                  <a:pt x="4286580" y="4485283"/>
                  <a:pt x="4349750" y="4127633"/>
                  <a:pt x="4349750" y="373380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480" name="Freeform 480"/>
          <p:cNvSpPr/>
          <p:nvPr/>
        </p:nvSpPr>
        <p:spPr>
          <a:xfrm>
            <a:off x="1833440" y="4736528"/>
            <a:ext cx="52424" cy="68006"/>
          </a:xfrm>
          <a:custGeom>
            <a:avLst/>
            <a:gdLst/>
            <a:ahLst/>
            <a:cxnLst/>
            <a:rect l="0" t="0" r="0" b="0"/>
            <a:pathLst>
              <a:path w="5268317" h="6826250">
                <a:moveTo>
                  <a:pt x="1146571" y="1547416"/>
                </a:moveTo>
                <a:lnTo>
                  <a:pt x="1146571" y="6826250"/>
                </a:lnTo>
                <a:lnTo>
                  <a:pt x="0" y="6826250"/>
                </a:lnTo>
                <a:lnTo>
                  <a:pt x="0" y="114300"/>
                </a:lnTo>
                <a:lnTo>
                  <a:pt x="1084659" y="114300"/>
                </a:lnTo>
                <a:close/>
                <a:moveTo>
                  <a:pt x="873918" y="3213100"/>
                </a:moveTo>
                <a:lnTo>
                  <a:pt x="396676" y="3213100"/>
                </a:lnTo>
                <a:cubicBezTo>
                  <a:pt x="396676" y="2753255"/>
                  <a:pt x="462756" y="2327540"/>
                  <a:pt x="594915" y="1935957"/>
                </a:cubicBezTo>
                <a:cubicBezTo>
                  <a:pt x="727207" y="1544373"/>
                  <a:pt x="913143" y="1203590"/>
                  <a:pt x="1152723" y="913607"/>
                </a:cubicBezTo>
                <a:cubicBezTo>
                  <a:pt x="1392435" y="623491"/>
                  <a:pt x="1678582" y="398728"/>
                  <a:pt x="2011164" y="239316"/>
                </a:cubicBezTo>
                <a:cubicBezTo>
                  <a:pt x="2343877" y="79772"/>
                  <a:pt x="2712640" y="0"/>
                  <a:pt x="3117453" y="0"/>
                </a:cubicBezTo>
                <a:cubicBezTo>
                  <a:pt x="3448050" y="0"/>
                  <a:pt x="3745574" y="44385"/>
                  <a:pt x="4010025" y="133152"/>
                </a:cubicBezTo>
                <a:cubicBezTo>
                  <a:pt x="4274475" y="221920"/>
                  <a:pt x="4500694" y="363340"/>
                  <a:pt x="4688681" y="557411"/>
                </a:cubicBezTo>
                <a:cubicBezTo>
                  <a:pt x="4876800" y="751483"/>
                  <a:pt x="5020402" y="1002375"/>
                  <a:pt x="5119489" y="1310085"/>
                </a:cubicBezTo>
                <a:cubicBezTo>
                  <a:pt x="5218707" y="1617663"/>
                  <a:pt x="5268317" y="1992445"/>
                  <a:pt x="5268317" y="2434432"/>
                </a:cubicBezTo>
                <a:lnTo>
                  <a:pt x="5268317" y="6826250"/>
                </a:lnTo>
                <a:lnTo>
                  <a:pt x="4121150" y="6826250"/>
                </a:lnTo>
                <a:lnTo>
                  <a:pt x="4121150" y="2421136"/>
                </a:lnTo>
                <a:cubicBezTo>
                  <a:pt x="4121150" y="2070034"/>
                  <a:pt x="4069489" y="1788121"/>
                  <a:pt x="3966170" y="1575396"/>
                </a:cubicBezTo>
                <a:cubicBezTo>
                  <a:pt x="3862850" y="1362671"/>
                  <a:pt x="3712038" y="1207823"/>
                  <a:pt x="3513732" y="1110854"/>
                </a:cubicBezTo>
                <a:cubicBezTo>
                  <a:pt x="3315427" y="1013751"/>
                  <a:pt x="3071746" y="965200"/>
                  <a:pt x="2782689" y="965200"/>
                </a:cubicBezTo>
                <a:cubicBezTo>
                  <a:pt x="2497468" y="965200"/>
                  <a:pt x="2238110" y="1024930"/>
                  <a:pt x="2004615" y="1144390"/>
                </a:cubicBezTo>
                <a:cubicBezTo>
                  <a:pt x="1771253" y="1263717"/>
                  <a:pt x="1570897" y="1428354"/>
                  <a:pt x="1403548" y="1638300"/>
                </a:cubicBezTo>
                <a:cubicBezTo>
                  <a:pt x="1236331" y="1848247"/>
                  <a:pt x="1106222" y="2088092"/>
                  <a:pt x="1013221" y="2357835"/>
                </a:cubicBezTo>
                <a:cubicBezTo>
                  <a:pt x="920353" y="2627445"/>
                  <a:pt x="873918" y="2912534"/>
                  <a:pt x="873918" y="321310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481" name="Freeform 481"/>
          <p:cNvSpPr/>
          <p:nvPr/>
        </p:nvSpPr>
        <p:spPr>
          <a:xfrm>
            <a:off x="1899319" y="4709705"/>
            <a:ext cx="56364" cy="96158"/>
          </a:xfrm>
          <a:custGeom>
            <a:avLst/>
            <a:gdLst/>
            <a:ahLst/>
            <a:cxnLst/>
            <a:rect l="0" t="0" r="0" b="0"/>
            <a:pathLst>
              <a:path w="5664200" h="9652000">
                <a:moveTo>
                  <a:pt x="4517032" y="8221465"/>
                </a:moveTo>
                <a:lnTo>
                  <a:pt x="4517032" y="0"/>
                </a:lnTo>
                <a:lnTo>
                  <a:pt x="5664200" y="0"/>
                </a:lnTo>
                <a:lnTo>
                  <a:pt x="5664200" y="9525000"/>
                </a:lnTo>
                <a:lnTo>
                  <a:pt x="4615656" y="9525000"/>
                </a:lnTo>
                <a:close/>
                <a:moveTo>
                  <a:pt x="0" y="6246615"/>
                </a:moveTo>
                <a:lnTo>
                  <a:pt x="0" y="6116241"/>
                </a:lnTo>
                <a:cubicBezTo>
                  <a:pt x="0" y="5603479"/>
                  <a:pt x="62970" y="5137283"/>
                  <a:pt x="188912" y="4717654"/>
                </a:cubicBezTo>
                <a:cubicBezTo>
                  <a:pt x="314986" y="4297892"/>
                  <a:pt x="494770" y="3937067"/>
                  <a:pt x="728265" y="3635177"/>
                </a:cubicBezTo>
                <a:cubicBezTo>
                  <a:pt x="961760" y="3333287"/>
                  <a:pt x="1240697" y="3100719"/>
                  <a:pt x="1565076" y="2937471"/>
                </a:cubicBezTo>
                <a:cubicBezTo>
                  <a:pt x="1889587" y="2774091"/>
                  <a:pt x="2252265" y="2692400"/>
                  <a:pt x="2653109" y="2692400"/>
                </a:cubicBezTo>
                <a:cubicBezTo>
                  <a:pt x="3074590" y="2692400"/>
                  <a:pt x="3443419" y="2765756"/>
                  <a:pt x="3759596" y="2912468"/>
                </a:cubicBezTo>
                <a:cubicBezTo>
                  <a:pt x="4075774" y="3059047"/>
                  <a:pt x="4344392" y="3271772"/>
                  <a:pt x="4565451" y="3550643"/>
                </a:cubicBezTo>
                <a:cubicBezTo>
                  <a:pt x="4786510" y="3829381"/>
                  <a:pt x="4961069" y="4165005"/>
                  <a:pt x="5089128" y="4557515"/>
                </a:cubicBezTo>
                <a:cubicBezTo>
                  <a:pt x="5217318" y="4949892"/>
                  <a:pt x="5306218" y="5393995"/>
                  <a:pt x="5355828" y="5889824"/>
                </a:cubicBezTo>
                <a:lnTo>
                  <a:pt x="5355828" y="6460332"/>
                </a:lnTo>
                <a:cubicBezTo>
                  <a:pt x="5310319" y="6952986"/>
                  <a:pt x="5222478" y="7395965"/>
                  <a:pt x="5092303" y="7789268"/>
                </a:cubicBezTo>
                <a:cubicBezTo>
                  <a:pt x="4962128" y="8182439"/>
                  <a:pt x="4786510" y="8517732"/>
                  <a:pt x="4565451" y="8795147"/>
                </a:cubicBezTo>
                <a:cubicBezTo>
                  <a:pt x="4344392" y="9072563"/>
                  <a:pt x="4074715" y="9284759"/>
                  <a:pt x="3756421" y="9431735"/>
                </a:cubicBezTo>
                <a:cubicBezTo>
                  <a:pt x="3438260" y="9578578"/>
                  <a:pt x="3066322" y="9652000"/>
                  <a:pt x="2640607" y="9652000"/>
                </a:cubicBezTo>
                <a:cubicBezTo>
                  <a:pt x="2248098" y="9652000"/>
                  <a:pt x="1889587" y="9567267"/>
                  <a:pt x="1565076" y="9397802"/>
                </a:cubicBezTo>
                <a:cubicBezTo>
                  <a:pt x="1240697" y="9228204"/>
                  <a:pt x="961760" y="8990410"/>
                  <a:pt x="728265" y="8684419"/>
                </a:cubicBezTo>
                <a:cubicBezTo>
                  <a:pt x="494770" y="8378429"/>
                  <a:pt x="314986" y="8017603"/>
                  <a:pt x="188912" y="7601943"/>
                </a:cubicBezTo>
                <a:cubicBezTo>
                  <a:pt x="62970" y="7186282"/>
                  <a:pt x="0" y="6734506"/>
                  <a:pt x="0" y="6246615"/>
                </a:cubicBezTo>
                <a:close/>
                <a:moveTo>
                  <a:pt x="1147167" y="6113066"/>
                </a:moveTo>
                <a:lnTo>
                  <a:pt x="1147167" y="6243440"/>
                </a:lnTo>
                <a:cubicBezTo>
                  <a:pt x="1147167" y="6578270"/>
                  <a:pt x="1181364" y="6892463"/>
                  <a:pt x="1249759" y="7186018"/>
                </a:cubicBezTo>
                <a:cubicBezTo>
                  <a:pt x="1318154" y="7479441"/>
                  <a:pt x="1424781" y="7737806"/>
                  <a:pt x="1569640" y="7961115"/>
                </a:cubicBezTo>
                <a:cubicBezTo>
                  <a:pt x="1714632" y="8184423"/>
                  <a:pt x="1898980" y="8359114"/>
                  <a:pt x="2122685" y="8485188"/>
                </a:cubicBezTo>
                <a:cubicBezTo>
                  <a:pt x="2346391" y="8611130"/>
                  <a:pt x="2613554" y="8674100"/>
                  <a:pt x="2924175" y="8674100"/>
                </a:cubicBezTo>
                <a:cubicBezTo>
                  <a:pt x="3305307" y="8674100"/>
                  <a:pt x="3619103" y="8593469"/>
                  <a:pt x="3865562" y="8432205"/>
                </a:cubicBezTo>
                <a:cubicBezTo>
                  <a:pt x="4112021" y="8270942"/>
                  <a:pt x="4309797" y="8058084"/>
                  <a:pt x="4458890" y="7793633"/>
                </a:cubicBezTo>
                <a:cubicBezTo>
                  <a:pt x="4608115" y="7529050"/>
                  <a:pt x="4724135" y="7241713"/>
                  <a:pt x="4806950" y="6931621"/>
                </a:cubicBezTo>
                <a:lnTo>
                  <a:pt x="4806950" y="5437188"/>
                </a:lnTo>
                <a:cubicBezTo>
                  <a:pt x="4757208" y="5209779"/>
                  <a:pt x="4685704" y="4989645"/>
                  <a:pt x="4592439" y="4776788"/>
                </a:cubicBezTo>
                <a:cubicBezTo>
                  <a:pt x="4499173" y="4563798"/>
                  <a:pt x="4379052" y="4373629"/>
                  <a:pt x="4232076" y="4206280"/>
                </a:cubicBezTo>
                <a:cubicBezTo>
                  <a:pt x="4085100" y="4038799"/>
                  <a:pt x="3904919" y="3905515"/>
                  <a:pt x="3691532" y="3806429"/>
                </a:cubicBezTo>
                <a:cubicBezTo>
                  <a:pt x="3478278" y="3707210"/>
                  <a:pt x="3226660" y="3657600"/>
                  <a:pt x="2936676" y="3657600"/>
                </a:cubicBezTo>
                <a:cubicBezTo>
                  <a:pt x="2621822" y="3657600"/>
                  <a:pt x="2351484" y="3722688"/>
                  <a:pt x="2125662" y="3852863"/>
                </a:cubicBezTo>
                <a:cubicBezTo>
                  <a:pt x="1899972" y="3983038"/>
                  <a:pt x="1714632" y="4160838"/>
                  <a:pt x="1569640" y="4386263"/>
                </a:cubicBezTo>
                <a:cubicBezTo>
                  <a:pt x="1424781" y="4611556"/>
                  <a:pt x="1318154" y="4872038"/>
                  <a:pt x="1249759" y="5167710"/>
                </a:cubicBezTo>
                <a:cubicBezTo>
                  <a:pt x="1181364" y="5463250"/>
                  <a:pt x="1147167" y="5778368"/>
                  <a:pt x="1147167" y="6113066"/>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482" name="Freeform 482"/>
          <p:cNvSpPr/>
          <p:nvPr/>
        </p:nvSpPr>
        <p:spPr>
          <a:xfrm>
            <a:off x="1970065" y="4736528"/>
            <a:ext cx="56679" cy="69335"/>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483" name="Freeform 483"/>
          <p:cNvSpPr/>
          <p:nvPr/>
        </p:nvSpPr>
        <p:spPr>
          <a:xfrm>
            <a:off x="2036892" y="4709705"/>
            <a:ext cx="56364" cy="96158"/>
          </a:xfrm>
          <a:custGeom>
            <a:avLst/>
            <a:gdLst/>
            <a:ahLst/>
            <a:cxnLst/>
            <a:rect l="0" t="0" r="0" b="0"/>
            <a:pathLst>
              <a:path w="5664200" h="9652000">
                <a:moveTo>
                  <a:pt x="4517032" y="8221465"/>
                </a:moveTo>
                <a:lnTo>
                  <a:pt x="4517032" y="0"/>
                </a:lnTo>
                <a:lnTo>
                  <a:pt x="5664200" y="0"/>
                </a:lnTo>
                <a:lnTo>
                  <a:pt x="5664200" y="9525000"/>
                </a:lnTo>
                <a:lnTo>
                  <a:pt x="4615656" y="9525000"/>
                </a:lnTo>
                <a:close/>
                <a:moveTo>
                  <a:pt x="0" y="6246615"/>
                </a:moveTo>
                <a:lnTo>
                  <a:pt x="0" y="6116241"/>
                </a:lnTo>
                <a:cubicBezTo>
                  <a:pt x="0" y="5603479"/>
                  <a:pt x="62970" y="5137283"/>
                  <a:pt x="188912" y="4717654"/>
                </a:cubicBezTo>
                <a:cubicBezTo>
                  <a:pt x="314986" y="4297892"/>
                  <a:pt x="494770" y="3937067"/>
                  <a:pt x="728265" y="3635177"/>
                </a:cubicBezTo>
                <a:cubicBezTo>
                  <a:pt x="961760" y="3333287"/>
                  <a:pt x="1240697" y="3100719"/>
                  <a:pt x="1565076" y="2937471"/>
                </a:cubicBezTo>
                <a:cubicBezTo>
                  <a:pt x="1889587" y="2774091"/>
                  <a:pt x="2252265" y="2692400"/>
                  <a:pt x="2653109" y="2692400"/>
                </a:cubicBezTo>
                <a:cubicBezTo>
                  <a:pt x="3074590" y="2692400"/>
                  <a:pt x="3443419" y="2765756"/>
                  <a:pt x="3759596" y="2912468"/>
                </a:cubicBezTo>
                <a:cubicBezTo>
                  <a:pt x="4075774" y="3059047"/>
                  <a:pt x="4344392" y="3271772"/>
                  <a:pt x="4565451" y="3550643"/>
                </a:cubicBezTo>
                <a:cubicBezTo>
                  <a:pt x="4786510" y="3829381"/>
                  <a:pt x="4961069" y="4165005"/>
                  <a:pt x="5089128" y="4557515"/>
                </a:cubicBezTo>
                <a:cubicBezTo>
                  <a:pt x="5217318" y="4949892"/>
                  <a:pt x="5306218" y="5393995"/>
                  <a:pt x="5355828" y="5889824"/>
                </a:cubicBezTo>
                <a:lnTo>
                  <a:pt x="5355828" y="6460332"/>
                </a:lnTo>
                <a:cubicBezTo>
                  <a:pt x="5310319" y="6952986"/>
                  <a:pt x="5222478" y="7395965"/>
                  <a:pt x="5092303" y="7789268"/>
                </a:cubicBezTo>
                <a:cubicBezTo>
                  <a:pt x="4962128" y="8182439"/>
                  <a:pt x="4786510" y="8517732"/>
                  <a:pt x="4565451" y="8795147"/>
                </a:cubicBezTo>
                <a:cubicBezTo>
                  <a:pt x="4344392" y="9072563"/>
                  <a:pt x="4074715" y="9284759"/>
                  <a:pt x="3756421" y="9431735"/>
                </a:cubicBezTo>
                <a:cubicBezTo>
                  <a:pt x="3438260" y="9578578"/>
                  <a:pt x="3066322" y="9652000"/>
                  <a:pt x="2640607" y="9652000"/>
                </a:cubicBezTo>
                <a:cubicBezTo>
                  <a:pt x="2248098" y="9652000"/>
                  <a:pt x="1889587" y="9567267"/>
                  <a:pt x="1565076" y="9397802"/>
                </a:cubicBezTo>
                <a:cubicBezTo>
                  <a:pt x="1240697" y="9228204"/>
                  <a:pt x="961760" y="8990410"/>
                  <a:pt x="728265" y="8684419"/>
                </a:cubicBezTo>
                <a:cubicBezTo>
                  <a:pt x="494770" y="8378429"/>
                  <a:pt x="314986" y="8017603"/>
                  <a:pt x="188912" y="7601943"/>
                </a:cubicBezTo>
                <a:cubicBezTo>
                  <a:pt x="62970" y="7186282"/>
                  <a:pt x="0" y="6734506"/>
                  <a:pt x="0" y="6246615"/>
                </a:cubicBezTo>
                <a:close/>
                <a:moveTo>
                  <a:pt x="1147167" y="6113066"/>
                </a:moveTo>
                <a:lnTo>
                  <a:pt x="1147167" y="6243440"/>
                </a:lnTo>
                <a:cubicBezTo>
                  <a:pt x="1147167" y="6578270"/>
                  <a:pt x="1181364" y="6892463"/>
                  <a:pt x="1249759" y="7186018"/>
                </a:cubicBezTo>
                <a:cubicBezTo>
                  <a:pt x="1318154" y="7479441"/>
                  <a:pt x="1424781" y="7737806"/>
                  <a:pt x="1569640" y="7961115"/>
                </a:cubicBezTo>
                <a:cubicBezTo>
                  <a:pt x="1714632" y="8184423"/>
                  <a:pt x="1898980" y="8359114"/>
                  <a:pt x="2122685" y="8485188"/>
                </a:cubicBezTo>
                <a:cubicBezTo>
                  <a:pt x="2346391" y="8611130"/>
                  <a:pt x="2613554" y="8674100"/>
                  <a:pt x="2924175" y="8674100"/>
                </a:cubicBezTo>
                <a:cubicBezTo>
                  <a:pt x="3305307" y="8674100"/>
                  <a:pt x="3619103" y="8593469"/>
                  <a:pt x="3865562" y="8432205"/>
                </a:cubicBezTo>
                <a:cubicBezTo>
                  <a:pt x="4112021" y="8270942"/>
                  <a:pt x="4309797" y="8058084"/>
                  <a:pt x="4458890" y="7793633"/>
                </a:cubicBezTo>
                <a:cubicBezTo>
                  <a:pt x="4608115" y="7529050"/>
                  <a:pt x="4724135" y="7241713"/>
                  <a:pt x="4806950" y="6931621"/>
                </a:cubicBezTo>
                <a:lnTo>
                  <a:pt x="4806950" y="5437188"/>
                </a:lnTo>
                <a:cubicBezTo>
                  <a:pt x="4757208" y="5209779"/>
                  <a:pt x="4685704" y="4989645"/>
                  <a:pt x="4592439" y="4776788"/>
                </a:cubicBezTo>
                <a:cubicBezTo>
                  <a:pt x="4499173" y="4563798"/>
                  <a:pt x="4379052" y="4373629"/>
                  <a:pt x="4232076" y="4206280"/>
                </a:cubicBezTo>
                <a:cubicBezTo>
                  <a:pt x="4085100" y="4038799"/>
                  <a:pt x="3904919" y="3905515"/>
                  <a:pt x="3691532" y="3806429"/>
                </a:cubicBezTo>
                <a:cubicBezTo>
                  <a:pt x="3478278" y="3707210"/>
                  <a:pt x="3226660" y="3657600"/>
                  <a:pt x="2936676" y="3657600"/>
                </a:cubicBezTo>
                <a:cubicBezTo>
                  <a:pt x="2621822" y="3657600"/>
                  <a:pt x="2351484" y="3722688"/>
                  <a:pt x="2125662" y="3852863"/>
                </a:cubicBezTo>
                <a:cubicBezTo>
                  <a:pt x="1899972" y="3983038"/>
                  <a:pt x="1714632" y="4160838"/>
                  <a:pt x="1569640" y="4386263"/>
                </a:cubicBezTo>
                <a:cubicBezTo>
                  <a:pt x="1424781" y="4611556"/>
                  <a:pt x="1318154" y="4872038"/>
                  <a:pt x="1249759" y="5167710"/>
                </a:cubicBezTo>
                <a:cubicBezTo>
                  <a:pt x="1181364" y="5463250"/>
                  <a:pt x="1147167" y="5778368"/>
                  <a:pt x="1147167" y="6113066"/>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484" name="Freeform 484"/>
          <p:cNvSpPr/>
          <p:nvPr/>
        </p:nvSpPr>
        <p:spPr>
          <a:xfrm>
            <a:off x="2141859" y="4736528"/>
            <a:ext cx="56405" cy="93754"/>
          </a:xfrm>
          <a:custGeom>
            <a:avLst/>
            <a:gdLst/>
            <a:ahLst/>
            <a:cxnLst/>
            <a:rect l="0" t="0" r="0" b="0"/>
            <a:pathLst>
              <a:path w="5668367" h="9410700">
                <a:moveTo>
                  <a:pt x="1147167" y="1412082"/>
                </a:moveTo>
                <a:lnTo>
                  <a:pt x="1147167" y="9410700"/>
                </a:lnTo>
                <a:lnTo>
                  <a:pt x="0" y="9410700"/>
                </a:lnTo>
                <a:lnTo>
                  <a:pt x="0" y="127000"/>
                </a:lnTo>
                <a:lnTo>
                  <a:pt x="1048345" y="127000"/>
                </a:lnTo>
                <a:close/>
                <a:moveTo>
                  <a:pt x="5668367" y="3423841"/>
                </a:moveTo>
                <a:lnTo>
                  <a:pt x="5668367" y="3554215"/>
                </a:lnTo>
                <a:cubicBezTo>
                  <a:pt x="5668367" y="4042106"/>
                  <a:pt x="5610489" y="4493882"/>
                  <a:pt x="5494734" y="4909543"/>
                </a:cubicBezTo>
                <a:cubicBezTo>
                  <a:pt x="5379111" y="5325203"/>
                  <a:pt x="5210770" y="5686029"/>
                  <a:pt x="4989710" y="5992019"/>
                </a:cubicBezTo>
                <a:cubicBezTo>
                  <a:pt x="4768783" y="6298010"/>
                  <a:pt x="4497189" y="6535804"/>
                  <a:pt x="4174926" y="6705402"/>
                </a:cubicBezTo>
                <a:cubicBezTo>
                  <a:pt x="3852796" y="6874867"/>
                  <a:pt x="3483107" y="6959600"/>
                  <a:pt x="3065859" y="6959600"/>
                </a:cubicBezTo>
                <a:cubicBezTo>
                  <a:pt x="2640409" y="6959600"/>
                  <a:pt x="2264502" y="6889286"/>
                  <a:pt x="1938139" y="6748661"/>
                </a:cubicBezTo>
                <a:cubicBezTo>
                  <a:pt x="1611775" y="6607903"/>
                  <a:pt x="1334955" y="6403116"/>
                  <a:pt x="1107678" y="6134299"/>
                </a:cubicBezTo>
                <a:cubicBezTo>
                  <a:pt x="880533" y="5865482"/>
                  <a:pt x="699822" y="5542889"/>
                  <a:pt x="565546" y="5166519"/>
                </a:cubicBezTo>
                <a:cubicBezTo>
                  <a:pt x="431403" y="4790017"/>
                  <a:pt x="339526" y="4366022"/>
                  <a:pt x="289917" y="3894535"/>
                </a:cubicBezTo>
                <a:lnTo>
                  <a:pt x="289917" y="3199607"/>
                </a:lnTo>
                <a:cubicBezTo>
                  <a:pt x="339526" y="2703513"/>
                  <a:pt x="432461" y="2259145"/>
                  <a:pt x="568721" y="1866504"/>
                </a:cubicBezTo>
                <a:cubicBezTo>
                  <a:pt x="704982" y="1473730"/>
                  <a:pt x="885692" y="1137841"/>
                  <a:pt x="1110853" y="858838"/>
                </a:cubicBezTo>
                <a:cubicBezTo>
                  <a:pt x="1336013" y="579703"/>
                  <a:pt x="1609725" y="366779"/>
                  <a:pt x="1931987" y="220068"/>
                </a:cubicBezTo>
                <a:cubicBezTo>
                  <a:pt x="2254250" y="73356"/>
                  <a:pt x="2625989" y="0"/>
                  <a:pt x="3047206" y="0"/>
                </a:cubicBezTo>
                <a:cubicBezTo>
                  <a:pt x="3468687" y="0"/>
                  <a:pt x="3842543" y="81691"/>
                  <a:pt x="4168775" y="245071"/>
                </a:cubicBezTo>
                <a:cubicBezTo>
                  <a:pt x="4495138" y="408319"/>
                  <a:pt x="4769842" y="640887"/>
                  <a:pt x="4992885" y="942777"/>
                </a:cubicBezTo>
                <a:cubicBezTo>
                  <a:pt x="5215929" y="1244667"/>
                  <a:pt x="5384270" y="1605492"/>
                  <a:pt x="5497909" y="2025254"/>
                </a:cubicBezTo>
                <a:cubicBezTo>
                  <a:pt x="5611547" y="2444883"/>
                  <a:pt x="5668367" y="2911079"/>
                  <a:pt x="5668367" y="3423841"/>
                </a:cubicBezTo>
                <a:close/>
                <a:moveTo>
                  <a:pt x="4521200" y="3553222"/>
                </a:moveTo>
                <a:lnTo>
                  <a:pt x="4521200" y="3422849"/>
                </a:lnTo>
                <a:cubicBezTo>
                  <a:pt x="4521200" y="3087754"/>
                  <a:pt x="4486010" y="2772305"/>
                  <a:pt x="4415631" y="2476500"/>
                </a:cubicBezTo>
                <a:cubicBezTo>
                  <a:pt x="4345384" y="2180564"/>
                  <a:pt x="4236706" y="1919883"/>
                  <a:pt x="4089598" y="1694458"/>
                </a:cubicBezTo>
                <a:cubicBezTo>
                  <a:pt x="3942622" y="1468901"/>
                  <a:pt x="3755297" y="1290969"/>
                  <a:pt x="3527623" y="1160661"/>
                </a:cubicBezTo>
                <a:cubicBezTo>
                  <a:pt x="3299949" y="1030354"/>
                  <a:pt x="3028817" y="965200"/>
                  <a:pt x="2714228" y="965200"/>
                </a:cubicBezTo>
                <a:cubicBezTo>
                  <a:pt x="2424377" y="965200"/>
                  <a:pt x="2172824" y="1014810"/>
                  <a:pt x="1959570" y="1114029"/>
                </a:cubicBezTo>
                <a:cubicBezTo>
                  <a:pt x="1746316" y="1213247"/>
                  <a:pt x="1565142" y="1346664"/>
                  <a:pt x="1416050" y="1514277"/>
                </a:cubicBezTo>
                <a:cubicBezTo>
                  <a:pt x="1267089" y="1681890"/>
                  <a:pt x="1146042" y="1872258"/>
                  <a:pt x="1052909" y="2085380"/>
                </a:cubicBezTo>
                <a:cubicBezTo>
                  <a:pt x="959776" y="2298370"/>
                  <a:pt x="890389" y="2518701"/>
                  <a:pt x="844748" y="2746375"/>
                </a:cubicBezTo>
                <a:lnTo>
                  <a:pt x="844748" y="4353918"/>
                </a:lnTo>
                <a:cubicBezTo>
                  <a:pt x="927562" y="4643504"/>
                  <a:pt x="1043450" y="4915562"/>
                  <a:pt x="1192410" y="5170091"/>
                </a:cubicBezTo>
                <a:cubicBezTo>
                  <a:pt x="1341503" y="5424488"/>
                  <a:pt x="1540271" y="5629275"/>
                  <a:pt x="1788715" y="5784454"/>
                </a:cubicBezTo>
                <a:cubicBezTo>
                  <a:pt x="2037159" y="5939632"/>
                  <a:pt x="2349764" y="6017221"/>
                  <a:pt x="2726531" y="6017221"/>
                </a:cubicBezTo>
                <a:cubicBezTo>
                  <a:pt x="3037019" y="6017221"/>
                  <a:pt x="3305042" y="5952067"/>
                  <a:pt x="3530600" y="5821760"/>
                </a:cubicBezTo>
                <a:cubicBezTo>
                  <a:pt x="3756289" y="5691320"/>
                  <a:pt x="3942622" y="5512330"/>
                  <a:pt x="4089598" y="5284788"/>
                </a:cubicBezTo>
                <a:cubicBezTo>
                  <a:pt x="4236706" y="5057114"/>
                  <a:pt x="4345384" y="4795375"/>
                  <a:pt x="4415631" y="4499571"/>
                </a:cubicBezTo>
                <a:cubicBezTo>
                  <a:pt x="4486010" y="4203767"/>
                  <a:pt x="4521200" y="3888317"/>
                  <a:pt x="4521200" y="3553222"/>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485" name="Freeform 485"/>
          <p:cNvSpPr/>
          <p:nvPr/>
        </p:nvSpPr>
        <p:spPr>
          <a:xfrm>
            <a:off x="2211846" y="4736528"/>
            <a:ext cx="32301" cy="68069"/>
          </a:xfrm>
          <a:custGeom>
            <a:avLst/>
            <a:gdLst/>
            <a:ahLst/>
            <a:cxnLst/>
            <a:rect l="0" t="0" r="0" b="0"/>
            <a:pathLst>
              <a:path w="3246040" h="6832600">
                <a:moveTo>
                  <a:pt x="1150143" y="1180704"/>
                </a:moveTo>
                <a:lnTo>
                  <a:pt x="1150143" y="6832600"/>
                </a:lnTo>
                <a:lnTo>
                  <a:pt x="0" y="6832600"/>
                </a:lnTo>
                <a:lnTo>
                  <a:pt x="0" y="127000"/>
                </a:lnTo>
                <a:lnTo>
                  <a:pt x="1118989" y="127000"/>
                </a:lnTo>
                <a:close/>
                <a:moveTo>
                  <a:pt x="3246040" y="86916"/>
                </a:moveTo>
                <a:lnTo>
                  <a:pt x="3239889" y="1154510"/>
                </a:lnTo>
                <a:cubicBezTo>
                  <a:pt x="3144771" y="1133872"/>
                  <a:pt x="3054813" y="1120445"/>
                  <a:pt x="2970014" y="1114227"/>
                </a:cubicBezTo>
                <a:cubicBezTo>
                  <a:pt x="2885347" y="1108009"/>
                  <a:pt x="2789237" y="1104900"/>
                  <a:pt x="2681684" y="1104900"/>
                </a:cubicBezTo>
                <a:cubicBezTo>
                  <a:pt x="2417100" y="1104900"/>
                  <a:pt x="2183540" y="1146242"/>
                  <a:pt x="1981001" y="1228924"/>
                </a:cubicBezTo>
                <a:cubicBezTo>
                  <a:pt x="1778462" y="1311606"/>
                  <a:pt x="1606880" y="1427295"/>
                  <a:pt x="1466254" y="1575991"/>
                </a:cubicBezTo>
                <a:cubicBezTo>
                  <a:pt x="1325760" y="1724687"/>
                  <a:pt x="1215165" y="1901362"/>
                  <a:pt x="1134467" y="2106018"/>
                </a:cubicBezTo>
                <a:cubicBezTo>
                  <a:pt x="1053901" y="2310673"/>
                  <a:pt x="1001249" y="2534841"/>
                  <a:pt x="976510" y="2778522"/>
                </a:cubicBezTo>
                <a:lnTo>
                  <a:pt x="654050" y="2964458"/>
                </a:lnTo>
                <a:cubicBezTo>
                  <a:pt x="654050" y="2559249"/>
                  <a:pt x="694332" y="2178844"/>
                  <a:pt x="774898" y="1823244"/>
                </a:cubicBezTo>
                <a:cubicBezTo>
                  <a:pt x="855464" y="1467644"/>
                  <a:pt x="980479" y="1152393"/>
                  <a:pt x="1149945" y="877491"/>
                </a:cubicBezTo>
                <a:cubicBezTo>
                  <a:pt x="1319543" y="602589"/>
                  <a:pt x="1535575" y="387615"/>
                  <a:pt x="1798042" y="232569"/>
                </a:cubicBezTo>
                <a:cubicBezTo>
                  <a:pt x="2060641" y="77524"/>
                  <a:pt x="2373841" y="0"/>
                  <a:pt x="2737643" y="0"/>
                </a:cubicBezTo>
                <a:cubicBezTo>
                  <a:pt x="2820325" y="0"/>
                  <a:pt x="2915377" y="9327"/>
                  <a:pt x="3022798" y="27980"/>
                </a:cubicBezTo>
                <a:cubicBezTo>
                  <a:pt x="3130351" y="46501"/>
                  <a:pt x="3204765" y="66146"/>
                  <a:pt x="3246040" y="86916"/>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486" name="Freeform 486"/>
          <p:cNvSpPr/>
          <p:nvPr/>
        </p:nvSpPr>
        <p:spPr>
          <a:xfrm>
            <a:off x="2251502" y="4736528"/>
            <a:ext cx="60786" cy="69335"/>
          </a:xfrm>
          <a:custGeom>
            <a:avLst/>
            <a:gdLst/>
            <a:ahLst/>
            <a:cxnLst/>
            <a:rect l="0" t="0" r="0" b="0"/>
            <a:pathLst>
              <a:path w="6108700" h="6959600">
                <a:moveTo>
                  <a:pt x="0" y="3554215"/>
                </a:moveTo>
                <a:lnTo>
                  <a:pt x="0" y="3411538"/>
                </a:lnTo>
                <a:cubicBezTo>
                  <a:pt x="0" y="2927615"/>
                  <a:pt x="70246" y="2477890"/>
                  <a:pt x="210740" y="2062361"/>
                </a:cubicBezTo>
                <a:cubicBezTo>
                  <a:pt x="351366" y="1646701"/>
                  <a:pt x="553971" y="1284883"/>
                  <a:pt x="818554" y="976908"/>
                </a:cubicBezTo>
                <a:cubicBezTo>
                  <a:pt x="1083270" y="668801"/>
                  <a:pt x="1403746" y="428956"/>
                  <a:pt x="1779984" y="257374"/>
                </a:cubicBezTo>
                <a:cubicBezTo>
                  <a:pt x="2156221" y="85791"/>
                  <a:pt x="2577901" y="0"/>
                  <a:pt x="3045023" y="0"/>
                </a:cubicBezTo>
                <a:cubicBezTo>
                  <a:pt x="3516378" y="0"/>
                  <a:pt x="3941167" y="85791"/>
                  <a:pt x="4319389" y="257374"/>
                </a:cubicBezTo>
                <a:cubicBezTo>
                  <a:pt x="4697743" y="428956"/>
                  <a:pt x="5020270" y="668801"/>
                  <a:pt x="5286970" y="976908"/>
                </a:cubicBezTo>
                <a:cubicBezTo>
                  <a:pt x="5553670" y="1284883"/>
                  <a:pt x="5757267" y="1646701"/>
                  <a:pt x="5897760" y="2062361"/>
                </a:cubicBezTo>
                <a:cubicBezTo>
                  <a:pt x="6038387" y="2477890"/>
                  <a:pt x="6108700" y="2927615"/>
                  <a:pt x="6108700" y="3411538"/>
                </a:cubicBezTo>
                <a:lnTo>
                  <a:pt x="6108700" y="3554215"/>
                </a:lnTo>
                <a:cubicBezTo>
                  <a:pt x="6108700" y="4038005"/>
                  <a:pt x="6038387" y="4486672"/>
                  <a:pt x="5897760" y="4900216"/>
                </a:cubicBezTo>
                <a:cubicBezTo>
                  <a:pt x="5757267" y="5313760"/>
                  <a:pt x="5553670" y="5674585"/>
                  <a:pt x="5286970" y="5982693"/>
                </a:cubicBezTo>
                <a:cubicBezTo>
                  <a:pt x="5020270" y="6290800"/>
                  <a:pt x="4699860" y="6530645"/>
                  <a:pt x="4325739" y="6702227"/>
                </a:cubicBezTo>
                <a:cubicBezTo>
                  <a:pt x="3951618" y="6873808"/>
                  <a:pt x="3528814" y="6959600"/>
                  <a:pt x="3057326" y="6959600"/>
                </a:cubicBezTo>
                <a:cubicBezTo>
                  <a:pt x="2586103" y="6959600"/>
                  <a:pt x="2162373" y="6873808"/>
                  <a:pt x="1786135" y="6702227"/>
                </a:cubicBezTo>
                <a:cubicBezTo>
                  <a:pt x="1409898" y="6530645"/>
                  <a:pt x="1088429" y="6290800"/>
                  <a:pt x="821729" y="5982693"/>
                </a:cubicBezTo>
                <a:cubicBezTo>
                  <a:pt x="555029" y="5674585"/>
                  <a:pt x="351366" y="5313760"/>
                  <a:pt x="210740" y="4900216"/>
                </a:cubicBezTo>
                <a:cubicBezTo>
                  <a:pt x="70246" y="4486672"/>
                  <a:pt x="0" y="4038005"/>
                  <a:pt x="0" y="3554215"/>
                </a:cubicBezTo>
                <a:close/>
                <a:moveTo>
                  <a:pt x="1147167" y="3411538"/>
                </a:moveTo>
                <a:lnTo>
                  <a:pt x="1147167" y="3554215"/>
                </a:lnTo>
                <a:cubicBezTo>
                  <a:pt x="1147167" y="3889177"/>
                  <a:pt x="1186523" y="4204560"/>
                  <a:pt x="1265237" y="4500365"/>
                </a:cubicBezTo>
                <a:cubicBezTo>
                  <a:pt x="1343951" y="4796036"/>
                  <a:pt x="1463013" y="5057643"/>
                  <a:pt x="1622425" y="5285185"/>
                </a:cubicBezTo>
                <a:cubicBezTo>
                  <a:pt x="1781836" y="5512594"/>
                  <a:pt x="1981662" y="5691453"/>
                  <a:pt x="2221904" y="5821760"/>
                </a:cubicBezTo>
                <a:cubicBezTo>
                  <a:pt x="2462146" y="5952067"/>
                  <a:pt x="2741678" y="6017221"/>
                  <a:pt x="3060501" y="6017221"/>
                </a:cubicBezTo>
                <a:cubicBezTo>
                  <a:pt x="3375223" y="6017221"/>
                  <a:pt x="3651646" y="5952067"/>
                  <a:pt x="3889771" y="5821760"/>
                </a:cubicBezTo>
                <a:cubicBezTo>
                  <a:pt x="4128029" y="5691453"/>
                  <a:pt x="4325805" y="5512594"/>
                  <a:pt x="4483100" y="5285185"/>
                </a:cubicBezTo>
                <a:cubicBezTo>
                  <a:pt x="4640527" y="5057643"/>
                  <a:pt x="4759589" y="4796036"/>
                  <a:pt x="4840287" y="4500365"/>
                </a:cubicBezTo>
                <a:cubicBezTo>
                  <a:pt x="4921117" y="4204560"/>
                  <a:pt x="4961532" y="3889177"/>
                  <a:pt x="4961532" y="3554215"/>
                </a:cubicBezTo>
                <a:lnTo>
                  <a:pt x="4961532" y="3411538"/>
                </a:lnTo>
                <a:cubicBezTo>
                  <a:pt x="4961532" y="3080544"/>
                  <a:pt x="4921117" y="2767211"/>
                  <a:pt x="4840287" y="2471540"/>
                </a:cubicBezTo>
                <a:cubicBezTo>
                  <a:pt x="4759589" y="2175736"/>
                  <a:pt x="4639535" y="1913070"/>
                  <a:pt x="4480123" y="1683544"/>
                </a:cubicBezTo>
                <a:cubicBezTo>
                  <a:pt x="4320711" y="1454018"/>
                  <a:pt x="4121877" y="1273109"/>
                  <a:pt x="3883620" y="1140818"/>
                </a:cubicBezTo>
                <a:cubicBezTo>
                  <a:pt x="3645495" y="1008526"/>
                  <a:pt x="3367021" y="942380"/>
                  <a:pt x="3048198" y="942380"/>
                </a:cubicBezTo>
                <a:cubicBezTo>
                  <a:pt x="2733476" y="942380"/>
                  <a:pt x="2456987" y="1008526"/>
                  <a:pt x="2218729" y="1140818"/>
                </a:cubicBezTo>
                <a:cubicBezTo>
                  <a:pt x="1980604" y="1273109"/>
                  <a:pt x="1781836" y="1454018"/>
                  <a:pt x="1622425" y="1683544"/>
                </a:cubicBezTo>
                <a:cubicBezTo>
                  <a:pt x="1463013" y="1913070"/>
                  <a:pt x="1343951" y="2175736"/>
                  <a:pt x="1265237" y="2471540"/>
                </a:cubicBezTo>
                <a:cubicBezTo>
                  <a:pt x="1186523" y="2767211"/>
                  <a:pt x="1147167" y="3080544"/>
                  <a:pt x="1147167" y="3411538"/>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487" name="Freeform 487"/>
          <p:cNvSpPr/>
          <p:nvPr/>
        </p:nvSpPr>
        <p:spPr>
          <a:xfrm>
            <a:off x="2312644" y="4713374"/>
            <a:ext cx="25401" cy="118173"/>
          </a:xfrm>
          <a:custGeom>
            <a:avLst/>
            <a:gdLst/>
            <a:ahLst/>
            <a:cxnLst/>
            <a:rect l="0" t="0" r="0" b="0"/>
            <a:pathLst>
              <a:path w="2552700" h="11861800">
                <a:moveTo>
                  <a:pt x="1316632" y="2442171"/>
                </a:moveTo>
                <a:lnTo>
                  <a:pt x="2463800" y="2442171"/>
                </a:lnTo>
                <a:lnTo>
                  <a:pt x="2463800" y="9951839"/>
                </a:lnTo>
                <a:cubicBezTo>
                  <a:pt x="2463800" y="10361149"/>
                  <a:pt x="2398778" y="10708415"/>
                  <a:pt x="2268735" y="10993635"/>
                </a:cubicBezTo>
                <a:cubicBezTo>
                  <a:pt x="2138693" y="11278989"/>
                  <a:pt x="1944687" y="11495021"/>
                  <a:pt x="1686718" y="11641732"/>
                </a:cubicBezTo>
                <a:cubicBezTo>
                  <a:pt x="1428882" y="11788444"/>
                  <a:pt x="1103973" y="11861800"/>
                  <a:pt x="711993" y="11861800"/>
                </a:cubicBezTo>
                <a:cubicBezTo>
                  <a:pt x="608806" y="11861800"/>
                  <a:pt x="488090" y="11851348"/>
                  <a:pt x="349846" y="11830446"/>
                </a:cubicBezTo>
                <a:cubicBezTo>
                  <a:pt x="211601" y="11809677"/>
                  <a:pt x="94986" y="11784806"/>
                  <a:pt x="0" y="11755834"/>
                </a:cubicBezTo>
                <a:lnTo>
                  <a:pt x="0" y="10828139"/>
                </a:lnTo>
                <a:cubicBezTo>
                  <a:pt x="78979" y="10844675"/>
                  <a:pt x="168408" y="10858103"/>
                  <a:pt x="268288" y="10868421"/>
                </a:cubicBezTo>
                <a:cubicBezTo>
                  <a:pt x="368168" y="10878740"/>
                  <a:pt x="455480" y="10883900"/>
                  <a:pt x="530225" y="10883900"/>
                </a:cubicBezTo>
                <a:cubicBezTo>
                  <a:pt x="700748" y="10883900"/>
                  <a:pt x="844219" y="10852877"/>
                  <a:pt x="960635" y="10790832"/>
                </a:cubicBezTo>
                <a:cubicBezTo>
                  <a:pt x="1077184" y="10728920"/>
                  <a:pt x="1165621" y="10629767"/>
                  <a:pt x="1225946" y="10493375"/>
                </a:cubicBezTo>
                <a:cubicBezTo>
                  <a:pt x="1286404" y="10357114"/>
                  <a:pt x="1316632" y="10175411"/>
                  <a:pt x="1316632" y="9948267"/>
                </a:cubicBezTo>
                <a:close/>
                <a:moveTo>
                  <a:pt x="1193800" y="663179"/>
                </a:moveTo>
                <a:cubicBezTo>
                  <a:pt x="1193800" y="477309"/>
                  <a:pt x="1251677" y="320345"/>
                  <a:pt x="1367432" y="192286"/>
                </a:cubicBezTo>
                <a:cubicBezTo>
                  <a:pt x="1483320" y="64096"/>
                  <a:pt x="1650867" y="0"/>
                  <a:pt x="1870075" y="0"/>
                </a:cubicBezTo>
                <a:cubicBezTo>
                  <a:pt x="2093515" y="0"/>
                  <a:pt x="2263113" y="64096"/>
                  <a:pt x="2378868" y="192286"/>
                </a:cubicBezTo>
                <a:cubicBezTo>
                  <a:pt x="2494756" y="320345"/>
                  <a:pt x="2552700" y="477309"/>
                  <a:pt x="2552700" y="663179"/>
                </a:cubicBezTo>
                <a:cubicBezTo>
                  <a:pt x="2552700" y="840979"/>
                  <a:pt x="2494756" y="992916"/>
                  <a:pt x="2378868" y="1118990"/>
                </a:cubicBezTo>
                <a:cubicBezTo>
                  <a:pt x="2263113" y="1245063"/>
                  <a:pt x="2093515" y="1308100"/>
                  <a:pt x="1870075" y="1308100"/>
                </a:cubicBezTo>
                <a:cubicBezTo>
                  <a:pt x="1650867" y="1308100"/>
                  <a:pt x="1483320" y="1245063"/>
                  <a:pt x="1367432" y="1118990"/>
                </a:cubicBezTo>
                <a:cubicBezTo>
                  <a:pt x="1251677" y="992916"/>
                  <a:pt x="1193800" y="840979"/>
                  <a:pt x="1193800" y="663179"/>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488" name="Freeform 488"/>
          <p:cNvSpPr/>
          <p:nvPr/>
        </p:nvSpPr>
        <p:spPr>
          <a:xfrm>
            <a:off x="2352553" y="4736528"/>
            <a:ext cx="56679" cy="69335"/>
          </a:xfrm>
          <a:custGeom>
            <a:avLst/>
            <a:gdLst/>
            <a:ahLst/>
            <a:cxnLst/>
            <a:rect l="0" t="0" r="0" b="0"/>
            <a:pathLst>
              <a:path w="5695950" h="6959600">
                <a:moveTo>
                  <a:pt x="3083917" y="6959600"/>
                </a:moveTo>
                <a:cubicBezTo>
                  <a:pt x="2616398" y="6959600"/>
                  <a:pt x="2193395" y="6880026"/>
                  <a:pt x="1814909" y="6720880"/>
                </a:cubicBezTo>
                <a:cubicBezTo>
                  <a:pt x="1436555" y="6561601"/>
                  <a:pt x="1111845" y="6337234"/>
                  <a:pt x="840779" y="6047780"/>
                </a:cubicBezTo>
                <a:cubicBezTo>
                  <a:pt x="569846" y="5758326"/>
                  <a:pt x="361950" y="5415095"/>
                  <a:pt x="217090" y="5018088"/>
                </a:cubicBezTo>
                <a:cubicBezTo>
                  <a:pt x="72363" y="4621081"/>
                  <a:pt x="0" y="4186899"/>
                  <a:pt x="0" y="3715544"/>
                </a:cubicBezTo>
                <a:lnTo>
                  <a:pt x="0" y="3454996"/>
                </a:lnTo>
                <a:cubicBezTo>
                  <a:pt x="0" y="2909028"/>
                  <a:pt x="80631" y="2422062"/>
                  <a:pt x="241895" y="1994099"/>
                </a:cubicBezTo>
                <a:cubicBezTo>
                  <a:pt x="403291" y="1566136"/>
                  <a:pt x="622564" y="1203325"/>
                  <a:pt x="899715" y="905669"/>
                </a:cubicBezTo>
                <a:cubicBezTo>
                  <a:pt x="1176866" y="607881"/>
                  <a:pt x="1491257" y="382522"/>
                  <a:pt x="1842889" y="229593"/>
                </a:cubicBezTo>
                <a:cubicBezTo>
                  <a:pt x="2194520" y="76531"/>
                  <a:pt x="2558520" y="0"/>
                  <a:pt x="2934890" y="0"/>
                </a:cubicBezTo>
                <a:cubicBezTo>
                  <a:pt x="3414712" y="0"/>
                  <a:pt x="3829380" y="82947"/>
                  <a:pt x="4178895" y="248841"/>
                </a:cubicBezTo>
                <a:cubicBezTo>
                  <a:pt x="4528410" y="414603"/>
                  <a:pt x="4814821" y="645716"/>
                  <a:pt x="5038129" y="942182"/>
                </a:cubicBezTo>
                <a:cubicBezTo>
                  <a:pt x="5261570" y="1238647"/>
                  <a:pt x="5427067" y="1586971"/>
                  <a:pt x="5534620" y="1987154"/>
                </a:cubicBezTo>
                <a:cubicBezTo>
                  <a:pt x="5642173" y="2387204"/>
                  <a:pt x="5695950" y="2823634"/>
                  <a:pt x="5695950" y="3296444"/>
                </a:cubicBezTo>
                <a:lnTo>
                  <a:pt x="5695950" y="3812580"/>
                </a:lnTo>
                <a:lnTo>
                  <a:pt x="678457" y="3812580"/>
                </a:lnTo>
                <a:lnTo>
                  <a:pt x="678457" y="2870200"/>
                </a:lnTo>
                <a:lnTo>
                  <a:pt x="4546401" y="2870200"/>
                </a:lnTo>
                <a:lnTo>
                  <a:pt x="4546401" y="2783285"/>
                </a:lnTo>
                <a:cubicBezTo>
                  <a:pt x="4529864" y="2484703"/>
                  <a:pt x="4468746" y="2194455"/>
                  <a:pt x="4363045" y="1912541"/>
                </a:cubicBezTo>
                <a:cubicBezTo>
                  <a:pt x="4257344" y="1630628"/>
                  <a:pt x="4090524" y="1398456"/>
                  <a:pt x="3862585" y="1216025"/>
                </a:cubicBezTo>
                <a:cubicBezTo>
                  <a:pt x="3634779" y="1033595"/>
                  <a:pt x="3324158" y="942380"/>
                  <a:pt x="2930723" y="942380"/>
                </a:cubicBezTo>
                <a:cubicBezTo>
                  <a:pt x="2669712" y="942380"/>
                  <a:pt x="2429404" y="997149"/>
                  <a:pt x="2209800" y="1106686"/>
                </a:cubicBezTo>
                <a:cubicBezTo>
                  <a:pt x="1990195" y="1216092"/>
                  <a:pt x="1801680" y="1378215"/>
                  <a:pt x="1644253" y="1593057"/>
                </a:cubicBezTo>
                <a:cubicBezTo>
                  <a:pt x="1486826" y="1807766"/>
                  <a:pt x="1364588" y="2070034"/>
                  <a:pt x="1277540" y="2379861"/>
                </a:cubicBezTo>
                <a:cubicBezTo>
                  <a:pt x="1190625" y="2689689"/>
                  <a:pt x="1147167" y="3047075"/>
                  <a:pt x="1147167" y="3452019"/>
                </a:cubicBezTo>
                <a:lnTo>
                  <a:pt x="1147167" y="3712171"/>
                </a:lnTo>
                <a:cubicBezTo>
                  <a:pt x="1147167" y="4030200"/>
                  <a:pt x="1191683" y="4328650"/>
                  <a:pt x="1280715" y="4607521"/>
                </a:cubicBezTo>
                <a:cubicBezTo>
                  <a:pt x="1369880" y="4886392"/>
                  <a:pt x="1500385" y="5131197"/>
                  <a:pt x="1672232" y="5341938"/>
                </a:cubicBezTo>
                <a:cubicBezTo>
                  <a:pt x="1844079" y="5552546"/>
                  <a:pt x="2053232" y="5717779"/>
                  <a:pt x="2299692" y="5837635"/>
                </a:cubicBezTo>
                <a:cubicBezTo>
                  <a:pt x="2546283" y="5957359"/>
                  <a:pt x="2827006" y="6017221"/>
                  <a:pt x="3141860" y="6017221"/>
                </a:cubicBezTo>
                <a:cubicBezTo>
                  <a:pt x="3547996" y="6017221"/>
                  <a:pt x="3891888" y="5935134"/>
                  <a:pt x="4173537" y="5770960"/>
                </a:cubicBezTo>
                <a:cubicBezTo>
                  <a:pt x="4455318" y="5606654"/>
                  <a:pt x="4701778" y="5386983"/>
                  <a:pt x="4912915" y="5111949"/>
                </a:cubicBezTo>
                <a:lnTo>
                  <a:pt x="5609034" y="5660033"/>
                </a:lnTo>
                <a:cubicBezTo>
                  <a:pt x="5464307" y="5879770"/>
                  <a:pt x="5280223" y="6089121"/>
                  <a:pt x="5056782" y="6288088"/>
                </a:cubicBezTo>
                <a:cubicBezTo>
                  <a:pt x="4833474" y="6487055"/>
                  <a:pt x="4559432" y="6648715"/>
                  <a:pt x="4234656" y="6773069"/>
                </a:cubicBezTo>
                <a:cubicBezTo>
                  <a:pt x="3910012" y="6897422"/>
                  <a:pt x="3526432" y="6959600"/>
                  <a:pt x="3083917" y="6959600"/>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489" name="Freeform 489"/>
          <p:cNvSpPr/>
          <p:nvPr/>
        </p:nvSpPr>
        <p:spPr>
          <a:xfrm>
            <a:off x="2419254" y="4736528"/>
            <a:ext cx="56275" cy="69335"/>
          </a:xfrm>
          <a:custGeom>
            <a:avLst/>
            <a:gdLst/>
            <a:ahLst/>
            <a:cxnLst/>
            <a:rect l="0" t="0" r="0" b="0"/>
            <a:pathLst>
              <a:path w="5655270" h="6959600">
                <a:moveTo>
                  <a:pt x="2982714" y="6017221"/>
                </a:moveTo>
                <a:cubicBezTo>
                  <a:pt x="3255499" y="6017221"/>
                  <a:pt x="3507647" y="5961394"/>
                  <a:pt x="3739157" y="5849740"/>
                </a:cubicBezTo>
                <a:cubicBezTo>
                  <a:pt x="3970668" y="5738085"/>
                  <a:pt x="4160837" y="5584032"/>
                  <a:pt x="4309665" y="5387579"/>
                </a:cubicBezTo>
                <a:cubicBezTo>
                  <a:pt x="4458493" y="5190993"/>
                  <a:pt x="4543226" y="4966560"/>
                  <a:pt x="4563864" y="4714280"/>
                </a:cubicBezTo>
                <a:lnTo>
                  <a:pt x="5655270" y="4714280"/>
                </a:lnTo>
                <a:cubicBezTo>
                  <a:pt x="5634632" y="5111288"/>
                  <a:pt x="5501282" y="5480381"/>
                  <a:pt x="5255220" y="5821561"/>
                </a:cubicBezTo>
                <a:cubicBezTo>
                  <a:pt x="5009289" y="6162609"/>
                  <a:pt x="4687887" y="6437578"/>
                  <a:pt x="4291012" y="6646466"/>
                </a:cubicBezTo>
                <a:cubicBezTo>
                  <a:pt x="3894137" y="6855221"/>
                  <a:pt x="3458104" y="6959600"/>
                  <a:pt x="2982912" y="6959600"/>
                </a:cubicBezTo>
                <a:cubicBezTo>
                  <a:pt x="2478484" y="6959600"/>
                  <a:pt x="2039209" y="6870700"/>
                  <a:pt x="1665089" y="6692900"/>
                </a:cubicBezTo>
                <a:cubicBezTo>
                  <a:pt x="1290968" y="6515100"/>
                  <a:pt x="980876" y="6271155"/>
                  <a:pt x="734814" y="5961063"/>
                </a:cubicBezTo>
                <a:cubicBezTo>
                  <a:pt x="488883" y="5650839"/>
                  <a:pt x="304932" y="5294115"/>
                  <a:pt x="182959" y="4890890"/>
                </a:cubicBezTo>
                <a:cubicBezTo>
                  <a:pt x="60986" y="4487665"/>
                  <a:pt x="0" y="4060693"/>
                  <a:pt x="0" y="3609975"/>
                </a:cubicBezTo>
                <a:lnTo>
                  <a:pt x="0" y="3349625"/>
                </a:lnTo>
                <a:cubicBezTo>
                  <a:pt x="0" y="2898775"/>
                  <a:pt x="60986" y="2471738"/>
                  <a:pt x="182959" y="2068513"/>
                </a:cubicBezTo>
                <a:cubicBezTo>
                  <a:pt x="304932" y="1665288"/>
                  <a:pt x="488883" y="1308630"/>
                  <a:pt x="734814" y="998538"/>
                </a:cubicBezTo>
                <a:cubicBezTo>
                  <a:pt x="980876" y="688446"/>
                  <a:pt x="1290968" y="444500"/>
                  <a:pt x="1665089" y="266700"/>
                </a:cubicBezTo>
                <a:cubicBezTo>
                  <a:pt x="2039209" y="88900"/>
                  <a:pt x="2478484" y="0"/>
                  <a:pt x="2982912" y="0"/>
                </a:cubicBezTo>
                <a:cubicBezTo>
                  <a:pt x="3507713" y="0"/>
                  <a:pt x="3966500" y="106496"/>
                  <a:pt x="4359275" y="319485"/>
                </a:cubicBezTo>
                <a:cubicBezTo>
                  <a:pt x="4752049" y="532342"/>
                  <a:pt x="5061082" y="821796"/>
                  <a:pt x="5286375" y="1187847"/>
                </a:cubicBezTo>
                <a:cubicBezTo>
                  <a:pt x="5511667" y="1553766"/>
                  <a:pt x="5634632" y="1968236"/>
                  <a:pt x="5655270" y="2431257"/>
                </a:cubicBezTo>
                <a:lnTo>
                  <a:pt x="4563864" y="2431257"/>
                </a:lnTo>
                <a:cubicBezTo>
                  <a:pt x="4543226" y="2154238"/>
                  <a:pt x="4465703" y="1904075"/>
                  <a:pt x="4331295" y="1680766"/>
                </a:cubicBezTo>
                <a:cubicBezTo>
                  <a:pt x="4197019" y="1457325"/>
                  <a:pt x="4015118" y="1278401"/>
                  <a:pt x="3785592" y="1143993"/>
                </a:cubicBezTo>
                <a:cubicBezTo>
                  <a:pt x="3556198" y="1009584"/>
                  <a:pt x="3288572" y="942380"/>
                  <a:pt x="2982714" y="942380"/>
                </a:cubicBezTo>
                <a:cubicBezTo>
                  <a:pt x="2631215" y="942380"/>
                  <a:pt x="2336601" y="1011635"/>
                  <a:pt x="2098873" y="1150144"/>
                </a:cubicBezTo>
                <a:cubicBezTo>
                  <a:pt x="1861277" y="1288654"/>
                  <a:pt x="1673225" y="1474788"/>
                  <a:pt x="1534715" y="1708547"/>
                </a:cubicBezTo>
                <a:cubicBezTo>
                  <a:pt x="1396206" y="1942307"/>
                  <a:pt x="1296987" y="2200805"/>
                  <a:pt x="1237059" y="2484041"/>
                </a:cubicBezTo>
                <a:cubicBezTo>
                  <a:pt x="1177131" y="2767278"/>
                  <a:pt x="1147167" y="3055806"/>
                  <a:pt x="1147167" y="3349625"/>
                </a:cubicBezTo>
                <a:lnTo>
                  <a:pt x="1147167" y="3609975"/>
                </a:lnTo>
                <a:cubicBezTo>
                  <a:pt x="1147167" y="3903663"/>
                  <a:pt x="1176072" y="4193249"/>
                  <a:pt x="1233884" y="4478735"/>
                </a:cubicBezTo>
                <a:cubicBezTo>
                  <a:pt x="1291828" y="4764088"/>
                  <a:pt x="1389988" y="5022586"/>
                  <a:pt x="1528365" y="5254229"/>
                </a:cubicBezTo>
                <a:cubicBezTo>
                  <a:pt x="1666875" y="5485739"/>
                  <a:pt x="1854993" y="5670815"/>
                  <a:pt x="2092721" y="5809457"/>
                </a:cubicBezTo>
                <a:cubicBezTo>
                  <a:pt x="2330450" y="5947966"/>
                  <a:pt x="2627114" y="6017221"/>
                  <a:pt x="2982714" y="6017221"/>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490" name="Freeform 490"/>
          <p:cNvSpPr/>
          <p:nvPr/>
        </p:nvSpPr>
        <p:spPr>
          <a:xfrm>
            <a:off x="2479825" y="4721535"/>
            <a:ext cx="36388" cy="84328"/>
          </a:xfrm>
          <a:custGeom>
            <a:avLst/>
            <a:gdLst/>
            <a:ahLst/>
            <a:cxnLst/>
            <a:rect l="0" t="0" r="0" b="0"/>
            <a:pathLst>
              <a:path w="3656806" h="8464550">
                <a:moveTo>
                  <a:pt x="3625850" y="1631950"/>
                </a:moveTo>
                <a:lnTo>
                  <a:pt x="3625850" y="2508250"/>
                </a:lnTo>
                <a:lnTo>
                  <a:pt x="0" y="2508250"/>
                </a:lnTo>
                <a:lnTo>
                  <a:pt x="0" y="1631950"/>
                </a:lnTo>
                <a:close/>
                <a:moveTo>
                  <a:pt x="1225550" y="0"/>
                </a:moveTo>
                <a:lnTo>
                  <a:pt x="2372717" y="0"/>
                </a:lnTo>
                <a:lnTo>
                  <a:pt x="2372717" y="6674446"/>
                </a:lnTo>
                <a:cubicBezTo>
                  <a:pt x="2372717" y="6901723"/>
                  <a:pt x="2407840" y="7073239"/>
                  <a:pt x="2478087" y="7188994"/>
                </a:cubicBezTo>
                <a:cubicBezTo>
                  <a:pt x="2548466" y="7304617"/>
                  <a:pt x="2639483" y="7381016"/>
                  <a:pt x="2751137" y="7418190"/>
                </a:cubicBezTo>
                <a:cubicBezTo>
                  <a:pt x="2862791" y="7455364"/>
                  <a:pt x="2982714" y="7473950"/>
                  <a:pt x="3110904" y="7473950"/>
                </a:cubicBezTo>
                <a:cubicBezTo>
                  <a:pt x="3206022" y="7473950"/>
                  <a:pt x="3306299" y="7464690"/>
                  <a:pt x="3411735" y="7446169"/>
                </a:cubicBezTo>
                <a:cubicBezTo>
                  <a:pt x="3517172" y="7427516"/>
                  <a:pt x="3596811" y="7411972"/>
                  <a:pt x="3650654" y="7399536"/>
                </a:cubicBezTo>
                <a:lnTo>
                  <a:pt x="3656806" y="8339931"/>
                </a:lnTo>
                <a:cubicBezTo>
                  <a:pt x="3565789" y="8369035"/>
                  <a:pt x="3446925" y="8397081"/>
                  <a:pt x="3300214" y="8424068"/>
                </a:cubicBezTo>
                <a:cubicBezTo>
                  <a:pt x="3153502" y="8451056"/>
                  <a:pt x="2976694" y="8464550"/>
                  <a:pt x="2769790" y="8464550"/>
                </a:cubicBezTo>
                <a:cubicBezTo>
                  <a:pt x="2488670" y="8464550"/>
                  <a:pt x="2230239" y="8408789"/>
                  <a:pt x="1994495" y="8297268"/>
                </a:cubicBezTo>
                <a:cubicBezTo>
                  <a:pt x="1758883" y="8185614"/>
                  <a:pt x="1571823" y="7998553"/>
                  <a:pt x="1433314" y="7736086"/>
                </a:cubicBezTo>
                <a:cubicBezTo>
                  <a:pt x="1294804" y="7473487"/>
                  <a:pt x="1225550" y="7118880"/>
                  <a:pt x="1225550" y="6672263"/>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491" name="Freeform 491"/>
          <p:cNvSpPr/>
          <p:nvPr/>
        </p:nvSpPr>
        <p:spPr>
          <a:xfrm>
            <a:off x="2528771" y="4791693"/>
            <a:ext cx="14154" cy="13664"/>
          </a:xfrm>
          <a:custGeom>
            <a:avLst/>
            <a:gdLst/>
            <a:ahLst/>
            <a:cxnLst/>
            <a:rect l="0" t="0" r="0" b="0"/>
            <a:pathLst>
              <a:path w="1422400" h="1371600">
                <a:moveTo>
                  <a:pt x="0" y="691952"/>
                </a:moveTo>
                <a:cubicBezTo>
                  <a:pt x="0" y="498409"/>
                  <a:pt x="60788" y="334698"/>
                  <a:pt x="182364" y="200819"/>
                </a:cubicBezTo>
                <a:cubicBezTo>
                  <a:pt x="304072" y="66940"/>
                  <a:pt x="480351" y="0"/>
                  <a:pt x="711200" y="0"/>
                </a:cubicBezTo>
                <a:cubicBezTo>
                  <a:pt x="942048" y="0"/>
                  <a:pt x="1118261" y="66940"/>
                  <a:pt x="1239837" y="200819"/>
                </a:cubicBezTo>
                <a:cubicBezTo>
                  <a:pt x="1361545" y="334698"/>
                  <a:pt x="1422400" y="498409"/>
                  <a:pt x="1422400" y="691952"/>
                </a:cubicBezTo>
                <a:cubicBezTo>
                  <a:pt x="1422400" y="881394"/>
                  <a:pt x="1361545" y="1042062"/>
                  <a:pt x="1239837" y="1173957"/>
                </a:cubicBezTo>
                <a:cubicBezTo>
                  <a:pt x="1118261" y="1305718"/>
                  <a:pt x="942048" y="1371600"/>
                  <a:pt x="711200" y="1371600"/>
                </a:cubicBezTo>
                <a:cubicBezTo>
                  <a:pt x="480351" y="1371600"/>
                  <a:pt x="304072" y="1305718"/>
                  <a:pt x="182364" y="1173957"/>
                </a:cubicBezTo>
                <a:cubicBezTo>
                  <a:pt x="60788" y="1042062"/>
                  <a:pt x="0" y="881394"/>
                  <a:pt x="0" y="691952"/>
                </a:cubicBezTo>
                <a:close/>
              </a:path>
            </a:pathLst>
          </a:custGeom>
          <a:solidFill>
            <a:srgbClr val="FFFFFF">
              <a:alpha val="100000"/>
            </a:srgbClr>
          </a:solidFill>
          <a:ln w="147">
            <a:noFill/>
          </a:ln>
        </p:spPr>
        <p:style>
          <a:lnRef idx="2">
            <a:schemeClr val="accent1">
              <a:shade val="50000"/>
            </a:schemeClr>
          </a:lnRef>
          <a:fillRef idx="1">
            <a:schemeClr val="accent1"/>
          </a:fillRef>
          <a:effectRef idx="0">
            <a:schemeClr val="accent1"/>
          </a:effectRef>
          <a:fontRef idx="minor">
            <a:schemeClr val="lt1"/>
          </a:fontRef>
        </p:style>
      </p:sp>
      <p:sp>
        <p:nvSpPr>
          <p:cNvPr id="492" name="Title 1">
            <a:extLst>
              <a:ext uri="{FF2B5EF4-FFF2-40B4-BE49-F238E27FC236}">
                <a16:creationId xmlns:a16="http://schemas.microsoft.com/office/drawing/2014/main" id="{343B2117-B7FD-4460-B39C-8FAEC38E4A20}"/>
              </a:ext>
            </a:extLst>
          </p:cNvPr>
          <p:cNvSpPr txBox="1">
            <a:spLocks/>
          </p:cNvSpPr>
          <p:nvPr/>
        </p:nvSpPr>
        <p:spPr>
          <a:xfrm>
            <a:off x="460232" y="116155"/>
            <a:ext cx="7772400" cy="147002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sv-SE"/>
              <a:t>European Open Science Cloud (EOSC)</a:t>
            </a:r>
            <a:endParaRPr lang="sv-SE" dirty="0"/>
          </a:p>
        </p:txBody>
      </p:sp>
      <p:sp>
        <p:nvSpPr>
          <p:cNvPr id="493" name="Subtitle 2">
            <a:extLst>
              <a:ext uri="{FF2B5EF4-FFF2-40B4-BE49-F238E27FC236}">
                <a16:creationId xmlns:a16="http://schemas.microsoft.com/office/drawing/2014/main" id="{B3684507-9B6A-4BFD-8101-4177F751646E}"/>
              </a:ext>
            </a:extLst>
          </p:cNvPr>
          <p:cNvSpPr txBox="1">
            <a:spLocks/>
          </p:cNvSpPr>
          <p:nvPr/>
        </p:nvSpPr>
        <p:spPr>
          <a:xfrm>
            <a:off x="1036855" y="5909501"/>
            <a:ext cx="6400800" cy="17526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 What is it and why is it important?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a:t>Financing</a:t>
            </a:r>
            <a:endParaRPr dirty="0"/>
          </a:p>
        </p:txBody>
      </p:sp>
      <p:sp>
        <p:nvSpPr>
          <p:cNvPr id="3" name="Content Placeholder 2"/>
          <p:cNvSpPr>
            <a:spLocks noGrp="1"/>
          </p:cNvSpPr>
          <p:nvPr>
            <p:ph idx="1"/>
          </p:nvPr>
        </p:nvSpPr>
        <p:spPr/>
        <p:txBody>
          <a:bodyPr>
            <a:normAutofit/>
          </a:bodyPr>
          <a:lstStyle/>
          <a:p>
            <a:r>
              <a:rPr lang="sv-SE" dirty="0"/>
              <a:t>Long term </a:t>
            </a:r>
            <a:r>
              <a:rPr lang="sv-SE" dirty="0" err="1"/>
              <a:t>commitment</a:t>
            </a:r>
            <a:r>
              <a:rPr lang="sv-SE" dirty="0"/>
              <a:t> </a:t>
            </a:r>
          </a:p>
          <a:p>
            <a:r>
              <a:rPr lang="sv-SE" dirty="0" err="1"/>
              <a:t>Financial</a:t>
            </a:r>
            <a:r>
              <a:rPr lang="sv-SE" dirty="0"/>
              <a:t> </a:t>
            </a:r>
            <a:r>
              <a:rPr lang="sv-SE" dirty="0" err="1"/>
              <a:t>controbution</a:t>
            </a:r>
            <a:r>
              <a:rPr lang="sv-SE" dirty="0"/>
              <a:t> from </a:t>
            </a:r>
            <a:r>
              <a:rPr lang="sv-SE" dirty="0" err="1"/>
              <a:t>member</a:t>
            </a:r>
            <a:r>
              <a:rPr lang="sv-SE" dirty="0"/>
              <a:t> </a:t>
            </a:r>
            <a:r>
              <a:rPr lang="sv-SE" dirty="0" err="1"/>
              <a:t>states</a:t>
            </a:r>
            <a:endParaRPr lang="sv-SE" dirty="0"/>
          </a:p>
          <a:p>
            <a:r>
              <a:rPr lang="sv-SE" dirty="0" err="1"/>
              <a:t>Communicate</a:t>
            </a:r>
            <a:r>
              <a:rPr lang="sv-SE" dirty="0"/>
              <a:t> </a:t>
            </a:r>
            <a:r>
              <a:rPr lang="sv-SE" dirty="0" err="1"/>
              <a:t>about</a:t>
            </a:r>
            <a:r>
              <a:rPr lang="sv-SE" dirty="0"/>
              <a:t> the </a:t>
            </a:r>
            <a:r>
              <a:rPr lang="sv-SE" dirty="0" err="1"/>
              <a:t>enormus</a:t>
            </a:r>
            <a:r>
              <a:rPr lang="sv-SE" dirty="0"/>
              <a:t> </a:t>
            </a:r>
            <a:r>
              <a:rPr lang="sv-SE" dirty="0" err="1"/>
              <a:t>efforts</a:t>
            </a:r>
            <a:endParaRPr lang="sv-SE" dirty="0"/>
          </a:p>
          <a:p>
            <a:r>
              <a:rPr lang="sv-SE" dirty="0" err="1"/>
              <a:t>Showcase</a:t>
            </a:r>
            <a:r>
              <a:rPr lang="sv-SE" dirty="0"/>
              <a:t> </a:t>
            </a:r>
            <a:r>
              <a:rPr lang="sv-SE" dirty="0" err="1"/>
              <a:t>impact</a:t>
            </a:r>
            <a:endParaRPr lang="sv-SE" dirty="0"/>
          </a:p>
          <a:p>
            <a:pPr lvl="1"/>
            <a:r>
              <a:rPr lang="sv-SE" dirty="0" err="1"/>
              <a:t>Both</a:t>
            </a:r>
            <a:r>
              <a:rPr lang="sv-SE" dirty="0"/>
              <a:t> science and </a:t>
            </a:r>
            <a:r>
              <a:rPr lang="sv-SE" dirty="0" err="1"/>
              <a:t>society</a:t>
            </a:r>
            <a:endParaRPr lang="sv-SE" dirty="0"/>
          </a:p>
          <a:p>
            <a:pPr lvl="1"/>
            <a:r>
              <a:rPr lang="sv-SE" dirty="0" err="1"/>
              <a:t>Continue</a:t>
            </a:r>
            <a:r>
              <a:rPr lang="sv-SE" dirty="0"/>
              <a:t> </a:t>
            </a:r>
            <a:r>
              <a:rPr lang="sv-SE" dirty="0" err="1"/>
              <a:t>with</a:t>
            </a:r>
            <a:r>
              <a:rPr lang="sv-SE" dirty="0"/>
              <a:t> the </a:t>
            </a:r>
            <a:r>
              <a:rPr lang="sv-SE" dirty="0" err="1"/>
              <a:t>concrete</a:t>
            </a:r>
            <a:r>
              <a:rPr lang="sv-SE" dirty="0"/>
              <a:t> </a:t>
            </a:r>
            <a:r>
              <a:rPr lang="sv-SE" dirty="0" err="1"/>
              <a:t>buiold</a:t>
            </a:r>
            <a:r>
              <a:rPr lang="sv-SE" dirty="0"/>
              <a:t> </a:t>
            </a:r>
            <a:r>
              <a:rPr lang="sv-SE" dirty="0" err="1"/>
              <a:t>up</a:t>
            </a:r>
            <a:r>
              <a:rPr lang="sv-SE" dirty="0"/>
              <a:t> </a:t>
            </a:r>
            <a:r>
              <a:rPr lang="sv-SE" dirty="0" err="1"/>
              <a:t>of</a:t>
            </a:r>
            <a:r>
              <a:rPr lang="sv-SE" dirty="0"/>
              <a:t> the </a:t>
            </a:r>
            <a:r>
              <a:rPr lang="sv-SE" dirty="0" err="1"/>
              <a:t>Node</a:t>
            </a:r>
            <a:endParaRPr lang="sv-SE" dirty="0"/>
          </a:p>
          <a:p>
            <a:endParaRPr lang="sv-SE" dirty="0"/>
          </a:p>
          <a:p>
            <a:endParaRPr lang="sv-SE" dirty="0"/>
          </a:p>
          <a:p>
            <a:endParaRPr dirty="0"/>
          </a:p>
        </p:txBody>
      </p:sp>
    </p:spTree>
    <p:extLst>
      <p:ext uri="{BB962C8B-B14F-4D97-AF65-F5344CB8AC3E}">
        <p14:creationId xmlns:p14="http://schemas.microsoft.com/office/powerpoint/2010/main" val="21192242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EOSC-</a:t>
            </a:r>
            <a:r>
              <a:rPr lang="sv-SE" dirty="0" err="1"/>
              <a:t>what</a:t>
            </a:r>
            <a:r>
              <a:rPr lang="sv-SE" dirty="0"/>
              <a:t> is it </a:t>
            </a:r>
            <a:r>
              <a:rPr lang="sv-SE" dirty="0" err="1"/>
              <a:t>supposed</a:t>
            </a:r>
            <a:r>
              <a:rPr lang="sv-SE" dirty="0"/>
              <a:t> to do?</a:t>
            </a:r>
            <a:endParaRPr dirty="0"/>
          </a:p>
        </p:txBody>
      </p:sp>
      <p:sp>
        <p:nvSpPr>
          <p:cNvPr id="3" name="Content Placeholder 2"/>
          <p:cNvSpPr>
            <a:spLocks noGrp="1"/>
          </p:cNvSpPr>
          <p:nvPr>
            <p:ph idx="1"/>
          </p:nvPr>
        </p:nvSpPr>
        <p:spPr/>
        <p:txBody>
          <a:bodyPr>
            <a:normAutofit/>
          </a:bodyPr>
          <a:lstStyle/>
          <a:p>
            <a:r>
              <a:rPr lang="en-US" dirty="0"/>
              <a:t>an interconnected and interoperable system of nodes—spanning borders and the continent—for combining data and infrastructures. </a:t>
            </a:r>
          </a:p>
          <a:p>
            <a:r>
              <a:rPr lang="en-US" dirty="0"/>
              <a:t>Identifying and removing barriers</a:t>
            </a:r>
          </a:p>
          <a:p>
            <a:r>
              <a:rPr lang="en-US" dirty="0"/>
              <a:t>by facilitating new connections</a:t>
            </a:r>
            <a:endParaRPr lang="sv-SE" dirty="0"/>
          </a:p>
        </p:txBody>
      </p:sp>
    </p:spTree>
    <p:extLst>
      <p:ext uri="{BB962C8B-B14F-4D97-AF65-F5344CB8AC3E}">
        <p14:creationId xmlns:p14="http://schemas.microsoft.com/office/powerpoint/2010/main" val="2990676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v-SE" dirty="0"/>
              <a:t>EOSC - </a:t>
            </a:r>
            <a:r>
              <a:rPr lang="en-US" dirty="0"/>
              <a:t>what on earth is it?</a:t>
            </a:r>
            <a:endParaRPr dirty="0"/>
          </a:p>
        </p:txBody>
      </p:sp>
      <p:sp>
        <p:nvSpPr>
          <p:cNvPr id="3" name="Subtitle 2"/>
          <p:cNvSpPr>
            <a:spLocks noGrp="1"/>
          </p:cNvSpPr>
          <p:nvPr>
            <p:ph type="subTitle" idx="1"/>
          </p:nvPr>
        </p:nvSpPr>
        <p:spPr/>
        <p:txBody>
          <a:bodyPr/>
          <a:lstStyle/>
          <a:p>
            <a:r>
              <a:rPr lang="en-US" dirty="0"/>
              <a:t>- Somewhat complicated</a:t>
            </a:r>
            <a:endParaRPr dirty="0"/>
          </a:p>
        </p:txBody>
      </p:sp>
    </p:spTree>
    <p:extLst>
      <p:ext uri="{BB962C8B-B14F-4D97-AF65-F5344CB8AC3E}">
        <p14:creationId xmlns:p14="http://schemas.microsoft.com/office/powerpoint/2010/main" val="752185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EOSC -</a:t>
            </a:r>
            <a:r>
              <a:rPr lang="sv-SE" dirty="0" err="1"/>
              <a:t>What</a:t>
            </a:r>
            <a:r>
              <a:rPr lang="sv-SE" dirty="0"/>
              <a:t> on </a:t>
            </a:r>
            <a:r>
              <a:rPr lang="sv-SE" dirty="0" err="1"/>
              <a:t>earth</a:t>
            </a:r>
            <a:r>
              <a:rPr lang="sv-SE" dirty="0"/>
              <a:t> is</a:t>
            </a:r>
            <a:r>
              <a:rPr dirty="0"/>
              <a:t> </a:t>
            </a:r>
            <a:r>
              <a:rPr lang="sv-SE" dirty="0"/>
              <a:t>it?</a:t>
            </a:r>
            <a:endParaRPr dirty="0"/>
          </a:p>
        </p:txBody>
      </p:sp>
      <p:sp>
        <p:nvSpPr>
          <p:cNvPr id="3" name="Content Placeholder 2"/>
          <p:cNvSpPr>
            <a:spLocks noGrp="1"/>
          </p:cNvSpPr>
          <p:nvPr>
            <p:ph idx="1"/>
          </p:nvPr>
        </p:nvSpPr>
        <p:spPr/>
        <p:txBody>
          <a:bodyPr>
            <a:normAutofit/>
          </a:bodyPr>
          <a:lstStyle/>
          <a:p>
            <a:r>
              <a:rPr lang="en-US" dirty="0"/>
              <a:t>Initiated in 2016 under Horizon 2020, </a:t>
            </a:r>
          </a:p>
          <a:p>
            <a:r>
              <a:rPr lang="en-US" dirty="0"/>
              <a:t>EOSC is based in the European Commission’s strategy for open science and digital transformation.</a:t>
            </a:r>
            <a:endParaRPr lang="sv-SE" dirty="0"/>
          </a:p>
          <a:p>
            <a:r>
              <a:rPr lang="sv-SE" dirty="0"/>
              <a:t>Original a</a:t>
            </a:r>
            <a:r>
              <a:rPr dirty="0" err="1"/>
              <a:t>im</a:t>
            </a:r>
            <a:r>
              <a:rPr lang="sv-SE" dirty="0"/>
              <a:t> is</a:t>
            </a:r>
            <a:r>
              <a:rPr dirty="0"/>
              <a:t> to provide a federated and open multi-disciplinary environment for research data, </a:t>
            </a:r>
            <a:r>
              <a:rPr lang="sv-SE" dirty="0"/>
              <a:t>and </a:t>
            </a:r>
            <a:r>
              <a:rPr lang="sv-SE" dirty="0" err="1"/>
              <a:t>related</a:t>
            </a:r>
            <a:r>
              <a:rPr lang="sv-SE" dirty="0"/>
              <a:t> </a:t>
            </a:r>
            <a:r>
              <a:rPr dirty="0"/>
              <a:t>services</a:t>
            </a:r>
            <a:r>
              <a:rPr lang="sv-SE" dirty="0"/>
              <a:t>…</a:t>
            </a:r>
            <a:r>
              <a:rPr lang="sv-SE" dirty="0" err="1"/>
              <a:t>will</a:t>
            </a:r>
            <a:r>
              <a:rPr lang="sv-SE" dirty="0"/>
              <a:t> come back to </a:t>
            </a:r>
            <a:r>
              <a:rPr lang="sv-SE" dirty="0" err="1"/>
              <a:t>this</a:t>
            </a:r>
            <a:r>
              <a:rPr lang="sv-SE" dirty="0"/>
              <a:t>…</a:t>
            </a:r>
            <a:endParaRPr lang="en-US" dirty="0"/>
          </a:p>
          <a:p>
            <a:pPr marL="0" indent="0">
              <a:buNone/>
            </a:pPr>
            <a:endParaRPr lang="sv-SE" dirty="0"/>
          </a:p>
          <a:p>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DACED-04DA-45A8-A901-8C8D0BC9BF72}"/>
              </a:ext>
            </a:extLst>
          </p:cNvPr>
          <p:cNvSpPr>
            <a:spLocks noGrp="1"/>
          </p:cNvSpPr>
          <p:nvPr>
            <p:ph type="title"/>
          </p:nvPr>
        </p:nvSpPr>
        <p:spPr/>
        <p:txBody>
          <a:bodyPr>
            <a:normAutofit fontScale="90000"/>
          </a:bodyPr>
          <a:lstStyle/>
          <a:p>
            <a:r>
              <a:rPr lang="sv-SE" dirty="0"/>
              <a:t>Has the </a:t>
            </a:r>
            <a:r>
              <a:rPr lang="sv-SE" dirty="0" err="1"/>
              <a:t>backing</a:t>
            </a:r>
            <a:r>
              <a:rPr lang="sv-SE" dirty="0"/>
              <a:t> </a:t>
            </a:r>
            <a:r>
              <a:rPr lang="sv-SE" dirty="0" err="1"/>
              <a:t>of</a:t>
            </a:r>
            <a:r>
              <a:rPr lang="sv-SE" dirty="0"/>
              <a:t> </a:t>
            </a:r>
            <a:r>
              <a:rPr lang="sv-SE" dirty="0" err="1"/>
              <a:t>important</a:t>
            </a:r>
            <a:r>
              <a:rPr lang="sv-SE" dirty="0"/>
              <a:t> </a:t>
            </a:r>
            <a:r>
              <a:rPr lang="sv-SE" dirty="0" err="1"/>
              <a:t>people</a:t>
            </a:r>
            <a:endParaRPr lang="sv-SE" dirty="0"/>
          </a:p>
        </p:txBody>
      </p:sp>
      <p:sp>
        <p:nvSpPr>
          <p:cNvPr id="3" name="Content Placeholder 2">
            <a:extLst>
              <a:ext uri="{FF2B5EF4-FFF2-40B4-BE49-F238E27FC236}">
                <a16:creationId xmlns:a16="http://schemas.microsoft.com/office/drawing/2014/main" id="{8CAD0BF6-E5ED-4C41-8DC5-664711FB19A9}"/>
              </a:ext>
            </a:extLst>
          </p:cNvPr>
          <p:cNvSpPr>
            <a:spLocks noGrp="1"/>
          </p:cNvSpPr>
          <p:nvPr>
            <p:ph idx="1"/>
          </p:nvPr>
        </p:nvSpPr>
        <p:spPr/>
        <p:txBody>
          <a:bodyPr>
            <a:normAutofit/>
          </a:bodyPr>
          <a:lstStyle/>
          <a:p>
            <a:r>
              <a:rPr lang="en-US" sz="2000" dirty="0"/>
              <a:t>Iliana Ivanova – Current Commissioner for Innovation, Research, Culture, Education and Youth: </a:t>
            </a:r>
            <a:br>
              <a:rPr lang="en-US" sz="2000" dirty="0"/>
            </a:br>
            <a:r>
              <a:rPr lang="en-US" sz="2000" i="1" dirty="0"/>
              <a:t>“EOSC and the EU Node are examples of collaborative efforts aimed at promoting Open Science across Europe.” “The Commission throws its full weight behind EOSC, reaffirming its commitment in strong terms.”</a:t>
            </a:r>
          </a:p>
          <a:p>
            <a:pPr marL="0" indent="0">
              <a:buNone/>
            </a:pPr>
            <a:endParaRPr lang="en-US" sz="2000" i="1" dirty="0"/>
          </a:p>
          <a:p>
            <a:r>
              <a:rPr lang="en-US" sz="2000" dirty="0"/>
              <a:t>Ursula von der </a:t>
            </a:r>
            <a:r>
              <a:rPr lang="en-US" sz="2000" dirty="0" err="1"/>
              <a:t>Leyen</a:t>
            </a:r>
            <a:r>
              <a:rPr lang="en-US" sz="2000" dirty="0"/>
              <a:t> (President of the European Commission) </a:t>
            </a:r>
          </a:p>
          <a:p>
            <a:pPr marL="0" indent="0">
              <a:buNone/>
            </a:pPr>
            <a:r>
              <a:rPr lang="en-US" sz="2000" i="1" dirty="0"/>
              <a:t>“We must make sure that researchers can access data and digital tools across borders, disciplines and institutions. This is what our European Research Area is about.” “Europe has some of the world's fastest public supercomputers. We are now putting them at the service of our best startups and our best scientists, so they can forge the AI we need.”</a:t>
            </a:r>
          </a:p>
          <a:p>
            <a:r>
              <a:rPr lang="en-US" sz="2000" dirty="0"/>
              <a:t>Mentioned specifically in the new commission budget proposal</a:t>
            </a:r>
            <a:endParaRPr lang="sv-SE" sz="2000" dirty="0"/>
          </a:p>
          <a:p>
            <a:pPr marL="0" indent="0">
              <a:buNone/>
            </a:pPr>
            <a:endParaRPr lang="en-US" sz="2400" i="1" dirty="0"/>
          </a:p>
        </p:txBody>
      </p:sp>
    </p:spTree>
    <p:extLst>
      <p:ext uri="{BB962C8B-B14F-4D97-AF65-F5344CB8AC3E}">
        <p14:creationId xmlns:p14="http://schemas.microsoft.com/office/powerpoint/2010/main" val="3232926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v-SE" dirty="0" err="1"/>
              <a:t>What</a:t>
            </a:r>
            <a:r>
              <a:rPr lang="sv-SE" dirty="0"/>
              <a:t> is EOSC </a:t>
            </a:r>
            <a:r>
              <a:rPr lang="sv-SE" dirty="0" err="1"/>
              <a:t>supposed</a:t>
            </a:r>
            <a:r>
              <a:rPr lang="sv-SE" dirty="0"/>
              <a:t> to do?</a:t>
            </a:r>
            <a:endParaRPr dirty="0"/>
          </a:p>
        </p:txBody>
      </p:sp>
      <p:sp>
        <p:nvSpPr>
          <p:cNvPr id="3" name="Subtitle 2"/>
          <p:cNvSpPr>
            <a:spLocks noGrp="1"/>
          </p:cNvSpPr>
          <p:nvPr>
            <p:ph type="subTitle" idx="1"/>
          </p:nvPr>
        </p:nvSpPr>
        <p:spPr/>
        <p:txBody>
          <a:bodyPr/>
          <a:lstStyle/>
          <a:p>
            <a:r>
              <a:rPr lang="en-US" dirty="0"/>
              <a:t>- Depends on whom you ask so…somewhat complicated</a:t>
            </a:r>
            <a:endParaRPr dirty="0"/>
          </a:p>
        </p:txBody>
      </p:sp>
    </p:spTree>
    <p:extLst>
      <p:ext uri="{BB962C8B-B14F-4D97-AF65-F5344CB8AC3E}">
        <p14:creationId xmlns:p14="http://schemas.microsoft.com/office/powerpoint/2010/main" val="1509882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EOSC-</a:t>
            </a:r>
            <a:r>
              <a:rPr lang="en-US" dirty="0"/>
              <a:t>what</a:t>
            </a:r>
            <a:r>
              <a:rPr lang="sv-SE" dirty="0"/>
              <a:t> is it </a:t>
            </a:r>
            <a:r>
              <a:rPr lang="sv-SE" dirty="0" err="1"/>
              <a:t>supposed</a:t>
            </a:r>
            <a:r>
              <a:rPr lang="sv-SE" dirty="0"/>
              <a:t> to do?</a:t>
            </a:r>
            <a:endParaRPr dirty="0"/>
          </a:p>
        </p:txBody>
      </p:sp>
      <p:sp>
        <p:nvSpPr>
          <p:cNvPr id="3" name="Content Placeholder 2"/>
          <p:cNvSpPr>
            <a:spLocks noGrp="1"/>
          </p:cNvSpPr>
          <p:nvPr>
            <p:ph idx="1"/>
          </p:nvPr>
        </p:nvSpPr>
        <p:spPr/>
        <p:txBody>
          <a:bodyPr>
            <a:normAutofit/>
          </a:bodyPr>
          <a:lstStyle/>
          <a:p>
            <a:r>
              <a:rPr dirty="0"/>
              <a:t>Foster collaboration among European research infrastructures.</a:t>
            </a:r>
            <a:r>
              <a:rPr lang="sv-SE" dirty="0"/>
              <a:t> </a:t>
            </a:r>
          </a:p>
          <a:p>
            <a:r>
              <a:rPr lang="en-US" dirty="0"/>
              <a:t>Aims to create a </a:t>
            </a:r>
            <a:r>
              <a:rPr lang="en-US" i="1" dirty="0"/>
              <a:t>“Web of FAIR machine actionable data, and Services”</a:t>
            </a:r>
            <a:r>
              <a:rPr lang="en-US" dirty="0"/>
              <a:t> for science in Europe.</a:t>
            </a:r>
            <a:endParaRPr lang="sv-SE" dirty="0"/>
          </a:p>
          <a:p>
            <a:pPr marL="0" indent="0">
              <a:buNone/>
            </a:pPr>
            <a:br>
              <a:rPr lang="sv-SE" dirty="0"/>
            </a:br>
            <a:br>
              <a:rPr lang="sv-SE" dirty="0"/>
            </a:br>
            <a:r>
              <a:rPr lang="sv-SE" dirty="0"/>
              <a:t>-</a:t>
            </a:r>
            <a:r>
              <a:rPr lang="en-US" dirty="0"/>
              <a:t>Michael </a:t>
            </a:r>
            <a:r>
              <a:rPr lang="en-US" dirty="0" err="1"/>
              <a:t>Arentoft</a:t>
            </a:r>
            <a:r>
              <a:rPr lang="en-US" dirty="0"/>
              <a:t>, Head of Unit, DG RTD/A.4</a:t>
            </a:r>
            <a:r>
              <a:rPr lang="sv-SE" dirty="0"/>
              <a:t> </a:t>
            </a:r>
          </a:p>
          <a:p>
            <a:endParaRPr lang="sv-SE"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EOSC-</a:t>
            </a:r>
            <a:r>
              <a:rPr lang="en-US" dirty="0"/>
              <a:t>what</a:t>
            </a:r>
            <a:r>
              <a:rPr lang="sv-SE" dirty="0"/>
              <a:t> is it </a:t>
            </a:r>
            <a:r>
              <a:rPr lang="sv-SE" dirty="0" err="1"/>
              <a:t>supposed</a:t>
            </a:r>
            <a:r>
              <a:rPr lang="sv-SE" dirty="0"/>
              <a:t> to do?</a:t>
            </a:r>
            <a:endParaRPr dirty="0"/>
          </a:p>
        </p:txBody>
      </p:sp>
      <p:sp>
        <p:nvSpPr>
          <p:cNvPr id="3" name="Content Placeholder 2"/>
          <p:cNvSpPr>
            <a:spLocks noGrp="1"/>
          </p:cNvSpPr>
          <p:nvPr>
            <p:ph idx="1"/>
          </p:nvPr>
        </p:nvSpPr>
        <p:spPr/>
        <p:txBody>
          <a:bodyPr>
            <a:normAutofit/>
          </a:bodyPr>
          <a:lstStyle/>
          <a:p>
            <a:r>
              <a:rPr lang="sv-SE" dirty="0" err="1"/>
              <a:t>Provide</a:t>
            </a:r>
            <a:r>
              <a:rPr lang="sv-SE" dirty="0"/>
              <a:t> a ’</a:t>
            </a:r>
            <a:r>
              <a:rPr lang="sv-SE" dirty="0" err="1"/>
              <a:t>secure</a:t>
            </a:r>
            <a:r>
              <a:rPr lang="sv-SE" dirty="0"/>
              <a:t> system’ and services catering to the </a:t>
            </a:r>
            <a:r>
              <a:rPr lang="sv-SE" dirty="0" err="1"/>
              <a:t>needs</a:t>
            </a:r>
            <a:r>
              <a:rPr lang="sv-SE" dirty="0"/>
              <a:t> </a:t>
            </a:r>
            <a:r>
              <a:rPr lang="sv-SE" dirty="0" err="1"/>
              <a:t>of</a:t>
            </a:r>
            <a:r>
              <a:rPr lang="sv-SE" dirty="0"/>
              <a:t> researchers </a:t>
            </a:r>
            <a:r>
              <a:rPr lang="sv-SE" dirty="0" err="1"/>
              <a:t>across</a:t>
            </a:r>
            <a:r>
              <a:rPr lang="sv-SE" dirty="0"/>
              <a:t> </a:t>
            </a:r>
            <a:r>
              <a:rPr lang="sv-SE" dirty="0" err="1"/>
              <a:t>europe</a:t>
            </a:r>
            <a:r>
              <a:rPr lang="sv-SE" dirty="0"/>
              <a:t> via an </a:t>
            </a:r>
            <a:r>
              <a:rPr lang="sv-SE" dirty="0" err="1"/>
              <a:t>operational</a:t>
            </a:r>
            <a:r>
              <a:rPr lang="sv-SE" dirty="0"/>
              <a:t> federation </a:t>
            </a:r>
          </a:p>
          <a:p>
            <a:r>
              <a:rPr lang="sv-SE" dirty="0" err="1"/>
              <a:t>Help</a:t>
            </a:r>
            <a:r>
              <a:rPr lang="sv-SE" dirty="0"/>
              <a:t> </a:t>
            </a:r>
            <a:r>
              <a:rPr lang="en-US" dirty="0" err="1"/>
              <a:t>european</a:t>
            </a:r>
            <a:r>
              <a:rPr lang="sv-SE" dirty="0"/>
              <a:t> </a:t>
            </a:r>
            <a:r>
              <a:rPr lang="sv-SE" dirty="0" err="1"/>
              <a:t>reseachers</a:t>
            </a:r>
            <a:r>
              <a:rPr lang="sv-SE" dirty="0"/>
              <a:t> </a:t>
            </a:r>
            <a:r>
              <a:rPr lang="sv-SE" dirty="0" err="1"/>
              <a:t>advance</a:t>
            </a:r>
            <a:r>
              <a:rPr lang="sv-SE" dirty="0"/>
              <a:t> in the </a:t>
            </a:r>
            <a:r>
              <a:rPr lang="sv-SE" dirty="0" err="1"/>
              <a:t>use</a:t>
            </a:r>
            <a:r>
              <a:rPr lang="sv-SE" dirty="0"/>
              <a:t> </a:t>
            </a:r>
            <a:r>
              <a:rPr lang="sv-SE" dirty="0" err="1"/>
              <a:t>of</a:t>
            </a:r>
            <a:r>
              <a:rPr lang="sv-SE" dirty="0"/>
              <a:t> AI</a:t>
            </a:r>
          </a:p>
          <a:p>
            <a:r>
              <a:rPr lang="sv-SE" dirty="0"/>
              <a:t>Support data </a:t>
            </a:r>
            <a:r>
              <a:rPr lang="sv-SE" dirty="0" err="1"/>
              <a:t>sovereignty</a:t>
            </a:r>
            <a:r>
              <a:rPr lang="sv-SE" dirty="0"/>
              <a:t> </a:t>
            </a:r>
            <a:r>
              <a:rPr lang="sv-SE" dirty="0" err="1"/>
              <a:t>within</a:t>
            </a:r>
            <a:r>
              <a:rPr lang="sv-SE" dirty="0"/>
              <a:t> the EU</a:t>
            </a:r>
          </a:p>
          <a:p>
            <a:pPr marL="0" indent="0">
              <a:buNone/>
            </a:pPr>
            <a:br>
              <a:rPr lang="sv-SE" dirty="0"/>
            </a:br>
            <a:r>
              <a:rPr lang="sv-SE" dirty="0"/>
              <a:t>- </a:t>
            </a:r>
            <a:r>
              <a:rPr lang="en-US" dirty="0"/>
              <a:t>Michael </a:t>
            </a:r>
            <a:r>
              <a:rPr lang="en-US" dirty="0" err="1"/>
              <a:t>Arentoft</a:t>
            </a:r>
            <a:r>
              <a:rPr lang="en-US" dirty="0"/>
              <a:t>, Head of Unit, DG RTD/A.4</a:t>
            </a:r>
            <a:r>
              <a:rPr lang="sv-SE" dirty="0"/>
              <a:t> </a:t>
            </a:r>
          </a:p>
          <a:p>
            <a:endParaRPr lang="sv-SE" dirty="0"/>
          </a:p>
        </p:txBody>
      </p:sp>
    </p:spTree>
    <p:extLst>
      <p:ext uri="{BB962C8B-B14F-4D97-AF65-F5344CB8AC3E}">
        <p14:creationId xmlns:p14="http://schemas.microsoft.com/office/powerpoint/2010/main" val="27453607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332</TotalTime>
  <Words>3016</Words>
  <Application>Microsoft Office PowerPoint</Application>
  <PresentationFormat>On-screen Show (4:3)</PresentationFormat>
  <Paragraphs>390</Paragraphs>
  <Slides>36</Slides>
  <Notes>28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Aptos</vt:lpstr>
      <vt:lpstr>Arial</vt:lpstr>
      <vt:lpstr>Calibri</vt:lpstr>
      <vt:lpstr>Courier New</vt:lpstr>
      <vt:lpstr>Gill Sans</vt:lpstr>
      <vt:lpstr>Gill Sans Light</vt:lpstr>
      <vt:lpstr>Gill Sans SemiBold</vt:lpstr>
      <vt:lpstr>Times New Roman</vt:lpstr>
      <vt:lpstr>Wingdings</vt:lpstr>
      <vt:lpstr>Office Theme</vt:lpstr>
      <vt:lpstr>European Open Science Cloud (EOSC)</vt:lpstr>
      <vt:lpstr>Agenda</vt:lpstr>
      <vt:lpstr>Who am I to talk about EOSC?</vt:lpstr>
      <vt:lpstr>EOSC - what on earth is it?</vt:lpstr>
      <vt:lpstr>EOSC -What on earth is it?</vt:lpstr>
      <vt:lpstr>Has the backing of important people</vt:lpstr>
      <vt:lpstr>What is EOSC supposed to do?</vt:lpstr>
      <vt:lpstr>EOSC-what is it supposed to do?</vt:lpstr>
      <vt:lpstr>EOSC-what is it supposed to do?</vt:lpstr>
      <vt:lpstr>PowerPoint Presentation</vt:lpstr>
      <vt:lpstr>PowerPoint Presentation</vt:lpstr>
      <vt:lpstr>PowerPoint Presentation</vt:lpstr>
      <vt:lpstr>Governance</vt:lpstr>
      <vt:lpstr>PowerPoint Presentation</vt:lpstr>
      <vt:lpstr>PowerPoint Presentation</vt:lpstr>
      <vt:lpstr>PowerPoint Presentation</vt:lpstr>
      <vt:lpstr>Operationally</vt:lpstr>
      <vt:lpstr>UU in EOSC</vt:lpstr>
      <vt:lpstr>EOSC EU-Node</vt:lpstr>
      <vt:lpstr>SUMMARY</vt:lpstr>
      <vt:lpstr>About the EU NODE Procurement</vt:lpstr>
      <vt:lpstr>PowerPoint Presentation</vt:lpstr>
      <vt:lpstr>SCOPE</vt:lpstr>
      <vt:lpstr>SCOPE</vt:lpstr>
      <vt:lpstr>Current issues and the future</vt:lpstr>
      <vt:lpstr>European Partnerships in new Horizon Europe</vt:lpstr>
      <vt:lpstr>PowerPoint Presentation</vt:lpstr>
      <vt:lpstr>PowerPoint Presentation</vt:lpstr>
      <vt:lpstr>PowerPoint Presentation</vt:lpstr>
      <vt:lpstr>PowerPoint Presentation</vt:lpstr>
      <vt:lpstr>PowerPoint Presentation</vt:lpstr>
      <vt:lpstr>Discussion / Q&amp;A</vt:lpstr>
      <vt:lpstr>EOSC-what is it supposed to do?</vt:lpstr>
      <vt:lpstr>PowerPoint Presentation</vt:lpstr>
      <vt:lpstr>Financing</vt:lpstr>
      <vt:lpstr>EOSC-what is it supposed to do?</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European Open Science Cloud (EOSC)</dc:title>
  <dc:subject/>
  <dc:creator>Per-Olov Hammargren</dc:creator>
  <cp:keywords/>
  <dc:description>generated using python-pptx</dc:description>
  <cp:lastModifiedBy>Per-Olov</cp:lastModifiedBy>
  <cp:revision>55</cp:revision>
  <dcterms:created xsi:type="dcterms:W3CDTF">2013-01-27T09:14:16Z</dcterms:created>
  <dcterms:modified xsi:type="dcterms:W3CDTF">2025-10-10T16:49:07Z</dcterms:modified>
  <cp:category/>
</cp:coreProperties>
</file>